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960" r:id="rId2"/>
    <p:sldId id="1049" r:id="rId3"/>
    <p:sldId id="1051" r:id="rId4"/>
    <p:sldId id="1050" r:id="rId5"/>
    <p:sldId id="1112" r:id="rId6"/>
    <p:sldId id="1113" r:id="rId7"/>
    <p:sldId id="1114" r:id="rId8"/>
    <p:sldId id="1115" r:id="rId9"/>
    <p:sldId id="1116" r:id="rId10"/>
    <p:sldId id="1117" r:id="rId11"/>
    <p:sldId id="1118" r:id="rId12"/>
    <p:sldId id="1194" r:id="rId13"/>
    <p:sldId id="1119" r:id="rId14"/>
    <p:sldId id="1192" r:id="rId15"/>
    <p:sldId id="11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1440" userDrawn="1">
          <p15:clr>
            <a:srgbClr val="A4A3A4"/>
          </p15:clr>
        </p15:guide>
        <p15:guide id="3" orient="horz" pos="35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F90"/>
    <a:srgbClr val="0000A8"/>
    <a:srgbClr val="B5E7FF"/>
    <a:srgbClr val="A2C1FF"/>
    <a:srgbClr val="8FAADC"/>
    <a:srgbClr val="E40000"/>
    <a:srgbClr val="FFB3D3"/>
    <a:srgbClr val="0000A3"/>
    <a:srgbClr val="9CE0FA"/>
    <a:srgbClr val="3C6C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1348"/>
    <p:restoredTop sz="62941"/>
  </p:normalViewPr>
  <p:slideViewPr>
    <p:cSldViewPr snapToGrid="0" snapToObjects="1">
      <p:cViewPr varScale="1">
        <p:scale>
          <a:sx n="82" d="100"/>
          <a:sy n="82" d="100"/>
        </p:scale>
        <p:origin x="62" y="101"/>
      </p:cViewPr>
      <p:guideLst>
        <p:guide pos="1440"/>
        <p:guide orient="horz" pos="3528"/>
      </p:guideLst>
    </p:cSldViewPr>
  </p:slideViewPr>
  <p:outlineViewPr>
    <p:cViewPr>
      <p:scale>
        <a:sx n="33" d="100"/>
        <a:sy n="33" d="100"/>
      </p:scale>
      <p:origin x="0" y="-25744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Version History</a:t>
            </a:r>
          </a:p>
          <a:p>
            <a:endParaRPr lang="en-US" dirty="0"/>
          </a:p>
          <a:p>
            <a:r>
              <a:rPr lang="en-US" dirty="0"/>
              <a:t>8.0  (May 2020)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reformatted for 16:9 aspect ratio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slides updated to 8</a:t>
            </a:r>
            <a:r>
              <a:rPr lang="en-US" baseline="30000" dirty="0"/>
              <a:t>th</a:t>
            </a:r>
            <a:r>
              <a:rPr lang="en-US" dirty="0"/>
              <a:t> edition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Use of Calibri font, rather that Gill Sans MT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 LOTS more animation throughout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added new  8</a:t>
            </a:r>
            <a:r>
              <a:rPr lang="en-US" baseline="30000" dirty="0"/>
              <a:t>th</a:t>
            </a:r>
            <a:r>
              <a:rPr lang="en-US" dirty="0"/>
              <a:t> edition material on middleboxes (and Internet arch), Net neutrality, buffering …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lighter header 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91EEAC-CFEF-9647-876F-EABC6B8338D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6612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2750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4783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14520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45542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01954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4234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053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1625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2961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16EA1AD-6EA3-1049-AB4E-FC15F4DC35F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4763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7936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0493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82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717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9C77C5-A377-3E44-9802-7A06ED6AD0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1312" y="4289908"/>
            <a:ext cx="3981504" cy="286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2800" i="1" dirty="0">
                <a:solidFill>
                  <a:srgbClr val="0000A3"/>
                </a:solidFill>
                <a:latin typeface="+mn-lt"/>
              </a:rPr>
              <a:t>Computer Networking: A Top-Down Approach </a:t>
            </a:r>
            <a:r>
              <a:rPr lang="en-US" altLang="en-US" sz="2800" dirty="0">
                <a:solidFill>
                  <a:srgbClr val="008000"/>
                </a:solidFill>
                <a:latin typeface="+mn-lt"/>
              </a:rPr>
              <a:t/>
            </a:r>
            <a:br>
              <a:rPr lang="en-US" altLang="en-US" sz="2800" dirty="0">
                <a:solidFill>
                  <a:srgbClr val="008000"/>
                </a:solidFill>
                <a:latin typeface="+mn-lt"/>
              </a:rPr>
            </a:br>
            <a:r>
              <a:rPr lang="en-US" altLang="en-US" sz="1800" dirty="0">
                <a:latin typeface="+mn-lt"/>
              </a:rPr>
              <a:t>8</a:t>
            </a:r>
            <a:r>
              <a:rPr lang="en-US" altLang="en-US" sz="1800" baseline="30000" dirty="0">
                <a:latin typeface="+mn-lt"/>
              </a:rPr>
              <a:t>th</a:t>
            </a:r>
            <a:r>
              <a:rPr lang="en-US" altLang="en-US" sz="1800" dirty="0">
                <a:latin typeface="+mn-lt"/>
              </a:rPr>
              <a:t> edition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Jim Kurose, Keith Ross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Pearson, 2020</a:t>
            </a:r>
            <a:endParaRPr lang="en-US" altLang="en-US" sz="2000" dirty="0">
              <a:latin typeface="+mn-l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A9F684E-5DD1-6543-95D2-8EB5E7619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5034" y="561975"/>
            <a:ext cx="5127523" cy="1939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Chapter 4</a:t>
            </a:r>
            <a:r>
              <a:rPr lang="en-US" altLang="en-US" sz="6000" b="1" dirty="0">
                <a:solidFill>
                  <a:srgbClr val="000099"/>
                </a:solidFill>
                <a:latin typeface="+mj-lt"/>
              </a:rPr>
              <a:t/>
            </a:r>
            <a:br>
              <a:rPr lang="en-US" altLang="en-US" sz="6000" b="1" dirty="0">
                <a:solidFill>
                  <a:srgbClr val="000099"/>
                </a:solidFill>
                <a:latin typeface="+mj-lt"/>
              </a:rPr>
            </a:b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Network Layer:</a:t>
            </a:r>
          </a:p>
          <a:p>
            <a:pPr eaLnBrk="1" hangingPunct="1">
              <a:lnSpc>
                <a:spcPct val="85000"/>
              </a:lnSpc>
            </a:pPr>
            <a:r>
              <a:rPr lang="en-US" altLang="en-US" sz="5400" b="1" dirty="0">
                <a:solidFill>
                  <a:srgbClr val="000099"/>
                </a:solidFill>
                <a:latin typeface="+mj-lt"/>
              </a:rPr>
              <a:t>Data Plane</a:t>
            </a:r>
          </a:p>
        </p:txBody>
      </p:sp>
      <p:sp>
        <p:nvSpPr>
          <p:cNvPr id="7" name="Text Box 6">
            <a:extLst>
              <a:ext uri="{FF2B5EF4-FFF2-40B4-BE49-F238E27FC236}">
                <a16:creationId xmlns:a16="http://schemas.microsoft.com/office/drawing/2014/main" id="{8A719B73-7005-5F48-AB23-FCC253DE1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0014" y="2647662"/>
            <a:ext cx="5378450" cy="162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+mn-lt"/>
              </a:rPr>
              <a:t>A note on the use of these PowerPoint slides:</a:t>
            </a:r>
          </a:p>
          <a:p>
            <a:r>
              <a:rPr lang="en-US" altLang="en-US" sz="1400" dirty="0">
                <a:latin typeface="+mn-lt"/>
              </a:rPr>
              <a:t>We’</a:t>
            </a:r>
            <a:r>
              <a:rPr lang="en-US" altLang="ja-JP" sz="1400" dirty="0">
                <a:latin typeface="+mn-lt"/>
              </a:rPr>
              <a:t>re making these slides freely available to all (faculty, students, readers). They’re in PowerPoint form so you see the animations; and can add, modify, and delete slides  (including this one) and slide content to suit your needs. They obviously represent a </a:t>
            </a:r>
            <a:r>
              <a:rPr lang="en-US" altLang="ja-JP" sz="1400" i="1" dirty="0">
                <a:latin typeface="+mn-lt"/>
              </a:rPr>
              <a:t>lot</a:t>
            </a:r>
            <a:r>
              <a:rPr lang="en-US" altLang="ja-JP" sz="1400" dirty="0">
                <a:latin typeface="+mn-lt"/>
              </a:rPr>
              <a:t> of work on our part. In return for use, we only ask the following:</a:t>
            </a:r>
          </a:p>
          <a:p>
            <a:pPr>
              <a:lnSpc>
                <a:spcPct val="85000"/>
              </a:lnSpc>
            </a:pPr>
            <a:endParaRPr lang="en-US" altLang="en-US" sz="1400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BD221538-7929-D34F-8387-EA57F966E1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035" y="3894603"/>
            <a:ext cx="5378450" cy="2636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3038" indent="-173038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5000"/>
              </a:lnSpc>
            </a:pPr>
            <a:endParaRPr lang="en-US" altLang="en-US" sz="1400" dirty="0">
              <a:latin typeface="Gill Sans MT" panose="020B0502020104020203" pitchFamily="34" charset="77"/>
            </a:endParaRP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use these slides (e.g., in a class) that you mention their source (after all, we’</a:t>
            </a:r>
            <a:r>
              <a:rPr lang="en-US" altLang="ja-JP" sz="1400" dirty="0">
                <a:latin typeface="+mn-lt"/>
                <a:cs typeface="Calibri" panose="020F0502020204030204" pitchFamily="34" charset="0"/>
              </a:rPr>
              <a:t>d like people to use our book!)</a:t>
            </a:r>
          </a:p>
          <a:p>
            <a:pPr marL="290513" indent="-168275">
              <a:buClr>
                <a:srgbClr val="0000A8"/>
              </a:buClr>
              <a:buSzPct val="75000"/>
              <a:buFont typeface="Wingdings" pitchFamily="2" charset="2"/>
              <a:buChar char="§"/>
            </a:pPr>
            <a:r>
              <a:rPr lang="en-US" altLang="en-US" sz="1400" dirty="0">
                <a:latin typeface="+mn-lt"/>
                <a:cs typeface="Calibri" panose="020F0502020204030204" pitchFamily="34" charset="0"/>
              </a:rPr>
              <a:t>If you post any slides on a www site, that you note that they are adapted from (or perhaps identical to) our slides, and note our copyright of this material.</a:t>
            </a:r>
          </a:p>
          <a:p>
            <a:pPr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For a revision history, see the slide note for this page. </a:t>
            </a: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endParaRPr lang="en-US" altLang="en-US" sz="1400" dirty="0">
              <a:latin typeface="+mn-lt"/>
            </a:endParaRPr>
          </a:p>
          <a:p>
            <a:pPr marL="15875" indent="0">
              <a:lnSpc>
                <a:spcPct val="85000"/>
              </a:lnSpc>
              <a:buClr>
                <a:schemeClr val="accent2"/>
              </a:buClr>
              <a:buFont typeface="Wingdings" pitchFamily="2" charset="2"/>
              <a:buNone/>
            </a:pPr>
            <a:r>
              <a:rPr lang="en-US" altLang="en-US" sz="1400" dirty="0">
                <a:latin typeface="+mn-lt"/>
              </a:rPr>
              <a:t>Thanks and enjoy!  JFK/KWR</a:t>
            </a:r>
          </a:p>
          <a:p>
            <a:pPr>
              <a:lnSpc>
                <a:spcPct val="85000"/>
              </a:lnSpc>
            </a:pPr>
            <a:endParaRPr lang="en-US" altLang="en-US" sz="1400" dirty="0">
              <a:latin typeface="+mn-lt"/>
            </a:endParaRP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All material copyright 1996-2020</a:t>
            </a:r>
          </a:p>
          <a:p>
            <a:pPr>
              <a:lnSpc>
                <a:spcPct val="85000"/>
              </a:lnSpc>
            </a:pPr>
            <a:r>
              <a:rPr lang="en-US" altLang="en-US" sz="1400" dirty="0">
                <a:latin typeface="+mn-lt"/>
              </a:rPr>
              <a:t>     J.F Kurose and K.W. Ross, All Rights Reserved</a:t>
            </a:r>
            <a:endParaRPr lang="en-US" altLang="en-US" sz="1200" dirty="0">
              <a:latin typeface="+mn-lt"/>
            </a:endParaRPr>
          </a:p>
        </p:txBody>
      </p:sp>
      <p:pic>
        <p:nvPicPr>
          <p:cNvPr id="9" name="Picture 8" descr="A picture containing outdoor, water, bridge, building&#10;&#10;Description automatically generated">
            <a:extLst>
              <a:ext uri="{FF2B5EF4-FFF2-40B4-BE49-F238E27FC236}">
                <a16:creationId xmlns:a16="http://schemas.microsoft.com/office/drawing/2014/main" id="{F92E998D-891C-8C4D-A1FD-4079E0691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57" y="887185"/>
            <a:ext cx="3040743" cy="380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2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examples</a:t>
            </a:r>
          </a:p>
        </p:txBody>
      </p:sp>
      <p:sp>
        <p:nvSpPr>
          <p:cNvPr id="54" name="Rectangle 2">
            <a:extLst>
              <a:ext uri="{FF2B5EF4-FFF2-40B4-BE49-F238E27FC236}">
                <a16:creationId xmlns:a16="http://schemas.microsoft.com/office/drawing/2014/main" id="{E453A9EB-8E25-5848-9167-008BB1389040}"/>
              </a:ext>
            </a:extLst>
          </p:cNvPr>
          <p:cNvSpPr>
            <a:spLocks/>
          </p:cNvSpPr>
          <p:nvPr/>
        </p:nvSpPr>
        <p:spPr bwMode="auto">
          <a:xfrm>
            <a:off x="914400" y="1558262"/>
            <a:ext cx="472616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2 destination-based forwarding:</a:t>
            </a:r>
          </a:p>
        </p:txBody>
      </p:sp>
      <p:sp>
        <p:nvSpPr>
          <p:cNvPr id="89" name="Rectangle 2">
            <a:extLst>
              <a:ext uri="{FF2B5EF4-FFF2-40B4-BE49-F238E27FC236}">
                <a16:creationId xmlns:a16="http://schemas.microsoft.com/office/drawing/2014/main" id="{526E2F5F-20F8-C742-A735-6EA6D01366B2}"/>
              </a:ext>
            </a:extLst>
          </p:cNvPr>
          <p:cNvSpPr>
            <a:spLocks/>
          </p:cNvSpPr>
          <p:nvPr/>
        </p:nvSpPr>
        <p:spPr bwMode="auto">
          <a:xfrm>
            <a:off x="914400" y="3287099"/>
            <a:ext cx="934278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layer 2 frames with destination  MAC address 22:A7:23:11:E1:02 should be forwarded to output port 3 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4FE93C3-7F2B-9B41-BCB9-79CBD116C450}"/>
              </a:ext>
            </a:extLst>
          </p:cNvPr>
          <p:cNvGrpSpPr/>
          <p:nvPr/>
        </p:nvGrpSpPr>
        <p:grpSpPr>
          <a:xfrm>
            <a:off x="914400" y="2912790"/>
            <a:ext cx="8729763" cy="396694"/>
            <a:chOff x="685800" y="2252402"/>
            <a:chExt cx="8729763" cy="396694"/>
          </a:xfrm>
        </p:grpSpPr>
        <p:sp>
          <p:nvSpPr>
            <p:cNvPr id="120" name="Rectangle 3">
              <a:extLst>
                <a:ext uri="{FF2B5EF4-FFF2-40B4-BE49-F238E27FC236}">
                  <a16:creationId xmlns:a16="http://schemas.microsoft.com/office/drawing/2014/main" id="{9848C67A-904B-374D-BC21-BF6414ADCD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800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1" name="Rectangle 28">
              <a:extLst>
                <a:ext uri="{FF2B5EF4-FFF2-40B4-BE49-F238E27FC236}">
                  <a16:creationId xmlns:a16="http://schemas.microsoft.com/office/drawing/2014/main" id="{1810A5C8-98D3-6947-919D-475505571C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6937" y="2301413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2" name="Rectangle 29">
              <a:extLst>
                <a:ext uri="{FF2B5EF4-FFF2-40B4-BE49-F238E27FC236}">
                  <a16:creationId xmlns:a16="http://schemas.microsoft.com/office/drawing/2014/main" id="{E6EDAC02-F7BE-1041-A899-04B5F0BF2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67000" y="2312988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3" name="Rectangle 30">
              <a:extLst>
                <a:ext uri="{FF2B5EF4-FFF2-40B4-BE49-F238E27FC236}">
                  <a16:creationId xmlns:a16="http://schemas.microsoft.com/office/drawing/2014/main" id="{9C071D85-304A-F84A-8D62-00CD69704A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289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4" name="Rectangle 31">
              <a:extLst>
                <a:ext uri="{FF2B5EF4-FFF2-40B4-BE49-F238E27FC236}">
                  <a16:creationId xmlns:a16="http://schemas.microsoft.com/office/drawing/2014/main" id="{C8E35E78-B4F2-8344-B6B9-D93EC0D91F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3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5" name="Rectangle 32">
              <a:extLst>
                <a:ext uri="{FF2B5EF4-FFF2-40B4-BE49-F238E27FC236}">
                  <a16:creationId xmlns:a16="http://schemas.microsoft.com/office/drawing/2014/main" id="{230156F2-085F-284F-932F-D7A6B1363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4649788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6" name="Rectangle 33">
              <a:extLst>
                <a:ext uri="{FF2B5EF4-FFF2-40B4-BE49-F238E27FC236}">
                  <a16:creationId xmlns:a16="http://schemas.microsoft.com/office/drawing/2014/main" id="{12D0F3E6-62DD-9D49-9D39-FAEED543FD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9713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7" name="Rectangle 34">
              <a:extLst>
                <a:ext uri="{FF2B5EF4-FFF2-40B4-BE49-F238E27FC236}">
                  <a16:creationId xmlns:a16="http://schemas.microsoft.com/office/drawing/2014/main" id="{2F0EBD6C-DF0D-2A4A-8B89-D88AEB9E62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0113" y="2312988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8" name="Rectangle 35">
              <a:extLst>
                <a:ext uri="{FF2B5EF4-FFF2-40B4-BE49-F238E27FC236}">
                  <a16:creationId xmlns:a16="http://schemas.microsoft.com/office/drawing/2014/main" id="{7DD7A14C-0B13-C44E-9261-ED78E7DD4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2100" y="2312988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29" name="Rectangle 36">
              <a:extLst>
                <a:ext uri="{FF2B5EF4-FFF2-40B4-BE49-F238E27FC236}">
                  <a16:creationId xmlns:a16="http://schemas.microsoft.com/office/drawing/2014/main" id="{39C785D8-4D11-5C4B-BB42-BF0057389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8755163" y="2255115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port3</a:t>
              </a:r>
            </a:p>
          </p:txBody>
        </p:sp>
        <p:sp>
          <p:nvSpPr>
            <p:cNvPr id="130" name="Rectangle 28">
              <a:extLst>
                <a:ext uri="{FF2B5EF4-FFF2-40B4-BE49-F238E27FC236}">
                  <a16:creationId xmlns:a16="http://schemas.microsoft.com/office/drawing/2014/main" id="{C0A96BD1-4DBB-2540-A915-F9C880AA7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6856" y="2252402"/>
              <a:ext cx="658813" cy="311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22:A7:23: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11:E1:02</a:t>
              </a:r>
            </a:p>
          </p:txBody>
        </p:sp>
        <p:sp>
          <p:nvSpPr>
            <p:cNvPr id="94" name="Rectangle 35">
              <a:extLst>
                <a:ext uri="{FF2B5EF4-FFF2-40B4-BE49-F238E27FC236}">
                  <a16:creationId xmlns:a16="http://schemas.microsoft.com/office/drawing/2014/main" id="{C9472763-3FD2-D54F-B3D2-5ABDCEA0BC84}"/>
                </a:ext>
              </a:extLst>
            </p:cNvPr>
            <p:cNvSpPr>
              <a:spLocks/>
            </p:cNvSpPr>
            <p:nvPr/>
          </p:nvSpPr>
          <p:spPr bwMode="auto">
            <a:xfrm>
              <a:off x="7303786" y="232649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95" name="Rectangle 35">
              <a:extLst>
                <a:ext uri="{FF2B5EF4-FFF2-40B4-BE49-F238E27FC236}">
                  <a16:creationId xmlns:a16="http://schemas.microsoft.com/office/drawing/2014/main" id="{CFB47157-C52E-C14D-A603-BA63E0CDD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7965472" y="2328421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944F50-A95F-6E42-BB21-C47A46D5A227}"/>
              </a:ext>
            </a:extLst>
          </p:cNvPr>
          <p:cNvGrpSpPr/>
          <p:nvPr/>
        </p:nvGrpSpPr>
        <p:grpSpPr>
          <a:xfrm>
            <a:off x="914400" y="2179365"/>
            <a:ext cx="8816534" cy="537306"/>
            <a:chOff x="908298" y="1842896"/>
            <a:chExt cx="8816534" cy="537306"/>
          </a:xfrm>
        </p:grpSpPr>
        <p:sp>
          <p:nvSpPr>
            <p:cNvPr id="44" name="Rectangle 5">
              <a:extLst>
                <a:ext uri="{FF2B5EF4-FFF2-40B4-BE49-F238E27FC236}">
                  <a16:creationId xmlns:a16="http://schemas.microsoft.com/office/drawing/2014/main" id="{AF12B3AE-F53B-B04D-B369-C6FD02BF38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112" y="1847978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" name="Rectangle 6">
              <a:extLst>
                <a:ext uri="{FF2B5EF4-FFF2-40B4-BE49-F238E27FC236}">
                  <a16:creationId xmlns:a16="http://schemas.microsoft.com/office/drawing/2014/main" id="{69F0497B-35F0-444B-8F9E-AB98291B9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8298" y="1851027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Switch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Port</a:t>
              </a:r>
            </a:p>
          </p:txBody>
        </p:sp>
        <p:sp>
          <p:nvSpPr>
            <p:cNvPr id="46" name="Rectangle 7">
              <a:extLst>
                <a:ext uri="{FF2B5EF4-FFF2-40B4-BE49-F238E27FC236}">
                  <a16:creationId xmlns:a16="http://schemas.microsoft.com/office/drawing/2014/main" id="{7964A668-1818-0D47-B45D-9AA2C7F3A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6944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7" name="Rectangle 8">
              <a:extLst>
                <a:ext uri="{FF2B5EF4-FFF2-40B4-BE49-F238E27FC236}">
                  <a16:creationId xmlns:a16="http://schemas.microsoft.com/office/drawing/2014/main" id="{727FF474-27BC-164F-B477-01CE6A894C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2479" y="1842896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MAC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src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8" name="Rectangle 9">
              <a:extLst>
                <a:ext uri="{FF2B5EF4-FFF2-40B4-BE49-F238E27FC236}">
                  <a16:creationId xmlns:a16="http://schemas.microsoft.com/office/drawing/2014/main" id="{B7F43826-3825-A947-B8FB-82966322A6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8892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9" name="Rectangle 10">
              <a:extLst>
                <a:ext uri="{FF2B5EF4-FFF2-40B4-BE49-F238E27FC236}">
                  <a16:creationId xmlns:a16="http://schemas.microsoft.com/office/drawing/2014/main" id="{DCDEA4E6-C9C4-AD4E-91A3-0CB3EF7D5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69031" y="1842896"/>
              <a:ext cx="63292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MAC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dst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0" name="Rectangle 11">
              <a:extLst>
                <a:ext uri="{FF2B5EF4-FFF2-40B4-BE49-F238E27FC236}">
                  <a16:creationId xmlns:a16="http://schemas.microsoft.com/office/drawing/2014/main" id="{E3C8548B-EA9C-8246-9987-869920B4344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8654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1" name="Rectangle 12">
              <a:extLst>
                <a:ext uri="{FF2B5EF4-FFF2-40B4-BE49-F238E27FC236}">
                  <a16:creationId xmlns:a16="http://schemas.microsoft.com/office/drawing/2014/main" id="{BAFA967D-7543-2240-A606-AF4E1373CA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6422" y="1842896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Eth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type</a:t>
              </a:r>
            </a:p>
          </p:txBody>
        </p:sp>
        <p:sp>
          <p:nvSpPr>
            <p:cNvPr id="52" name="Rectangle 13">
              <a:extLst>
                <a:ext uri="{FF2B5EF4-FFF2-40B4-BE49-F238E27FC236}">
                  <a16:creationId xmlns:a16="http://schemas.microsoft.com/office/drawing/2014/main" id="{E982406B-480F-B647-A253-CEDCA6DEE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0602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3" name="Rectangle 14">
              <a:extLst>
                <a:ext uri="{FF2B5EF4-FFF2-40B4-BE49-F238E27FC236}">
                  <a16:creationId xmlns:a16="http://schemas.microsoft.com/office/drawing/2014/main" id="{A8C8B869-BAA0-254C-971E-66810221A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2835" y="1842896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VLAN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ID</a:t>
              </a:r>
            </a:p>
          </p:txBody>
        </p:sp>
        <p:sp>
          <p:nvSpPr>
            <p:cNvPr id="55" name="Rectangle 15">
              <a:extLst>
                <a:ext uri="{FF2B5EF4-FFF2-40B4-BE49-F238E27FC236}">
                  <a16:creationId xmlns:a16="http://schemas.microsoft.com/office/drawing/2014/main" id="{40952A83-9312-2444-A939-42CFB355F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8598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6" name="Rectangle 16">
              <a:extLst>
                <a:ext uri="{FF2B5EF4-FFF2-40B4-BE49-F238E27FC236}">
                  <a16:creationId xmlns:a16="http://schemas.microsoft.com/office/drawing/2014/main" id="{788FFD0C-F9CE-1043-A77D-719BAF57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05295" y="1842896"/>
              <a:ext cx="65748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Src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79" name="Rectangle 17">
              <a:extLst>
                <a:ext uri="{FF2B5EF4-FFF2-40B4-BE49-F238E27FC236}">
                  <a16:creationId xmlns:a16="http://schemas.microsoft.com/office/drawing/2014/main" id="{E02188A9-49E0-7846-9A31-DACB21CB7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8360" y="184797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0" name="Rectangle 18">
              <a:extLst>
                <a:ext uri="{FF2B5EF4-FFF2-40B4-BE49-F238E27FC236}">
                  <a16:creationId xmlns:a16="http://schemas.microsoft.com/office/drawing/2014/main" id="{EC5453A4-CEFD-2E4F-9BB4-2C94BF0A2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3895" y="1842896"/>
              <a:ext cx="66641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Dst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1" name="Rectangle 19">
              <a:extLst>
                <a:ext uri="{FF2B5EF4-FFF2-40B4-BE49-F238E27FC236}">
                  <a16:creationId xmlns:a16="http://schemas.microsoft.com/office/drawing/2014/main" id="{F6B65A36-E79D-A04F-94D9-ADD42417E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0308" y="1847978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2" name="Rectangle 20">
              <a:extLst>
                <a:ext uri="{FF2B5EF4-FFF2-40B4-BE49-F238E27FC236}">
                  <a16:creationId xmlns:a16="http://schemas.microsoft.com/office/drawing/2014/main" id="{45A2D278-3694-A643-BC10-3E42EF81F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1424" y="1842896"/>
              <a:ext cx="65078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Prot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3" name="Rectangle 21">
              <a:extLst>
                <a:ext uri="{FF2B5EF4-FFF2-40B4-BE49-F238E27FC236}">
                  <a16:creationId xmlns:a16="http://schemas.microsoft.com/office/drawing/2014/main" id="{7911A9BF-9CED-214D-BDDE-8C4985506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7551454" y="185495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4" name="Rectangle 22">
              <a:extLst>
                <a:ext uri="{FF2B5EF4-FFF2-40B4-BE49-F238E27FC236}">
                  <a16:creationId xmlns:a16="http://schemas.microsoft.com/office/drawing/2014/main" id="{B82E42AD-7D55-744C-91C8-E2A3E311D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9786" y="1849876"/>
              <a:ext cx="665297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TCP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s-port</a:t>
              </a:r>
            </a:p>
          </p:txBody>
        </p:sp>
        <p:sp>
          <p:nvSpPr>
            <p:cNvPr id="85" name="Rectangle 23">
              <a:extLst>
                <a:ext uri="{FF2B5EF4-FFF2-40B4-BE49-F238E27FC236}">
                  <a16:creationId xmlns:a16="http://schemas.microsoft.com/office/drawing/2014/main" id="{3861A8ED-7C63-D641-9F09-48D34FC5A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1216" y="1854958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6" name="Rectangle 24">
              <a:extLst>
                <a:ext uri="{FF2B5EF4-FFF2-40B4-BE49-F238E27FC236}">
                  <a16:creationId xmlns:a16="http://schemas.microsoft.com/office/drawing/2014/main" id="{E47377AD-5F9D-BC4E-9DAF-21D04B773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5634" y="1849876"/>
              <a:ext cx="666413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TCP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d-port</a:t>
              </a:r>
            </a:p>
          </p:txBody>
        </p:sp>
        <p:sp>
          <p:nvSpPr>
            <p:cNvPr id="87" name="Rectangle 25">
              <a:extLst>
                <a:ext uri="{FF2B5EF4-FFF2-40B4-BE49-F238E27FC236}">
                  <a16:creationId xmlns:a16="http://schemas.microsoft.com/office/drawing/2014/main" id="{E942D801-9778-DE47-A09D-B70F081CA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7488" y="1852728"/>
              <a:ext cx="834970" cy="4959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88" name="Rectangle 26">
              <a:extLst>
                <a:ext uri="{FF2B5EF4-FFF2-40B4-BE49-F238E27FC236}">
                  <a16:creationId xmlns:a16="http://schemas.microsoft.com/office/drawing/2014/main" id="{3A864B19-6D0D-824B-808D-384BAC2FE4E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048" y="1972855"/>
              <a:ext cx="842784" cy="292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Action</a:t>
              </a:r>
            </a:p>
          </p:txBody>
        </p:sp>
        <p:sp>
          <p:nvSpPr>
            <p:cNvPr id="90" name="Rectangle 13">
              <a:extLst>
                <a:ext uri="{FF2B5EF4-FFF2-40B4-BE49-F238E27FC236}">
                  <a16:creationId xmlns:a16="http://schemas.microsoft.com/office/drawing/2014/main" id="{A246A8FA-D66F-CE41-9DCF-E02116316A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002" y="1846643"/>
              <a:ext cx="661948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1" name="Rectangle 14">
              <a:extLst>
                <a:ext uri="{FF2B5EF4-FFF2-40B4-BE49-F238E27FC236}">
                  <a16:creationId xmlns:a16="http://schemas.microsoft.com/office/drawing/2014/main" id="{15D994AB-28E0-304B-BDD3-1F13A3C40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946" y="1859830"/>
              <a:ext cx="658599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VLAN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Pri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2" name="Rectangle 19">
              <a:extLst>
                <a:ext uri="{FF2B5EF4-FFF2-40B4-BE49-F238E27FC236}">
                  <a16:creationId xmlns:a16="http://schemas.microsoft.com/office/drawing/2014/main" id="{AD1E2BB7-3E66-8C4B-8D44-59EBDBB6DA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0708" y="1853623"/>
              <a:ext cx="660832" cy="487849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93" name="Rectangle 20">
              <a:extLst>
                <a:ext uri="{FF2B5EF4-FFF2-40B4-BE49-F238E27FC236}">
                  <a16:creationId xmlns:a16="http://schemas.microsoft.com/office/drawing/2014/main" id="{A8A17371-179F-ED44-8EE0-0533B08A4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1824" y="1848541"/>
              <a:ext cx="650785" cy="5203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IP</a:t>
              </a:r>
            </a:p>
            <a:p>
              <a:pPr marL="0" marR="0" lvl="0" indent="0" algn="ctr" defTabSz="457200" rtl="0" eaLnBrk="1" fontAlgn="auto" latinLnBrk="0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ToS</a:t>
              </a:r>
              <a:endParaRPr kumimoji="0" lang="en-US" altLang="en-US" sz="1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57" name="Slide Number Placeholder 3">
            <a:extLst>
              <a:ext uri="{FF2B5EF4-FFF2-40B4-BE49-F238E27FC236}">
                <a16:creationId xmlns:a16="http://schemas.microsoft.com/office/drawing/2014/main" id="{2A3B0BEC-456F-A94A-98CC-4D78DDF61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50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67"/>
            <a:ext cx="10515600" cy="515585"/>
          </a:xfrm>
        </p:spPr>
        <p:txBody>
          <a:bodyPr>
            <a:normAutofit/>
          </a:bodyPr>
          <a:lstStyle/>
          <a:p>
            <a:pPr>
              <a:buClr>
                <a:srgbClr val="000090"/>
              </a:buClr>
              <a:buSzPct val="100000"/>
            </a:pPr>
            <a:r>
              <a:rPr lang="en-US" altLang="en-US" dirty="0" err="1">
                <a:solidFill>
                  <a:srgbClr val="C00000"/>
                </a:solidFill>
                <a:latin typeface="Calibri" panose="020F0502020204030204" pitchFamily="34" charset="0"/>
              </a:rPr>
              <a:t>match+action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: </a:t>
            </a:r>
            <a:r>
              <a:rPr lang="en-US" altLang="en-US" dirty="0">
                <a:latin typeface="Calibri" panose="020F0502020204030204" pitchFamily="34" charset="0"/>
              </a:rPr>
              <a:t>abstraction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</a:rPr>
              <a:t>unifies different kinds of devices</a:t>
            </a:r>
            <a:endParaRPr lang="en-US" altLang="en-US" dirty="0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 abstraction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CD4464B-013F-784B-B542-C675A1CF87D0}"/>
              </a:ext>
            </a:extLst>
          </p:cNvPr>
          <p:cNvSpPr txBox="1">
            <a:spLocks/>
          </p:cNvSpPr>
          <p:nvPr/>
        </p:nvSpPr>
        <p:spPr>
          <a:xfrm>
            <a:off x="1447800" y="2185507"/>
            <a:ext cx="4489173" cy="393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0175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Router</a:t>
            </a: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1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longest destination IP prefix</a:t>
            </a: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1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forward out a link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Switch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destination MAC address</a:t>
            </a:r>
          </a:p>
          <a:p>
            <a:pPr marL="677863" marR="0" lvl="1" indent="-21590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forward or flood</a:t>
            </a:r>
          </a:p>
        </p:txBody>
      </p:sp>
      <p:sp>
        <p:nvSpPr>
          <p:cNvPr id="35" name="Content Placeholder 4">
            <a:extLst>
              <a:ext uri="{FF2B5EF4-FFF2-40B4-BE49-F238E27FC236}">
                <a16:creationId xmlns:a16="http://schemas.microsoft.com/office/drawing/2014/main" id="{667D824B-6CCF-664C-BE00-1958B9E23803}"/>
              </a:ext>
            </a:extLst>
          </p:cNvPr>
          <p:cNvSpPr txBox="1">
            <a:spLocks/>
          </p:cNvSpPr>
          <p:nvPr/>
        </p:nvSpPr>
        <p:spPr>
          <a:xfrm>
            <a:off x="6563139" y="2192892"/>
            <a:ext cx="4727714" cy="4648200"/>
          </a:xfrm>
          <a:prstGeom prst="rect">
            <a:avLst/>
          </a:prstGeom>
        </p:spPr>
        <p:txBody>
          <a:bodyPr/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Firewall</a:t>
            </a:r>
          </a:p>
          <a:p>
            <a:pPr marL="508000" marR="0" lvl="1" indent="-2190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: IP addresses and TCP/UDP port numbers</a:t>
            </a:r>
          </a:p>
          <a:p>
            <a:pPr marL="508000" marR="0" lvl="1" indent="-21907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permit or deny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NAT</a:t>
            </a:r>
          </a:p>
          <a:p>
            <a:pPr marL="519113" marR="0" lvl="1" indent="-23018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match: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IP address and port</a:t>
            </a:r>
          </a:p>
          <a:p>
            <a:pPr marL="519113" marR="0" lvl="1" indent="-230188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Tx/>
              <a:buFont typeface="Arial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action: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+mn-ea"/>
                <a:cs typeface="+mn-cs"/>
              </a:rPr>
              <a:t>rewrite address and port</a:t>
            </a:r>
          </a:p>
          <a:p>
            <a:pPr marL="0" marR="0" lvl="0" indent="-22225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charset="0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charset="0"/>
              <a:ea typeface="+mn-ea"/>
              <a:cs typeface="+mn-cs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E1B560F-4B2A-0640-8667-837D2163E1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9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uild="p"/>
      <p:bldP spid="3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 example</a:t>
            </a:r>
          </a:p>
        </p:txBody>
      </p:sp>
      <p:cxnSp>
        <p:nvCxnSpPr>
          <p:cNvPr id="196" name="Straight Connector 13">
            <a:extLst>
              <a:ext uri="{FF2B5EF4-FFF2-40B4-BE49-F238E27FC236}">
                <a16:creationId xmlns:a16="http://schemas.microsoft.com/office/drawing/2014/main" id="{CB40D880-161F-974F-A9EE-DC429D8528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5096" y="2562225"/>
            <a:ext cx="2157412" cy="184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F369C91E-6275-2C49-8D03-6AFE694C55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4496" y="4497388"/>
            <a:ext cx="2046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Connector 6">
            <a:extLst>
              <a:ext uri="{FF2B5EF4-FFF2-40B4-BE49-F238E27FC236}">
                <a16:creationId xmlns:a16="http://schemas.microsoft.com/office/drawing/2014/main" id="{8130AC3F-4D6F-7145-8F66-CD05FE33E6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26058" y="2690813"/>
            <a:ext cx="0" cy="157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Straight Connector 64">
            <a:extLst>
              <a:ext uri="{FF2B5EF4-FFF2-40B4-BE49-F238E27FC236}">
                <a16:creationId xmlns:a16="http://schemas.microsoft.com/office/drawing/2014/main" id="{D53BF40B-1E44-474A-A1E4-88E387FB21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46708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4B29DE4-2EEB-D84D-9D70-6BD80FD57EAC}"/>
              </a:ext>
            </a:extLst>
          </p:cNvPr>
          <p:cNvCxnSpPr/>
          <p:nvPr/>
        </p:nvCxnSpPr>
        <p:spPr>
          <a:xfrm flipH="1" flipV="1">
            <a:off x="4294321" y="4567238"/>
            <a:ext cx="6350" cy="65722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4FF8069-D6E8-734F-B1D2-6BE329F879C7}"/>
              </a:ext>
            </a:extLst>
          </p:cNvPr>
          <p:cNvCxnSpPr/>
          <p:nvPr/>
        </p:nvCxnSpPr>
        <p:spPr>
          <a:xfrm>
            <a:off x="3338646" y="4524375"/>
            <a:ext cx="531812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02" name="Group 44">
            <a:extLst>
              <a:ext uri="{FF2B5EF4-FFF2-40B4-BE49-F238E27FC236}">
                <a16:creationId xmlns:a16="http://schemas.microsoft.com/office/drawing/2014/main" id="{9C4002D9-DF30-D144-9386-64ED23FED52F}"/>
              </a:ext>
            </a:extLst>
          </p:cNvPr>
          <p:cNvGrpSpPr>
            <a:grpSpLocks/>
          </p:cNvGrpSpPr>
          <p:nvPr/>
        </p:nvGrpSpPr>
        <p:grpSpPr bwMode="auto">
          <a:xfrm>
            <a:off x="2740158" y="4043363"/>
            <a:ext cx="757238" cy="628650"/>
            <a:chOff x="-44" y="1473"/>
            <a:chExt cx="981" cy="1105"/>
          </a:xfrm>
        </p:grpSpPr>
        <p:pic>
          <p:nvPicPr>
            <p:cNvPr id="203" name="Picture 45" descr="desktop_computer_stylized_medium">
              <a:extLst>
                <a:ext uri="{FF2B5EF4-FFF2-40B4-BE49-F238E27FC236}">
                  <a16:creationId xmlns:a16="http://schemas.microsoft.com/office/drawing/2014/main" id="{A8DDFC57-A653-E643-878F-2786E68F6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Freeform 46">
              <a:extLst>
                <a:ext uri="{FF2B5EF4-FFF2-40B4-BE49-F238E27FC236}">
                  <a16:creationId xmlns:a16="http://schemas.microsoft.com/office/drawing/2014/main" id="{3015E4EC-FEA9-5542-ACE6-63401E8006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F77FDB30-E2C1-8043-AA3D-41C5428CD580}"/>
              </a:ext>
            </a:extLst>
          </p:cNvPr>
          <p:cNvGrpSpPr>
            <a:grpSpLocks/>
          </p:cNvGrpSpPr>
          <p:nvPr/>
        </p:nvGrpSpPr>
        <p:grpSpPr bwMode="auto">
          <a:xfrm>
            <a:off x="3803783" y="4892675"/>
            <a:ext cx="757238" cy="628650"/>
            <a:chOff x="188" y="1473"/>
            <a:chExt cx="981" cy="1105"/>
          </a:xfrm>
        </p:grpSpPr>
        <p:pic>
          <p:nvPicPr>
            <p:cNvPr id="206" name="Picture 45" descr="desktop_computer_stylized_medium">
              <a:extLst>
                <a:ext uri="{FF2B5EF4-FFF2-40B4-BE49-F238E27FC236}">
                  <a16:creationId xmlns:a16="http://schemas.microsoft.com/office/drawing/2014/main" id="{1052E4EA-6FEA-844A-A25A-AF2C0B49F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Freeform 46">
              <a:extLst>
                <a:ext uri="{FF2B5EF4-FFF2-40B4-BE49-F238E27FC236}">
                  <a16:creationId xmlns:a16="http://schemas.microsoft.com/office/drawing/2014/main" id="{539D824A-2830-1A42-AF13-8ADCB10DAC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8" name="TextBox 9">
            <a:extLst>
              <a:ext uri="{FF2B5EF4-FFF2-40B4-BE49-F238E27FC236}">
                <a16:creationId xmlns:a16="http://schemas.microsoft.com/office/drawing/2014/main" id="{6EDEBC7E-1ACA-5B44-9D83-8900509C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917" y="4216884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9" name="TextBox 58">
            <a:extLst>
              <a:ext uri="{FF2B5EF4-FFF2-40B4-BE49-F238E27FC236}">
                <a16:creationId xmlns:a16="http://schemas.microsoft.com/office/drawing/2014/main" id="{E1178F66-20DC-9147-A60A-B4A736E8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312" y="54534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1F07088-AD69-CB45-9BB2-8DB8C9FEDA25}"/>
              </a:ext>
            </a:extLst>
          </p:cNvPr>
          <p:cNvCxnSpPr/>
          <p:nvPr/>
        </p:nvCxnSpPr>
        <p:spPr>
          <a:xfrm flipV="1">
            <a:off x="5992946" y="4568825"/>
            <a:ext cx="306387" cy="49053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CB3FF4-5E87-DD4D-9275-FA1D2385BBC2}"/>
              </a:ext>
            </a:extLst>
          </p:cNvPr>
          <p:cNvCxnSpPr/>
          <p:nvPr/>
        </p:nvCxnSpPr>
        <p:spPr>
          <a:xfrm>
            <a:off x="6747008" y="4448175"/>
            <a:ext cx="531813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12" name="Group 44">
            <a:extLst>
              <a:ext uri="{FF2B5EF4-FFF2-40B4-BE49-F238E27FC236}">
                <a16:creationId xmlns:a16="http://schemas.microsoft.com/office/drawing/2014/main" id="{AF067C68-E87B-E64B-9EA0-8C576193E2D5}"/>
              </a:ext>
            </a:extLst>
          </p:cNvPr>
          <p:cNvGrpSpPr>
            <a:grpSpLocks/>
          </p:cNvGrpSpPr>
          <p:nvPr/>
        </p:nvGrpSpPr>
        <p:grpSpPr bwMode="auto">
          <a:xfrm>
            <a:off x="6953383" y="4221163"/>
            <a:ext cx="757238" cy="628650"/>
            <a:chOff x="-44" y="1473"/>
            <a:chExt cx="981" cy="1105"/>
          </a:xfrm>
        </p:grpSpPr>
        <p:pic>
          <p:nvPicPr>
            <p:cNvPr id="213" name="Picture 45" descr="desktop_computer_stylized_medium">
              <a:extLst>
                <a:ext uri="{FF2B5EF4-FFF2-40B4-BE49-F238E27FC236}">
                  <a16:creationId xmlns:a16="http://schemas.microsoft.com/office/drawing/2014/main" id="{58222FD7-FAC0-9048-861D-C7FB905DA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Freeform 46">
              <a:extLst>
                <a:ext uri="{FF2B5EF4-FFF2-40B4-BE49-F238E27FC236}">
                  <a16:creationId xmlns:a16="http://schemas.microsoft.com/office/drawing/2014/main" id="{4F99949B-902B-5C48-B8F4-C60B9A1C94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5" name="Group 44">
            <a:extLst>
              <a:ext uri="{FF2B5EF4-FFF2-40B4-BE49-F238E27FC236}">
                <a16:creationId xmlns:a16="http://schemas.microsoft.com/office/drawing/2014/main" id="{BB96A80F-DF20-D84A-83F9-B02CA294C3CB}"/>
              </a:ext>
            </a:extLst>
          </p:cNvPr>
          <p:cNvGrpSpPr>
            <a:grpSpLocks/>
          </p:cNvGrpSpPr>
          <p:nvPr/>
        </p:nvGrpSpPr>
        <p:grpSpPr bwMode="auto">
          <a:xfrm>
            <a:off x="5475421" y="4835525"/>
            <a:ext cx="757237" cy="628650"/>
            <a:chOff x="-44" y="1473"/>
            <a:chExt cx="981" cy="1105"/>
          </a:xfrm>
        </p:grpSpPr>
        <p:pic>
          <p:nvPicPr>
            <p:cNvPr id="216" name="Picture 45" descr="desktop_computer_stylized_medium">
              <a:extLst>
                <a:ext uri="{FF2B5EF4-FFF2-40B4-BE49-F238E27FC236}">
                  <a16:creationId xmlns:a16="http://schemas.microsoft.com/office/drawing/2014/main" id="{33CD0307-64FA-664C-937F-8AEF1F767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7E09CDE0-C828-BD49-ABFC-D01B3B7779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18" name="TextBox 70">
            <a:extLst>
              <a:ext uri="{FF2B5EF4-FFF2-40B4-BE49-F238E27FC236}">
                <a16:creationId xmlns:a16="http://schemas.microsoft.com/office/drawing/2014/main" id="{F1E4672C-055C-0040-BA1C-1B569384F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47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9" name="TextBox 71">
            <a:extLst>
              <a:ext uri="{FF2B5EF4-FFF2-40B4-BE49-F238E27FC236}">
                <a16:creationId xmlns:a16="http://schemas.microsoft.com/office/drawing/2014/main" id="{7D1D7A82-2B90-124D-8B70-788F9A13A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07" y="53498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2B5B59C-D9F3-FA4D-8B80-E6E965F14CB4}"/>
              </a:ext>
            </a:extLst>
          </p:cNvPr>
          <p:cNvCxnSpPr/>
          <p:nvPr/>
        </p:nvCxnSpPr>
        <p:spPr>
          <a:xfrm>
            <a:off x="3349758" y="2681288"/>
            <a:ext cx="706438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6ED07FB-874E-784B-B948-DE3F22F518D9}"/>
              </a:ext>
            </a:extLst>
          </p:cNvPr>
          <p:cNvCxnSpPr/>
          <p:nvPr/>
        </p:nvCxnSpPr>
        <p:spPr>
          <a:xfrm flipV="1">
            <a:off x="4327658" y="2014538"/>
            <a:ext cx="0" cy="47466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22" name="Group 44">
            <a:extLst>
              <a:ext uri="{FF2B5EF4-FFF2-40B4-BE49-F238E27FC236}">
                <a16:creationId xmlns:a16="http://schemas.microsoft.com/office/drawing/2014/main" id="{7AD81740-508B-C947-8F31-2442A83D9910}"/>
              </a:ext>
            </a:extLst>
          </p:cNvPr>
          <p:cNvGrpSpPr>
            <a:grpSpLocks/>
          </p:cNvGrpSpPr>
          <p:nvPr/>
        </p:nvGrpSpPr>
        <p:grpSpPr bwMode="auto">
          <a:xfrm>
            <a:off x="3846646" y="1622425"/>
            <a:ext cx="757237" cy="628650"/>
            <a:chOff x="-44" y="1473"/>
            <a:chExt cx="981" cy="1105"/>
          </a:xfrm>
        </p:grpSpPr>
        <p:pic>
          <p:nvPicPr>
            <p:cNvPr id="223" name="Picture 45" descr="desktop_computer_stylized_medium">
              <a:extLst>
                <a:ext uri="{FF2B5EF4-FFF2-40B4-BE49-F238E27FC236}">
                  <a16:creationId xmlns:a16="http://schemas.microsoft.com/office/drawing/2014/main" id="{2C016883-9484-5C4D-B14D-EA3364FB6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F5C81A08-61C3-3E43-A943-49A53106C8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8C13A896-FAF2-1944-9E6A-653D596FBABE}"/>
              </a:ext>
            </a:extLst>
          </p:cNvPr>
          <p:cNvGrpSpPr>
            <a:grpSpLocks/>
          </p:cNvGrpSpPr>
          <p:nvPr/>
        </p:nvGrpSpPr>
        <p:grpSpPr bwMode="auto">
          <a:xfrm>
            <a:off x="2792546" y="2561879"/>
            <a:ext cx="757237" cy="628650"/>
            <a:chOff x="-44" y="1473"/>
            <a:chExt cx="981" cy="1105"/>
          </a:xfrm>
        </p:grpSpPr>
        <p:pic>
          <p:nvPicPr>
            <p:cNvPr id="226" name="Picture 45" descr="desktop_computer_stylized_medium">
              <a:extLst>
                <a:ext uri="{FF2B5EF4-FFF2-40B4-BE49-F238E27FC236}">
                  <a16:creationId xmlns:a16="http://schemas.microsoft.com/office/drawing/2014/main" id="{170E5B83-C729-6B4F-8607-FA40D2628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46">
              <a:extLst>
                <a:ext uri="{FF2B5EF4-FFF2-40B4-BE49-F238E27FC236}">
                  <a16:creationId xmlns:a16="http://schemas.microsoft.com/office/drawing/2014/main" id="{DA39ACBD-A915-6D4A-817E-BF1203C22A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28" name="TextBox 83">
            <a:extLst>
              <a:ext uri="{FF2B5EF4-FFF2-40B4-BE49-F238E27FC236}">
                <a16:creationId xmlns:a16="http://schemas.microsoft.com/office/drawing/2014/main" id="{30CFD95A-683A-934C-A7FE-C30EB256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46" y="3065116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10.3.0.5</a:t>
            </a:r>
          </a:p>
        </p:txBody>
      </p:sp>
      <p:sp>
        <p:nvSpPr>
          <p:cNvPr id="229" name="TextBox 92">
            <a:extLst>
              <a:ext uri="{FF2B5EF4-FFF2-40B4-BE49-F238E27FC236}">
                <a16:creationId xmlns:a16="http://schemas.microsoft.com/office/drawing/2014/main" id="{988CB387-3820-3A4C-A283-BDC5D16D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558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30" name="TextBox 93">
            <a:extLst>
              <a:ext uri="{FF2B5EF4-FFF2-40B4-BE49-F238E27FC236}">
                <a16:creationId xmlns:a16="http://schemas.microsoft.com/office/drawing/2014/main" id="{CBFD7310-8113-634E-8357-DF51674B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146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1" name="TextBox 94">
            <a:extLst>
              <a:ext uri="{FF2B5EF4-FFF2-40B4-BE49-F238E27FC236}">
                <a16:creationId xmlns:a16="http://schemas.microsoft.com/office/drawing/2014/main" id="{3350DC8E-7B2E-2744-9A7F-5D80CDC27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046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232" name="Straight Connector 99">
            <a:extLst>
              <a:ext uri="{FF2B5EF4-FFF2-40B4-BE49-F238E27FC236}">
                <a16:creationId xmlns:a16="http://schemas.microsoft.com/office/drawing/2014/main" id="{D82A6EC4-C796-AD40-976D-1FD13F41BA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6708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Straight Connector 102">
            <a:extLst>
              <a:ext uri="{FF2B5EF4-FFF2-40B4-BE49-F238E27FC236}">
                <a16:creationId xmlns:a16="http://schemas.microsoft.com/office/drawing/2014/main" id="{168D649A-E996-4E4B-9CE2-4CE19077F1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24671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4" name="TextBox 108">
            <a:extLst>
              <a:ext uri="{FF2B5EF4-FFF2-40B4-BE49-F238E27FC236}">
                <a16:creationId xmlns:a16="http://schemas.microsoft.com/office/drawing/2014/main" id="{C24D254F-852A-5041-BE42-3D1E0FD07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108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5" name="TextBox 109">
            <a:extLst>
              <a:ext uri="{FF2B5EF4-FFF2-40B4-BE49-F238E27FC236}">
                <a16:creationId xmlns:a16="http://schemas.microsoft.com/office/drawing/2014/main" id="{1B4722FF-BC4E-B24E-AAF9-4CFBDCD1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796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6" name="TextBox 110">
            <a:extLst>
              <a:ext uri="{FF2B5EF4-FFF2-40B4-BE49-F238E27FC236}">
                <a16:creationId xmlns:a16="http://schemas.microsoft.com/office/drawing/2014/main" id="{99E43DED-25B4-764C-B475-987E9899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096" y="2790894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7" name="TextBox 111">
            <a:extLst>
              <a:ext uri="{FF2B5EF4-FFF2-40B4-BE49-F238E27FC236}">
                <a16:creationId xmlns:a16="http://schemas.microsoft.com/office/drawing/2014/main" id="{60CD7B1B-6C0C-414A-A6F4-2C724B11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933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8" name="TextBox 112">
            <a:extLst>
              <a:ext uri="{FF2B5EF4-FFF2-40B4-BE49-F238E27FC236}">
                <a16:creationId xmlns:a16="http://schemas.microsoft.com/office/drawing/2014/main" id="{36B76F06-8CE7-0E41-A3A1-18B5E468B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271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9" name="TextBox 113">
            <a:extLst>
              <a:ext uri="{FF2B5EF4-FFF2-40B4-BE49-F238E27FC236}">
                <a16:creationId xmlns:a16="http://schemas.microsoft.com/office/drawing/2014/main" id="{B38FAB30-55A3-AD46-B047-E929AAD4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083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0" name="TextBox 114">
            <a:extLst>
              <a:ext uri="{FF2B5EF4-FFF2-40B4-BE49-F238E27FC236}">
                <a16:creationId xmlns:a16="http://schemas.microsoft.com/office/drawing/2014/main" id="{6209C114-B4AA-A244-982D-EBB94D82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671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1" name="TextBox 115">
            <a:extLst>
              <a:ext uri="{FF2B5EF4-FFF2-40B4-BE49-F238E27FC236}">
                <a16:creationId xmlns:a16="http://schemas.microsoft.com/office/drawing/2014/main" id="{3C3609FE-6138-874F-A89C-6F8C711D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671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2" name="TextBox 117">
            <a:extLst>
              <a:ext uri="{FF2B5EF4-FFF2-40B4-BE49-F238E27FC236}">
                <a16:creationId xmlns:a16="http://schemas.microsoft.com/office/drawing/2014/main" id="{9D634780-9369-0148-8A46-086906AB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71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3" name="TextBox 118">
            <a:extLst>
              <a:ext uri="{FF2B5EF4-FFF2-40B4-BE49-F238E27FC236}">
                <a16:creationId xmlns:a16="http://schemas.microsoft.com/office/drawing/2014/main" id="{6F9BC31D-23BD-554C-A935-0C3ED713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396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4" name="TextBox 119">
            <a:extLst>
              <a:ext uri="{FF2B5EF4-FFF2-40B4-BE49-F238E27FC236}">
                <a16:creationId xmlns:a16="http://schemas.microsoft.com/office/drawing/2014/main" id="{E42C8FB7-C2F4-7E49-AD30-C67257B5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108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5" name="TextBox 120">
            <a:extLst>
              <a:ext uri="{FF2B5EF4-FFF2-40B4-BE49-F238E27FC236}">
                <a16:creationId xmlns:a16="http://schemas.microsoft.com/office/drawing/2014/main" id="{89A9F45F-6E86-9A4C-AF52-070A9E3A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908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6" name="TextBox 150">
            <a:extLst>
              <a:ext uri="{FF2B5EF4-FFF2-40B4-BE49-F238E27FC236}">
                <a16:creationId xmlns:a16="http://schemas.microsoft.com/office/drawing/2014/main" id="{54FFEFDD-84AB-484A-93F2-66AB84A2B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291" y="1666393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10.3.0.6</a:t>
            </a:r>
          </a:p>
        </p:txBody>
      </p:sp>
      <p:grpSp>
        <p:nvGrpSpPr>
          <p:cNvPr id="277" name="Group 88">
            <a:extLst>
              <a:ext uri="{FF2B5EF4-FFF2-40B4-BE49-F238E27FC236}">
                <a16:creationId xmlns:a16="http://schemas.microsoft.com/office/drawing/2014/main" id="{7A022A32-83B1-5748-9221-800D0CFB34B0}"/>
              </a:ext>
            </a:extLst>
          </p:cNvPr>
          <p:cNvGrpSpPr>
            <a:grpSpLocks/>
          </p:cNvGrpSpPr>
          <p:nvPr/>
        </p:nvGrpSpPr>
        <p:grpSpPr bwMode="auto">
          <a:xfrm>
            <a:off x="5400808" y="1862138"/>
            <a:ext cx="1270000" cy="1482725"/>
            <a:chOff x="5418667" y="1587500"/>
            <a:chExt cx="1270000" cy="1481667"/>
          </a:xfrm>
        </p:grpSpPr>
        <p:grpSp>
          <p:nvGrpSpPr>
            <p:cNvPr id="278" name="Group 79">
              <a:extLst>
                <a:ext uri="{FF2B5EF4-FFF2-40B4-BE49-F238E27FC236}">
                  <a16:creationId xmlns:a16="http://schemas.microsoft.com/office/drawing/2014/main" id="{ACD5087A-4126-5D4A-B13B-F67F7506A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280" name="Group 950">
                <a:extLst>
                  <a:ext uri="{FF2B5EF4-FFF2-40B4-BE49-F238E27FC236}">
                    <a16:creationId xmlns:a16="http://schemas.microsoft.com/office/drawing/2014/main" id="{21D68A0A-9909-D449-98B0-19D7C2FB75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283" name="Freeform 951">
                  <a:extLst>
                    <a:ext uri="{FF2B5EF4-FFF2-40B4-BE49-F238E27FC236}">
                      <a16:creationId xmlns:a16="http://schemas.microsoft.com/office/drawing/2014/main" id="{E3817A04-160B-F442-A0EE-4B30F2EE8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4" name="Rectangle 952">
                  <a:extLst>
                    <a:ext uri="{FF2B5EF4-FFF2-40B4-BE49-F238E27FC236}">
                      <a16:creationId xmlns:a16="http://schemas.microsoft.com/office/drawing/2014/main" id="{75B67217-BB62-6248-BD4E-EB9548DDB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5" name="Freeform 953">
                  <a:extLst>
                    <a:ext uri="{FF2B5EF4-FFF2-40B4-BE49-F238E27FC236}">
                      <a16:creationId xmlns:a16="http://schemas.microsoft.com/office/drawing/2014/main" id="{B318F2C8-1650-8646-8E8D-A78555EC0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6" name="Freeform 954">
                  <a:extLst>
                    <a:ext uri="{FF2B5EF4-FFF2-40B4-BE49-F238E27FC236}">
                      <a16:creationId xmlns:a16="http://schemas.microsoft.com/office/drawing/2014/main" id="{04D05301-60BD-FC40-AAA2-F4F7C2789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7" name="Rectangle 955">
                  <a:extLst>
                    <a:ext uri="{FF2B5EF4-FFF2-40B4-BE49-F238E27FC236}">
                      <a16:creationId xmlns:a16="http://schemas.microsoft.com/office/drawing/2014/main" id="{5F062A6D-743A-264D-ADB0-C83039EDB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8" name="Group 956">
                  <a:extLst>
                    <a:ext uri="{FF2B5EF4-FFF2-40B4-BE49-F238E27FC236}">
                      <a16:creationId xmlns:a16="http://schemas.microsoft.com/office/drawing/2014/main" id="{01C45509-1B2B-1042-BA84-D6FBBFF916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13" name="AutoShape 957">
                    <a:extLst>
                      <a:ext uri="{FF2B5EF4-FFF2-40B4-BE49-F238E27FC236}">
                        <a16:creationId xmlns:a16="http://schemas.microsoft.com/office/drawing/2014/main" id="{40C9778F-DE66-5643-8444-7EE1E943F1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AutoShape 958">
                    <a:extLst>
                      <a:ext uri="{FF2B5EF4-FFF2-40B4-BE49-F238E27FC236}">
                        <a16:creationId xmlns:a16="http://schemas.microsoft.com/office/drawing/2014/main" id="{DE3E5FFB-586E-B643-94E3-85EB4EF09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89" name="Rectangle 959">
                  <a:extLst>
                    <a:ext uri="{FF2B5EF4-FFF2-40B4-BE49-F238E27FC236}">
                      <a16:creationId xmlns:a16="http://schemas.microsoft.com/office/drawing/2014/main" id="{BB2BBE5E-0794-4041-A8BF-B91E3929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0" name="Group 960">
                  <a:extLst>
                    <a:ext uri="{FF2B5EF4-FFF2-40B4-BE49-F238E27FC236}">
                      <a16:creationId xmlns:a16="http://schemas.microsoft.com/office/drawing/2014/main" id="{B8615C7E-DC00-DB42-BA0E-E1F2758776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11" name="AutoShape 961">
                    <a:extLst>
                      <a:ext uri="{FF2B5EF4-FFF2-40B4-BE49-F238E27FC236}">
                        <a16:creationId xmlns:a16="http://schemas.microsoft.com/office/drawing/2014/main" id="{20E97585-07E0-EC4F-B0F9-D086838F40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AutoShape 962">
                    <a:extLst>
                      <a:ext uri="{FF2B5EF4-FFF2-40B4-BE49-F238E27FC236}">
                        <a16:creationId xmlns:a16="http://schemas.microsoft.com/office/drawing/2014/main" id="{CAF5CAE1-8538-2C48-BED8-4AC05996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1" name="Rectangle 963">
                  <a:extLst>
                    <a:ext uri="{FF2B5EF4-FFF2-40B4-BE49-F238E27FC236}">
                      <a16:creationId xmlns:a16="http://schemas.microsoft.com/office/drawing/2014/main" id="{BFEA0CA2-91FF-F147-B072-1BC64CA43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2" name="Rectangle 964">
                  <a:extLst>
                    <a:ext uri="{FF2B5EF4-FFF2-40B4-BE49-F238E27FC236}">
                      <a16:creationId xmlns:a16="http://schemas.microsoft.com/office/drawing/2014/main" id="{B7438767-CF8A-7D4E-88D7-06755770E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3" name="Group 965">
                  <a:extLst>
                    <a:ext uri="{FF2B5EF4-FFF2-40B4-BE49-F238E27FC236}">
                      <a16:creationId xmlns:a16="http://schemas.microsoft.com/office/drawing/2014/main" id="{BD89BE1D-D5A1-2A4F-9BB3-493820B2D2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09" name="AutoShape 966">
                    <a:extLst>
                      <a:ext uri="{FF2B5EF4-FFF2-40B4-BE49-F238E27FC236}">
                        <a16:creationId xmlns:a16="http://schemas.microsoft.com/office/drawing/2014/main" id="{E07E9E59-7E69-DA4E-9F03-F1D01DBAF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AutoShape 967">
                    <a:extLst>
                      <a:ext uri="{FF2B5EF4-FFF2-40B4-BE49-F238E27FC236}">
                        <a16:creationId xmlns:a16="http://schemas.microsoft.com/office/drawing/2014/main" id="{702690BB-83DF-924B-9306-E5AFED91E5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4" name="Freeform 968">
                  <a:extLst>
                    <a:ext uri="{FF2B5EF4-FFF2-40B4-BE49-F238E27FC236}">
                      <a16:creationId xmlns:a16="http://schemas.microsoft.com/office/drawing/2014/main" id="{F6B6C90F-430A-CF4B-A1D7-1A585BAB71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95" name="Group 969">
                  <a:extLst>
                    <a:ext uri="{FF2B5EF4-FFF2-40B4-BE49-F238E27FC236}">
                      <a16:creationId xmlns:a16="http://schemas.microsoft.com/office/drawing/2014/main" id="{9E5BB1CA-4B03-2141-B082-B8A4706C69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07" name="AutoShape 970">
                    <a:extLst>
                      <a:ext uri="{FF2B5EF4-FFF2-40B4-BE49-F238E27FC236}">
                        <a16:creationId xmlns:a16="http://schemas.microsoft.com/office/drawing/2014/main" id="{60980303-8EC9-E149-A193-9468A55270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8" name="AutoShape 971">
                    <a:extLst>
                      <a:ext uri="{FF2B5EF4-FFF2-40B4-BE49-F238E27FC236}">
                        <a16:creationId xmlns:a16="http://schemas.microsoft.com/office/drawing/2014/main" id="{4EF45611-F585-3043-B711-6A89BC6FE8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6" name="Rectangle 972">
                  <a:extLst>
                    <a:ext uri="{FF2B5EF4-FFF2-40B4-BE49-F238E27FC236}">
                      <a16:creationId xmlns:a16="http://schemas.microsoft.com/office/drawing/2014/main" id="{811326F7-41C5-AD43-ADD1-11B55C255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Freeform 973">
                  <a:extLst>
                    <a:ext uri="{FF2B5EF4-FFF2-40B4-BE49-F238E27FC236}">
                      <a16:creationId xmlns:a16="http://schemas.microsoft.com/office/drawing/2014/main" id="{FDE366E8-CF59-6744-8C4C-B0AFB24AC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8" name="Freeform 974">
                  <a:extLst>
                    <a:ext uri="{FF2B5EF4-FFF2-40B4-BE49-F238E27FC236}">
                      <a16:creationId xmlns:a16="http://schemas.microsoft.com/office/drawing/2014/main" id="{318356AC-8F6D-AE46-AB46-5BA687C30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Oval 975">
                  <a:extLst>
                    <a:ext uri="{FF2B5EF4-FFF2-40B4-BE49-F238E27FC236}">
                      <a16:creationId xmlns:a16="http://schemas.microsoft.com/office/drawing/2014/main" id="{0F0566BD-6029-5E4D-9EA5-AC7E56217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Freeform 976">
                  <a:extLst>
                    <a:ext uri="{FF2B5EF4-FFF2-40B4-BE49-F238E27FC236}">
                      <a16:creationId xmlns:a16="http://schemas.microsoft.com/office/drawing/2014/main" id="{A97DBA45-4DC8-8A4C-9ECC-96AF3FCE8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AutoShape 977">
                  <a:extLst>
                    <a:ext uri="{FF2B5EF4-FFF2-40B4-BE49-F238E27FC236}">
                      <a16:creationId xmlns:a16="http://schemas.microsoft.com/office/drawing/2014/main" id="{4336E3DA-6FFE-F148-8C56-516CE0806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AutoShape 978">
                  <a:extLst>
                    <a:ext uri="{FF2B5EF4-FFF2-40B4-BE49-F238E27FC236}">
                      <a16:creationId xmlns:a16="http://schemas.microsoft.com/office/drawing/2014/main" id="{183F8629-55AE-0443-BA0A-86080DC2E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Oval 979">
                  <a:extLst>
                    <a:ext uri="{FF2B5EF4-FFF2-40B4-BE49-F238E27FC236}">
                      <a16:creationId xmlns:a16="http://schemas.microsoft.com/office/drawing/2014/main" id="{3A012DD8-A7AE-C943-9266-026D3315C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Oval 980">
                  <a:extLst>
                    <a:ext uri="{FF2B5EF4-FFF2-40B4-BE49-F238E27FC236}">
                      <a16:creationId xmlns:a16="http://schemas.microsoft.com/office/drawing/2014/main" id="{B244DD55-7B74-A349-8352-6789B4DF5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Oval 981">
                  <a:extLst>
                    <a:ext uri="{FF2B5EF4-FFF2-40B4-BE49-F238E27FC236}">
                      <a16:creationId xmlns:a16="http://schemas.microsoft.com/office/drawing/2014/main" id="{5B459985-0D9B-A149-AA5D-EFFF804C9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Rectangle 982">
                  <a:extLst>
                    <a:ext uri="{FF2B5EF4-FFF2-40B4-BE49-F238E27FC236}">
                      <a16:creationId xmlns:a16="http://schemas.microsoft.com/office/drawing/2014/main" id="{6E63AA7A-EC16-C34C-A965-939803E03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81" name="Picture 4">
                <a:extLst>
                  <a:ext uri="{FF2B5EF4-FFF2-40B4-BE49-F238E27FC236}">
                    <a16:creationId xmlns:a16="http://schemas.microsoft.com/office/drawing/2014/main" id="{62AAA559-6FDE-8C46-AE96-98BB6F5A9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2" name="TextBox 149">
                <a:extLst>
                  <a:ext uri="{FF2B5EF4-FFF2-40B4-BE49-F238E27FC236}">
                    <a16:creationId xmlns:a16="http://schemas.microsoft.com/office/drawing/2014/main" id="{16C0F16C-BEC5-5E41-93D1-E1A0A7E88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controller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9" name="Rectangle 82">
              <a:extLst>
                <a:ext uri="{FF2B5EF4-FFF2-40B4-BE49-F238E27FC236}">
                  <a16:creationId xmlns:a16="http://schemas.microsoft.com/office/drawing/2014/main" id="{CF46B557-5EBD-604D-BCB4-EA70ED1CD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rgbClr val="FFFFFF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315" name="TextBox 211">
            <a:extLst>
              <a:ext uri="{FF2B5EF4-FFF2-40B4-BE49-F238E27FC236}">
                <a16:creationId xmlns:a16="http://schemas.microsoft.com/office/drawing/2014/main" id="{2C6761C7-32A3-C042-BA94-67A59C15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353" y="1519586"/>
            <a:ext cx="4619940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Orchestrated tables can create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network-wide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behavior, e.g.,:</a:t>
            </a:r>
          </a:p>
          <a:p>
            <a:pPr marL="342900" marR="0" lvl="0" indent="-22542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 from hosts h5 and h6 should be sent to h3 or h4, via s1 and from there to s2</a:t>
            </a:r>
          </a:p>
        </p:txBody>
      </p: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6EE604CB-0D3E-814A-B971-2B4918559EB2}"/>
              </a:ext>
            </a:extLst>
          </p:cNvPr>
          <p:cNvGrpSpPr/>
          <p:nvPr/>
        </p:nvGrpSpPr>
        <p:grpSpPr>
          <a:xfrm>
            <a:off x="3869633" y="425394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30015DB5-42CE-3B49-B677-CF914B2962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0F714CDA-7480-CE49-9945-95ABAA2E9D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5112A5B-7C85-7C47-BF58-1F0109C893D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B0580F03-39BF-EE40-ABDC-67419070C5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D0CD04B6-CF21-2848-8636-E0C8F73AE58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8EBF80C-793A-E445-AB5E-B9C855B18BB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A3FCEE1A-B49A-114B-9106-CCEA7768BDD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942E581-FE04-B94F-B911-CD294FD5BAAC}"/>
              </a:ext>
            </a:extLst>
          </p:cNvPr>
          <p:cNvGrpSpPr/>
          <p:nvPr/>
        </p:nvGrpSpPr>
        <p:grpSpPr>
          <a:xfrm>
            <a:off x="6009859" y="428707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E316B434-3A3A-794B-A8AC-B213546A080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BF0F5B5-9197-4C41-96FE-459AF7F44E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51381FF-0860-E449-A0D9-10CEFAE363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8" name="Freeform 327">
                <a:extLst>
                  <a:ext uri="{FF2B5EF4-FFF2-40B4-BE49-F238E27FC236}">
                    <a16:creationId xmlns:a16="http://schemas.microsoft.com/office/drawing/2014/main" id="{E939FD15-8AAB-2040-B15A-82A5312077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4CEF3864-F6D0-4748-B241-5D20F1F4618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329">
                <a:extLst>
                  <a:ext uri="{FF2B5EF4-FFF2-40B4-BE49-F238E27FC236}">
                    <a16:creationId xmlns:a16="http://schemas.microsoft.com/office/drawing/2014/main" id="{2067769B-1AC4-6144-B2B6-0F5E7F9575E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A069C59A-BBBE-4744-872F-D132ECB519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1A356A8-2504-814E-A2DE-E564D8802FDE}"/>
              </a:ext>
            </a:extLst>
          </p:cNvPr>
          <p:cNvGrpSpPr/>
          <p:nvPr/>
        </p:nvGrpSpPr>
        <p:grpSpPr>
          <a:xfrm>
            <a:off x="3882885" y="2411896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9C6FB5E6-48B8-8744-98B5-2E6227887CA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3AAAA7B0-2B9F-2043-9D13-B05031238FD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A3B779A6-781E-8643-ADF4-AE8E6B550A4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C44F672B-8C14-F049-AA11-1EDEE67D2DB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A182D874-EC68-5549-AA31-DA7DAE9044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0910EAAF-C06C-F64B-860C-6D1C1680B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7BAE19D5-843D-C349-BC33-83E69DC2B9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7B75379-DB27-554B-9DBE-69FBF7DF9531}"/>
              </a:ext>
            </a:extLst>
          </p:cNvPr>
          <p:cNvGrpSpPr/>
          <p:nvPr/>
        </p:nvGrpSpPr>
        <p:grpSpPr>
          <a:xfrm>
            <a:off x="3414532" y="2789499"/>
            <a:ext cx="3842795" cy="2465405"/>
            <a:chOff x="3414532" y="2693870"/>
            <a:chExt cx="3842795" cy="2595759"/>
          </a:xfrm>
        </p:grpSpPr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613A01DD-904D-064B-8DE2-4E17062C74CD}"/>
                </a:ext>
              </a:extLst>
            </p:cNvPr>
            <p:cNvSpPr/>
            <p:nvPr/>
          </p:nvSpPr>
          <p:spPr>
            <a:xfrm>
              <a:off x="3414532" y="2693870"/>
              <a:ext cx="3842795" cy="2040239"/>
            </a:xfrm>
            <a:custGeom>
              <a:avLst/>
              <a:gdLst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846891"/>
                <a:gd name="connsiteX1" fmla="*/ 625033 w 3715473"/>
                <a:gd name="connsiteY1" fmla="*/ 0 h 1846891"/>
                <a:gd name="connsiteX2" fmla="*/ 625033 w 3715473"/>
                <a:gd name="connsiteY2" fmla="*/ 1794076 h 1846891"/>
                <a:gd name="connsiteX3" fmla="*/ 3715473 w 3715473"/>
                <a:gd name="connsiteY3" fmla="*/ 1782501 h 1846891"/>
                <a:gd name="connsiteX0" fmla="*/ 0 w 3715473"/>
                <a:gd name="connsiteY0" fmla="*/ 132894 h 1979785"/>
                <a:gd name="connsiteX1" fmla="*/ 625033 w 3715473"/>
                <a:gd name="connsiteY1" fmla="*/ 132894 h 1979785"/>
                <a:gd name="connsiteX2" fmla="*/ 625033 w 3715473"/>
                <a:gd name="connsiteY2" fmla="*/ 1926970 h 1979785"/>
                <a:gd name="connsiteX3" fmla="*/ 3715473 w 3715473"/>
                <a:gd name="connsiteY3" fmla="*/ 1915395 h 1979785"/>
                <a:gd name="connsiteX0" fmla="*/ 0 w 3738623"/>
                <a:gd name="connsiteY0" fmla="*/ 132894 h 1998367"/>
                <a:gd name="connsiteX1" fmla="*/ 625033 w 3738623"/>
                <a:gd name="connsiteY1" fmla="*/ 132894 h 1998367"/>
                <a:gd name="connsiteX2" fmla="*/ 625033 w 3738623"/>
                <a:gd name="connsiteY2" fmla="*/ 1926970 h 1998367"/>
                <a:gd name="connsiteX3" fmla="*/ 3738623 w 3738623"/>
                <a:gd name="connsiteY3" fmla="*/ 1973268 h 1998367"/>
                <a:gd name="connsiteX0" fmla="*/ 0 w 3842795"/>
                <a:gd name="connsiteY0" fmla="*/ 57604 h 2050398"/>
                <a:gd name="connsiteX1" fmla="*/ 729205 w 3842795"/>
                <a:gd name="connsiteY1" fmla="*/ 184925 h 2050398"/>
                <a:gd name="connsiteX2" fmla="*/ 729205 w 3842795"/>
                <a:gd name="connsiteY2" fmla="*/ 1979001 h 2050398"/>
                <a:gd name="connsiteX3" fmla="*/ 3842795 w 3842795"/>
                <a:gd name="connsiteY3" fmla="*/ 2025299 h 2050398"/>
                <a:gd name="connsiteX0" fmla="*/ 0 w 3842795"/>
                <a:gd name="connsiteY0" fmla="*/ 4716 h 1997510"/>
                <a:gd name="connsiteX1" fmla="*/ 729205 w 3842795"/>
                <a:gd name="connsiteY1" fmla="*/ 132037 h 1997510"/>
                <a:gd name="connsiteX2" fmla="*/ 729205 w 3842795"/>
                <a:gd name="connsiteY2" fmla="*/ 1926113 h 1997510"/>
                <a:gd name="connsiteX3" fmla="*/ 3842795 w 3842795"/>
                <a:gd name="connsiteY3" fmla="*/ 1972411 h 1997510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2037207"/>
                <a:gd name="connsiteX1" fmla="*/ 729205 w 3842795"/>
                <a:gd name="connsiteY1" fmla="*/ 127321 h 2037207"/>
                <a:gd name="connsiteX2" fmla="*/ 729205 w 3842795"/>
                <a:gd name="connsiteY2" fmla="*/ 1921397 h 2037207"/>
                <a:gd name="connsiteX3" fmla="*/ 3842795 w 3842795"/>
                <a:gd name="connsiteY3" fmla="*/ 1967695 h 2037207"/>
                <a:gd name="connsiteX0" fmla="*/ 0 w 3842795"/>
                <a:gd name="connsiteY0" fmla="*/ 3032 h 2040239"/>
                <a:gd name="connsiteX1" fmla="*/ 658002 w 3842795"/>
                <a:gd name="connsiteY1" fmla="*/ 119110 h 2040239"/>
                <a:gd name="connsiteX2" fmla="*/ 729205 w 3842795"/>
                <a:gd name="connsiteY2" fmla="*/ 1924429 h 2040239"/>
                <a:gd name="connsiteX3" fmla="*/ 3842795 w 3842795"/>
                <a:gd name="connsiteY3" fmla="*/ 1970727 h 204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42795" h="2040239">
                  <a:moveTo>
                    <a:pt x="0" y="3032"/>
                  </a:moveTo>
                  <a:cubicBezTo>
                    <a:pt x="381965" y="14606"/>
                    <a:pt x="571192" y="-50652"/>
                    <a:pt x="658002" y="119110"/>
                  </a:cubicBezTo>
                  <a:cubicBezTo>
                    <a:pt x="744812" y="288872"/>
                    <a:pt x="538223" y="1604196"/>
                    <a:pt x="729205" y="1924429"/>
                  </a:cubicBezTo>
                  <a:cubicBezTo>
                    <a:pt x="844952" y="2152065"/>
                    <a:pt x="2812648" y="1974585"/>
                    <a:pt x="3842795" y="1970727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" name="Freeform 2">
              <a:extLst>
                <a:ext uri="{FF2B5EF4-FFF2-40B4-BE49-F238E27FC236}">
                  <a16:creationId xmlns:a16="http://schemas.microsoft.com/office/drawing/2014/main" id="{E60693DC-1998-254C-B9E5-C7A71AB73284}"/>
                </a:ext>
              </a:extLst>
            </p:cNvPr>
            <p:cNvSpPr/>
            <p:nvPr/>
          </p:nvSpPr>
          <p:spPr>
            <a:xfrm>
              <a:off x="5465338" y="4722802"/>
              <a:ext cx="823595" cy="566827"/>
            </a:xfrm>
            <a:custGeom>
              <a:avLst/>
              <a:gdLst>
                <a:gd name="connsiteX0" fmla="*/ 0 w 844952"/>
                <a:gd name="connsiteY0" fmla="*/ 0 h 555584"/>
                <a:gd name="connsiteX1" fmla="*/ 844952 w 844952"/>
                <a:gd name="connsiteY1" fmla="*/ 138896 h 555584"/>
                <a:gd name="connsiteX2" fmla="*/ 752355 w 844952"/>
                <a:gd name="connsiteY2" fmla="*/ 555584 h 555584"/>
                <a:gd name="connsiteX0" fmla="*/ 0 w 887733"/>
                <a:gd name="connsiteY0" fmla="*/ 0 h 555584"/>
                <a:gd name="connsiteX1" fmla="*/ 844952 w 887733"/>
                <a:gd name="connsiteY1" fmla="*/ 138896 h 555584"/>
                <a:gd name="connsiteX2" fmla="*/ 752355 w 887733"/>
                <a:gd name="connsiteY2" fmla="*/ 555584 h 555584"/>
                <a:gd name="connsiteX0" fmla="*/ 0 w 871696"/>
                <a:gd name="connsiteY0" fmla="*/ 0 h 570574"/>
                <a:gd name="connsiteX1" fmla="*/ 829962 w 871696"/>
                <a:gd name="connsiteY1" fmla="*/ 153886 h 570574"/>
                <a:gd name="connsiteX2" fmla="*/ 737365 w 871696"/>
                <a:gd name="connsiteY2" fmla="*/ 570574 h 570574"/>
                <a:gd name="connsiteX0" fmla="*/ 0 w 871696"/>
                <a:gd name="connsiteY0" fmla="*/ 0 h 555584"/>
                <a:gd name="connsiteX1" fmla="*/ 829962 w 871696"/>
                <a:gd name="connsiteY1" fmla="*/ 138896 h 555584"/>
                <a:gd name="connsiteX2" fmla="*/ 737365 w 871696"/>
                <a:gd name="connsiteY2" fmla="*/ 555584 h 555584"/>
                <a:gd name="connsiteX0" fmla="*/ 0 w 823595"/>
                <a:gd name="connsiteY0" fmla="*/ 0 h 566827"/>
                <a:gd name="connsiteX1" fmla="*/ 784991 w 823595"/>
                <a:gd name="connsiteY1" fmla="*/ 150139 h 566827"/>
                <a:gd name="connsiteX2" fmla="*/ 692394 w 823595"/>
                <a:gd name="connsiteY2" fmla="*/ 566827 h 566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3595" h="566827">
                  <a:moveTo>
                    <a:pt x="0" y="0"/>
                  </a:moveTo>
                  <a:cubicBezTo>
                    <a:pt x="281651" y="46299"/>
                    <a:pt x="669592" y="55668"/>
                    <a:pt x="784991" y="150139"/>
                  </a:cubicBezTo>
                  <a:cubicBezTo>
                    <a:pt x="900390" y="244610"/>
                    <a:pt x="723260" y="427931"/>
                    <a:pt x="692394" y="566827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D5AF5DDD-B170-394F-8F48-6826EE1FF293}"/>
              </a:ext>
            </a:extLst>
          </p:cNvPr>
          <p:cNvGrpSpPr/>
          <p:nvPr/>
        </p:nvGrpSpPr>
        <p:grpSpPr>
          <a:xfrm>
            <a:off x="4311464" y="1958381"/>
            <a:ext cx="3143235" cy="3158697"/>
            <a:chOff x="4114093" y="2303316"/>
            <a:chExt cx="3143235" cy="3158697"/>
          </a:xfrm>
        </p:grpSpPr>
        <p:sp>
          <p:nvSpPr>
            <p:cNvPr id="154" name="Freeform 153">
              <a:extLst>
                <a:ext uri="{FF2B5EF4-FFF2-40B4-BE49-F238E27FC236}">
                  <a16:creationId xmlns:a16="http://schemas.microsoft.com/office/drawing/2014/main" id="{E0602368-B8A0-CD42-B92A-525C411F9FD0}"/>
                </a:ext>
              </a:extLst>
            </p:cNvPr>
            <p:cNvSpPr/>
            <p:nvPr/>
          </p:nvSpPr>
          <p:spPr>
            <a:xfrm>
              <a:off x="4114093" y="2303316"/>
              <a:ext cx="3143235" cy="2416160"/>
            </a:xfrm>
            <a:custGeom>
              <a:avLst/>
              <a:gdLst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794076"/>
                <a:gd name="connsiteX1" fmla="*/ 625033 w 3715473"/>
                <a:gd name="connsiteY1" fmla="*/ 0 h 1794076"/>
                <a:gd name="connsiteX2" fmla="*/ 625033 w 3715473"/>
                <a:gd name="connsiteY2" fmla="*/ 1794076 h 1794076"/>
                <a:gd name="connsiteX3" fmla="*/ 3715473 w 3715473"/>
                <a:gd name="connsiteY3" fmla="*/ 1782501 h 1794076"/>
                <a:gd name="connsiteX0" fmla="*/ 0 w 3715473"/>
                <a:gd name="connsiteY0" fmla="*/ 0 h 1846891"/>
                <a:gd name="connsiteX1" fmla="*/ 625033 w 3715473"/>
                <a:gd name="connsiteY1" fmla="*/ 0 h 1846891"/>
                <a:gd name="connsiteX2" fmla="*/ 625033 w 3715473"/>
                <a:gd name="connsiteY2" fmla="*/ 1794076 h 1846891"/>
                <a:gd name="connsiteX3" fmla="*/ 3715473 w 3715473"/>
                <a:gd name="connsiteY3" fmla="*/ 1782501 h 1846891"/>
                <a:gd name="connsiteX0" fmla="*/ 0 w 3715473"/>
                <a:gd name="connsiteY0" fmla="*/ 132894 h 1979785"/>
                <a:gd name="connsiteX1" fmla="*/ 625033 w 3715473"/>
                <a:gd name="connsiteY1" fmla="*/ 132894 h 1979785"/>
                <a:gd name="connsiteX2" fmla="*/ 625033 w 3715473"/>
                <a:gd name="connsiteY2" fmla="*/ 1926970 h 1979785"/>
                <a:gd name="connsiteX3" fmla="*/ 3715473 w 3715473"/>
                <a:gd name="connsiteY3" fmla="*/ 1915395 h 1979785"/>
                <a:gd name="connsiteX0" fmla="*/ 0 w 3738623"/>
                <a:gd name="connsiteY0" fmla="*/ 132894 h 1998367"/>
                <a:gd name="connsiteX1" fmla="*/ 625033 w 3738623"/>
                <a:gd name="connsiteY1" fmla="*/ 132894 h 1998367"/>
                <a:gd name="connsiteX2" fmla="*/ 625033 w 3738623"/>
                <a:gd name="connsiteY2" fmla="*/ 1926970 h 1998367"/>
                <a:gd name="connsiteX3" fmla="*/ 3738623 w 3738623"/>
                <a:gd name="connsiteY3" fmla="*/ 1973268 h 1998367"/>
                <a:gd name="connsiteX0" fmla="*/ 0 w 3842795"/>
                <a:gd name="connsiteY0" fmla="*/ 57604 h 2050398"/>
                <a:gd name="connsiteX1" fmla="*/ 729205 w 3842795"/>
                <a:gd name="connsiteY1" fmla="*/ 184925 h 2050398"/>
                <a:gd name="connsiteX2" fmla="*/ 729205 w 3842795"/>
                <a:gd name="connsiteY2" fmla="*/ 1979001 h 2050398"/>
                <a:gd name="connsiteX3" fmla="*/ 3842795 w 3842795"/>
                <a:gd name="connsiteY3" fmla="*/ 2025299 h 2050398"/>
                <a:gd name="connsiteX0" fmla="*/ 0 w 3842795"/>
                <a:gd name="connsiteY0" fmla="*/ 4716 h 1997510"/>
                <a:gd name="connsiteX1" fmla="*/ 729205 w 3842795"/>
                <a:gd name="connsiteY1" fmla="*/ 132037 h 1997510"/>
                <a:gd name="connsiteX2" fmla="*/ 729205 w 3842795"/>
                <a:gd name="connsiteY2" fmla="*/ 1926113 h 1997510"/>
                <a:gd name="connsiteX3" fmla="*/ 3842795 w 3842795"/>
                <a:gd name="connsiteY3" fmla="*/ 1972411 h 1997510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1992794"/>
                <a:gd name="connsiteX1" fmla="*/ 729205 w 3842795"/>
                <a:gd name="connsiteY1" fmla="*/ 127321 h 1992794"/>
                <a:gd name="connsiteX2" fmla="*/ 729205 w 3842795"/>
                <a:gd name="connsiteY2" fmla="*/ 1921397 h 1992794"/>
                <a:gd name="connsiteX3" fmla="*/ 3842795 w 3842795"/>
                <a:gd name="connsiteY3" fmla="*/ 1967695 h 1992794"/>
                <a:gd name="connsiteX0" fmla="*/ 0 w 3842795"/>
                <a:gd name="connsiteY0" fmla="*/ 0 h 2037207"/>
                <a:gd name="connsiteX1" fmla="*/ 729205 w 3842795"/>
                <a:gd name="connsiteY1" fmla="*/ 127321 h 2037207"/>
                <a:gd name="connsiteX2" fmla="*/ 729205 w 3842795"/>
                <a:gd name="connsiteY2" fmla="*/ 1921397 h 2037207"/>
                <a:gd name="connsiteX3" fmla="*/ 3842795 w 3842795"/>
                <a:gd name="connsiteY3" fmla="*/ 1967695 h 2037207"/>
                <a:gd name="connsiteX0" fmla="*/ 68584 w 3182174"/>
                <a:gd name="connsiteY0" fmla="*/ 0 h 1909886"/>
                <a:gd name="connsiteX1" fmla="*/ 68584 w 3182174"/>
                <a:gd name="connsiteY1" fmla="*/ 1794076 h 1909886"/>
                <a:gd name="connsiteX2" fmla="*/ 3182174 w 3182174"/>
                <a:gd name="connsiteY2" fmla="*/ 1840374 h 1909886"/>
                <a:gd name="connsiteX0" fmla="*/ 71679 w 3181522"/>
                <a:gd name="connsiteY0" fmla="*/ 0 h 2430794"/>
                <a:gd name="connsiteX1" fmla="*/ 67932 w 3181522"/>
                <a:gd name="connsiteY1" fmla="*/ 2314984 h 2430794"/>
                <a:gd name="connsiteX2" fmla="*/ 3181522 w 3181522"/>
                <a:gd name="connsiteY2" fmla="*/ 2361282 h 2430794"/>
                <a:gd name="connsiteX0" fmla="*/ 92641 w 3202484"/>
                <a:gd name="connsiteY0" fmla="*/ 0 h 2430794"/>
                <a:gd name="connsiteX1" fmla="*/ 88894 w 3202484"/>
                <a:gd name="connsiteY1" fmla="*/ 2314984 h 2430794"/>
                <a:gd name="connsiteX2" fmla="*/ 3202484 w 3202484"/>
                <a:gd name="connsiteY2" fmla="*/ 2361282 h 2430794"/>
                <a:gd name="connsiteX0" fmla="*/ 88354 w 3198197"/>
                <a:gd name="connsiteY0" fmla="*/ 0 h 2430794"/>
                <a:gd name="connsiteX1" fmla="*/ 84607 w 3198197"/>
                <a:gd name="connsiteY1" fmla="*/ 2314984 h 2430794"/>
                <a:gd name="connsiteX2" fmla="*/ 3198197 w 3198197"/>
                <a:gd name="connsiteY2" fmla="*/ 2361282 h 2430794"/>
                <a:gd name="connsiteX0" fmla="*/ 18407 w 3128250"/>
                <a:gd name="connsiteY0" fmla="*/ 0 h 2430794"/>
                <a:gd name="connsiteX1" fmla="*/ 14660 w 3128250"/>
                <a:gd name="connsiteY1" fmla="*/ 2314984 h 2430794"/>
                <a:gd name="connsiteX2" fmla="*/ 3128250 w 3128250"/>
                <a:gd name="connsiteY2" fmla="*/ 2361282 h 2430794"/>
                <a:gd name="connsiteX0" fmla="*/ 33392 w 3143235"/>
                <a:gd name="connsiteY0" fmla="*/ 0 h 2430794"/>
                <a:gd name="connsiteX1" fmla="*/ 29645 w 3143235"/>
                <a:gd name="connsiteY1" fmla="*/ 2314984 h 2430794"/>
                <a:gd name="connsiteX2" fmla="*/ 3143235 w 3143235"/>
                <a:gd name="connsiteY2" fmla="*/ 2361282 h 2430794"/>
                <a:gd name="connsiteX0" fmla="*/ 33392 w 3143235"/>
                <a:gd name="connsiteY0" fmla="*/ 0 h 2416160"/>
                <a:gd name="connsiteX1" fmla="*/ 29645 w 3143235"/>
                <a:gd name="connsiteY1" fmla="*/ 2314984 h 2416160"/>
                <a:gd name="connsiteX2" fmla="*/ 3143235 w 3143235"/>
                <a:gd name="connsiteY2" fmla="*/ 2361282 h 2416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143235" h="2416160">
                  <a:moveTo>
                    <a:pt x="33392" y="0"/>
                  </a:moveTo>
                  <a:cubicBezTo>
                    <a:pt x="30261" y="244713"/>
                    <a:pt x="-37668" y="2215855"/>
                    <a:pt x="29645" y="2314984"/>
                  </a:cubicBezTo>
                  <a:cubicBezTo>
                    <a:pt x="175372" y="2508892"/>
                    <a:pt x="2113088" y="2365140"/>
                    <a:pt x="3143235" y="2361282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5" name="Freeform 154">
              <a:extLst>
                <a:ext uri="{FF2B5EF4-FFF2-40B4-BE49-F238E27FC236}">
                  <a16:creationId xmlns:a16="http://schemas.microsoft.com/office/drawing/2014/main" id="{9FF9A32E-928F-F942-9F0C-5672DDB128E8}"/>
                </a:ext>
              </a:extLst>
            </p:cNvPr>
            <p:cNvSpPr/>
            <p:nvPr/>
          </p:nvSpPr>
          <p:spPr>
            <a:xfrm>
              <a:off x="4906955" y="4715304"/>
              <a:ext cx="814542" cy="746709"/>
            </a:xfrm>
            <a:custGeom>
              <a:avLst/>
              <a:gdLst>
                <a:gd name="connsiteX0" fmla="*/ 0 w 844952"/>
                <a:gd name="connsiteY0" fmla="*/ 0 h 555584"/>
                <a:gd name="connsiteX1" fmla="*/ 844952 w 844952"/>
                <a:gd name="connsiteY1" fmla="*/ 138896 h 555584"/>
                <a:gd name="connsiteX2" fmla="*/ 752355 w 844952"/>
                <a:gd name="connsiteY2" fmla="*/ 555584 h 555584"/>
                <a:gd name="connsiteX0" fmla="*/ 0 w 887733"/>
                <a:gd name="connsiteY0" fmla="*/ 0 h 555584"/>
                <a:gd name="connsiteX1" fmla="*/ 844952 w 887733"/>
                <a:gd name="connsiteY1" fmla="*/ 138896 h 555584"/>
                <a:gd name="connsiteX2" fmla="*/ 752355 w 887733"/>
                <a:gd name="connsiteY2" fmla="*/ 555584 h 555584"/>
                <a:gd name="connsiteX0" fmla="*/ 0 w 871696"/>
                <a:gd name="connsiteY0" fmla="*/ 0 h 570574"/>
                <a:gd name="connsiteX1" fmla="*/ 829962 w 871696"/>
                <a:gd name="connsiteY1" fmla="*/ 153886 h 570574"/>
                <a:gd name="connsiteX2" fmla="*/ 737365 w 871696"/>
                <a:gd name="connsiteY2" fmla="*/ 570574 h 570574"/>
                <a:gd name="connsiteX0" fmla="*/ 0 w 871696"/>
                <a:gd name="connsiteY0" fmla="*/ 0 h 555584"/>
                <a:gd name="connsiteX1" fmla="*/ 829962 w 871696"/>
                <a:gd name="connsiteY1" fmla="*/ 138896 h 555584"/>
                <a:gd name="connsiteX2" fmla="*/ 737365 w 871696"/>
                <a:gd name="connsiteY2" fmla="*/ 555584 h 555584"/>
                <a:gd name="connsiteX0" fmla="*/ 0 w 823595"/>
                <a:gd name="connsiteY0" fmla="*/ 0 h 566827"/>
                <a:gd name="connsiteX1" fmla="*/ 784991 w 823595"/>
                <a:gd name="connsiteY1" fmla="*/ 150139 h 566827"/>
                <a:gd name="connsiteX2" fmla="*/ 692394 w 823595"/>
                <a:gd name="connsiteY2" fmla="*/ 566827 h 566827"/>
                <a:gd name="connsiteX0" fmla="*/ 0 w 811579"/>
                <a:gd name="connsiteY0" fmla="*/ 0 h 746709"/>
                <a:gd name="connsiteX1" fmla="*/ 784991 w 811579"/>
                <a:gd name="connsiteY1" fmla="*/ 150139 h 746709"/>
                <a:gd name="connsiteX2" fmla="*/ 624939 w 811579"/>
                <a:gd name="connsiteY2" fmla="*/ 746709 h 746709"/>
                <a:gd name="connsiteX0" fmla="*/ 0 w 814542"/>
                <a:gd name="connsiteY0" fmla="*/ 0 h 746709"/>
                <a:gd name="connsiteX1" fmla="*/ 784991 w 814542"/>
                <a:gd name="connsiteY1" fmla="*/ 150139 h 746709"/>
                <a:gd name="connsiteX2" fmla="*/ 624939 w 814542"/>
                <a:gd name="connsiteY2" fmla="*/ 746709 h 746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4542" h="746709">
                  <a:moveTo>
                    <a:pt x="0" y="0"/>
                  </a:moveTo>
                  <a:cubicBezTo>
                    <a:pt x="281651" y="46299"/>
                    <a:pt x="680835" y="25688"/>
                    <a:pt x="784991" y="150139"/>
                  </a:cubicBezTo>
                  <a:cubicBezTo>
                    <a:pt x="889147" y="274590"/>
                    <a:pt x="689533" y="604065"/>
                    <a:pt x="624939" y="746709"/>
                  </a:cubicBezTo>
                </a:path>
              </a:pathLst>
            </a:custGeom>
            <a:noFill/>
            <a:ln w="73025">
              <a:solidFill>
                <a:srgbClr val="C00000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3" name="Slide Number Placeholder 3">
            <a:extLst>
              <a:ext uri="{FF2B5EF4-FFF2-40B4-BE49-F238E27FC236}">
                <a16:creationId xmlns:a16="http://schemas.microsoft.com/office/drawing/2014/main" id="{827DEB79-C6BC-CE43-A606-33289E838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47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 example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13B4B83-D366-B94A-8C94-49B980456E78}"/>
              </a:ext>
            </a:extLst>
          </p:cNvPr>
          <p:cNvGrpSpPr>
            <a:grpSpLocks/>
          </p:cNvGrpSpPr>
          <p:nvPr/>
        </p:nvGrpSpPr>
        <p:grpSpPr bwMode="auto">
          <a:xfrm>
            <a:off x="1022483" y="1382918"/>
            <a:ext cx="2997200" cy="1262063"/>
            <a:chOff x="637575" y="1263648"/>
            <a:chExt cx="2998252" cy="1261939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ACD02010-E599-EB48-B3B6-DCDB11306619}"/>
                </a:ext>
              </a:extLst>
            </p:cNvPr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66" name="Group 188">
              <a:extLst>
                <a:ext uri="{FF2B5EF4-FFF2-40B4-BE49-F238E27FC236}">
                  <a16:creationId xmlns:a16="http://schemas.microsoft.com/office/drawing/2014/main" id="{7169F7BD-A4EF-8644-A9EF-A93FF9BE12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6364FE24-1DE6-C74F-90F6-CFF0084730F0}"/>
                  </a:ext>
                </a:extLst>
              </p:cNvPr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68" name="TextBox 190">
                <a:extLst>
                  <a:ext uri="{FF2B5EF4-FFF2-40B4-BE49-F238E27FC236}">
                    <a16:creationId xmlns:a16="http://schemas.microsoft.com/office/drawing/2014/main" id="{540FEA27-AD33-4044-81AD-CF716A1FF8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</a:t>
                </a:r>
                <a:r>
                  <a:rPr kumimoji="0" lang="en-US" alt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= 10.3.*.*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</a:t>
                </a:r>
                <a:r>
                  <a:rPr kumimoji="0" lang="en-US" altLang="en-US" sz="16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 = 10.2.*.*</a:t>
                </a:r>
              </a:p>
            </p:txBody>
          </p:sp>
          <p:sp>
            <p:nvSpPr>
              <p:cNvPr id="169" name="TextBox 191">
                <a:extLst>
                  <a:ext uri="{FF2B5EF4-FFF2-40B4-BE49-F238E27FC236}">
                    <a16:creationId xmlns:a16="http://schemas.microsoft.com/office/drawing/2014/main" id="{D2577434-6BA4-AE44-ACF1-5B69C95D51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forward(3)</a:t>
                </a:r>
              </a:p>
            </p:txBody>
          </p:sp>
          <p:cxnSp>
            <p:nvCxnSpPr>
              <p:cNvPr id="170" name="Straight Connector 192">
                <a:extLst>
                  <a:ext uri="{FF2B5EF4-FFF2-40B4-BE49-F238E27FC236}">
                    <a16:creationId xmlns:a16="http://schemas.microsoft.com/office/drawing/2014/main" id="{47602C76-A801-A84B-A17C-6345DC6FB5B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1" name="TextBox 193">
                <a:extLst>
                  <a:ext uri="{FF2B5EF4-FFF2-40B4-BE49-F238E27FC236}">
                    <a16:creationId xmlns:a16="http://schemas.microsoft.com/office/drawing/2014/main" id="{C270C9C1-7B31-B54E-B3E6-DE4F3E919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match</a:t>
                </a:r>
              </a:p>
            </p:txBody>
          </p:sp>
          <p:sp>
            <p:nvSpPr>
              <p:cNvPr id="172" name="TextBox 194">
                <a:extLst>
                  <a:ext uri="{FF2B5EF4-FFF2-40B4-BE49-F238E27FC236}">
                    <a16:creationId xmlns:a16="http://schemas.microsoft.com/office/drawing/2014/main" id="{249B4475-B1D3-5A4E-B579-2BDCB2E1CC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cxnSp>
            <p:nvCxnSpPr>
              <p:cNvPr id="173" name="Straight Connector 195">
                <a:extLst>
                  <a:ext uri="{FF2B5EF4-FFF2-40B4-BE49-F238E27FC236}">
                    <a16:creationId xmlns:a16="http://schemas.microsoft.com/office/drawing/2014/main" id="{19682459-1A7B-1749-8325-B95C9F950F77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74" name="Group 173">
            <a:extLst>
              <a:ext uri="{FF2B5EF4-FFF2-40B4-BE49-F238E27FC236}">
                <a16:creationId xmlns:a16="http://schemas.microsoft.com/office/drawing/2014/main" id="{4480A4ED-7EF1-B844-9E8D-5FC6F2A7E450}"/>
              </a:ext>
            </a:extLst>
          </p:cNvPr>
          <p:cNvGrpSpPr>
            <a:grpSpLocks/>
          </p:cNvGrpSpPr>
          <p:nvPr/>
        </p:nvGrpSpPr>
        <p:grpSpPr bwMode="auto">
          <a:xfrm>
            <a:off x="6340608" y="4510088"/>
            <a:ext cx="2894013" cy="2022475"/>
            <a:chOff x="5956617" y="4509743"/>
            <a:chExt cx="2893901" cy="2022127"/>
          </a:xfrm>
        </p:grpSpPr>
        <p:sp>
          <p:nvSpPr>
            <p:cNvPr id="175" name="Freeform 174">
              <a:extLst>
                <a:ext uri="{FF2B5EF4-FFF2-40B4-BE49-F238E27FC236}">
                  <a16:creationId xmlns:a16="http://schemas.microsoft.com/office/drawing/2014/main" id="{B80A1654-F65B-9F4D-A9D7-45648B255D1A}"/>
                </a:ext>
              </a:extLst>
            </p:cNvPr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76" name="Group 197">
              <a:extLst>
                <a:ext uri="{FF2B5EF4-FFF2-40B4-BE49-F238E27FC236}">
                  <a16:creationId xmlns:a16="http://schemas.microsoft.com/office/drawing/2014/main" id="{824D868E-4454-2F4C-8FD8-5F6E1E36AF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9AEE2DF9-71FE-BC4F-8EB6-54F7F0FD3D3A}"/>
                  </a:ext>
                </a:extLst>
              </p:cNvPr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78" name="TextBox 199">
                <a:extLst>
                  <a:ext uri="{FF2B5EF4-FFF2-40B4-BE49-F238E27FC236}">
                    <a16:creationId xmlns:a16="http://schemas.microsoft.com/office/drawing/2014/main" id="{542445C6-6EF0-1C4B-A1EA-869135523E0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ingress port = 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10.2.0.3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ingress port = 2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10.2.0.4</a:t>
                </a:r>
              </a:p>
            </p:txBody>
          </p:sp>
          <p:sp>
            <p:nvSpPr>
              <p:cNvPr id="179" name="TextBox 200">
                <a:extLst>
                  <a:ext uri="{FF2B5EF4-FFF2-40B4-BE49-F238E27FC236}">
                    <a16:creationId xmlns:a16="http://schemas.microsoft.com/office/drawing/2014/main" id="{A6E954E4-BF8A-3A40-A762-B6BEE7AEF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forward(3)</a:t>
                </a:r>
              </a:p>
            </p:txBody>
          </p:sp>
          <p:cxnSp>
            <p:nvCxnSpPr>
              <p:cNvPr id="180" name="Straight Connector 201">
                <a:extLst>
                  <a:ext uri="{FF2B5EF4-FFF2-40B4-BE49-F238E27FC236}">
                    <a16:creationId xmlns:a16="http://schemas.microsoft.com/office/drawing/2014/main" id="{A752B4ED-0C1F-4940-AAC0-63E8ACFA2AD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1" name="TextBox 202">
                <a:extLst>
                  <a:ext uri="{FF2B5EF4-FFF2-40B4-BE49-F238E27FC236}">
                    <a16:creationId xmlns:a16="http://schemas.microsoft.com/office/drawing/2014/main" id="{4CA61839-5823-3549-9DCB-FE8DCC36D1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match</a:t>
                </a:r>
              </a:p>
            </p:txBody>
          </p:sp>
          <p:sp>
            <p:nvSpPr>
              <p:cNvPr id="182" name="TextBox 203">
                <a:extLst>
                  <a:ext uri="{FF2B5EF4-FFF2-40B4-BE49-F238E27FC236}">
                    <a16:creationId xmlns:a16="http://schemas.microsoft.com/office/drawing/2014/main" id="{7514D657-EC53-9E4C-B66E-1C5E795ADC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cxnSp>
            <p:nvCxnSpPr>
              <p:cNvPr id="183" name="Straight Connector 204">
                <a:extLst>
                  <a:ext uri="{FF2B5EF4-FFF2-40B4-BE49-F238E27FC236}">
                    <a16:creationId xmlns:a16="http://schemas.microsoft.com/office/drawing/2014/main" id="{E25402CA-C61C-E345-A963-3280E278340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4" name="Straight Connector 205">
                <a:extLst>
                  <a:ext uri="{FF2B5EF4-FFF2-40B4-BE49-F238E27FC236}">
                    <a16:creationId xmlns:a16="http://schemas.microsoft.com/office/drawing/2014/main" id="{0C898F1E-139E-564D-BCAD-5508B13EB6CA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85" name="TextBox 206">
                <a:extLst>
                  <a:ext uri="{FF2B5EF4-FFF2-40B4-BE49-F238E27FC236}">
                    <a16:creationId xmlns:a16="http://schemas.microsoft.com/office/drawing/2014/main" id="{090CAD62-F5C2-AC4D-8F08-9E4D4205055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forward(4)</a:t>
                </a:r>
              </a:p>
            </p:txBody>
          </p:sp>
        </p:grpSp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E9352B8-0B71-B84D-8238-807CCAC1D461}"/>
              </a:ext>
            </a:extLst>
          </p:cNvPr>
          <p:cNvGrpSpPr>
            <a:grpSpLocks/>
          </p:cNvGrpSpPr>
          <p:nvPr/>
        </p:nvGrpSpPr>
        <p:grpSpPr bwMode="auto">
          <a:xfrm>
            <a:off x="971683" y="4398137"/>
            <a:ext cx="3089275" cy="2001837"/>
            <a:chOff x="587526" y="4569769"/>
            <a:chExt cx="3089750" cy="2002482"/>
          </a:xfrm>
        </p:grpSpPr>
        <p:sp>
          <p:nvSpPr>
            <p:cNvPr id="187" name="Freeform 186">
              <a:extLst>
                <a:ext uri="{FF2B5EF4-FFF2-40B4-BE49-F238E27FC236}">
                  <a16:creationId xmlns:a16="http://schemas.microsoft.com/office/drawing/2014/main" id="{1A6E741D-821B-5E4E-B022-0D497A8BED90}"/>
                </a:ext>
              </a:extLst>
            </p:cNvPr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FFFFF"/>
                </a:gs>
                <a:gs pos="100000">
                  <a:srgbClr val="FFFFFF">
                    <a:lumMod val="75000"/>
                  </a:srgb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88" name="Group 50">
              <a:extLst>
                <a:ext uri="{FF2B5EF4-FFF2-40B4-BE49-F238E27FC236}">
                  <a16:creationId xmlns:a16="http://schemas.microsoft.com/office/drawing/2014/main" id="{BE1DE1B9-E78B-9240-B4C1-CDE0143B5E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2AB812EA-84E0-364C-BF4E-C310D6EE648D}"/>
                  </a:ext>
                </a:extLst>
              </p:cNvPr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90" name="TextBox 8">
                <a:extLst>
                  <a:ext uri="{FF2B5EF4-FFF2-40B4-BE49-F238E27FC236}">
                    <a16:creationId xmlns:a16="http://schemas.microsoft.com/office/drawing/2014/main" id="{4B4E36AE-BDA7-784C-B123-CD19BFF0A8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ingress port = 1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Src = 10.3.*.*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IP Dst = 10.2.*.*</a:t>
                </a:r>
              </a:p>
            </p:txBody>
          </p:sp>
          <p:sp>
            <p:nvSpPr>
              <p:cNvPr id="191" name="TextBox 183">
                <a:extLst>
                  <a:ext uri="{FF2B5EF4-FFF2-40B4-BE49-F238E27FC236}">
                    <a16:creationId xmlns:a16="http://schemas.microsoft.com/office/drawing/2014/main" id="{1048FAFD-39AC-F541-8FA4-CACDC171AF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forward(4)</a:t>
                </a:r>
              </a:p>
            </p:txBody>
          </p:sp>
          <p:cxnSp>
            <p:nvCxnSpPr>
              <p:cNvPr id="192" name="Straight Connector 14">
                <a:extLst>
                  <a:ext uri="{FF2B5EF4-FFF2-40B4-BE49-F238E27FC236}">
                    <a16:creationId xmlns:a16="http://schemas.microsoft.com/office/drawing/2014/main" id="{CC779584-6E1A-5F48-993C-109EE3DA5728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93" name="TextBox 185">
                <a:extLst>
                  <a:ext uri="{FF2B5EF4-FFF2-40B4-BE49-F238E27FC236}">
                    <a16:creationId xmlns:a16="http://schemas.microsoft.com/office/drawing/2014/main" id="{1B44CA55-C29F-9F46-A24C-C6280EF8E4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match</a:t>
                </a:r>
              </a:p>
            </p:txBody>
          </p:sp>
          <p:sp>
            <p:nvSpPr>
              <p:cNvPr id="194" name="TextBox 186">
                <a:extLst>
                  <a:ext uri="{FF2B5EF4-FFF2-40B4-BE49-F238E27FC236}">
                    <a16:creationId xmlns:a16="http://schemas.microsoft.com/office/drawing/2014/main" id="{1484E893-7E74-0044-8E63-B81C5E9BAF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6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cxnSp>
            <p:nvCxnSpPr>
              <p:cNvPr id="195" name="Straight Connector 187">
                <a:extLst>
                  <a:ext uri="{FF2B5EF4-FFF2-40B4-BE49-F238E27FC236}">
                    <a16:creationId xmlns:a16="http://schemas.microsoft.com/office/drawing/2014/main" id="{3C549993-9413-7245-A5F5-7AFA653CCB94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96" name="Straight Connector 13">
            <a:extLst>
              <a:ext uri="{FF2B5EF4-FFF2-40B4-BE49-F238E27FC236}">
                <a16:creationId xmlns:a16="http://schemas.microsoft.com/office/drawing/2014/main" id="{CB40D880-161F-974F-A9EE-DC429D8528F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145096" y="2562225"/>
            <a:ext cx="2157412" cy="184626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7" name="Straight Connector 11">
            <a:extLst>
              <a:ext uri="{FF2B5EF4-FFF2-40B4-BE49-F238E27FC236}">
                <a16:creationId xmlns:a16="http://schemas.microsoft.com/office/drawing/2014/main" id="{F369C91E-6275-2C49-8D03-6AFE694C55A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424496" y="4497388"/>
            <a:ext cx="2046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8" name="Straight Connector 6">
            <a:extLst>
              <a:ext uri="{FF2B5EF4-FFF2-40B4-BE49-F238E27FC236}">
                <a16:creationId xmlns:a16="http://schemas.microsoft.com/office/drawing/2014/main" id="{8130AC3F-4D6F-7145-8F66-CD05FE33E6E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226058" y="2690813"/>
            <a:ext cx="0" cy="157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9" name="Straight Connector 64">
            <a:extLst>
              <a:ext uri="{FF2B5EF4-FFF2-40B4-BE49-F238E27FC236}">
                <a16:creationId xmlns:a16="http://schemas.microsoft.com/office/drawing/2014/main" id="{D53BF40B-1E44-474A-A1E4-88E387FB21E7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4346708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F4B29DE4-2EEB-D84D-9D70-6BD80FD57EAC}"/>
              </a:ext>
            </a:extLst>
          </p:cNvPr>
          <p:cNvCxnSpPr/>
          <p:nvPr/>
        </p:nvCxnSpPr>
        <p:spPr>
          <a:xfrm flipH="1" flipV="1">
            <a:off x="4294321" y="4567238"/>
            <a:ext cx="6350" cy="657225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D4FF8069-D6E8-734F-B1D2-6BE329F879C7}"/>
              </a:ext>
            </a:extLst>
          </p:cNvPr>
          <p:cNvCxnSpPr/>
          <p:nvPr/>
        </p:nvCxnSpPr>
        <p:spPr>
          <a:xfrm>
            <a:off x="3338646" y="4524375"/>
            <a:ext cx="531812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02" name="Group 44">
            <a:extLst>
              <a:ext uri="{FF2B5EF4-FFF2-40B4-BE49-F238E27FC236}">
                <a16:creationId xmlns:a16="http://schemas.microsoft.com/office/drawing/2014/main" id="{9C4002D9-DF30-D144-9386-64ED23FED52F}"/>
              </a:ext>
            </a:extLst>
          </p:cNvPr>
          <p:cNvGrpSpPr>
            <a:grpSpLocks/>
          </p:cNvGrpSpPr>
          <p:nvPr/>
        </p:nvGrpSpPr>
        <p:grpSpPr bwMode="auto">
          <a:xfrm>
            <a:off x="2740158" y="4043363"/>
            <a:ext cx="757238" cy="628650"/>
            <a:chOff x="-44" y="1473"/>
            <a:chExt cx="981" cy="1105"/>
          </a:xfrm>
        </p:grpSpPr>
        <p:pic>
          <p:nvPicPr>
            <p:cNvPr id="203" name="Picture 45" descr="desktop_computer_stylized_medium">
              <a:extLst>
                <a:ext uri="{FF2B5EF4-FFF2-40B4-BE49-F238E27FC236}">
                  <a16:creationId xmlns:a16="http://schemas.microsoft.com/office/drawing/2014/main" id="{A8DDFC57-A653-E643-878F-2786E68F6B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" name="Freeform 46">
              <a:extLst>
                <a:ext uri="{FF2B5EF4-FFF2-40B4-BE49-F238E27FC236}">
                  <a16:creationId xmlns:a16="http://schemas.microsoft.com/office/drawing/2014/main" id="{3015E4EC-FEA9-5542-ACE6-63401E8006E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05" name="Group 44">
            <a:extLst>
              <a:ext uri="{FF2B5EF4-FFF2-40B4-BE49-F238E27FC236}">
                <a16:creationId xmlns:a16="http://schemas.microsoft.com/office/drawing/2014/main" id="{F77FDB30-E2C1-8043-AA3D-41C5428CD580}"/>
              </a:ext>
            </a:extLst>
          </p:cNvPr>
          <p:cNvGrpSpPr>
            <a:grpSpLocks/>
          </p:cNvGrpSpPr>
          <p:nvPr/>
        </p:nvGrpSpPr>
        <p:grpSpPr bwMode="auto">
          <a:xfrm>
            <a:off x="3803783" y="4892675"/>
            <a:ext cx="757238" cy="628650"/>
            <a:chOff x="188" y="1473"/>
            <a:chExt cx="981" cy="1105"/>
          </a:xfrm>
        </p:grpSpPr>
        <p:pic>
          <p:nvPicPr>
            <p:cNvPr id="206" name="Picture 45" descr="desktop_computer_stylized_medium">
              <a:extLst>
                <a:ext uri="{FF2B5EF4-FFF2-40B4-BE49-F238E27FC236}">
                  <a16:creationId xmlns:a16="http://schemas.microsoft.com/office/drawing/2014/main" id="{1052E4EA-6FEA-844A-A25A-AF2C0B49F0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7" name="Freeform 46">
              <a:extLst>
                <a:ext uri="{FF2B5EF4-FFF2-40B4-BE49-F238E27FC236}">
                  <a16:creationId xmlns:a16="http://schemas.microsoft.com/office/drawing/2014/main" id="{539D824A-2830-1A42-AF13-8ADCB10DACF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08" name="TextBox 9">
            <a:extLst>
              <a:ext uri="{FF2B5EF4-FFF2-40B4-BE49-F238E27FC236}">
                <a16:creationId xmlns:a16="http://schemas.microsoft.com/office/drawing/2014/main" id="{6EDEBC7E-1ACA-5B44-9D83-8900509C0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5917" y="4216884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10.1.0.1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9" name="TextBox 58">
            <a:extLst>
              <a:ext uri="{FF2B5EF4-FFF2-40B4-BE49-F238E27FC236}">
                <a16:creationId xmlns:a16="http://schemas.microsoft.com/office/drawing/2014/main" id="{E1178F66-20DC-9147-A60A-B4A736E86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3312" y="54534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10.1.0.2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A1F07088-AD69-CB45-9BB2-8DB8C9FEDA25}"/>
              </a:ext>
            </a:extLst>
          </p:cNvPr>
          <p:cNvCxnSpPr/>
          <p:nvPr/>
        </p:nvCxnSpPr>
        <p:spPr>
          <a:xfrm flipV="1">
            <a:off x="5992946" y="4568825"/>
            <a:ext cx="306387" cy="490538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6CB3FF4-5E87-DD4D-9275-FA1D2385BBC2}"/>
              </a:ext>
            </a:extLst>
          </p:cNvPr>
          <p:cNvCxnSpPr/>
          <p:nvPr/>
        </p:nvCxnSpPr>
        <p:spPr>
          <a:xfrm>
            <a:off x="6747008" y="4448175"/>
            <a:ext cx="531813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12" name="Group 44">
            <a:extLst>
              <a:ext uri="{FF2B5EF4-FFF2-40B4-BE49-F238E27FC236}">
                <a16:creationId xmlns:a16="http://schemas.microsoft.com/office/drawing/2014/main" id="{AF067C68-E87B-E64B-9EA0-8C576193E2D5}"/>
              </a:ext>
            </a:extLst>
          </p:cNvPr>
          <p:cNvGrpSpPr>
            <a:grpSpLocks/>
          </p:cNvGrpSpPr>
          <p:nvPr/>
        </p:nvGrpSpPr>
        <p:grpSpPr bwMode="auto">
          <a:xfrm>
            <a:off x="6953383" y="4221163"/>
            <a:ext cx="757238" cy="628650"/>
            <a:chOff x="-44" y="1473"/>
            <a:chExt cx="981" cy="1105"/>
          </a:xfrm>
        </p:grpSpPr>
        <p:pic>
          <p:nvPicPr>
            <p:cNvPr id="213" name="Picture 45" descr="desktop_computer_stylized_medium">
              <a:extLst>
                <a:ext uri="{FF2B5EF4-FFF2-40B4-BE49-F238E27FC236}">
                  <a16:creationId xmlns:a16="http://schemas.microsoft.com/office/drawing/2014/main" id="{58222FD7-FAC0-9048-861D-C7FB905DA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4" name="Freeform 46">
              <a:extLst>
                <a:ext uri="{FF2B5EF4-FFF2-40B4-BE49-F238E27FC236}">
                  <a16:creationId xmlns:a16="http://schemas.microsoft.com/office/drawing/2014/main" id="{4F99949B-902B-5C48-B8F4-C60B9A1C94B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15" name="Group 44">
            <a:extLst>
              <a:ext uri="{FF2B5EF4-FFF2-40B4-BE49-F238E27FC236}">
                <a16:creationId xmlns:a16="http://schemas.microsoft.com/office/drawing/2014/main" id="{BB96A80F-DF20-D84A-83F9-B02CA294C3CB}"/>
              </a:ext>
            </a:extLst>
          </p:cNvPr>
          <p:cNvGrpSpPr>
            <a:grpSpLocks/>
          </p:cNvGrpSpPr>
          <p:nvPr/>
        </p:nvGrpSpPr>
        <p:grpSpPr bwMode="auto">
          <a:xfrm>
            <a:off x="5475421" y="4835525"/>
            <a:ext cx="757237" cy="628650"/>
            <a:chOff x="-44" y="1473"/>
            <a:chExt cx="981" cy="1105"/>
          </a:xfrm>
        </p:grpSpPr>
        <p:pic>
          <p:nvPicPr>
            <p:cNvPr id="216" name="Picture 45" descr="desktop_computer_stylized_medium">
              <a:extLst>
                <a:ext uri="{FF2B5EF4-FFF2-40B4-BE49-F238E27FC236}">
                  <a16:creationId xmlns:a16="http://schemas.microsoft.com/office/drawing/2014/main" id="{33CD0307-64FA-664C-937F-8AEF1F767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17" name="Freeform 46">
              <a:extLst>
                <a:ext uri="{FF2B5EF4-FFF2-40B4-BE49-F238E27FC236}">
                  <a16:creationId xmlns:a16="http://schemas.microsoft.com/office/drawing/2014/main" id="{7E09CDE0-C828-BD49-ABFC-D01B3B77796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18" name="TextBox 70">
            <a:extLst>
              <a:ext uri="{FF2B5EF4-FFF2-40B4-BE49-F238E27FC236}">
                <a16:creationId xmlns:a16="http://schemas.microsoft.com/office/drawing/2014/main" id="{F1E4672C-055C-0040-BA1C-1B569384F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47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9" name="TextBox 71">
            <a:extLst>
              <a:ext uri="{FF2B5EF4-FFF2-40B4-BE49-F238E27FC236}">
                <a16:creationId xmlns:a16="http://schemas.microsoft.com/office/drawing/2014/main" id="{7D1D7A82-2B90-124D-8B70-788F9A13A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4907" y="5349807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10.2.0.3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Arial" panose="020B0604020202020204" pitchFamily="34" charset="0"/>
            </a:endParaRPr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A2B5B59C-D9F3-FA4D-8B80-E6E965F14CB4}"/>
              </a:ext>
            </a:extLst>
          </p:cNvPr>
          <p:cNvCxnSpPr/>
          <p:nvPr/>
        </p:nvCxnSpPr>
        <p:spPr>
          <a:xfrm>
            <a:off x="3349758" y="2681288"/>
            <a:ext cx="706438" cy="0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6ED07FB-874E-784B-B948-DE3F22F518D9}"/>
              </a:ext>
            </a:extLst>
          </p:cNvPr>
          <p:cNvCxnSpPr/>
          <p:nvPr/>
        </p:nvCxnSpPr>
        <p:spPr>
          <a:xfrm flipV="1">
            <a:off x="4327658" y="2014538"/>
            <a:ext cx="0" cy="474662"/>
          </a:xfrm>
          <a:prstGeom prst="line">
            <a:avLst/>
          </a:prstGeom>
          <a:noFill/>
          <a:ln w="254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22" name="Group 44">
            <a:extLst>
              <a:ext uri="{FF2B5EF4-FFF2-40B4-BE49-F238E27FC236}">
                <a16:creationId xmlns:a16="http://schemas.microsoft.com/office/drawing/2014/main" id="{7AD81740-508B-C947-8F31-2442A83D9910}"/>
              </a:ext>
            </a:extLst>
          </p:cNvPr>
          <p:cNvGrpSpPr>
            <a:grpSpLocks/>
          </p:cNvGrpSpPr>
          <p:nvPr/>
        </p:nvGrpSpPr>
        <p:grpSpPr bwMode="auto">
          <a:xfrm>
            <a:off x="3846646" y="1622425"/>
            <a:ext cx="757237" cy="628650"/>
            <a:chOff x="-44" y="1473"/>
            <a:chExt cx="981" cy="1105"/>
          </a:xfrm>
        </p:grpSpPr>
        <p:pic>
          <p:nvPicPr>
            <p:cNvPr id="223" name="Picture 45" descr="desktop_computer_stylized_medium">
              <a:extLst>
                <a:ext uri="{FF2B5EF4-FFF2-40B4-BE49-F238E27FC236}">
                  <a16:creationId xmlns:a16="http://schemas.microsoft.com/office/drawing/2014/main" id="{2C016883-9484-5C4D-B14D-EA3364FB62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4" name="Freeform 46">
              <a:extLst>
                <a:ext uri="{FF2B5EF4-FFF2-40B4-BE49-F238E27FC236}">
                  <a16:creationId xmlns:a16="http://schemas.microsoft.com/office/drawing/2014/main" id="{F5C81A08-61C3-3E43-A943-49A53106C87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225" name="Group 44">
            <a:extLst>
              <a:ext uri="{FF2B5EF4-FFF2-40B4-BE49-F238E27FC236}">
                <a16:creationId xmlns:a16="http://schemas.microsoft.com/office/drawing/2014/main" id="{8C13A896-FAF2-1944-9E6A-653D596FBABE}"/>
              </a:ext>
            </a:extLst>
          </p:cNvPr>
          <p:cNvGrpSpPr>
            <a:grpSpLocks/>
          </p:cNvGrpSpPr>
          <p:nvPr/>
        </p:nvGrpSpPr>
        <p:grpSpPr bwMode="auto">
          <a:xfrm>
            <a:off x="2792546" y="2561879"/>
            <a:ext cx="757237" cy="628650"/>
            <a:chOff x="-44" y="1473"/>
            <a:chExt cx="981" cy="1105"/>
          </a:xfrm>
        </p:grpSpPr>
        <p:pic>
          <p:nvPicPr>
            <p:cNvPr id="226" name="Picture 45" descr="desktop_computer_stylized_medium">
              <a:extLst>
                <a:ext uri="{FF2B5EF4-FFF2-40B4-BE49-F238E27FC236}">
                  <a16:creationId xmlns:a16="http://schemas.microsoft.com/office/drawing/2014/main" id="{170E5B83-C729-6B4F-8607-FA40D26285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7" name="Freeform 46">
              <a:extLst>
                <a:ext uri="{FF2B5EF4-FFF2-40B4-BE49-F238E27FC236}">
                  <a16:creationId xmlns:a16="http://schemas.microsoft.com/office/drawing/2014/main" id="{DA39ACBD-A915-6D4A-817E-BF1203C22A6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5595 w 356"/>
                <a:gd name="T3" fmla="*/ 341 h 368"/>
                <a:gd name="T4" fmla="*/ 6638 w 356"/>
                <a:gd name="T5" fmla="*/ 7113 h 368"/>
                <a:gd name="T6" fmla="*/ 1463 w 356"/>
                <a:gd name="T7" fmla="*/ 889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28" name="TextBox 83">
            <a:extLst>
              <a:ext uri="{FF2B5EF4-FFF2-40B4-BE49-F238E27FC236}">
                <a16:creationId xmlns:a16="http://schemas.microsoft.com/office/drawing/2014/main" id="{30CFD95A-683A-934C-A7FE-C30EB25682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446" y="3065116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h5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10.3.0.5</a:t>
            </a:r>
          </a:p>
        </p:txBody>
      </p:sp>
      <p:sp>
        <p:nvSpPr>
          <p:cNvPr id="229" name="TextBox 92">
            <a:extLst>
              <a:ext uri="{FF2B5EF4-FFF2-40B4-BE49-F238E27FC236}">
                <a16:creationId xmlns:a16="http://schemas.microsoft.com/office/drawing/2014/main" id="{988CB387-3820-3A4C-A283-BDC5D16D3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558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230" name="TextBox 93">
            <a:extLst>
              <a:ext uri="{FF2B5EF4-FFF2-40B4-BE49-F238E27FC236}">
                <a16:creationId xmlns:a16="http://schemas.microsoft.com/office/drawing/2014/main" id="{CBFD7310-8113-634E-8357-DF51674B5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0146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231" name="TextBox 94">
            <a:extLst>
              <a:ext uri="{FF2B5EF4-FFF2-40B4-BE49-F238E27FC236}">
                <a16:creationId xmlns:a16="http://schemas.microsoft.com/office/drawing/2014/main" id="{3350DC8E-7B2E-2744-9A7F-5D80CDC27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7046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232" name="Straight Connector 99">
            <a:extLst>
              <a:ext uri="{FF2B5EF4-FFF2-40B4-BE49-F238E27FC236}">
                <a16:creationId xmlns:a16="http://schemas.microsoft.com/office/drawing/2014/main" id="{D82A6EC4-C796-AD40-976D-1FD13F41BA9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346708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33" name="Straight Connector 102">
            <a:extLst>
              <a:ext uri="{FF2B5EF4-FFF2-40B4-BE49-F238E27FC236}">
                <a16:creationId xmlns:a16="http://schemas.microsoft.com/office/drawing/2014/main" id="{168D649A-E996-4E4B-9CE2-4CE19077F1E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824671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4" name="TextBox 108">
            <a:extLst>
              <a:ext uri="{FF2B5EF4-FFF2-40B4-BE49-F238E27FC236}">
                <a16:creationId xmlns:a16="http://schemas.microsoft.com/office/drawing/2014/main" id="{C24D254F-852A-5041-BE42-3D1E0FD07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8108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5" name="TextBox 109">
            <a:extLst>
              <a:ext uri="{FF2B5EF4-FFF2-40B4-BE49-F238E27FC236}">
                <a16:creationId xmlns:a16="http://schemas.microsoft.com/office/drawing/2014/main" id="{1B4722FF-BC4E-B24E-AAF9-4CFBDCD18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9796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36" name="TextBox 110">
            <a:extLst>
              <a:ext uri="{FF2B5EF4-FFF2-40B4-BE49-F238E27FC236}">
                <a16:creationId xmlns:a16="http://schemas.microsoft.com/office/drawing/2014/main" id="{99E43DED-25B4-764C-B475-987E9899A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096" y="2790894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37" name="TextBox 111">
            <a:extLst>
              <a:ext uri="{FF2B5EF4-FFF2-40B4-BE49-F238E27FC236}">
                <a16:creationId xmlns:a16="http://schemas.microsoft.com/office/drawing/2014/main" id="{60CD7B1B-6C0C-414A-A6F4-2C724B11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933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38" name="TextBox 112">
            <a:extLst>
              <a:ext uri="{FF2B5EF4-FFF2-40B4-BE49-F238E27FC236}">
                <a16:creationId xmlns:a16="http://schemas.microsoft.com/office/drawing/2014/main" id="{36B76F06-8CE7-0E41-A3A1-18B5E468B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1271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9" name="TextBox 113">
            <a:extLst>
              <a:ext uri="{FF2B5EF4-FFF2-40B4-BE49-F238E27FC236}">
                <a16:creationId xmlns:a16="http://schemas.microsoft.com/office/drawing/2014/main" id="{B38FAB30-55A3-AD46-B047-E929AAD42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4083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0" name="TextBox 114">
            <a:extLst>
              <a:ext uri="{FF2B5EF4-FFF2-40B4-BE49-F238E27FC236}">
                <a16:creationId xmlns:a16="http://schemas.microsoft.com/office/drawing/2014/main" id="{6209C114-B4AA-A244-982D-EBB94D82C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6671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1" name="TextBox 115">
            <a:extLst>
              <a:ext uri="{FF2B5EF4-FFF2-40B4-BE49-F238E27FC236}">
                <a16:creationId xmlns:a16="http://schemas.microsoft.com/office/drawing/2014/main" id="{3C3609FE-6138-874F-A89C-6F8C711D3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671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2" name="TextBox 117">
            <a:extLst>
              <a:ext uri="{FF2B5EF4-FFF2-40B4-BE49-F238E27FC236}">
                <a16:creationId xmlns:a16="http://schemas.microsoft.com/office/drawing/2014/main" id="{9D634780-9369-0148-8A46-086906AB7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71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43" name="TextBox 118">
            <a:extLst>
              <a:ext uri="{FF2B5EF4-FFF2-40B4-BE49-F238E27FC236}">
                <a16:creationId xmlns:a16="http://schemas.microsoft.com/office/drawing/2014/main" id="{6F9BC31D-23BD-554C-A935-0C3ED713F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3396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4" name="TextBox 119">
            <a:extLst>
              <a:ext uri="{FF2B5EF4-FFF2-40B4-BE49-F238E27FC236}">
                <a16:creationId xmlns:a16="http://schemas.microsoft.com/office/drawing/2014/main" id="{E42C8FB7-C2F4-7E49-AD30-C67257B59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0108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3</a:t>
            </a:r>
          </a:p>
        </p:txBody>
      </p:sp>
      <p:sp>
        <p:nvSpPr>
          <p:cNvPr id="245" name="TextBox 120">
            <a:extLst>
              <a:ext uri="{FF2B5EF4-FFF2-40B4-BE49-F238E27FC236}">
                <a16:creationId xmlns:a16="http://schemas.microsoft.com/office/drawing/2014/main" id="{89A9F45F-6E86-9A4C-AF52-070A9E3AE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8908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46" name="TextBox 150">
            <a:extLst>
              <a:ext uri="{FF2B5EF4-FFF2-40B4-BE49-F238E27FC236}">
                <a16:creationId xmlns:a16="http://schemas.microsoft.com/office/drawing/2014/main" id="{54FFEFDD-84AB-484A-93F2-66AB84A2B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9291" y="1666393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Host h6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rPr>
              <a:t>10.3.0.6</a:t>
            </a:r>
          </a:p>
        </p:txBody>
      </p:sp>
      <p:grpSp>
        <p:nvGrpSpPr>
          <p:cNvPr id="277" name="Group 88">
            <a:extLst>
              <a:ext uri="{FF2B5EF4-FFF2-40B4-BE49-F238E27FC236}">
                <a16:creationId xmlns:a16="http://schemas.microsoft.com/office/drawing/2014/main" id="{7A022A32-83B1-5748-9221-800D0CFB34B0}"/>
              </a:ext>
            </a:extLst>
          </p:cNvPr>
          <p:cNvGrpSpPr>
            <a:grpSpLocks/>
          </p:cNvGrpSpPr>
          <p:nvPr/>
        </p:nvGrpSpPr>
        <p:grpSpPr bwMode="auto">
          <a:xfrm>
            <a:off x="5400808" y="1862138"/>
            <a:ext cx="1270000" cy="1482725"/>
            <a:chOff x="5418667" y="1587500"/>
            <a:chExt cx="1270000" cy="1481667"/>
          </a:xfrm>
        </p:grpSpPr>
        <p:grpSp>
          <p:nvGrpSpPr>
            <p:cNvPr id="278" name="Group 79">
              <a:extLst>
                <a:ext uri="{FF2B5EF4-FFF2-40B4-BE49-F238E27FC236}">
                  <a16:creationId xmlns:a16="http://schemas.microsoft.com/office/drawing/2014/main" id="{ACD5087A-4126-5D4A-B13B-F67F7506AA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280" name="Group 950">
                <a:extLst>
                  <a:ext uri="{FF2B5EF4-FFF2-40B4-BE49-F238E27FC236}">
                    <a16:creationId xmlns:a16="http://schemas.microsoft.com/office/drawing/2014/main" id="{21D68A0A-9909-D449-98B0-19D7C2FB75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283" name="Freeform 951">
                  <a:extLst>
                    <a:ext uri="{FF2B5EF4-FFF2-40B4-BE49-F238E27FC236}">
                      <a16:creationId xmlns:a16="http://schemas.microsoft.com/office/drawing/2014/main" id="{E3817A04-160B-F442-A0EE-4B30F2EE81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12 w 354"/>
                    <a:gd name="T3" fmla="*/ 23 h 2742"/>
                    <a:gd name="T4" fmla="*/ 12 w 354"/>
                    <a:gd name="T5" fmla="*/ 171 h 2742"/>
                    <a:gd name="T6" fmla="*/ 0 w 354"/>
                    <a:gd name="T7" fmla="*/ 179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4" name="Rectangle 952">
                  <a:extLst>
                    <a:ext uri="{FF2B5EF4-FFF2-40B4-BE49-F238E27FC236}">
                      <a16:creationId xmlns:a16="http://schemas.microsoft.com/office/drawing/2014/main" id="{75B67217-BB62-6248-BD4E-EB9548DDB4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5" name="Freeform 953">
                  <a:extLst>
                    <a:ext uri="{FF2B5EF4-FFF2-40B4-BE49-F238E27FC236}">
                      <a16:creationId xmlns:a16="http://schemas.microsoft.com/office/drawing/2014/main" id="{B318F2C8-1650-8646-8E8D-A78555EC0C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7 w 211"/>
                    <a:gd name="T3" fmla="*/ 15 h 2537"/>
                    <a:gd name="T4" fmla="*/ 2 w 211"/>
                    <a:gd name="T5" fmla="*/ 16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6" name="Freeform 954">
                  <a:extLst>
                    <a:ext uri="{FF2B5EF4-FFF2-40B4-BE49-F238E27FC236}">
                      <a16:creationId xmlns:a16="http://schemas.microsoft.com/office/drawing/2014/main" id="{04D05301-60BD-FC40-AAA2-F4F7C27891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9 h 226"/>
                    <a:gd name="T4" fmla="*/ 11 w 328"/>
                    <a:gd name="T5" fmla="*/ 16 h 226"/>
                    <a:gd name="T6" fmla="*/ 0 w 328"/>
                    <a:gd name="T7" fmla="*/ 7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87" name="Rectangle 955">
                  <a:extLst>
                    <a:ext uri="{FF2B5EF4-FFF2-40B4-BE49-F238E27FC236}">
                      <a16:creationId xmlns:a16="http://schemas.microsoft.com/office/drawing/2014/main" id="{5F062A6D-743A-264D-ADB0-C83039EDB3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8" name="Group 956">
                  <a:extLst>
                    <a:ext uri="{FF2B5EF4-FFF2-40B4-BE49-F238E27FC236}">
                      <a16:creationId xmlns:a16="http://schemas.microsoft.com/office/drawing/2014/main" id="{01C45509-1B2B-1042-BA84-D6FBBFF916E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313" name="AutoShape 957">
                    <a:extLst>
                      <a:ext uri="{FF2B5EF4-FFF2-40B4-BE49-F238E27FC236}">
                        <a16:creationId xmlns:a16="http://schemas.microsoft.com/office/drawing/2014/main" id="{40C9778F-DE66-5643-8444-7EE1E943F1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4" name="AutoShape 958">
                    <a:extLst>
                      <a:ext uri="{FF2B5EF4-FFF2-40B4-BE49-F238E27FC236}">
                        <a16:creationId xmlns:a16="http://schemas.microsoft.com/office/drawing/2014/main" id="{DE3E5FFB-586E-B643-94E3-85EB4EF099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89" name="Rectangle 959">
                  <a:extLst>
                    <a:ext uri="{FF2B5EF4-FFF2-40B4-BE49-F238E27FC236}">
                      <a16:creationId xmlns:a16="http://schemas.microsoft.com/office/drawing/2014/main" id="{BB2BBE5E-0794-4041-A8BF-B91E392905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0" name="Group 960">
                  <a:extLst>
                    <a:ext uri="{FF2B5EF4-FFF2-40B4-BE49-F238E27FC236}">
                      <a16:creationId xmlns:a16="http://schemas.microsoft.com/office/drawing/2014/main" id="{B8615C7E-DC00-DB42-BA0E-E1F2758776B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311" name="AutoShape 961">
                    <a:extLst>
                      <a:ext uri="{FF2B5EF4-FFF2-40B4-BE49-F238E27FC236}">
                        <a16:creationId xmlns:a16="http://schemas.microsoft.com/office/drawing/2014/main" id="{20E97585-07E0-EC4F-B0F9-D086838F40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2" name="AutoShape 962">
                    <a:extLst>
                      <a:ext uri="{FF2B5EF4-FFF2-40B4-BE49-F238E27FC236}">
                        <a16:creationId xmlns:a16="http://schemas.microsoft.com/office/drawing/2014/main" id="{CAF5CAE1-8538-2C48-BED8-4AC05996DC5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1" name="Rectangle 963">
                  <a:extLst>
                    <a:ext uri="{FF2B5EF4-FFF2-40B4-BE49-F238E27FC236}">
                      <a16:creationId xmlns:a16="http://schemas.microsoft.com/office/drawing/2014/main" id="{BFEA0CA2-91FF-F147-B072-1BC64CA438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2" name="Rectangle 964">
                  <a:extLst>
                    <a:ext uri="{FF2B5EF4-FFF2-40B4-BE49-F238E27FC236}">
                      <a16:creationId xmlns:a16="http://schemas.microsoft.com/office/drawing/2014/main" id="{B7438767-CF8A-7D4E-88D7-06755770E8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93" name="Group 965">
                  <a:extLst>
                    <a:ext uri="{FF2B5EF4-FFF2-40B4-BE49-F238E27FC236}">
                      <a16:creationId xmlns:a16="http://schemas.microsoft.com/office/drawing/2014/main" id="{BD89BE1D-D5A1-2A4F-9BB3-493820B2D2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309" name="AutoShape 966">
                    <a:extLst>
                      <a:ext uri="{FF2B5EF4-FFF2-40B4-BE49-F238E27FC236}">
                        <a16:creationId xmlns:a16="http://schemas.microsoft.com/office/drawing/2014/main" id="{E07E9E59-7E69-DA4E-9F03-F1D01DBAFC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10" name="AutoShape 967">
                    <a:extLst>
                      <a:ext uri="{FF2B5EF4-FFF2-40B4-BE49-F238E27FC236}">
                        <a16:creationId xmlns:a16="http://schemas.microsoft.com/office/drawing/2014/main" id="{702690BB-83DF-924B-9306-E5AFED91E52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4" name="Freeform 968">
                  <a:extLst>
                    <a:ext uri="{FF2B5EF4-FFF2-40B4-BE49-F238E27FC236}">
                      <a16:creationId xmlns:a16="http://schemas.microsoft.com/office/drawing/2014/main" id="{F6B6C90F-430A-CF4B-A1D7-1A585BAB71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11 w 328"/>
                    <a:gd name="T3" fmla="*/ 8 h 226"/>
                    <a:gd name="T4" fmla="*/ 11 w 328"/>
                    <a:gd name="T5" fmla="*/ 14 h 226"/>
                    <a:gd name="T6" fmla="*/ 0 w 328"/>
                    <a:gd name="T7" fmla="*/ 6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grpSp>
              <p:nvGrpSpPr>
                <p:cNvPr id="295" name="Group 969">
                  <a:extLst>
                    <a:ext uri="{FF2B5EF4-FFF2-40B4-BE49-F238E27FC236}">
                      <a16:creationId xmlns:a16="http://schemas.microsoft.com/office/drawing/2014/main" id="{9E5BB1CA-4B03-2141-B082-B8A4706C69D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307" name="AutoShape 970">
                    <a:extLst>
                      <a:ext uri="{FF2B5EF4-FFF2-40B4-BE49-F238E27FC236}">
                        <a16:creationId xmlns:a16="http://schemas.microsoft.com/office/drawing/2014/main" id="{60980303-8EC9-E149-A193-9468A55270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000000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08" name="AutoShape 971">
                    <a:extLst>
                      <a:ext uri="{FF2B5EF4-FFF2-40B4-BE49-F238E27FC236}">
                        <a16:creationId xmlns:a16="http://schemas.microsoft.com/office/drawing/2014/main" id="{4EF45611-F585-3043-B711-6A89BC6FE8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1pPr>
                    <a:lvl2pPr marL="742950" indent="-28575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296" name="Rectangle 972">
                  <a:extLst>
                    <a:ext uri="{FF2B5EF4-FFF2-40B4-BE49-F238E27FC236}">
                      <a16:creationId xmlns:a16="http://schemas.microsoft.com/office/drawing/2014/main" id="{811326F7-41C5-AD43-ADD1-11B55C255C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7" name="Freeform 973">
                  <a:extLst>
                    <a:ext uri="{FF2B5EF4-FFF2-40B4-BE49-F238E27FC236}">
                      <a16:creationId xmlns:a16="http://schemas.microsoft.com/office/drawing/2014/main" id="{FDE366E8-CF59-6744-8C4C-B0AFB24ACA9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11 w 296"/>
                    <a:gd name="T3" fmla="*/ 8 h 256"/>
                    <a:gd name="T4" fmla="*/ 11 w 296"/>
                    <a:gd name="T5" fmla="*/ 16 h 256"/>
                    <a:gd name="T6" fmla="*/ 0 w 296"/>
                    <a:gd name="T7" fmla="*/ 6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8" name="Freeform 974">
                  <a:extLst>
                    <a:ext uri="{FF2B5EF4-FFF2-40B4-BE49-F238E27FC236}">
                      <a16:creationId xmlns:a16="http://schemas.microsoft.com/office/drawing/2014/main" id="{318356AC-8F6D-AE46-AB46-5BA687C30C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11 w 304"/>
                    <a:gd name="T3" fmla="*/ 11 h 288"/>
                    <a:gd name="T4" fmla="*/ 10 w 304"/>
                    <a:gd name="T5" fmla="*/ 19 h 288"/>
                    <a:gd name="T6" fmla="*/ 2 w 304"/>
                    <a:gd name="T7" fmla="*/ 8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299" name="Oval 975">
                  <a:extLst>
                    <a:ext uri="{FF2B5EF4-FFF2-40B4-BE49-F238E27FC236}">
                      <a16:creationId xmlns:a16="http://schemas.microsoft.com/office/drawing/2014/main" id="{0F0566BD-6029-5E4D-9EA5-AC7E562175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0" name="Freeform 976">
                  <a:extLst>
                    <a:ext uri="{FF2B5EF4-FFF2-40B4-BE49-F238E27FC236}">
                      <a16:creationId xmlns:a16="http://schemas.microsoft.com/office/drawing/2014/main" id="{A97DBA45-4DC8-8A4C-9ECC-96AF3FCE85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8 h 240"/>
                    <a:gd name="T2" fmla="*/ 2 w 306"/>
                    <a:gd name="T3" fmla="*/ 16 h 240"/>
                    <a:gd name="T4" fmla="*/ 11 w 306"/>
                    <a:gd name="T5" fmla="*/ 8 h 240"/>
                    <a:gd name="T6" fmla="*/ 11 w 306"/>
                    <a:gd name="T7" fmla="*/ 0 h 240"/>
                    <a:gd name="T8" fmla="*/ 0 w 306"/>
                    <a:gd name="T9" fmla="*/ 8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1" name="AutoShape 977">
                  <a:extLst>
                    <a:ext uri="{FF2B5EF4-FFF2-40B4-BE49-F238E27FC236}">
                      <a16:creationId xmlns:a16="http://schemas.microsoft.com/office/drawing/2014/main" id="{4336E3DA-6FFE-F148-8C56-516CE08065D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2" name="AutoShape 978">
                  <a:extLst>
                    <a:ext uri="{FF2B5EF4-FFF2-40B4-BE49-F238E27FC236}">
                      <a16:creationId xmlns:a16="http://schemas.microsoft.com/office/drawing/2014/main" id="{183F8629-55AE-0443-BA0A-86080DC2EF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00"/>
                    </a:gs>
                    <a:gs pos="100000">
                      <a:srgbClr val="808080"/>
                    </a:gs>
                  </a:gsLst>
                  <a:lin ang="0" scaled="1"/>
                </a:gra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3" name="Oval 979">
                  <a:extLst>
                    <a:ext uri="{FF2B5EF4-FFF2-40B4-BE49-F238E27FC236}">
                      <a16:creationId xmlns:a16="http://schemas.microsoft.com/office/drawing/2014/main" id="{3A012DD8-A7AE-C943-9266-026D3315C7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4" name="Oval 980">
                  <a:extLst>
                    <a:ext uri="{FF2B5EF4-FFF2-40B4-BE49-F238E27FC236}">
                      <a16:creationId xmlns:a16="http://schemas.microsoft.com/office/drawing/2014/main" id="{B244DD55-7B74-A349-8352-6789B4DF5D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5" name="Oval 981">
                  <a:extLst>
                    <a:ext uri="{FF2B5EF4-FFF2-40B4-BE49-F238E27FC236}">
                      <a16:creationId xmlns:a16="http://schemas.microsoft.com/office/drawing/2014/main" id="{5B459985-0D9B-A149-AA5D-EFFF804C9D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6" name="Rectangle 982">
                  <a:extLst>
                    <a:ext uri="{FF2B5EF4-FFF2-40B4-BE49-F238E27FC236}">
                      <a16:creationId xmlns:a16="http://schemas.microsoft.com/office/drawing/2014/main" id="{6E63AA7A-EC16-C34C-A965-939803E03B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281" name="Picture 4">
                <a:extLst>
                  <a:ext uri="{FF2B5EF4-FFF2-40B4-BE49-F238E27FC236}">
                    <a16:creationId xmlns:a16="http://schemas.microsoft.com/office/drawing/2014/main" id="{62AAA559-6FDE-8C46-AE96-98BB6F5A9A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82" name="TextBox 149">
                <a:extLst>
                  <a:ext uri="{FF2B5EF4-FFF2-40B4-BE49-F238E27FC236}">
                    <a16:creationId xmlns:a16="http://schemas.microsoft.com/office/drawing/2014/main" id="{16C0F16C-BEC5-5E41-93D1-E1A0A7E886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Arial" panose="020B0604020202020204" pitchFamily="34" charset="0"/>
                  </a:rPr>
                  <a:t>controller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79" name="Rectangle 82">
              <a:extLst>
                <a:ext uri="{FF2B5EF4-FFF2-40B4-BE49-F238E27FC236}">
                  <a16:creationId xmlns:a16="http://schemas.microsoft.com/office/drawing/2014/main" id="{CF46B557-5EBD-604D-BCB4-EA70ED1CD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rgbClr val="FFFFFF">
                <a:alpha val="65881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6EE604CB-0D3E-814A-B971-2B4918559EB2}"/>
              </a:ext>
            </a:extLst>
          </p:cNvPr>
          <p:cNvGrpSpPr/>
          <p:nvPr/>
        </p:nvGrpSpPr>
        <p:grpSpPr>
          <a:xfrm>
            <a:off x="3869633" y="425394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17" name="Freeform 316">
              <a:extLst>
                <a:ext uri="{FF2B5EF4-FFF2-40B4-BE49-F238E27FC236}">
                  <a16:creationId xmlns:a16="http://schemas.microsoft.com/office/drawing/2014/main" id="{30015DB5-42CE-3B49-B677-CF914B2962F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0F714CDA-7480-CE49-9945-95ABAA2E9D8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19" name="Group 318">
              <a:extLst>
                <a:ext uri="{FF2B5EF4-FFF2-40B4-BE49-F238E27FC236}">
                  <a16:creationId xmlns:a16="http://schemas.microsoft.com/office/drawing/2014/main" id="{05112A5B-7C85-7C47-BF58-1F0109C893DC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0" name="Freeform 319">
                <a:extLst>
                  <a:ext uri="{FF2B5EF4-FFF2-40B4-BE49-F238E27FC236}">
                    <a16:creationId xmlns:a16="http://schemas.microsoft.com/office/drawing/2014/main" id="{B0580F03-39BF-EE40-ABDC-67419070C5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1" name="Freeform 320">
                <a:extLst>
                  <a:ext uri="{FF2B5EF4-FFF2-40B4-BE49-F238E27FC236}">
                    <a16:creationId xmlns:a16="http://schemas.microsoft.com/office/drawing/2014/main" id="{D0CD04B6-CF21-2848-8636-E0C8F73AE58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2" name="Freeform 321">
                <a:extLst>
                  <a:ext uri="{FF2B5EF4-FFF2-40B4-BE49-F238E27FC236}">
                    <a16:creationId xmlns:a16="http://schemas.microsoft.com/office/drawing/2014/main" id="{C8EBF80C-793A-E445-AB5E-B9C855B18BB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3" name="Freeform 322">
                <a:extLst>
                  <a:ext uri="{FF2B5EF4-FFF2-40B4-BE49-F238E27FC236}">
                    <a16:creationId xmlns:a16="http://schemas.microsoft.com/office/drawing/2014/main" id="{A3FCEE1A-B49A-114B-9106-CCEA7768BDD4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F942E581-FE04-B94F-B911-CD294FD5BAAC}"/>
              </a:ext>
            </a:extLst>
          </p:cNvPr>
          <p:cNvGrpSpPr/>
          <p:nvPr/>
        </p:nvGrpSpPr>
        <p:grpSpPr>
          <a:xfrm>
            <a:off x="6009859" y="4287078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E316B434-3A3A-794B-A8AC-B213546A080C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26" name="Oval 325">
              <a:extLst>
                <a:ext uri="{FF2B5EF4-FFF2-40B4-BE49-F238E27FC236}">
                  <a16:creationId xmlns:a16="http://schemas.microsoft.com/office/drawing/2014/main" id="{DBF0F5B5-9197-4C41-96FE-459AF7F44E93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51381FF-0860-E449-A0D9-10CEFAE36387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28" name="Freeform 327">
                <a:extLst>
                  <a:ext uri="{FF2B5EF4-FFF2-40B4-BE49-F238E27FC236}">
                    <a16:creationId xmlns:a16="http://schemas.microsoft.com/office/drawing/2014/main" id="{E939FD15-8AAB-2040-B15A-82A5312077C7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29" name="Freeform 328">
                <a:extLst>
                  <a:ext uri="{FF2B5EF4-FFF2-40B4-BE49-F238E27FC236}">
                    <a16:creationId xmlns:a16="http://schemas.microsoft.com/office/drawing/2014/main" id="{4CEF3864-F6D0-4748-B241-5D20F1F4618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0" name="Freeform 329">
                <a:extLst>
                  <a:ext uri="{FF2B5EF4-FFF2-40B4-BE49-F238E27FC236}">
                    <a16:creationId xmlns:a16="http://schemas.microsoft.com/office/drawing/2014/main" id="{2067769B-1AC4-6144-B2B6-0F5E7F9575E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1" name="Freeform 330">
                <a:extLst>
                  <a:ext uri="{FF2B5EF4-FFF2-40B4-BE49-F238E27FC236}">
                    <a16:creationId xmlns:a16="http://schemas.microsoft.com/office/drawing/2014/main" id="{A069C59A-BBBE-4744-872F-D132ECB519A8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1A356A8-2504-814E-A2DE-E564D8802FDE}"/>
              </a:ext>
            </a:extLst>
          </p:cNvPr>
          <p:cNvGrpSpPr/>
          <p:nvPr/>
        </p:nvGrpSpPr>
        <p:grpSpPr>
          <a:xfrm>
            <a:off x="3882885" y="2411896"/>
            <a:ext cx="728870" cy="410817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9C6FB5E6-48B8-8744-98B5-2E6227887CA7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3AAAA7B0-2B9F-2043-9D13-B05031238FDD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A3B779A6-781E-8643-ADF4-AE8E6B550A4E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36" name="Freeform 335">
                <a:extLst>
                  <a:ext uri="{FF2B5EF4-FFF2-40B4-BE49-F238E27FC236}">
                    <a16:creationId xmlns:a16="http://schemas.microsoft.com/office/drawing/2014/main" id="{C44F672B-8C14-F049-AA11-1EDEE67D2DB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7" name="Freeform 336">
                <a:extLst>
                  <a:ext uri="{FF2B5EF4-FFF2-40B4-BE49-F238E27FC236}">
                    <a16:creationId xmlns:a16="http://schemas.microsoft.com/office/drawing/2014/main" id="{A182D874-EC68-5549-AA31-DA7DAE904483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8" name="Freeform 337">
                <a:extLst>
                  <a:ext uri="{FF2B5EF4-FFF2-40B4-BE49-F238E27FC236}">
                    <a16:creationId xmlns:a16="http://schemas.microsoft.com/office/drawing/2014/main" id="{0910EAAF-C06C-F64B-860C-6D1C1680BB30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339" name="Freeform 338">
                <a:extLst>
                  <a:ext uri="{FF2B5EF4-FFF2-40B4-BE49-F238E27FC236}">
                    <a16:creationId xmlns:a16="http://schemas.microsoft.com/office/drawing/2014/main" id="{7BAE19D5-843D-C349-BC33-83E69DC2B9D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149" name="TextBox 211">
            <a:extLst>
              <a:ext uri="{FF2B5EF4-FFF2-40B4-BE49-F238E27FC236}">
                <a16:creationId xmlns:a16="http://schemas.microsoft.com/office/drawing/2014/main" id="{33A0280C-1738-2A44-ADB2-B6134E78A9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0353" y="1519586"/>
            <a:ext cx="4619940" cy="2111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Orchestrated tables can create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network-wide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behavior, e.g.,:</a:t>
            </a:r>
          </a:p>
          <a:p>
            <a:pPr marL="342900" marR="0" lvl="0" indent="-225425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8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datagrams from hosts h5 and h6 should be sent to h3 or h4, via s1 and from there to s2</a:t>
            </a:r>
          </a:p>
        </p:txBody>
      </p:sp>
      <p:sp>
        <p:nvSpPr>
          <p:cNvPr id="150" name="Slide Number Placeholder 3">
            <a:extLst>
              <a:ext uri="{FF2B5EF4-FFF2-40B4-BE49-F238E27FC236}">
                <a16:creationId xmlns:a16="http://schemas.microsoft.com/office/drawing/2014/main" id="{C6A445C0-333B-3947-A6CF-174AEA49D0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0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9543"/>
            <a:ext cx="10847119" cy="894622"/>
          </a:xfrm>
        </p:spPr>
        <p:txBody>
          <a:bodyPr>
            <a:normAutofit/>
          </a:bodyPr>
          <a:lstStyle/>
          <a:p>
            <a:r>
              <a:rPr lang="en-US" altLang="en-US" sz="4800" b="0" dirty="0">
                <a:solidFill>
                  <a:srgbClr val="000099"/>
                </a:solidFill>
                <a:latin typeface="+mn-lt"/>
                <a:cs typeface="Arial" panose="020B0604020202020204" pitchFamily="34" charset="0"/>
              </a:rPr>
              <a:t>Generalized forwarding: summary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316" y="1301513"/>
            <a:ext cx="1125965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288925" marR="0" lvl="0" indent="-27781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“match plus action”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abstraction: match bits in arriving packet header(s) in any layers, take action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matching over many fields (link-, network-, transport-layer)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local actions: drop, forward, modify, or send matched packet to controller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“program” n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etwork-wide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behaviors</a:t>
            </a:r>
          </a:p>
          <a:p>
            <a:pPr marL="311150" marR="0" lvl="0" indent="-3111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simple form of “network programmability”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programmable, per-packet “processing”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historical roots: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active networking</a:t>
            </a:r>
          </a:p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today: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more generalized programming: </a:t>
            </a:r>
          </a:p>
          <a:p>
            <a:pPr marL="6223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    P4 (see p4.org).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5AB1965-5065-B84E-8CCA-46E83EFDB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649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9543"/>
            <a:ext cx="10847119" cy="894622"/>
          </a:xfrm>
        </p:spPr>
        <p:txBody>
          <a:bodyPr>
            <a:normAutofit/>
          </a:bodyPr>
          <a:lstStyle/>
          <a:p>
            <a:r>
              <a:rPr lang="en-US" altLang="en-US" sz="4800" b="0" dirty="0">
                <a:solidFill>
                  <a:srgbClr val="000099"/>
                </a:solidFill>
                <a:latin typeface="+mn-lt"/>
                <a:cs typeface="Arial" panose="020B0604020202020204" pitchFamily="34" charset="0"/>
              </a:rPr>
              <a:t>Generalized forwarding: summary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05AB1965-5065-B84E-8CCA-46E83EFDBD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Network Layer: 4-</a:t>
            </a:r>
            <a:fld id="{C4204591-24BD-A542-B9D5-F8D8A88D2FEE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F0FC231-5B18-384F-A136-81278E028E1F}"/>
              </a:ext>
            </a:extLst>
          </p:cNvPr>
          <p:cNvSpPr txBox="1">
            <a:spLocks/>
          </p:cNvSpPr>
          <p:nvPr/>
        </p:nvSpPr>
        <p:spPr>
          <a:xfrm>
            <a:off x="766097" y="2009989"/>
            <a:ext cx="10220632" cy="1798638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7988" marR="0" lvl="0" indent="-3937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Question: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how are forwarding tables (destination-based forwarding) or flow tables (generalized forwarding) computed?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Answer: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by the control </a:t>
            </a:r>
            <a:r>
              <a:rPr kumimoji="0" lang="en-US" alt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plane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2166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B8519-F020-5F41-9762-E63B0FD7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Network layer: data plane, control plane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64CE4-E4F1-4F4A-A1DB-26BB66DC4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1938" y="1534078"/>
            <a:ext cx="4621697" cy="4351338"/>
          </a:xfrm>
        </p:spPr>
        <p:txBody>
          <a:bodyPr>
            <a:normAutofit/>
          </a:bodyPr>
          <a:lstStyle/>
          <a:p>
            <a:pPr marL="0" indent="0">
              <a:buFont typeface="Wingdings" charset="2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Data plane:</a:t>
            </a:r>
          </a:p>
          <a:p>
            <a:pPr marL="292100" indent="-292100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i="1" dirty="0">
                <a:solidFill>
                  <a:srgbClr val="0000A3"/>
                </a:solidFill>
              </a:rPr>
              <a:t>local</a:t>
            </a:r>
            <a:r>
              <a:rPr lang="en-US" dirty="0"/>
              <a:t>, per-router function</a:t>
            </a:r>
          </a:p>
          <a:p>
            <a:pPr marL="292100" indent="-292100">
              <a:spcBef>
                <a:spcPts val="600"/>
              </a:spcBef>
              <a:buFont typeface="Wingdings" charset="2"/>
              <a:buChar char="§"/>
              <a:defRPr/>
            </a:pPr>
            <a:r>
              <a:rPr lang="en-US" dirty="0"/>
              <a:t>determines how datagram arriving on router input port is forwarded to router output port</a:t>
            </a:r>
          </a:p>
          <a:p>
            <a:pPr marL="130175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DB0211-6ED0-7F44-B672-CF345E4B3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216" y="1547331"/>
            <a:ext cx="5502965" cy="4614932"/>
          </a:xfrm>
        </p:spPr>
        <p:txBody>
          <a:bodyPr>
            <a:normAutofit/>
          </a:bodyPr>
          <a:lstStyle/>
          <a:p>
            <a:pPr marL="0" indent="0">
              <a:buFont typeface="Wingdings" charset="2"/>
              <a:buNone/>
              <a:defRPr/>
            </a:pPr>
            <a:r>
              <a:rPr lang="en-US" sz="3200" dirty="0">
                <a:solidFill>
                  <a:srgbClr val="CC0000"/>
                </a:solidFill>
              </a:rPr>
              <a:t>Control plane</a:t>
            </a:r>
          </a:p>
          <a:p>
            <a:pPr marL="228600" indent="-228600">
              <a:spcBef>
                <a:spcPts val="600"/>
              </a:spcBef>
              <a:defRPr/>
            </a:pPr>
            <a:r>
              <a:rPr lang="en-US" i="1" dirty="0">
                <a:solidFill>
                  <a:srgbClr val="0000A3"/>
                </a:solidFill>
              </a:rPr>
              <a:t>network-wide</a:t>
            </a:r>
            <a:r>
              <a:rPr lang="en-US" dirty="0"/>
              <a:t> logic</a:t>
            </a:r>
          </a:p>
          <a:p>
            <a:pPr marL="228600" indent="-228600">
              <a:spcBef>
                <a:spcPts val="600"/>
              </a:spcBef>
              <a:defRPr/>
            </a:pPr>
            <a:r>
              <a:rPr lang="en-US" dirty="0"/>
              <a:t>determines how datagram is routed among routers along end-end path from source host to destination host</a:t>
            </a:r>
          </a:p>
          <a:p>
            <a:endParaRPr lang="en-US" dirty="0"/>
          </a:p>
        </p:txBody>
      </p:sp>
      <p:grpSp>
        <p:nvGrpSpPr>
          <p:cNvPr id="34" name="Group 8">
            <a:extLst>
              <a:ext uri="{FF2B5EF4-FFF2-40B4-BE49-F238E27FC236}">
                <a16:creationId xmlns:a16="http://schemas.microsoft.com/office/drawing/2014/main" id="{A631C563-0189-334C-BAD6-5E7863CB03FA}"/>
              </a:ext>
            </a:extLst>
          </p:cNvPr>
          <p:cNvGrpSpPr>
            <a:grpSpLocks/>
          </p:cNvGrpSpPr>
          <p:nvPr/>
        </p:nvGrpSpPr>
        <p:grpSpPr bwMode="auto">
          <a:xfrm>
            <a:off x="1181100" y="4260145"/>
            <a:ext cx="3643313" cy="1582738"/>
            <a:chOff x="842050" y="4767952"/>
            <a:chExt cx="3644169" cy="1582996"/>
          </a:xfrm>
        </p:grpSpPr>
        <p:sp>
          <p:nvSpPr>
            <p:cNvPr id="35" name="Freeform 2">
              <a:extLst>
                <a:ext uri="{FF2B5EF4-FFF2-40B4-BE49-F238E27FC236}">
                  <a16:creationId xmlns:a16="http://schemas.microsoft.com/office/drawing/2014/main" id="{4BAC525B-86C4-444C-8006-DE0779B6A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1886" y="5436399"/>
              <a:ext cx="1894333" cy="914549"/>
            </a:xfrm>
            <a:custGeom>
              <a:avLst/>
              <a:gdLst>
                <a:gd name="T0" fmla="*/ 1611 w 10001"/>
                <a:gd name="T1" fmla="*/ 374679 h 10125"/>
                <a:gd name="T2" fmla="*/ 287991 w 10001"/>
                <a:gd name="T3" fmla="*/ 147961 h 10125"/>
                <a:gd name="T4" fmla="*/ 1260716 w 10001"/>
                <a:gd name="T5" fmla="*/ 93322 h 10125"/>
                <a:gd name="T6" fmla="*/ 2011909 w 10001"/>
                <a:gd name="T7" fmla="*/ 0 h 10125"/>
                <a:gd name="T8" fmla="*/ 2706712 w 10001"/>
                <a:gd name="T9" fmla="*/ 93600 h 10125"/>
                <a:gd name="T10" fmla="*/ 3255305 w 10001"/>
                <a:gd name="T11" fmla="*/ 46104 h 10125"/>
                <a:gd name="T12" fmla="*/ 4023415 w 10001"/>
                <a:gd name="T13" fmla="*/ 277276 h 10125"/>
                <a:gd name="T14" fmla="*/ 3463544 w 10001"/>
                <a:gd name="T15" fmla="*/ 630526 h 10125"/>
                <a:gd name="T16" fmla="*/ 2817478 w 10001"/>
                <a:gd name="T17" fmla="*/ 864758 h 10125"/>
                <a:gd name="T18" fmla="*/ 2137577 w 10001"/>
                <a:gd name="T19" fmla="*/ 820324 h 10125"/>
                <a:gd name="T20" fmla="*/ 1760571 w 10001"/>
                <a:gd name="T21" fmla="*/ 919490 h 10125"/>
                <a:gd name="T22" fmla="*/ 1264743 w 10001"/>
                <a:gd name="T23" fmla="*/ 929416 h 10125"/>
                <a:gd name="T24" fmla="*/ 877667 w 10001"/>
                <a:gd name="T25" fmla="*/ 732382 h 10125"/>
                <a:gd name="T26" fmla="*/ 478105 w 10001"/>
                <a:gd name="T27" fmla="*/ 695276 h 10125"/>
                <a:gd name="T28" fmla="*/ 1611 w 10001"/>
                <a:gd name="T29" fmla="*/ 374679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CCFF"/>
                </a:gs>
                <a:gs pos="100000">
                  <a:srgbClr val="FFFFFF"/>
                </a:gs>
                <a:gs pos="50000">
                  <a:srgbClr val="FFFFFF"/>
                </a:gs>
              </a:gsLst>
              <a:lin ang="0" scaled="1"/>
              <a:tileRect/>
            </a:gradFill>
            <a:ln>
              <a:noFill/>
            </a:ln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D15FAE8-03F8-BA4A-951E-9D4D23E6D586}"/>
                </a:ext>
              </a:extLst>
            </p:cNvPr>
            <p:cNvCxnSpPr/>
            <p:nvPr/>
          </p:nvCxnSpPr>
          <p:spPr>
            <a:xfrm flipV="1">
              <a:off x="3261968" y="5558656"/>
              <a:ext cx="500180" cy="157189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744B5FC-216C-3645-866B-ECC6E4613BA8}"/>
                </a:ext>
              </a:extLst>
            </p:cNvPr>
            <p:cNvCxnSpPr/>
            <p:nvPr/>
          </p:nvCxnSpPr>
          <p:spPr>
            <a:xfrm>
              <a:off x="3111121" y="5774591"/>
              <a:ext cx="862215" cy="10479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6AF9B2C2-7AB9-604B-B4AE-5D6F8CA0DFF9}"/>
                </a:ext>
              </a:extLst>
            </p:cNvPr>
            <p:cNvCxnSpPr/>
            <p:nvPr/>
          </p:nvCxnSpPr>
          <p:spPr>
            <a:xfrm>
              <a:off x="3123824" y="5880971"/>
              <a:ext cx="714543" cy="27468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0A0971-27B1-0A40-B11B-F30D52475911}"/>
                </a:ext>
              </a:extLst>
            </p:cNvPr>
            <p:cNvCxnSpPr/>
            <p:nvPr/>
          </p:nvCxnSpPr>
          <p:spPr>
            <a:xfrm flipH="1">
              <a:off x="1283479" y="5801583"/>
              <a:ext cx="1506892" cy="1587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40" name="TextBox 265">
              <a:extLst>
                <a:ext uri="{FF2B5EF4-FFF2-40B4-BE49-F238E27FC236}">
                  <a16:creationId xmlns:a16="http://schemas.microsoft.com/office/drawing/2014/main" id="{4BD8D488-F9B4-5D47-8E0A-485462098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41" name="TextBox 281">
              <a:extLst>
                <a:ext uri="{FF2B5EF4-FFF2-40B4-BE49-F238E27FC236}">
                  <a16:creationId xmlns:a16="http://schemas.microsoft.com/office/drawing/2014/main" id="{AD5D47CA-82AD-DC4E-A2CC-F6555ADBB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sp>
          <p:nvSpPr>
            <p:cNvPr id="42" name="TextBox 282">
              <a:extLst>
                <a:ext uri="{FF2B5EF4-FFF2-40B4-BE49-F238E27FC236}">
                  <a16:creationId xmlns:a16="http://schemas.microsoft.com/office/drawing/2014/main" id="{755C7E60-8A5C-5B4E-BCD3-83EC37226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  <p:grpSp>
          <p:nvGrpSpPr>
            <p:cNvPr id="43" name="Group 5">
              <a:extLst>
                <a:ext uri="{FF2B5EF4-FFF2-40B4-BE49-F238E27FC236}">
                  <a16:creationId xmlns:a16="http://schemas.microsoft.com/office/drawing/2014/main" id="{DA838191-9D78-6E40-B146-38B5229893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56" name="Rectangle 97">
                <a:extLst>
                  <a:ext uri="{FF2B5EF4-FFF2-40B4-BE49-F238E27FC236}">
                    <a16:creationId xmlns:a16="http://schemas.microsoft.com/office/drawing/2014/main" id="{79AE2BC3-C380-EE40-9462-41F3726CC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7" name="Rectangle 98">
                <a:extLst>
                  <a:ext uri="{FF2B5EF4-FFF2-40B4-BE49-F238E27FC236}">
                    <a16:creationId xmlns:a16="http://schemas.microsoft.com/office/drawing/2014/main" id="{2D568618-D5B3-354C-974C-0C2355EDED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8" name="Line 99">
                <a:extLst>
                  <a:ext uri="{FF2B5EF4-FFF2-40B4-BE49-F238E27FC236}">
                    <a16:creationId xmlns:a16="http://schemas.microsoft.com/office/drawing/2014/main" id="{D67E4958-4052-B649-83B2-2706B277FB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9" name="Rectangle 104">
                <a:extLst>
                  <a:ext uri="{FF2B5EF4-FFF2-40B4-BE49-F238E27FC236}">
                    <a16:creationId xmlns:a16="http://schemas.microsoft.com/office/drawing/2014/main" id="{A6E72E22-A826-4E49-AA53-8A5FCBA23E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60" name="Text Box 105">
                <a:extLst>
                  <a:ext uri="{FF2B5EF4-FFF2-40B4-BE49-F238E27FC236}">
                    <a16:creationId xmlns:a16="http://schemas.microsoft.com/office/drawing/2014/main" id="{1BBEBC69-F691-7B4E-AA1F-3F1CFFF5C6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61" name="Line 119">
                <a:extLst>
                  <a:ext uri="{FF2B5EF4-FFF2-40B4-BE49-F238E27FC236}">
                    <a16:creationId xmlns:a16="http://schemas.microsoft.com/office/drawing/2014/main" id="{4522617A-F9E8-6C4D-890C-B40CD1F2D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44" name="TextBox 6">
              <a:extLst>
                <a:ext uri="{FF2B5EF4-FFF2-40B4-BE49-F238E27FC236}">
                  <a16:creationId xmlns:a16="http://schemas.microsoft.com/office/drawing/2014/main" id="{E04647EA-CE57-8E43-979A-6EBC3F213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050" y="4767952"/>
              <a:ext cx="19923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values in arriving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packet header</a:t>
              </a: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45" name="Group 357">
              <a:extLst>
                <a:ext uri="{FF2B5EF4-FFF2-40B4-BE49-F238E27FC236}">
                  <a16:creationId xmlns:a16="http://schemas.microsoft.com/office/drawing/2014/main" id="{09AF8C17-7E42-874A-B83C-5931470E1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42B41FA-D8CE-DA4F-BCCC-0C4BA14A78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3504" y="1693538"/>
                <a:ext cx="1125467" cy="319572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A77B4157-033B-B042-B386-C7E81265D594}"/>
                  </a:ext>
                </a:extLst>
              </p:cNvPr>
              <p:cNvSpPr/>
              <p:nvPr/>
            </p:nvSpPr>
            <p:spPr bwMode="auto">
              <a:xfrm>
                <a:off x="1870334" y="1738514"/>
                <a:ext cx="1128637" cy="11599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2D486A47-1979-CC46-BE7C-FE1EE9FB35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0334" y="1575177"/>
                <a:ext cx="1125465" cy="319572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573261F5-AADE-5B49-B26C-73A061CB4A13}"/>
                  </a:ext>
                </a:extLst>
              </p:cNvPr>
              <p:cNvSpPr/>
              <p:nvPr/>
            </p:nvSpPr>
            <p:spPr bwMode="auto">
              <a:xfrm>
                <a:off x="2158833" y="1672232"/>
                <a:ext cx="548468" cy="16097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51" name="Freeform 50">
                <a:extLst>
                  <a:ext uri="{FF2B5EF4-FFF2-40B4-BE49-F238E27FC236}">
                    <a16:creationId xmlns:a16="http://schemas.microsoft.com/office/drawing/2014/main" id="{1AFE4CA0-422C-BB45-8378-5923AFA3A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1767" y="1631990"/>
                <a:ext cx="662599" cy="111258"/>
              </a:xfrm>
              <a:custGeom>
                <a:avLst/>
                <a:gdLst>
                  <a:gd name="T0" fmla="*/ 0 w 3723451"/>
                  <a:gd name="T1" fmla="*/ 27219 h 932950"/>
                  <a:gd name="T2" fmla="*/ 116589 w 3723451"/>
                  <a:gd name="T3" fmla="*/ 321 h 932950"/>
                  <a:gd name="T4" fmla="*/ 330241 w 3723451"/>
                  <a:gd name="T5" fmla="*/ 62079 h 932950"/>
                  <a:gd name="T6" fmla="*/ 534068 w 3723451"/>
                  <a:gd name="T7" fmla="*/ 0 h 932950"/>
                  <a:gd name="T8" fmla="*/ 662599 w 3723451"/>
                  <a:gd name="T9" fmla="*/ 24703 h 932950"/>
                  <a:gd name="T10" fmla="*/ 566972 w 3723451"/>
                  <a:gd name="T11" fmla="*/ 55080 h 932950"/>
                  <a:gd name="T12" fmla="*/ 536184 w 3723451"/>
                  <a:gd name="T13" fmla="*/ 46891 h 932950"/>
                  <a:gd name="T14" fmla="*/ 333995 w 3723451"/>
                  <a:gd name="T15" fmla="*/ 111258 h 932950"/>
                  <a:gd name="T16" fmla="*/ 126634 w 3723451"/>
                  <a:gd name="T17" fmla="*/ 49258 h 932950"/>
                  <a:gd name="T18" fmla="*/ 93107 w 3723451"/>
                  <a:gd name="T19" fmla="*/ 55950 h 932950"/>
                  <a:gd name="T20" fmla="*/ 0 w 3723451"/>
                  <a:gd name="T21" fmla="*/ 27219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2" name="Freeform 51">
                <a:extLst>
                  <a:ext uri="{FF2B5EF4-FFF2-40B4-BE49-F238E27FC236}">
                    <a16:creationId xmlns:a16="http://schemas.microsoft.com/office/drawing/2014/main" id="{C2270E51-2490-C240-AD5F-825154ECC1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103" y="1726678"/>
                <a:ext cx="244114" cy="97055"/>
              </a:xfrm>
              <a:custGeom>
                <a:avLst/>
                <a:gdLst>
                  <a:gd name="T0" fmla="*/ 0 w 1366596"/>
                  <a:gd name="T1" fmla="*/ 0 h 809868"/>
                  <a:gd name="T2" fmla="*/ 244114 w 1366596"/>
                  <a:gd name="T3" fmla="*/ 74997 h 809868"/>
                  <a:gd name="T4" fmla="*/ 154523 w 1366596"/>
                  <a:gd name="T5" fmla="*/ 97055 h 809868"/>
                  <a:gd name="T6" fmla="*/ 822 w 1366596"/>
                  <a:gd name="T7" fmla="*/ 5128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53" name="Freeform 52">
                <a:extLst>
                  <a:ext uri="{FF2B5EF4-FFF2-40B4-BE49-F238E27FC236}">
                    <a16:creationId xmlns:a16="http://schemas.microsoft.com/office/drawing/2014/main" id="{008859F4-DF2D-4347-8249-C929496F3B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086" y="1729045"/>
                <a:ext cx="240945" cy="97056"/>
              </a:xfrm>
              <a:custGeom>
                <a:avLst/>
                <a:gdLst>
                  <a:gd name="T0" fmla="*/ 237656 w 1348191"/>
                  <a:gd name="T1" fmla="*/ 0 h 791462"/>
                  <a:gd name="T2" fmla="*/ 240945 w 1348191"/>
                  <a:gd name="T3" fmla="*/ 46835 h 791462"/>
                  <a:gd name="T4" fmla="*/ 87168 w 1348191"/>
                  <a:gd name="T5" fmla="*/ 97056 h 791462"/>
                  <a:gd name="T6" fmla="*/ 0 w 1348191"/>
                  <a:gd name="T7" fmla="*/ 75049 h 791462"/>
                  <a:gd name="T8" fmla="*/ 237656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8255DA76-192D-044B-8762-92700C24A73E}"/>
                  </a:ext>
                </a:extLst>
              </p:cNvPr>
              <p:cNvCxnSpPr>
                <a:cxnSpLocks noChangeShapeType="1"/>
                <a:endCxn id="49" idx="2"/>
              </p:cNvCxnSpPr>
              <p:nvPr/>
            </p:nvCxnSpPr>
            <p:spPr bwMode="auto">
              <a:xfrm flipH="1" flipV="1">
                <a:off x="1870334" y="1736147"/>
                <a:ext cx="3169" cy="12309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8121134-CF29-9643-A097-AC1724B9BC6C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5800" y="1733779"/>
                <a:ext cx="3171" cy="12309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6" name="Freeform 120">
              <a:extLst>
                <a:ext uri="{FF2B5EF4-FFF2-40B4-BE49-F238E27FC236}">
                  <a16:creationId xmlns:a16="http://schemas.microsoft.com/office/drawing/2014/main" id="{AA8DABE2-7520-5C45-941C-F8EFCE33F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62" name="Content Placeholder 3">
            <a:extLst>
              <a:ext uri="{FF2B5EF4-FFF2-40B4-BE49-F238E27FC236}">
                <a16:creationId xmlns:a16="http://schemas.microsoft.com/office/drawing/2014/main" id="{A06F5D4D-83A2-064D-AF5B-6B67A6A12AB8}"/>
              </a:ext>
            </a:extLst>
          </p:cNvPr>
          <p:cNvSpPr txBox="1">
            <a:spLocks/>
          </p:cNvSpPr>
          <p:nvPr/>
        </p:nvSpPr>
        <p:spPr>
          <a:xfrm>
            <a:off x="6255252" y="4142307"/>
            <a:ext cx="5502965" cy="20956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two control-plane approaches: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traditional routing algorithms: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implemented in routers</a:t>
            </a:r>
          </a:p>
          <a:p>
            <a:pPr marL="695325" marR="0" lvl="1" indent="-231775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software-defined networking (SDN)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implemented in (remote) servers</a:t>
            </a:r>
          </a:p>
          <a:p>
            <a:pPr marL="352425" marR="0" lvl="0" indent="-2222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Slide Number Placeholder 4">
            <a:extLst>
              <a:ext uri="{FF2B5EF4-FFF2-40B4-BE49-F238E27FC236}">
                <a16:creationId xmlns:a16="http://schemas.microsoft.com/office/drawing/2014/main" id="{E1DA7C3D-A185-DD42-9D1C-17140F6215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50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543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Per-router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773" y="1101105"/>
            <a:ext cx="1098715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Individual routing algorithm components </a:t>
            </a: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 each and every router </a:t>
            </a: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interact in the control plane</a:t>
            </a:r>
          </a:p>
        </p:txBody>
      </p:sp>
      <p:sp>
        <p:nvSpPr>
          <p:cNvPr id="238" name="Freeform 2">
            <a:extLst>
              <a:ext uri="{FF2B5EF4-FFF2-40B4-BE49-F238E27FC236}">
                <a16:creationId xmlns:a16="http://schemas.microsoft.com/office/drawing/2014/main" id="{66A80B54-F93B-A94A-938E-DFA6C3C90E64}"/>
              </a:ext>
            </a:extLst>
          </p:cNvPr>
          <p:cNvSpPr>
            <a:spLocks/>
          </p:cNvSpPr>
          <p:nvPr/>
        </p:nvSpPr>
        <p:spPr bwMode="auto">
          <a:xfrm>
            <a:off x="4182648" y="5476945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6B89A56E-4B45-1449-B1CC-C8EF7ABE50B3}"/>
              </a:ext>
            </a:extLst>
          </p:cNvPr>
          <p:cNvCxnSpPr/>
          <p:nvPr/>
        </p:nvCxnSpPr>
        <p:spPr>
          <a:xfrm flipV="1">
            <a:off x="4812885" y="5629345"/>
            <a:ext cx="1316038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2740CBE6-0A59-E645-A69D-A9AE662529A8}"/>
              </a:ext>
            </a:extLst>
          </p:cNvPr>
          <p:cNvCxnSpPr/>
          <p:nvPr/>
        </p:nvCxnSpPr>
        <p:spPr>
          <a:xfrm>
            <a:off x="4701760" y="5815082"/>
            <a:ext cx="2259013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FEDEF0D8-C674-7A42-948E-7E305FE7E98D}"/>
              </a:ext>
            </a:extLst>
          </p:cNvPr>
          <p:cNvCxnSpPr/>
          <p:nvPr/>
        </p:nvCxnSpPr>
        <p:spPr>
          <a:xfrm>
            <a:off x="4714460" y="5921445"/>
            <a:ext cx="714375" cy="274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88FEC270-B253-8E44-A411-9C7971EEB2C5}"/>
              </a:ext>
            </a:extLst>
          </p:cNvPr>
          <p:cNvCxnSpPr/>
          <p:nvPr/>
        </p:nvCxnSpPr>
        <p:spPr>
          <a:xfrm flipV="1">
            <a:off x="5732048" y="6115120"/>
            <a:ext cx="1247775" cy="809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829E7CD6-E2DF-3F41-969B-DA845A408D9F}"/>
              </a:ext>
            </a:extLst>
          </p:cNvPr>
          <p:cNvCxnSpPr/>
          <p:nvPr/>
        </p:nvCxnSpPr>
        <p:spPr>
          <a:xfrm>
            <a:off x="6392448" y="5661095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E601DF1-8D2D-2A46-BC8F-F868A11F76CA}"/>
              </a:ext>
            </a:extLst>
          </p:cNvPr>
          <p:cNvCxnSpPr/>
          <p:nvPr/>
        </p:nvCxnSpPr>
        <p:spPr>
          <a:xfrm flipV="1">
            <a:off x="5676485" y="5815082"/>
            <a:ext cx="1790700" cy="300038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A11DDE0B-F575-FA48-8F6B-03D4A7733DCF}"/>
              </a:ext>
            </a:extLst>
          </p:cNvPr>
          <p:cNvCxnSpPr/>
          <p:nvPr/>
        </p:nvCxnSpPr>
        <p:spPr>
          <a:xfrm flipV="1">
            <a:off x="7003635" y="5843657"/>
            <a:ext cx="588963" cy="271463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ADA6CD88-616E-B24E-8E41-831DCFC74F88}"/>
              </a:ext>
            </a:extLst>
          </p:cNvPr>
          <p:cNvCxnSpPr/>
          <p:nvPr/>
        </p:nvCxnSpPr>
        <p:spPr>
          <a:xfrm>
            <a:off x="6146385" y="5629345"/>
            <a:ext cx="814388" cy="4000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247" name="Group 7">
            <a:extLst>
              <a:ext uri="{FF2B5EF4-FFF2-40B4-BE49-F238E27FC236}">
                <a16:creationId xmlns:a16="http://schemas.microsoft.com/office/drawing/2014/main" id="{F23FF8D1-2C6B-9448-B97C-26AA0FF38328}"/>
              </a:ext>
            </a:extLst>
          </p:cNvPr>
          <p:cNvGrpSpPr>
            <a:grpSpLocks/>
          </p:cNvGrpSpPr>
          <p:nvPr/>
        </p:nvGrpSpPr>
        <p:grpSpPr bwMode="auto">
          <a:xfrm>
            <a:off x="5271673" y="6054795"/>
            <a:ext cx="563562" cy="293687"/>
            <a:chOff x="1871277" y="1576300"/>
            <a:chExt cx="1128371" cy="437861"/>
          </a:xfrm>
        </p:grpSpPr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F781E7E0-A5A4-AD4A-A844-E9A7BB7A79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D5BD08E-FA2E-E04F-A545-2E0866784F9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1E234FF-7C0E-FD47-9DA3-FA961901317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1" name="Freeform 250">
              <a:extLst>
                <a:ext uri="{FF2B5EF4-FFF2-40B4-BE49-F238E27FC236}">
                  <a16:creationId xmlns:a16="http://schemas.microsoft.com/office/drawing/2014/main" id="{563210E5-D710-8E45-8417-02EB79B5C81A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52" name="Freeform 251">
              <a:extLst>
                <a:ext uri="{FF2B5EF4-FFF2-40B4-BE49-F238E27FC236}">
                  <a16:creationId xmlns:a16="http://schemas.microsoft.com/office/drawing/2014/main" id="{430FD04E-46A2-3749-B589-BEE902C8D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3" name="Freeform 252">
              <a:extLst>
                <a:ext uri="{FF2B5EF4-FFF2-40B4-BE49-F238E27FC236}">
                  <a16:creationId xmlns:a16="http://schemas.microsoft.com/office/drawing/2014/main" id="{BDBA4CA4-485A-D94A-B148-5C44318A1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4" name="Freeform 253">
              <a:extLst>
                <a:ext uri="{FF2B5EF4-FFF2-40B4-BE49-F238E27FC236}">
                  <a16:creationId xmlns:a16="http://schemas.microsoft.com/office/drawing/2014/main" id="{4F7BCFB0-4862-0040-98EF-79148CCE2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FA80ECE7-29EF-E045-8DE9-443E8B56CBA4}"/>
                </a:ext>
              </a:extLst>
            </p:cNvPr>
            <p:cNvCxnSpPr>
              <a:cxnSpLocks noChangeShapeType="1"/>
              <a:endCxn id="25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886C4C8B-81F8-494E-B3C9-F2C152BA755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7" name="Group 327">
            <a:extLst>
              <a:ext uri="{FF2B5EF4-FFF2-40B4-BE49-F238E27FC236}">
                <a16:creationId xmlns:a16="http://schemas.microsoft.com/office/drawing/2014/main" id="{C6D6E434-396F-824D-B42D-39B257E17412}"/>
              </a:ext>
            </a:extLst>
          </p:cNvPr>
          <p:cNvGrpSpPr>
            <a:grpSpLocks/>
          </p:cNvGrpSpPr>
          <p:nvPr/>
        </p:nvGrpSpPr>
        <p:grpSpPr bwMode="auto">
          <a:xfrm>
            <a:off x="5966998" y="5513457"/>
            <a:ext cx="565150" cy="292100"/>
            <a:chOff x="1871277" y="1576300"/>
            <a:chExt cx="1128371" cy="437861"/>
          </a:xfrm>
        </p:grpSpPr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BD523501-0761-ED43-9FA5-AEA15E2D1C9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59" name="Rectangle 258">
              <a:extLst>
                <a:ext uri="{FF2B5EF4-FFF2-40B4-BE49-F238E27FC236}">
                  <a16:creationId xmlns:a16="http://schemas.microsoft.com/office/drawing/2014/main" id="{1B2C53EE-99C4-9041-B078-E1DEA73E56F8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27361595-2FF4-1B46-839D-326969B484F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1" name="Freeform 260">
              <a:extLst>
                <a:ext uri="{FF2B5EF4-FFF2-40B4-BE49-F238E27FC236}">
                  <a16:creationId xmlns:a16="http://schemas.microsoft.com/office/drawing/2014/main" id="{89642470-FD74-1047-9747-D0EB2363B800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62" name="Freeform 261">
              <a:extLst>
                <a:ext uri="{FF2B5EF4-FFF2-40B4-BE49-F238E27FC236}">
                  <a16:creationId xmlns:a16="http://schemas.microsoft.com/office/drawing/2014/main" id="{12E17BAF-3675-9946-91CF-C0BD05A47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3" name="Freeform 262">
              <a:extLst>
                <a:ext uri="{FF2B5EF4-FFF2-40B4-BE49-F238E27FC236}">
                  <a16:creationId xmlns:a16="http://schemas.microsoft.com/office/drawing/2014/main" id="{FB02D5C9-E16C-D545-9658-9B08CD700F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4" name="Freeform 263">
              <a:extLst>
                <a:ext uri="{FF2B5EF4-FFF2-40B4-BE49-F238E27FC236}">
                  <a16:creationId xmlns:a16="http://schemas.microsoft.com/office/drawing/2014/main" id="{43C530C6-57F7-D943-BF8C-3B8BE501FC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04998C4B-6CC3-804D-8149-EB9753D18CA7}"/>
                </a:ext>
              </a:extLst>
            </p:cNvPr>
            <p:cNvCxnSpPr>
              <a:cxnSpLocks noChangeShapeType="1"/>
              <a:endCxn id="260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66" name="Straight Connector 265">
              <a:extLst>
                <a:ext uri="{FF2B5EF4-FFF2-40B4-BE49-F238E27FC236}">
                  <a16:creationId xmlns:a16="http://schemas.microsoft.com/office/drawing/2014/main" id="{565D2A47-CC6C-8440-A5DF-83E670BCAF1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7" name="Group 337">
            <a:extLst>
              <a:ext uri="{FF2B5EF4-FFF2-40B4-BE49-F238E27FC236}">
                <a16:creationId xmlns:a16="http://schemas.microsoft.com/office/drawing/2014/main" id="{82B40A4C-BCB9-0F49-86D8-65358510B247}"/>
              </a:ext>
            </a:extLst>
          </p:cNvPr>
          <p:cNvGrpSpPr>
            <a:grpSpLocks/>
          </p:cNvGrpSpPr>
          <p:nvPr/>
        </p:nvGrpSpPr>
        <p:grpSpPr bwMode="auto">
          <a:xfrm>
            <a:off x="6609935" y="5967482"/>
            <a:ext cx="563563" cy="293688"/>
            <a:chOff x="1871277" y="1576300"/>
            <a:chExt cx="1128371" cy="437861"/>
          </a:xfrm>
        </p:grpSpPr>
        <p:sp>
          <p:nvSpPr>
            <p:cNvPr id="268" name="Oval 267">
              <a:extLst>
                <a:ext uri="{FF2B5EF4-FFF2-40B4-BE49-F238E27FC236}">
                  <a16:creationId xmlns:a16="http://schemas.microsoft.com/office/drawing/2014/main" id="{683F4F4C-42FD-9846-A017-5B90A1CDF3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69" name="Rectangle 268">
              <a:extLst>
                <a:ext uri="{FF2B5EF4-FFF2-40B4-BE49-F238E27FC236}">
                  <a16:creationId xmlns:a16="http://schemas.microsoft.com/office/drawing/2014/main" id="{3F600344-6D5A-5149-9480-8AD325F910A2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0" name="Oval 269">
              <a:extLst>
                <a:ext uri="{FF2B5EF4-FFF2-40B4-BE49-F238E27FC236}">
                  <a16:creationId xmlns:a16="http://schemas.microsoft.com/office/drawing/2014/main" id="{358912A5-2365-7548-98D1-05C254AB8C9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1" name="Freeform 270">
              <a:extLst>
                <a:ext uri="{FF2B5EF4-FFF2-40B4-BE49-F238E27FC236}">
                  <a16:creationId xmlns:a16="http://schemas.microsoft.com/office/drawing/2014/main" id="{856A4118-FA0A-BF49-876A-9D235E6C6E2E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73066D64-2E3F-F24D-B741-44F8F9E6C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63C7C818-A6BA-5B46-8663-C7EB1B1CE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958FEB88-75FB-2D44-9A10-0367FDB3A4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E5F8810D-58B9-1B41-9069-743A57CBD942}"/>
                </a:ext>
              </a:extLst>
            </p:cNvPr>
            <p:cNvCxnSpPr>
              <a:cxnSpLocks noChangeShapeType="1"/>
              <a:endCxn id="270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B7248C01-1BC9-084D-9C19-4C517E66801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77" name="Group 347">
            <a:extLst>
              <a:ext uri="{FF2B5EF4-FFF2-40B4-BE49-F238E27FC236}">
                <a16:creationId xmlns:a16="http://schemas.microsoft.com/office/drawing/2014/main" id="{EA66C38A-2A9F-054D-B190-0607C48440C0}"/>
              </a:ext>
            </a:extLst>
          </p:cNvPr>
          <p:cNvGrpSpPr>
            <a:grpSpLocks/>
          </p:cNvGrpSpPr>
          <p:nvPr/>
        </p:nvGrpSpPr>
        <p:grpSpPr bwMode="auto">
          <a:xfrm>
            <a:off x="7332248" y="5653157"/>
            <a:ext cx="565150" cy="293688"/>
            <a:chOff x="1871277" y="1576300"/>
            <a:chExt cx="1128371" cy="437861"/>
          </a:xfrm>
        </p:grpSpPr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578C6C8A-3C2C-CA47-A52F-E5336E397A8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79" name="Rectangle 278">
              <a:extLst>
                <a:ext uri="{FF2B5EF4-FFF2-40B4-BE49-F238E27FC236}">
                  <a16:creationId xmlns:a16="http://schemas.microsoft.com/office/drawing/2014/main" id="{40527894-E8D6-8847-A758-9F4A98B89D5B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50FCBF9F-6CE0-7B47-94FC-CD5787B788A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1" name="Freeform 280">
              <a:extLst>
                <a:ext uri="{FF2B5EF4-FFF2-40B4-BE49-F238E27FC236}">
                  <a16:creationId xmlns:a16="http://schemas.microsoft.com/office/drawing/2014/main" id="{5D5ADD21-3F21-8E47-B87D-2BDC146712B9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2" name="Freeform 281">
              <a:extLst>
                <a:ext uri="{FF2B5EF4-FFF2-40B4-BE49-F238E27FC236}">
                  <a16:creationId xmlns:a16="http://schemas.microsoft.com/office/drawing/2014/main" id="{0FF22D66-78A9-2245-ACA6-A35063B95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3" name="Freeform 282">
              <a:extLst>
                <a:ext uri="{FF2B5EF4-FFF2-40B4-BE49-F238E27FC236}">
                  <a16:creationId xmlns:a16="http://schemas.microsoft.com/office/drawing/2014/main" id="{A86BA2E2-E459-454D-98E3-2CB0E41E1E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4" name="Freeform 283">
              <a:extLst>
                <a:ext uri="{FF2B5EF4-FFF2-40B4-BE49-F238E27FC236}">
                  <a16:creationId xmlns:a16="http://schemas.microsoft.com/office/drawing/2014/main" id="{32EB212F-0575-FD42-B1AF-F3AAD1FDE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913FC001-18AF-3A49-BFB4-0B914F19FFD8}"/>
                </a:ext>
              </a:extLst>
            </p:cNvPr>
            <p:cNvCxnSpPr>
              <a:cxnSpLocks noChangeShapeType="1"/>
              <a:endCxn id="280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7194EB53-3E3D-024D-B0D2-5596DAD2A33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7169FC3C-178E-6048-AB6C-8493893B17E5}"/>
              </a:ext>
            </a:extLst>
          </p:cNvPr>
          <p:cNvGrpSpPr>
            <a:grpSpLocks/>
          </p:cNvGrpSpPr>
          <p:nvPr/>
        </p:nvGrpSpPr>
        <p:grpSpPr bwMode="auto">
          <a:xfrm>
            <a:off x="3347623" y="2370207"/>
            <a:ext cx="5270500" cy="3805238"/>
            <a:chOff x="1757805" y="2331054"/>
            <a:chExt cx="5270058" cy="3804634"/>
          </a:xfrm>
        </p:grpSpPr>
        <p:sp>
          <p:nvSpPr>
            <p:cNvPr id="288" name="Freeform 287">
              <a:extLst>
                <a:ext uri="{FF2B5EF4-FFF2-40B4-BE49-F238E27FC236}">
                  <a16:creationId xmlns:a16="http://schemas.microsoft.com/office/drawing/2014/main" id="{440C625E-763F-DC45-B239-42BFE9E9081B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89" name="Freeform 288">
              <a:extLst>
                <a:ext uri="{FF2B5EF4-FFF2-40B4-BE49-F238E27FC236}">
                  <a16:creationId xmlns:a16="http://schemas.microsoft.com/office/drawing/2014/main" id="{7B2A49C4-873B-2743-B356-AA474598AAC7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0" name="Freeform 289">
              <a:extLst>
                <a:ext uri="{FF2B5EF4-FFF2-40B4-BE49-F238E27FC236}">
                  <a16:creationId xmlns:a16="http://schemas.microsoft.com/office/drawing/2014/main" id="{0D9AB348-D7F2-A742-9B0C-84535C1F8A96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1" name="Freeform 290">
              <a:extLst>
                <a:ext uri="{FF2B5EF4-FFF2-40B4-BE49-F238E27FC236}">
                  <a16:creationId xmlns:a16="http://schemas.microsoft.com/office/drawing/2014/main" id="{98F06BD2-BA43-1144-B69F-BF325541EB43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292" name="Freeform 291">
              <a:extLst>
                <a:ext uri="{FF2B5EF4-FFF2-40B4-BE49-F238E27FC236}">
                  <a16:creationId xmlns:a16="http://schemas.microsoft.com/office/drawing/2014/main" id="{57135A78-79C3-CB4B-8E8E-D9A274265F07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293" name="Group 17">
              <a:extLst>
                <a:ext uri="{FF2B5EF4-FFF2-40B4-BE49-F238E27FC236}">
                  <a16:creationId xmlns:a16="http://schemas.microsoft.com/office/drawing/2014/main" id="{3DCFE7AC-3DDA-544E-9FBA-E2013CB1F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380" name="Rectangle 379">
                <a:extLst>
                  <a:ext uri="{FF2B5EF4-FFF2-40B4-BE49-F238E27FC236}">
                    <a16:creationId xmlns:a16="http://schemas.microsoft.com/office/drawing/2014/main" id="{4A6C83BC-7EC5-0F45-B8BB-C3B547B3E007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381" name="Group 104">
                <a:extLst>
                  <a:ext uri="{FF2B5EF4-FFF2-40B4-BE49-F238E27FC236}">
                    <a16:creationId xmlns:a16="http://schemas.microsoft.com/office/drawing/2014/main" id="{C49CCBB3-581C-F744-9C12-88066A544A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1360C793-55DD-E448-BB09-2AF9F40ABA1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6" name="Rectangle 395">
                  <a:extLst>
                    <a:ext uri="{FF2B5EF4-FFF2-40B4-BE49-F238E27FC236}">
                      <a16:creationId xmlns:a16="http://schemas.microsoft.com/office/drawing/2014/main" id="{B5E5E126-5712-074A-827E-49B7AB6291A3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90782D44-406D-1A44-B8FA-7DABB141B91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98" name="Straight Connector 397">
                  <a:extLst>
                    <a:ext uri="{FF2B5EF4-FFF2-40B4-BE49-F238E27FC236}">
                      <a16:creationId xmlns:a16="http://schemas.microsoft.com/office/drawing/2014/main" id="{91CE1BD1-E198-874C-A63D-F01D330549A7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99" name="Straight Connector 398">
                  <a:extLst>
                    <a:ext uri="{FF2B5EF4-FFF2-40B4-BE49-F238E27FC236}">
                      <a16:creationId xmlns:a16="http://schemas.microsoft.com/office/drawing/2014/main" id="{5C32A76A-C218-CD4F-A5EA-5F04BEBB7C8B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82" name="Rectangle 381">
                <a:extLst>
                  <a:ext uri="{FF2B5EF4-FFF2-40B4-BE49-F238E27FC236}">
                    <a16:creationId xmlns:a16="http://schemas.microsoft.com/office/drawing/2014/main" id="{9568C327-A8B8-714A-9EC6-981C762ACAD5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83" name="Straight Connector 382">
                <a:extLst>
                  <a:ext uri="{FF2B5EF4-FFF2-40B4-BE49-F238E27FC236}">
                    <a16:creationId xmlns:a16="http://schemas.microsoft.com/office/drawing/2014/main" id="{CE43604B-D39F-7044-94F2-CD4AD82F1987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384" name="Straight Connector 383">
                <a:extLst>
                  <a:ext uri="{FF2B5EF4-FFF2-40B4-BE49-F238E27FC236}">
                    <a16:creationId xmlns:a16="http://schemas.microsoft.com/office/drawing/2014/main" id="{5C4C1EF2-5AB5-114F-AE30-53470A226E36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85" name="Group 9">
                <a:extLst>
                  <a:ext uri="{FF2B5EF4-FFF2-40B4-BE49-F238E27FC236}">
                    <a16:creationId xmlns:a16="http://schemas.microsoft.com/office/drawing/2014/main" id="{052F022E-CD26-8744-AC3E-C859146E380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80AE789D-EAFB-F44C-ACC8-D4E9E127F29B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5F200699-ED1E-0245-9D7A-C9227AC90EC0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1653876D-5808-4845-8D45-41E30CCABC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89" name="Freeform 388">
                  <a:extLst>
                    <a:ext uri="{FF2B5EF4-FFF2-40B4-BE49-F238E27FC236}">
                      <a16:creationId xmlns:a16="http://schemas.microsoft.com/office/drawing/2014/main" id="{B63C1A57-A326-E44D-89A7-AE4E169A70AE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90" name="Freeform 389">
                  <a:extLst>
                    <a:ext uri="{FF2B5EF4-FFF2-40B4-BE49-F238E27FC236}">
                      <a16:creationId xmlns:a16="http://schemas.microsoft.com/office/drawing/2014/main" id="{C060360D-64F4-6C46-9C73-B1B076DAA1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1" name="Freeform 390">
                  <a:extLst>
                    <a:ext uri="{FF2B5EF4-FFF2-40B4-BE49-F238E27FC236}">
                      <a16:creationId xmlns:a16="http://schemas.microsoft.com/office/drawing/2014/main" id="{6762EEAF-2C47-B149-8689-0C95EC53C31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92" name="Freeform 391">
                  <a:extLst>
                    <a:ext uri="{FF2B5EF4-FFF2-40B4-BE49-F238E27FC236}">
                      <a16:creationId xmlns:a16="http://schemas.microsoft.com/office/drawing/2014/main" id="{EEF29461-B5AA-2744-A3DA-2814904A2E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93" name="Straight Connector 392">
                  <a:extLst>
                    <a:ext uri="{FF2B5EF4-FFF2-40B4-BE49-F238E27FC236}">
                      <a16:creationId xmlns:a16="http://schemas.microsoft.com/office/drawing/2014/main" id="{BE5A273A-2FEE-9545-BB88-87C7E505179F}"/>
                    </a:ext>
                  </a:extLst>
                </p:cNvPr>
                <p:cNvCxnSpPr>
                  <a:cxnSpLocks noChangeShapeType="1"/>
                  <a:endCxn id="388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94" name="Straight Connector 393">
                  <a:extLst>
                    <a:ext uri="{FF2B5EF4-FFF2-40B4-BE49-F238E27FC236}">
                      <a16:creationId xmlns:a16="http://schemas.microsoft.com/office/drawing/2014/main" id="{3C46EAE7-509B-4E45-A6E7-9A33E4F0FC70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4" name="Group 18">
              <a:extLst>
                <a:ext uri="{FF2B5EF4-FFF2-40B4-BE49-F238E27FC236}">
                  <a16:creationId xmlns:a16="http://schemas.microsoft.com/office/drawing/2014/main" id="{482172DC-CB77-9547-9B55-AA80104E7E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359" name="Rectangle 358">
                <a:extLst>
                  <a:ext uri="{FF2B5EF4-FFF2-40B4-BE49-F238E27FC236}">
                    <a16:creationId xmlns:a16="http://schemas.microsoft.com/office/drawing/2014/main" id="{62075464-1A4E-BF45-A532-01A9C76E55CE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0" name="Straight Connector 359">
                <a:extLst>
                  <a:ext uri="{FF2B5EF4-FFF2-40B4-BE49-F238E27FC236}">
                    <a16:creationId xmlns:a16="http://schemas.microsoft.com/office/drawing/2014/main" id="{E6476089-4E8D-9748-8A20-B65AB809DCB0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61" name="Picture 86" descr="router_top.png">
                <a:extLst>
                  <a:ext uri="{FF2B5EF4-FFF2-40B4-BE49-F238E27FC236}">
                    <a16:creationId xmlns:a16="http://schemas.microsoft.com/office/drawing/2014/main" id="{903307E4-A9C2-9644-824F-D336213F4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62" name="Group 82">
                <a:extLst>
                  <a:ext uri="{FF2B5EF4-FFF2-40B4-BE49-F238E27FC236}">
                    <a16:creationId xmlns:a16="http://schemas.microsoft.com/office/drawing/2014/main" id="{F71CE2FF-B936-C547-A3CE-97AE0CF5BB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375" name="Oval 374">
                  <a:extLst>
                    <a:ext uri="{FF2B5EF4-FFF2-40B4-BE49-F238E27FC236}">
                      <a16:creationId xmlns:a16="http://schemas.microsoft.com/office/drawing/2014/main" id="{586404AE-C86C-2743-98EF-9CF4A95F4440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6" name="Rectangle 375">
                  <a:extLst>
                    <a:ext uri="{FF2B5EF4-FFF2-40B4-BE49-F238E27FC236}">
                      <a16:creationId xmlns:a16="http://schemas.microsoft.com/office/drawing/2014/main" id="{5396A314-1026-4E4E-A149-99672789B306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23054A25-C068-9244-9B31-DD0F45D202D9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78" name="Straight Connector 377">
                  <a:extLst>
                    <a:ext uri="{FF2B5EF4-FFF2-40B4-BE49-F238E27FC236}">
                      <a16:creationId xmlns:a16="http://schemas.microsoft.com/office/drawing/2014/main" id="{CD4A2AA1-5618-3140-9C21-11DC36124DCC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79" name="Straight Connector 378">
                  <a:extLst>
                    <a:ext uri="{FF2B5EF4-FFF2-40B4-BE49-F238E27FC236}">
                      <a16:creationId xmlns:a16="http://schemas.microsoft.com/office/drawing/2014/main" id="{C0356843-B7EB-A343-9F3C-424592CF11BD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63" name="Rectangle 362">
                <a:extLst>
                  <a:ext uri="{FF2B5EF4-FFF2-40B4-BE49-F238E27FC236}">
                    <a16:creationId xmlns:a16="http://schemas.microsoft.com/office/drawing/2014/main" id="{AC6DBBE1-F8C8-7C49-A55E-1A360F9F0FF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64" name="Straight Connector 363">
                <a:extLst>
                  <a:ext uri="{FF2B5EF4-FFF2-40B4-BE49-F238E27FC236}">
                    <a16:creationId xmlns:a16="http://schemas.microsoft.com/office/drawing/2014/main" id="{30264003-6422-A246-8128-339027C2EFE4}"/>
                  </a:ext>
                </a:extLst>
              </p:cNvPr>
              <p:cNvCxnSpPr>
                <a:stCxn id="368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65" name="Group 377">
                <a:extLst>
                  <a:ext uri="{FF2B5EF4-FFF2-40B4-BE49-F238E27FC236}">
                    <a16:creationId xmlns:a16="http://schemas.microsoft.com/office/drawing/2014/main" id="{39ED4179-25C2-BD40-8CB0-2D2D19D3B8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8E546C63-6051-664A-A3B3-09898899A0F6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7" name="Rectangle 366">
                  <a:extLst>
                    <a:ext uri="{FF2B5EF4-FFF2-40B4-BE49-F238E27FC236}">
                      <a16:creationId xmlns:a16="http://schemas.microsoft.com/office/drawing/2014/main" id="{F85D8891-4691-274F-8A4C-6EB421E1A629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68" name="Oval 367">
                  <a:extLst>
                    <a:ext uri="{FF2B5EF4-FFF2-40B4-BE49-F238E27FC236}">
                      <a16:creationId xmlns:a16="http://schemas.microsoft.com/office/drawing/2014/main" id="{F6D6309A-F621-8F43-966A-42EE2F5341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69" name="Freeform 368">
                  <a:extLst>
                    <a:ext uri="{FF2B5EF4-FFF2-40B4-BE49-F238E27FC236}">
                      <a16:creationId xmlns:a16="http://schemas.microsoft.com/office/drawing/2014/main" id="{E0967AA3-A871-A446-BBBF-E652596BA5E0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70" name="Freeform 369">
                  <a:extLst>
                    <a:ext uri="{FF2B5EF4-FFF2-40B4-BE49-F238E27FC236}">
                      <a16:creationId xmlns:a16="http://schemas.microsoft.com/office/drawing/2014/main" id="{928F9198-71DD-1048-BF0F-138BFE304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1" name="Freeform 370">
                  <a:extLst>
                    <a:ext uri="{FF2B5EF4-FFF2-40B4-BE49-F238E27FC236}">
                      <a16:creationId xmlns:a16="http://schemas.microsoft.com/office/drawing/2014/main" id="{1C72F53E-6D8A-1247-85AD-4F6DFA9BC4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AC38375A-6308-3C42-8428-1BC8EF1E3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73" name="Straight Connector 372">
                  <a:extLst>
                    <a:ext uri="{FF2B5EF4-FFF2-40B4-BE49-F238E27FC236}">
                      <a16:creationId xmlns:a16="http://schemas.microsoft.com/office/drawing/2014/main" id="{2676B342-72B9-EC4E-BEB9-884A31061112}"/>
                    </a:ext>
                  </a:extLst>
                </p:cNvPr>
                <p:cNvCxnSpPr>
                  <a:cxnSpLocks noChangeShapeType="1"/>
                  <a:endCxn id="368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4" name="Straight Connector 373">
                  <a:extLst>
                    <a:ext uri="{FF2B5EF4-FFF2-40B4-BE49-F238E27FC236}">
                      <a16:creationId xmlns:a16="http://schemas.microsoft.com/office/drawing/2014/main" id="{C9E5ACD2-0571-394B-B54A-E4FD99B680A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5" name="Group 19">
              <a:extLst>
                <a:ext uri="{FF2B5EF4-FFF2-40B4-BE49-F238E27FC236}">
                  <a16:creationId xmlns:a16="http://schemas.microsoft.com/office/drawing/2014/main" id="{3F4E53BA-5956-854C-B31F-6EC1D0D219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339" name="Rectangle 338">
                <a:extLst>
                  <a:ext uri="{FF2B5EF4-FFF2-40B4-BE49-F238E27FC236}">
                    <a16:creationId xmlns:a16="http://schemas.microsoft.com/office/drawing/2014/main" id="{E47F6DBD-7B1F-E84E-80B1-B0007CEE2ECA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0" name="Straight Connector 339">
                <a:extLst>
                  <a:ext uri="{FF2B5EF4-FFF2-40B4-BE49-F238E27FC236}">
                    <a16:creationId xmlns:a16="http://schemas.microsoft.com/office/drawing/2014/main" id="{AD6BA39E-C72A-2B46-89AC-72BC6ECE8737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1" name="Group 442">
                <a:extLst>
                  <a:ext uri="{FF2B5EF4-FFF2-40B4-BE49-F238E27FC236}">
                    <a16:creationId xmlns:a16="http://schemas.microsoft.com/office/drawing/2014/main" id="{3A2CD557-2097-8643-A2CC-2FC42E1156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B01BCE74-1665-8347-ABE7-7ED7C4611208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5" name="Rectangle 354">
                  <a:extLst>
                    <a:ext uri="{FF2B5EF4-FFF2-40B4-BE49-F238E27FC236}">
                      <a16:creationId xmlns:a16="http://schemas.microsoft.com/office/drawing/2014/main" id="{3E2DD078-496C-2B4E-9AB7-8E3ED7B0B010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0589AD59-3F91-674B-AB1F-9687AE0A7155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D7DF9909-4629-2B41-A097-0EE5060D231F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E00A7AA3-4A7D-5A4A-923D-8190368DDD2A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42" name="Rectangle 341">
                <a:extLst>
                  <a:ext uri="{FF2B5EF4-FFF2-40B4-BE49-F238E27FC236}">
                    <a16:creationId xmlns:a16="http://schemas.microsoft.com/office/drawing/2014/main" id="{BC350F5D-A217-434B-B0AD-B82598901D58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43" name="Straight Connector 342">
                <a:extLst>
                  <a:ext uri="{FF2B5EF4-FFF2-40B4-BE49-F238E27FC236}">
                    <a16:creationId xmlns:a16="http://schemas.microsoft.com/office/drawing/2014/main" id="{59C23D10-C5AD-324E-A998-0B2D8811551A}"/>
                  </a:ext>
                </a:extLst>
              </p:cNvPr>
              <p:cNvCxnSpPr>
                <a:stCxn id="345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44" name="Group 456">
                <a:extLst>
                  <a:ext uri="{FF2B5EF4-FFF2-40B4-BE49-F238E27FC236}">
                    <a16:creationId xmlns:a16="http://schemas.microsoft.com/office/drawing/2014/main" id="{3D4ED6A7-656E-564B-9724-777A0E00F8C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5CA9CA10-6CB9-8C4D-9798-DE3642585FBF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ED7DFE49-0AB2-5F4A-8804-D8EE2F5D805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D9CC071E-9384-A844-AEDF-4D3D5A3D0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48" name="Freeform 347">
                  <a:extLst>
                    <a:ext uri="{FF2B5EF4-FFF2-40B4-BE49-F238E27FC236}">
                      <a16:creationId xmlns:a16="http://schemas.microsoft.com/office/drawing/2014/main" id="{9221CFD6-F2B1-BC4A-8685-E97AB592CAEA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49" name="Freeform 348">
                  <a:extLst>
                    <a:ext uri="{FF2B5EF4-FFF2-40B4-BE49-F238E27FC236}">
                      <a16:creationId xmlns:a16="http://schemas.microsoft.com/office/drawing/2014/main" id="{E1EB2301-9912-744E-B205-5948ED836C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0" name="Freeform 349">
                  <a:extLst>
                    <a:ext uri="{FF2B5EF4-FFF2-40B4-BE49-F238E27FC236}">
                      <a16:creationId xmlns:a16="http://schemas.microsoft.com/office/drawing/2014/main" id="{274D27B5-7E68-5C4D-964B-A01609731F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51" name="Freeform 350">
                  <a:extLst>
                    <a:ext uri="{FF2B5EF4-FFF2-40B4-BE49-F238E27FC236}">
                      <a16:creationId xmlns:a16="http://schemas.microsoft.com/office/drawing/2014/main" id="{CCCB88EE-5244-8644-B451-9B5D239AEB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52" name="Straight Connector 351">
                  <a:extLst>
                    <a:ext uri="{FF2B5EF4-FFF2-40B4-BE49-F238E27FC236}">
                      <a16:creationId xmlns:a16="http://schemas.microsoft.com/office/drawing/2014/main" id="{4DFA4F03-E97A-1E4E-8C06-5FCF8ACB1D15}"/>
                    </a:ext>
                  </a:extLst>
                </p:cNvPr>
                <p:cNvCxnSpPr>
                  <a:cxnSpLocks noChangeShapeType="1"/>
                  <a:endCxn id="347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3" name="Straight Connector 352">
                  <a:extLst>
                    <a:ext uri="{FF2B5EF4-FFF2-40B4-BE49-F238E27FC236}">
                      <a16:creationId xmlns:a16="http://schemas.microsoft.com/office/drawing/2014/main" id="{8A9EDB0B-D51F-9C4D-A606-035EEB4B8D2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6" name="Group 20">
              <a:extLst>
                <a:ext uri="{FF2B5EF4-FFF2-40B4-BE49-F238E27FC236}">
                  <a16:creationId xmlns:a16="http://schemas.microsoft.com/office/drawing/2014/main" id="{7B3927DE-D2D4-0549-B6FC-DB36E97AF6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4693F99-2D5B-7E44-B2D3-365FDA0CFBDB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75000"/>
                      <a:alpha val="62000"/>
                    </a:srgbClr>
                  </a:gs>
                  <a:gs pos="54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19" name="Straight Connector 318">
                <a:extLst>
                  <a:ext uri="{FF2B5EF4-FFF2-40B4-BE49-F238E27FC236}">
                    <a16:creationId xmlns:a16="http://schemas.microsoft.com/office/drawing/2014/main" id="{0BE62149-301B-CD40-877F-421A14409479}"/>
                  </a:ext>
                </a:extLst>
              </p:cNvPr>
              <p:cNvCxnSpPr>
                <a:stCxn id="327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pic>
            <p:nvPicPr>
              <p:cNvPr id="320" name="Picture 469" descr="router_top.png">
                <a:extLst>
                  <a:ext uri="{FF2B5EF4-FFF2-40B4-BE49-F238E27FC236}">
                    <a16:creationId xmlns:a16="http://schemas.microsoft.com/office/drawing/2014/main" id="{DD59AE55-8859-5841-B6AC-641E9B1FF7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321" name="Group 471">
                <a:extLst>
                  <a:ext uri="{FF2B5EF4-FFF2-40B4-BE49-F238E27FC236}">
                    <a16:creationId xmlns:a16="http://schemas.microsoft.com/office/drawing/2014/main" id="{387A8315-A9E2-CD41-9540-BE22EB2647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334" name="Oval 333">
                  <a:extLst>
                    <a:ext uri="{FF2B5EF4-FFF2-40B4-BE49-F238E27FC236}">
                      <a16:creationId xmlns:a16="http://schemas.microsoft.com/office/drawing/2014/main" id="{5439A4FE-DB6E-D74D-95B5-D1F4AE9642E7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5" name="Rectangle 334">
                  <a:extLst>
                    <a:ext uri="{FF2B5EF4-FFF2-40B4-BE49-F238E27FC236}">
                      <a16:creationId xmlns:a16="http://schemas.microsoft.com/office/drawing/2014/main" id="{FA27B6FA-AB40-0D4B-BBE7-6000E55B03D1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C6FD79C0-1B1A-AB4A-A3BD-6514A1F64FC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37" name="Straight Connector 336">
                  <a:extLst>
                    <a:ext uri="{FF2B5EF4-FFF2-40B4-BE49-F238E27FC236}">
                      <a16:creationId xmlns:a16="http://schemas.microsoft.com/office/drawing/2014/main" id="{C730D6A9-51D0-864D-9F88-3CA108609D03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38" name="Straight Connector 337">
                  <a:extLst>
                    <a:ext uri="{FF2B5EF4-FFF2-40B4-BE49-F238E27FC236}">
                      <a16:creationId xmlns:a16="http://schemas.microsoft.com/office/drawing/2014/main" id="{41EA4558-0D04-634B-A8B0-CAB6FB1D2028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22" name="Rectangle 321">
                <a:extLst>
                  <a:ext uri="{FF2B5EF4-FFF2-40B4-BE49-F238E27FC236}">
                    <a16:creationId xmlns:a16="http://schemas.microsoft.com/office/drawing/2014/main" id="{3670DAE7-C167-BA4B-9FB3-842EEBB6E0BC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23" name="Straight Connector 322">
                <a:extLst>
                  <a:ext uri="{FF2B5EF4-FFF2-40B4-BE49-F238E27FC236}">
                    <a16:creationId xmlns:a16="http://schemas.microsoft.com/office/drawing/2014/main" id="{FDAD1200-F8CD-4C4C-B862-839CDCE380A4}"/>
                  </a:ext>
                </a:extLst>
              </p:cNvPr>
              <p:cNvCxnSpPr>
                <a:stCxn id="320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24" name="Group 485">
                <a:extLst>
                  <a:ext uri="{FF2B5EF4-FFF2-40B4-BE49-F238E27FC236}">
                    <a16:creationId xmlns:a16="http://schemas.microsoft.com/office/drawing/2014/main" id="{A6200FD6-2FAC-504D-AC15-41C2E0E5FE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325" name="Oval 324">
                  <a:extLst>
                    <a:ext uri="{FF2B5EF4-FFF2-40B4-BE49-F238E27FC236}">
                      <a16:creationId xmlns:a16="http://schemas.microsoft.com/office/drawing/2014/main" id="{ECDA45FA-C7C9-1D42-AD17-0A94B356D9C2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66DEE6E1-40E6-CC4A-9BD2-12B0FC5617F6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3B2579C2-CFB4-C243-A571-87CC4776705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28" name="Freeform 327">
                  <a:extLst>
                    <a:ext uri="{FF2B5EF4-FFF2-40B4-BE49-F238E27FC236}">
                      <a16:creationId xmlns:a16="http://schemas.microsoft.com/office/drawing/2014/main" id="{8C20CAF5-F7F2-8C4F-BF4C-8061B2C174B5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29" name="Freeform 328">
                  <a:extLst>
                    <a:ext uri="{FF2B5EF4-FFF2-40B4-BE49-F238E27FC236}">
                      <a16:creationId xmlns:a16="http://schemas.microsoft.com/office/drawing/2014/main" id="{751DAB4D-7078-0843-8893-ECF4AEBB83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0" name="Freeform 329">
                  <a:extLst>
                    <a:ext uri="{FF2B5EF4-FFF2-40B4-BE49-F238E27FC236}">
                      <a16:creationId xmlns:a16="http://schemas.microsoft.com/office/drawing/2014/main" id="{49F08601-D11A-7246-97C4-4796E28716C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31" name="Freeform 330">
                  <a:extLst>
                    <a:ext uri="{FF2B5EF4-FFF2-40B4-BE49-F238E27FC236}">
                      <a16:creationId xmlns:a16="http://schemas.microsoft.com/office/drawing/2014/main" id="{0F35FC16-0782-6242-8A31-B2C90A57D8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32" name="Straight Connector 331">
                  <a:extLst>
                    <a:ext uri="{FF2B5EF4-FFF2-40B4-BE49-F238E27FC236}">
                      <a16:creationId xmlns:a16="http://schemas.microsoft.com/office/drawing/2014/main" id="{28B38805-D14D-6F4E-9C2D-85288858DC4A}"/>
                    </a:ext>
                  </a:extLst>
                </p:cNvPr>
                <p:cNvCxnSpPr>
                  <a:cxnSpLocks noChangeShapeType="1"/>
                  <a:endCxn id="327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33" name="Straight Connector 332">
                  <a:extLst>
                    <a:ext uri="{FF2B5EF4-FFF2-40B4-BE49-F238E27FC236}">
                      <a16:creationId xmlns:a16="http://schemas.microsoft.com/office/drawing/2014/main" id="{839A4B18-24F7-8748-BABF-156684EACDA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97" name="Group 21">
              <a:extLst>
                <a:ext uri="{FF2B5EF4-FFF2-40B4-BE49-F238E27FC236}">
                  <a16:creationId xmlns:a16="http://schemas.microsoft.com/office/drawing/2014/main" id="{9CDA8888-DE9C-FA48-880D-EF852C637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298" name="Rectangle 297">
                <a:extLst>
                  <a:ext uri="{FF2B5EF4-FFF2-40B4-BE49-F238E27FC236}">
                    <a16:creationId xmlns:a16="http://schemas.microsoft.com/office/drawing/2014/main" id="{995D8FCE-884F-0F40-A676-D4D29F8E694C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316D5606-0146-DC48-97E2-18F369EDE031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0" name="Group 500">
                <a:extLst>
                  <a:ext uri="{FF2B5EF4-FFF2-40B4-BE49-F238E27FC236}">
                    <a16:creationId xmlns:a16="http://schemas.microsoft.com/office/drawing/2014/main" id="{AA425C1A-E91E-6E4A-A356-24012E6427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16CAB2BE-001A-5849-8EFC-BF1C74D20DA6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ED3C727A-F086-5345-9D90-47A10FCD45F2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49C1B443-F565-5F4C-B75C-09F669AC3DE7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316" name="Straight Connector 315">
                  <a:extLst>
                    <a:ext uri="{FF2B5EF4-FFF2-40B4-BE49-F238E27FC236}">
                      <a16:creationId xmlns:a16="http://schemas.microsoft.com/office/drawing/2014/main" id="{FBA53D70-9A4D-7E4E-AC09-D42784DF8272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317" name="Straight Connector 316">
                  <a:extLst>
                    <a:ext uri="{FF2B5EF4-FFF2-40B4-BE49-F238E27FC236}">
                      <a16:creationId xmlns:a16="http://schemas.microsoft.com/office/drawing/2014/main" id="{A5C3BEC2-90B0-8B41-88A4-351B428CAFB4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301" name="Rectangle 300">
                <a:extLst>
                  <a:ext uri="{FF2B5EF4-FFF2-40B4-BE49-F238E27FC236}">
                    <a16:creationId xmlns:a16="http://schemas.microsoft.com/office/drawing/2014/main" id="{2309F1E7-7D26-E941-9221-C8DF0612EE28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9C251E47-5FE5-B64D-8E6E-2491993604B5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303" name="Group 514">
                <a:extLst>
                  <a:ext uri="{FF2B5EF4-FFF2-40B4-BE49-F238E27FC236}">
                    <a16:creationId xmlns:a16="http://schemas.microsoft.com/office/drawing/2014/main" id="{9B7D3C6F-466A-3143-9B8E-F60B2AAFD7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12A307F7-5B73-2445-A2F4-C0FA1266E37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5" name="Rectangle 304">
                  <a:extLst>
                    <a:ext uri="{FF2B5EF4-FFF2-40B4-BE49-F238E27FC236}">
                      <a16:creationId xmlns:a16="http://schemas.microsoft.com/office/drawing/2014/main" id="{33E19D46-3715-614C-AAF4-022904355894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E55709E7-7775-884D-A34A-45191B84AF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7" name="Freeform 306">
                  <a:extLst>
                    <a:ext uri="{FF2B5EF4-FFF2-40B4-BE49-F238E27FC236}">
                      <a16:creationId xmlns:a16="http://schemas.microsoft.com/office/drawing/2014/main" id="{53C2A2DA-53F1-794E-A987-B42C0AC002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308" name="Freeform 307">
                  <a:extLst>
                    <a:ext uri="{FF2B5EF4-FFF2-40B4-BE49-F238E27FC236}">
                      <a16:creationId xmlns:a16="http://schemas.microsoft.com/office/drawing/2014/main" id="{9EECC5D2-5F03-5B4A-A066-DEC9954D66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09" name="Freeform 308">
                  <a:extLst>
                    <a:ext uri="{FF2B5EF4-FFF2-40B4-BE49-F238E27FC236}">
                      <a16:creationId xmlns:a16="http://schemas.microsoft.com/office/drawing/2014/main" id="{8388544E-A2CB-0640-A29C-1662E6885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310" name="Freeform 309">
                  <a:extLst>
                    <a:ext uri="{FF2B5EF4-FFF2-40B4-BE49-F238E27FC236}">
                      <a16:creationId xmlns:a16="http://schemas.microsoft.com/office/drawing/2014/main" id="{0DDF3C4E-5F2E-864E-88A4-D785A5D6E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311" name="Straight Connector 310">
                  <a:extLst>
                    <a:ext uri="{FF2B5EF4-FFF2-40B4-BE49-F238E27FC236}">
                      <a16:creationId xmlns:a16="http://schemas.microsoft.com/office/drawing/2014/main" id="{5A28B5B0-5BAC-8C46-B4B8-9BCB18DCD1DD}"/>
                    </a:ext>
                  </a:extLst>
                </p:cNvPr>
                <p:cNvCxnSpPr>
                  <a:cxnSpLocks noChangeShapeType="1"/>
                  <a:endCxn id="306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12" name="Straight Connector 311">
                  <a:extLst>
                    <a:ext uri="{FF2B5EF4-FFF2-40B4-BE49-F238E27FC236}">
                      <a16:creationId xmlns:a16="http://schemas.microsoft.com/office/drawing/2014/main" id="{3A010796-660C-4C4D-865E-8D108EDA01B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00" name="Group 399">
            <a:extLst>
              <a:ext uri="{FF2B5EF4-FFF2-40B4-BE49-F238E27FC236}">
                <a16:creationId xmlns:a16="http://schemas.microsoft.com/office/drawing/2014/main" id="{094E25C2-45E6-0C43-ADA4-684E51DC703A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2725807"/>
            <a:ext cx="5111750" cy="879475"/>
            <a:chOff x="1866825" y="707349"/>
            <a:chExt cx="5112820" cy="879389"/>
          </a:xfrm>
        </p:grpSpPr>
        <p:sp>
          <p:nvSpPr>
            <p:cNvPr id="401" name="Oval 400">
              <a:extLst>
                <a:ext uri="{FF2B5EF4-FFF2-40B4-BE49-F238E27FC236}">
                  <a16:creationId xmlns:a16="http://schemas.microsoft.com/office/drawing/2014/main" id="{C759FDA4-4088-0A4C-9E92-BD72D7D52B56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2" name="TextBox 233">
              <a:extLst>
                <a:ext uri="{FF2B5EF4-FFF2-40B4-BE49-F238E27FC236}">
                  <a16:creationId xmlns:a16="http://schemas.microsoft.com/office/drawing/2014/main" id="{91B4E7D9-6C4B-6C4B-86F5-8BB66F936B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Routing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Algorithm</a:t>
              </a:r>
            </a:p>
          </p:txBody>
        </p:sp>
        <p:cxnSp>
          <p:nvCxnSpPr>
            <p:cNvPr id="403" name="Straight Arrow Connector 402">
              <a:extLst>
                <a:ext uri="{FF2B5EF4-FFF2-40B4-BE49-F238E27FC236}">
                  <a16:creationId xmlns:a16="http://schemas.microsoft.com/office/drawing/2014/main" id="{86DA61DF-3320-724E-9861-CF654B1F47AF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4" name="Straight Arrow Connector 403">
              <a:extLst>
                <a:ext uri="{FF2B5EF4-FFF2-40B4-BE49-F238E27FC236}">
                  <a16:creationId xmlns:a16="http://schemas.microsoft.com/office/drawing/2014/main" id="{FA99C173-8DEF-3940-BC9B-72CA3FA99281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5" name="Straight Arrow Connector 404">
              <a:extLst>
                <a:ext uri="{FF2B5EF4-FFF2-40B4-BE49-F238E27FC236}">
                  <a16:creationId xmlns:a16="http://schemas.microsoft.com/office/drawing/2014/main" id="{57AAE988-13E3-6642-B8CC-252C9113ABCC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06" name="Straight Arrow Connector 405">
              <a:extLst>
                <a:ext uri="{FF2B5EF4-FFF2-40B4-BE49-F238E27FC236}">
                  <a16:creationId xmlns:a16="http://schemas.microsoft.com/office/drawing/2014/main" id="{286126FC-663F-E140-85FF-EA643857EAA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sp>
          <p:nvSpPr>
            <p:cNvPr id="407" name="Oval 406">
              <a:extLst>
                <a:ext uri="{FF2B5EF4-FFF2-40B4-BE49-F238E27FC236}">
                  <a16:creationId xmlns:a16="http://schemas.microsoft.com/office/drawing/2014/main" id="{4DA7DE45-D335-D548-B5FE-488518B7B2B7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8" name="Oval 407">
              <a:extLst>
                <a:ext uri="{FF2B5EF4-FFF2-40B4-BE49-F238E27FC236}">
                  <a16:creationId xmlns:a16="http://schemas.microsoft.com/office/drawing/2014/main" id="{E0F6C35C-914C-3B41-9CC4-D8179FFB699E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09" name="Oval 408">
              <a:extLst>
                <a:ext uri="{FF2B5EF4-FFF2-40B4-BE49-F238E27FC236}">
                  <a16:creationId xmlns:a16="http://schemas.microsoft.com/office/drawing/2014/main" id="{F2328B0F-766B-A544-ACA3-A1877D849A35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10" name="Oval 409">
              <a:extLst>
                <a:ext uri="{FF2B5EF4-FFF2-40B4-BE49-F238E27FC236}">
                  <a16:creationId xmlns:a16="http://schemas.microsoft.com/office/drawing/2014/main" id="{4E049E95-C6A9-FE4D-937B-C134ECB1D9AB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411" name="Straight Arrow Connector 410">
              <a:extLst>
                <a:ext uri="{FF2B5EF4-FFF2-40B4-BE49-F238E27FC236}">
                  <a16:creationId xmlns:a16="http://schemas.microsoft.com/office/drawing/2014/main" id="{C5FBB1F6-0839-A343-AE4E-8487D7B4403B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2" name="Straight Arrow Connector 411">
              <a:extLst>
                <a:ext uri="{FF2B5EF4-FFF2-40B4-BE49-F238E27FC236}">
                  <a16:creationId xmlns:a16="http://schemas.microsoft.com/office/drawing/2014/main" id="{01507C1D-D7CC-314D-9BC2-599E67963164}"/>
                </a:ext>
              </a:extLst>
            </p:cNvPr>
            <p:cNvCxnSpPr>
              <a:endCxn id="407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3" name="Straight Arrow Connector 412">
              <a:extLst>
                <a:ext uri="{FF2B5EF4-FFF2-40B4-BE49-F238E27FC236}">
                  <a16:creationId xmlns:a16="http://schemas.microsoft.com/office/drawing/2014/main" id="{0D0AA51C-C88C-DA40-BB5F-C90D75401B35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414" name="Straight Arrow Connector 413">
              <a:extLst>
                <a:ext uri="{FF2B5EF4-FFF2-40B4-BE49-F238E27FC236}">
                  <a16:creationId xmlns:a16="http://schemas.microsoft.com/office/drawing/2014/main" id="{B8B513D7-9162-0648-BC71-8BEBCC27917A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noFill/>
            <a:ln w="2540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C4AAA334-C4B2-DD48-A566-2EA2C1AA11DF}"/>
              </a:ext>
            </a:extLst>
          </p:cNvPr>
          <p:cNvGrpSpPr>
            <a:grpSpLocks/>
          </p:cNvGrpSpPr>
          <p:nvPr/>
        </p:nvGrpSpPr>
        <p:grpSpPr bwMode="auto">
          <a:xfrm>
            <a:off x="3147598" y="3114745"/>
            <a:ext cx="6375400" cy="1047750"/>
            <a:chOff x="1557338" y="3074988"/>
            <a:chExt cx="6375400" cy="1047750"/>
          </a:xfrm>
        </p:grpSpPr>
        <p:sp>
          <p:nvSpPr>
            <p:cNvPr id="416" name="TextBox 232">
              <a:extLst>
                <a:ext uri="{FF2B5EF4-FFF2-40B4-BE49-F238E27FC236}">
                  <a16:creationId xmlns:a16="http://schemas.microsoft.com/office/drawing/2014/main" id="{97D7EB84-BAC0-D448-A55F-A56C30BB6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417" name="TextBox 233">
              <a:extLst>
                <a:ext uri="{FF2B5EF4-FFF2-40B4-BE49-F238E27FC236}">
                  <a16:creationId xmlns:a16="http://schemas.microsoft.com/office/drawing/2014/main" id="{24A4F1C7-4BF4-EB42-A291-47BAC2502C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61FEE5A3-FA87-164D-B072-015586DE3B9B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DB2133B7-0204-944D-9F85-D90FA61B1AAF}"/>
              </a:ext>
            </a:extLst>
          </p:cNvPr>
          <p:cNvGrpSpPr>
            <a:grpSpLocks/>
          </p:cNvGrpSpPr>
          <p:nvPr/>
        </p:nvGrpSpPr>
        <p:grpSpPr bwMode="auto">
          <a:xfrm>
            <a:off x="3419060" y="3741807"/>
            <a:ext cx="5126038" cy="1120775"/>
            <a:chOff x="-4746102" y="4471477"/>
            <a:chExt cx="5126173" cy="1120753"/>
          </a:xfrm>
        </p:grpSpPr>
        <p:pic>
          <p:nvPicPr>
            <p:cNvPr id="420" name="Picture 10" descr="fig42_table.pdf">
              <a:extLst>
                <a:ext uri="{FF2B5EF4-FFF2-40B4-BE49-F238E27FC236}">
                  <a16:creationId xmlns:a16="http://schemas.microsoft.com/office/drawing/2014/main" id="{B9B148BF-D420-D548-A8E4-2E44EE435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21" name="Group 25">
              <a:extLst>
                <a:ext uri="{FF2B5EF4-FFF2-40B4-BE49-F238E27FC236}">
                  <a16:creationId xmlns:a16="http://schemas.microsoft.com/office/drawing/2014/main" id="{6DCB3611-5B47-554A-AF9F-B20E8866BE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22" name="Group 241">
                <a:extLst>
                  <a:ext uri="{FF2B5EF4-FFF2-40B4-BE49-F238E27FC236}">
                    <a16:creationId xmlns:a16="http://schemas.microsoft.com/office/drawing/2014/main" id="{18B65E09-A0C2-A34F-9844-081D03E2EEE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438" name="Rectangle 437">
                  <a:extLst>
                    <a:ext uri="{FF2B5EF4-FFF2-40B4-BE49-F238E27FC236}">
                      <a16:creationId xmlns:a16="http://schemas.microsoft.com/office/drawing/2014/main" id="{510D7726-2281-144B-B722-F9A0F8992620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B663A8A6-A483-9C45-9694-3F60B5B96577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50FC0E77-85DF-A44F-A7EA-DB2E7EDC7F79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DCCCE94-F2A7-3D41-B0D1-67C30138A31B}"/>
                    </a:ext>
                  </a:extLst>
                </p:cNvPr>
                <p:cNvCxnSpPr>
                  <a:stCxn id="438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3" name="Group 444">
                <a:extLst>
                  <a:ext uri="{FF2B5EF4-FFF2-40B4-BE49-F238E27FC236}">
                    <a16:creationId xmlns:a16="http://schemas.microsoft.com/office/drawing/2014/main" id="{80000B7B-1868-0545-96E2-2F3AE96E33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34" name="Rectangle 433">
                  <a:extLst>
                    <a:ext uri="{FF2B5EF4-FFF2-40B4-BE49-F238E27FC236}">
                      <a16:creationId xmlns:a16="http://schemas.microsoft.com/office/drawing/2014/main" id="{152E459E-7CA1-E445-B3BA-7DCA2E4A2C56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89A2E2E8-DA8D-6D49-B2DC-12FC2FC6D3C4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D4FBE92F-02C8-4244-A63E-618F5A912844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7" name="Straight Connector 436">
                  <a:extLst>
                    <a:ext uri="{FF2B5EF4-FFF2-40B4-BE49-F238E27FC236}">
                      <a16:creationId xmlns:a16="http://schemas.microsoft.com/office/drawing/2014/main" id="{760EDE61-1AAF-D848-91CB-39C5F318690E}"/>
                    </a:ext>
                  </a:extLst>
                </p:cNvPr>
                <p:cNvCxnSpPr>
                  <a:stCxn id="434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4" name="Group 473">
                <a:extLst>
                  <a:ext uri="{FF2B5EF4-FFF2-40B4-BE49-F238E27FC236}">
                    <a16:creationId xmlns:a16="http://schemas.microsoft.com/office/drawing/2014/main" id="{80D1C087-9836-C245-B670-1284428A4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30" name="Rectangle 429">
                  <a:extLst>
                    <a:ext uri="{FF2B5EF4-FFF2-40B4-BE49-F238E27FC236}">
                      <a16:creationId xmlns:a16="http://schemas.microsoft.com/office/drawing/2014/main" id="{C9A7D412-65DC-9649-A008-5ED26335CCA7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2F282FB7-7000-B945-8F5A-E39A5A12E34F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6613E38A-F502-9F4F-9071-21665BB1F3D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29B42128-C51A-6040-824E-C554F8EE3D12}"/>
                    </a:ext>
                  </a:extLst>
                </p:cNvPr>
                <p:cNvCxnSpPr>
                  <a:stCxn id="430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grpSp>
            <p:nvGrpSpPr>
              <p:cNvPr id="425" name="Group 502">
                <a:extLst>
                  <a:ext uri="{FF2B5EF4-FFF2-40B4-BE49-F238E27FC236}">
                    <a16:creationId xmlns:a16="http://schemas.microsoft.com/office/drawing/2014/main" id="{C30D5DDC-A13E-034A-A1BA-1E146390EA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426" name="Rectangle 425">
                  <a:extLst>
                    <a:ext uri="{FF2B5EF4-FFF2-40B4-BE49-F238E27FC236}">
                      <a16:creationId xmlns:a16="http://schemas.microsoft.com/office/drawing/2014/main" id="{63A91007-6182-8647-9879-8292A71EAFEF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rgbClr val="FFFFFF"/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427" name="Straight Connector 426">
                  <a:extLst>
                    <a:ext uri="{FF2B5EF4-FFF2-40B4-BE49-F238E27FC236}">
                      <a16:creationId xmlns:a16="http://schemas.microsoft.com/office/drawing/2014/main" id="{0674F85B-15F4-F446-AD9E-DD534F9C342D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8" name="Straight Connector 427">
                  <a:extLst>
                    <a:ext uri="{FF2B5EF4-FFF2-40B4-BE49-F238E27FC236}">
                      <a16:creationId xmlns:a16="http://schemas.microsoft.com/office/drawing/2014/main" id="{60409E77-E63A-824F-A704-D7AE94C9BA5F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76DF7BD3-201B-AE4F-909F-AB196C0CDB0D}"/>
                    </a:ext>
                  </a:extLst>
                </p:cNvPr>
                <p:cNvCxnSpPr>
                  <a:stCxn id="42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noFill/>
                <a:ln w="317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</p:grp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DC317182-2E9B-354F-9E6B-904AD53D9670}"/>
              </a:ext>
            </a:extLst>
          </p:cNvPr>
          <p:cNvGrpSpPr>
            <a:grpSpLocks/>
          </p:cNvGrpSpPr>
          <p:nvPr/>
        </p:nvGrpSpPr>
        <p:grpSpPr bwMode="auto">
          <a:xfrm>
            <a:off x="3873085" y="2922657"/>
            <a:ext cx="4437063" cy="1577975"/>
            <a:chOff x="-4267279" y="3655204"/>
            <a:chExt cx="4437063" cy="1578510"/>
          </a:xfrm>
        </p:grpSpPr>
        <p:cxnSp>
          <p:nvCxnSpPr>
            <p:cNvPr id="443" name="Straight Arrow Connector 442">
              <a:extLst>
                <a:ext uri="{FF2B5EF4-FFF2-40B4-BE49-F238E27FC236}">
                  <a16:creationId xmlns:a16="http://schemas.microsoft.com/office/drawing/2014/main" id="{AEBEBCEA-9DEC-FC46-95E5-83FE63BD526A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444" name="Straight Arrow Connector 443">
              <a:extLst>
                <a:ext uri="{FF2B5EF4-FFF2-40B4-BE49-F238E27FC236}">
                  <a16:creationId xmlns:a16="http://schemas.microsoft.com/office/drawing/2014/main" id="{8ADE9CEC-EEA0-A54D-AC1A-85CC293083F6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5" name="Straight Arrow Connector 444">
              <a:extLst>
                <a:ext uri="{FF2B5EF4-FFF2-40B4-BE49-F238E27FC236}">
                  <a16:creationId xmlns:a16="http://schemas.microsoft.com/office/drawing/2014/main" id="{6391DEC8-23F8-A847-ACF3-AD06E6E59A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C40B4987-DD61-E544-9ED1-243F1836BF7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7" name="Straight Arrow Connector 446">
              <a:extLst>
                <a:ext uri="{FF2B5EF4-FFF2-40B4-BE49-F238E27FC236}">
                  <a16:creationId xmlns:a16="http://schemas.microsoft.com/office/drawing/2014/main" id="{B6FD6F72-9B1A-9E49-BC03-FF4EB3F432F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EBF459C0-AF75-AC4B-82FD-7B57E1803EDC}"/>
              </a:ext>
            </a:extLst>
          </p:cNvPr>
          <p:cNvCxnSpPr/>
          <p:nvPr/>
        </p:nvCxnSpPr>
        <p:spPr>
          <a:xfrm flipH="1">
            <a:off x="2872960" y="5842070"/>
            <a:ext cx="1508125" cy="1587"/>
          </a:xfrm>
          <a:prstGeom prst="line">
            <a:avLst/>
          </a:prstGeom>
          <a:noFill/>
          <a:ln w="9525" cap="flat" cmpd="sng" algn="ctr">
            <a:solidFill>
              <a:srgbClr val="000000"/>
            </a:solidFill>
            <a:prstDash val="solid"/>
          </a:ln>
          <a:effectLst/>
        </p:spPr>
      </p:cxnSp>
      <p:sp>
        <p:nvSpPr>
          <p:cNvPr id="449" name="TextBox 265">
            <a:extLst>
              <a:ext uri="{FF2B5EF4-FFF2-40B4-BE49-F238E27FC236}">
                <a16:creationId xmlns:a16="http://schemas.microsoft.com/office/drawing/2014/main" id="{8D6CC213-50D8-D143-AB2E-8A70AD0BD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9073" y="5513457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1</a:t>
            </a:r>
          </a:p>
        </p:txBody>
      </p:sp>
      <p:sp>
        <p:nvSpPr>
          <p:cNvPr id="450" name="TextBox 281">
            <a:extLst>
              <a:ext uri="{FF2B5EF4-FFF2-40B4-BE49-F238E27FC236}">
                <a16:creationId xmlns:a16="http://schemas.microsoft.com/office/drawing/2014/main" id="{FD871173-63C8-004A-B893-95B0B94D0C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3698" y="5800795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2</a:t>
            </a:r>
          </a:p>
        </p:txBody>
      </p:sp>
      <p:grpSp>
        <p:nvGrpSpPr>
          <p:cNvPr id="451" name="Group 5">
            <a:extLst>
              <a:ext uri="{FF2B5EF4-FFF2-40B4-BE49-F238E27FC236}">
                <a16:creationId xmlns:a16="http://schemas.microsoft.com/office/drawing/2014/main" id="{57C14B28-467E-9240-8CC3-03FBD986B649}"/>
              </a:ext>
            </a:extLst>
          </p:cNvPr>
          <p:cNvGrpSpPr>
            <a:grpSpLocks/>
          </p:cNvGrpSpPr>
          <p:nvPr/>
        </p:nvGrpSpPr>
        <p:grpSpPr bwMode="auto">
          <a:xfrm>
            <a:off x="2528473" y="5276920"/>
            <a:ext cx="1616075" cy="487362"/>
            <a:chOff x="-4079003" y="2717403"/>
            <a:chExt cx="1616718" cy="488475"/>
          </a:xfrm>
        </p:grpSpPr>
        <p:sp>
          <p:nvSpPr>
            <p:cNvPr id="453" name="Rectangle 98">
              <a:extLst>
                <a:ext uri="{FF2B5EF4-FFF2-40B4-BE49-F238E27FC236}">
                  <a16:creationId xmlns:a16="http://schemas.microsoft.com/office/drawing/2014/main" id="{693A8054-41EF-F147-A07F-2F6F499255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4" name="Line 99">
              <a:extLst>
                <a:ext uri="{FF2B5EF4-FFF2-40B4-BE49-F238E27FC236}">
                  <a16:creationId xmlns:a16="http://schemas.microsoft.com/office/drawing/2014/main" id="{F72989E1-2AE2-724E-BB5A-C3EDBBB6AF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rgbClr val="3333CC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5" name="Rectangle 104">
              <a:extLst>
                <a:ext uri="{FF2B5EF4-FFF2-40B4-BE49-F238E27FC236}">
                  <a16:creationId xmlns:a16="http://schemas.microsoft.com/office/drawing/2014/main" id="{5AC95A09-8057-7147-9F57-6EFF2A5E53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rgbClr val="00CC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56" name="Text Box 105">
              <a:extLst>
                <a:ext uri="{FF2B5EF4-FFF2-40B4-BE49-F238E27FC236}">
                  <a16:creationId xmlns:a16="http://schemas.microsoft.com/office/drawing/2014/main" id="{47FDF11B-1F9E-D148-996F-69ECC9F11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0111</a:t>
              </a:r>
            </a:p>
          </p:txBody>
        </p:sp>
        <p:sp>
          <p:nvSpPr>
            <p:cNvPr id="457" name="Line 119">
              <a:extLst>
                <a:ext uri="{FF2B5EF4-FFF2-40B4-BE49-F238E27FC236}">
                  <a16:creationId xmlns:a16="http://schemas.microsoft.com/office/drawing/2014/main" id="{CD73CAA3-C367-7049-8128-3C09B270B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458" name="Freeform 120">
            <a:extLst>
              <a:ext uri="{FF2B5EF4-FFF2-40B4-BE49-F238E27FC236}">
                <a16:creationId xmlns:a16="http://schemas.microsoft.com/office/drawing/2014/main" id="{9B17F469-9813-DD46-ADCC-A6A37DCBE4CD}"/>
              </a:ext>
            </a:extLst>
          </p:cNvPr>
          <p:cNvSpPr>
            <a:spLocks/>
          </p:cNvSpPr>
          <p:nvPr/>
        </p:nvSpPr>
        <p:spPr bwMode="auto">
          <a:xfrm>
            <a:off x="4084223" y="5708720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459" name="Group 357">
            <a:extLst>
              <a:ext uri="{FF2B5EF4-FFF2-40B4-BE49-F238E27FC236}">
                <a16:creationId xmlns:a16="http://schemas.microsoft.com/office/drawing/2014/main" id="{F5E5FC5C-1765-2446-9583-0A67B919000D}"/>
              </a:ext>
            </a:extLst>
          </p:cNvPr>
          <p:cNvGrpSpPr>
            <a:grpSpLocks/>
          </p:cNvGrpSpPr>
          <p:nvPr/>
        </p:nvGrpSpPr>
        <p:grpSpPr bwMode="auto">
          <a:xfrm>
            <a:off x="4304885" y="5699195"/>
            <a:ext cx="565150" cy="293687"/>
            <a:chOff x="1871277" y="1576300"/>
            <a:chExt cx="1128371" cy="437861"/>
          </a:xfrm>
        </p:grpSpPr>
        <p:sp>
          <p:nvSpPr>
            <p:cNvPr id="460" name="Oval 459">
              <a:extLst>
                <a:ext uri="{FF2B5EF4-FFF2-40B4-BE49-F238E27FC236}">
                  <a16:creationId xmlns:a16="http://schemas.microsoft.com/office/drawing/2014/main" id="{BE27647C-3DCE-C848-8559-90456AA1A4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59B28033-FF2E-0D49-AE8B-150A3DAC870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2" name="Oval 461">
              <a:extLst>
                <a:ext uri="{FF2B5EF4-FFF2-40B4-BE49-F238E27FC236}">
                  <a16:creationId xmlns:a16="http://schemas.microsoft.com/office/drawing/2014/main" id="{90E87BE2-8DD5-F949-9609-CEE42558EC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3" name="Freeform 462">
              <a:extLst>
                <a:ext uri="{FF2B5EF4-FFF2-40B4-BE49-F238E27FC236}">
                  <a16:creationId xmlns:a16="http://schemas.microsoft.com/office/drawing/2014/main" id="{E67E4AB2-89E6-9547-93D2-34CED5D46ECE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464" name="Freeform 463">
              <a:extLst>
                <a:ext uri="{FF2B5EF4-FFF2-40B4-BE49-F238E27FC236}">
                  <a16:creationId xmlns:a16="http://schemas.microsoft.com/office/drawing/2014/main" id="{E0013E89-2E09-C94F-888A-0764BFC4C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5" name="Freeform 464">
              <a:extLst>
                <a:ext uri="{FF2B5EF4-FFF2-40B4-BE49-F238E27FC236}">
                  <a16:creationId xmlns:a16="http://schemas.microsoft.com/office/drawing/2014/main" id="{D4D31051-3F76-8D4A-A94B-F0DCA0AFF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66" name="Freeform 465">
              <a:extLst>
                <a:ext uri="{FF2B5EF4-FFF2-40B4-BE49-F238E27FC236}">
                  <a16:creationId xmlns:a16="http://schemas.microsoft.com/office/drawing/2014/main" id="{DFC93EA6-DE5D-3E40-831C-1084B477E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4C149BB2-DFC7-984A-98E9-3C4AA2DDC501}"/>
                </a:ext>
              </a:extLst>
            </p:cNvPr>
            <p:cNvCxnSpPr>
              <a:cxnSpLocks noChangeShapeType="1"/>
              <a:endCxn id="462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7AD8C9C3-3ED3-FC4C-9678-8E0AF3B5400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9" name="TextBox 6">
            <a:extLst>
              <a:ext uri="{FF2B5EF4-FFF2-40B4-BE49-F238E27FC236}">
                <a16:creationId xmlns:a16="http://schemas.microsoft.com/office/drawing/2014/main" id="{EED866B1-9598-C54F-A0E0-D641030E1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7110" y="4943545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470" name="TextBox 282">
            <a:extLst>
              <a:ext uri="{FF2B5EF4-FFF2-40B4-BE49-F238E27FC236}">
                <a16:creationId xmlns:a16="http://schemas.microsoft.com/office/drawing/2014/main" id="{CE2B3699-263C-CA42-8354-6E8A61868F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8898" y="5902395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3</a:t>
            </a:r>
          </a:p>
        </p:txBody>
      </p:sp>
      <p:sp>
        <p:nvSpPr>
          <p:cNvPr id="236" name="Slide Number Placeholder 4">
            <a:extLst>
              <a:ext uri="{FF2B5EF4-FFF2-40B4-BE49-F238E27FC236}">
                <a16:creationId xmlns:a16="http://schemas.microsoft.com/office/drawing/2014/main" id="{ED6517D9-F18B-5447-8ABE-90D9847B3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953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576" y="261255"/>
            <a:ext cx="11213592" cy="894622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Software-Defined Networking (SDN) control plane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609" y="1064529"/>
            <a:ext cx="1131073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Remote controller computes, installs forwarding tables in routers</a:t>
            </a:r>
          </a:p>
        </p:txBody>
      </p:sp>
      <p:grpSp>
        <p:nvGrpSpPr>
          <p:cNvPr id="817" name="Group 816">
            <a:extLst>
              <a:ext uri="{FF2B5EF4-FFF2-40B4-BE49-F238E27FC236}">
                <a16:creationId xmlns:a16="http://schemas.microsoft.com/office/drawing/2014/main" id="{0035B262-335A-2042-8F0A-4D25C5CCAA4C}"/>
              </a:ext>
            </a:extLst>
          </p:cNvPr>
          <p:cNvGrpSpPr>
            <a:grpSpLocks/>
          </p:cNvGrpSpPr>
          <p:nvPr/>
        </p:nvGrpSpPr>
        <p:grpSpPr bwMode="auto">
          <a:xfrm>
            <a:off x="3203430" y="1967880"/>
            <a:ext cx="6027738" cy="1439862"/>
            <a:chOff x="1492879" y="2061336"/>
            <a:chExt cx="6027737" cy="1440135"/>
          </a:xfrm>
        </p:grpSpPr>
        <p:sp>
          <p:nvSpPr>
            <p:cNvPr id="818" name="Rectangle 817">
              <a:extLst>
                <a:ext uri="{FF2B5EF4-FFF2-40B4-BE49-F238E27FC236}">
                  <a16:creationId xmlns:a16="http://schemas.microsoft.com/office/drawing/2014/main" id="{2911F90D-6E6D-8D44-A029-2BB47782B47E}"/>
                </a:ext>
              </a:extLst>
            </p:cNvPr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rgbClr val="2D2DB9">
                <a:lumMod val="20000"/>
                <a:lumOff val="80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19" name="Freeform 818">
              <a:extLst>
                <a:ext uri="{FF2B5EF4-FFF2-40B4-BE49-F238E27FC236}">
                  <a16:creationId xmlns:a16="http://schemas.microsoft.com/office/drawing/2014/main" id="{24B8DF14-13D1-7B4D-AA8E-6D4B866768A6}"/>
                </a:ext>
              </a:extLst>
            </p:cNvPr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2D2DB9">
                    <a:lumMod val="20000"/>
                    <a:lumOff val="80000"/>
                  </a:srgbClr>
                </a:gs>
              </a:gsLst>
              <a:lin ang="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820" name="Freeform 819">
              <a:extLst>
                <a:ext uri="{FF2B5EF4-FFF2-40B4-BE49-F238E27FC236}">
                  <a16:creationId xmlns:a16="http://schemas.microsoft.com/office/drawing/2014/main" id="{B3477997-2171-D144-8F62-1363F13885FD}"/>
                </a:ext>
              </a:extLst>
            </p:cNvPr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 rotWithShape="1">
              <a:gsLst>
                <a:gs pos="0">
                  <a:srgbClr val="2D2DB9">
                    <a:lumMod val="20000"/>
                    <a:lumOff val="80000"/>
                  </a:srgbClr>
                </a:gs>
                <a:gs pos="100000">
                  <a:srgbClr val="FFFFFF"/>
                </a:gs>
              </a:gsLst>
              <a:lin ang="10800000" scaled="0"/>
            </a:gra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821" name="Group 950">
              <a:extLst>
                <a:ext uri="{FF2B5EF4-FFF2-40B4-BE49-F238E27FC236}">
                  <a16:creationId xmlns:a16="http://schemas.microsoft.com/office/drawing/2014/main" id="{DB6AE1A4-24E9-664C-A51D-C17F6021B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855" name="Freeform 951">
                <a:extLst>
                  <a:ext uri="{FF2B5EF4-FFF2-40B4-BE49-F238E27FC236}">
                    <a16:creationId xmlns:a16="http://schemas.microsoft.com/office/drawing/2014/main" id="{BFB37BD8-4427-2A47-AE85-B992137B4E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6" name="Rectangle 952">
                <a:extLst>
                  <a:ext uri="{FF2B5EF4-FFF2-40B4-BE49-F238E27FC236}">
                    <a16:creationId xmlns:a16="http://schemas.microsoft.com/office/drawing/2014/main" id="{D33ED3AE-893B-0641-B3D0-6332B98270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7" name="Freeform 953">
                <a:extLst>
                  <a:ext uri="{FF2B5EF4-FFF2-40B4-BE49-F238E27FC236}">
                    <a16:creationId xmlns:a16="http://schemas.microsoft.com/office/drawing/2014/main" id="{7F8B5734-537E-2D40-ABC5-1153CA76F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8" name="Freeform 954">
                <a:extLst>
                  <a:ext uri="{FF2B5EF4-FFF2-40B4-BE49-F238E27FC236}">
                    <a16:creationId xmlns:a16="http://schemas.microsoft.com/office/drawing/2014/main" id="{A27CC3E2-8472-FE49-B22C-8BAD36D3F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59" name="Rectangle 955">
                <a:extLst>
                  <a:ext uri="{FF2B5EF4-FFF2-40B4-BE49-F238E27FC236}">
                    <a16:creationId xmlns:a16="http://schemas.microsoft.com/office/drawing/2014/main" id="{11CD015D-401B-EC42-A713-37F4F5806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0" name="Group 956">
                <a:extLst>
                  <a:ext uri="{FF2B5EF4-FFF2-40B4-BE49-F238E27FC236}">
                    <a16:creationId xmlns:a16="http://schemas.microsoft.com/office/drawing/2014/main" id="{A208DF6A-EF9F-044D-8302-1B9476D184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5" name="AutoShape 957">
                  <a:extLst>
                    <a:ext uri="{FF2B5EF4-FFF2-40B4-BE49-F238E27FC236}">
                      <a16:creationId xmlns:a16="http://schemas.microsoft.com/office/drawing/2014/main" id="{FCC50AD6-31B9-FD4A-9D12-E293AC79E3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6" name="AutoShape 958">
                  <a:extLst>
                    <a:ext uri="{FF2B5EF4-FFF2-40B4-BE49-F238E27FC236}">
                      <a16:creationId xmlns:a16="http://schemas.microsoft.com/office/drawing/2014/main" id="{9515A907-A38B-AC46-9351-9821F9262FD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1" name="Rectangle 959">
                <a:extLst>
                  <a:ext uri="{FF2B5EF4-FFF2-40B4-BE49-F238E27FC236}">
                    <a16:creationId xmlns:a16="http://schemas.microsoft.com/office/drawing/2014/main" id="{DA74175D-E323-954D-B321-A525406F9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2" name="Group 960">
                <a:extLst>
                  <a:ext uri="{FF2B5EF4-FFF2-40B4-BE49-F238E27FC236}">
                    <a16:creationId xmlns:a16="http://schemas.microsoft.com/office/drawing/2014/main" id="{28DE356C-C6F7-BA40-87C6-C5B5BE6C2B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3" name="AutoShape 961">
                  <a:extLst>
                    <a:ext uri="{FF2B5EF4-FFF2-40B4-BE49-F238E27FC236}">
                      <a16:creationId xmlns:a16="http://schemas.microsoft.com/office/drawing/2014/main" id="{9643844A-45E6-7443-A468-4BC3D1762A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4" name="AutoShape 962">
                  <a:extLst>
                    <a:ext uri="{FF2B5EF4-FFF2-40B4-BE49-F238E27FC236}">
                      <a16:creationId xmlns:a16="http://schemas.microsoft.com/office/drawing/2014/main" id="{60C84F35-0A59-8349-91F6-D5FECFED7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3" name="Rectangle 963">
                <a:extLst>
                  <a:ext uri="{FF2B5EF4-FFF2-40B4-BE49-F238E27FC236}">
                    <a16:creationId xmlns:a16="http://schemas.microsoft.com/office/drawing/2014/main" id="{92014399-9751-FC4F-9035-A395245BCD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4" name="Rectangle 964">
                <a:extLst>
                  <a:ext uri="{FF2B5EF4-FFF2-40B4-BE49-F238E27FC236}">
                    <a16:creationId xmlns:a16="http://schemas.microsoft.com/office/drawing/2014/main" id="{9B818A3E-FD1D-F04D-8158-62E78EE4B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5" name="Group 965">
                <a:extLst>
                  <a:ext uri="{FF2B5EF4-FFF2-40B4-BE49-F238E27FC236}">
                    <a16:creationId xmlns:a16="http://schemas.microsoft.com/office/drawing/2014/main" id="{4CE95AA0-C88F-3D48-98E7-F3E038739D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1" name="AutoShape 966">
                  <a:extLst>
                    <a:ext uri="{FF2B5EF4-FFF2-40B4-BE49-F238E27FC236}">
                      <a16:creationId xmlns:a16="http://schemas.microsoft.com/office/drawing/2014/main" id="{5B978760-D630-664D-941B-E0517C2034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2" name="AutoShape 967">
                  <a:extLst>
                    <a:ext uri="{FF2B5EF4-FFF2-40B4-BE49-F238E27FC236}">
                      <a16:creationId xmlns:a16="http://schemas.microsoft.com/office/drawing/2014/main" id="{66581CC6-E163-4349-98BB-7B8F11B584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6" name="Freeform 968">
                <a:extLst>
                  <a:ext uri="{FF2B5EF4-FFF2-40B4-BE49-F238E27FC236}">
                    <a16:creationId xmlns:a16="http://schemas.microsoft.com/office/drawing/2014/main" id="{0C578B43-7341-984A-8E2E-758C1FE627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67" name="Group 969">
                <a:extLst>
                  <a:ext uri="{FF2B5EF4-FFF2-40B4-BE49-F238E27FC236}">
                    <a16:creationId xmlns:a16="http://schemas.microsoft.com/office/drawing/2014/main" id="{00F4A952-5D56-894B-BE04-57FD8D9A8F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79" name="AutoShape 970">
                  <a:extLst>
                    <a:ext uri="{FF2B5EF4-FFF2-40B4-BE49-F238E27FC236}">
                      <a16:creationId xmlns:a16="http://schemas.microsoft.com/office/drawing/2014/main" id="{C6D2E1F8-9BE6-1340-A97F-25C96F4EA3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80" name="AutoShape 971">
                  <a:extLst>
                    <a:ext uri="{FF2B5EF4-FFF2-40B4-BE49-F238E27FC236}">
                      <a16:creationId xmlns:a16="http://schemas.microsoft.com/office/drawing/2014/main" id="{076B7F4B-58FD-394A-A7D1-825421A0DD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68" name="Rectangle 972">
                <a:extLst>
                  <a:ext uri="{FF2B5EF4-FFF2-40B4-BE49-F238E27FC236}">
                    <a16:creationId xmlns:a16="http://schemas.microsoft.com/office/drawing/2014/main" id="{9CF6079F-A485-B34F-BAE1-E461B27BC0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69" name="Freeform 973">
                <a:extLst>
                  <a:ext uri="{FF2B5EF4-FFF2-40B4-BE49-F238E27FC236}">
                    <a16:creationId xmlns:a16="http://schemas.microsoft.com/office/drawing/2014/main" id="{4D22F667-50F0-554D-A2A3-06E318F92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0" name="Freeform 974">
                <a:extLst>
                  <a:ext uri="{FF2B5EF4-FFF2-40B4-BE49-F238E27FC236}">
                    <a16:creationId xmlns:a16="http://schemas.microsoft.com/office/drawing/2014/main" id="{FEA6AA77-7341-EC44-9A1C-8FF6D3429B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1" name="Oval 975">
                <a:extLst>
                  <a:ext uri="{FF2B5EF4-FFF2-40B4-BE49-F238E27FC236}">
                    <a16:creationId xmlns:a16="http://schemas.microsoft.com/office/drawing/2014/main" id="{A02843C6-28FA-9945-9CEB-7717E68BC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2" name="Freeform 976">
                <a:extLst>
                  <a:ext uri="{FF2B5EF4-FFF2-40B4-BE49-F238E27FC236}">
                    <a16:creationId xmlns:a16="http://schemas.microsoft.com/office/drawing/2014/main" id="{B41467ED-71ED-774D-B5B1-0E498264B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3" name="AutoShape 977">
                <a:extLst>
                  <a:ext uri="{FF2B5EF4-FFF2-40B4-BE49-F238E27FC236}">
                    <a16:creationId xmlns:a16="http://schemas.microsoft.com/office/drawing/2014/main" id="{9B5749F0-C743-D247-9288-DD5C4B670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4" name="AutoShape 978">
                <a:extLst>
                  <a:ext uri="{FF2B5EF4-FFF2-40B4-BE49-F238E27FC236}">
                    <a16:creationId xmlns:a16="http://schemas.microsoft.com/office/drawing/2014/main" id="{990B835A-E601-8B4A-913C-86C2C6F75D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5" name="Oval 979">
                <a:extLst>
                  <a:ext uri="{FF2B5EF4-FFF2-40B4-BE49-F238E27FC236}">
                    <a16:creationId xmlns:a16="http://schemas.microsoft.com/office/drawing/2014/main" id="{54D6634C-D1A9-6142-9854-19C444BA4C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6" name="Oval 980">
                <a:extLst>
                  <a:ext uri="{FF2B5EF4-FFF2-40B4-BE49-F238E27FC236}">
                    <a16:creationId xmlns:a16="http://schemas.microsoft.com/office/drawing/2014/main" id="{4B663C71-DBAC-684F-AC10-C3062136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7" name="Oval 981">
                <a:extLst>
                  <a:ext uri="{FF2B5EF4-FFF2-40B4-BE49-F238E27FC236}">
                    <a16:creationId xmlns:a16="http://schemas.microsoft.com/office/drawing/2014/main" id="{89DA651A-7990-3046-B6A9-BDF3A76B1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78" name="Rectangle 982">
                <a:extLst>
                  <a:ext uri="{FF2B5EF4-FFF2-40B4-BE49-F238E27FC236}">
                    <a16:creationId xmlns:a16="http://schemas.microsoft.com/office/drawing/2014/main" id="{97BCC976-FD19-5C44-A0F3-970A14677F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822" name="Group 950">
              <a:extLst>
                <a:ext uri="{FF2B5EF4-FFF2-40B4-BE49-F238E27FC236}">
                  <a16:creationId xmlns:a16="http://schemas.microsoft.com/office/drawing/2014/main" id="{408FB985-1A5F-F147-891F-C6EE203F1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823" name="Freeform 951">
                <a:extLst>
                  <a:ext uri="{FF2B5EF4-FFF2-40B4-BE49-F238E27FC236}">
                    <a16:creationId xmlns:a16="http://schemas.microsoft.com/office/drawing/2014/main" id="{E5433180-28F2-BE4A-AA7C-A7B21A632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8 w 354"/>
                  <a:gd name="T3" fmla="*/ 16 h 2742"/>
                  <a:gd name="T4" fmla="*/ 8 w 354"/>
                  <a:gd name="T5" fmla="*/ 119 h 2742"/>
                  <a:gd name="T6" fmla="*/ 0 w 354"/>
                  <a:gd name="T7" fmla="*/ 124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4" name="Rectangle 952">
                <a:extLst>
                  <a:ext uri="{FF2B5EF4-FFF2-40B4-BE49-F238E27FC236}">
                    <a16:creationId xmlns:a16="http://schemas.microsoft.com/office/drawing/2014/main" id="{8C5BD778-66FD-3945-B836-91E6ED4A0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5" name="Freeform 953">
                <a:extLst>
                  <a:ext uri="{FF2B5EF4-FFF2-40B4-BE49-F238E27FC236}">
                    <a16:creationId xmlns:a16="http://schemas.microsoft.com/office/drawing/2014/main" id="{2A91ACBD-8D41-DD4C-A2B1-048B348B9E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5 w 211"/>
                  <a:gd name="T3" fmla="*/ 11 h 2537"/>
                  <a:gd name="T4" fmla="*/ 2 w 211"/>
                  <a:gd name="T5" fmla="*/ 113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6" name="Freeform 954">
                <a:extLst>
                  <a:ext uri="{FF2B5EF4-FFF2-40B4-BE49-F238E27FC236}">
                    <a16:creationId xmlns:a16="http://schemas.microsoft.com/office/drawing/2014/main" id="{FD9AFB84-DB6D-6046-8467-AD372F4138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7 h 226"/>
                  <a:gd name="T4" fmla="*/ 7 w 328"/>
                  <a:gd name="T5" fmla="*/ 11 h 226"/>
                  <a:gd name="T6" fmla="*/ 0 w 328"/>
                  <a:gd name="T7" fmla="*/ 5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27" name="Rectangle 955">
                <a:extLst>
                  <a:ext uri="{FF2B5EF4-FFF2-40B4-BE49-F238E27FC236}">
                    <a16:creationId xmlns:a16="http://schemas.microsoft.com/office/drawing/2014/main" id="{77DBE4BA-8D67-5B43-8297-B9D264FE9B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28" name="Group 956">
                <a:extLst>
                  <a:ext uri="{FF2B5EF4-FFF2-40B4-BE49-F238E27FC236}">
                    <a16:creationId xmlns:a16="http://schemas.microsoft.com/office/drawing/2014/main" id="{F3DA3736-9C54-FD40-9182-376547A2AE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53" name="AutoShape 957">
                  <a:extLst>
                    <a:ext uri="{FF2B5EF4-FFF2-40B4-BE49-F238E27FC236}">
                      <a16:creationId xmlns:a16="http://schemas.microsoft.com/office/drawing/2014/main" id="{AF6DA2C1-3BA8-9F42-8082-1828FAC4ED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4" name="AutoShape 958">
                  <a:extLst>
                    <a:ext uri="{FF2B5EF4-FFF2-40B4-BE49-F238E27FC236}">
                      <a16:creationId xmlns:a16="http://schemas.microsoft.com/office/drawing/2014/main" id="{7E65A1C9-4BD5-C648-BDA4-FE7A4B1268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29" name="Rectangle 959">
                <a:extLst>
                  <a:ext uri="{FF2B5EF4-FFF2-40B4-BE49-F238E27FC236}">
                    <a16:creationId xmlns:a16="http://schemas.microsoft.com/office/drawing/2014/main" id="{EC0E4CD1-FF46-4441-8D14-832711884C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0" name="Group 960">
                <a:extLst>
                  <a:ext uri="{FF2B5EF4-FFF2-40B4-BE49-F238E27FC236}">
                    <a16:creationId xmlns:a16="http://schemas.microsoft.com/office/drawing/2014/main" id="{E64F3582-6063-6041-8631-63DD7426A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51" name="AutoShape 961">
                  <a:extLst>
                    <a:ext uri="{FF2B5EF4-FFF2-40B4-BE49-F238E27FC236}">
                      <a16:creationId xmlns:a16="http://schemas.microsoft.com/office/drawing/2014/main" id="{C34EAECD-E1EF-8646-9F61-922B7F0EA0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2" name="AutoShape 962">
                  <a:extLst>
                    <a:ext uri="{FF2B5EF4-FFF2-40B4-BE49-F238E27FC236}">
                      <a16:creationId xmlns:a16="http://schemas.microsoft.com/office/drawing/2014/main" id="{9D855FB6-3F8B-4F48-BB63-40E93ACB20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1" name="Rectangle 963">
                <a:extLst>
                  <a:ext uri="{FF2B5EF4-FFF2-40B4-BE49-F238E27FC236}">
                    <a16:creationId xmlns:a16="http://schemas.microsoft.com/office/drawing/2014/main" id="{F062D5F9-755C-724B-955A-7A2BDC06D5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2" name="Rectangle 964">
                <a:extLst>
                  <a:ext uri="{FF2B5EF4-FFF2-40B4-BE49-F238E27FC236}">
                    <a16:creationId xmlns:a16="http://schemas.microsoft.com/office/drawing/2014/main" id="{177A8ED0-5EFF-1249-9487-CD3CEB431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3" name="Group 965">
                <a:extLst>
                  <a:ext uri="{FF2B5EF4-FFF2-40B4-BE49-F238E27FC236}">
                    <a16:creationId xmlns:a16="http://schemas.microsoft.com/office/drawing/2014/main" id="{A1DF88D1-CA38-D94A-B614-BF080EB389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49" name="AutoShape 966">
                  <a:extLst>
                    <a:ext uri="{FF2B5EF4-FFF2-40B4-BE49-F238E27FC236}">
                      <a16:creationId xmlns:a16="http://schemas.microsoft.com/office/drawing/2014/main" id="{F38F11ED-A8CE-5249-99B7-BC200E46CA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50" name="AutoShape 967">
                  <a:extLst>
                    <a:ext uri="{FF2B5EF4-FFF2-40B4-BE49-F238E27FC236}">
                      <a16:creationId xmlns:a16="http://schemas.microsoft.com/office/drawing/2014/main" id="{BE8854EE-7F90-844A-B45E-E7DD53A00D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4" name="Freeform 968">
                <a:extLst>
                  <a:ext uri="{FF2B5EF4-FFF2-40B4-BE49-F238E27FC236}">
                    <a16:creationId xmlns:a16="http://schemas.microsoft.com/office/drawing/2014/main" id="{C685DB2D-2CAC-9042-82A0-DF8A8A5C7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7 w 328"/>
                  <a:gd name="T3" fmla="*/ 6 h 226"/>
                  <a:gd name="T4" fmla="*/ 7 w 328"/>
                  <a:gd name="T5" fmla="*/ 10 h 226"/>
                  <a:gd name="T6" fmla="*/ 0 w 328"/>
                  <a:gd name="T7" fmla="*/ 4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grpSp>
            <p:nvGrpSpPr>
              <p:cNvPr id="835" name="Group 969">
                <a:extLst>
                  <a:ext uri="{FF2B5EF4-FFF2-40B4-BE49-F238E27FC236}">
                    <a16:creationId xmlns:a16="http://schemas.microsoft.com/office/drawing/2014/main" id="{17E8E7C0-53DA-9845-A7EC-5C2E647C987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47" name="AutoShape 970">
                  <a:extLst>
                    <a:ext uri="{FF2B5EF4-FFF2-40B4-BE49-F238E27FC236}">
                      <a16:creationId xmlns:a16="http://schemas.microsoft.com/office/drawing/2014/main" id="{B5CA9A5E-F11C-004B-9937-AD191292AE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848" name="AutoShape 971">
                  <a:extLst>
                    <a:ext uri="{FF2B5EF4-FFF2-40B4-BE49-F238E27FC236}">
                      <a16:creationId xmlns:a16="http://schemas.microsoft.com/office/drawing/2014/main" id="{96386543-71E7-1D42-9624-7949180883C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sp>
            <p:nvSpPr>
              <p:cNvPr id="836" name="Rectangle 972">
                <a:extLst>
                  <a:ext uri="{FF2B5EF4-FFF2-40B4-BE49-F238E27FC236}">
                    <a16:creationId xmlns:a16="http://schemas.microsoft.com/office/drawing/2014/main" id="{C1AF9949-5911-9240-A6AD-91975A73F0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7" name="Freeform 973">
                <a:extLst>
                  <a:ext uri="{FF2B5EF4-FFF2-40B4-BE49-F238E27FC236}">
                    <a16:creationId xmlns:a16="http://schemas.microsoft.com/office/drawing/2014/main" id="{27BBB8ED-9D76-4E4F-BF4D-5A7FF56435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7 w 296"/>
                  <a:gd name="T3" fmla="*/ 6 h 256"/>
                  <a:gd name="T4" fmla="*/ 7 w 296"/>
                  <a:gd name="T5" fmla="*/ 11 h 256"/>
                  <a:gd name="T6" fmla="*/ 0 w 296"/>
                  <a:gd name="T7" fmla="*/ 4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8" name="Freeform 974">
                <a:extLst>
                  <a:ext uri="{FF2B5EF4-FFF2-40B4-BE49-F238E27FC236}">
                    <a16:creationId xmlns:a16="http://schemas.microsoft.com/office/drawing/2014/main" id="{02E9A54F-05AA-404E-91E8-11085F7EB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7 w 304"/>
                  <a:gd name="T3" fmla="*/ 8 h 288"/>
                  <a:gd name="T4" fmla="*/ 6 w 304"/>
                  <a:gd name="T5" fmla="*/ 13 h 288"/>
                  <a:gd name="T6" fmla="*/ 2 w 304"/>
                  <a:gd name="T7" fmla="*/ 6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39" name="Oval 975">
                <a:extLst>
                  <a:ext uri="{FF2B5EF4-FFF2-40B4-BE49-F238E27FC236}">
                    <a16:creationId xmlns:a16="http://schemas.microsoft.com/office/drawing/2014/main" id="{9AC3BA29-CFE0-7A41-866E-F884B95B87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0" name="Freeform 976">
                <a:extLst>
                  <a:ext uri="{FF2B5EF4-FFF2-40B4-BE49-F238E27FC236}">
                    <a16:creationId xmlns:a16="http://schemas.microsoft.com/office/drawing/2014/main" id="{E7FFF245-8A0A-2749-A793-25B6F30E96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6 h 240"/>
                  <a:gd name="T2" fmla="*/ 2 w 306"/>
                  <a:gd name="T3" fmla="*/ 11 h 240"/>
                  <a:gd name="T4" fmla="*/ 7 w 306"/>
                  <a:gd name="T5" fmla="*/ 6 h 240"/>
                  <a:gd name="T6" fmla="*/ 7 w 306"/>
                  <a:gd name="T7" fmla="*/ 0 h 240"/>
                  <a:gd name="T8" fmla="*/ 0 w 306"/>
                  <a:gd name="T9" fmla="*/ 6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1" name="AutoShape 977">
                <a:extLst>
                  <a:ext uri="{FF2B5EF4-FFF2-40B4-BE49-F238E27FC236}">
                    <a16:creationId xmlns:a16="http://schemas.microsoft.com/office/drawing/2014/main" id="{774C1F7E-EF61-9041-A67B-B2D38BDB14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2" name="AutoShape 978">
                <a:extLst>
                  <a:ext uri="{FF2B5EF4-FFF2-40B4-BE49-F238E27FC236}">
                    <a16:creationId xmlns:a16="http://schemas.microsoft.com/office/drawing/2014/main" id="{8321AD11-FD38-2140-803F-0861F460D9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3" name="Oval 979">
                <a:extLst>
                  <a:ext uri="{FF2B5EF4-FFF2-40B4-BE49-F238E27FC236}">
                    <a16:creationId xmlns:a16="http://schemas.microsoft.com/office/drawing/2014/main" id="{3B03DD16-3989-194B-BD6E-9FAE3F6CDA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4" name="Oval 980">
                <a:extLst>
                  <a:ext uri="{FF2B5EF4-FFF2-40B4-BE49-F238E27FC236}">
                    <a16:creationId xmlns:a16="http://schemas.microsoft.com/office/drawing/2014/main" id="{FB43C4D6-3355-2049-A335-F477077CE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5" name="Oval 981">
                <a:extLst>
                  <a:ext uri="{FF2B5EF4-FFF2-40B4-BE49-F238E27FC236}">
                    <a16:creationId xmlns:a16="http://schemas.microsoft.com/office/drawing/2014/main" id="{8045FE53-47F3-754E-922B-AF14C03606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846" name="Rectangle 982">
                <a:extLst>
                  <a:ext uri="{FF2B5EF4-FFF2-40B4-BE49-F238E27FC236}">
                    <a16:creationId xmlns:a16="http://schemas.microsoft.com/office/drawing/2014/main" id="{970F4A74-CE34-AE4C-A565-ABAC41470B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sp>
        <p:nvSpPr>
          <p:cNvPr id="887" name="Freeform 2">
            <a:extLst>
              <a:ext uri="{FF2B5EF4-FFF2-40B4-BE49-F238E27FC236}">
                <a16:creationId xmlns:a16="http://schemas.microsoft.com/office/drawing/2014/main" id="{73B896A4-C009-EC47-9EB3-507C0C7CCB88}"/>
              </a:ext>
            </a:extLst>
          </p:cNvPr>
          <p:cNvSpPr>
            <a:spLocks/>
          </p:cNvSpPr>
          <p:nvPr/>
        </p:nvSpPr>
        <p:spPr bwMode="auto">
          <a:xfrm>
            <a:off x="4341668" y="5696917"/>
            <a:ext cx="4027487" cy="939800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BFDE916B-AF97-DB4F-88E3-3211F74E07F5}"/>
              </a:ext>
            </a:extLst>
          </p:cNvPr>
          <p:cNvCxnSpPr/>
          <p:nvPr/>
        </p:nvCxnSpPr>
        <p:spPr>
          <a:xfrm flipV="1">
            <a:off x="5011593" y="5847730"/>
            <a:ext cx="1316037" cy="131762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11A6A20F-5B1F-E34C-A889-7D7216BC52A6}"/>
              </a:ext>
            </a:extLst>
          </p:cNvPr>
          <p:cNvCxnSpPr/>
          <p:nvPr/>
        </p:nvCxnSpPr>
        <p:spPr>
          <a:xfrm>
            <a:off x="4900468" y="6035055"/>
            <a:ext cx="2259012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EC3A188E-9403-584D-9DE4-BD063B6A9984}"/>
              </a:ext>
            </a:extLst>
          </p:cNvPr>
          <p:cNvCxnSpPr/>
          <p:nvPr/>
        </p:nvCxnSpPr>
        <p:spPr>
          <a:xfrm>
            <a:off x="4913168" y="6139830"/>
            <a:ext cx="714375" cy="2762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CA8EFEA7-A8AA-F945-BA1D-4ACB721622E5}"/>
              </a:ext>
            </a:extLst>
          </p:cNvPr>
          <p:cNvCxnSpPr/>
          <p:nvPr/>
        </p:nvCxnSpPr>
        <p:spPr>
          <a:xfrm flipV="1">
            <a:off x="5930755" y="6333505"/>
            <a:ext cx="1247775" cy="825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2" name="Straight Connector 891">
            <a:extLst>
              <a:ext uri="{FF2B5EF4-FFF2-40B4-BE49-F238E27FC236}">
                <a16:creationId xmlns:a16="http://schemas.microsoft.com/office/drawing/2014/main" id="{B2D0340F-062D-4B43-ADB5-74954D542D1B}"/>
              </a:ext>
            </a:extLst>
          </p:cNvPr>
          <p:cNvCxnSpPr/>
          <p:nvPr/>
        </p:nvCxnSpPr>
        <p:spPr>
          <a:xfrm>
            <a:off x="6591155" y="5881067"/>
            <a:ext cx="1057275" cy="12382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3" name="Straight Connector 892">
            <a:extLst>
              <a:ext uri="{FF2B5EF4-FFF2-40B4-BE49-F238E27FC236}">
                <a16:creationId xmlns:a16="http://schemas.microsoft.com/office/drawing/2014/main" id="{694966F7-E79E-AC42-A981-710223649ACC}"/>
              </a:ext>
            </a:extLst>
          </p:cNvPr>
          <p:cNvCxnSpPr/>
          <p:nvPr/>
        </p:nvCxnSpPr>
        <p:spPr>
          <a:xfrm flipV="1">
            <a:off x="5875193" y="6035055"/>
            <a:ext cx="1790700" cy="298450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4" name="Straight Connector 893">
            <a:extLst>
              <a:ext uri="{FF2B5EF4-FFF2-40B4-BE49-F238E27FC236}">
                <a16:creationId xmlns:a16="http://schemas.microsoft.com/office/drawing/2014/main" id="{E084439A-562F-9047-916D-8BFA8D983C78}"/>
              </a:ext>
            </a:extLst>
          </p:cNvPr>
          <p:cNvCxnSpPr/>
          <p:nvPr/>
        </p:nvCxnSpPr>
        <p:spPr>
          <a:xfrm flipV="1">
            <a:off x="7202343" y="6063630"/>
            <a:ext cx="588962" cy="269875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cxnSp>
        <p:nvCxnSpPr>
          <p:cNvPr id="895" name="Straight Connector 894">
            <a:extLst>
              <a:ext uri="{FF2B5EF4-FFF2-40B4-BE49-F238E27FC236}">
                <a16:creationId xmlns:a16="http://schemas.microsoft.com/office/drawing/2014/main" id="{B834EF84-01CE-DB43-AA3A-31C4F6601F10}"/>
              </a:ext>
            </a:extLst>
          </p:cNvPr>
          <p:cNvCxnSpPr/>
          <p:nvPr/>
        </p:nvCxnSpPr>
        <p:spPr>
          <a:xfrm>
            <a:off x="6345093" y="5847730"/>
            <a:ext cx="814387" cy="401637"/>
          </a:xfrm>
          <a:prstGeom prst="line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</p:cxnSp>
      <p:grpSp>
        <p:nvGrpSpPr>
          <p:cNvPr id="896" name="Group 895">
            <a:extLst>
              <a:ext uri="{FF2B5EF4-FFF2-40B4-BE49-F238E27FC236}">
                <a16:creationId xmlns:a16="http://schemas.microsoft.com/office/drawing/2014/main" id="{711F93EB-336F-294F-9B30-EC65C9DC0F9C}"/>
              </a:ext>
            </a:extLst>
          </p:cNvPr>
          <p:cNvGrpSpPr>
            <a:grpSpLocks/>
          </p:cNvGrpSpPr>
          <p:nvPr/>
        </p:nvGrpSpPr>
        <p:grpSpPr bwMode="auto">
          <a:xfrm>
            <a:off x="3274868" y="2950542"/>
            <a:ext cx="6978650" cy="1096963"/>
            <a:chOff x="1526216" y="3003498"/>
            <a:chExt cx="6978041" cy="1096962"/>
          </a:xfrm>
        </p:grpSpPr>
        <p:sp>
          <p:nvSpPr>
            <p:cNvPr id="897" name="TextBox 399">
              <a:extLst>
                <a:ext uri="{FF2B5EF4-FFF2-40B4-BE49-F238E27FC236}">
                  <a16:creationId xmlns:a16="http://schemas.microsoft.com/office/drawing/2014/main" id="{02C371D3-2C1E-5244-9747-22984982BA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data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sp>
          <p:nvSpPr>
            <p:cNvPr id="898" name="TextBox 400">
              <a:extLst>
                <a:ext uri="{FF2B5EF4-FFF2-40B4-BE49-F238E27FC236}">
                  <a16:creationId xmlns:a16="http://schemas.microsoft.com/office/drawing/2014/main" id="{E9FCEA42-739D-C647-B0B2-29DF679917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control</a:t>
              </a:r>
            </a:p>
            <a:p>
              <a:pPr marL="0" marR="0" lvl="0" indent="0" algn="ctr" defTabSz="914400" rtl="0" eaLnBrk="0" fontAlgn="base" latinLnBrk="0" hangingPunct="0">
                <a:lnSpc>
                  <a:spcPts val="1463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plane</a:t>
              </a:r>
            </a:p>
          </p:txBody>
        </p:sp>
        <p:cxnSp>
          <p:nvCxnSpPr>
            <p:cNvPr id="899" name="Straight Connector 898">
              <a:extLst>
                <a:ext uri="{FF2B5EF4-FFF2-40B4-BE49-F238E27FC236}">
                  <a16:creationId xmlns:a16="http://schemas.microsoft.com/office/drawing/2014/main" id="{B4D02647-EB69-3549-8B8C-C214B4362D0C}"/>
                </a:ext>
              </a:extLst>
            </p:cNvPr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noFill/>
            <a:ln w="25400" cap="flat" cmpd="sng" algn="ctr">
              <a:solidFill>
                <a:srgbClr val="000000"/>
              </a:solidFill>
              <a:prstDash val="dash"/>
            </a:ln>
            <a:effectLst/>
          </p:spPr>
        </p:cxnSp>
      </p:grpSp>
      <p:grpSp>
        <p:nvGrpSpPr>
          <p:cNvPr id="900" name="Group 899">
            <a:extLst>
              <a:ext uri="{FF2B5EF4-FFF2-40B4-BE49-F238E27FC236}">
                <a16:creationId xmlns:a16="http://schemas.microsoft.com/office/drawing/2014/main" id="{D1C980A1-7A81-E64E-86E7-AE4ADB468ED3}"/>
              </a:ext>
            </a:extLst>
          </p:cNvPr>
          <p:cNvGrpSpPr>
            <a:grpSpLocks/>
          </p:cNvGrpSpPr>
          <p:nvPr/>
        </p:nvGrpSpPr>
        <p:grpSpPr bwMode="auto">
          <a:xfrm>
            <a:off x="4186093" y="2682255"/>
            <a:ext cx="4295775" cy="320675"/>
            <a:chOff x="2433511" y="2792111"/>
            <a:chExt cx="4296530" cy="320561"/>
          </a:xfrm>
        </p:grpSpPr>
        <p:grpSp>
          <p:nvGrpSpPr>
            <p:cNvPr id="901" name="Group 401">
              <a:extLst>
                <a:ext uri="{FF2B5EF4-FFF2-40B4-BE49-F238E27FC236}">
                  <a16:creationId xmlns:a16="http://schemas.microsoft.com/office/drawing/2014/main" id="{0C7ACA51-7903-9B4D-A9BA-79FE11C0D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922" name="Rectangle 921">
                <a:extLst>
                  <a:ext uri="{FF2B5EF4-FFF2-40B4-BE49-F238E27FC236}">
                    <a16:creationId xmlns:a16="http://schemas.microsoft.com/office/drawing/2014/main" id="{4D33FA09-AAF7-044A-A5A8-F3F23C68AF3C}"/>
                  </a:ext>
                </a:extLst>
              </p:cNvPr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23" name="Straight Connector 922">
                <a:extLst>
                  <a:ext uri="{FF2B5EF4-FFF2-40B4-BE49-F238E27FC236}">
                    <a16:creationId xmlns:a16="http://schemas.microsoft.com/office/drawing/2014/main" id="{C201AD05-8A56-4949-B304-A2A9AB5DD587}"/>
                  </a:ext>
                </a:extLst>
              </p:cNvPr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4" name="Straight Connector 923">
                <a:extLst>
                  <a:ext uri="{FF2B5EF4-FFF2-40B4-BE49-F238E27FC236}">
                    <a16:creationId xmlns:a16="http://schemas.microsoft.com/office/drawing/2014/main" id="{ED7C9AD7-08A8-D942-BF3A-F53E94AF4B95}"/>
                  </a:ext>
                </a:extLst>
              </p:cNvPr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5" name="Straight Connector 924">
                <a:extLst>
                  <a:ext uri="{FF2B5EF4-FFF2-40B4-BE49-F238E27FC236}">
                    <a16:creationId xmlns:a16="http://schemas.microsoft.com/office/drawing/2014/main" id="{143A10B8-06CC-D647-AEF7-2670CD772003}"/>
                  </a:ext>
                </a:extLst>
              </p:cNvPr>
              <p:cNvCxnSpPr>
                <a:stCxn id="922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2" name="Group 406">
              <a:extLst>
                <a:ext uri="{FF2B5EF4-FFF2-40B4-BE49-F238E27FC236}">
                  <a16:creationId xmlns:a16="http://schemas.microsoft.com/office/drawing/2014/main" id="{508A07A5-EEA9-904C-A972-4C4DADB526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918" name="Rectangle 917">
                <a:extLst>
                  <a:ext uri="{FF2B5EF4-FFF2-40B4-BE49-F238E27FC236}">
                    <a16:creationId xmlns:a16="http://schemas.microsoft.com/office/drawing/2014/main" id="{3F286581-2453-1F47-8CC7-5657614015DB}"/>
                  </a:ext>
                </a:extLst>
              </p:cNvPr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9" name="Straight Connector 918">
                <a:extLst>
                  <a:ext uri="{FF2B5EF4-FFF2-40B4-BE49-F238E27FC236}">
                    <a16:creationId xmlns:a16="http://schemas.microsoft.com/office/drawing/2014/main" id="{30F55D65-689B-184E-A7EE-17D45743B000}"/>
                  </a:ext>
                </a:extLst>
              </p:cNvPr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0" name="Straight Connector 919">
                <a:extLst>
                  <a:ext uri="{FF2B5EF4-FFF2-40B4-BE49-F238E27FC236}">
                    <a16:creationId xmlns:a16="http://schemas.microsoft.com/office/drawing/2014/main" id="{076ADE22-2AEF-5040-9FA3-121B2C370E3A}"/>
                  </a:ext>
                </a:extLst>
              </p:cNvPr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21" name="Straight Connector 920">
                <a:extLst>
                  <a:ext uri="{FF2B5EF4-FFF2-40B4-BE49-F238E27FC236}">
                    <a16:creationId xmlns:a16="http://schemas.microsoft.com/office/drawing/2014/main" id="{F2B6C973-6DE4-2349-9A6A-64B1F7541845}"/>
                  </a:ext>
                </a:extLst>
              </p:cNvPr>
              <p:cNvCxnSpPr>
                <a:stCxn id="91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3" name="Group 411">
              <a:extLst>
                <a:ext uri="{FF2B5EF4-FFF2-40B4-BE49-F238E27FC236}">
                  <a16:creationId xmlns:a16="http://schemas.microsoft.com/office/drawing/2014/main" id="{AB449866-D0BC-6B4F-801B-0FA210DD83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914" name="Rectangle 913">
                <a:extLst>
                  <a:ext uri="{FF2B5EF4-FFF2-40B4-BE49-F238E27FC236}">
                    <a16:creationId xmlns:a16="http://schemas.microsoft.com/office/drawing/2014/main" id="{4E4F9BC1-F5BE-B344-A249-E838C680C739}"/>
                  </a:ext>
                </a:extLst>
              </p:cNvPr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5" name="Straight Connector 914">
                <a:extLst>
                  <a:ext uri="{FF2B5EF4-FFF2-40B4-BE49-F238E27FC236}">
                    <a16:creationId xmlns:a16="http://schemas.microsoft.com/office/drawing/2014/main" id="{DB20F410-274B-C043-A0B4-75FDB2F514FF}"/>
                  </a:ext>
                </a:extLst>
              </p:cNvPr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6" name="Straight Connector 915">
                <a:extLst>
                  <a:ext uri="{FF2B5EF4-FFF2-40B4-BE49-F238E27FC236}">
                    <a16:creationId xmlns:a16="http://schemas.microsoft.com/office/drawing/2014/main" id="{7E028785-0101-4B45-BBD3-8308680B4792}"/>
                  </a:ext>
                </a:extLst>
              </p:cNvPr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7" name="Straight Connector 916">
                <a:extLst>
                  <a:ext uri="{FF2B5EF4-FFF2-40B4-BE49-F238E27FC236}">
                    <a16:creationId xmlns:a16="http://schemas.microsoft.com/office/drawing/2014/main" id="{A47B9AA0-7155-B643-A937-D99E939A959D}"/>
                  </a:ext>
                </a:extLst>
              </p:cNvPr>
              <p:cNvCxnSpPr>
                <a:stCxn id="914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4" name="Group 416">
              <a:extLst>
                <a:ext uri="{FF2B5EF4-FFF2-40B4-BE49-F238E27FC236}">
                  <a16:creationId xmlns:a16="http://schemas.microsoft.com/office/drawing/2014/main" id="{6CFC219B-7363-534F-BBB9-2940C18F6D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910" name="Rectangle 909">
                <a:extLst>
                  <a:ext uri="{FF2B5EF4-FFF2-40B4-BE49-F238E27FC236}">
                    <a16:creationId xmlns:a16="http://schemas.microsoft.com/office/drawing/2014/main" id="{A90F17FE-7DC7-C744-AC85-74012E165AB3}"/>
                  </a:ext>
                </a:extLst>
              </p:cNvPr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11" name="Straight Connector 910">
                <a:extLst>
                  <a:ext uri="{FF2B5EF4-FFF2-40B4-BE49-F238E27FC236}">
                    <a16:creationId xmlns:a16="http://schemas.microsoft.com/office/drawing/2014/main" id="{493DE14E-A2F1-A249-AD60-B96754D395E1}"/>
                  </a:ext>
                </a:extLst>
              </p:cNvPr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2" name="Straight Connector 911">
                <a:extLst>
                  <a:ext uri="{FF2B5EF4-FFF2-40B4-BE49-F238E27FC236}">
                    <a16:creationId xmlns:a16="http://schemas.microsoft.com/office/drawing/2014/main" id="{8DFE02DA-2A86-4844-B164-F4DC02A4123A}"/>
                  </a:ext>
                </a:extLst>
              </p:cNvPr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13" name="Straight Connector 912">
                <a:extLst>
                  <a:ext uri="{FF2B5EF4-FFF2-40B4-BE49-F238E27FC236}">
                    <a16:creationId xmlns:a16="http://schemas.microsoft.com/office/drawing/2014/main" id="{C4AA7EE7-5C2E-8D48-989F-F7194666A353}"/>
                  </a:ext>
                </a:extLst>
              </p:cNvPr>
              <p:cNvCxnSpPr>
                <a:stCxn id="910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905" name="Group 421">
              <a:extLst>
                <a:ext uri="{FF2B5EF4-FFF2-40B4-BE49-F238E27FC236}">
                  <a16:creationId xmlns:a16="http://schemas.microsoft.com/office/drawing/2014/main" id="{1FA36B18-95B0-CB4E-95BE-59E971816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906" name="Rectangle 905">
                <a:extLst>
                  <a:ext uri="{FF2B5EF4-FFF2-40B4-BE49-F238E27FC236}">
                    <a16:creationId xmlns:a16="http://schemas.microsoft.com/office/drawing/2014/main" id="{EE684161-8E76-E041-95F6-E692F09DB739}"/>
                  </a:ext>
                </a:extLst>
              </p:cNvPr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07" name="Straight Connector 906">
                <a:extLst>
                  <a:ext uri="{FF2B5EF4-FFF2-40B4-BE49-F238E27FC236}">
                    <a16:creationId xmlns:a16="http://schemas.microsoft.com/office/drawing/2014/main" id="{7927B3EE-2CC2-B44C-94F1-B69CA0A815A2}"/>
                  </a:ext>
                </a:extLst>
              </p:cNvPr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8" name="Straight Connector 907">
                <a:extLst>
                  <a:ext uri="{FF2B5EF4-FFF2-40B4-BE49-F238E27FC236}">
                    <a16:creationId xmlns:a16="http://schemas.microsoft.com/office/drawing/2014/main" id="{89B6595F-CFF0-3B40-B47C-ADB86E974281}"/>
                  </a:ext>
                </a:extLst>
              </p:cNvPr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909" name="Straight Connector 908">
                <a:extLst>
                  <a:ext uri="{FF2B5EF4-FFF2-40B4-BE49-F238E27FC236}">
                    <a16:creationId xmlns:a16="http://schemas.microsoft.com/office/drawing/2014/main" id="{C551D2B6-035F-CE4D-A43A-5FFB5AFCEED5}"/>
                  </a:ext>
                </a:extLst>
              </p:cNvPr>
              <p:cNvCxnSpPr>
                <a:stCxn id="906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926" name="Group 925">
            <a:extLst>
              <a:ext uri="{FF2B5EF4-FFF2-40B4-BE49-F238E27FC236}">
                <a16:creationId xmlns:a16="http://schemas.microsoft.com/office/drawing/2014/main" id="{A988FEAF-222E-2C4B-8C38-8B6C17D4D63D}"/>
              </a:ext>
            </a:extLst>
          </p:cNvPr>
          <p:cNvGrpSpPr>
            <a:grpSpLocks/>
          </p:cNvGrpSpPr>
          <p:nvPr/>
        </p:nvGrpSpPr>
        <p:grpSpPr bwMode="auto">
          <a:xfrm>
            <a:off x="3605068" y="3656980"/>
            <a:ext cx="5211762" cy="2740025"/>
            <a:chOff x="1856416" y="3709935"/>
            <a:chExt cx="5211763" cy="2739614"/>
          </a:xfrm>
        </p:grpSpPr>
        <p:sp>
          <p:nvSpPr>
            <p:cNvPr id="927" name="Freeform 926">
              <a:extLst>
                <a:ext uri="{FF2B5EF4-FFF2-40B4-BE49-F238E27FC236}">
                  <a16:creationId xmlns:a16="http://schemas.microsoft.com/office/drawing/2014/main" id="{875BCAC4-B573-D54B-BF32-094096F89D98}"/>
                </a:ext>
              </a:extLst>
            </p:cNvPr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8" name="Freeform 927">
              <a:extLst>
                <a:ext uri="{FF2B5EF4-FFF2-40B4-BE49-F238E27FC236}">
                  <a16:creationId xmlns:a16="http://schemas.microsoft.com/office/drawing/2014/main" id="{0D857BEA-FC6F-1449-A5C0-C21CC8BC5CED}"/>
                </a:ext>
              </a:extLst>
            </p:cNvPr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29" name="Freeform 928">
              <a:extLst>
                <a:ext uri="{FF2B5EF4-FFF2-40B4-BE49-F238E27FC236}">
                  <a16:creationId xmlns:a16="http://schemas.microsoft.com/office/drawing/2014/main" id="{218DF382-E11C-A94A-ABF5-F93EB0534196}"/>
                </a:ext>
              </a:extLst>
            </p:cNvPr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0" name="Freeform 929">
              <a:extLst>
                <a:ext uri="{FF2B5EF4-FFF2-40B4-BE49-F238E27FC236}">
                  <a16:creationId xmlns:a16="http://schemas.microsoft.com/office/drawing/2014/main" id="{BD4E8E8A-5281-2546-8825-0786245B15DA}"/>
                </a:ext>
              </a:extLst>
            </p:cNvPr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931" name="Freeform 930">
              <a:extLst>
                <a:ext uri="{FF2B5EF4-FFF2-40B4-BE49-F238E27FC236}">
                  <a16:creationId xmlns:a16="http://schemas.microsoft.com/office/drawing/2014/main" id="{E78920D8-D684-1642-B41B-2CC538B9202E}"/>
                </a:ext>
              </a:extLst>
            </p:cNvPr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 rotWithShape="1">
              <a:gsLst>
                <a:gs pos="0">
                  <a:srgbClr val="FFFFFF">
                    <a:lumMod val="95000"/>
                    <a:alpha val="55000"/>
                  </a:srgbClr>
                </a:gs>
                <a:gs pos="100000">
                  <a:srgbClr val="FFFFFF">
                    <a:lumMod val="75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FFFFFF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grpSp>
          <p:nvGrpSpPr>
            <p:cNvPr id="932" name="Group 28">
              <a:extLst>
                <a:ext uri="{FF2B5EF4-FFF2-40B4-BE49-F238E27FC236}">
                  <a16:creationId xmlns:a16="http://schemas.microsoft.com/office/drawing/2014/main" id="{088ACE2A-7A5D-4F42-921C-CF157C2880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3" name="Group 29">
              <a:extLst>
                <a:ext uri="{FF2B5EF4-FFF2-40B4-BE49-F238E27FC236}">
                  <a16:creationId xmlns:a16="http://schemas.microsoft.com/office/drawing/2014/main" id="{BE1E7CEF-FBEC-2040-A3E0-0EBB60746A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4" name="Group 30">
              <a:extLst>
                <a:ext uri="{FF2B5EF4-FFF2-40B4-BE49-F238E27FC236}">
                  <a16:creationId xmlns:a16="http://schemas.microsoft.com/office/drawing/2014/main" id="{B108AACE-03DC-254D-AC34-727FF075B85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5" name="Group 48257">
              <a:extLst>
                <a:ext uri="{FF2B5EF4-FFF2-40B4-BE49-F238E27FC236}">
                  <a16:creationId xmlns:a16="http://schemas.microsoft.com/office/drawing/2014/main" id="{DFD8AD38-F69C-AE4E-A7C6-58BC92264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936" name="Group 48258">
              <a:extLst>
                <a:ext uri="{FF2B5EF4-FFF2-40B4-BE49-F238E27FC236}">
                  <a16:creationId xmlns:a16="http://schemas.microsoft.com/office/drawing/2014/main" id="{47B32372-CF84-404F-9FD0-9ACFAC4EE6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91F629B-CF25-F443-9115-62469DD7E55B}"/>
              </a:ext>
            </a:extLst>
          </p:cNvPr>
          <p:cNvGrpSpPr>
            <a:grpSpLocks/>
          </p:cNvGrpSpPr>
          <p:nvPr/>
        </p:nvGrpSpPr>
        <p:grpSpPr bwMode="auto">
          <a:xfrm>
            <a:off x="4130530" y="2423492"/>
            <a:ext cx="4416425" cy="2314575"/>
            <a:chOff x="2381956" y="2435173"/>
            <a:chExt cx="4415330" cy="2315048"/>
          </a:xfrm>
        </p:grpSpPr>
        <p:sp>
          <p:nvSpPr>
            <p:cNvPr id="1038" name="Freeform 1037">
              <a:extLst>
                <a:ext uri="{FF2B5EF4-FFF2-40B4-BE49-F238E27FC236}">
                  <a16:creationId xmlns:a16="http://schemas.microsoft.com/office/drawing/2014/main" id="{9766E8B3-28C0-B742-8340-745064581E4E}"/>
                </a:ext>
              </a:extLst>
            </p:cNvPr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39" name="Freeform 1038">
              <a:extLst>
                <a:ext uri="{FF2B5EF4-FFF2-40B4-BE49-F238E27FC236}">
                  <a16:creationId xmlns:a16="http://schemas.microsoft.com/office/drawing/2014/main" id="{CDF62C6F-3C23-F349-9A9F-804273D0BA51}"/>
                </a:ext>
              </a:extLst>
            </p:cNvPr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cxnSp>
          <p:nvCxnSpPr>
            <p:cNvPr id="1040" name="Straight Arrow Connector 1039">
              <a:extLst>
                <a:ext uri="{FF2B5EF4-FFF2-40B4-BE49-F238E27FC236}">
                  <a16:creationId xmlns:a16="http://schemas.microsoft.com/office/drawing/2014/main" id="{497E72DF-A12C-4044-A2D6-B881FE41D269}"/>
                </a:ext>
              </a:extLst>
            </p:cNvPr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1" name="Straight Arrow Connector 1040">
              <a:extLst>
                <a:ext uri="{FF2B5EF4-FFF2-40B4-BE49-F238E27FC236}">
                  <a16:creationId xmlns:a16="http://schemas.microsoft.com/office/drawing/2014/main" id="{EF8C79E1-BE27-8F43-B34B-79F8C5338E4E}"/>
                </a:ext>
              </a:extLst>
            </p:cNvPr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1042" name="Straight Arrow Connector 1041">
              <a:extLst>
                <a:ext uri="{FF2B5EF4-FFF2-40B4-BE49-F238E27FC236}">
                  <a16:creationId xmlns:a16="http://schemas.microsoft.com/office/drawing/2014/main" id="{4B55563F-765E-CC4D-92B4-D17FBE1B08A6}"/>
                </a:ext>
              </a:extLst>
            </p:cNvPr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noFill/>
            <a:ln w="31750" cap="flat" cmpd="sng" algn="ctr">
              <a:solidFill>
                <a:srgbClr val="CC0000"/>
              </a:solidFill>
              <a:prstDash val="solid"/>
              <a:headEnd type="triangle"/>
              <a:tailEnd type="triangle"/>
            </a:ln>
            <a:effectLst/>
          </p:spPr>
        </p:cxn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805093" y="4634880"/>
            <a:ext cx="4957762" cy="693737"/>
            <a:chOff x="2055070" y="4690247"/>
            <a:chExt cx="4956877" cy="694339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grpSp>
        <p:nvGrpSpPr>
          <p:cNvPr id="1069" name="Group 347">
            <a:extLst>
              <a:ext uri="{FF2B5EF4-FFF2-40B4-BE49-F238E27FC236}">
                <a16:creationId xmlns:a16="http://schemas.microsoft.com/office/drawing/2014/main" id="{4D6C1728-73DE-F748-A0E0-11321B8F7571}"/>
              </a:ext>
            </a:extLst>
          </p:cNvPr>
          <p:cNvGrpSpPr>
            <a:grpSpLocks/>
          </p:cNvGrpSpPr>
          <p:nvPr/>
        </p:nvGrpSpPr>
        <p:grpSpPr bwMode="auto">
          <a:xfrm>
            <a:off x="7605568" y="5890592"/>
            <a:ext cx="588962" cy="242888"/>
            <a:chOff x="1871277" y="1576300"/>
            <a:chExt cx="1128371" cy="437861"/>
          </a:xfrm>
        </p:grpSpPr>
        <p:sp>
          <p:nvSpPr>
            <p:cNvPr id="1070" name="Oval 1069">
              <a:extLst>
                <a:ext uri="{FF2B5EF4-FFF2-40B4-BE49-F238E27FC236}">
                  <a16:creationId xmlns:a16="http://schemas.microsoft.com/office/drawing/2014/main" id="{BD0DE6BC-801F-2349-B339-2073DD002B1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1" name="Rectangle 1070">
              <a:extLst>
                <a:ext uri="{FF2B5EF4-FFF2-40B4-BE49-F238E27FC236}">
                  <a16:creationId xmlns:a16="http://schemas.microsoft.com/office/drawing/2014/main" id="{8006CA96-E3FA-9945-9B82-02259999272B}"/>
                </a:ext>
              </a:extLst>
            </p:cNvPr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2" name="Oval 1071">
              <a:extLst>
                <a:ext uri="{FF2B5EF4-FFF2-40B4-BE49-F238E27FC236}">
                  <a16:creationId xmlns:a16="http://schemas.microsoft.com/office/drawing/2014/main" id="{AC968267-A70E-0B48-9B2B-F3F7549B2DF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3" name="Freeform 1072">
              <a:extLst>
                <a:ext uri="{FF2B5EF4-FFF2-40B4-BE49-F238E27FC236}">
                  <a16:creationId xmlns:a16="http://schemas.microsoft.com/office/drawing/2014/main" id="{3543F393-921B-2544-AAF2-81DE265DCA01}"/>
                </a:ext>
              </a:extLst>
            </p:cNvPr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74" name="Freeform 1073">
              <a:extLst>
                <a:ext uri="{FF2B5EF4-FFF2-40B4-BE49-F238E27FC236}">
                  <a16:creationId xmlns:a16="http://schemas.microsoft.com/office/drawing/2014/main" id="{36A99124-4AE5-ED4F-A834-C0222885A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5" name="Freeform 1074">
              <a:extLst>
                <a:ext uri="{FF2B5EF4-FFF2-40B4-BE49-F238E27FC236}">
                  <a16:creationId xmlns:a16="http://schemas.microsoft.com/office/drawing/2014/main" id="{9CE3F7E2-B553-1E45-88FC-E2E1EC32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76" name="Freeform 1075">
              <a:extLst>
                <a:ext uri="{FF2B5EF4-FFF2-40B4-BE49-F238E27FC236}">
                  <a16:creationId xmlns:a16="http://schemas.microsoft.com/office/drawing/2014/main" id="{D7BB9DED-4899-7649-AEBA-749DA45279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77" name="Straight Connector 1076">
              <a:extLst>
                <a:ext uri="{FF2B5EF4-FFF2-40B4-BE49-F238E27FC236}">
                  <a16:creationId xmlns:a16="http://schemas.microsoft.com/office/drawing/2014/main" id="{E8965662-2E9A-0244-946F-4423CC691CFA}"/>
                </a:ext>
              </a:extLst>
            </p:cNvPr>
            <p:cNvCxnSpPr>
              <a:cxnSpLocks noChangeShapeType="1"/>
              <a:endCxn id="1072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78" name="Straight Connector 1077">
              <a:extLst>
                <a:ext uri="{FF2B5EF4-FFF2-40B4-BE49-F238E27FC236}">
                  <a16:creationId xmlns:a16="http://schemas.microsoft.com/office/drawing/2014/main" id="{857BA7A2-209C-0B4F-9F2F-F5D9E12C57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79" name="Group 347">
            <a:extLst>
              <a:ext uri="{FF2B5EF4-FFF2-40B4-BE49-F238E27FC236}">
                <a16:creationId xmlns:a16="http://schemas.microsoft.com/office/drawing/2014/main" id="{23A5395A-73E4-9545-9CCB-0643AECEF709}"/>
              </a:ext>
            </a:extLst>
          </p:cNvPr>
          <p:cNvGrpSpPr>
            <a:grpSpLocks/>
          </p:cNvGrpSpPr>
          <p:nvPr/>
        </p:nvGrpSpPr>
        <p:grpSpPr bwMode="auto">
          <a:xfrm>
            <a:off x="6124430" y="5749305"/>
            <a:ext cx="588963" cy="242887"/>
            <a:chOff x="1871277" y="1576300"/>
            <a:chExt cx="1128371" cy="437861"/>
          </a:xfrm>
        </p:grpSpPr>
        <p:sp>
          <p:nvSpPr>
            <p:cNvPr id="1080" name="Oval 1079">
              <a:extLst>
                <a:ext uri="{FF2B5EF4-FFF2-40B4-BE49-F238E27FC236}">
                  <a16:creationId xmlns:a16="http://schemas.microsoft.com/office/drawing/2014/main" id="{DF4469B4-1A62-884E-B93E-2088628FCF9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1" name="Rectangle 1080">
              <a:extLst>
                <a:ext uri="{FF2B5EF4-FFF2-40B4-BE49-F238E27FC236}">
                  <a16:creationId xmlns:a16="http://schemas.microsoft.com/office/drawing/2014/main" id="{CEED749C-6638-6040-A523-CBE05E8011F2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2" name="Oval 1081">
              <a:extLst>
                <a:ext uri="{FF2B5EF4-FFF2-40B4-BE49-F238E27FC236}">
                  <a16:creationId xmlns:a16="http://schemas.microsoft.com/office/drawing/2014/main" id="{E82E8A3A-0CDF-0142-A8D4-2A7F88E464C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3" name="Freeform 1082">
              <a:extLst>
                <a:ext uri="{FF2B5EF4-FFF2-40B4-BE49-F238E27FC236}">
                  <a16:creationId xmlns:a16="http://schemas.microsoft.com/office/drawing/2014/main" id="{20B0C69D-2EFF-CC4C-91E3-DE028EA90E90}"/>
                </a:ext>
              </a:extLst>
            </p:cNvPr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84" name="Freeform 1083">
              <a:extLst>
                <a:ext uri="{FF2B5EF4-FFF2-40B4-BE49-F238E27FC236}">
                  <a16:creationId xmlns:a16="http://schemas.microsoft.com/office/drawing/2014/main" id="{8F166C83-2DE4-AA4C-934F-358B1ABBD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5" name="Freeform 1084">
              <a:extLst>
                <a:ext uri="{FF2B5EF4-FFF2-40B4-BE49-F238E27FC236}">
                  <a16:creationId xmlns:a16="http://schemas.microsoft.com/office/drawing/2014/main" id="{64120D6F-CF36-7A4B-868D-9522C1F79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86" name="Freeform 1085">
              <a:extLst>
                <a:ext uri="{FF2B5EF4-FFF2-40B4-BE49-F238E27FC236}">
                  <a16:creationId xmlns:a16="http://schemas.microsoft.com/office/drawing/2014/main" id="{8477E0BD-F61A-594C-8419-6BA64D7DF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87" name="Straight Connector 1086">
              <a:extLst>
                <a:ext uri="{FF2B5EF4-FFF2-40B4-BE49-F238E27FC236}">
                  <a16:creationId xmlns:a16="http://schemas.microsoft.com/office/drawing/2014/main" id="{53F7848D-82FC-7641-AC58-517C9B2FB854}"/>
                </a:ext>
              </a:extLst>
            </p:cNvPr>
            <p:cNvCxnSpPr>
              <a:cxnSpLocks noChangeShapeType="1"/>
              <a:endCxn id="1082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88" name="Straight Connector 1087">
              <a:extLst>
                <a:ext uri="{FF2B5EF4-FFF2-40B4-BE49-F238E27FC236}">
                  <a16:creationId xmlns:a16="http://schemas.microsoft.com/office/drawing/2014/main" id="{EA830BBF-D185-DB42-96F5-34C5273F4B6F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89" name="Group 347">
            <a:extLst>
              <a:ext uri="{FF2B5EF4-FFF2-40B4-BE49-F238E27FC236}">
                <a16:creationId xmlns:a16="http://schemas.microsoft.com/office/drawing/2014/main" id="{B6A937C7-17A9-A648-A780-A8D67F2249E6}"/>
              </a:ext>
            </a:extLst>
          </p:cNvPr>
          <p:cNvGrpSpPr>
            <a:grpSpLocks/>
          </p:cNvGrpSpPr>
          <p:nvPr/>
        </p:nvGrpSpPr>
        <p:grpSpPr bwMode="auto">
          <a:xfrm>
            <a:off x="6916593" y="6209680"/>
            <a:ext cx="588962" cy="242887"/>
            <a:chOff x="1871277" y="1576300"/>
            <a:chExt cx="1128371" cy="437861"/>
          </a:xfrm>
        </p:grpSpPr>
        <p:sp>
          <p:nvSpPr>
            <p:cNvPr id="1090" name="Oval 1089">
              <a:extLst>
                <a:ext uri="{FF2B5EF4-FFF2-40B4-BE49-F238E27FC236}">
                  <a16:creationId xmlns:a16="http://schemas.microsoft.com/office/drawing/2014/main" id="{21A30E2F-9F7B-DC47-908B-38849C8FE19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368E56E7-1038-F843-8824-9F2406D135D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2" name="Oval 1091">
              <a:extLst>
                <a:ext uri="{FF2B5EF4-FFF2-40B4-BE49-F238E27FC236}">
                  <a16:creationId xmlns:a16="http://schemas.microsoft.com/office/drawing/2014/main" id="{5E09C5D1-4489-9245-906B-AB737B65B93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3" name="Freeform 1092">
              <a:extLst>
                <a:ext uri="{FF2B5EF4-FFF2-40B4-BE49-F238E27FC236}">
                  <a16:creationId xmlns:a16="http://schemas.microsoft.com/office/drawing/2014/main" id="{60675A58-4EA5-F645-8293-8D562D37C4A7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094" name="Freeform 1093">
              <a:extLst>
                <a:ext uri="{FF2B5EF4-FFF2-40B4-BE49-F238E27FC236}">
                  <a16:creationId xmlns:a16="http://schemas.microsoft.com/office/drawing/2014/main" id="{936A0061-F839-A048-9329-4BA74387A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5" name="Freeform 1094">
              <a:extLst>
                <a:ext uri="{FF2B5EF4-FFF2-40B4-BE49-F238E27FC236}">
                  <a16:creationId xmlns:a16="http://schemas.microsoft.com/office/drawing/2014/main" id="{5010EAA9-D9FE-B348-B497-E58DC4A70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096" name="Freeform 1095">
              <a:extLst>
                <a:ext uri="{FF2B5EF4-FFF2-40B4-BE49-F238E27FC236}">
                  <a16:creationId xmlns:a16="http://schemas.microsoft.com/office/drawing/2014/main" id="{E2301F16-3352-1848-BBB4-2365D15D0F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097" name="Straight Connector 1096">
              <a:extLst>
                <a:ext uri="{FF2B5EF4-FFF2-40B4-BE49-F238E27FC236}">
                  <a16:creationId xmlns:a16="http://schemas.microsoft.com/office/drawing/2014/main" id="{D853D2D6-514A-9847-BBC3-2AE928C8DAFB}"/>
                </a:ext>
              </a:extLst>
            </p:cNvPr>
            <p:cNvCxnSpPr>
              <a:cxnSpLocks noChangeShapeType="1"/>
              <a:endCxn id="109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98" name="Straight Connector 1097">
              <a:extLst>
                <a:ext uri="{FF2B5EF4-FFF2-40B4-BE49-F238E27FC236}">
                  <a16:creationId xmlns:a16="http://schemas.microsoft.com/office/drawing/2014/main" id="{0F7465E9-0BFE-964B-AB98-F93DD82101C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099" name="Group 347">
            <a:extLst>
              <a:ext uri="{FF2B5EF4-FFF2-40B4-BE49-F238E27FC236}">
                <a16:creationId xmlns:a16="http://schemas.microsoft.com/office/drawing/2014/main" id="{B1B48B52-0F33-0442-B024-9A681DC9E147}"/>
              </a:ext>
            </a:extLst>
          </p:cNvPr>
          <p:cNvGrpSpPr>
            <a:grpSpLocks/>
          </p:cNvGrpSpPr>
          <p:nvPr/>
        </p:nvGrpSpPr>
        <p:grpSpPr bwMode="auto">
          <a:xfrm>
            <a:off x="5452918" y="6301755"/>
            <a:ext cx="588962" cy="242887"/>
            <a:chOff x="1871277" y="1576300"/>
            <a:chExt cx="1128371" cy="437861"/>
          </a:xfrm>
        </p:grpSpPr>
        <p:sp>
          <p:nvSpPr>
            <p:cNvPr id="1100" name="Oval 1099">
              <a:extLst>
                <a:ext uri="{FF2B5EF4-FFF2-40B4-BE49-F238E27FC236}">
                  <a16:creationId xmlns:a16="http://schemas.microsoft.com/office/drawing/2014/main" id="{B2DB57CB-08BD-2F4D-A7ED-38936BBFA3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1" name="Rectangle 1100">
              <a:extLst>
                <a:ext uri="{FF2B5EF4-FFF2-40B4-BE49-F238E27FC236}">
                  <a16:creationId xmlns:a16="http://schemas.microsoft.com/office/drawing/2014/main" id="{C5A9C96D-A2BA-754F-A882-52122EB391BC}"/>
                </a:ext>
              </a:extLst>
            </p:cNvPr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83C4800F-B303-9446-B339-EF2E78D32E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3" name="Freeform 1102">
              <a:extLst>
                <a:ext uri="{FF2B5EF4-FFF2-40B4-BE49-F238E27FC236}">
                  <a16:creationId xmlns:a16="http://schemas.microsoft.com/office/drawing/2014/main" id="{8248D620-997C-1B4D-A023-5CD8220FC4D0}"/>
                </a:ext>
              </a:extLst>
            </p:cNvPr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04" name="Freeform 1103">
              <a:extLst>
                <a:ext uri="{FF2B5EF4-FFF2-40B4-BE49-F238E27FC236}">
                  <a16:creationId xmlns:a16="http://schemas.microsoft.com/office/drawing/2014/main" id="{906FE13D-AC05-AA42-853B-9FAC9CA250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5" name="Freeform 1104">
              <a:extLst>
                <a:ext uri="{FF2B5EF4-FFF2-40B4-BE49-F238E27FC236}">
                  <a16:creationId xmlns:a16="http://schemas.microsoft.com/office/drawing/2014/main" id="{DE4AB67E-E389-E747-AA8A-F557E3BDBA6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106" name="Freeform 1105">
              <a:extLst>
                <a:ext uri="{FF2B5EF4-FFF2-40B4-BE49-F238E27FC236}">
                  <a16:creationId xmlns:a16="http://schemas.microsoft.com/office/drawing/2014/main" id="{A18C8CAC-63E9-E248-8397-1346071AD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1107" name="Straight Connector 1106">
              <a:extLst>
                <a:ext uri="{FF2B5EF4-FFF2-40B4-BE49-F238E27FC236}">
                  <a16:creationId xmlns:a16="http://schemas.microsoft.com/office/drawing/2014/main" id="{73BEE8CD-92EF-AB4A-9223-19BD5734C8CF}"/>
                </a:ext>
              </a:extLst>
            </p:cNvPr>
            <p:cNvCxnSpPr>
              <a:cxnSpLocks noChangeShapeType="1"/>
              <a:endCxn id="110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5BC61A72-737C-4F4F-802A-7DAAF663B4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110" name="Group 11">
            <a:extLst>
              <a:ext uri="{FF2B5EF4-FFF2-40B4-BE49-F238E27FC236}">
                <a16:creationId xmlns:a16="http://schemas.microsoft.com/office/drawing/2014/main" id="{E5217315-CB03-2542-94D5-3FA12A407609}"/>
              </a:ext>
            </a:extLst>
          </p:cNvPr>
          <p:cNvGrpSpPr>
            <a:grpSpLocks/>
          </p:cNvGrpSpPr>
          <p:nvPr/>
        </p:nvGrpSpPr>
        <p:grpSpPr bwMode="auto">
          <a:xfrm>
            <a:off x="4494536" y="2167905"/>
            <a:ext cx="3597875" cy="493470"/>
            <a:chOff x="2705100" y="2011398"/>
            <a:chExt cx="3597533" cy="493677"/>
          </a:xfrm>
        </p:grpSpPr>
        <p:sp>
          <p:nvSpPr>
            <p:cNvPr id="1135" name="Oval 1134">
              <a:extLst>
                <a:ext uri="{FF2B5EF4-FFF2-40B4-BE49-F238E27FC236}">
                  <a16:creationId xmlns:a16="http://schemas.microsoft.com/office/drawing/2014/main" id="{57A6E143-0094-5D49-8A05-004EA3A97A71}"/>
                </a:ext>
              </a:extLst>
            </p:cNvPr>
            <p:cNvSpPr/>
            <p:nvPr/>
          </p:nvSpPr>
          <p:spPr bwMode="auto">
            <a:xfrm>
              <a:off x="2722092" y="2011398"/>
              <a:ext cx="3581060" cy="492331"/>
            </a:xfrm>
            <a:prstGeom prst="ellipse">
              <a:avLst/>
            </a:prstGeom>
            <a:solidFill>
              <a:srgbClr val="FFFFFF">
                <a:alpha val="42000"/>
              </a:srgbClr>
            </a:solidFill>
            <a:ln w="317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6" name="Oval 1135">
              <a:extLst>
                <a:ext uri="{FF2B5EF4-FFF2-40B4-BE49-F238E27FC236}">
                  <a16:creationId xmlns:a16="http://schemas.microsoft.com/office/drawing/2014/main" id="{431997AA-2888-D042-A558-B6DE0F737D3F}"/>
                </a:ext>
              </a:extLst>
            </p:cNvPr>
            <p:cNvSpPr/>
            <p:nvPr/>
          </p:nvSpPr>
          <p:spPr bwMode="auto">
            <a:xfrm>
              <a:off x="2704632" y="2012986"/>
              <a:ext cx="3581060" cy="492331"/>
            </a:xfrm>
            <a:prstGeom prst="ellipse">
              <a:avLst/>
            </a:prstGeom>
            <a:solidFill>
              <a:srgbClr val="CC0000">
                <a:alpha val="42000"/>
              </a:srgbClr>
            </a:solidFill>
            <a:ln w="3175" cap="flat" cmpd="sng" algn="ctr">
              <a:solidFill>
                <a:srgbClr val="CC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  <a:cs typeface="+mn-cs"/>
              </a:endParaRPr>
            </a:p>
          </p:txBody>
        </p:sp>
        <p:sp>
          <p:nvSpPr>
            <p:cNvPr id="1137" name="TextBox 389">
              <a:extLst>
                <a:ext uri="{FF2B5EF4-FFF2-40B4-BE49-F238E27FC236}">
                  <a16:creationId xmlns:a16="http://schemas.microsoft.com/office/drawing/2014/main" id="{D0AF8FB3-4D5B-7B4A-8B82-CF15E8A6F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2664" y="2127167"/>
              <a:ext cx="2057700" cy="2961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ts val="1475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Remote Controller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70F660B-2991-C94D-80D9-F1429AC36768}"/>
              </a:ext>
            </a:extLst>
          </p:cNvPr>
          <p:cNvGrpSpPr/>
          <p:nvPr/>
        </p:nvGrpSpPr>
        <p:grpSpPr>
          <a:xfrm>
            <a:off x="3674918" y="4177613"/>
            <a:ext cx="5095875" cy="822392"/>
            <a:chOff x="3674918" y="4177613"/>
            <a:chExt cx="5095875" cy="822392"/>
          </a:xfrm>
        </p:grpSpPr>
        <p:grpSp>
          <p:nvGrpSpPr>
            <p:cNvPr id="1111" name="Group 441">
              <a:extLst>
                <a:ext uri="{FF2B5EF4-FFF2-40B4-BE49-F238E27FC236}">
                  <a16:creationId xmlns:a16="http://schemas.microsoft.com/office/drawing/2014/main" id="{0C03A32C-FA65-214B-B936-B6E1B2C384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4918" y="4177613"/>
              <a:ext cx="923628" cy="405783"/>
              <a:chOff x="2705100" y="2011398"/>
              <a:chExt cx="3597533" cy="493677"/>
            </a:xfrm>
          </p:grpSpPr>
          <p:sp>
            <p:nvSpPr>
              <p:cNvPr id="1132" name="Oval 1131">
                <a:extLst>
                  <a:ext uri="{FF2B5EF4-FFF2-40B4-BE49-F238E27FC236}">
                    <a16:creationId xmlns:a16="http://schemas.microsoft.com/office/drawing/2014/main" id="{F74AE388-0960-CF47-B1A1-1ABEEB3A9CAF}"/>
                  </a:ext>
                </a:extLst>
              </p:cNvPr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rgbClr val="FFFFFF">
                  <a:alpha val="42000"/>
                </a:srgbClr>
              </a:solidFill>
              <a:ln w="317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3" name="Oval 1132">
                <a:extLst>
                  <a:ext uri="{FF2B5EF4-FFF2-40B4-BE49-F238E27FC236}">
                    <a16:creationId xmlns:a16="http://schemas.microsoft.com/office/drawing/2014/main" id="{1181AFDF-673F-BE48-B342-3AE78D0EFECC}"/>
                  </a:ext>
                </a:extLst>
              </p:cNvPr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34" name="TextBox 389">
                <a:extLst>
                  <a:ext uri="{FF2B5EF4-FFF2-40B4-BE49-F238E27FC236}">
                    <a16:creationId xmlns:a16="http://schemas.microsoft.com/office/drawing/2014/main" id="{F3932BCA-D430-FC40-B54E-015140A71E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</a:p>
            </p:txBody>
          </p:sp>
        </p:grpSp>
        <p:grpSp>
          <p:nvGrpSpPr>
            <p:cNvPr id="1112" name="Group 16">
              <a:extLst>
                <a:ext uri="{FF2B5EF4-FFF2-40B4-BE49-F238E27FC236}">
                  <a16:creationId xmlns:a16="http://schemas.microsoft.com/office/drawing/2014/main" id="{C3F9499B-4024-2B4E-8994-25AA993B23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338708" y="4714256"/>
              <a:ext cx="463612" cy="285749"/>
              <a:chOff x="3558850" y="4573304"/>
              <a:chExt cx="463568" cy="285869"/>
            </a:xfrm>
          </p:grpSpPr>
          <p:grpSp>
            <p:nvGrpSpPr>
              <p:cNvPr id="1128" name="Group 12">
                <a:extLst>
                  <a:ext uri="{FF2B5EF4-FFF2-40B4-BE49-F238E27FC236}">
                    <a16:creationId xmlns:a16="http://schemas.microsoft.com/office/drawing/2014/main" id="{643660C7-BD5F-8243-BB52-5E41566520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30" name="Oval 1129">
                  <a:extLst>
                    <a:ext uri="{FF2B5EF4-FFF2-40B4-BE49-F238E27FC236}">
                      <a16:creationId xmlns:a16="http://schemas.microsoft.com/office/drawing/2014/main" id="{EB6F94A5-07EA-824D-BCE4-E412F1D275A9}"/>
                    </a:ext>
                  </a:extLst>
                </p:cNvPr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31" name="Oval 1130">
                  <a:extLst>
                    <a:ext uri="{FF2B5EF4-FFF2-40B4-BE49-F238E27FC236}">
                      <a16:creationId xmlns:a16="http://schemas.microsoft.com/office/drawing/2014/main" id="{3AFA8449-4699-DE4E-AD4F-2F50FF91F472}"/>
                    </a:ext>
                  </a:extLst>
                </p:cNvPr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9" name="TextBox 389">
                <a:extLst>
                  <a:ext uri="{FF2B5EF4-FFF2-40B4-BE49-F238E27FC236}">
                    <a16:creationId xmlns:a16="http://schemas.microsoft.com/office/drawing/2014/main" id="{64D840F2-5A70-9E44-A243-2698981850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3" name="Group 450">
              <a:extLst>
                <a:ext uri="{FF2B5EF4-FFF2-40B4-BE49-F238E27FC236}">
                  <a16:creationId xmlns:a16="http://schemas.microsoft.com/office/drawing/2014/main" id="{AADDBF22-BF75-E042-B015-F1D30A1937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18930" y="4712138"/>
              <a:ext cx="463612" cy="285749"/>
              <a:chOff x="3558850" y="4573304"/>
              <a:chExt cx="463568" cy="285869"/>
            </a:xfrm>
          </p:grpSpPr>
          <p:grpSp>
            <p:nvGrpSpPr>
              <p:cNvPr id="1124" name="Group 451">
                <a:extLst>
                  <a:ext uri="{FF2B5EF4-FFF2-40B4-BE49-F238E27FC236}">
                    <a16:creationId xmlns:a16="http://schemas.microsoft.com/office/drawing/2014/main" id="{BD64AF44-6F7F-1747-8E26-3E6D0EDDA0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6" name="Oval 1125">
                  <a:extLst>
                    <a:ext uri="{FF2B5EF4-FFF2-40B4-BE49-F238E27FC236}">
                      <a16:creationId xmlns:a16="http://schemas.microsoft.com/office/drawing/2014/main" id="{B13E6B0A-9B22-874D-A5BB-CAB7052B0E58}"/>
                    </a:ext>
                  </a:extLst>
                </p:cNvPr>
                <p:cNvSpPr/>
                <p:nvPr/>
              </p:nvSpPr>
              <p:spPr bwMode="auto">
                <a:xfrm>
                  <a:off x="3573874" y="4581775"/>
                  <a:ext cx="439696" cy="257283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7" name="Oval 1126">
                  <a:extLst>
                    <a:ext uri="{FF2B5EF4-FFF2-40B4-BE49-F238E27FC236}">
                      <a16:creationId xmlns:a16="http://schemas.microsoft.com/office/drawing/2014/main" id="{88C69275-D6D4-D64E-9433-86A12EE44DC2}"/>
                    </a:ext>
                  </a:extLst>
                </p:cNvPr>
                <p:cNvSpPr/>
                <p:nvPr/>
              </p:nvSpPr>
              <p:spPr bwMode="auto">
                <a:xfrm>
                  <a:off x="3559588" y="4591304"/>
                  <a:ext cx="463506" cy="249341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5" name="TextBox 389">
                <a:extLst>
                  <a:ext uri="{FF2B5EF4-FFF2-40B4-BE49-F238E27FC236}">
                    <a16:creationId xmlns:a16="http://schemas.microsoft.com/office/drawing/2014/main" id="{137E9DC6-E808-9244-BE10-49D98EA5A1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4" name="Group 455">
              <a:extLst>
                <a:ext uri="{FF2B5EF4-FFF2-40B4-BE49-F238E27FC236}">
                  <a16:creationId xmlns:a16="http://schemas.microsoft.com/office/drawing/2014/main" id="{F9EC1EDD-92AD-2245-AE89-053A0D1F0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19300" y="4710021"/>
              <a:ext cx="463612" cy="285749"/>
              <a:chOff x="3558850" y="4573304"/>
              <a:chExt cx="463568" cy="285869"/>
            </a:xfrm>
          </p:grpSpPr>
          <p:grpSp>
            <p:nvGrpSpPr>
              <p:cNvPr id="1120" name="Group 456">
                <a:extLst>
                  <a:ext uri="{FF2B5EF4-FFF2-40B4-BE49-F238E27FC236}">
                    <a16:creationId xmlns:a16="http://schemas.microsoft.com/office/drawing/2014/main" id="{CB1EA6B7-79F6-7C4E-B31B-F6338BD15A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22" name="Oval 1121">
                  <a:extLst>
                    <a:ext uri="{FF2B5EF4-FFF2-40B4-BE49-F238E27FC236}">
                      <a16:creationId xmlns:a16="http://schemas.microsoft.com/office/drawing/2014/main" id="{9BF9A7D0-3676-5B44-9F92-551F82BA815A}"/>
                    </a:ext>
                  </a:extLst>
                </p:cNvPr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23" name="Oval 1122">
                  <a:extLst>
                    <a:ext uri="{FF2B5EF4-FFF2-40B4-BE49-F238E27FC236}">
                      <a16:creationId xmlns:a16="http://schemas.microsoft.com/office/drawing/2014/main" id="{F3145DFC-AFCD-7043-8580-05CA0BB4CB0F}"/>
                    </a:ext>
                  </a:extLst>
                </p:cNvPr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21" name="TextBox 389">
                <a:extLst>
                  <a:ext uri="{FF2B5EF4-FFF2-40B4-BE49-F238E27FC236}">
                    <a16:creationId xmlns:a16="http://schemas.microsoft.com/office/drawing/2014/main" id="{F248CEB0-87E6-A44A-A50F-5C3EC5372B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grpSp>
          <p:nvGrpSpPr>
            <p:cNvPr id="1115" name="Group 460">
              <a:extLst>
                <a:ext uri="{FF2B5EF4-FFF2-40B4-BE49-F238E27FC236}">
                  <a16:creationId xmlns:a16="http://schemas.microsoft.com/office/drawing/2014/main" id="{4F7BA808-3479-484C-BAF0-5CC1FD0331E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07181" y="4707904"/>
              <a:ext cx="463612" cy="285749"/>
              <a:chOff x="3558850" y="4573304"/>
              <a:chExt cx="463568" cy="285869"/>
            </a:xfrm>
          </p:grpSpPr>
          <p:grpSp>
            <p:nvGrpSpPr>
              <p:cNvPr id="1116" name="Group 461">
                <a:extLst>
                  <a:ext uri="{FF2B5EF4-FFF2-40B4-BE49-F238E27FC236}">
                    <a16:creationId xmlns:a16="http://schemas.microsoft.com/office/drawing/2014/main" id="{933FA7BC-47D5-ED48-85E7-B486D7CBCA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1118" name="Oval 1117">
                  <a:extLst>
                    <a:ext uri="{FF2B5EF4-FFF2-40B4-BE49-F238E27FC236}">
                      <a16:creationId xmlns:a16="http://schemas.microsoft.com/office/drawing/2014/main" id="{BFFF1AA5-D313-234B-BDA6-40E287FD081F}"/>
                    </a:ext>
                  </a:extLst>
                </p:cNvPr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rgbClr val="FFFFFF">
                    <a:alpha val="42000"/>
                  </a:srgbClr>
                </a:solidFill>
                <a:ln w="317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19" name="Oval 1118">
                  <a:extLst>
                    <a:ext uri="{FF2B5EF4-FFF2-40B4-BE49-F238E27FC236}">
                      <a16:creationId xmlns:a16="http://schemas.microsoft.com/office/drawing/2014/main" id="{08D261B5-FBF3-B541-B8CA-B63F648BEF5C}"/>
                    </a:ext>
                  </a:extLst>
                </p:cNvPr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117" name="TextBox 389">
                <a:extLst>
                  <a:ext uri="{FF2B5EF4-FFF2-40B4-BE49-F238E27FC236}">
                    <a16:creationId xmlns:a16="http://schemas.microsoft.com/office/drawing/2014/main" id="{8386C9B3-5C0B-0443-98EF-8CDB1312E9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914400" rtl="0" eaLnBrk="0" fontAlgn="base" latinLnBrk="0" hangingPunct="0">
                  <a:lnSpc>
                    <a:spcPts val="1475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CA</a:t>
                </a:r>
                <a:endPara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139" name="Group 1">
            <a:extLst>
              <a:ext uri="{FF2B5EF4-FFF2-40B4-BE49-F238E27FC236}">
                <a16:creationId xmlns:a16="http://schemas.microsoft.com/office/drawing/2014/main" id="{A228ACC2-6157-BF41-88C3-0A086417268A}"/>
              </a:ext>
            </a:extLst>
          </p:cNvPr>
          <p:cNvGrpSpPr>
            <a:grpSpLocks/>
          </p:cNvGrpSpPr>
          <p:nvPr/>
        </p:nvGrpSpPr>
        <p:grpSpPr bwMode="auto">
          <a:xfrm>
            <a:off x="2687493" y="5474667"/>
            <a:ext cx="2698750" cy="903288"/>
            <a:chOff x="938213" y="5237163"/>
            <a:chExt cx="2698750" cy="903287"/>
          </a:xfrm>
        </p:grpSpPr>
        <p:cxnSp>
          <p:nvCxnSpPr>
            <p:cNvPr id="1140" name="Straight Connector 1139">
              <a:extLst>
                <a:ext uri="{FF2B5EF4-FFF2-40B4-BE49-F238E27FC236}">
                  <a16:creationId xmlns:a16="http://schemas.microsoft.com/office/drawing/2014/main" id="{CB924182-B4D8-0F43-97E1-646C4E72A083}"/>
                </a:ext>
              </a:extLst>
            </p:cNvPr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141" name="TextBox 265">
              <a:extLst>
                <a:ext uri="{FF2B5EF4-FFF2-40B4-BE49-F238E27FC236}">
                  <a16:creationId xmlns:a16="http://schemas.microsoft.com/office/drawing/2014/main" id="{CFD0B0F1-D70C-5245-B37A-C9A4ABCBE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1</a:t>
              </a:r>
            </a:p>
          </p:txBody>
        </p:sp>
        <p:sp>
          <p:nvSpPr>
            <p:cNvPr id="1142" name="TextBox 281">
              <a:extLst>
                <a:ext uri="{FF2B5EF4-FFF2-40B4-BE49-F238E27FC236}">
                  <a16:creationId xmlns:a16="http://schemas.microsoft.com/office/drawing/2014/main" id="{6C507E5B-C87D-FA46-A331-4ABAB6B8A2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2</a:t>
              </a:r>
            </a:p>
          </p:txBody>
        </p:sp>
        <p:grpSp>
          <p:nvGrpSpPr>
            <p:cNvPr id="1143" name="Group 5">
              <a:extLst>
                <a:ext uri="{FF2B5EF4-FFF2-40B4-BE49-F238E27FC236}">
                  <a16:creationId xmlns:a16="http://schemas.microsoft.com/office/drawing/2014/main" id="{1A707F03-E0B2-FF48-9597-B751067AD9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1157" name="Rectangle 98">
                <a:extLst>
                  <a:ext uri="{FF2B5EF4-FFF2-40B4-BE49-F238E27FC236}">
                    <a16:creationId xmlns:a16="http://schemas.microsoft.com/office/drawing/2014/main" id="{CA6EA6FC-3469-1A42-8A1A-7ABEC47FF2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8" name="Line 99">
                <a:extLst>
                  <a:ext uri="{FF2B5EF4-FFF2-40B4-BE49-F238E27FC236}">
                    <a16:creationId xmlns:a16="http://schemas.microsoft.com/office/drawing/2014/main" id="{8B52FDA0-6129-4D4D-AB34-6E31B5746E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rgbClr val="3333CC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9" name="Rectangle 104">
                <a:extLst>
                  <a:ext uri="{FF2B5EF4-FFF2-40B4-BE49-F238E27FC236}">
                    <a16:creationId xmlns:a16="http://schemas.microsoft.com/office/drawing/2014/main" id="{EF6D77F4-B510-3541-9758-82FBBD8239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rgbClr val="00CC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60" name="Text Box 105">
                <a:extLst>
                  <a:ext uri="{FF2B5EF4-FFF2-40B4-BE49-F238E27FC236}">
                    <a16:creationId xmlns:a16="http://schemas.microsoft.com/office/drawing/2014/main" id="{2AE0900E-8A8F-4A4D-BB87-414DFE5E1C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0111</a:t>
                </a:r>
              </a:p>
            </p:txBody>
          </p:sp>
          <p:sp>
            <p:nvSpPr>
              <p:cNvPr id="1161" name="Line 119">
                <a:extLst>
                  <a:ext uri="{FF2B5EF4-FFF2-40B4-BE49-F238E27FC236}">
                    <a16:creationId xmlns:a16="http://schemas.microsoft.com/office/drawing/2014/main" id="{5B21AE9C-8AC8-434E-B3D3-DDFB36C485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44" name="Freeform 120">
              <a:extLst>
                <a:ext uri="{FF2B5EF4-FFF2-40B4-BE49-F238E27FC236}">
                  <a16:creationId xmlns:a16="http://schemas.microsoft.com/office/drawing/2014/main" id="{7959F5AF-96CF-CD42-95A7-B320D466F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7 h 167"/>
                <a:gd name="T2" fmla="*/ 2147483647 w 554"/>
                <a:gd name="T3" fmla="*/ 2147483647 h 167"/>
                <a:gd name="T4" fmla="*/ 2147483647 w 554"/>
                <a:gd name="T5" fmla="*/ 2147483647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1145" name="Group 357">
              <a:extLst>
                <a:ext uri="{FF2B5EF4-FFF2-40B4-BE49-F238E27FC236}">
                  <a16:creationId xmlns:a16="http://schemas.microsoft.com/office/drawing/2014/main" id="{4D59E87F-CE51-5F46-B516-9F402F5585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1147" name="Oval 1146">
                <a:extLst>
                  <a:ext uri="{FF2B5EF4-FFF2-40B4-BE49-F238E27FC236}">
                    <a16:creationId xmlns:a16="http://schemas.microsoft.com/office/drawing/2014/main" id="{47BEE802-D705-FB42-955E-D825A1B513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48" name="Rectangle 1147">
                <a:extLst>
                  <a:ext uri="{FF2B5EF4-FFF2-40B4-BE49-F238E27FC236}">
                    <a16:creationId xmlns:a16="http://schemas.microsoft.com/office/drawing/2014/main" id="{A0A9F0A0-D85B-BC44-809E-0D44746B1886}"/>
                  </a:ext>
                </a:extLst>
              </p:cNvPr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49" name="Oval 1148">
                <a:extLst>
                  <a:ext uri="{FF2B5EF4-FFF2-40B4-BE49-F238E27FC236}">
                    <a16:creationId xmlns:a16="http://schemas.microsoft.com/office/drawing/2014/main" id="{E6E2E4DB-C182-5947-9544-5CA42AF8D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0" name="Freeform 1149">
                <a:extLst>
                  <a:ext uri="{FF2B5EF4-FFF2-40B4-BE49-F238E27FC236}">
                    <a16:creationId xmlns:a16="http://schemas.microsoft.com/office/drawing/2014/main" id="{826516FA-D90F-FF4F-86C3-EABFADEC3BBB}"/>
                  </a:ext>
                </a:extLst>
              </p:cNvPr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51" name="Freeform 1150">
                <a:extLst>
                  <a:ext uri="{FF2B5EF4-FFF2-40B4-BE49-F238E27FC236}">
                    <a16:creationId xmlns:a16="http://schemas.microsoft.com/office/drawing/2014/main" id="{8B23C2D3-E371-5547-9057-B35E626AB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2" name="Freeform 1151">
                <a:extLst>
                  <a:ext uri="{FF2B5EF4-FFF2-40B4-BE49-F238E27FC236}">
                    <a16:creationId xmlns:a16="http://schemas.microsoft.com/office/drawing/2014/main" id="{2DEA8715-4603-7449-BB4D-351CFEF75C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3" name="Freeform 1152">
                <a:extLst>
                  <a:ext uri="{FF2B5EF4-FFF2-40B4-BE49-F238E27FC236}">
                    <a16:creationId xmlns:a16="http://schemas.microsoft.com/office/drawing/2014/main" id="{72F5390F-6421-6840-94BC-D15B70623E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54" name="Straight Connector 1153">
                <a:extLst>
                  <a:ext uri="{FF2B5EF4-FFF2-40B4-BE49-F238E27FC236}">
                    <a16:creationId xmlns:a16="http://schemas.microsoft.com/office/drawing/2014/main" id="{34E68527-C12C-5248-A62C-D72D4BEC928A}"/>
                  </a:ext>
                </a:extLst>
              </p:cNvPr>
              <p:cNvCxnSpPr>
                <a:cxnSpLocks noChangeShapeType="1"/>
                <a:endCxn id="1149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55" name="Straight Connector 1154">
                <a:extLst>
                  <a:ext uri="{FF2B5EF4-FFF2-40B4-BE49-F238E27FC236}">
                    <a16:creationId xmlns:a16="http://schemas.microsoft.com/office/drawing/2014/main" id="{475CE0A8-F910-FF45-A479-96A5E48ACF2E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146" name="TextBox 282">
              <a:extLst>
                <a:ext uri="{FF2B5EF4-FFF2-40B4-BE49-F238E27FC236}">
                  <a16:creationId xmlns:a16="http://schemas.microsoft.com/office/drawing/2014/main" id="{4B460814-1FB2-5F46-A167-2E252688DD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3</a:t>
              </a:r>
            </a:p>
          </p:txBody>
        </p:sp>
      </p:grpSp>
      <p:sp>
        <p:nvSpPr>
          <p:cNvPr id="1162" name="TextBox 6">
            <a:extLst>
              <a:ext uri="{FF2B5EF4-FFF2-40B4-BE49-F238E27FC236}">
                <a16:creationId xmlns:a16="http://schemas.microsoft.com/office/drawing/2014/main" id="{21D1826E-E3E7-E445-9FFB-A565D9A2A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6130" y="4850780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values in arriving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packet header</a:t>
            </a: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1163" name="Group 1162">
            <a:extLst>
              <a:ext uri="{FF2B5EF4-FFF2-40B4-BE49-F238E27FC236}">
                <a16:creationId xmlns:a16="http://schemas.microsoft.com/office/drawing/2014/main" id="{F8C15A5A-1645-0849-B8DE-390745B8EBA4}"/>
              </a:ext>
            </a:extLst>
          </p:cNvPr>
          <p:cNvGrpSpPr>
            <a:grpSpLocks/>
          </p:cNvGrpSpPr>
          <p:nvPr/>
        </p:nvGrpSpPr>
        <p:grpSpPr bwMode="auto">
          <a:xfrm>
            <a:off x="4390906" y="2898842"/>
            <a:ext cx="4051268" cy="2367063"/>
            <a:chOff x="-3855475" y="3644638"/>
            <a:chExt cx="4051268" cy="2367866"/>
          </a:xfrm>
        </p:grpSpPr>
        <p:cxnSp>
          <p:nvCxnSpPr>
            <p:cNvPr id="1164" name="Straight Arrow Connector 1163">
              <a:extLst>
                <a:ext uri="{FF2B5EF4-FFF2-40B4-BE49-F238E27FC236}">
                  <a16:creationId xmlns:a16="http://schemas.microsoft.com/office/drawing/2014/main" id="{D6CE7F18-1D47-9C49-BB85-76C5894DE53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-3855475" y="3664699"/>
              <a:ext cx="0" cy="2094800"/>
            </a:xfrm>
            <a:prstGeom prst="straightConnector1">
              <a:avLst/>
            </a:prstGeom>
            <a:noFill/>
            <a:ln w="12700" cap="flat" cmpd="sng" algn="ctr">
              <a:solidFill>
                <a:srgbClr val="CC0000"/>
              </a:solidFill>
              <a:prstDash val="solid"/>
              <a:tailEnd type="triangle"/>
            </a:ln>
            <a:effectLst/>
          </p:spPr>
        </p:cxnSp>
        <p:cxnSp>
          <p:nvCxnSpPr>
            <p:cNvPr id="1165" name="Straight Arrow Connector 1164">
              <a:extLst>
                <a:ext uri="{FF2B5EF4-FFF2-40B4-BE49-F238E27FC236}">
                  <a16:creationId xmlns:a16="http://schemas.microsoft.com/office/drawing/2014/main" id="{1C7BE6B4-EA67-FB4B-B50B-7E72D52ED7D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818087" y="3658010"/>
              <a:ext cx="0" cy="235449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6" name="Straight Arrow Connector 1165">
              <a:extLst>
                <a:ext uri="{FF2B5EF4-FFF2-40B4-BE49-F238E27FC236}">
                  <a16:creationId xmlns:a16="http://schemas.microsoft.com/office/drawing/2014/main" id="{57774C27-8FF6-9F4F-A17E-D2F743FE22F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31396" cy="2331351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7" name="Straight Arrow Connector 1166">
              <a:extLst>
                <a:ext uri="{FF2B5EF4-FFF2-40B4-BE49-F238E27FC236}">
                  <a16:creationId xmlns:a16="http://schemas.microsoft.com/office/drawing/2014/main" id="{1F481D65-016C-9E4F-A167-D6343A31365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17641" y="3644638"/>
              <a:ext cx="0" cy="2364624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68" name="Straight Arrow Connector 1167">
              <a:extLst>
                <a:ext uri="{FF2B5EF4-FFF2-40B4-BE49-F238E27FC236}">
                  <a16:creationId xmlns:a16="http://schemas.microsoft.com/office/drawing/2014/main" id="{8D76033E-EA4A-B441-99A6-CFC1521E6C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95792" y="3690049"/>
              <a:ext cx="1" cy="2311566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4" name="Slide Number Placeholder 4">
            <a:extLst>
              <a:ext uri="{FF2B5EF4-FFF2-40B4-BE49-F238E27FC236}">
                <a16:creationId xmlns:a16="http://schemas.microsoft.com/office/drawing/2014/main" id="{EB6E2EBA-F897-A249-9C0A-5C6AC0D91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1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2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F20255E-462F-0E4B-A829-1C635A9D2E89}"/>
              </a:ext>
            </a:extLst>
          </p:cNvPr>
          <p:cNvGrpSpPr/>
          <p:nvPr/>
        </p:nvGrpSpPr>
        <p:grpSpPr>
          <a:xfrm>
            <a:off x="2020188" y="2244830"/>
            <a:ext cx="6996667" cy="1258851"/>
            <a:chOff x="1372488" y="5470630"/>
            <a:chExt cx="6996667" cy="1258851"/>
          </a:xfrm>
        </p:grpSpPr>
        <p:sp>
          <p:nvSpPr>
            <p:cNvPr id="887" name="Freeform 2">
              <a:extLst>
                <a:ext uri="{FF2B5EF4-FFF2-40B4-BE49-F238E27FC236}">
                  <a16:creationId xmlns:a16="http://schemas.microsoft.com/office/drawing/2014/main" id="{73B896A4-C009-EC47-9EB3-507C0C7CCB8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1668" y="5789681"/>
              <a:ext cx="4027487" cy="939800"/>
            </a:xfrm>
            <a:custGeom>
              <a:avLst/>
              <a:gdLst>
                <a:gd name="T0" fmla="*/ 2147483647 w 10001"/>
                <a:gd name="T1" fmla="*/ 2147483647 h 10125"/>
                <a:gd name="T2" fmla="*/ 2147483647 w 10001"/>
                <a:gd name="T3" fmla="*/ 2147483647 h 10125"/>
                <a:gd name="T4" fmla="*/ 2147483647 w 10001"/>
                <a:gd name="T5" fmla="*/ 2147483647 h 10125"/>
                <a:gd name="T6" fmla="*/ 2147483647 w 10001"/>
                <a:gd name="T7" fmla="*/ 0 h 10125"/>
                <a:gd name="T8" fmla="*/ 2147483647 w 10001"/>
                <a:gd name="T9" fmla="*/ 2147483647 h 10125"/>
                <a:gd name="T10" fmla="*/ 2147483647 w 10001"/>
                <a:gd name="T11" fmla="*/ 2147483647 h 10125"/>
                <a:gd name="T12" fmla="*/ 2147483647 w 10001"/>
                <a:gd name="T13" fmla="*/ 2147483647 h 10125"/>
                <a:gd name="T14" fmla="*/ 2147483647 w 10001"/>
                <a:gd name="T15" fmla="*/ 2147483647 h 10125"/>
                <a:gd name="T16" fmla="*/ 2147483647 w 10001"/>
                <a:gd name="T17" fmla="*/ 2147483647 h 10125"/>
                <a:gd name="T18" fmla="*/ 2147483647 w 10001"/>
                <a:gd name="T19" fmla="*/ 2147483647 h 10125"/>
                <a:gd name="T20" fmla="*/ 2147483647 w 10001"/>
                <a:gd name="T21" fmla="*/ 2147483647 h 10125"/>
                <a:gd name="T22" fmla="*/ 2147483647 w 10001"/>
                <a:gd name="T23" fmla="*/ 2147483647 h 10125"/>
                <a:gd name="T24" fmla="*/ 2147483647 w 10001"/>
                <a:gd name="T25" fmla="*/ 2147483647 h 10125"/>
                <a:gd name="T26" fmla="*/ 2147483647 w 10001"/>
                <a:gd name="T27" fmla="*/ 2147483647 h 10125"/>
                <a:gd name="T28" fmla="*/ 2147483647 w 10001"/>
                <a:gd name="T29" fmla="*/ 2147483647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888" name="Straight Connector 887">
              <a:extLst>
                <a:ext uri="{FF2B5EF4-FFF2-40B4-BE49-F238E27FC236}">
                  <a16:creationId xmlns:a16="http://schemas.microsoft.com/office/drawing/2014/main" id="{BFDE916B-AF97-DB4F-88E3-3211F74E07F5}"/>
                </a:ext>
              </a:extLst>
            </p:cNvPr>
            <p:cNvCxnSpPr/>
            <p:nvPr/>
          </p:nvCxnSpPr>
          <p:spPr>
            <a:xfrm flipV="1">
              <a:off x="5011593" y="5940494"/>
              <a:ext cx="1316037" cy="1317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89" name="Straight Connector 888">
              <a:extLst>
                <a:ext uri="{FF2B5EF4-FFF2-40B4-BE49-F238E27FC236}">
                  <a16:creationId xmlns:a16="http://schemas.microsoft.com/office/drawing/2014/main" id="{11A6A20F-5B1F-E34C-A889-7D7216BC52A6}"/>
                </a:ext>
              </a:extLst>
            </p:cNvPr>
            <p:cNvCxnSpPr/>
            <p:nvPr/>
          </p:nvCxnSpPr>
          <p:spPr>
            <a:xfrm>
              <a:off x="4900468" y="6127819"/>
              <a:ext cx="2259012" cy="2984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0" name="Straight Connector 889">
              <a:extLst>
                <a:ext uri="{FF2B5EF4-FFF2-40B4-BE49-F238E27FC236}">
                  <a16:creationId xmlns:a16="http://schemas.microsoft.com/office/drawing/2014/main" id="{EC3A188E-9403-584D-9DE4-BD063B6A9984}"/>
                </a:ext>
              </a:extLst>
            </p:cNvPr>
            <p:cNvCxnSpPr/>
            <p:nvPr/>
          </p:nvCxnSpPr>
          <p:spPr>
            <a:xfrm>
              <a:off x="4913168" y="6232594"/>
              <a:ext cx="714375" cy="2762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1" name="Straight Connector 890">
              <a:extLst>
                <a:ext uri="{FF2B5EF4-FFF2-40B4-BE49-F238E27FC236}">
                  <a16:creationId xmlns:a16="http://schemas.microsoft.com/office/drawing/2014/main" id="{CA8EFEA7-A8AA-F945-BA1D-4ACB721622E5}"/>
                </a:ext>
              </a:extLst>
            </p:cNvPr>
            <p:cNvCxnSpPr/>
            <p:nvPr/>
          </p:nvCxnSpPr>
          <p:spPr>
            <a:xfrm flipV="1">
              <a:off x="5930755" y="6426269"/>
              <a:ext cx="1247775" cy="825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2" name="Straight Connector 891">
              <a:extLst>
                <a:ext uri="{FF2B5EF4-FFF2-40B4-BE49-F238E27FC236}">
                  <a16:creationId xmlns:a16="http://schemas.microsoft.com/office/drawing/2014/main" id="{B2D0340F-062D-4B43-ADB5-74954D542D1B}"/>
                </a:ext>
              </a:extLst>
            </p:cNvPr>
            <p:cNvCxnSpPr/>
            <p:nvPr/>
          </p:nvCxnSpPr>
          <p:spPr>
            <a:xfrm>
              <a:off x="6591155" y="5973831"/>
              <a:ext cx="1057275" cy="12382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3" name="Straight Connector 892">
              <a:extLst>
                <a:ext uri="{FF2B5EF4-FFF2-40B4-BE49-F238E27FC236}">
                  <a16:creationId xmlns:a16="http://schemas.microsoft.com/office/drawing/2014/main" id="{694966F7-E79E-AC42-A981-710223649ACC}"/>
                </a:ext>
              </a:extLst>
            </p:cNvPr>
            <p:cNvCxnSpPr/>
            <p:nvPr/>
          </p:nvCxnSpPr>
          <p:spPr>
            <a:xfrm flipV="1">
              <a:off x="5875193" y="6127819"/>
              <a:ext cx="1790700" cy="2984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4" name="Straight Connector 893">
              <a:extLst>
                <a:ext uri="{FF2B5EF4-FFF2-40B4-BE49-F238E27FC236}">
                  <a16:creationId xmlns:a16="http://schemas.microsoft.com/office/drawing/2014/main" id="{E084439A-562F-9047-916D-8BFA8D983C78}"/>
                </a:ext>
              </a:extLst>
            </p:cNvPr>
            <p:cNvCxnSpPr/>
            <p:nvPr/>
          </p:nvCxnSpPr>
          <p:spPr>
            <a:xfrm flipV="1">
              <a:off x="7202343" y="6156394"/>
              <a:ext cx="588962" cy="269875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895" name="Straight Connector 894">
              <a:extLst>
                <a:ext uri="{FF2B5EF4-FFF2-40B4-BE49-F238E27FC236}">
                  <a16:creationId xmlns:a16="http://schemas.microsoft.com/office/drawing/2014/main" id="{B834EF84-01CE-DB43-AA3A-31C4F6601F10}"/>
                </a:ext>
              </a:extLst>
            </p:cNvPr>
            <p:cNvCxnSpPr/>
            <p:nvPr/>
          </p:nvCxnSpPr>
          <p:spPr>
            <a:xfrm>
              <a:off x="6345093" y="5940494"/>
              <a:ext cx="814387" cy="401637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grpSp>
          <p:nvGrpSpPr>
            <p:cNvPr id="1069" name="Group 347">
              <a:extLst>
                <a:ext uri="{FF2B5EF4-FFF2-40B4-BE49-F238E27FC236}">
                  <a16:creationId xmlns:a16="http://schemas.microsoft.com/office/drawing/2014/main" id="{4D6C1728-73DE-F748-A0E0-11321B8F7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05568" y="5983356"/>
              <a:ext cx="588962" cy="242888"/>
              <a:chOff x="1871277" y="1576300"/>
              <a:chExt cx="1128371" cy="437861"/>
            </a:xfrm>
          </p:grpSpPr>
          <p:sp>
            <p:nvSpPr>
              <p:cNvPr id="1070" name="Oval 1069">
                <a:extLst>
                  <a:ext uri="{FF2B5EF4-FFF2-40B4-BE49-F238E27FC236}">
                    <a16:creationId xmlns:a16="http://schemas.microsoft.com/office/drawing/2014/main" id="{BD0DE6BC-801F-2349-B339-2073DD002B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7" y="1693636"/>
                <a:ext cx="1125331" cy="320525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1" name="Rectangle 1070">
                <a:extLst>
                  <a:ext uri="{FF2B5EF4-FFF2-40B4-BE49-F238E27FC236}">
                    <a16:creationId xmlns:a16="http://schemas.microsoft.com/office/drawing/2014/main" id="{8006CA96-E3FA-9945-9B82-02259999272B}"/>
                  </a:ext>
                </a:extLst>
              </p:cNvPr>
              <p:cNvSpPr/>
              <p:nvPr/>
            </p:nvSpPr>
            <p:spPr bwMode="auto">
              <a:xfrm>
                <a:off x="1871277" y="1739425"/>
                <a:ext cx="1128371" cy="11733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72" name="Oval 1071">
                <a:extLst>
                  <a:ext uri="{FF2B5EF4-FFF2-40B4-BE49-F238E27FC236}">
                    <a16:creationId xmlns:a16="http://schemas.microsoft.com/office/drawing/2014/main" id="{AC968267-A70E-0B48-9B2B-F3F7549B2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5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3" name="Freeform 1072">
                <a:extLst>
                  <a:ext uri="{FF2B5EF4-FFF2-40B4-BE49-F238E27FC236}">
                    <a16:creationId xmlns:a16="http://schemas.microsoft.com/office/drawing/2014/main" id="{3543F393-921B-2544-AAF2-81DE265DCA01}"/>
                  </a:ext>
                </a:extLst>
              </p:cNvPr>
              <p:cNvSpPr/>
              <p:nvPr/>
            </p:nvSpPr>
            <p:spPr bwMode="auto">
              <a:xfrm>
                <a:off x="2160212" y="1673602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74" name="Freeform 1073">
                <a:extLst>
                  <a:ext uri="{FF2B5EF4-FFF2-40B4-BE49-F238E27FC236}">
                    <a16:creationId xmlns:a16="http://schemas.microsoft.com/office/drawing/2014/main" id="{36A99124-4AE5-ED4F-A834-C0222885AE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2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7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6 h 932950"/>
                  <a:gd name="T12" fmla="*/ 536535 w 3723451"/>
                  <a:gd name="T13" fmla="*/ 47040 h 932950"/>
                  <a:gd name="T14" fmla="*/ 334214 w 3723451"/>
                  <a:gd name="T15" fmla="*/ 111612 h 932950"/>
                  <a:gd name="T16" fmla="*/ 126717 w 3723451"/>
                  <a:gd name="T17" fmla="*/ 49415 h 932950"/>
                  <a:gd name="T18" fmla="*/ 93168 w 3723451"/>
                  <a:gd name="T19" fmla="*/ 56128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5" name="Freeform 1074">
                <a:extLst>
                  <a:ext uri="{FF2B5EF4-FFF2-40B4-BE49-F238E27FC236}">
                    <a16:creationId xmlns:a16="http://schemas.microsoft.com/office/drawing/2014/main" id="{9CE3F7E2-B553-1E45-88FC-E2E1EC32F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0" y="1727978"/>
                <a:ext cx="243315" cy="97302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8 h 809868"/>
                  <a:gd name="T4" fmla="*/ 154017 w 1366596"/>
                  <a:gd name="T5" fmla="*/ 97302 h 809868"/>
                  <a:gd name="T6" fmla="*/ 819 w 1366596"/>
                  <a:gd name="T7" fmla="*/ 5141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76" name="Freeform 1075">
                <a:extLst>
                  <a:ext uri="{FF2B5EF4-FFF2-40B4-BE49-F238E27FC236}">
                    <a16:creationId xmlns:a16="http://schemas.microsoft.com/office/drawing/2014/main" id="{D7BB9DED-4899-7649-AEBA-749DA45279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2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2 h 791462"/>
                  <a:gd name="T6" fmla="*/ 0 w 1348191"/>
                  <a:gd name="T7" fmla="*/ 75239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77" name="Straight Connector 1076">
                <a:extLst>
                  <a:ext uri="{FF2B5EF4-FFF2-40B4-BE49-F238E27FC236}">
                    <a16:creationId xmlns:a16="http://schemas.microsoft.com/office/drawing/2014/main" id="{E8965662-2E9A-0244-946F-4423CC691CFA}"/>
                  </a:ext>
                </a:extLst>
              </p:cNvPr>
              <p:cNvCxnSpPr>
                <a:cxnSpLocks noChangeShapeType="1"/>
                <a:endCxn id="1072" idx="2"/>
              </p:cNvCxnSpPr>
              <p:nvPr/>
            </p:nvCxnSpPr>
            <p:spPr bwMode="auto">
              <a:xfrm flipH="1" flipV="1">
                <a:off x="1871277" y="1736563"/>
                <a:ext cx="3040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78" name="Straight Connector 1077">
                <a:extLst>
                  <a:ext uri="{FF2B5EF4-FFF2-40B4-BE49-F238E27FC236}">
                    <a16:creationId xmlns:a16="http://schemas.microsoft.com/office/drawing/2014/main" id="{857BA7A2-209C-0B4F-9F2F-F5D9E12C5791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2"/>
                <a:ext cx="3040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79" name="Group 347">
              <a:extLst>
                <a:ext uri="{FF2B5EF4-FFF2-40B4-BE49-F238E27FC236}">
                  <a16:creationId xmlns:a16="http://schemas.microsoft.com/office/drawing/2014/main" id="{23A5395A-73E4-9545-9CCB-0643AECEF7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24430" y="5842069"/>
              <a:ext cx="588963" cy="242887"/>
              <a:chOff x="1871277" y="1576300"/>
              <a:chExt cx="1128371" cy="437861"/>
            </a:xfrm>
          </p:grpSpPr>
          <p:sp>
            <p:nvSpPr>
              <p:cNvPr id="1080" name="Oval 1079">
                <a:extLst>
                  <a:ext uri="{FF2B5EF4-FFF2-40B4-BE49-F238E27FC236}">
                    <a16:creationId xmlns:a16="http://schemas.microsoft.com/office/drawing/2014/main" id="{DF4469B4-1A62-884E-B93E-2088628FC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9" y="1693635"/>
                <a:ext cx="1125329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1" name="Rectangle 1080">
                <a:extLst>
                  <a:ext uri="{FF2B5EF4-FFF2-40B4-BE49-F238E27FC236}">
                    <a16:creationId xmlns:a16="http://schemas.microsoft.com/office/drawing/2014/main" id="{CEED749C-6638-6040-A523-CBE05E8011F2}"/>
                  </a:ext>
                </a:extLst>
              </p:cNvPr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82" name="Oval 1081">
                <a:extLst>
                  <a:ext uri="{FF2B5EF4-FFF2-40B4-BE49-F238E27FC236}">
                    <a16:creationId xmlns:a16="http://schemas.microsoft.com/office/drawing/2014/main" id="{E82E8A3A-0CDF-0142-A8D4-2A7F88E464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29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3" name="Freeform 1082">
                <a:extLst>
                  <a:ext uri="{FF2B5EF4-FFF2-40B4-BE49-F238E27FC236}">
                    <a16:creationId xmlns:a16="http://schemas.microsoft.com/office/drawing/2014/main" id="{20B0C69D-2EFF-CC4C-91E3-DE028EA90E90}"/>
                  </a:ext>
                </a:extLst>
              </p:cNvPr>
              <p:cNvSpPr/>
              <p:nvPr/>
            </p:nvSpPr>
            <p:spPr bwMode="auto">
              <a:xfrm>
                <a:off x="2160214" y="1673603"/>
                <a:ext cx="547457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84" name="Freeform 1083">
                <a:extLst>
                  <a:ext uri="{FF2B5EF4-FFF2-40B4-BE49-F238E27FC236}">
                    <a16:creationId xmlns:a16="http://schemas.microsoft.com/office/drawing/2014/main" id="{8F166C83-2DE4-AA4C-934F-358B1ABBD0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1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6 w 3723451"/>
                  <a:gd name="T5" fmla="*/ 62276 h 932950"/>
                  <a:gd name="T6" fmla="*/ 534416 w 3723451"/>
                  <a:gd name="T7" fmla="*/ 0 h 932950"/>
                  <a:gd name="T8" fmla="*/ 663031 w 3723451"/>
                  <a:gd name="T9" fmla="*/ 24782 h 932950"/>
                  <a:gd name="T10" fmla="*/ 567342 w 3723451"/>
                  <a:gd name="T11" fmla="*/ 55255 h 932950"/>
                  <a:gd name="T12" fmla="*/ 536534 w 3723451"/>
                  <a:gd name="T13" fmla="*/ 47039 h 932950"/>
                  <a:gd name="T14" fmla="*/ 334213 w 3723451"/>
                  <a:gd name="T15" fmla="*/ 111611 h 932950"/>
                  <a:gd name="T16" fmla="*/ 126716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5" name="Freeform 1084">
                <a:extLst>
                  <a:ext uri="{FF2B5EF4-FFF2-40B4-BE49-F238E27FC236}">
                    <a16:creationId xmlns:a16="http://schemas.microsoft.com/office/drawing/2014/main" id="{64120D6F-CF36-7A4B-868D-9522C1F79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1" y="1727977"/>
                <a:ext cx="243314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4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86" name="Freeform 1085">
                <a:extLst>
                  <a:ext uri="{FF2B5EF4-FFF2-40B4-BE49-F238E27FC236}">
                    <a16:creationId xmlns:a16="http://schemas.microsoft.com/office/drawing/2014/main" id="{8477E0BD-F61A-594C-8419-6BA64D7DFC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4" cy="97303"/>
              </a:xfrm>
              <a:custGeom>
                <a:avLst/>
                <a:gdLst>
                  <a:gd name="T0" fmla="*/ 236994 w 1348191"/>
                  <a:gd name="T1" fmla="*/ 0 h 791462"/>
                  <a:gd name="T2" fmla="*/ 240274 w 1348191"/>
                  <a:gd name="T3" fmla="*/ 46954 h 791462"/>
                  <a:gd name="T4" fmla="*/ 86925 w 1348191"/>
                  <a:gd name="T5" fmla="*/ 97303 h 791462"/>
                  <a:gd name="T6" fmla="*/ 0 w 1348191"/>
                  <a:gd name="T7" fmla="*/ 75240 h 791462"/>
                  <a:gd name="T8" fmla="*/ 236994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87" name="Straight Connector 1086">
                <a:extLst>
                  <a:ext uri="{FF2B5EF4-FFF2-40B4-BE49-F238E27FC236}">
                    <a16:creationId xmlns:a16="http://schemas.microsoft.com/office/drawing/2014/main" id="{53F7848D-82FC-7641-AC58-517C9B2FB854}"/>
                  </a:ext>
                </a:extLst>
              </p:cNvPr>
              <p:cNvCxnSpPr>
                <a:cxnSpLocks noChangeShapeType="1"/>
                <a:endCxn id="1082" idx="2"/>
              </p:cNvCxnSpPr>
              <p:nvPr/>
            </p:nvCxnSpPr>
            <p:spPr bwMode="auto">
              <a:xfrm flipH="1" flipV="1">
                <a:off x="1871277" y="1736563"/>
                <a:ext cx="3042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88" name="Straight Connector 1087">
                <a:extLst>
                  <a:ext uri="{FF2B5EF4-FFF2-40B4-BE49-F238E27FC236}">
                    <a16:creationId xmlns:a16="http://schemas.microsoft.com/office/drawing/2014/main" id="{EA830BBF-D185-DB42-96F5-34C5273F4B6F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6" y="1733700"/>
                <a:ext cx="3042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89" name="Group 347">
              <a:extLst>
                <a:ext uri="{FF2B5EF4-FFF2-40B4-BE49-F238E27FC236}">
                  <a16:creationId xmlns:a16="http://schemas.microsoft.com/office/drawing/2014/main" id="{B6A937C7-17A9-A648-A780-A8D67F2249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16593" y="6302444"/>
              <a:ext cx="588962" cy="242887"/>
              <a:chOff x="1871277" y="1576300"/>
              <a:chExt cx="1128371" cy="437861"/>
            </a:xfrm>
          </p:grpSpPr>
          <p:sp>
            <p:nvSpPr>
              <p:cNvPr id="1090" name="Oval 1089">
                <a:extLst>
                  <a:ext uri="{FF2B5EF4-FFF2-40B4-BE49-F238E27FC236}">
                    <a16:creationId xmlns:a16="http://schemas.microsoft.com/office/drawing/2014/main" id="{21A30E2F-9F7B-DC47-908B-38849C8FE1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7" y="1693635"/>
                <a:ext cx="1125331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1" name="Rectangle 1090">
                <a:extLst>
                  <a:ext uri="{FF2B5EF4-FFF2-40B4-BE49-F238E27FC236}">
                    <a16:creationId xmlns:a16="http://schemas.microsoft.com/office/drawing/2014/main" id="{368E56E7-1038-F843-8824-9F2406D135DC}"/>
                  </a:ext>
                </a:extLst>
              </p:cNvPr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92" name="Oval 1091">
                <a:extLst>
                  <a:ext uri="{FF2B5EF4-FFF2-40B4-BE49-F238E27FC236}">
                    <a16:creationId xmlns:a16="http://schemas.microsoft.com/office/drawing/2014/main" id="{5E09C5D1-4489-9245-906B-AB737B65B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3" name="Freeform 1092">
                <a:extLst>
                  <a:ext uri="{FF2B5EF4-FFF2-40B4-BE49-F238E27FC236}">
                    <a16:creationId xmlns:a16="http://schemas.microsoft.com/office/drawing/2014/main" id="{60675A58-4EA5-F645-8293-8D562D37C4A7}"/>
                  </a:ext>
                </a:extLst>
              </p:cNvPr>
              <p:cNvSpPr/>
              <p:nvPr/>
            </p:nvSpPr>
            <p:spPr bwMode="auto">
              <a:xfrm>
                <a:off x="2160212" y="1673603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94" name="Freeform 1093">
                <a:extLst>
                  <a:ext uri="{FF2B5EF4-FFF2-40B4-BE49-F238E27FC236}">
                    <a16:creationId xmlns:a16="http://schemas.microsoft.com/office/drawing/2014/main" id="{936A0061-F839-A048-9329-4BA74387A8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6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5 h 932950"/>
                  <a:gd name="T12" fmla="*/ 536535 w 3723451"/>
                  <a:gd name="T13" fmla="*/ 47039 h 932950"/>
                  <a:gd name="T14" fmla="*/ 334214 w 3723451"/>
                  <a:gd name="T15" fmla="*/ 111611 h 932950"/>
                  <a:gd name="T16" fmla="*/ 126717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5" name="Freeform 1094">
                <a:extLst>
                  <a:ext uri="{FF2B5EF4-FFF2-40B4-BE49-F238E27FC236}">
                    <a16:creationId xmlns:a16="http://schemas.microsoft.com/office/drawing/2014/main" id="{5010EAA9-D9FE-B348-B497-E58DC4A702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0" y="1727977"/>
                <a:ext cx="243315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096" name="Freeform 1095">
                <a:extLst>
                  <a:ext uri="{FF2B5EF4-FFF2-40B4-BE49-F238E27FC236}">
                    <a16:creationId xmlns:a16="http://schemas.microsoft.com/office/drawing/2014/main" id="{E2301F16-3352-1848-BBB4-2365D15D0F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3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3 h 791462"/>
                  <a:gd name="T6" fmla="*/ 0 w 1348191"/>
                  <a:gd name="T7" fmla="*/ 75240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097" name="Straight Connector 1096">
                <a:extLst>
                  <a:ext uri="{FF2B5EF4-FFF2-40B4-BE49-F238E27FC236}">
                    <a16:creationId xmlns:a16="http://schemas.microsoft.com/office/drawing/2014/main" id="{D853D2D6-514A-9847-BBC3-2AE928C8DAFB}"/>
                  </a:ext>
                </a:extLst>
              </p:cNvPr>
              <p:cNvCxnSpPr>
                <a:cxnSpLocks noChangeShapeType="1"/>
                <a:endCxn id="1092" idx="2"/>
              </p:cNvCxnSpPr>
              <p:nvPr/>
            </p:nvCxnSpPr>
            <p:spPr bwMode="auto">
              <a:xfrm flipH="1" flipV="1">
                <a:off x="1871277" y="1736563"/>
                <a:ext cx="3040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0F7465E9-0BFE-964B-AB98-F93DD82101C2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0"/>
                <a:ext cx="3040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99" name="Group 347">
              <a:extLst>
                <a:ext uri="{FF2B5EF4-FFF2-40B4-BE49-F238E27FC236}">
                  <a16:creationId xmlns:a16="http://schemas.microsoft.com/office/drawing/2014/main" id="{B1B48B52-0F33-0442-B024-9A681DC9E1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52918" y="6394519"/>
              <a:ext cx="588962" cy="242887"/>
              <a:chOff x="1871277" y="1576300"/>
              <a:chExt cx="1128371" cy="437861"/>
            </a:xfrm>
          </p:grpSpPr>
          <p:sp>
            <p:nvSpPr>
              <p:cNvPr id="1100" name="Oval 1099">
                <a:extLst>
                  <a:ext uri="{FF2B5EF4-FFF2-40B4-BE49-F238E27FC236}">
                    <a16:creationId xmlns:a16="http://schemas.microsoft.com/office/drawing/2014/main" id="{B2DB57CB-08BD-2F4D-A7ED-38936BBFA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4317" y="1693635"/>
                <a:ext cx="1125331" cy="320526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C5A9C96D-A2BA-754F-A882-52122EB391BC}"/>
                  </a:ext>
                </a:extLst>
              </p:cNvPr>
              <p:cNvSpPr/>
              <p:nvPr/>
            </p:nvSpPr>
            <p:spPr bwMode="auto">
              <a:xfrm>
                <a:off x="1871277" y="1739424"/>
                <a:ext cx="1128371" cy="11733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75000"/>
                    </a:srgbClr>
                  </a:gs>
                  <a:gs pos="53000">
                    <a:srgbClr val="3333CC">
                      <a:lumMod val="60000"/>
                      <a:lumOff val="40000"/>
                    </a:srgbClr>
                  </a:gs>
                  <a:gs pos="100000">
                    <a:srgbClr val="3333CC">
                      <a:lumMod val="75000"/>
                    </a:srgbClr>
                  </a:gs>
                </a:gsLst>
                <a:lin ang="108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02" name="Oval 1101">
                <a:extLst>
                  <a:ext uri="{FF2B5EF4-FFF2-40B4-BE49-F238E27FC236}">
                    <a16:creationId xmlns:a16="http://schemas.microsoft.com/office/drawing/2014/main" id="{83C4800F-B303-9446-B339-EF2E78D32E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331" cy="320526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solidFill>
                      <a:srgbClr val="000000"/>
                    </a:solidFill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3" name="Freeform 1102">
                <a:extLst>
                  <a:ext uri="{FF2B5EF4-FFF2-40B4-BE49-F238E27FC236}">
                    <a16:creationId xmlns:a16="http://schemas.microsoft.com/office/drawing/2014/main" id="{8248D620-997C-1B4D-A023-5CD8220FC4D0}"/>
                  </a:ext>
                </a:extLst>
              </p:cNvPr>
              <p:cNvSpPr/>
              <p:nvPr/>
            </p:nvSpPr>
            <p:spPr bwMode="auto">
              <a:xfrm>
                <a:off x="2160212" y="1673603"/>
                <a:ext cx="547458" cy="160263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rgbClr val="3333CC">
                  <a:lumMod val="60000"/>
                  <a:lumOff val="40000"/>
                </a:srgbClr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104" name="Freeform 1103">
                <a:extLst>
                  <a:ext uri="{FF2B5EF4-FFF2-40B4-BE49-F238E27FC236}">
                    <a16:creationId xmlns:a16="http://schemas.microsoft.com/office/drawing/2014/main" id="{906FE13D-AC05-AA42-853B-9FAC9CA250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02426" y="1633537"/>
                <a:ext cx="663033" cy="111611"/>
              </a:xfrm>
              <a:custGeom>
                <a:avLst/>
                <a:gdLst>
                  <a:gd name="T0" fmla="*/ 0 w 3723451"/>
                  <a:gd name="T1" fmla="*/ 27306 h 932950"/>
                  <a:gd name="T2" fmla="*/ 116665 w 3723451"/>
                  <a:gd name="T3" fmla="*/ 322 h 932950"/>
                  <a:gd name="T4" fmla="*/ 330457 w 3723451"/>
                  <a:gd name="T5" fmla="*/ 62276 h 932950"/>
                  <a:gd name="T6" fmla="*/ 534418 w 3723451"/>
                  <a:gd name="T7" fmla="*/ 0 h 932950"/>
                  <a:gd name="T8" fmla="*/ 663033 w 3723451"/>
                  <a:gd name="T9" fmla="*/ 24782 h 932950"/>
                  <a:gd name="T10" fmla="*/ 567343 w 3723451"/>
                  <a:gd name="T11" fmla="*/ 55255 h 932950"/>
                  <a:gd name="T12" fmla="*/ 536535 w 3723451"/>
                  <a:gd name="T13" fmla="*/ 47039 h 932950"/>
                  <a:gd name="T14" fmla="*/ 334214 w 3723451"/>
                  <a:gd name="T15" fmla="*/ 111611 h 932950"/>
                  <a:gd name="T16" fmla="*/ 126717 w 3723451"/>
                  <a:gd name="T17" fmla="*/ 49415 h 932950"/>
                  <a:gd name="T18" fmla="*/ 93168 w 3723451"/>
                  <a:gd name="T19" fmla="*/ 56127 h 932950"/>
                  <a:gd name="T20" fmla="*/ 0 w 3723451"/>
                  <a:gd name="T21" fmla="*/ 27306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5" name="Freeform 1104">
                <a:extLst>
                  <a:ext uri="{FF2B5EF4-FFF2-40B4-BE49-F238E27FC236}">
                    <a16:creationId xmlns:a16="http://schemas.microsoft.com/office/drawing/2014/main" id="{DE4AB67E-E389-E747-AA8A-F557E3BDBA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37350" y="1727977"/>
                <a:ext cx="243315" cy="97303"/>
              </a:xfrm>
              <a:custGeom>
                <a:avLst/>
                <a:gdLst>
                  <a:gd name="T0" fmla="*/ 0 w 1366596"/>
                  <a:gd name="T1" fmla="*/ 0 h 809868"/>
                  <a:gd name="T2" fmla="*/ 243315 w 1366596"/>
                  <a:gd name="T3" fmla="*/ 75189 h 809868"/>
                  <a:gd name="T4" fmla="*/ 154017 w 1366596"/>
                  <a:gd name="T5" fmla="*/ 97303 h 809868"/>
                  <a:gd name="T6" fmla="*/ 819 w 1366596"/>
                  <a:gd name="T7" fmla="*/ 51416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06" name="Freeform 1105">
                <a:extLst>
                  <a:ext uri="{FF2B5EF4-FFF2-40B4-BE49-F238E27FC236}">
                    <a16:creationId xmlns:a16="http://schemas.microsoft.com/office/drawing/2014/main" id="{A18C8CAC-63E9-E248-8397-1346071AD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90260" y="1730839"/>
                <a:ext cx="240272" cy="97303"/>
              </a:xfrm>
              <a:custGeom>
                <a:avLst/>
                <a:gdLst>
                  <a:gd name="T0" fmla="*/ 236992 w 1348191"/>
                  <a:gd name="T1" fmla="*/ 0 h 791462"/>
                  <a:gd name="T2" fmla="*/ 240272 w 1348191"/>
                  <a:gd name="T3" fmla="*/ 46954 h 791462"/>
                  <a:gd name="T4" fmla="*/ 86924 w 1348191"/>
                  <a:gd name="T5" fmla="*/ 97303 h 791462"/>
                  <a:gd name="T6" fmla="*/ 0 w 1348191"/>
                  <a:gd name="T7" fmla="*/ 75240 h 791462"/>
                  <a:gd name="T8" fmla="*/ 236992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cxnSp>
            <p:nvCxnSpPr>
              <p:cNvPr id="1107" name="Straight Connector 1106">
                <a:extLst>
                  <a:ext uri="{FF2B5EF4-FFF2-40B4-BE49-F238E27FC236}">
                    <a16:creationId xmlns:a16="http://schemas.microsoft.com/office/drawing/2014/main" id="{73BEE8CD-92EF-AB4A-9223-19BD5734C8CF}"/>
                  </a:ext>
                </a:extLst>
              </p:cNvPr>
              <p:cNvCxnSpPr>
                <a:cxnSpLocks noChangeShapeType="1"/>
                <a:endCxn id="1102" idx="2"/>
              </p:cNvCxnSpPr>
              <p:nvPr/>
            </p:nvCxnSpPr>
            <p:spPr bwMode="auto">
              <a:xfrm flipH="1" flipV="1">
                <a:off x="1871277" y="1736563"/>
                <a:ext cx="3040" cy="123058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108" name="Straight Connector 1107">
                <a:extLst>
                  <a:ext uri="{FF2B5EF4-FFF2-40B4-BE49-F238E27FC236}">
                    <a16:creationId xmlns:a16="http://schemas.microsoft.com/office/drawing/2014/main" id="{5BC61A72-737C-4F4F-802A-7DAAF663B43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2996608" y="1733700"/>
                <a:ext cx="3040" cy="123060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139" name="Group 1">
              <a:extLst>
                <a:ext uri="{FF2B5EF4-FFF2-40B4-BE49-F238E27FC236}">
                  <a16:creationId xmlns:a16="http://schemas.microsoft.com/office/drawing/2014/main" id="{A228ACC2-6157-BF41-88C3-0A08641726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493" y="5652658"/>
              <a:ext cx="2698750" cy="818062"/>
              <a:chOff x="938213" y="5322389"/>
              <a:chExt cx="2698750" cy="818061"/>
            </a:xfrm>
          </p:grpSpPr>
          <p:cxnSp>
            <p:nvCxnSpPr>
              <p:cNvPr id="1140" name="Straight Connector 1139">
                <a:extLst>
                  <a:ext uri="{FF2B5EF4-FFF2-40B4-BE49-F238E27FC236}">
                    <a16:creationId xmlns:a16="http://schemas.microsoft.com/office/drawing/2014/main" id="{CB924182-B4D8-0F43-97E1-646C4E72A083}"/>
                  </a:ext>
                </a:extLst>
              </p:cNvPr>
              <p:cNvCxnSpPr/>
              <p:nvPr/>
            </p:nvCxnSpPr>
            <p:spPr>
              <a:xfrm flipH="1">
                <a:off x="1282700" y="5802312"/>
                <a:ext cx="1508125" cy="1588"/>
              </a:xfrm>
              <a:prstGeom prst="line">
                <a:avLst/>
              </a:prstGeom>
              <a:noFill/>
              <a:ln w="9525" cap="flat" cmpd="sng" algn="ctr">
                <a:solidFill>
                  <a:srgbClr val="000000"/>
                </a:solidFill>
                <a:prstDash val="solid"/>
              </a:ln>
              <a:effectLst/>
            </p:spPr>
          </p:cxnSp>
          <p:sp>
            <p:nvSpPr>
              <p:cNvPr id="1141" name="TextBox 265">
                <a:extLst>
                  <a:ext uri="{FF2B5EF4-FFF2-40B4-BE49-F238E27FC236}">
                    <a16:creationId xmlns:a16="http://schemas.microsoft.com/office/drawing/2014/main" id="{CFD0B0F1-D70C-5245-B37A-C9A4ABCBE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98813" y="5473700"/>
                <a:ext cx="26352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1</a:t>
                </a:r>
              </a:p>
            </p:txBody>
          </p:sp>
          <p:sp>
            <p:nvSpPr>
              <p:cNvPr id="1142" name="TextBox 281">
                <a:extLst>
                  <a:ext uri="{FF2B5EF4-FFF2-40B4-BE49-F238E27FC236}">
                    <a16:creationId xmlns:a16="http://schemas.microsoft.com/office/drawing/2014/main" id="{6C507E5B-C87D-FA46-A331-4ABAB6B8A24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73438" y="5761038"/>
                <a:ext cx="263525" cy="276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2</a:t>
                </a:r>
              </a:p>
            </p:txBody>
          </p:sp>
          <p:grpSp>
            <p:nvGrpSpPr>
              <p:cNvPr id="1143" name="Group 5">
                <a:extLst>
                  <a:ext uri="{FF2B5EF4-FFF2-40B4-BE49-F238E27FC236}">
                    <a16:creationId xmlns:a16="http://schemas.microsoft.com/office/drawing/2014/main" id="{1A707F03-E0B2-FF48-9597-B751067AD9A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8213" y="5322389"/>
                <a:ext cx="1616075" cy="402139"/>
                <a:chOff x="-4079003" y="2802821"/>
                <a:chExt cx="1616718" cy="403057"/>
              </a:xfrm>
            </p:grpSpPr>
            <p:sp>
              <p:nvSpPr>
                <p:cNvPr id="1157" name="Rectangle 98">
                  <a:extLst>
                    <a:ext uri="{FF2B5EF4-FFF2-40B4-BE49-F238E27FC236}">
                      <a16:creationId xmlns:a16="http://schemas.microsoft.com/office/drawing/2014/main" id="{CA6EA6FC-3469-1A42-8A1A-7ABEC47FF2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079003" y="2985994"/>
                  <a:ext cx="1281675" cy="208750"/>
                </a:xfrm>
                <a:prstGeom prst="rect">
                  <a:avLst/>
                </a:prstGeom>
                <a:solidFill>
                  <a:srgbClr val="3333CC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8" name="Line 99">
                  <a:extLst>
                    <a:ext uri="{FF2B5EF4-FFF2-40B4-BE49-F238E27FC236}">
                      <a16:creationId xmlns:a16="http://schemas.microsoft.com/office/drawing/2014/main" id="{8B52FDA0-6129-4D4D-AB34-6E31B5746E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2933828" y="3101502"/>
                  <a:ext cx="471543" cy="0"/>
                </a:xfrm>
                <a:prstGeom prst="line">
                  <a:avLst/>
                </a:prstGeom>
                <a:noFill/>
                <a:ln w="9525">
                  <a:solidFill>
                    <a:srgbClr val="3333CC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9" name="Rectangle 104">
                  <a:extLst>
                    <a:ext uri="{FF2B5EF4-FFF2-40B4-BE49-F238E27FC236}">
                      <a16:creationId xmlns:a16="http://schemas.microsoft.com/office/drawing/2014/main" id="{EF6D77F4-B510-3541-9758-82FBBD8239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377007" y="2988777"/>
                  <a:ext cx="476861" cy="210142"/>
                </a:xfrm>
                <a:prstGeom prst="rect">
                  <a:avLst/>
                </a:prstGeom>
                <a:solidFill>
                  <a:srgbClr val="00CC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60" name="Text Box 105">
                  <a:extLst>
                    <a:ext uri="{FF2B5EF4-FFF2-40B4-BE49-F238E27FC236}">
                      <a16:creationId xmlns:a16="http://schemas.microsoft.com/office/drawing/2014/main" id="{2AE0900E-8A8F-4A4D-BB87-414DFE5E1C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-3430189" y="2965119"/>
                  <a:ext cx="581451" cy="2407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ＭＳ Ｐゴシック" panose="020B0600070205080204" pitchFamily="34" charset="-128"/>
                      <a:cs typeface="+mn-cs"/>
                    </a:rPr>
                    <a:t>0111</a:t>
                  </a:r>
                </a:p>
              </p:txBody>
            </p:sp>
            <p:sp>
              <p:nvSpPr>
                <p:cNvPr id="1161" name="Line 119">
                  <a:extLst>
                    <a:ext uri="{FF2B5EF4-FFF2-40B4-BE49-F238E27FC236}">
                      <a16:creationId xmlns:a16="http://schemas.microsoft.com/office/drawing/2014/main" id="{5B21AE9C-8AC8-434E-B3D3-DDFB36C485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-3940114" y="2802821"/>
                  <a:ext cx="724425" cy="215182"/>
                </a:xfrm>
                <a:prstGeom prst="line">
                  <a:avLst/>
                </a:prstGeom>
                <a:noFill/>
                <a:ln w="15875">
                  <a:solidFill>
                    <a:srgbClr val="C00000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</p:grpSp>
          <p:grpSp>
            <p:nvGrpSpPr>
              <p:cNvPr id="1145" name="Group 357">
                <a:extLst>
                  <a:ext uri="{FF2B5EF4-FFF2-40B4-BE49-F238E27FC236}">
                    <a16:creationId xmlns:a16="http://schemas.microsoft.com/office/drawing/2014/main" id="{4D59E87F-CE51-5F46-B516-9F402F5585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14625" y="5659438"/>
                <a:ext cx="565150" cy="293687"/>
                <a:chOff x="1871277" y="1576300"/>
                <a:chExt cx="1128371" cy="437861"/>
              </a:xfrm>
            </p:grpSpPr>
            <p:sp>
              <p:nvSpPr>
                <p:cNvPr id="1147" name="Oval 1146">
                  <a:extLst>
                    <a:ext uri="{FF2B5EF4-FFF2-40B4-BE49-F238E27FC236}">
                      <a16:creationId xmlns:a16="http://schemas.microsoft.com/office/drawing/2014/main" id="{47BEE802-D705-FB42-955E-D825A1B513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874448" y="1694641"/>
                  <a:ext cx="1125200" cy="319521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262699"/>
                    </a:gs>
                    <a:gs pos="53000">
                      <a:srgbClr val="8585E0"/>
                    </a:gs>
                    <a:gs pos="100000">
                      <a:srgbClr val="262699"/>
                    </a:gs>
                  </a:gsLst>
                  <a:lin ang="0" scaled="1"/>
                </a:gra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48" name="Rectangle 1147">
                  <a:extLst>
                    <a:ext uri="{FF2B5EF4-FFF2-40B4-BE49-F238E27FC236}">
                      <a16:creationId xmlns:a16="http://schemas.microsoft.com/office/drawing/2014/main" id="{A0A9F0A0-D85B-BC44-809E-0D44746B1886}"/>
                    </a:ext>
                  </a:extLst>
                </p:cNvPr>
                <p:cNvSpPr/>
                <p:nvPr/>
              </p:nvSpPr>
              <p:spPr bwMode="auto">
                <a:xfrm>
                  <a:off x="1871277" y="1739611"/>
                  <a:ext cx="1128371" cy="115973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75000"/>
                      </a:srgbClr>
                    </a:gs>
                    <a:gs pos="53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08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49" name="Oval 1148">
                  <a:extLst>
                    <a:ext uri="{FF2B5EF4-FFF2-40B4-BE49-F238E27FC236}">
                      <a16:creationId xmlns:a16="http://schemas.microsoft.com/office/drawing/2014/main" id="{E6E2E4DB-C182-5947-9544-5CA42AF8D0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1871277" y="1576300"/>
                  <a:ext cx="1125202" cy="31952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0" name="Freeform 1149">
                  <a:extLst>
                    <a:ext uri="{FF2B5EF4-FFF2-40B4-BE49-F238E27FC236}">
                      <a16:creationId xmlns:a16="http://schemas.microsoft.com/office/drawing/2014/main" id="{826516FA-D90F-FF4F-86C3-EABFADEC3BBB}"/>
                    </a:ext>
                  </a:extLst>
                </p:cNvPr>
                <p:cNvSpPr/>
                <p:nvPr/>
              </p:nvSpPr>
              <p:spPr bwMode="auto">
                <a:xfrm>
                  <a:off x="2159710" y="1673340"/>
                  <a:ext cx="548337" cy="160944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151" name="Freeform 1150">
                  <a:extLst>
                    <a:ext uri="{FF2B5EF4-FFF2-40B4-BE49-F238E27FC236}">
                      <a16:creationId xmlns:a16="http://schemas.microsoft.com/office/drawing/2014/main" id="{8B23C2D3-E371-5547-9057-B35E626ABD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02657" y="1633104"/>
                  <a:ext cx="662442" cy="111241"/>
                </a:xfrm>
                <a:custGeom>
                  <a:avLst/>
                  <a:gdLst>
                    <a:gd name="T0" fmla="*/ 0 w 3723451"/>
                    <a:gd name="T1" fmla="*/ 27215 h 932950"/>
                    <a:gd name="T2" fmla="*/ 116561 w 3723451"/>
                    <a:gd name="T3" fmla="*/ 321 h 932950"/>
                    <a:gd name="T4" fmla="*/ 330163 w 3723451"/>
                    <a:gd name="T5" fmla="*/ 62070 h 932950"/>
                    <a:gd name="T6" fmla="*/ 533941 w 3723451"/>
                    <a:gd name="T7" fmla="*/ 0 h 932950"/>
                    <a:gd name="T8" fmla="*/ 662442 w 3723451"/>
                    <a:gd name="T9" fmla="*/ 24700 h 932950"/>
                    <a:gd name="T10" fmla="*/ 566838 w 3723451"/>
                    <a:gd name="T11" fmla="*/ 55072 h 932950"/>
                    <a:gd name="T12" fmla="*/ 536057 w 3723451"/>
                    <a:gd name="T13" fmla="*/ 46883 h 932950"/>
                    <a:gd name="T14" fmla="*/ 333916 w 3723451"/>
                    <a:gd name="T15" fmla="*/ 111241 h 932950"/>
                    <a:gd name="T16" fmla="*/ 126604 w 3723451"/>
                    <a:gd name="T17" fmla="*/ 49251 h 932950"/>
                    <a:gd name="T18" fmla="*/ 93085 w 3723451"/>
                    <a:gd name="T19" fmla="*/ 55941 h 932950"/>
                    <a:gd name="T20" fmla="*/ 0 w 3723451"/>
                    <a:gd name="T21" fmla="*/ 2721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2" name="Freeform 1151">
                  <a:extLst>
                    <a:ext uri="{FF2B5EF4-FFF2-40B4-BE49-F238E27FC236}">
                      <a16:creationId xmlns:a16="http://schemas.microsoft.com/office/drawing/2014/main" id="{2DEA8715-4603-7449-BB4D-351CFEF75CD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536889" y="1727776"/>
                  <a:ext cx="244059" cy="9704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44059 w 1366596"/>
                    <a:gd name="T3" fmla="*/ 74985 h 809868"/>
                    <a:gd name="T4" fmla="*/ 154488 w 1366596"/>
                    <a:gd name="T5" fmla="*/ 97040 h 809868"/>
                    <a:gd name="T6" fmla="*/ 822 w 1366596"/>
                    <a:gd name="T7" fmla="*/ 51277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153" name="Freeform 1152">
                  <a:extLst>
                    <a:ext uri="{FF2B5EF4-FFF2-40B4-BE49-F238E27FC236}">
                      <a16:creationId xmlns:a16="http://schemas.microsoft.com/office/drawing/2014/main" id="{72F5390F-6421-6840-94BC-D15B70623E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9979" y="1730144"/>
                  <a:ext cx="240888" cy="97039"/>
                </a:xfrm>
                <a:custGeom>
                  <a:avLst/>
                  <a:gdLst>
                    <a:gd name="T0" fmla="*/ 237599 w 1348191"/>
                    <a:gd name="T1" fmla="*/ 0 h 791462"/>
                    <a:gd name="T2" fmla="*/ 240888 w 1348191"/>
                    <a:gd name="T3" fmla="*/ 46827 h 791462"/>
                    <a:gd name="T4" fmla="*/ 87147 w 1348191"/>
                    <a:gd name="T5" fmla="*/ 97039 h 791462"/>
                    <a:gd name="T6" fmla="*/ 0 w 1348191"/>
                    <a:gd name="T7" fmla="*/ 75036 h 791462"/>
                    <a:gd name="T8" fmla="*/ 237599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154" name="Straight Connector 1153">
                  <a:extLst>
                    <a:ext uri="{FF2B5EF4-FFF2-40B4-BE49-F238E27FC236}">
                      <a16:creationId xmlns:a16="http://schemas.microsoft.com/office/drawing/2014/main" id="{34E68527-C12C-5248-A62C-D72D4BEC928A}"/>
                    </a:ext>
                  </a:extLst>
                </p:cNvPr>
                <p:cNvCxnSpPr>
                  <a:cxnSpLocks noChangeShapeType="1"/>
                  <a:endCxn id="1149" idx="2"/>
                </p:cNvCxnSpPr>
                <p:nvPr/>
              </p:nvCxnSpPr>
              <p:spPr bwMode="auto">
                <a:xfrm flipH="1" flipV="1">
                  <a:off x="1871277" y="1737244"/>
                  <a:ext cx="3171" cy="1230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155" name="Straight Connector 1154">
                  <a:extLst>
                    <a:ext uri="{FF2B5EF4-FFF2-40B4-BE49-F238E27FC236}">
                      <a16:creationId xmlns:a16="http://schemas.microsoft.com/office/drawing/2014/main" id="{475CE0A8-F910-FF45-A479-96A5E48ACF2E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2996479" y="1734878"/>
                  <a:ext cx="3169" cy="123075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1146" name="TextBox 282">
                <a:extLst>
                  <a:ext uri="{FF2B5EF4-FFF2-40B4-BE49-F238E27FC236}">
                    <a16:creationId xmlns:a16="http://schemas.microsoft.com/office/drawing/2014/main" id="{4B460814-1FB2-5F46-A167-2E252688D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8638" y="5862638"/>
                <a:ext cx="261937" cy="2778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rPr>
                  <a:t>3</a:t>
                </a:r>
              </a:p>
            </p:txBody>
          </p:sp>
          <p:sp>
            <p:nvSpPr>
              <p:cNvPr id="1144" name="Freeform 120">
                <a:extLst>
                  <a:ext uri="{FF2B5EF4-FFF2-40B4-BE49-F238E27FC236}">
                    <a16:creationId xmlns:a16="http://schemas.microsoft.com/office/drawing/2014/main" id="{7959F5AF-96CF-CD42-95A7-B320D466FA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93963" y="5668963"/>
                <a:ext cx="982662" cy="233362"/>
              </a:xfrm>
              <a:custGeom>
                <a:avLst/>
                <a:gdLst>
                  <a:gd name="T0" fmla="*/ 0 w 554"/>
                  <a:gd name="T1" fmla="*/ 2147483647 h 167"/>
                  <a:gd name="T2" fmla="*/ 2147483647 w 554"/>
                  <a:gd name="T3" fmla="*/ 2147483647 h 167"/>
                  <a:gd name="T4" fmla="*/ 2147483647 w 554"/>
                  <a:gd name="T5" fmla="*/ 2147483647 h 167"/>
                  <a:gd name="T6" fmla="*/ 0 60000 65536"/>
                  <a:gd name="T7" fmla="*/ 0 60000 65536"/>
                  <a:gd name="T8" fmla="*/ 0 60000 65536"/>
                  <a:gd name="T9" fmla="*/ 0 w 554"/>
                  <a:gd name="T10" fmla="*/ 0 h 167"/>
                  <a:gd name="T11" fmla="*/ 554 w 554"/>
                  <a:gd name="T12" fmla="*/ 167 h 167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54" h="167">
                    <a:moveTo>
                      <a:pt x="0" y="10"/>
                    </a:moveTo>
                    <a:cubicBezTo>
                      <a:pt x="102" y="0"/>
                      <a:pt x="240" y="5"/>
                      <a:pt x="324" y="26"/>
                    </a:cubicBezTo>
                    <a:cubicBezTo>
                      <a:pt x="416" y="52"/>
                      <a:pt x="502" y="120"/>
                      <a:pt x="554" y="167"/>
                    </a:cubicBezTo>
                  </a:path>
                </a:pathLst>
              </a:custGeom>
              <a:noFill/>
              <a:ln w="57150" cmpd="sng">
                <a:solidFill>
                  <a:srgbClr val="FF3300"/>
                </a:solidFill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162" name="TextBox 6">
              <a:extLst>
                <a:ext uri="{FF2B5EF4-FFF2-40B4-BE49-F238E27FC236}">
                  <a16:creationId xmlns:a16="http://schemas.microsoft.com/office/drawing/2014/main" id="{21D1826E-E3E7-E445-9FFB-A565D9A2AD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72488" y="5470630"/>
              <a:ext cx="19923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values in arriving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packet header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53B46D7-DEDF-364B-99E9-3FB1F889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79543"/>
            <a:ext cx="10847119" cy="894622"/>
          </a:xfrm>
        </p:spPr>
        <p:txBody>
          <a:bodyPr>
            <a:normAutofit/>
          </a:bodyPr>
          <a:lstStyle/>
          <a:p>
            <a:r>
              <a:rPr lang="en-US" altLang="en-US" sz="4800" b="0" dirty="0">
                <a:solidFill>
                  <a:srgbClr val="000099"/>
                </a:solidFill>
                <a:latin typeface="+mn-lt"/>
                <a:cs typeface="Arial" panose="020B0604020202020204" pitchFamily="34" charset="0"/>
              </a:rPr>
              <a:t>Generalized forwarding: match plus action</a:t>
            </a:r>
          </a:p>
        </p:txBody>
      </p:sp>
      <p:sp>
        <p:nvSpPr>
          <p:cNvPr id="4" name="TextBox 257">
            <a:extLst>
              <a:ext uri="{FF2B5EF4-FFF2-40B4-BE49-F238E27FC236}">
                <a16:creationId xmlns:a16="http://schemas.microsoft.com/office/drawing/2014/main" id="{8EB40520-A927-A94E-975A-4093319F1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174" y="1217384"/>
            <a:ext cx="1125965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Review: 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each router contains a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forwarding table 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ＭＳ Ｐゴシック" panose="020B0600070205080204" pitchFamily="34" charset="-128"/>
              <a:cs typeface="+mn-cs"/>
            </a:endParaRPr>
          </a:p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“match plus action”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abstraction: match bits in arriving packet, take action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FA1230D-A91E-6143-A1BD-6E58E7FDBB95}"/>
              </a:ext>
            </a:extLst>
          </p:cNvPr>
          <p:cNvGrpSpPr/>
          <p:nvPr/>
        </p:nvGrpSpPr>
        <p:grpSpPr>
          <a:xfrm>
            <a:off x="3590654" y="4136605"/>
            <a:ext cx="5200655" cy="2273665"/>
            <a:chOff x="3590654" y="4136605"/>
            <a:chExt cx="5200655" cy="22736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6DFFE27-3F70-6243-BA21-8DE3EBD8025C}"/>
                </a:ext>
              </a:extLst>
            </p:cNvPr>
            <p:cNvGrpSpPr/>
            <p:nvPr/>
          </p:nvGrpSpPr>
          <p:grpSpPr>
            <a:xfrm>
              <a:off x="3590654" y="4136605"/>
              <a:ext cx="1298579" cy="1913670"/>
              <a:chOff x="3590654" y="4136605"/>
              <a:chExt cx="1298579" cy="1913670"/>
            </a:xfrm>
          </p:grpSpPr>
          <p:sp>
            <p:nvSpPr>
              <p:cNvPr id="927" name="Freeform 926">
                <a:extLst>
                  <a:ext uri="{FF2B5EF4-FFF2-40B4-BE49-F238E27FC236}">
                    <a16:creationId xmlns:a16="http://schemas.microsoft.com/office/drawing/2014/main" id="{875BCAC4-B573-D54B-BF32-094096F89D98}"/>
                  </a:ext>
                </a:extLst>
              </p:cNvPr>
              <p:cNvSpPr/>
              <p:nvPr/>
            </p:nvSpPr>
            <p:spPr bwMode="auto">
              <a:xfrm>
                <a:off x="3608120" y="5291450"/>
                <a:ext cx="1281113" cy="758825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569478 w 1040633"/>
                  <a:gd name="connsiteY3" fmla="*/ 1158121 h 1160935"/>
                  <a:gd name="connsiteX4" fmla="*/ 448507 w 1040633"/>
                  <a:gd name="connsiteY4" fmla="*/ 1160935 h 1160935"/>
                  <a:gd name="connsiteX0" fmla="*/ 448507 w 1325315"/>
                  <a:gd name="connsiteY0" fmla="*/ 1160935 h 1160935"/>
                  <a:gd name="connsiteX1" fmla="*/ 0 w 1325315"/>
                  <a:gd name="connsiteY1" fmla="*/ 0 h 1160935"/>
                  <a:gd name="connsiteX2" fmla="*/ 1040633 w 1325315"/>
                  <a:gd name="connsiteY2" fmla="*/ 16785 h 1160935"/>
                  <a:gd name="connsiteX3" fmla="*/ 1214315 w 1325315"/>
                  <a:gd name="connsiteY3" fmla="*/ 1064597 h 1160935"/>
                  <a:gd name="connsiteX4" fmla="*/ 448507 w 1325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448507 w 1214315"/>
                  <a:gd name="connsiteY0" fmla="*/ 1160935 h 1160935"/>
                  <a:gd name="connsiteX1" fmla="*/ 0 w 1214315"/>
                  <a:gd name="connsiteY1" fmla="*/ 0 h 1160935"/>
                  <a:gd name="connsiteX2" fmla="*/ 1040633 w 1214315"/>
                  <a:gd name="connsiteY2" fmla="*/ 16785 h 1160935"/>
                  <a:gd name="connsiteX3" fmla="*/ 1214315 w 1214315"/>
                  <a:gd name="connsiteY3" fmla="*/ 1064597 h 1160935"/>
                  <a:gd name="connsiteX4" fmla="*/ 448507 w 1214315"/>
                  <a:gd name="connsiteY4" fmla="*/ 1160935 h 1160935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53964 w 1214315"/>
                  <a:gd name="connsiteY0" fmla="*/ 1136323 h 1136323"/>
                  <a:gd name="connsiteX1" fmla="*/ 0 w 1214315"/>
                  <a:gd name="connsiteY1" fmla="*/ 0 h 1136323"/>
                  <a:gd name="connsiteX2" fmla="*/ 1040633 w 1214315"/>
                  <a:gd name="connsiteY2" fmla="*/ 16785 h 1136323"/>
                  <a:gd name="connsiteX3" fmla="*/ 1214315 w 1214315"/>
                  <a:gd name="connsiteY3" fmla="*/ 1064597 h 1136323"/>
                  <a:gd name="connsiteX4" fmla="*/ 1053964 w 1214315"/>
                  <a:gd name="connsiteY4" fmla="*/ 1136323 h 1136323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1119627 h 1119627"/>
                  <a:gd name="connsiteX1" fmla="*/ 0 w 1220510"/>
                  <a:gd name="connsiteY1" fmla="*/ 249694 h 1119627"/>
                  <a:gd name="connsiteX2" fmla="*/ 1046828 w 1220510"/>
                  <a:gd name="connsiteY2" fmla="*/ 89 h 1119627"/>
                  <a:gd name="connsiteX3" fmla="*/ 1220510 w 1220510"/>
                  <a:gd name="connsiteY3" fmla="*/ 1047901 h 1119627"/>
                  <a:gd name="connsiteX4" fmla="*/ 1060159 w 1220510"/>
                  <a:gd name="connsiteY4" fmla="*/ 1119627 h 1119627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220510"/>
                  <a:gd name="connsiteY0" fmla="*/ 921649 h 921649"/>
                  <a:gd name="connsiteX1" fmla="*/ 0 w 1220510"/>
                  <a:gd name="connsiteY1" fmla="*/ 51716 h 921649"/>
                  <a:gd name="connsiteX2" fmla="*/ 1059218 w 1220510"/>
                  <a:gd name="connsiteY2" fmla="*/ 355 h 921649"/>
                  <a:gd name="connsiteX3" fmla="*/ 1220510 w 1220510"/>
                  <a:gd name="connsiteY3" fmla="*/ 849923 h 921649"/>
                  <a:gd name="connsiteX4" fmla="*/ 1060159 w 1220510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60159 w 1340486"/>
                  <a:gd name="connsiteY0" fmla="*/ 921649 h 921649"/>
                  <a:gd name="connsiteX1" fmla="*/ 0 w 1340486"/>
                  <a:gd name="connsiteY1" fmla="*/ 51716 h 921649"/>
                  <a:gd name="connsiteX2" fmla="*/ 1059218 w 1340486"/>
                  <a:gd name="connsiteY2" fmla="*/ 355 h 921649"/>
                  <a:gd name="connsiteX3" fmla="*/ 1340486 w 1340486"/>
                  <a:gd name="connsiteY3" fmla="*/ 709789 h 921649"/>
                  <a:gd name="connsiteX4" fmla="*/ 1060159 w 1340486"/>
                  <a:gd name="connsiteY4" fmla="*/ 921649 h 921649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1025166 w 1340486"/>
                  <a:gd name="connsiteY0" fmla="*/ 746482 h 746482"/>
                  <a:gd name="connsiteX1" fmla="*/ 0 w 1340486"/>
                  <a:gd name="connsiteY1" fmla="*/ 51716 h 746482"/>
                  <a:gd name="connsiteX2" fmla="*/ 1059218 w 1340486"/>
                  <a:gd name="connsiteY2" fmla="*/ 355 h 746482"/>
                  <a:gd name="connsiteX3" fmla="*/ 1340486 w 1340486"/>
                  <a:gd name="connsiteY3" fmla="*/ 709789 h 746482"/>
                  <a:gd name="connsiteX4" fmla="*/ 1025166 w 1340486"/>
                  <a:gd name="connsiteY4" fmla="*/ 746482 h 746482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  <a:gd name="connsiteX0" fmla="*/ 965179 w 1280499"/>
                  <a:gd name="connsiteY0" fmla="*/ 759828 h 759828"/>
                  <a:gd name="connsiteX1" fmla="*/ 0 w 1280499"/>
                  <a:gd name="connsiteY1" fmla="*/ 0 h 759828"/>
                  <a:gd name="connsiteX2" fmla="*/ 999231 w 1280499"/>
                  <a:gd name="connsiteY2" fmla="*/ 13701 h 759828"/>
                  <a:gd name="connsiteX3" fmla="*/ 1280499 w 1280499"/>
                  <a:gd name="connsiteY3" fmla="*/ 723135 h 759828"/>
                  <a:gd name="connsiteX4" fmla="*/ 965179 w 1280499"/>
                  <a:gd name="connsiteY4" fmla="*/ 759828 h 759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80499" h="759828">
                    <a:moveTo>
                      <a:pt x="965179" y="759828"/>
                    </a:moveTo>
                    <a:cubicBezTo>
                      <a:pt x="301565" y="231725"/>
                      <a:pt x="628999" y="498939"/>
                      <a:pt x="0" y="0"/>
                    </a:cubicBezTo>
                    <a:lnTo>
                      <a:pt x="999231" y="13701"/>
                    </a:lnTo>
                    <a:cubicBezTo>
                      <a:pt x="1112985" y="379881"/>
                      <a:pt x="1055867" y="236107"/>
                      <a:pt x="1280499" y="723135"/>
                    </a:cubicBezTo>
                    <a:cubicBezTo>
                      <a:pt x="1186079" y="728668"/>
                      <a:pt x="1127207" y="701414"/>
                      <a:pt x="965179" y="75982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solidFill>
                  <a:srgbClr val="FFFFFF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1017" name="Rectangle 1016">
                <a:extLst>
                  <a:ext uri="{FF2B5EF4-FFF2-40B4-BE49-F238E27FC236}">
                    <a16:creationId xmlns:a16="http://schemas.microsoft.com/office/drawing/2014/main" id="{F031C840-E404-B943-9DD7-6487F36B8BC7}"/>
                  </a:ext>
                </a:extLst>
              </p:cNvPr>
              <p:cNvSpPr/>
              <p:nvPr/>
            </p:nvSpPr>
            <p:spPr bwMode="auto">
              <a:xfrm rot="10800000">
                <a:off x="3610169" y="4392826"/>
                <a:ext cx="1027113" cy="44728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grpSp>
            <p:nvGrpSpPr>
              <p:cNvPr id="1018" name="Group 498">
                <a:extLst>
                  <a:ext uri="{FF2B5EF4-FFF2-40B4-BE49-F238E27FC236}">
                    <a16:creationId xmlns:a16="http://schemas.microsoft.com/office/drawing/2014/main" id="{11E4B476-A94C-6141-A48C-F22AAD7C5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90654" y="5050151"/>
                <a:ext cx="1035050" cy="360363"/>
                <a:chOff x="4129067" y="3606966"/>
                <a:chExt cx="567968" cy="338045"/>
              </a:xfrm>
            </p:grpSpPr>
            <p:sp>
              <p:nvSpPr>
                <p:cNvPr id="1032" name="Oval 1031">
                  <a:extLst>
                    <a:ext uri="{FF2B5EF4-FFF2-40B4-BE49-F238E27FC236}">
                      <a16:creationId xmlns:a16="http://schemas.microsoft.com/office/drawing/2014/main" id="{6285E922-4389-6747-873A-ED742F93B7B8}"/>
                    </a:ext>
                  </a:extLst>
                </p:cNvPr>
                <p:cNvSpPr/>
                <p:nvPr/>
              </p:nvSpPr>
              <p:spPr>
                <a:xfrm>
                  <a:off x="4130589" y="3720144"/>
                  <a:ext cx="566445" cy="224867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681399F7-9F7D-8247-A86B-B0C42C17B7BD}"/>
                    </a:ext>
                  </a:extLst>
                </p:cNvPr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34" name="Oval 1033">
                  <a:extLst>
                    <a:ext uri="{FF2B5EF4-FFF2-40B4-BE49-F238E27FC236}">
                      <a16:creationId xmlns:a16="http://schemas.microsoft.com/office/drawing/2014/main" id="{22EC9AA8-544A-8B4A-88A6-2074F49F53D4}"/>
                    </a:ext>
                  </a:extLst>
                </p:cNvPr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rgbClr val="3333CC">
                    <a:lumMod val="60000"/>
                    <a:lumOff val="40000"/>
                    <a:alpha val="7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35" name="Straight Connector 1034">
                  <a:extLst>
                    <a:ext uri="{FF2B5EF4-FFF2-40B4-BE49-F238E27FC236}">
                      <a16:creationId xmlns:a16="http://schemas.microsoft.com/office/drawing/2014/main" id="{C98CC5A1-6137-AD47-8DAD-1CE3995E4F4E}"/>
                    </a:ext>
                  </a:extLst>
                </p:cNvPr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36" name="Straight Connector 1035">
                  <a:extLst>
                    <a:ext uri="{FF2B5EF4-FFF2-40B4-BE49-F238E27FC236}">
                      <a16:creationId xmlns:a16="http://schemas.microsoft.com/office/drawing/2014/main" id="{D6DBD6DE-4277-6E43-8F0F-101EA88CC186}"/>
                    </a:ext>
                  </a:extLst>
                </p:cNvPr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19" name="Rectangle 1018">
                <a:extLst>
                  <a:ext uri="{FF2B5EF4-FFF2-40B4-BE49-F238E27FC236}">
                    <a16:creationId xmlns:a16="http://schemas.microsoft.com/office/drawing/2014/main" id="{511198B5-F79E-C74D-B56E-01ADB1EAA4C1}"/>
                  </a:ext>
                </a:extLst>
              </p:cNvPr>
              <p:cNvSpPr/>
              <p:nvPr/>
            </p:nvSpPr>
            <p:spPr bwMode="auto">
              <a:xfrm>
                <a:off x="3592076" y="4851683"/>
                <a:ext cx="1028700" cy="336579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40000"/>
                      <a:lumOff val="6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20" name="Straight Connector 1019">
                <a:extLst>
                  <a:ext uri="{FF2B5EF4-FFF2-40B4-BE49-F238E27FC236}">
                    <a16:creationId xmlns:a16="http://schemas.microsoft.com/office/drawing/2014/main" id="{D3ADC60A-D45A-1346-84AC-B4714AE1CB2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609708" y="5243825"/>
                <a:ext cx="0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cxnSp>
            <p:nvCxnSpPr>
              <p:cNvPr id="1021" name="Straight Connector 1020">
                <a:extLst>
                  <a:ext uri="{FF2B5EF4-FFF2-40B4-BE49-F238E27FC236}">
                    <a16:creationId xmlns:a16="http://schemas.microsoft.com/office/drawing/2014/main" id="{8C732665-0AF3-514A-8491-058D584AA66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625708" y="4396154"/>
                <a:ext cx="0" cy="80639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22" name="Group 504">
                <a:extLst>
                  <a:ext uri="{FF2B5EF4-FFF2-40B4-BE49-F238E27FC236}">
                    <a16:creationId xmlns:a16="http://schemas.microsoft.com/office/drawing/2014/main" id="{87E38306-3DC6-B044-991D-BEE6F6FD2E7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09241" y="4136605"/>
                <a:ext cx="1019909" cy="399123"/>
                <a:chOff x="2183302" y="1574638"/>
                <a:chExt cx="1200154" cy="430218"/>
              </a:xfrm>
            </p:grpSpPr>
            <p:sp>
              <p:nvSpPr>
                <p:cNvPr id="1023" name="Oval 1022">
                  <a:extLst>
                    <a:ext uri="{FF2B5EF4-FFF2-40B4-BE49-F238E27FC236}">
                      <a16:creationId xmlns:a16="http://schemas.microsoft.com/office/drawing/2014/main" id="{55E5FA1C-CAB4-8341-8DAA-EDAE9CFD84E2}"/>
                    </a:ext>
                  </a:extLst>
                </p:cNvPr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20000"/>
                        <a:lumOff val="80000"/>
                      </a:srgbClr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44108165-9E65-5F4A-BAAB-C6ACE38D3C65}"/>
                    </a:ext>
                  </a:extLst>
                </p:cNvPr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5" name="Oval 1024">
                  <a:extLst>
                    <a:ext uri="{FF2B5EF4-FFF2-40B4-BE49-F238E27FC236}">
                      <a16:creationId xmlns:a16="http://schemas.microsoft.com/office/drawing/2014/main" id="{5220D9A0-FC71-C848-AA4B-AC3EAD73DB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6" name="Freeform 1025">
                  <a:extLst>
                    <a:ext uri="{FF2B5EF4-FFF2-40B4-BE49-F238E27FC236}">
                      <a16:creationId xmlns:a16="http://schemas.microsoft.com/office/drawing/2014/main" id="{0E8501FC-8102-1648-8958-E425AC1A0FB8}"/>
                    </a:ext>
                  </a:extLst>
                </p:cNvPr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27" name="Freeform 1026">
                  <a:extLst>
                    <a:ext uri="{FF2B5EF4-FFF2-40B4-BE49-F238E27FC236}">
                      <a16:creationId xmlns:a16="http://schemas.microsoft.com/office/drawing/2014/main" id="{AF49A14A-FE33-EB4B-ADEA-BA7B3486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8" name="Freeform 1027">
                  <a:extLst>
                    <a:ext uri="{FF2B5EF4-FFF2-40B4-BE49-F238E27FC236}">
                      <a16:creationId xmlns:a16="http://schemas.microsoft.com/office/drawing/2014/main" id="{FEBE179E-02E9-C64E-89FC-F45503783F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29" name="Freeform 1028">
                  <a:extLst>
                    <a:ext uri="{FF2B5EF4-FFF2-40B4-BE49-F238E27FC236}">
                      <a16:creationId xmlns:a16="http://schemas.microsoft.com/office/drawing/2014/main" id="{56DF1AAD-D538-1C44-A286-465AD81A04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30" name="Straight Connector 1029">
                  <a:extLst>
                    <a:ext uri="{FF2B5EF4-FFF2-40B4-BE49-F238E27FC236}">
                      <a16:creationId xmlns:a16="http://schemas.microsoft.com/office/drawing/2014/main" id="{60701F8E-3F5A-734C-A498-AA55BCD5CFE1}"/>
                    </a:ext>
                  </a:extLst>
                </p:cNvPr>
                <p:cNvCxnSpPr>
                  <a:cxnSpLocks noChangeShapeType="1"/>
                  <a:endCxn id="1025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31" name="Straight Connector 1030">
                  <a:extLst>
                    <a:ext uri="{FF2B5EF4-FFF2-40B4-BE49-F238E27FC236}">
                      <a16:creationId xmlns:a16="http://schemas.microsoft.com/office/drawing/2014/main" id="{299ED768-B7C5-C447-A0CA-015C1D4D47F2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cxnSp>
            <p:nvCxnSpPr>
              <p:cNvPr id="371" name="Straight Connector 370">
                <a:extLst>
                  <a:ext uri="{FF2B5EF4-FFF2-40B4-BE49-F238E27FC236}">
                    <a16:creationId xmlns:a16="http://schemas.microsoft.com/office/drawing/2014/main" id="{E67B7110-869C-734E-A391-2DDC0CCD436E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607035" y="4388133"/>
                <a:ext cx="0" cy="80639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3C97C5E-8F3D-B348-9E9A-3D250616B623}"/>
                </a:ext>
              </a:extLst>
            </p:cNvPr>
            <p:cNvGrpSpPr/>
            <p:nvPr/>
          </p:nvGrpSpPr>
          <p:grpSpPr>
            <a:xfrm>
              <a:off x="5292458" y="4247514"/>
              <a:ext cx="573087" cy="2162756"/>
              <a:chOff x="5292458" y="4247514"/>
              <a:chExt cx="573087" cy="2162756"/>
            </a:xfrm>
          </p:grpSpPr>
          <p:sp>
            <p:nvSpPr>
              <p:cNvPr id="931" name="Freeform 930">
                <a:extLst>
                  <a:ext uri="{FF2B5EF4-FFF2-40B4-BE49-F238E27FC236}">
                    <a16:creationId xmlns:a16="http://schemas.microsoft.com/office/drawing/2014/main" id="{E78920D8-D684-1642-B41B-2CC538B9202E}"/>
                  </a:ext>
                </a:extLst>
              </p:cNvPr>
              <p:cNvSpPr/>
              <p:nvPr/>
            </p:nvSpPr>
            <p:spPr bwMode="auto">
              <a:xfrm>
                <a:off x="5292458" y="5394637"/>
                <a:ext cx="573087" cy="1015633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621064"/>
                  <a:gd name="connsiteY0" fmla="*/ 973305 h 973305"/>
                  <a:gd name="connsiteX1" fmla="*/ 0 w 621064"/>
                  <a:gd name="connsiteY1" fmla="*/ 11688 h 973305"/>
                  <a:gd name="connsiteX2" fmla="*/ 499610 w 621064"/>
                  <a:gd name="connsiteY2" fmla="*/ 0 h 973305"/>
                  <a:gd name="connsiteX3" fmla="*/ 558839 w 621064"/>
                  <a:gd name="connsiteY3" fmla="*/ 754682 h 973305"/>
                  <a:gd name="connsiteX4" fmla="*/ 197928 w 621064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197928 w 558839"/>
                  <a:gd name="connsiteY0" fmla="*/ 973305 h 973305"/>
                  <a:gd name="connsiteX1" fmla="*/ 0 w 558839"/>
                  <a:gd name="connsiteY1" fmla="*/ 11688 h 973305"/>
                  <a:gd name="connsiteX2" fmla="*/ 499610 w 558839"/>
                  <a:gd name="connsiteY2" fmla="*/ 0 h 973305"/>
                  <a:gd name="connsiteX3" fmla="*/ 558839 w 558839"/>
                  <a:gd name="connsiteY3" fmla="*/ 754682 h 973305"/>
                  <a:gd name="connsiteX4" fmla="*/ 197928 w 558839"/>
                  <a:gd name="connsiteY4" fmla="*/ 973305 h 973305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796102 h 796102"/>
                  <a:gd name="connsiteX1" fmla="*/ 0 w 558839"/>
                  <a:gd name="connsiteY1" fmla="*/ 11688 h 796102"/>
                  <a:gd name="connsiteX2" fmla="*/ 499610 w 558839"/>
                  <a:gd name="connsiteY2" fmla="*/ 0 h 796102"/>
                  <a:gd name="connsiteX3" fmla="*/ 558839 w 558839"/>
                  <a:gd name="connsiteY3" fmla="*/ 754682 h 796102"/>
                  <a:gd name="connsiteX4" fmla="*/ 370213 w 558839"/>
                  <a:gd name="connsiteY4" fmla="*/ 796102 h 796102"/>
                  <a:gd name="connsiteX0" fmla="*/ 370213 w 558839"/>
                  <a:gd name="connsiteY0" fmla="*/ 1315828 h 1315828"/>
                  <a:gd name="connsiteX1" fmla="*/ 0 w 558839"/>
                  <a:gd name="connsiteY1" fmla="*/ 531414 h 1315828"/>
                  <a:gd name="connsiteX2" fmla="*/ 506930 w 558839"/>
                  <a:gd name="connsiteY2" fmla="*/ 0 h 1315828"/>
                  <a:gd name="connsiteX3" fmla="*/ 558839 w 558839"/>
                  <a:gd name="connsiteY3" fmla="*/ 1274408 h 1315828"/>
                  <a:gd name="connsiteX4" fmla="*/ 370213 w 558839"/>
                  <a:gd name="connsiteY4" fmla="*/ 1315828 h 1315828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73479"/>
                  <a:gd name="connsiteY0" fmla="*/ 1326654 h 1326654"/>
                  <a:gd name="connsiteX1" fmla="*/ 0 w 573479"/>
                  <a:gd name="connsiteY1" fmla="*/ 554 h 1326654"/>
                  <a:gd name="connsiteX2" fmla="*/ 521570 w 573479"/>
                  <a:gd name="connsiteY2" fmla="*/ 10826 h 1326654"/>
                  <a:gd name="connsiteX3" fmla="*/ 573479 w 573479"/>
                  <a:gd name="connsiteY3" fmla="*/ 1285234 h 1326654"/>
                  <a:gd name="connsiteX4" fmla="*/ 384853 w 57347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654 h 1326654"/>
                  <a:gd name="connsiteX1" fmla="*/ 0 w 588119"/>
                  <a:gd name="connsiteY1" fmla="*/ 554 h 1326654"/>
                  <a:gd name="connsiteX2" fmla="*/ 521570 w 588119"/>
                  <a:gd name="connsiteY2" fmla="*/ 10826 h 1326654"/>
                  <a:gd name="connsiteX3" fmla="*/ 588119 w 588119"/>
                  <a:gd name="connsiteY3" fmla="*/ 1321835 h 1326654"/>
                  <a:gd name="connsiteX4" fmla="*/ 384853 w 588119"/>
                  <a:gd name="connsiteY4" fmla="*/ 1326654 h 1326654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84853 w 588119"/>
                  <a:gd name="connsiteY0" fmla="*/ 1326148 h 1326148"/>
                  <a:gd name="connsiteX1" fmla="*/ 0 w 588119"/>
                  <a:gd name="connsiteY1" fmla="*/ 48 h 1326148"/>
                  <a:gd name="connsiteX2" fmla="*/ 521570 w 588119"/>
                  <a:gd name="connsiteY2" fmla="*/ 228243 h 1326148"/>
                  <a:gd name="connsiteX3" fmla="*/ 588119 w 588119"/>
                  <a:gd name="connsiteY3" fmla="*/ 1321329 h 1326148"/>
                  <a:gd name="connsiteX4" fmla="*/ 384853 w 588119"/>
                  <a:gd name="connsiteY4" fmla="*/ 1326148 h 1326148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69332"/>
                  <a:gd name="connsiteY0" fmla="*/ 1097905 h 1097905"/>
                  <a:gd name="connsiteX1" fmla="*/ 0 w 569332"/>
                  <a:gd name="connsiteY1" fmla="*/ 4757 h 1097905"/>
                  <a:gd name="connsiteX2" fmla="*/ 502783 w 569332"/>
                  <a:gd name="connsiteY2" fmla="*/ 0 h 1097905"/>
                  <a:gd name="connsiteX3" fmla="*/ 569332 w 569332"/>
                  <a:gd name="connsiteY3" fmla="*/ 1093086 h 1097905"/>
                  <a:gd name="connsiteX4" fmla="*/ 366066 w 569332"/>
                  <a:gd name="connsiteY4" fmla="*/ 1097905 h 1097905"/>
                  <a:gd name="connsiteX0" fmla="*/ 366066 w 594113"/>
                  <a:gd name="connsiteY0" fmla="*/ 1097905 h 1179971"/>
                  <a:gd name="connsiteX1" fmla="*/ 0 w 594113"/>
                  <a:gd name="connsiteY1" fmla="*/ 4757 h 1179971"/>
                  <a:gd name="connsiteX2" fmla="*/ 502783 w 594113"/>
                  <a:gd name="connsiteY2" fmla="*/ 0 h 1179971"/>
                  <a:gd name="connsiteX3" fmla="*/ 594113 w 594113"/>
                  <a:gd name="connsiteY3" fmla="*/ 1179818 h 1179971"/>
                  <a:gd name="connsiteX4" fmla="*/ 366066 w 594113"/>
                  <a:gd name="connsiteY4" fmla="*/ 1097905 h 1179971"/>
                  <a:gd name="connsiteX0" fmla="*/ 403236 w 594113"/>
                  <a:gd name="connsiteY0" fmla="*/ 1215612 h 1215612"/>
                  <a:gd name="connsiteX1" fmla="*/ 0 w 594113"/>
                  <a:gd name="connsiteY1" fmla="*/ 4757 h 1215612"/>
                  <a:gd name="connsiteX2" fmla="*/ 502783 w 594113"/>
                  <a:gd name="connsiteY2" fmla="*/ 0 h 1215612"/>
                  <a:gd name="connsiteX3" fmla="*/ 594113 w 594113"/>
                  <a:gd name="connsiteY3" fmla="*/ 1179818 h 1215612"/>
                  <a:gd name="connsiteX4" fmla="*/ 403236 w 594113"/>
                  <a:gd name="connsiteY4" fmla="*/ 1215612 h 1215612"/>
                  <a:gd name="connsiteX0" fmla="*/ 403236 w 574100"/>
                  <a:gd name="connsiteY0" fmla="*/ 1215612 h 1215612"/>
                  <a:gd name="connsiteX1" fmla="*/ 0 w 574100"/>
                  <a:gd name="connsiteY1" fmla="*/ 4757 h 1215612"/>
                  <a:gd name="connsiteX2" fmla="*/ 502783 w 574100"/>
                  <a:gd name="connsiteY2" fmla="*/ 0 h 1215612"/>
                  <a:gd name="connsiteX3" fmla="*/ 574100 w 574100"/>
                  <a:gd name="connsiteY3" fmla="*/ 1014877 h 1215612"/>
                  <a:gd name="connsiteX4" fmla="*/ 403236 w 574100"/>
                  <a:gd name="connsiteY4" fmla="*/ 1215612 h 1215612"/>
                  <a:gd name="connsiteX0" fmla="*/ 333190 w 574100"/>
                  <a:gd name="connsiteY0" fmla="*/ 985695 h 1015244"/>
                  <a:gd name="connsiteX1" fmla="*/ 0 w 574100"/>
                  <a:gd name="connsiteY1" fmla="*/ 4757 h 1015244"/>
                  <a:gd name="connsiteX2" fmla="*/ 502783 w 574100"/>
                  <a:gd name="connsiteY2" fmla="*/ 0 h 1015244"/>
                  <a:gd name="connsiteX3" fmla="*/ 574100 w 574100"/>
                  <a:gd name="connsiteY3" fmla="*/ 1014877 h 1015244"/>
                  <a:gd name="connsiteX4" fmla="*/ 333190 w 574100"/>
                  <a:gd name="connsiteY4" fmla="*/ 985695 h 1015244"/>
                  <a:gd name="connsiteX0" fmla="*/ 323648 w 574100"/>
                  <a:gd name="connsiteY0" fmla="*/ 1001558 h 1015510"/>
                  <a:gd name="connsiteX1" fmla="*/ 0 w 574100"/>
                  <a:gd name="connsiteY1" fmla="*/ 4757 h 1015510"/>
                  <a:gd name="connsiteX2" fmla="*/ 502783 w 574100"/>
                  <a:gd name="connsiteY2" fmla="*/ 0 h 1015510"/>
                  <a:gd name="connsiteX3" fmla="*/ 574100 w 574100"/>
                  <a:gd name="connsiteY3" fmla="*/ 1014877 h 1015510"/>
                  <a:gd name="connsiteX4" fmla="*/ 323648 w 574100"/>
                  <a:gd name="connsiteY4" fmla="*/ 1001558 h 1015510"/>
                  <a:gd name="connsiteX0" fmla="*/ 323648 w 574100"/>
                  <a:gd name="connsiteY0" fmla="*/ 1001558 h 1015194"/>
                  <a:gd name="connsiteX1" fmla="*/ 0 w 574100"/>
                  <a:gd name="connsiteY1" fmla="*/ 4757 h 1015194"/>
                  <a:gd name="connsiteX2" fmla="*/ 502783 w 574100"/>
                  <a:gd name="connsiteY2" fmla="*/ 0 h 1015194"/>
                  <a:gd name="connsiteX3" fmla="*/ 574100 w 574100"/>
                  <a:gd name="connsiteY3" fmla="*/ 1014877 h 1015194"/>
                  <a:gd name="connsiteX4" fmla="*/ 323648 w 574100"/>
                  <a:gd name="connsiteY4" fmla="*/ 1001558 h 1015194"/>
                  <a:gd name="connsiteX0" fmla="*/ 323648 w 574100"/>
                  <a:gd name="connsiteY0" fmla="*/ 1001558 h 1014877"/>
                  <a:gd name="connsiteX1" fmla="*/ 0 w 574100"/>
                  <a:gd name="connsiteY1" fmla="*/ 4757 h 1014877"/>
                  <a:gd name="connsiteX2" fmla="*/ 502783 w 574100"/>
                  <a:gd name="connsiteY2" fmla="*/ 0 h 1014877"/>
                  <a:gd name="connsiteX3" fmla="*/ 574100 w 574100"/>
                  <a:gd name="connsiteY3" fmla="*/ 1014877 h 1014877"/>
                  <a:gd name="connsiteX4" fmla="*/ 323648 w 574100"/>
                  <a:gd name="connsiteY4" fmla="*/ 1001558 h 101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4100" h="1014877">
                    <a:moveTo>
                      <a:pt x="323648" y="1001558"/>
                    </a:moveTo>
                    <a:cubicBezTo>
                      <a:pt x="144359" y="448953"/>
                      <a:pt x="295574" y="908506"/>
                      <a:pt x="0" y="4757"/>
                    </a:cubicBezTo>
                    <a:cubicBezTo>
                      <a:pt x="166537" y="861"/>
                      <a:pt x="336246" y="3896"/>
                      <a:pt x="502783" y="0"/>
                    </a:cubicBezTo>
                    <a:cubicBezTo>
                      <a:pt x="555943" y="995541"/>
                      <a:pt x="537473" y="350120"/>
                      <a:pt x="574100" y="1014877"/>
                    </a:cubicBezTo>
                    <a:cubicBezTo>
                      <a:pt x="492318" y="996974"/>
                      <a:pt x="472137" y="977884"/>
                      <a:pt x="323648" y="1001558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97" name="Rectangle 996">
                <a:extLst>
                  <a:ext uri="{FF2B5EF4-FFF2-40B4-BE49-F238E27FC236}">
                    <a16:creationId xmlns:a16="http://schemas.microsoft.com/office/drawing/2014/main" id="{7F242236-8B77-9144-8038-81B9BCAB1509}"/>
                  </a:ext>
                </a:extLst>
              </p:cNvPr>
              <p:cNvSpPr/>
              <p:nvPr/>
            </p:nvSpPr>
            <p:spPr bwMode="auto">
              <a:xfrm rot="10800000">
                <a:off x="5300268" y="4416668"/>
                <a:ext cx="498084" cy="353991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98" name="Straight Connector 997">
                <a:extLst>
                  <a:ext uri="{FF2B5EF4-FFF2-40B4-BE49-F238E27FC236}">
                    <a16:creationId xmlns:a16="http://schemas.microsoft.com/office/drawing/2014/main" id="{855E433C-9E28-D243-A7F8-5DC166631717}"/>
                  </a:ext>
                </a:extLst>
              </p:cNvPr>
              <p:cNvCxnSpPr>
                <a:cxnSpLocks/>
                <a:stCxn id="1004" idx="3"/>
              </p:cNvCxnSpPr>
              <p:nvPr/>
            </p:nvCxnSpPr>
            <p:spPr bwMode="auto">
              <a:xfrm>
                <a:off x="5798598" y="4376078"/>
                <a:ext cx="11386" cy="969347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99" name="Group 552">
                <a:extLst>
                  <a:ext uri="{FF2B5EF4-FFF2-40B4-BE49-F238E27FC236}">
                    <a16:creationId xmlns:a16="http://schemas.microsoft.com/office/drawing/2014/main" id="{2095E3B0-B1DF-9747-A4B6-739AFCB17CA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302369" y="5271607"/>
                <a:ext cx="507588" cy="221730"/>
                <a:chOff x="4128636" y="3606589"/>
                <a:chExt cx="568145" cy="338667"/>
              </a:xfrm>
            </p:grpSpPr>
            <p:sp>
              <p:nvSpPr>
                <p:cNvPr id="1012" name="Oval 1011">
                  <a:extLst>
                    <a:ext uri="{FF2B5EF4-FFF2-40B4-BE49-F238E27FC236}">
                      <a16:creationId xmlns:a16="http://schemas.microsoft.com/office/drawing/2014/main" id="{77BE98D0-B8F8-0542-81BA-550DCDDBED58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3" name="Rectangle 1012">
                  <a:extLst>
                    <a:ext uri="{FF2B5EF4-FFF2-40B4-BE49-F238E27FC236}">
                      <a16:creationId xmlns:a16="http://schemas.microsoft.com/office/drawing/2014/main" id="{FF81DF11-B403-0242-9BBF-4028E5002511}"/>
                    </a:ext>
                  </a:extLst>
                </p:cNvPr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14" name="Oval 1013">
                  <a:extLst>
                    <a:ext uri="{FF2B5EF4-FFF2-40B4-BE49-F238E27FC236}">
                      <a16:creationId xmlns:a16="http://schemas.microsoft.com/office/drawing/2014/main" id="{DA7CD07E-7BFA-EA40-A63C-19BD545F9FBB}"/>
                    </a:ext>
                  </a:extLst>
                </p:cNvPr>
                <p:cNvSpPr/>
                <p:nvPr/>
              </p:nvSpPr>
              <p:spPr>
                <a:xfrm>
                  <a:off x="4128204" y="3600527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1015" name="Straight Connector 1014">
                  <a:extLst>
                    <a:ext uri="{FF2B5EF4-FFF2-40B4-BE49-F238E27FC236}">
                      <a16:creationId xmlns:a16="http://schemas.microsoft.com/office/drawing/2014/main" id="{B2F8B11B-A555-1F4E-A7E6-540E16F7A0A8}"/>
                    </a:ext>
                  </a:extLst>
                </p:cNvPr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1016" name="Straight Connector 1015">
                  <a:extLst>
                    <a:ext uri="{FF2B5EF4-FFF2-40B4-BE49-F238E27FC236}">
                      <a16:creationId xmlns:a16="http://schemas.microsoft.com/office/drawing/2014/main" id="{DC5D2573-EDE8-D044-BD08-61DD678EC15B}"/>
                    </a:ext>
                  </a:extLst>
                </p:cNvPr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1CD2ADDF-DE6E-274D-9173-D493921DFE9F}"/>
                  </a:ext>
                </a:extLst>
              </p:cNvPr>
              <p:cNvSpPr/>
              <p:nvPr/>
            </p:nvSpPr>
            <p:spPr bwMode="auto">
              <a:xfrm>
                <a:off x="5303570" y="4851684"/>
                <a:ext cx="496888" cy="496916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01" name="Straight Connector 1000">
                <a:extLst>
                  <a:ext uri="{FF2B5EF4-FFF2-40B4-BE49-F238E27FC236}">
                    <a16:creationId xmlns:a16="http://schemas.microsoft.com/office/drawing/2014/main" id="{3926DE25-E9FB-D540-98B7-27C7DBB56A43}"/>
                  </a:ext>
                </a:extLst>
              </p:cNvPr>
              <p:cNvCxnSpPr>
                <a:cxnSpLocks/>
                <a:stCxn id="1003" idx="2"/>
              </p:cNvCxnSpPr>
              <p:nvPr/>
            </p:nvCxnSpPr>
            <p:spPr bwMode="auto">
              <a:xfrm flipH="1">
                <a:off x="5297221" y="4407034"/>
                <a:ext cx="4739" cy="1032054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1002" name="Group 538">
                <a:extLst>
                  <a:ext uri="{FF2B5EF4-FFF2-40B4-BE49-F238E27FC236}">
                    <a16:creationId xmlns:a16="http://schemas.microsoft.com/office/drawing/2014/main" id="{FA32E138-3569-9943-8F38-8BFBBEE94E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299734" y="4247514"/>
                <a:ext cx="498793" cy="248286"/>
                <a:chOff x="2183302" y="1564542"/>
                <a:chExt cx="1200154" cy="440314"/>
              </a:xfrm>
            </p:grpSpPr>
            <p:sp>
              <p:nvSpPr>
                <p:cNvPr id="1003" name="Oval 1002">
                  <a:extLst>
                    <a:ext uri="{FF2B5EF4-FFF2-40B4-BE49-F238E27FC236}">
                      <a16:creationId xmlns:a16="http://schemas.microsoft.com/office/drawing/2014/main" id="{172BF76E-3582-364D-ACA4-688518FFF091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4" name="Rectangle 1003">
                  <a:extLst>
                    <a:ext uri="{FF2B5EF4-FFF2-40B4-BE49-F238E27FC236}">
                      <a16:creationId xmlns:a16="http://schemas.microsoft.com/office/drawing/2014/main" id="{3A78A2F4-E393-6E42-BE3F-0FCA6714AEB4}"/>
                    </a:ext>
                  </a:extLst>
                </p:cNvPr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5" name="Oval 1004">
                  <a:extLst>
                    <a:ext uri="{FF2B5EF4-FFF2-40B4-BE49-F238E27FC236}">
                      <a16:creationId xmlns:a16="http://schemas.microsoft.com/office/drawing/2014/main" id="{940143FD-143D-914C-BE2C-37F2F665D2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6" name="Freeform 1005">
                  <a:extLst>
                    <a:ext uri="{FF2B5EF4-FFF2-40B4-BE49-F238E27FC236}">
                      <a16:creationId xmlns:a16="http://schemas.microsoft.com/office/drawing/2014/main" id="{E3E8B10C-6B82-EC4C-A959-82D1FA770D43}"/>
                    </a:ext>
                  </a:extLst>
                </p:cNvPr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1007" name="Freeform 1006">
                  <a:extLst>
                    <a:ext uri="{FF2B5EF4-FFF2-40B4-BE49-F238E27FC236}">
                      <a16:creationId xmlns:a16="http://schemas.microsoft.com/office/drawing/2014/main" id="{0B23900C-40C2-5447-A8A5-DB9E4C1FBD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8" name="Freeform 1007">
                  <a:extLst>
                    <a:ext uri="{FF2B5EF4-FFF2-40B4-BE49-F238E27FC236}">
                      <a16:creationId xmlns:a16="http://schemas.microsoft.com/office/drawing/2014/main" id="{8EDB510B-0DD2-AE4F-82C5-7A7D8DC924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1009" name="Freeform 1008">
                  <a:extLst>
                    <a:ext uri="{FF2B5EF4-FFF2-40B4-BE49-F238E27FC236}">
                      <a16:creationId xmlns:a16="http://schemas.microsoft.com/office/drawing/2014/main" id="{8DBE17FA-57C2-EB4B-A9B7-514F4336E29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1010" name="Straight Connector 1009">
                  <a:extLst>
                    <a:ext uri="{FF2B5EF4-FFF2-40B4-BE49-F238E27FC236}">
                      <a16:creationId xmlns:a16="http://schemas.microsoft.com/office/drawing/2014/main" id="{6D72BFF1-097B-E940-AAD0-E8A2E1D2A096}"/>
                    </a:ext>
                  </a:extLst>
                </p:cNvPr>
                <p:cNvCxnSpPr>
                  <a:cxnSpLocks noChangeShapeType="1"/>
                  <a:endCxn id="1005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1011" name="Straight Connector 1010">
                  <a:extLst>
                    <a:ext uri="{FF2B5EF4-FFF2-40B4-BE49-F238E27FC236}">
                      <a16:creationId xmlns:a16="http://schemas.microsoft.com/office/drawing/2014/main" id="{088863E0-982B-8A4D-853F-851CE3F1F1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711EF0F-FDD8-CC4B-B701-3F459FFDE65F}"/>
                </a:ext>
              </a:extLst>
            </p:cNvPr>
            <p:cNvGrpSpPr/>
            <p:nvPr/>
          </p:nvGrpSpPr>
          <p:grpSpPr>
            <a:xfrm>
              <a:off x="6071920" y="4247514"/>
              <a:ext cx="520674" cy="1626550"/>
              <a:chOff x="6071920" y="4247514"/>
              <a:chExt cx="520674" cy="1626550"/>
            </a:xfrm>
          </p:grpSpPr>
          <p:sp>
            <p:nvSpPr>
              <p:cNvPr id="930" name="Freeform 929">
                <a:extLst>
                  <a:ext uri="{FF2B5EF4-FFF2-40B4-BE49-F238E27FC236}">
                    <a16:creationId xmlns:a16="http://schemas.microsoft.com/office/drawing/2014/main" id="{BD4E8E8A-5281-2546-8825-0786245B15DA}"/>
                  </a:ext>
                </a:extLst>
              </p:cNvPr>
              <p:cNvSpPr/>
              <p:nvPr/>
            </p:nvSpPr>
            <p:spPr bwMode="auto">
              <a:xfrm>
                <a:off x="6071920" y="5431150"/>
                <a:ext cx="514350" cy="442914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503138"/>
                  <a:gd name="connsiteY0" fmla="*/ 961687 h 964568"/>
                  <a:gd name="connsiteX1" fmla="*/ 0 w 503138"/>
                  <a:gd name="connsiteY1" fmla="*/ 70 h 964568"/>
                  <a:gd name="connsiteX2" fmla="*/ 503138 w 503138"/>
                  <a:gd name="connsiteY2" fmla="*/ 154187 h 964568"/>
                  <a:gd name="connsiteX3" fmla="*/ 273339 w 503138"/>
                  <a:gd name="connsiteY3" fmla="*/ 964568 h 964568"/>
                  <a:gd name="connsiteX4" fmla="*/ 197928 w 503138"/>
                  <a:gd name="connsiteY4" fmla="*/ 961687 h 964568"/>
                  <a:gd name="connsiteX0" fmla="*/ 201456 w 506666"/>
                  <a:gd name="connsiteY0" fmla="*/ 807500 h 810381"/>
                  <a:gd name="connsiteX1" fmla="*/ 0 w 506666"/>
                  <a:gd name="connsiteY1" fmla="*/ 15216 h 810381"/>
                  <a:gd name="connsiteX2" fmla="*/ 506666 w 506666"/>
                  <a:gd name="connsiteY2" fmla="*/ 0 h 810381"/>
                  <a:gd name="connsiteX3" fmla="*/ 276867 w 506666"/>
                  <a:gd name="connsiteY3" fmla="*/ 810381 h 810381"/>
                  <a:gd name="connsiteX4" fmla="*/ 201456 w 506666"/>
                  <a:gd name="connsiteY4" fmla="*/ 807500 h 810381"/>
                  <a:gd name="connsiteX0" fmla="*/ 201456 w 506666"/>
                  <a:gd name="connsiteY0" fmla="*/ 807500 h 811593"/>
                  <a:gd name="connsiteX1" fmla="*/ 0 w 506666"/>
                  <a:gd name="connsiteY1" fmla="*/ 15216 h 811593"/>
                  <a:gd name="connsiteX2" fmla="*/ 506666 w 506666"/>
                  <a:gd name="connsiteY2" fmla="*/ 0 h 811593"/>
                  <a:gd name="connsiteX3" fmla="*/ 276867 w 506666"/>
                  <a:gd name="connsiteY3" fmla="*/ 810381 h 811593"/>
                  <a:gd name="connsiteX4" fmla="*/ 201456 w 506666"/>
                  <a:gd name="connsiteY4" fmla="*/ 807500 h 811593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276867 w 506666"/>
                  <a:gd name="connsiteY3" fmla="*/ 81038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1521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135576 w 506666"/>
                  <a:gd name="connsiteY0" fmla="*/ 818480 h 818480"/>
                  <a:gd name="connsiteX1" fmla="*/ 0 w 506666"/>
                  <a:gd name="connsiteY1" fmla="*/ 7896 h 818480"/>
                  <a:gd name="connsiteX2" fmla="*/ 506666 w 506666"/>
                  <a:gd name="connsiteY2" fmla="*/ 0 h 818480"/>
                  <a:gd name="connsiteX3" fmla="*/ 331766 w 506666"/>
                  <a:gd name="connsiteY3" fmla="*/ 803061 h 818480"/>
                  <a:gd name="connsiteX4" fmla="*/ 135576 w 506666"/>
                  <a:gd name="connsiteY4" fmla="*/ 818480 h 818480"/>
                  <a:gd name="connsiteX0" fmla="*/ 45472 w 559302"/>
                  <a:gd name="connsiteY0" fmla="*/ 807500 h 807500"/>
                  <a:gd name="connsiteX1" fmla="*/ 52636 w 559302"/>
                  <a:gd name="connsiteY1" fmla="*/ 7896 h 807500"/>
                  <a:gd name="connsiteX2" fmla="*/ 559302 w 559302"/>
                  <a:gd name="connsiteY2" fmla="*/ 0 h 807500"/>
                  <a:gd name="connsiteX3" fmla="*/ 384402 w 559302"/>
                  <a:gd name="connsiteY3" fmla="*/ 803061 h 807500"/>
                  <a:gd name="connsiteX4" fmla="*/ 45472 w 559302"/>
                  <a:gd name="connsiteY4" fmla="*/ 807500 h 807500"/>
                  <a:gd name="connsiteX0" fmla="*/ 21974 w 535804"/>
                  <a:gd name="connsiteY0" fmla="*/ 807500 h 807500"/>
                  <a:gd name="connsiteX1" fmla="*/ 29138 w 535804"/>
                  <a:gd name="connsiteY1" fmla="*/ 7896 h 807500"/>
                  <a:gd name="connsiteX2" fmla="*/ 535804 w 535804"/>
                  <a:gd name="connsiteY2" fmla="*/ 0 h 807500"/>
                  <a:gd name="connsiteX3" fmla="*/ 360904 w 535804"/>
                  <a:gd name="connsiteY3" fmla="*/ 803061 h 807500"/>
                  <a:gd name="connsiteX4" fmla="*/ 21974 w 535804"/>
                  <a:gd name="connsiteY4" fmla="*/ 807500 h 807500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29461"/>
                  <a:gd name="connsiteX1" fmla="*/ 0 w 506666"/>
                  <a:gd name="connsiteY1" fmla="*/ 7896 h 829461"/>
                  <a:gd name="connsiteX2" fmla="*/ 506666 w 506666"/>
                  <a:gd name="connsiteY2" fmla="*/ 0 h 829461"/>
                  <a:gd name="connsiteX3" fmla="*/ 331766 w 506666"/>
                  <a:gd name="connsiteY3" fmla="*/ 803061 h 829461"/>
                  <a:gd name="connsiteX4" fmla="*/ 128256 w 506666"/>
                  <a:gd name="connsiteY4" fmla="*/ 829461 h 829461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9461 h 830473"/>
                  <a:gd name="connsiteX1" fmla="*/ 0 w 506666"/>
                  <a:gd name="connsiteY1" fmla="*/ 7896 h 830473"/>
                  <a:gd name="connsiteX2" fmla="*/ 506666 w 506666"/>
                  <a:gd name="connsiteY2" fmla="*/ 0 h 830473"/>
                  <a:gd name="connsiteX3" fmla="*/ 331766 w 506666"/>
                  <a:gd name="connsiteY3" fmla="*/ 828681 h 830473"/>
                  <a:gd name="connsiteX4" fmla="*/ 128256 w 506666"/>
                  <a:gd name="connsiteY4" fmla="*/ 829461 h 830473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28256 w 506666"/>
                  <a:gd name="connsiteY0" fmla="*/ 821565 h 822577"/>
                  <a:gd name="connsiteX1" fmla="*/ 0 w 506666"/>
                  <a:gd name="connsiteY1" fmla="*/ 0 h 822577"/>
                  <a:gd name="connsiteX2" fmla="*/ 506666 w 506666"/>
                  <a:gd name="connsiteY2" fmla="*/ 255115 h 822577"/>
                  <a:gd name="connsiteX3" fmla="*/ 331766 w 506666"/>
                  <a:gd name="connsiteY3" fmla="*/ 820785 h 822577"/>
                  <a:gd name="connsiteX4" fmla="*/ 128256 w 506666"/>
                  <a:gd name="connsiteY4" fmla="*/ 821565 h 822577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8353"/>
                  <a:gd name="connsiteX1" fmla="*/ 0 w 514180"/>
                  <a:gd name="connsiteY1" fmla="*/ 0 h 578353"/>
                  <a:gd name="connsiteX2" fmla="*/ 514180 w 514180"/>
                  <a:gd name="connsiteY2" fmla="*/ 10891 h 578353"/>
                  <a:gd name="connsiteX3" fmla="*/ 339280 w 514180"/>
                  <a:gd name="connsiteY3" fmla="*/ 576561 h 578353"/>
                  <a:gd name="connsiteX4" fmla="*/ 135770 w 514180"/>
                  <a:gd name="connsiteY4" fmla="*/ 577341 h 578353"/>
                  <a:gd name="connsiteX0" fmla="*/ 135770 w 514180"/>
                  <a:gd name="connsiteY0" fmla="*/ 577341 h 577341"/>
                  <a:gd name="connsiteX1" fmla="*/ 0 w 514180"/>
                  <a:gd name="connsiteY1" fmla="*/ 0 h 577341"/>
                  <a:gd name="connsiteX2" fmla="*/ 514180 w 514180"/>
                  <a:gd name="connsiteY2" fmla="*/ 10891 h 577341"/>
                  <a:gd name="connsiteX3" fmla="*/ 404259 w 514180"/>
                  <a:gd name="connsiteY3" fmla="*/ 386400 h 577341"/>
                  <a:gd name="connsiteX4" fmla="*/ 135770 w 514180"/>
                  <a:gd name="connsiteY4" fmla="*/ 577341 h 577341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32218 h 432218"/>
                  <a:gd name="connsiteX1" fmla="*/ 0 w 514180"/>
                  <a:gd name="connsiteY1" fmla="*/ 0 h 432218"/>
                  <a:gd name="connsiteX2" fmla="*/ 514180 w 514180"/>
                  <a:gd name="connsiteY2" fmla="*/ 10891 h 432218"/>
                  <a:gd name="connsiteX3" fmla="*/ 404259 w 514180"/>
                  <a:gd name="connsiteY3" fmla="*/ 386400 h 432218"/>
                  <a:gd name="connsiteX4" fmla="*/ 100781 w 514180"/>
                  <a:gd name="connsiteY4" fmla="*/ 432218 h 432218"/>
                  <a:gd name="connsiteX0" fmla="*/ 100781 w 514180"/>
                  <a:gd name="connsiteY0" fmla="*/ 402193 h 402193"/>
                  <a:gd name="connsiteX1" fmla="*/ 0 w 514180"/>
                  <a:gd name="connsiteY1" fmla="*/ 0 h 402193"/>
                  <a:gd name="connsiteX2" fmla="*/ 514180 w 514180"/>
                  <a:gd name="connsiteY2" fmla="*/ 10891 h 402193"/>
                  <a:gd name="connsiteX3" fmla="*/ 404259 w 514180"/>
                  <a:gd name="connsiteY3" fmla="*/ 386400 h 402193"/>
                  <a:gd name="connsiteX4" fmla="*/ 100781 w 514180"/>
                  <a:gd name="connsiteY4" fmla="*/ 402193 h 402193"/>
                  <a:gd name="connsiteX0" fmla="*/ 100781 w 514180"/>
                  <a:gd name="connsiteY0" fmla="*/ 402193 h 425001"/>
                  <a:gd name="connsiteX1" fmla="*/ 0 w 514180"/>
                  <a:gd name="connsiteY1" fmla="*/ 0 h 425001"/>
                  <a:gd name="connsiteX2" fmla="*/ 514180 w 514180"/>
                  <a:gd name="connsiteY2" fmla="*/ 10891 h 425001"/>
                  <a:gd name="connsiteX3" fmla="*/ 448695 w 514180"/>
                  <a:gd name="connsiteY3" fmla="*/ 424553 h 425001"/>
                  <a:gd name="connsiteX4" fmla="*/ 100781 w 514180"/>
                  <a:gd name="connsiteY4" fmla="*/ 402193 h 425001"/>
                  <a:gd name="connsiteX0" fmla="*/ 100781 w 514180"/>
                  <a:gd name="connsiteY0" fmla="*/ 402193 h 425001"/>
                  <a:gd name="connsiteX1" fmla="*/ 0 w 514180"/>
                  <a:gd name="connsiteY1" fmla="*/ 0 h 425001"/>
                  <a:gd name="connsiteX2" fmla="*/ 514180 w 514180"/>
                  <a:gd name="connsiteY2" fmla="*/ 10891 h 425001"/>
                  <a:gd name="connsiteX3" fmla="*/ 448695 w 514180"/>
                  <a:gd name="connsiteY3" fmla="*/ 424553 h 425001"/>
                  <a:gd name="connsiteX4" fmla="*/ 100781 w 514180"/>
                  <a:gd name="connsiteY4" fmla="*/ 402193 h 425001"/>
                  <a:gd name="connsiteX0" fmla="*/ 100781 w 514180"/>
                  <a:gd name="connsiteY0" fmla="*/ 402193 h 424553"/>
                  <a:gd name="connsiteX1" fmla="*/ 0 w 514180"/>
                  <a:gd name="connsiteY1" fmla="*/ 0 h 424553"/>
                  <a:gd name="connsiteX2" fmla="*/ 514180 w 514180"/>
                  <a:gd name="connsiteY2" fmla="*/ 10891 h 424553"/>
                  <a:gd name="connsiteX3" fmla="*/ 448695 w 514180"/>
                  <a:gd name="connsiteY3" fmla="*/ 424553 h 424553"/>
                  <a:gd name="connsiteX4" fmla="*/ 100781 w 514180"/>
                  <a:gd name="connsiteY4" fmla="*/ 402193 h 424553"/>
                  <a:gd name="connsiteX0" fmla="*/ 110303 w 514180"/>
                  <a:gd name="connsiteY0" fmla="*/ 443525 h 443525"/>
                  <a:gd name="connsiteX1" fmla="*/ 0 w 514180"/>
                  <a:gd name="connsiteY1" fmla="*/ 0 h 443525"/>
                  <a:gd name="connsiteX2" fmla="*/ 514180 w 514180"/>
                  <a:gd name="connsiteY2" fmla="*/ 10891 h 443525"/>
                  <a:gd name="connsiteX3" fmla="*/ 448695 w 514180"/>
                  <a:gd name="connsiteY3" fmla="*/ 424553 h 443525"/>
                  <a:gd name="connsiteX4" fmla="*/ 110303 w 514180"/>
                  <a:gd name="connsiteY4" fmla="*/ 443525 h 443525"/>
                  <a:gd name="connsiteX0" fmla="*/ 110303 w 514180"/>
                  <a:gd name="connsiteY0" fmla="*/ 443525 h 443525"/>
                  <a:gd name="connsiteX1" fmla="*/ 0 w 514180"/>
                  <a:gd name="connsiteY1" fmla="*/ 0 h 443525"/>
                  <a:gd name="connsiteX2" fmla="*/ 514180 w 514180"/>
                  <a:gd name="connsiteY2" fmla="*/ 10891 h 443525"/>
                  <a:gd name="connsiteX3" fmla="*/ 448695 w 514180"/>
                  <a:gd name="connsiteY3" fmla="*/ 424553 h 443525"/>
                  <a:gd name="connsiteX4" fmla="*/ 110303 w 514180"/>
                  <a:gd name="connsiteY4" fmla="*/ 443525 h 443525"/>
                  <a:gd name="connsiteX0" fmla="*/ 110303 w 514180"/>
                  <a:gd name="connsiteY0" fmla="*/ 443525 h 443525"/>
                  <a:gd name="connsiteX1" fmla="*/ 0 w 514180"/>
                  <a:gd name="connsiteY1" fmla="*/ 0 h 443525"/>
                  <a:gd name="connsiteX2" fmla="*/ 514180 w 514180"/>
                  <a:gd name="connsiteY2" fmla="*/ 10891 h 443525"/>
                  <a:gd name="connsiteX3" fmla="*/ 448695 w 514180"/>
                  <a:gd name="connsiteY3" fmla="*/ 424553 h 443525"/>
                  <a:gd name="connsiteX4" fmla="*/ 110303 w 514180"/>
                  <a:gd name="connsiteY4" fmla="*/ 443525 h 443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4180" h="443525">
                    <a:moveTo>
                      <a:pt x="110303" y="443525"/>
                    </a:moveTo>
                    <a:cubicBezTo>
                      <a:pt x="70106" y="235553"/>
                      <a:pt x="112501" y="273531"/>
                      <a:pt x="0" y="0"/>
                    </a:cubicBezTo>
                    <a:lnTo>
                      <a:pt x="514180" y="10891"/>
                    </a:lnTo>
                    <a:cubicBezTo>
                      <a:pt x="417353" y="348331"/>
                      <a:pt x="456724" y="233015"/>
                      <a:pt x="448695" y="424553"/>
                    </a:cubicBezTo>
                    <a:cubicBezTo>
                      <a:pt x="373684" y="393884"/>
                      <a:pt x="178402" y="416624"/>
                      <a:pt x="110303" y="443525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77" name="Rectangle 976">
                <a:extLst>
                  <a:ext uri="{FF2B5EF4-FFF2-40B4-BE49-F238E27FC236}">
                    <a16:creationId xmlns:a16="http://schemas.microsoft.com/office/drawing/2014/main" id="{B0F9C3E9-A467-3F42-B81A-4399A9B977B8}"/>
                  </a:ext>
                </a:extLst>
              </p:cNvPr>
              <p:cNvSpPr/>
              <p:nvPr/>
            </p:nvSpPr>
            <p:spPr bwMode="auto">
              <a:xfrm rot="10800000">
                <a:off x="6074112" y="4416669"/>
                <a:ext cx="498084" cy="364440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78" name="Straight Connector 977">
                <a:extLst>
                  <a:ext uri="{FF2B5EF4-FFF2-40B4-BE49-F238E27FC236}">
                    <a16:creationId xmlns:a16="http://schemas.microsoft.com/office/drawing/2014/main" id="{20B4E373-A127-2049-BBD2-5D8AFBDD7F00}"/>
                  </a:ext>
                </a:extLst>
              </p:cNvPr>
              <p:cNvCxnSpPr>
                <a:cxnSpLocks/>
                <a:stCxn id="983" idx="6"/>
              </p:cNvCxnSpPr>
              <p:nvPr/>
            </p:nvCxnSpPr>
            <p:spPr bwMode="auto">
              <a:xfrm>
                <a:off x="6572320" y="4407033"/>
                <a:ext cx="15904" cy="943155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79" name="Group 580">
                <a:extLst>
                  <a:ext uri="{FF2B5EF4-FFF2-40B4-BE49-F238E27FC236}">
                    <a16:creationId xmlns:a16="http://schemas.microsoft.com/office/drawing/2014/main" id="{3A9D8F64-E0EA-B742-94C4-1BEB4135EA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85006" y="5276371"/>
                <a:ext cx="507588" cy="221730"/>
                <a:chOff x="4128636" y="3606589"/>
                <a:chExt cx="568145" cy="338667"/>
              </a:xfrm>
            </p:grpSpPr>
            <p:sp>
              <p:nvSpPr>
                <p:cNvPr id="992" name="Oval 991">
                  <a:extLst>
                    <a:ext uri="{FF2B5EF4-FFF2-40B4-BE49-F238E27FC236}">
                      <a16:creationId xmlns:a16="http://schemas.microsoft.com/office/drawing/2014/main" id="{74425C53-433E-6F47-8B0C-9F4C8E916E2E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3" name="Rectangle 992">
                  <a:extLst>
                    <a:ext uri="{FF2B5EF4-FFF2-40B4-BE49-F238E27FC236}">
                      <a16:creationId xmlns:a16="http://schemas.microsoft.com/office/drawing/2014/main" id="{A0400564-35E9-0947-9C64-641EDF9EEAFA}"/>
                    </a:ext>
                  </a:extLst>
                </p:cNvPr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94" name="Oval 993">
                  <a:extLst>
                    <a:ext uri="{FF2B5EF4-FFF2-40B4-BE49-F238E27FC236}">
                      <a16:creationId xmlns:a16="http://schemas.microsoft.com/office/drawing/2014/main" id="{56DE4CA9-0BD6-4744-AD30-73684267516E}"/>
                    </a:ext>
                  </a:extLst>
                </p:cNvPr>
                <p:cNvSpPr/>
                <p:nvPr/>
              </p:nvSpPr>
              <p:spPr>
                <a:xfrm>
                  <a:off x="4128204" y="3600524"/>
                  <a:ext cx="568606" cy="230349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95" name="Straight Connector 994">
                  <a:extLst>
                    <a:ext uri="{FF2B5EF4-FFF2-40B4-BE49-F238E27FC236}">
                      <a16:creationId xmlns:a16="http://schemas.microsoft.com/office/drawing/2014/main" id="{0A9628A0-82B0-154A-AC0C-91A2584C6F9D}"/>
                    </a:ext>
                  </a:extLst>
                </p:cNvPr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96" name="Straight Connector 995">
                  <a:extLst>
                    <a:ext uri="{FF2B5EF4-FFF2-40B4-BE49-F238E27FC236}">
                      <a16:creationId xmlns:a16="http://schemas.microsoft.com/office/drawing/2014/main" id="{88F83DD9-96B0-3640-BF70-6737E76C9760}"/>
                    </a:ext>
                  </a:extLst>
                </p:cNvPr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F00ED881-B944-FC48-9E88-0D81D2145925}"/>
                  </a:ext>
                </a:extLst>
              </p:cNvPr>
              <p:cNvSpPr/>
              <p:nvPr/>
            </p:nvSpPr>
            <p:spPr bwMode="auto">
              <a:xfrm>
                <a:off x="6086208" y="4886407"/>
                <a:ext cx="496887" cy="466955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81" name="Straight Connector 980">
                <a:extLst>
                  <a:ext uri="{FF2B5EF4-FFF2-40B4-BE49-F238E27FC236}">
                    <a16:creationId xmlns:a16="http://schemas.microsoft.com/office/drawing/2014/main" id="{7CCAB184-9AE2-7B4C-80D2-9640964D0371}"/>
                  </a:ext>
                </a:extLst>
              </p:cNvPr>
              <p:cNvCxnSpPr>
                <a:cxnSpLocks/>
                <a:stCxn id="984" idx="1"/>
              </p:cNvCxnSpPr>
              <p:nvPr/>
            </p:nvCxnSpPr>
            <p:spPr bwMode="auto">
              <a:xfrm>
                <a:off x="6074234" y="4376077"/>
                <a:ext cx="1229" cy="106777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82" name="Group 568">
                <a:extLst>
                  <a:ext uri="{FF2B5EF4-FFF2-40B4-BE49-F238E27FC236}">
                    <a16:creationId xmlns:a16="http://schemas.microsoft.com/office/drawing/2014/main" id="{2939B129-2D0A-934E-82CE-DFAE38C58E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73579" y="4247514"/>
                <a:ext cx="498671" cy="248286"/>
                <a:chOff x="2183302" y="1564542"/>
                <a:chExt cx="1200154" cy="440314"/>
              </a:xfrm>
            </p:grpSpPr>
            <p:sp>
              <p:nvSpPr>
                <p:cNvPr id="983" name="Oval 982">
                  <a:extLst>
                    <a:ext uri="{FF2B5EF4-FFF2-40B4-BE49-F238E27FC236}">
                      <a16:creationId xmlns:a16="http://schemas.microsoft.com/office/drawing/2014/main" id="{6A8F745B-1D4E-4F4F-BEFA-6144E5BDE2F6}"/>
                    </a:ext>
                  </a:extLst>
                </p:cNvPr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4" name="Rectangle 983">
                  <a:extLst>
                    <a:ext uri="{FF2B5EF4-FFF2-40B4-BE49-F238E27FC236}">
                      <a16:creationId xmlns:a16="http://schemas.microsoft.com/office/drawing/2014/main" id="{9C90A1F3-B2A8-9548-8E8B-D7BD57307905}"/>
                    </a:ext>
                  </a:extLst>
                </p:cNvPr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5" name="Oval 984">
                  <a:extLst>
                    <a:ext uri="{FF2B5EF4-FFF2-40B4-BE49-F238E27FC236}">
                      <a16:creationId xmlns:a16="http://schemas.microsoft.com/office/drawing/2014/main" id="{629F401F-84D1-3A47-827D-8D943652DA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6" name="Freeform 985">
                  <a:extLst>
                    <a:ext uri="{FF2B5EF4-FFF2-40B4-BE49-F238E27FC236}">
                      <a16:creationId xmlns:a16="http://schemas.microsoft.com/office/drawing/2014/main" id="{FF593AC5-08BE-8844-905E-205731B1D7EF}"/>
                    </a:ext>
                  </a:extLst>
                </p:cNvPr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87" name="Freeform 986">
                  <a:extLst>
                    <a:ext uri="{FF2B5EF4-FFF2-40B4-BE49-F238E27FC236}">
                      <a16:creationId xmlns:a16="http://schemas.microsoft.com/office/drawing/2014/main" id="{F0D77977-1A67-AA45-AB94-A8428B0612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8" name="Freeform 987">
                  <a:extLst>
                    <a:ext uri="{FF2B5EF4-FFF2-40B4-BE49-F238E27FC236}">
                      <a16:creationId xmlns:a16="http://schemas.microsoft.com/office/drawing/2014/main" id="{4A24255A-B649-9D44-AB80-CACD0B0D1B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89" name="Freeform 988">
                  <a:extLst>
                    <a:ext uri="{FF2B5EF4-FFF2-40B4-BE49-F238E27FC236}">
                      <a16:creationId xmlns:a16="http://schemas.microsoft.com/office/drawing/2014/main" id="{21311582-6B5F-4441-B6D0-5D1DEBA1CB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90" name="Straight Connector 989">
                  <a:extLst>
                    <a:ext uri="{FF2B5EF4-FFF2-40B4-BE49-F238E27FC236}">
                      <a16:creationId xmlns:a16="http://schemas.microsoft.com/office/drawing/2014/main" id="{C0FC5468-8C4C-AB42-AC33-6B20FED82305}"/>
                    </a:ext>
                  </a:extLst>
                </p:cNvPr>
                <p:cNvCxnSpPr>
                  <a:cxnSpLocks noChangeShapeType="1"/>
                  <a:endCxn id="985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91" name="Straight Connector 990">
                  <a:extLst>
                    <a:ext uri="{FF2B5EF4-FFF2-40B4-BE49-F238E27FC236}">
                      <a16:creationId xmlns:a16="http://schemas.microsoft.com/office/drawing/2014/main" id="{0641688B-D837-D241-8726-C138E7CF2444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88D8C64-AC3A-F247-8A7E-ED72D25D2B45}"/>
                </a:ext>
              </a:extLst>
            </p:cNvPr>
            <p:cNvGrpSpPr/>
            <p:nvPr/>
          </p:nvGrpSpPr>
          <p:grpSpPr>
            <a:xfrm>
              <a:off x="7108559" y="4371657"/>
              <a:ext cx="687386" cy="1948701"/>
              <a:chOff x="7108559" y="4371657"/>
              <a:chExt cx="687386" cy="1948701"/>
            </a:xfrm>
          </p:grpSpPr>
          <p:sp>
            <p:nvSpPr>
              <p:cNvPr id="929" name="Freeform 928">
                <a:extLst>
                  <a:ext uri="{FF2B5EF4-FFF2-40B4-BE49-F238E27FC236}">
                    <a16:creationId xmlns:a16="http://schemas.microsoft.com/office/drawing/2014/main" id="{218DF382-E11C-A94A-ABF5-F93EB0534196}"/>
                  </a:ext>
                </a:extLst>
              </p:cNvPr>
              <p:cNvSpPr/>
              <p:nvPr/>
            </p:nvSpPr>
            <p:spPr bwMode="auto">
              <a:xfrm>
                <a:off x="7108559" y="5401721"/>
                <a:ext cx="676275" cy="918637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7977 w 802211"/>
                  <a:gd name="connsiteY0" fmla="*/ 815791 h 976186"/>
                  <a:gd name="connsiteX1" fmla="*/ 302601 w 802211"/>
                  <a:gd name="connsiteY1" fmla="*/ 11688 h 976186"/>
                  <a:gd name="connsiteX2" fmla="*/ 802211 w 802211"/>
                  <a:gd name="connsiteY2" fmla="*/ 0 h 976186"/>
                  <a:gd name="connsiteX3" fmla="*/ 575940 w 802211"/>
                  <a:gd name="connsiteY3" fmla="*/ 976186 h 976186"/>
                  <a:gd name="connsiteX4" fmla="*/ 27977 w 802211"/>
                  <a:gd name="connsiteY4" fmla="*/ 815791 h 976186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15791 h 815791"/>
                  <a:gd name="connsiteX1" fmla="*/ 302601 w 802211"/>
                  <a:gd name="connsiteY1" fmla="*/ 11688 h 815791"/>
                  <a:gd name="connsiteX2" fmla="*/ 802211 w 802211"/>
                  <a:gd name="connsiteY2" fmla="*/ 0 h 815791"/>
                  <a:gd name="connsiteX3" fmla="*/ 236294 w 802211"/>
                  <a:gd name="connsiteY3" fmla="*/ 808828 h 815791"/>
                  <a:gd name="connsiteX4" fmla="*/ 27977 w 802211"/>
                  <a:gd name="connsiteY4" fmla="*/ 815791 h 815791"/>
                  <a:gd name="connsiteX0" fmla="*/ 27977 w 802211"/>
                  <a:gd name="connsiteY0" fmla="*/ 828714 h 828714"/>
                  <a:gd name="connsiteX1" fmla="*/ 302601 w 802211"/>
                  <a:gd name="connsiteY1" fmla="*/ 0 h 828714"/>
                  <a:gd name="connsiteX2" fmla="*/ 802211 w 802211"/>
                  <a:gd name="connsiteY2" fmla="*/ 12923 h 828714"/>
                  <a:gd name="connsiteX3" fmla="*/ 236294 w 802211"/>
                  <a:gd name="connsiteY3" fmla="*/ 821751 h 828714"/>
                  <a:gd name="connsiteX4" fmla="*/ 27977 w 802211"/>
                  <a:gd name="connsiteY4" fmla="*/ 828714 h 828714"/>
                  <a:gd name="connsiteX0" fmla="*/ 56213 w 830447"/>
                  <a:gd name="connsiteY0" fmla="*/ 828714 h 828714"/>
                  <a:gd name="connsiteX1" fmla="*/ 330837 w 830447"/>
                  <a:gd name="connsiteY1" fmla="*/ 0 h 828714"/>
                  <a:gd name="connsiteX2" fmla="*/ 830447 w 830447"/>
                  <a:gd name="connsiteY2" fmla="*/ 12923 h 828714"/>
                  <a:gd name="connsiteX3" fmla="*/ 264530 w 830447"/>
                  <a:gd name="connsiteY3" fmla="*/ 821751 h 828714"/>
                  <a:gd name="connsiteX4" fmla="*/ 56213 w 830447"/>
                  <a:gd name="connsiteY4" fmla="*/ 828714 h 828714"/>
                  <a:gd name="connsiteX0" fmla="*/ 64130 w 789139"/>
                  <a:gd name="connsiteY0" fmla="*/ 794258 h 821751"/>
                  <a:gd name="connsiteX1" fmla="*/ 289529 w 789139"/>
                  <a:gd name="connsiteY1" fmla="*/ 0 h 821751"/>
                  <a:gd name="connsiteX2" fmla="*/ 789139 w 789139"/>
                  <a:gd name="connsiteY2" fmla="*/ 12923 h 821751"/>
                  <a:gd name="connsiteX3" fmla="*/ 223222 w 789139"/>
                  <a:gd name="connsiteY3" fmla="*/ 821751 h 821751"/>
                  <a:gd name="connsiteX4" fmla="*/ 64130 w 789139"/>
                  <a:gd name="connsiteY4" fmla="*/ 794258 h 821751"/>
                  <a:gd name="connsiteX0" fmla="*/ 0 w 725009"/>
                  <a:gd name="connsiteY0" fmla="*/ 794258 h 821751"/>
                  <a:gd name="connsiteX1" fmla="*/ 225399 w 725009"/>
                  <a:gd name="connsiteY1" fmla="*/ 0 h 821751"/>
                  <a:gd name="connsiteX2" fmla="*/ 725009 w 725009"/>
                  <a:gd name="connsiteY2" fmla="*/ 12923 h 821751"/>
                  <a:gd name="connsiteX3" fmla="*/ 159092 w 725009"/>
                  <a:gd name="connsiteY3" fmla="*/ 821751 h 821751"/>
                  <a:gd name="connsiteX4" fmla="*/ 0 w 725009"/>
                  <a:gd name="connsiteY4" fmla="*/ 794258 h 82175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422433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17334 h 1244827"/>
                  <a:gd name="connsiteX1" fmla="*/ 225399 w 725009"/>
                  <a:gd name="connsiteY1" fmla="*/ 13566 h 1244827"/>
                  <a:gd name="connsiteX2" fmla="*/ 725009 w 725009"/>
                  <a:gd name="connsiteY2" fmla="*/ 571 h 1244827"/>
                  <a:gd name="connsiteX3" fmla="*/ 159092 w 725009"/>
                  <a:gd name="connsiteY3" fmla="*/ 1244827 h 1244827"/>
                  <a:gd name="connsiteX4" fmla="*/ 0 w 725009"/>
                  <a:gd name="connsiteY4" fmla="*/ 1217334 h 1244827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009"/>
                  <a:gd name="connsiteY0" fmla="*/ 1203768 h 1231261"/>
                  <a:gd name="connsiteX1" fmla="*/ 225399 w 725009"/>
                  <a:gd name="connsiteY1" fmla="*/ 0 h 1231261"/>
                  <a:gd name="connsiteX2" fmla="*/ 725009 w 725009"/>
                  <a:gd name="connsiteY2" fmla="*/ 129782 h 1231261"/>
                  <a:gd name="connsiteX3" fmla="*/ 159092 w 725009"/>
                  <a:gd name="connsiteY3" fmla="*/ 1231261 h 1231261"/>
                  <a:gd name="connsiteX4" fmla="*/ 0 w 725009"/>
                  <a:gd name="connsiteY4" fmla="*/ 1203768 h 1231261"/>
                  <a:gd name="connsiteX0" fmla="*/ 0 w 725497"/>
                  <a:gd name="connsiteY0" fmla="*/ 1279028 h 1306521"/>
                  <a:gd name="connsiteX1" fmla="*/ 225399 w 725497"/>
                  <a:gd name="connsiteY1" fmla="*/ 75260 h 1306521"/>
                  <a:gd name="connsiteX2" fmla="*/ 396193 w 725497"/>
                  <a:gd name="connsiteY2" fmla="*/ 156799 h 1306521"/>
                  <a:gd name="connsiteX3" fmla="*/ 725009 w 725497"/>
                  <a:gd name="connsiteY3" fmla="*/ 205042 h 1306521"/>
                  <a:gd name="connsiteX4" fmla="*/ 159092 w 725497"/>
                  <a:gd name="connsiteY4" fmla="*/ 1306521 h 1306521"/>
                  <a:gd name="connsiteX5" fmla="*/ 0 w 725497"/>
                  <a:gd name="connsiteY5" fmla="*/ 1279028 h 1306521"/>
                  <a:gd name="connsiteX0" fmla="*/ 0 w 725239"/>
                  <a:gd name="connsiteY0" fmla="*/ 1295668 h 1323161"/>
                  <a:gd name="connsiteX1" fmla="*/ 225399 w 725239"/>
                  <a:gd name="connsiteY1" fmla="*/ 91900 h 1323161"/>
                  <a:gd name="connsiteX2" fmla="*/ 725009 w 725239"/>
                  <a:gd name="connsiteY2" fmla="*/ 221682 h 1323161"/>
                  <a:gd name="connsiteX3" fmla="*/ 159092 w 725239"/>
                  <a:gd name="connsiteY3" fmla="*/ 1323161 h 1323161"/>
                  <a:gd name="connsiteX4" fmla="*/ 0 w 725239"/>
                  <a:gd name="connsiteY4" fmla="*/ 1295668 h 1323161"/>
                  <a:gd name="connsiteX0" fmla="*/ 0 w 725221"/>
                  <a:gd name="connsiteY0" fmla="*/ 1210552 h 1238045"/>
                  <a:gd name="connsiteX1" fmla="*/ 191583 w 725221"/>
                  <a:gd name="connsiteY1" fmla="*/ 153319 h 1238045"/>
                  <a:gd name="connsiteX2" fmla="*/ 725009 w 725221"/>
                  <a:gd name="connsiteY2" fmla="*/ 136566 h 1238045"/>
                  <a:gd name="connsiteX3" fmla="*/ 159092 w 725221"/>
                  <a:gd name="connsiteY3" fmla="*/ 1238045 h 1238045"/>
                  <a:gd name="connsiteX4" fmla="*/ 0 w 725221"/>
                  <a:gd name="connsiteY4" fmla="*/ 1210552 h 1238045"/>
                  <a:gd name="connsiteX0" fmla="*/ 0 w 725305"/>
                  <a:gd name="connsiteY0" fmla="*/ 1158512 h 1186005"/>
                  <a:gd name="connsiteX1" fmla="*/ 191583 w 725305"/>
                  <a:gd name="connsiteY1" fmla="*/ 101279 h 1186005"/>
                  <a:gd name="connsiteX2" fmla="*/ 725009 w 725305"/>
                  <a:gd name="connsiteY2" fmla="*/ 84526 h 1186005"/>
                  <a:gd name="connsiteX3" fmla="*/ 159092 w 725305"/>
                  <a:gd name="connsiteY3" fmla="*/ 1186005 h 1186005"/>
                  <a:gd name="connsiteX4" fmla="*/ 0 w 725305"/>
                  <a:gd name="connsiteY4" fmla="*/ 1158512 h 1186005"/>
                  <a:gd name="connsiteX0" fmla="*/ 0 w 725009"/>
                  <a:gd name="connsiteY0" fmla="*/ 1073986 h 1101479"/>
                  <a:gd name="connsiteX1" fmla="*/ 191583 w 725009"/>
                  <a:gd name="connsiteY1" fmla="*/ 16753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101479"/>
                  <a:gd name="connsiteX1" fmla="*/ 206612 w 725009"/>
                  <a:gd name="connsiteY1" fmla="*/ 1724 h 1101479"/>
                  <a:gd name="connsiteX2" fmla="*/ 725009 w 725009"/>
                  <a:gd name="connsiteY2" fmla="*/ 0 h 1101479"/>
                  <a:gd name="connsiteX3" fmla="*/ 159092 w 725009"/>
                  <a:gd name="connsiteY3" fmla="*/ 1101479 h 1101479"/>
                  <a:gd name="connsiteX4" fmla="*/ 0 w 725009"/>
                  <a:gd name="connsiteY4" fmla="*/ 1073986 h 1101479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725009"/>
                  <a:gd name="connsiteY0" fmla="*/ 1073986 h 1074607"/>
                  <a:gd name="connsiteX1" fmla="*/ 206612 w 725009"/>
                  <a:gd name="connsiteY1" fmla="*/ 1724 h 1074607"/>
                  <a:gd name="connsiteX2" fmla="*/ 725009 w 725009"/>
                  <a:gd name="connsiteY2" fmla="*/ 0 h 1074607"/>
                  <a:gd name="connsiteX3" fmla="*/ 229048 w 725009"/>
                  <a:gd name="connsiteY3" fmla="*/ 886531 h 1074607"/>
                  <a:gd name="connsiteX4" fmla="*/ 0 w 725009"/>
                  <a:gd name="connsiteY4" fmla="*/ 1073986 h 1074607"/>
                  <a:gd name="connsiteX0" fmla="*/ 0 w 675040"/>
                  <a:gd name="connsiteY0" fmla="*/ 894029 h 896577"/>
                  <a:gd name="connsiteX1" fmla="*/ 15664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896577"/>
                  <a:gd name="connsiteX1" fmla="*/ 186623 w 675040"/>
                  <a:gd name="connsiteY1" fmla="*/ 1724 h 896577"/>
                  <a:gd name="connsiteX2" fmla="*/ 675040 w 675040"/>
                  <a:gd name="connsiteY2" fmla="*/ 0 h 896577"/>
                  <a:gd name="connsiteX3" fmla="*/ 179079 w 675040"/>
                  <a:gd name="connsiteY3" fmla="*/ 886531 h 896577"/>
                  <a:gd name="connsiteX4" fmla="*/ 0 w 675040"/>
                  <a:gd name="connsiteY4" fmla="*/ 894029 h 896577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  <a:gd name="connsiteX0" fmla="*/ 0 w 675040"/>
                  <a:gd name="connsiteY0" fmla="*/ 894029 h 918268"/>
                  <a:gd name="connsiteX1" fmla="*/ 186623 w 675040"/>
                  <a:gd name="connsiteY1" fmla="*/ 1724 h 918268"/>
                  <a:gd name="connsiteX2" fmla="*/ 675040 w 675040"/>
                  <a:gd name="connsiteY2" fmla="*/ 0 h 918268"/>
                  <a:gd name="connsiteX3" fmla="*/ 270986 w 675040"/>
                  <a:gd name="connsiteY3" fmla="*/ 918268 h 918268"/>
                  <a:gd name="connsiteX4" fmla="*/ 0 w 675040"/>
                  <a:gd name="connsiteY4" fmla="*/ 894029 h 9182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40" h="918268">
                    <a:moveTo>
                      <a:pt x="0" y="894029"/>
                    </a:moveTo>
                    <a:cubicBezTo>
                      <a:pt x="111484" y="603455"/>
                      <a:pt x="127519" y="615275"/>
                      <a:pt x="186623" y="1724"/>
                    </a:cubicBezTo>
                    <a:cubicBezTo>
                      <a:pt x="431451" y="14348"/>
                      <a:pt x="449377" y="35256"/>
                      <a:pt x="675040" y="0"/>
                    </a:cubicBezTo>
                    <a:cubicBezTo>
                      <a:pt x="377586" y="467035"/>
                      <a:pt x="377233" y="643076"/>
                      <a:pt x="270986" y="918268"/>
                    </a:cubicBezTo>
                    <a:cubicBezTo>
                      <a:pt x="136701" y="889632"/>
                      <a:pt x="92525" y="908114"/>
                      <a:pt x="0" y="894029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57" name="Rectangle 956">
                <a:extLst>
                  <a:ext uri="{FF2B5EF4-FFF2-40B4-BE49-F238E27FC236}">
                    <a16:creationId xmlns:a16="http://schemas.microsoft.com/office/drawing/2014/main" id="{B13372F6-7422-A24B-A223-1174A9270D3C}"/>
                  </a:ext>
                </a:extLst>
              </p:cNvPr>
              <p:cNvSpPr/>
              <p:nvPr/>
            </p:nvSpPr>
            <p:spPr bwMode="auto">
              <a:xfrm rot="10800000">
                <a:off x="7290624" y="4495800"/>
                <a:ext cx="498084" cy="41266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58" name="Straight Connector 957">
                <a:extLst>
                  <a:ext uri="{FF2B5EF4-FFF2-40B4-BE49-F238E27FC236}">
                    <a16:creationId xmlns:a16="http://schemas.microsoft.com/office/drawing/2014/main" id="{E33D11D1-8D4D-F14F-B9FC-6D2FB093890B}"/>
                  </a:ext>
                </a:extLst>
              </p:cNvPr>
              <p:cNvCxnSpPr>
                <a:cxnSpLocks/>
                <a:stCxn id="965" idx="6"/>
              </p:cNvCxnSpPr>
              <p:nvPr/>
            </p:nvCxnSpPr>
            <p:spPr bwMode="auto">
              <a:xfrm>
                <a:off x="7792404" y="4459742"/>
                <a:ext cx="3541" cy="872983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59" name="Group 607">
                <a:extLst>
                  <a:ext uri="{FF2B5EF4-FFF2-40B4-BE49-F238E27FC236}">
                    <a16:creationId xmlns:a16="http://schemas.microsoft.com/office/drawing/2014/main" id="{12AC3864-6986-E84A-85C7-6895574A88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88330" y="5258905"/>
                <a:ext cx="507588" cy="221730"/>
                <a:chOff x="4128636" y="3606589"/>
                <a:chExt cx="568145" cy="338667"/>
              </a:xfrm>
            </p:grpSpPr>
            <p:sp>
              <p:nvSpPr>
                <p:cNvPr id="972" name="Oval 971">
                  <a:extLst>
                    <a:ext uri="{FF2B5EF4-FFF2-40B4-BE49-F238E27FC236}">
                      <a16:creationId xmlns:a16="http://schemas.microsoft.com/office/drawing/2014/main" id="{1C323077-6C9C-1746-A411-C1B91269146D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3" name="Rectangle 972">
                  <a:extLst>
                    <a:ext uri="{FF2B5EF4-FFF2-40B4-BE49-F238E27FC236}">
                      <a16:creationId xmlns:a16="http://schemas.microsoft.com/office/drawing/2014/main" id="{EE440552-5BF2-324D-8F4B-CBBAD5E25F28}"/>
                    </a:ext>
                  </a:extLst>
                </p:cNvPr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74" name="Oval 973">
                  <a:extLst>
                    <a:ext uri="{FF2B5EF4-FFF2-40B4-BE49-F238E27FC236}">
                      <a16:creationId xmlns:a16="http://schemas.microsoft.com/office/drawing/2014/main" id="{352AAEDD-5767-E14C-A897-289B1F7E9906}"/>
                    </a:ext>
                  </a:extLst>
                </p:cNvPr>
                <p:cNvSpPr/>
                <p:nvPr/>
              </p:nvSpPr>
              <p:spPr>
                <a:xfrm>
                  <a:off x="4128205" y="3600530"/>
                  <a:ext cx="568606" cy="230348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75" name="Straight Connector 974">
                  <a:extLst>
                    <a:ext uri="{FF2B5EF4-FFF2-40B4-BE49-F238E27FC236}">
                      <a16:creationId xmlns:a16="http://schemas.microsoft.com/office/drawing/2014/main" id="{703AA525-DABB-0145-AB73-1F4B2D918977}"/>
                    </a:ext>
                  </a:extLst>
                </p:cNvPr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76" name="Straight Connector 975">
                  <a:extLst>
                    <a:ext uri="{FF2B5EF4-FFF2-40B4-BE49-F238E27FC236}">
                      <a16:creationId xmlns:a16="http://schemas.microsoft.com/office/drawing/2014/main" id="{4325B995-3B4C-0C4D-A71A-517823605523}"/>
                    </a:ext>
                  </a:extLst>
                </p:cNvPr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60" name="Rectangle 959">
                <a:extLst>
                  <a:ext uri="{FF2B5EF4-FFF2-40B4-BE49-F238E27FC236}">
                    <a16:creationId xmlns:a16="http://schemas.microsoft.com/office/drawing/2014/main" id="{67DB7B11-56CE-334A-ADC8-5DC41B2B2B31}"/>
                  </a:ext>
                </a:extLst>
              </p:cNvPr>
              <p:cNvSpPr/>
              <p:nvPr/>
            </p:nvSpPr>
            <p:spPr bwMode="auto">
              <a:xfrm>
                <a:off x="7289533" y="4897315"/>
                <a:ext cx="496887" cy="438584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61" name="Straight Connector 960">
                <a:extLst>
                  <a:ext uri="{FF2B5EF4-FFF2-40B4-BE49-F238E27FC236}">
                    <a16:creationId xmlns:a16="http://schemas.microsoft.com/office/drawing/2014/main" id="{A04F27FE-A553-BA4D-8784-D3F9D239406C}"/>
                  </a:ext>
                </a:extLst>
              </p:cNvPr>
              <p:cNvCxnSpPr>
                <a:cxnSpLocks/>
                <a:stCxn id="965" idx="2"/>
              </p:cNvCxnSpPr>
              <p:nvPr/>
            </p:nvCxnSpPr>
            <p:spPr bwMode="auto">
              <a:xfrm flipH="1">
                <a:off x="7283184" y="4459742"/>
                <a:ext cx="7570" cy="966646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62" name="Group 595">
                <a:extLst>
                  <a:ext uri="{FF2B5EF4-FFF2-40B4-BE49-F238E27FC236}">
                    <a16:creationId xmlns:a16="http://schemas.microsoft.com/office/drawing/2014/main" id="{7A9DFB75-AD21-E042-816D-12C833D0B1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90091" y="4371657"/>
                <a:ext cx="503828" cy="248286"/>
                <a:chOff x="2183302" y="1564542"/>
                <a:chExt cx="1200154" cy="440314"/>
              </a:xfrm>
            </p:grpSpPr>
            <p:sp>
              <p:nvSpPr>
                <p:cNvPr id="963" name="Oval 962">
                  <a:extLst>
                    <a:ext uri="{FF2B5EF4-FFF2-40B4-BE49-F238E27FC236}">
                      <a16:creationId xmlns:a16="http://schemas.microsoft.com/office/drawing/2014/main" id="{EBC1A268-4FE6-7C48-A7EB-5B88F961348E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4" name="Rectangle 963">
                  <a:extLst>
                    <a:ext uri="{FF2B5EF4-FFF2-40B4-BE49-F238E27FC236}">
                      <a16:creationId xmlns:a16="http://schemas.microsoft.com/office/drawing/2014/main" id="{7E5BFB83-4F66-5340-A6C8-AE2EA6969B5D}"/>
                    </a:ext>
                  </a:extLst>
                </p:cNvPr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5" name="Oval 964">
                  <a:extLst>
                    <a:ext uri="{FF2B5EF4-FFF2-40B4-BE49-F238E27FC236}">
                      <a16:creationId xmlns:a16="http://schemas.microsoft.com/office/drawing/2014/main" id="{835B3555-2BFA-4345-AEDE-3AFF012D16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6" name="Freeform 965">
                  <a:extLst>
                    <a:ext uri="{FF2B5EF4-FFF2-40B4-BE49-F238E27FC236}">
                      <a16:creationId xmlns:a16="http://schemas.microsoft.com/office/drawing/2014/main" id="{9C54B396-F12D-CD4B-97BD-8CD97DC9CB69}"/>
                    </a:ext>
                  </a:extLst>
                </p:cNvPr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67" name="Freeform 966">
                  <a:extLst>
                    <a:ext uri="{FF2B5EF4-FFF2-40B4-BE49-F238E27FC236}">
                      <a16:creationId xmlns:a16="http://schemas.microsoft.com/office/drawing/2014/main" id="{74A5A762-7F2A-7146-9F8E-38B680D0FA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8" name="Freeform 967">
                  <a:extLst>
                    <a:ext uri="{FF2B5EF4-FFF2-40B4-BE49-F238E27FC236}">
                      <a16:creationId xmlns:a16="http://schemas.microsoft.com/office/drawing/2014/main" id="{2A01FA01-3AF8-6C49-B347-15EC8DD1FC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69" name="Freeform 968">
                  <a:extLst>
                    <a:ext uri="{FF2B5EF4-FFF2-40B4-BE49-F238E27FC236}">
                      <a16:creationId xmlns:a16="http://schemas.microsoft.com/office/drawing/2014/main" id="{45B074FE-A579-4E44-9C72-7EC6937937B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70" name="Straight Connector 969">
                  <a:extLst>
                    <a:ext uri="{FF2B5EF4-FFF2-40B4-BE49-F238E27FC236}">
                      <a16:creationId xmlns:a16="http://schemas.microsoft.com/office/drawing/2014/main" id="{D7BA177F-687A-5349-B8D9-E812C7AD3962}"/>
                    </a:ext>
                  </a:extLst>
                </p:cNvPr>
                <p:cNvCxnSpPr>
                  <a:cxnSpLocks noChangeShapeType="1"/>
                  <a:endCxn id="965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71" name="Straight Connector 970">
                  <a:extLst>
                    <a:ext uri="{FF2B5EF4-FFF2-40B4-BE49-F238E27FC236}">
                      <a16:creationId xmlns:a16="http://schemas.microsoft.com/office/drawing/2014/main" id="{2708807E-0266-644C-A6E9-061ABB06D12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DE0F43A-8A46-714A-B944-7CB92C38A25B}"/>
                </a:ext>
              </a:extLst>
            </p:cNvPr>
            <p:cNvGrpSpPr/>
            <p:nvPr/>
          </p:nvGrpSpPr>
          <p:grpSpPr>
            <a:xfrm>
              <a:off x="7920869" y="4329565"/>
              <a:ext cx="870440" cy="1680290"/>
              <a:chOff x="7920869" y="4329565"/>
              <a:chExt cx="870440" cy="1680290"/>
            </a:xfrm>
          </p:grpSpPr>
          <p:sp>
            <p:nvSpPr>
              <p:cNvPr id="928" name="Freeform 927">
                <a:extLst>
                  <a:ext uri="{FF2B5EF4-FFF2-40B4-BE49-F238E27FC236}">
                    <a16:creationId xmlns:a16="http://schemas.microsoft.com/office/drawing/2014/main" id="{0D857BEA-FC6F-1449-A5C0-C21CC8BC5CED}"/>
                  </a:ext>
                </a:extLst>
              </p:cNvPr>
              <p:cNvSpPr/>
              <p:nvPr/>
            </p:nvSpPr>
            <p:spPr bwMode="auto">
              <a:xfrm>
                <a:off x="7920869" y="5455817"/>
                <a:ext cx="865187" cy="554038"/>
              </a:xfrm>
              <a:custGeom>
                <a:avLst/>
                <a:gdLst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418712 w 1040633"/>
                  <a:gd name="connsiteY4" fmla="*/ 1189324 h 1219697"/>
                  <a:gd name="connsiteX5" fmla="*/ 139870 w 1040633"/>
                  <a:gd name="connsiteY5" fmla="*/ 1191723 h 1219697"/>
                  <a:gd name="connsiteX0" fmla="*/ 139870 w 1040633"/>
                  <a:gd name="connsiteY0" fmla="*/ 1191723 h 1355926"/>
                  <a:gd name="connsiteX1" fmla="*/ 0 w 1040633"/>
                  <a:gd name="connsiteY1" fmla="*/ 0 h 1355926"/>
                  <a:gd name="connsiteX2" fmla="*/ 1040633 w 1040633"/>
                  <a:gd name="connsiteY2" fmla="*/ 16785 h 1355926"/>
                  <a:gd name="connsiteX3" fmla="*/ 833625 w 1040633"/>
                  <a:gd name="connsiteY3" fmla="*/ 1219697 h 1355926"/>
                  <a:gd name="connsiteX4" fmla="*/ 139870 w 1040633"/>
                  <a:gd name="connsiteY4" fmla="*/ 1191723 h 1355926"/>
                  <a:gd name="connsiteX0" fmla="*/ 139870 w 1040633"/>
                  <a:gd name="connsiteY0" fmla="*/ 1191723 h 1289901"/>
                  <a:gd name="connsiteX1" fmla="*/ 0 w 1040633"/>
                  <a:gd name="connsiteY1" fmla="*/ 0 h 1289901"/>
                  <a:gd name="connsiteX2" fmla="*/ 1040633 w 1040633"/>
                  <a:gd name="connsiteY2" fmla="*/ 16785 h 1289901"/>
                  <a:gd name="connsiteX3" fmla="*/ 833625 w 1040633"/>
                  <a:gd name="connsiteY3" fmla="*/ 1219697 h 1289901"/>
                  <a:gd name="connsiteX4" fmla="*/ 139870 w 1040633"/>
                  <a:gd name="connsiteY4" fmla="*/ 1191723 h 1289901"/>
                  <a:gd name="connsiteX0" fmla="*/ 139870 w 1040633"/>
                  <a:gd name="connsiteY0" fmla="*/ 1191723 h 1219697"/>
                  <a:gd name="connsiteX1" fmla="*/ 0 w 1040633"/>
                  <a:gd name="connsiteY1" fmla="*/ 0 h 1219697"/>
                  <a:gd name="connsiteX2" fmla="*/ 1040633 w 1040633"/>
                  <a:gd name="connsiteY2" fmla="*/ 16785 h 1219697"/>
                  <a:gd name="connsiteX3" fmla="*/ 833625 w 1040633"/>
                  <a:gd name="connsiteY3" fmla="*/ 1219697 h 1219697"/>
                  <a:gd name="connsiteX4" fmla="*/ 139870 w 1040633"/>
                  <a:gd name="connsiteY4" fmla="*/ 1191723 h 1219697"/>
                  <a:gd name="connsiteX0" fmla="*/ 139870 w 1040633"/>
                  <a:gd name="connsiteY0" fmla="*/ 1191723 h 1191723"/>
                  <a:gd name="connsiteX1" fmla="*/ 0 w 1040633"/>
                  <a:gd name="connsiteY1" fmla="*/ 0 h 1191723"/>
                  <a:gd name="connsiteX2" fmla="*/ 1040633 w 1040633"/>
                  <a:gd name="connsiteY2" fmla="*/ 16785 h 1191723"/>
                  <a:gd name="connsiteX3" fmla="*/ 671988 w 1040633"/>
                  <a:gd name="connsiteY3" fmla="*/ 1158121 h 1191723"/>
                  <a:gd name="connsiteX4" fmla="*/ 139870 w 1040633"/>
                  <a:gd name="connsiteY4" fmla="*/ 1191723 h 1191723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1040633"/>
                  <a:gd name="connsiteY0" fmla="*/ 1160935 h 1160935"/>
                  <a:gd name="connsiteX1" fmla="*/ 0 w 1040633"/>
                  <a:gd name="connsiteY1" fmla="*/ 0 h 1160935"/>
                  <a:gd name="connsiteX2" fmla="*/ 1040633 w 1040633"/>
                  <a:gd name="connsiteY2" fmla="*/ 16785 h 1160935"/>
                  <a:gd name="connsiteX3" fmla="*/ 671988 w 1040633"/>
                  <a:gd name="connsiteY3" fmla="*/ 1158121 h 1160935"/>
                  <a:gd name="connsiteX4" fmla="*/ 363082 w 1040633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71988 w 778664"/>
                  <a:gd name="connsiteY3" fmla="*/ 1158121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63082 w 778664"/>
                  <a:gd name="connsiteY0" fmla="*/ 1160935 h 1160935"/>
                  <a:gd name="connsiteX1" fmla="*/ 0 w 778664"/>
                  <a:gd name="connsiteY1" fmla="*/ 0 h 1160935"/>
                  <a:gd name="connsiteX2" fmla="*/ 778664 w 778664"/>
                  <a:gd name="connsiteY2" fmla="*/ 130682 h 1160935"/>
                  <a:gd name="connsiteX3" fmla="*/ 694768 w 778664"/>
                  <a:gd name="connsiteY3" fmla="*/ 1112562 h 1160935"/>
                  <a:gd name="connsiteX4" fmla="*/ 363082 w 778664"/>
                  <a:gd name="connsiteY4" fmla="*/ 1160935 h 1160935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397252 w 778664"/>
                  <a:gd name="connsiteY0" fmla="*/ 1103987 h 1112562"/>
                  <a:gd name="connsiteX1" fmla="*/ 0 w 778664"/>
                  <a:gd name="connsiteY1" fmla="*/ 0 h 1112562"/>
                  <a:gd name="connsiteX2" fmla="*/ 778664 w 778664"/>
                  <a:gd name="connsiteY2" fmla="*/ 130682 h 1112562"/>
                  <a:gd name="connsiteX3" fmla="*/ 694768 w 778664"/>
                  <a:gd name="connsiteY3" fmla="*/ 1112562 h 1112562"/>
                  <a:gd name="connsiteX4" fmla="*/ 397252 w 778664"/>
                  <a:gd name="connsiteY4" fmla="*/ 1103987 h 1112562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23893 w 505305"/>
                  <a:gd name="connsiteY0" fmla="*/ 973305 h 981880"/>
                  <a:gd name="connsiteX1" fmla="*/ 0 w 505305"/>
                  <a:gd name="connsiteY1" fmla="*/ 28773 h 981880"/>
                  <a:gd name="connsiteX2" fmla="*/ 505305 w 505305"/>
                  <a:gd name="connsiteY2" fmla="*/ 0 h 981880"/>
                  <a:gd name="connsiteX3" fmla="*/ 421409 w 505305"/>
                  <a:gd name="connsiteY3" fmla="*/ 981880 h 981880"/>
                  <a:gd name="connsiteX4" fmla="*/ 123893 w 505305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81880"/>
                  <a:gd name="connsiteX1" fmla="*/ 0 w 499610"/>
                  <a:gd name="connsiteY1" fmla="*/ 11688 h 981880"/>
                  <a:gd name="connsiteX2" fmla="*/ 499610 w 499610"/>
                  <a:gd name="connsiteY2" fmla="*/ 0 h 981880"/>
                  <a:gd name="connsiteX3" fmla="*/ 415714 w 499610"/>
                  <a:gd name="connsiteY3" fmla="*/ 981880 h 981880"/>
                  <a:gd name="connsiteX4" fmla="*/ 118198 w 499610"/>
                  <a:gd name="connsiteY4" fmla="*/ 973305 h 981880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1819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1819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197928 w 499610"/>
                  <a:gd name="connsiteY0" fmla="*/ 973305 h 976186"/>
                  <a:gd name="connsiteX1" fmla="*/ 0 w 499610"/>
                  <a:gd name="connsiteY1" fmla="*/ 11688 h 976186"/>
                  <a:gd name="connsiteX2" fmla="*/ 499610 w 499610"/>
                  <a:gd name="connsiteY2" fmla="*/ 0 h 976186"/>
                  <a:gd name="connsiteX3" fmla="*/ 273339 w 499610"/>
                  <a:gd name="connsiteY3" fmla="*/ 976186 h 976186"/>
                  <a:gd name="connsiteX4" fmla="*/ 197928 w 499610"/>
                  <a:gd name="connsiteY4" fmla="*/ 973305 h 976186"/>
                  <a:gd name="connsiteX0" fmla="*/ 23004 w 954755"/>
                  <a:gd name="connsiteY0" fmla="*/ 943771 h 976186"/>
                  <a:gd name="connsiteX1" fmla="*/ 455145 w 954755"/>
                  <a:gd name="connsiteY1" fmla="*/ 11688 h 976186"/>
                  <a:gd name="connsiteX2" fmla="*/ 954755 w 954755"/>
                  <a:gd name="connsiteY2" fmla="*/ 0 h 976186"/>
                  <a:gd name="connsiteX3" fmla="*/ 728484 w 954755"/>
                  <a:gd name="connsiteY3" fmla="*/ 976186 h 976186"/>
                  <a:gd name="connsiteX4" fmla="*/ 23004 w 954755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76186"/>
                  <a:gd name="connsiteX1" fmla="*/ 432141 w 931751"/>
                  <a:gd name="connsiteY1" fmla="*/ 11688 h 976186"/>
                  <a:gd name="connsiteX2" fmla="*/ 931751 w 931751"/>
                  <a:gd name="connsiteY2" fmla="*/ 0 h 976186"/>
                  <a:gd name="connsiteX3" fmla="*/ 705480 w 931751"/>
                  <a:gd name="connsiteY3" fmla="*/ 976186 h 976186"/>
                  <a:gd name="connsiteX4" fmla="*/ 0 w 931751"/>
                  <a:gd name="connsiteY4" fmla="*/ 943771 h 976186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31751"/>
                  <a:gd name="connsiteY0" fmla="*/ 943771 h 966342"/>
                  <a:gd name="connsiteX1" fmla="*/ 432141 w 931751"/>
                  <a:gd name="connsiteY1" fmla="*/ 11688 h 966342"/>
                  <a:gd name="connsiteX2" fmla="*/ 931751 w 931751"/>
                  <a:gd name="connsiteY2" fmla="*/ 0 h 966342"/>
                  <a:gd name="connsiteX3" fmla="*/ 183705 w 931751"/>
                  <a:gd name="connsiteY3" fmla="*/ 966342 h 966342"/>
                  <a:gd name="connsiteX4" fmla="*/ 0 w 931751"/>
                  <a:gd name="connsiteY4" fmla="*/ 943771 h 966342"/>
                  <a:gd name="connsiteX0" fmla="*/ 0 w 956363"/>
                  <a:gd name="connsiteY0" fmla="*/ 932083 h 954654"/>
                  <a:gd name="connsiteX1" fmla="*/ 432141 w 956363"/>
                  <a:gd name="connsiteY1" fmla="*/ 0 h 954654"/>
                  <a:gd name="connsiteX2" fmla="*/ 956363 w 956363"/>
                  <a:gd name="connsiteY2" fmla="*/ 12924 h 954654"/>
                  <a:gd name="connsiteX3" fmla="*/ 183705 w 956363"/>
                  <a:gd name="connsiteY3" fmla="*/ 954654 h 954654"/>
                  <a:gd name="connsiteX4" fmla="*/ 0 w 956363"/>
                  <a:gd name="connsiteY4" fmla="*/ 932083 h 954654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56363"/>
                  <a:gd name="connsiteY0" fmla="*/ 919226 h 941797"/>
                  <a:gd name="connsiteX1" fmla="*/ 405840 w 956363"/>
                  <a:gd name="connsiteY1" fmla="*/ 197551 h 941797"/>
                  <a:gd name="connsiteX2" fmla="*/ 956363 w 956363"/>
                  <a:gd name="connsiteY2" fmla="*/ 67 h 941797"/>
                  <a:gd name="connsiteX3" fmla="*/ 183705 w 956363"/>
                  <a:gd name="connsiteY3" fmla="*/ 941797 h 941797"/>
                  <a:gd name="connsiteX4" fmla="*/ 0 w 956363"/>
                  <a:gd name="connsiteY4" fmla="*/ 919226 h 941797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926304"/>
                  <a:gd name="connsiteY0" fmla="*/ 735614 h 758185"/>
                  <a:gd name="connsiteX1" fmla="*/ 405840 w 926304"/>
                  <a:gd name="connsiteY1" fmla="*/ 13939 h 758185"/>
                  <a:gd name="connsiteX2" fmla="*/ 926304 w 926304"/>
                  <a:gd name="connsiteY2" fmla="*/ 563 h 758185"/>
                  <a:gd name="connsiteX3" fmla="*/ 183705 w 926304"/>
                  <a:gd name="connsiteY3" fmla="*/ 758185 h 758185"/>
                  <a:gd name="connsiteX4" fmla="*/ 0 w 926304"/>
                  <a:gd name="connsiteY4" fmla="*/ 735614 h 758185"/>
                  <a:gd name="connsiteX0" fmla="*/ 0 w 1011379"/>
                  <a:gd name="connsiteY0" fmla="*/ 605727 h 758185"/>
                  <a:gd name="connsiteX1" fmla="*/ 490915 w 1011379"/>
                  <a:gd name="connsiteY1" fmla="*/ 13939 h 758185"/>
                  <a:gd name="connsiteX2" fmla="*/ 1011379 w 1011379"/>
                  <a:gd name="connsiteY2" fmla="*/ 563 h 758185"/>
                  <a:gd name="connsiteX3" fmla="*/ 268780 w 1011379"/>
                  <a:gd name="connsiteY3" fmla="*/ 758185 h 758185"/>
                  <a:gd name="connsiteX4" fmla="*/ 0 w 1011379"/>
                  <a:gd name="connsiteY4" fmla="*/ 605727 h 758185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48280"/>
                  <a:gd name="connsiteX1" fmla="*/ 490915 w 1011379"/>
                  <a:gd name="connsiteY1" fmla="*/ 13939 h 648280"/>
                  <a:gd name="connsiteX2" fmla="*/ 1011379 w 1011379"/>
                  <a:gd name="connsiteY2" fmla="*/ 563 h 648280"/>
                  <a:gd name="connsiteX3" fmla="*/ 198718 w 1011379"/>
                  <a:gd name="connsiteY3" fmla="*/ 648280 h 648280"/>
                  <a:gd name="connsiteX4" fmla="*/ 0 w 1011379"/>
                  <a:gd name="connsiteY4" fmla="*/ 605727 h 648280"/>
                  <a:gd name="connsiteX0" fmla="*/ 0 w 1011379"/>
                  <a:gd name="connsiteY0" fmla="*/ 605727 h 605727"/>
                  <a:gd name="connsiteX1" fmla="*/ 490915 w 1011379"/>
                  <a:gd name="connsiteY1" fmla="*/ 13939 h 605727"/>
                  <a:gd name="connsiteX2" fmla="*/ 1011379 w 1011379"/>
                  <a:gd name="connsiteY2" fmla="*/ 563 h 605727"/>
                  <a:gd name="connsiteX3" fmla="*/ 318823 w 1011379"/>
                  <a:gd name="connsiteY3" fmla="*/ 553361 h 605727"/>
                  <a:gd name="connsiteX4" fmla="*/ 0 w 1011379"/>
                  <a:gd name="connsiteY4" fmla="*/ 605727 h 605727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  <a:gd name="connsiteX0" fmla="*/ 0 w 866251"/>
                  <a:gd name="connsiteY0" fmla="*/ 540783 h 553361"/>
                  <a:gd name="connsiteX1" fmla="*/ 345787 w 866251"/>
                  <a:gd name="connsiteY1" fmla="*/ 13939 h 553361"/>
                  <a:gd name="connsiteX2" fmla="*/ 866251 w 866251"/>
                  <a:gd name="connsiteY2" fmla="*/ 563 h 553361"/>
                  <a:gd name="connsiteX3" fmla="*/ 173695 w 866251"/>
                  <a:gd name="connsiteY3" fmla="*/ 553361 h 553361"/>
                  <a:gd name="connsiteX4" fmla="*/ 0 w 866251"/>
                  <a:gd name="connsiteY4" fmla="*/ 540783 h 5533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6251" h="553361">
                    <a:moveTo>
                      <a:pt x="0" y="540783"/>
                    </a:moveTo>
                    <a:cubicBezTo>
                      <a:pt x="274887" y="134762"/>
                      <a:pt x="159176" y="337938"/>
                      <a:pt x="345787" y="13939"/>
                    </a:cubicBezTo>
                    <a:cubicBezTo>
                      <a:pt x="520528" y="18247"/>
                      <a:pt x="691510" y="-3745"/>
                      <a:pt x="866251" y="563"/>
                    </a:cubicBezTo>
                    <a:cubicBezTo>
                      <a:pt x="252709" y="502795"/>
                      <a:pt x="640047" y="209256"/>
                      <a:pt x="173695" y="553361"/>
                    </a:cubicBezTo>
                    <a:cubicBezTo>
                      <a:pt x="39410" y="524725"/>
                      <a:pt x="196198" y="539317"/>
                      <a:pt x="0" y="540783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FFFFFF">
                      <a:lumMod val="95000"/>
                      <a:alpha val="55000"/>
                    </a:srgbClr>
                  </a:gs>
                  <a:gs pos="100000">
                    <a:srgbClr val="FFFFFF">
                      <a:lumMod val="75000"/>
                    </a:srgbClr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sp>
            <p:nvSpPr>
              <p:cNvPr id="937" name="Rectangle 936">
                <a:extLst>
                  <a:ext uri="{FF2B5EF4-FFF2-40B4-BE49-F238E27FC236}">
                    <a16:creationId xmlns:a16="http://schemas.microsoft.com/office/drawing/2014/main" id="{73DDF967-9AF3-2A4F-AE8E-6BE3B9FF2E91}"/>
                  </a:ext>
                </a:extLst>
              </p:cNvPr>
              <p:cNvSpPr/>
              <p:nvPr/>
            </p:nvSpPr>
            <p:spPr bwMode="auto">
              <a:xfrm rot="10800000">
                <a:off x="8288771" y="4495799"/>
                <a:ext cx="498084" cy="361962"/>
              </a:xfrm>
              <a:prstGeom prst="rect">
                <a:avLst/>
              </a:prstGeom>
              <a:gradFill rotWithShape="1">
                <a:gsLst>
                  <a:gs pos="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38" name="Straight Connector 937">
                <a:extLst>
                  <a:ext uri="{FF2B5EF4-FFF2-40B4-BE49-F238E27FC236}">
                    <a16:creationId xmlns:a16="http://schemas.microsoft.com/office/drawing/2014/main" id="{4E2A68FE-149D-DD45-B62C-268C2B480787}"/>
                  </a:ext>
                </a:extLst>
              </p:cNvPr>
              <p:cNvCxnSpPr>
                <a:cxnSpLocks/>
                <a:stCxn id="945" idx="6"/>
              </p:cNvCxnSpPr>
              <p:nvPr/>
            </p:nvCxnSpPr>
            <p:spPr bwMode="auto">
              <a:xfrm>
                <a:off x="8783370" y="4418446"/>
                <a:ext cx="7939" cy="955919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39" name="Group 634">
                <a:extLst>
                  <a:ext uri="{FF2B5EF4-FFF2-40B4-BE49-F238E27FC236}">
                    <a16:creationId xmlns:a16="http://schemas.microsoft.com/office/drawing/2014/main" id="{EA89FBDD-115D-B744-8C40-278D9ECECB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3693" y="5300332"/>
                <a:ext cx="507588" cy="221941"/>
                <a:chOff x="4128636" y="3606589"/>
                <a:chExt cx="568145" cy="338667"/>
              </a:xfrm>
            </p:grpSpPr>
            <p:sp>
              <p:nvSpPr>
                <p:cNvPr id="952" name="Oval 951">
                  <a:extLst>
                    <a:ext uri="{FF2B5EF4-FFF2-40B4-BE49-F238E27FC236}">
                      <a16:creationId xmlns:a16="http://schemas.microsoft.com/office/drawing/2014/main" id="{ADD15AEA-0E06-3444-AA78-D1D680AED400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rgbClr val="3333CC">
                    <a:lumMod val="75000"/>
                  </a:srgbClr>
                </a:solidFill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3" name="Rectangle 952">
                  <a:extLst>
                    <a:ext uri="{FF2B5EF4-FFF2-40B4-BE49-F238E27FC236}">
                      <a16:creationId xmlns:a16="http://schemas.microsoft.com/office/drawing/2014/main" id="{CBDCEDCB-60F4-7D47-8AE9-D843D17AF39C}"/>
                    </a:ext>
                  </a:extLst>
                </p:cNvPr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rgbClr val="3333CC">
                    <a:lumMod val="7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54" name="Oval 953">
                  <a:extLst>
                    <a:ext uri="{FF2B5EF4-FFF2-40B4-BE49-F238E27FC236}">
                      <a16:creationId xmlns:a16="http://schemas.microsoft.com/office/drawing/2014/main" id="{96CC10B3-D82A-D340-B795-8505902BBB5B}"/>
                    </a:ext>
                  </a:extLst>
                </p:cNvPr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rgbClr val="3333CC">
                    <a:lumMod val="40000"/>
                    <a:lumOff val="60000"/>
                    <a:alpha val="55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955" name="Straight Connector 954">
                  <a:extLst>
                    <a:ext uri="{FF2B5EF4-FFF2-40B4-BE49-F238E27FC236}">
                      <a16:creationId xmlns:a16="http://schemas.microsoft.com/office/drawing/2014/main" id="{3B133DA9-A713-2849-A8D7-EDE46E681761}"/>
                    </a:ext>
                  </a:extLst>
                </p:cNvPr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  <p:cxnSp>
              <p:nvCxnSpPr>
                <p:cNvPr id="956" name="Straight Connector 955">
                  <a:extLst>
                    <a:ext uri="{FF2B5EF4-FFF2-40B4-BE49-F238E27FC236}">
                      <a16:creationId xmlns:a16="http://schemas.microsoft.com/office/drawing/2014/main" id="{BC22357C-1B49-FD47-A8E1-4EE9363277E0}"/>
                    </a:ext>
                  </a:extLst>
                </p:cNvPr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noFill/>
                <a:ln w="6350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</p:cxnSp>
          </p:grpSp>
          <p:sp>
            <p:nvSpPr>
              <p:cNvPr id="940" name="Rectangle 939">
                <a:extLst>
                  <a:ext uri="{FF2B5EF4-FFF2-40B4-BE49-F238E27FC236}">
                    <a16:creationId xmlns:a16="http://schemas.microsoft.com/office/drawing/2014/main" id="{8A75ED0D-201E-C349-9238-A2D94F02D3E1}"/>
                  </a:ext>
                </a:extLst>
              </p:cNvPr>
              <p:cNvSpPr/>
              <p:nvPr/>
            </p:nvSpPr>
            <p:spPr bwMode="auto">
              <a:xfrm>
                <a:off x="8284895" y="4904436"/>
                <a:ext cx="496888" cy="473104"/>
              </a:xfrm>
              <a:prstGeom prst="rect">
                <a:avLst/>
              </a:prstGeom>
              <a:gradFill rotWithShape="1">
                <a:gsLst>
                  <a:gs pos="1000">
                    <a:srgbClr val="3333CC">
                      <a:lumMod val="60000"/>
                      <a:lumOff val="40000"/>
                    </a:srgbClr>
                  </a:gs>
                  <a:gs pos="100000">
                    <a:srgbClr val="FFFFFF"/>
                  </a:gs>
                </a:gsLst>
                <a:lin ang="16200000" scaled="0"/>
              </a:gradFill>
              <a:ln w="9525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941" name="Straight Connector 940">
                <a:extLst>
                  <a:ext uri="{FF2B5EF4-FFF2-40B4-BE49-F238E27FC236}">
                    <a16:creationId xmlns:a16="http://schemas.microsoft.com/office/drawing/2014/main" id="{690B7076-D7BF-A64B-A741-7A1AB99BC7BD}"/>
                  </a:ext>
                </a:extLst>
              </p:cNvPr>
              <p:cNvCxnSpPr>
                <a:cxnSpLocks/>
                <a:stCxn id="945" idx="2"/>
              </p:cNvCxnSpPr>
              <p:nvPr/>
            </p:nvCxnSpPr>
            <p:spPr bwMode="auto">
              <a:xfrm flipH="1">
                <a:off x="8278546" y="4418446"/>
                <a:ext cx="3174" cy="1049581"/>
              </a:xfrm>
              <a:prstGeom prst="line">
                <a:avLst/>
              </a:prstGeom>
              <a:noFill/>
              <a:ln w="3175" cap="flat" cmpd="sng" algn="ctr">
                <a:solidFill>
                  <a:srgbClr val="000000"/>
                </a:solidFill>
                <a:prstDash val="sysDash"/>
              </a:ln>
              <a:effectLst/>
            </p:spPr>
          </p:cxnSp>
          <p:grpSp>
            <p:nvGrpSpPr>
              <p:cNvPr id="942" name="Group 622">
                <a:extLst>
                  <a:ext uri="{FF2B5EF4-FFF2-40B4-BE49-F238E27FC236}">
                    <a16:creationId xmlns:a16="http://schemas.microsoft.com/office/drawing/2014/main" id="{536C1E87-C19D-B549-A398-BDAA53318F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81058" y="4329565"/>
                <a:ext cx="503828" cy="248522"/>
                <a:chOff x="2183302" y="1564542"/>
                <a:chExt cx="1200154" cy="440314"/>
              </a:xfrm>
            </p:grpSpPr>
            <p:sp>
              <p:nvSpPr>
                <p:cNvPr id="943" name="Oval 942">
                  <a:extLst>
                    <a:ext uri="{FF2B5EF4-FFF2-40B4-BE49-F238E27FC236}">
                      <a16:creationId xmlns:a16="http://schemas.microsoft.com/office/drawing/2014/main" id="{2FA609ED-2E63-804A-8736-890A528B12F8}"/>
                    </a:ext>
                  </a:extLst>
                </p:cNvPr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3333CC">
                        <a:lumMod val="75000"/>
                      </a:srgbClr>
                    </a:gs>
                    <a:gs pos="31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FFFFFF"/>
                    </a:gs>
                  </a:gsLst>
                  <a:lin ang="16200000" scaled="0"/>
                  <a:tileRect/>
                </a:gradFill>
                <a:ln w="635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4" name="Rectangle 943">
                  <a:extLst>
                    <a:ext uri="{FF2B5EF4-FFF2-40B4-BE49-F238E27FC236}">
                      <a16:creationId xmlns:a16="http://schemas.microsoft.com/office/drawing/2014/main" id="{355D3E63-F907-0E45-8C46-4E02D5408E65}"/>
                    </a:ext>
                  </a:extLst>
                </p:cNvPr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CC">
                        <a:lumMod val="40000"/>
                        <a:lumOff val="60000"/>
                      </a:srgbClr>
                    </a:gs>
                    <a:gs pos="54000">
                      <a:srgbClr val="3333CC">
                        <a:lumMod val="60000"/>
                        <a:lumOff val="40000"/>
                      </a:srgbClr>
                    </a:gs>
                    <a:gs pos="100000">
                      <a:srgbClr val="3333CC">
                        <a:lumMod val="75000"/>
                      </a:srgbClr>
                    </a:gs>
                  </a:gsLst>
                  <a:lin ang="162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5" name="Oval 944">
                  <a:extLst>
                    <a:ext uri="{FF2B5EF4-FFF2-40B4-BE49-F238E27FC236}">
                      <a16:creationId xmlns:a16="http://schemas.microsoft.com/office/drawing/2014/main" id="{575934DF-B322-274A-92BC-3407CBF59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solidFill>
                        <a:srgbClr val="000000"/>
                      </a:solidFill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6" name="Freeform 945">
                  <a:extLst>
                    <a:ext uri="{FF2B5EF4-FFF2-40B4-BE49-F238E27FC236}">
                      <a16:creationId xmlns:a16="http://schemas.microsoft.com/office/drawing/2014/main" id="{CBF18B9D-FBE2-C54E-A32D-C409E6C62912}"/>
                    </a:ext>
                  </a:extLst>
                </p:cNvPr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rgbClr val="3333CC">
                    <a:lumMod val="60000"/>
                    <a:lumOff val="40000"/>
                  </a:srgbClr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sp>
              <p:nvSpPr>
                <p:cNvPr id="947" name="Freeform 946">
                  <a:extLst>
                    <a:ext uri="{FF2B5EF4-FFF2-40B4-BE49-F238E27FC236}">
                      <a16:creationId xmlns:a16="http://schemas.microsoft.com/office/drawing/2014/main" id="{E96DBFA6-2771-A54D-B845-79612A3939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8" name="Freeform 947">
                  <a:extLst>
                    <a:ext uri="{FF2B5EF4-FFF2-40B4-BE49-F238E27FC236}">
                      <a16:creationId xmlns:a16="http://schemas.microsoft.com/office/drawing/2014/main" id="{02B4EA66-7954-AA46-ABFF-843F0F9139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sp>
              <p:nvSpPr>
                <p:cNvPr id="949" name="Freeform 948">
                  <a:extLst>
                    <a:ext uri="{FF2B5EF4-FFF2-40B4-BE49-F238E27FC236}">
                      <a16:creationId xmlns:a16="http://schemas.microsoft.com/office/drawing/2014/main" id="{F20F445F-471B-7448-AAA1-96643F81BE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ＭＳ Ｐゴシック" panose="020B0600070205080204" pitchFamily="34" charset="-128"/>
                    <a:cs typeface="+mn-cs"/>
                  </a:endParaRPr>
                </a:p>
              </p:txBody>
            </p:sp>
            <p:cxnSp>
              <p:nvCxnSpPr>
                <p:cNvPr id="950" name="Straight Connector 949">
                  <a:extLst>
                    <a:ext uri="{FF2B5EF4-FFF2-40B4-BE49-F238E27FC236}">
                      <a16:creationId xmlns:a16="http://schemas.microsoft.com/office/drawing/2014/main" id="{4BDF3FD2-413B-0D4C-9A59-50D44FBEA121}"/>
                    </a:ext>
                  </a:extLst>
                </p:cNvPr>
                <p:cNvCxnSpPr>
                  <a:cxnSpLocks noChangeShapeType="1"/>
                  <a:endCxn id="945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951" name="Straight Connector 950">
                  <a:extLst>
                    <a:ext uri="{FF2B5EF4-FFF2-40B4-BE49-F238E27FC236}">
                      <a16:creationId xmlns:a16="http://schemas.microsoft.com/office/drawing/2014/main" id="{71DA60AE-C589-FA44-94AB-B21A49C15239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B5756541-DE04-D343-ADA3-E578917497B6}"/>
              </a:ext>
            </a:extLst>
          </p:cNvPr>
          <p:cNvGrpSpPr>
            <a:grpSpLocks/>
          </p:cNvGrpSpPr>
          <p:nvPr/>
        </p:nvGrpSpPr>
        <p:grpSpPr bwMode="auto">
          <a:xfrm>
            <a:off x="3765336" y="4727644"/>
            <a:ext cx="4981829" cy="693736"/>
            <a:chOff x="2055070" y="4690247"/>
            <a:chExt cx="4980938" cy="694338"/>
          </a:xfrm>
        </p:grpSpPr>
        <p:grpSp>
          <p:nvGrpSpPr>
            <p:cNvPr id="1044" name="Group 554">
              <a:extLst>
                <a:ext uri="{FF2B5EF4-FFF2-40B4-BE49-F238E27FC236}">
                  <a16:creationId xmlns:a16="http://schemas.microsoft.com/office/drawing/2014/main" id="{368CBAA7-B3CD-B447-8953-FE800957A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1810" y="5055687"/>
              <a:ext cx="428216" cy="328897"/>
              <a:chOff x="2948176" y="3912858"/>
              <a:chExt cx="428535" cy="329059"/>
            </a:xfrm>
          </p:grpSpPr>
          <p:sp>
            <p:nvSpPr>
              <p:cNvPr id="1065" name="Rectangle 1064">
                <a:extLst>
                  <a:ext uri="{FF2B5EF4-FFF2-40B4-BE49-F238E27FC236}">
                    <a16:creationId xmlns:a16="http://schemas.microsoft.com/office/drawing/2014/main" id="{C71DD82B-ED54-9D40-848F-40B6802EC749}"/>
                  </a:ext>
                </a:extLst>
              </p:cNvPr>
              <p:cNvSpPr/>
              <p:nvPr/>
            </p:nvSpPr>
            <p:spPr>
              <a:xfrm>
                <a:off x="2951022" y="3912858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5A2CCD06-A52B-594C-895E-DE5616109835}"/>
                  </a:ext>
                </a:extLst>
              </p:cNvPr>
              <p:cNvCxnSpPr/>
              <p:nvPr/>
            </p:nvCxnSpPr>
            <p:spPr>
              <a:xfrm>
                <a:off x="2948177" y="4005058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7" name="Straight Connector 1066">
                <a:extLst>
                  <a:ext uri="{FF2B5EF4-FFF2-40B4-BE49-F238E27FC236}">
                    <a16:creationId xmlns:a16="http://schemas.microsoft.com/office/drawing/2014/main" id="{CAE78986-A47E-684D-AC0D-81B0C9B79A88}"/>
                  </a:ext>
                </a:extLst>
              </p:cNvPr>
              <p:cNvCxnSpPr/>
              <p:nvPr/>
            </p:nvCxnSpPr>
            <p:spPr>
              <a:xfrm>
                <a:off x="2948176" y="406864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CEA4CB24-3526-B94F-BDC2-D6FC123FF46E}"/>
                  </a:ext>
                </a:extLst>
              </p:cNvPr>
              <p:cNvCxnSpPr>
                <a:stCxn id="1065" idx="2"/>
              </p:cNvCxnSpPr>
              <p:nvPr/>
            </p:nvCxnSpPr>
            <p:spPr>
              <a:xfrm flipH="1" flipV="1">
                <a:off x="3162278" y="4005058"/>
                <a:ext cx="1589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5" name="Group 582">
              <a:extLst>
                <a:ext uri="{FF2B5EF4-FFF2-40B4-BE49-F238E27FC236}">
                  <a16:creationId xmlns:a16="http://schemas.microsoft.com/office/drawing/2014/main" id="{813A6CA3-90B1-754D-8C2A-B486DE6440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04307" y="5055687"/>
              <a:ext cx="429383" cy="328898"/>
              <a:chOff x="2948037" y="3912924"/>
              <a:chExt cx="429703" cy="329060"/>
            </a:xfrm>
          </p:grpSpPr>
          <p:sp>
            <p:nvSpPr>
              <p:cNvPr id="1061" name="Rectangle 1060">
                <a:extLst>
                  <a:ext uri="{FF2B5EF4-FFF2-40B4-BE49-F238E27FC236}">
                    <a16:creationId xmlns:a16="http://schemas.microsoft.com/office/drawing/2014/main" id="{CDA497B5-1F53-4B4A-B52C-8AF25ACDEA7D}"/>
                  </a:ext>
                </a:extLst>
              </p:cNvPr>
              <p:cNvSpPr/>
              <p:nvPr/>
            </p:nvSpPr>
            <p:spPr>
              <a:xfrm>
                <a:off x="2950882" y="3912924"/>
                <a:ext cx="425689" cy="329059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62" name="Straight Connector 1061">
                <a:extLst>
                  <a:ext uri="{FF2B5EF4-FFF2-40B4-BE49-F238E27FC236}">
                    <a16:creationId xmlns:a16="http://schemas.microsoft.com/office/drawing/2014/main" id="{1FEFA7AF-47D6-9044-B6BA-FCC567BC9B9F}"/>
                  </a:ext>
                </a:extLst>
              </p:cNvPr>
              <p:cNvCxnSpPr/>
              <p:nvPr/>
            </p:nvCxnSpPr>
            <p:spPr>
              <a:xfrm>
                <a:off x="2952051" y="400512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3" name="Straight Connector 1062">
                <a:extLst>
                  <a:ext uri="{FF2B5EF4-FFF2-40B4-BE49-F238E27FC236}">
                    <a16:creationId xmlns:a16="http://schemas.microsoft.com/office/drawing/2014/main" id="{F2F3585A-E53E-A040-84F7-9123881B9F28}"/>
                  </a:ext>
                </a:extLst>
              </p:cNvPr>
              <p:cNvCxnSpPr/>
              <p:nvPr/>
            </p:nvCxnSpPr>
            <p:spPr>
              <a:xfrm>
                <a:off x="2948037" y="4068711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4" name="Straight Connector 1063">
                <a:extLst>
                  <a:ext uri="{FF2B5EF4-FFF2-40B4-BE49-F238E27FC236}">
                    <a16:creationId xmlns:a16="http://schemas.microsoft.com/office/drawing/2014/main" id="{F72283CD-AFD3-8E4E-9857-F6D589080734}"/>
                  </a:ext>
                </a:extLst>
              </p:cNvPr>
              <p:cNvCxnSpPr>
                <a:stCxn id="1061" idx="2"/>
              </p:cNvCxnSpPr>
              <p:nvPr/>
            </p:nvCxnSpPr>
            <p:spPr>
              <a:xfrm flipH="1" flipV="1">
                <a:off x="3162139" y="4005125"/>
                <a:ext cx="1588" cy="236859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6" name="Group 609">
              <a:extLst>
                <a:ext uri="{FF2B5EF4-FFF2-40B4-BE49-F238E27FC236}">
                  <a16:creationId xmlns:a16="http://schemas.microsoft.com/office/drawing/2014/main" id="{89D38A41-C0E7-004E-889C-35371BDB49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11440" y="5052513"/>
              <a:ext cx="430135" cy="328897"/>
              <a:chOff x="2951837" y="3912722"/>
              <a:chExt cx="430454" cy="329058"/>
            </a:xfrm>
          </p:grpSpPr>
          <p:sp>
            <p:nvSpPr>
              <p:cNvPr id="1057" name="Rectangle 1056">
                <a:extLst>
                  <a:ext uri="{FF2B5EF4-FFF2-40B4-BE49-F238E27FC236}">
                    <a16:creationId xmlns:a16="http://schemas.microsoft.com/office/drawing/2014/main" id="{7E038D77-DD73-D34F-AE34-D667F6E9B9F0}"/>
                  </a:ext>
                </a:extLst>
              </p:cNvPr>
              <p:cNvSpPr/>
              <p:nvPr/>
            </p:nvSpPr>
            <p:spPr>
              <a:xfrm>
                <a:off x="2956602" y="3912722"/>
                <a:ext cx="425689" cy="329058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8" name="Straight Connector 1057">
                <a:extLst>
                  <a:ext uri="{FF2B5EF4-FFF2-40B4-BE49-F238E27FC236}">
                    <a16:creationId xmlns:a16="http://schemas.microsoft.com/office/drawing/2014/main" id="{D2968903-9149-5948-9F49-8F05AE95D6F0}"/>
                  </a:ext>
                </a:extLst>
              </p:cNvPr>
              <p:cNvCxnSpPr/>
              <p:nvPr/>
            </p:nvCxnSpPr>
            <p:spPr>
              <a:xfrm>
                <a:off x="2951837" y="400492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9" name="Straight Connector 1058">
                <a:extLst>
                  <a:ext uri="{FF2B5EF4-FFF2-40B4-BE49-F238E27FC236}">
                    <a16:creationId xmlns:a16="http://schemas.microsoft.com/office/drawing/2014/main" id="{6B45A1AF-6B67-DD42-AEDE-F73D064563E4}"/>
                  </a:ext>
                </a:extLst>
              </p:cNvPr>
              <p:cNvCxnSpPr/>
              <p:nvPr/>
            </p:nvCxnSpPr>
            <p:spPr>
              <a:xfrm>
                <a:off x="2955849" y="4068509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60" name="Straight Connector 1059">
                <a:extLst>
                  <a:ext uri="{FF2B5EF4-FFF2-40B4-BE49-F238E27FC236}">
                    <a16:creationId xmlns:a16="http://schemas.microsoft.com/office/drawing/2014/main" id="{0FF66FC3-DA6A-CB44-8117-4648AAEC93ED}"/>
                  </a:ext>
                </a:extLst>
              </p:cNvPr>
              <p:cNvCxnSpPr>
                <a:stCxn id="1057" idx="2"/>
              </p:cNvCxnSpPr>
              <p:nvPr/>
            </p:nvCxnSpPr>
            <p:spPr>
              <a:xfrm flipH="1" flipV="1">
                <a:off x="3167858" y="4004922"/>
                <a:ext cx="1588" cy="236858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7" name="Group 636">
              <a:extLst>
                <a:ext uri="{FF2B5EF4-FFF2-40B4-BE49-F238E27FC236}">
                  <a16:creationId xmlns:a16="http://schemas.microsoft.com/office/drawing/2014/main" id="{6DF58C37-21E3-AF4F-B080-530FD985E9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05874" y="5046158"/>
              <a:ext cx="430134" cy="328898"/>
              <a:chOff x="2955740" y="3913102"/>
              <a:chExt cx="430453" cy="328747"/>
            </a:xfrm>
          </p:grpSpPr>
          <p:sp>
            <p:nvSpPr>
              <p:cNvPr id="1053" name="Rectangle 1052">
                <a:extLst>
                  <a:ext uri="{FF2B5EF4-FFF2-40B4-BE49-F238E27FC236}">
                    <a16:creationId xmlns:a16="http://schemas.microsoft.com/office/drawing/2014/main" id="{F4182402-0285-CD46-9828-6534BE97D257}"/>
                  </a:ext>
                </a:extLst>
              </p:cNvPr>
              <p:cNvSpPr/>
              <p:nvPr/>
            </p:nvSpPr>
            <p:spPr>
              <a:xfrm>
                <a:off x="2960504" y="3913102"/>
                <a:ext cx="425689" cy="328747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D14A7BEB-C638-0A47-B8DE-352AFA82413E}"/>
                  </a:ext>
                </a:extLst>
              </p:cNvPr>
              <p:cNvCxnSpPr/>
              <p:nvPr/>
            </p:nvCxnSpPr>
            <p:spPr>
              <a:xfrm>
                <a:off x="2955740" y="4005215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5" name="Straight Connector 1054">
                <a:extLst>
                  <a:ext uri="{FF2B5EF4-FFF2-40B4-BE49-F238E27FC236}">
                    <a16:creationId xmlns:a16="http://schemas.microsoft.com/office/drawing/2014/main" id="{F02DD2C2-E65E-7E4C-B479-635D130D51D4}"/>
                  </a:ext>
                </a:extLst>
              </p:cNvPr>
              <p:cNvCxnSpPr/>
              <p:nvPr/>
            </p:nvCxnSpPr>
            <p:spPr>
              <a:xfrm>
                <a:off x="2959751" y="4067152"/>
                <a:ext cx="425689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01A054F6-D6ED-F249-8703-213FDF32A722}"/>
                  </a:ext>
                </a:extLst>
              </p:cNvPr>
              <p:cNvCxnSpPr>
                <a:stCxn id="1053" idx="2"/>
              </p:cNvCxnSpPr>
              <p:nvPr/>
            </p:nvCxnSpPr>
            <p:spPr>
              <a:xfrm flipH="1" flipV="1">
                <a:off x="3171761" y="4005215"/>
                <a:ext cx="1588" cy="23663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grpSp>
          <p:nvGrpSpPr>
            <p:cNvPr id="1048" name="Group 554">
              <a:extLst>
                <a:ext uri="{FF2B5EF4-FFF2-40B4-BE49-F238E27FC236}">
                  <a16:creationId xmlns:a16="http://schemas.microsoft.com/office/drawing/2014/main" id="{BAA5C424-578C-0343-914E-B5BD57101F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1049" name="Rectangle 1048">
                <a:extLst>
                  <a:ext uri="{FF2B5EF4-FFF2-40B4-BE49-F238E27FC236}">
                    <a16:creationId xmlns:a16="http://schemas.microsoft.com/office/drawing/2014/main" id="{A0CDA39B-A97A-7842-8A3D-C53D637AE12E}"/>
                  </a:ext>
                </a:extLst>
              </p:cNvPr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rgbClr val="FFFFFF"/>
              </a:solidFill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779BD574-9352-0A4A-AD81-3425C567CA59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1" name="Straight Connector 1050">
                <a:extLst>
                  <a:ext uri="{FF2B5EF4-FFF2-40B4-BE49-F238E27FC236}">
                    <a16:creationId xmlns:a16="http://schemas.microsoft.com/office/drawing/2014/main" id="{E4722BD0-017E-9C4D-9B3E-BB2C34567D80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BA1C7D13-CACA-DE42-A4BD-9DF0691F3FA5}"/>
                  </a:ext>
                </a:extLst>
              </p:cNvPr>
              <p:cNvCxnSpPr>
                <a:stCxn id="1049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noFill/>
              <a:ln w="3175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</p:grpSp>
      <p:sp>
        <p:nvSpPr>
          <p:cNvPr id="373" name="TextBox 257">
            <a:extLst>
              <a:ext uri="{FF2B5EF4-FFF2-40B4-BE49-F238E27FC236}">
                <a16:creationId xmlns:a16="http://schemas.microsoft.com/office/drawing/2014/main" id="{F4B7880C-9B9E-BC47-BEF3-F1B49D2258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474" y="2563584"/>
            <a:ext cx="11259652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g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eneralized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forwarding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: </a:t>
            </a:r>
          </a:p>
          <a:p>
            <a:pPr marL="1314450" marR="0" lvl="2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 header fields can determine action</a:t>
            </a:r>
          </a:p>
          <a:p>
            <a:pPr marL="1314450" marR="0" lvl="2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many action possible: drop/copy/modify/log packet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EB18609-2205-A249-9D68-205D424A2ECF}"/>
              </a:ext>
            </a:extLst>
          </p:cNvPr>
          <p:cNvGrpSpPr/>
          <p:nvPr/>
        </p:nvGrpSpPr>
        <p:grpSpPr>
          <a:xfrm>
            <a:off x="1232001" y="4781571"/>
            <a:ext cx="2463699" cy="307777"/>
            <a:chOff x="1232001" y="4781571"/>
            <a:chExt cx="2463699" cy="307777"/>
          </a:xfrm>
        </p:grpSpPr>
        <p:sp>
          <p:nvSpPr>
            <p:cNvPr id="355" name="TextBox 6">
              <a:extLst>
                <a:ext uri="{FF2B5EF4-FFF2-40B4-BE49-F238E27FC236}">
                  <a16:creationId xmlns:a16="http://schemas.microsoft.com/office/drawing/2014/main" id="{B9CE97C1-70E2-1B46-A362-9326BB303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2001" y="4781571"/>
              <a:ext cx="199231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forwarding table</a:t>
              </a:r>
              <a:endPara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18FD357-53DF-2C4F-884C-13EFB7472111}"/>
                </a:ext>
              </a:extLst>
            </p:cNvPr>
            <p:cNvCxnSpPr/>
            <p:nvPr/>
          </p:nvCxnSpPr>
          <p:spPr>
            <a:xfrm>
              <a:off x="2641600" y="4953000"/>
              <a:ext cx="10541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223B0B-9826-DD42-9402-328FE8BFC20E}"/>
              </a:ext>
            </a:extLst>
          </p:cNvPr>
          <p:cNvGrpSpPr/>
          <p:nvPr/>
        </p:nvGrpSpPr>
        <p:grpSpPr>
          <a:xfrm>
            <a:off x="1253574" y="1255484"/>
            <a:ext cx="9389026" cy="4030693"/>
            <a:chOff x="1253574" y="1255484"/>
            <a:chExt cx="9389026" cy="4030693"/>
          </a:xfrm>
        </p:grpSpPr>
        <p:sp>
          <p:nvSpPr>
            <p:cNvPr id="377" name="TextBox 257">
              <a:extLst>
                <a:ext uri="{FF2B5EF4-FFF2-40B4-BE49-F238E27FC236}">
                  <a16:creationId xmlns:a16="http://schemas.microsoft.com/office/drawing/2014/main" id="{3FD4971D-4348-1141-8B93-F0D44DDFD0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22674" y="1255484"/>
              <a:ext cx="261992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(aka: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flow table</a:t>
              </a:r>
              <a:r>
                <a:rPr kumimoji="0" lang="en-US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  <p:sp>
          <p:nvSpPr>
            <p:cNvPr id="378" name="TextBox 257">
              <a:extLst>
                <a:ext uri="{FF2B5EF4-FFF2-40B4-BE49-F238E27FC236}">
                  <a16:creationId xmlns:a16="http://schemas.microsoft.com/office/drawing/2014/main" id="{6831D934-21EE-F044-AFB7-110D2271A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3574" y="4978400"/>
              <a:ext cx="15531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(aka: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flow table</a:t>
              </a: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)</a:t>
              </a:r>
            </a:p>
          </p:txBody>
        </p:sp>
      </p:grpSp>
      <p:sp>
        <p:nvSpPr>
          <p:cNvPr id="380" name="TextBox 257">
            <a:extLst>
              <a:ext uri="{FF2B5EF4-FFF2-40B4-BE49-F238E27FC236}">
                <a16:creationId xmlns:a16="http://schemas.microsoft.com/office/drawing/2014/main" id="{EB52E785-426C-8A41-A346-A5059F7CE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023" y="2139218"/>
            <a:ext cx="1125965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914400" marR="0" lvl="1" indent="-2921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13A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13A3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destination-based forwarding: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forward based on </a:t>
            </a:r>
            <a:r>
              <a:rPr kumimoji="0" lang="en-US" alt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dest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. IP address</a:t>
            </a:r>
          </a:p>
        </p:txBody>
      </p:sp>
      <p:sp>
        <p:nvSpPr>
          <p:cNvPr id="223" name="Slide Number Placeholder 3">
            <a:extLst>
              <a:ext uri="{FF2B5EF4-FFF2-40B4-BE49-F238E27FC236}">
                <a16:creationId xmlns:a16="http://schemas.microsoft.com/office/drawing/2014/main" id="{B73C8E8A-E0D2-6B4B-BF9E-AC7347C804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37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48148E-6 L -0.05364 0.466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2" y="2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10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73" grpId="0"/>
      <p:bldP spid="38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67"/>
            <a:ext cx="10854128" cy="3046751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defined by header field values </a:t>
            </a:r>
            <a:r>
              <a:rPr lang="en-US" altLang="en-US" sz="2400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(in link-, network-, transport-layer fields)</a:t>
            </a:r>
            <a:endParaRPr lang="en-US" altLang="en-US" dirty="0">
              <a:latin typeface="Calibri" panose="020F0502020204030204" pitchFamily="34" charset="0"/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simple</a:t>
            </a:r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packet-handling rules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match: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pattern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values in packet header fields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actions: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 matched packet: drop, forward, modify, matched packet or send matched packet to controller 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priority: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disambiguate overlapping patterns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counters: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#bytes and #packets</a:t>
            </a:r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Flow table abstraction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DFAE99D-C5EA-5147-B11F-7A5B7FCE54AE}"/>
              </a:ext>
            </a:extLst>
          </p:cNvPr>
          <p:cNvGrpSpPr/>
          <p:nvPr/>
        </p:nvGrpSpPr>
        <p:grpSpPr>
          <a:xfrm>
            <a:off x="847391" y="4483100"/>
            <a:ext cx="7244522" cy="2202828"/>
            <a:chOff x="848139" y="4484689"/>
            <a:chExt cx="7244522" cy="2202828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62506F8-ECEC-2E42-805B-42E4D94FA9CB}"/>
                </a:ext>
              </a:extLst>
            </p:cNvPr>
            <p:cNvCxnSpPr/>
            <p:nvPr/>
          </p:nvCxnSpPr>
          <p:spPr>
            <a:xfrm>
              <a:off x="848139" y="6202017"/>
              <a:ext cx="5194852" cy="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FCF0EDD-3789-414C-ACC3-3BF841E39C99}"/>
                </a:ext>
              </a:extLst>
            </p:cNvPr>
            <p:cNvGrpSpPr/>
            <p:nvPr/>
          </p:nvGrpSpPr>
          <p:grpSpPr>
            <a:xfrm>
              <a:off x="2117350" y="5637144"/>
              <a:ext cx="2269120" cy="1028699"/>
              <a:chOff x="7493876" y="2774731"/>
              <a:chExt cx="1481958" cy="894622"/>
            </a:xfrm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grpSpPr>
          <p:sp>
            <p:nvSpPr>
              <p:cNvPr id="6" name="Freeform 5">
                <a:extLst>
                  <a:ext uri="{FF2B5EF4-FFF2-40B4-BE49-F238E27FC236}">
                    <a16:creationId xmlns:a16="http://schemas.microsoft.com/office/drawing/2014/main" id="{CF1E2C8F-E181-3B43-A519-0FC1DEA4B615}"/>
                  </a:ext>
                </a:extLst>
              </p:cNvPr>
              <p:cNvSpPr/>
              <p:nvPr/>
            </p:nvSpPr>
            <p:spPr>
              <a:xfrm>
                <a:off x="7493876" y="3084399"/>
                <a:ext cx="1481958" cy="584954"/>
              </a:xfrm>
              <a:custGeom>
                <a:avLst/>
                <a:gdLst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17076"/>
                  <a:gd name="connsiteX1" fmla="*/ 8187558 w 8187558"/>
                  <a:gd name="connsiteY1" fmla="*/ 1271752 h 2617076"/>
                  <a:gd name="connsiteX2" fmla="*/ 4025462 w 8187558"/>
                  <a:gd name="connsiteY2" fmla="*/ 2617076 h 2617076"/>
                  <a:gd name="connsiteX3" fmla="*/ 0 w 8187558"/>
                  <a:gd name="connsiteY3" fmla="*/ 1229711 h 2617076"/>
                  <a:gd name="connsiteX4" fmla="*/ 31531 w 8187558"/>
                  <a:gd name="connsiteY4" fmla="*/ 147145 h 2617076"/>
                  <a:gd name="connsiteX5" fmla="*/ 4046482 w 8187558"/>
                  <a:gd name="connsiteY5" fmla="*/ 1576552 h 2617076"/>
                  <a:gd name="connsiteX6" fmla="*/ 8187558 w 8187558"/>
                  <a:gd name="connsiteY6" fmla="*/ 0 h 2617076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46482 w 8187558"/>
                  <a:gd name="connsiteY5" fmla="*/ 157655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88524 w 8187558"/>
                  <a:gd name="connsiteY5" fmla="*/ 1597573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87558 w 8187558"/>
                  <a:gd name="connsiteY0" fmla="*/ 0 h 2638097"/>
                  <a:gd name="connsiteX1" fmla="*/ 8187558 w 8187558"/>
                  <a:gd name="connsiteY1" fmla="*/ 1271752 h 2638097"/>
                  <a:gd name="connsiteX2" fmla="*/ 4099035 w 8187558"/>
                  <a:gd name="connsiteY2" fmla="*/ 2638097 h 2638097"/>
                  <a:gd name="connsiteX3" fmla="*/ 0 w 8187558"/>
                  <a:gd name="connsiteY3" fmla="*/ 1229711 h 2638097"/>
                  <a:gd name="connsiteX4" fmla="*/ 31531 w 8187558"/>
                  <a:gd name="connsiteY4" fmla="*/ 147145 h 2638097"/>
                  <a:gd name="connsiteX5" fmla="*/ 4099035 w 8187558"/>
                  <a:gd name="connsiteY5" fmla="*/ 1566042 h 2638097"/>
                  <a:gd name="connsiteX6" fmla="*/ 8187558 w 8187558"/>
                  <a:gd name="connsiteY6" fmla="*/ 0 h 2638097"/>
                  <a:gd name="connsiteX0" fmla="*/ 8176538 w 8176538"/>
                  <a:gd name="connsiteY0" fmla="*/ 0 h 2638097"/>
                  <a:gd name="connsiteX1" fmla="*/ 8176538 w 8176538"/>
                  <a:gd name="connsiteY1" fmla="*/ 1271752 h 2638097"/>
                  <a:gd name="connsiteX2" fmla="*/ 4088015 w 8176538"/>
                  <a:gd name="connsiteY2" fmla="*/ 2638097 h 2638097"/>
                  <a:gd name="connsiteX3" fmla="*/ 0 w 8176538"/>
                  <a:gd name="connsiteY3" fmla="*/ 1269888 h 2638097"/>
                  <a:gd name="connsiteX4" fmla="*/ 20511 w 8176538"/>
                  <a:gd name="connsiteY4" fmla="*/ 147145 h 2638097"/>
                  <a:gd name="connsiteX5" fmla="*/ 4088015 w 8176538"/>
                  <a:gd name="connsiteY5" fmla="*/ 1566042 h 2638097"/>
                  <a:gd name="connsiteX6" fmla="*/ 8176538 w 8176538"/>
                  <a:gd name="connsiteY6" fmla="*/ 0 h 2638097"/>
                  <a:gd name="connsiteX0" fmla="*/ 8176538 w 8176538"/>
                  <a:gd name="connsiteY0" fmla="*/ 0 h 2772020"/>
                  <a:gd name="connsiteX1" fmla="*/ 8176538 w 8176538"/>
                  <a:gd name="connsiteY1" fmla="*/ 1271752 h 2772020"/>
                  <a:gd name="connsiteX2" fmla="*/ 4099034 w 8176538"/>
                  <a:gd name="connsiteY2" fmla="*/ 2772020 h 2772020"/>
                  <a:gd name="connsiteX3" fmla="*/ 0 w 8176538"/>
                  <a:gd name="connsiteY3" fmla="*/ 1269888 h 2772020"/>
                  <a:gd name="connsiteX4" fmla="*/ 20511 w 8176538"/>
                  <a:gd name="connsiteY4" fmla="*/ 147145 h 2772020"/>
                  <a:gd name="connsiteX5" fmla="*/ 4088015 w 8176538"/>
                  <a:gd name="connsiteY5" fmla="*/ 1566042 h 2772020"/>
                  <a:gd name="connsiteX6" fmla="*/ 8176538 w 8176538"/>
                  <a:gd name="connsiteY6" fmla="*/ 0 h 2772020"/>
                  <a:gd name="connsiteX0" fmla="*/ 8176538 w 8176538"/>
                  <a:gd name="connsiteY0" fmla="*/ 0 h 2772339"/>
                  <a:gd name="connsiteX1" fmla="*/ 8176538 w 8176538"/>
                  <a:gd name="connsiteY1" fmla="*/ 1378890 h 2772339"/>
                  <a:gd name="connsiteX2" fmla="*/ 4099034 w 8176538"/>
                  <a:gd name="connsiteY2" fmla="*/ 2772020 h 2772339"/>
                  <a:gd name="connsiteX3" fmla="*/ 0 w 8176538"/>
                  <a:gd name="connsiteY3" fmla="*/ 1269888 h 2772339"/>
                  <a:gd name="connsiteX4" fmla="*/ 20511 w 8176538"/>
                  <a:gd name="connsiteY4" fmla="*/ 147145 h 2772339"/>
                  <a:gd name="connsiteX5" fmla="*/ 4088015 w 8176538"/>
                  <a:gd name="connsiteY5" fmla="*/ 1566042 h 2772339"/>
                  <a:gd name="connsiteX6" fmla="*/ 8176538 w 8176538"/>
                  <a:gd name="connsiteY6" fmla="*/ 0 h 2772339"/>
                  <a:gd name="connsiteX0" fmla="*/ 8176538 w 8176538"/>
                  <a:gd name="connsiteY0" fmla="*/ 0 h 2825888"/>
                  <a:gd name="connsiteX1" fmla="*/ 8176538 w 8176538"/>
                  <a:gd name="connsiteY1" fmla="*/ 1378890 h 2825888"/>
                  <a:gd name="connsiteX2" fmla="*/ 4099034 w 8176538"/>
                  <a:gd name="connsiteY2" fmla="*/ 2825590 h 2825888"/>
                  <a:gd name="connsiteX3" fmla="*/ 0 w 8176538"/>
                  <a:gd name="connsiteY3" fmla="*/ 1269888 h 2825888"/>
                  <a:gd name="connsiteX4" fmla="*/ 20511 w 8176538"/>
                  <a:gd name="connsiteY4" fmla="*/ 147145 h 2825888"/>
                  <a:gd name="connsiteX5" fmla="*/ 4088015 w 8176538"/>
                  <a:gd name="connsiteY5" fmla="*/ 1566042 h 2825888"/>
                  <a:gd name="connsiteX6" fmla="*/ 8176538 w 8176538"/>
                  <a:gd name="connsiteY6" fmla="*/ 0 h 2825888"/>
                  <a:gd name="connsiteX0" fmla="*/ 8165518 w 8165518"/>
                  <a:gd name="connsiteY0" fmla="*/ 0 h 2825606"/>
                  <a:gd name="connsiteX1" fmla="*/ 8165518 w 8165518"/>
                  <a:gd name="connsiteY1" fmla="*/ 1378890 h 2825606"/>
                  <a:gd name="connsiteX2" fmla="*/ 4088014 w 8165518"/>
                  <a:gd name="connsiteY2" fmla="*/ 2825590 h 2825606"/>
                  <a:gd name="connsiteX3" fmla="*/ 0 w 8165518"/>
                  <a:gd name="connsiteY3" fmla="*/ 1403811 h 2825606"/>
                  <a:gd name="connsiteX4" fmla="*/ 9491 w 8165518"/>
                  <a:gd name="connsiteY4" fmla="*/ 147145 h 2825606"/>
                  <a:gd name="connsiteX5" fmla="*/ 4076995 w 8165518"/>
                  <a:gd name="connsiteY5" fmla="*/ 1566042 h 2825606"/>
                  <a:gd name="connsiteX6" fmla="*/ 8165518 w 8165518"/>
                  <a:gd name="connsiteY6" fmla="*/ 0 h 2825606"/>
                  <a:gd name="connsiteX0" fmla="*/ 8165518 w 8165518"/>
                  <a:gd name="connsiteY0" fmla="*/ 0 h 2879174"/>
                  <a:gd name="connsiteX1" fmla="*/ 8165518 w 8165518"/>
                  <a:gd name="connsiteY1" fmla="*/ 1378890 h 2879174"/>
                  <a:gd name="connsiteX2" fmla="*/ 4132092 w 8165518"/>
                  <a:gd name="connsiteY2" fmla="*/ 2879159 h 2879174"/>
                  <a:gd name="connsiteX3" fmla="*/ 0 w 8165518"/>
                  <a:gd name="connsiteY3" fmla="*/ 1403811 h 2879174"/>
                  <a:gd name="connsiteX4" fmla="*/ 9491 w 8165518"/>
                  <a:gd name="connsiteY4" fmla="*/ 147145 h 2879174"/>
                  <a:gd name="connsiteX5" fmla="*/ 4076995 w 8165518"/>
                  <a:gd name="connsiteY5" fmla="*/ 1566042 h 2879174"/>
                  <a:gd name="connsiteX6" fmla="*/ 8165518 w 8165518"/>
                  <a:gd name="connsiteY6" fmla="*/ 0 h 2879174"/>
                  <a:gd name="connsiteX0" fmla="*/ 8165518 w 8176537"/>
                  <a:gd name="connsiteY0" fmla="*/ 0 h 2879410"/>
                  <a:gd name="connsiteX1" fmla="*/ 8176537 w 8176537"/>
                  <a:gd name="connsiteY1" fmla="*/ 1499420 h 2879410"/>
                  <a:gd name="connsiteX2" fmla="*/ 4132092 w 8176537"/>
                  <a:gd name="connsiteY2" fmla="*/ 2879159 h 2879410"/>
                  <a:gd name="connsiteX3" fmla="*/ 0 w 8176537"/>
                  <a:gd name="connsiteY3" fmla="*/ 1403811 h 2879410"/>
                  <a:gd name="connsiteX4" fmla="*/ 9491 w 8176537"/>
                  <a:gd name="connsiteY4" fmla="*/ 147145 h 2879410"/>
                  <a:gd name="connsiteX5" fmla="*/ 4076995 w 8176537"/>
                  <a:gd name="connsiteY5" fmla="*/ 1566042 h 2879410"/>
                  <a:gd name="connsiteX6" fmla="*/ 8165518 w 8176537"/>
                  <a:gd name="connsiteY6" fmla="*/ 0 h 2879410"/>
                  <a:gd name="connsiteX0" fmla="*/ 8165518 w 8176537"/>
                  <a:gd name="connsiteY0" fmla="*/ 0 h 2879262"/>
                  <a:gd name="connsiteX1" fmla="*/ 8176537 w 8176537"/>
                  <a:gd name="connsiteY1" fmla="*/ 1499420 h 2879262"/>
                  <a:gd name="connsiteX2" fmla="*/ 4132092 w 8176537"/>
                  <a:gd name="connsiteY2" fmla="*/ 2879159 h 2879262"/>
                  <a:gd name="connsiteX3" fmla="*/ 0 w 8176537"/>
                  <a:gd name="connsiteY3" fmla="*/ 1403811 h 2879262"/>
                  <a:gd name="connsiteX4" fmla="*/ 9491 w 8176537"/>
                  <a:gd name="connsiteY4" fmla="*/ 147145 h 2879262"/>
                  <a:gd name="connsiteX5" fmla="*/ 4076995 w 8176537"/>
                  <a:gd name="connsiteY5" fmla="*/ 1566042 h 2879262"/>
                  <a:gd name="connsiteX6" fmla="*/ 8165518 w 8176537"/>
                  <a:gd name="connsiteY6" fmla="*/ 0 h 2879262"/>
                  <a:gd name="connsiteX0" fmla="*/ 8165518 w 8176537"/>
                  <a:gd name="connsiteY0" fmla="*/ 0 h 2879163"/>
                  <a:gd name="connsiteX1" fmla="*/ 8176537 w 8176537"/>
                  <a:gd name="connsiteY1" fmla="*/ 1499420 h 2879163"/>
                  <a:gd name="connsiteX2" fmla="*/ 4132092 w 8176537"/>
                  <a:gd name="connsiteY2" fmla="*/ 2879159 h 2879163"/>
                  <a:gd name="connsiteX3" fmla="*/ 0 w 8176537"/>
                  <a:gd name="connsiteY3" fmla="*/ 1510948 h 2879163"/>
                  <a:gd name="connsiteX4" fmla="*/ 9491 w 8176537"/>
                  <a:gd name="connsiteY4" fmla="*/ 147145 h 2879163"/>
                  <a:gd name="connsiteX5" fmla="*/ 4076995 w 8176537"/>
                  <a:gd name="connsiteY5" fmla="*/ 1566042 h 2879163"/>
                  <a:gd name="connsiteX6" fmla="*/ 8165518 w 8176537"/>
                  <a:gd name="connsiteY6" fmla="*/ 0 h 2879163"/>
                  <a:gd name="connsiteX0" fmla="*/ 8165518 w 8198577"/>
                  <a:gd name="connsiteY0" fmla="*/ 0 h 2879451"/>
                  <a:gd name="connsiteX1" fmla="*/ 8198577 w 8198577"/>
                  <a:gd name="connsiteY1" fmla="*/ 1606558 h 2879451"/>
                  <a:gd name="connsiteX2" fmla="*/ 4132092 w 8198577"/>
                  <a:gd name="connsiteY2" fmla="*/ 2879159 h 2879451"/>
                  <a:gd name="connsiteX3" fmla="*/ 0 w 8198577"/>
                  <a:gd name="connsiteY3" fmla="*/ 1510948 h 2879451"/>
                  <a:gd name="connsiteX4" fmla="*/ 9491 w 8198577"/>
                  <a:gd name="connsiteY4" fmla="*/ 147145 h 2879451"/>
                  <a:gd name="connsiteX5" fmla="*/ 4076995 w 8198577"/>
                  <a:gd name="connsiteY5" fmla="*/ 1566042 h 2879451"/>
                  <a:gd name="connsiteX6" fmla="*/ 8165518 w 8198577"/>
                  <a:gd name="connsiteY6" fmla="*/ 0 h 2879451"/>
                  <a:gd name="connsiteX0" fmla="*/ 8165518 w 8165518"/>
                  <a:gd name="connsiteY0" fmla="*/ 0 h 2880066"/>
                  <a:gd name="connsiteX1" fmla="*/ 8165518 w 8165518"/>
                  <a:gd name="connsiteY1" fmla="*/ 1673520 h 2880066"/>
                  <a:gd name="connsiteX2" fmla="*/ 4132092 w 8165518"/>
                  <a:gd name="connsiteY2" fmla="*/ 2879159 h 2880066"/>
                  <a:gd name="connsiteX3" fmla="*/ 0 w 8165518"/>
                  <a:gd name="connsiteY3" fmla="*/ 1510948 h 2880066"/>
                  <a:gd name="connsiteX4" fmla="*/ 9491 w 8165518"/>
                  <a:gd name="connsiteY4" fmla="*/ 147145 h 2880066"/>
                  <a:gd name="connsiteX5" fmla="*/ 4076995 w 8165518"/>
                  <a:gd name="connsiteY5" fmla="*/ 1566042 h 2880066"/>
                  <a:gd name="connsiteX6" fmla="*/ 8165518 w 8165518"/>
                  <a:gd name="connsiteY6" fmla="*/ 0 h 2880066"/>
                  <a:gd name="connsiteX0" fmla="*/ 8156794 w 8156794"/>
                  <a:gd name="connsiteY0" fmla="*/ 0 h 2879270"/>
                  <a:gd name="connsiteX1" fmla="*/ 8156794 w 8156794"/>
                  <a:gd name="connsiteY1" fmla="*/ 1673520 h 2879270"/>
                  <a:gd name="connsiteX2" fmla="*/ 4123368 w 8156794"/>
                  <a:gd name="connsiteY2" fmla="*/ 2879159 h 2879270"/>
                  <a:gd name="connsiteX3" fmla="*/ 2295 w 8156794"/>
                  <a:gd name="connsiteY3" fmla="*/ 1618086 h 2879270"/>
                  <a:gd name="connsiteX4" fmla="*/ 767 w 8156794"/>
                  <a:gd name="connsiteY4" fmla="*/ 147145 h 2879270"/>
                  <a:gd name="connsiteX5" fmla="*/ 4068271 w 8156794"/>
                  <a:gd name="connsiteY5" fmla="*/ 1566042 h 2879270"/>
                  <a:gd name="connsiteX6" fmla="*/ 8156794 w 8156794"/>
                  <a:gd name="connsiteY6" fmla="*/ 0 h 287927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00"/>
                  <a:gd name="connsiteX1" fmla="*/ 8156794 w 8156794"/>
                  <a:gd name="connsiteY1" fmla="*/ 1673520 h 2973000"/>
                  <a:gd name="connsiteX2" fmla="*/ 4134388 w 8156794"/>
                  <a:gd name="connsiteY2" fmla="*/ 2972904 h 2973000"/>
                  <a:gd name="connsiteX3" fmla="*/ 2295 w 8156794"/>
                  <a:gd name="connsiteY3" fmla="*/ 1618086 h 2973000"/>
                  <a:gd name="connsiteX4" fmla="*/ 767 w 8156794"/>
                  <a:gd name="connsiteY4" fmla="*/ 147145 h 2973000"/>
                  <a:gd name="connsiteX5" fmla="*/ 4068271 w 8156794"/>
                  <a:gd name="connsiteY5" fmla="*/ 1566042 h 2973000"/>
                  <a:gd name="connsiteX6" fmla="*/ 8156794 w 8156794"/>
                  <a:gd name="connsiteY6" fmla="*/ 0 h 2973000"/>
                  <a:gd name="connsiteX0" fmla="*/ 8156794 w 8156794"/>
                  <a:gd name="connsiteY0" fmla="*/ 0 h 2973020"/>
                  <a:gd name="connsiteX1" fmla="*/ 8156794 w 8156794"/>
                  <a:gd name="connsiteY1" fmla="*/ 1673520 h 2973020"/>
                  <a:gd name="connsiteX2" fmla="*/ 4134388 w 8156794"/>
                  <a:gd name="connsiteY2" fmla="*/ 2972904 h 2973020"/>
                  <a:gd name="connsiteX3" fmla="*/ 2295 w 8156794"/>
                  <a:gd name="connsiteY3" fmla="*/ 1618086 h 2973020"/>
                  <a:gd name="connsiteX4" fmla="*/ 767 w 8156794"/>
                  <a:gd name="connsiteY4" fmla="*/ 147145 h 2973020"/>
                  <a:gd name="connsiteX5" fmla="*/ 4068271 w 8156794"/>
                  <a:gd name="connsiteY5" fmla="*/ 1566042 h 2973020"/>
                  <a:gd name="connsiteX6" fmla="*/ 8156794 w 8156794"/>
                  <a:gd name="connsiteY6" fmla="*/ 0 h 2973020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021"/>
                  <a:gd name="connsiteX1" fmla="*/ 8156794 w 8156794"/>
                  <a:gd name="connsiteY1" fmla="*/ 1673520 h 2973021"/>
                  <a:gd name="connsiteX2" fmla="*/ 4134388 w 8156794"/>
                  <a:gd name="connsiteY2" fmla="*/ 2972904 h 2973021"/>
                  <a:gd name="connsiteX3" fmla="*/ 2295 w 8156794"/>
                  <a:gd name="connsiteY3" fmla="*/ 1618086 h 2973021"/>
                  <a:gd name="connsiteX4" fmla="*/ 767 w 8156794"/>
                  <a:gd name="connsiteY4" fmla="*/ 147145 h 2973021"/>
                  <a:gd name="connsiteX5" fmla="*/ 4068271 w 8156794"/>
                  <a:gd name="connsiteY5" fmla="*/ 1566042 h 2973021"/>
                  <a:gd name="connsiteX6" fmla="*/ 8156794 w 8156794"/>
                  <a:gd name="connsiteY6" fmla="*/ 0 h 2973021"/>
                  <a:gd name="connsiteX0" fmla="*/ 8156794 w 8156794"/>
                  <a:gd name="connsiteY0" fmla="*/ 0 h 2973141"/>
                  <a:gd name="connsiteX1" fmla="*/ 8156794 w 8156794"/>
                  <a:gd name="connsiteY1" fmla="*/ 1673520 h 2973141"/>
                  <a:gd name="connsiteX2" fmla="*/ 4134388 w 8156794"/>
                  <a:gd name="connsiteY2" fmla="*/ 2972904 h 2973141"/>
                  <a:gd name="connsiteX3" fmla="*/ 2295 w 8156794"/>
                  <a:gd name="connsiteY3" fmla="*/ 1618086 h 2973141"/>
                  <a:gd name="connsiteX4" fmla="*/ 767 w 8156794"/>
                  <a:gd name="connsiteY4" fmla="*/ 147145 h 2973141"/>
                  <a:gd name="connsiteX5" fmla="*/ 4068271 w 8156794"/>
                  <a:gd name="connsiteY5" fmla="*/ 1566042 h 2973141"/>
                  <a:gd name="connsiteX6" fmla="*/ 8156794 w 8156794"/>
                  <a:gd name="connsiteY6" fmla="*/ 0 h 2973141"/>
                  <a:gd name="connsiteX0" fmla="*/ 8156794 w 8156794"/>
                  <a:gd name="connsiteY0" fmla="*/ 0 h 3066827"/>
                  <a:gd name="connsiteX1" fmla="*/ 8156794 w 8156794"/>
                  <a:gd name="connsiteY1" fmla="*/ 1673520 h 3066827"/>
                  <a:gd name="connsiteX2" fmla="*/ 4123353 w 8156794"/>
                  <a:gd name="connsiteY2" fmla="*/ 3066650 h 3066827"/>
                  <a:gd name="connsiteX3" fmla="*/ 2295 w 8156794"/>
                  <a:gd name="connsiteY3" fmla="*/ 1618086 h 3066827"/>
                  <a:gd name="connsiteX4" fmla="*/ 767 w 8156794"/>
                  <a:gd name="connsiteY4" fmla="*/ 147145 h 3066827"/>
                  <a:gd name="connsiteX5" fmla="*/ 4068271 w 8156794"/>
                  <a:gd name="connsiteY5" fmla="*/ 1566042 h 3066827"/>
                  <a:gd name="connsiteX6" fmla="*/ 8156794 w 8156794"/>
                  <a:gd name="connsiteY6" fmla="*/ 0 h 3066827"/>
                  <a:gd name="connsiteX0" fmla="*/ 8123689 w 8156794"/>
                  <a:gd name="connsiteY0" fmla="*/ 0 h 2999866"/>
                  <a:gd name="connsiteX1" fmla="*/ 8156794 w 8156794"/>
                  <a:gd name="connsiteY1" fmla="*/ 1606559 h 2999866"/>
                  <a:gd name="connsiteX2" fmla="*/ 4123353 w 8156794"/>
                  <a:gd name="connsiteY2" fmla="*/ 2999689 h 2999866"/>
                  <a:gd name="connsiteX3" fmla="*/ 2295 w 8156794"/>
                  <a:gd name="connsiteY3" fmla="*/ 1551125 h 2999866"/>
                  <a:gd name="connsiteX4" fmla="*/ 767 w 8156794"/>
                  <a:gd name="connsiteY4" fmla="*/ 80184 h 2999866"/>
                  <a:gd name="connsiteX5" fmla="*/ 4068271 w 8156794"/>
                  <a:gd name="connsiteY5" fmla="*/ 1499081 h 2999866"/>
                  <a:gd name="connsiteX6" fmla="*/ 8123689 w 8156794"/>
                  <a:gd name="connsiteY6" fmla="*/ 0 h 2999866"/>
                  <a:gd name="connsiteX0" fmla="*/ 8167828 w 8167828"/>
                  <a:gd name="connsiteY0" fmla="*/ 0 h 3026651"/>
                  <a:gd name="connsiteX1" fmla="*/ 8156794 w 8167828"/>
                  <a:gd name="connsiteY1" fmla="*/ 1633344 h 3026651"/>
                  <a:gd name="connsiteX2" fmla="*/ 4123353 w 8167828"/>
                  <a:gd name="connsiteY2" fmla="*/ 3026474 h 3026651"/>
                  <a:gd name="connsiteX3" fmla="*/ 2295 w 8167828"/>
                  <a:gd name="connsiteY3" fmla="*/ 1577910 h 3026651"/>
                  <a:gd name="connsiteX4" fmla="*/ 767 w 8167828"/>
                  <a:gd name="connsiteY4" fmla="*/ 106969 h 3026651"/>
                  <a:gd name="connsiteX5" fmla="*/ 4068271 w 8167828"/>
                  <a:gd name="connsiteY5" fmla="*/ 1525866 h 3026651"/>
                  <a:gd name="connsiteX6" fmla="*/ 8167828 w 8167828"/>
                  <a:gd name="connsiteY6" fmla="*/ 0 h 3026651"/>
                  <a:gd name="connsiteX0" fmla="*/ 8167828 w 8167828"/>
                  <a:gd name="connsiteY0" fmla="*/ 0 h 3027228"/>
                  <a:gd name="connsiteX1" fmla="*/ 8145760 w 8167828"/>
                  <a:gd name="connsiteY1" fmla="*/ 1686913 h 3027228"/>
                  <a:gd name="connsiteX2" fmla="*/ 4123353 w 8167828"/>
                  <a:gd name="connsiteY2" fmla="*/ 3026474 h 3027228"/>
                  <a:gd name="connsiteX3" fmla="*/ 2295 w 8167828"/>
                  <a:gd name="connsiteY3" fmla="*/ 1577910 h 3027228"/>
                  <a:gd name="connsiteX4" fmla="*/ 767 w 8167828"/>
                  <a:gd name="connsiteY4" fmla="*/ 106969 h 3027228"/>
                  <a:gd name="connsiteX5" fmla="*/ 4068271 w 8167828"/>
                  <a:gd name="connsiteY5" fmla="*/ 1525866 h 3027228"/>
                  <a:gd name="connsiteX6" fmla="*/ 8167828 w 8167828"/>
                  <a:gd name="connsiteY6" fmla="*/ 0 h 3027228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56794 w 8156794"/>
                  <a:gd name="connsiteY0" fmla="*/ 0 h 2933483"/>
                  <a:gd name="connsiteX1" fmla="*/ 8145760 w 8156794"/>
                  <a:gd name="connsiteY1" fmla="*/ 1593168 h 2933483"/>
                  <a:gd name="connsiteX2" fmla="*/ 4123353 w 8156794"/>
                  <a:gd name="connsiteY2" fmla="*/ 2932729 h 2933483"/>
                  <a:gd name="connsiteX3" fmla="*/ 2295 w 8156794"/>
                  <a:gd name="connsiteY3" fmla="*/ 1484165 h 2933483"/>
                  <a:gd name="connsiteX4" fmla="*/ 767 w 8156794"/>
                  <a:gd name="connsiteY4" fmla="*/ 13224 h 2933483"/>
                  <a:gd name="connsiteX5" fmla="*/ 4068271 w 8156794"/>
                  <a:gd name="connsiteY5" fmla="*/ 1432121 h 2933483"/>
                  <a:gd name="connsiteX6" fmla="*/ 8156794 w 8156794"/>
                  <a:gd name="connsiteY6" fmla="*/ 0 h 2933483"/>
                  <a:gd name="connsiteX0" fmla="*/ 8123689 w 8145760"/>
                  <a:gd name="connsiteY0" fmla="*/ 13560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9 w 8145760"/>
                  <a:gd name="connsiteY6" fmla="*/ 13560 h 2920259"/>
                  <a:gd name="connsiteX0" fmla="*/ 8178863 w 8178863"/>
                  <a:gd name="connsiteY0" fmla="*/ 26952 h 2920259"/>
                  <a:gd name="connsiteX1" fmla="*/ 8145760 w 8178863"/>
                  <a:gd name="connsiteY1" fmla="*/ 1579944 h 2920259"/>
                  <a:gd name="connsiteX2" fmla="*/ 4123353 w 8178863"/>
                  <a:gd name="connsiteY2" fmla="*/ 2919505 h 2920259"/>
                  <a:gd name="connsiteX3" fmla="*/ 2295 w 8178863"/>
                  <a:gd name="connsiteY3" fmla="*/ 1470941 h 2920259"/>
                  <a:gd name="connsiteX4" fmla="*/ 767 w 8178863"/>
                  <a:gd name="connsiteY4" fmla="*/ 0 h 2920259"/>
                  <a:gd name="connsiteX5" fmla="*/ 4068271 w 8178863"/>
                  <a:gd name="connsiteY5" fmla="*/ 1418897 h 2920259"/>
                  <a:gd name="connsiteX6" fmla="*/ 8178863 w 8178863"/>
                  <a:gd name="connsiteY6" fmla="*/ 26952 h 2920259"/>
                  <a:gd name="connsiteX0" fmla="*/ 8167827 w 8167827"/>
                  <a:gd name="connsiteY0" fmla="*/ 40343 h 2920259"/>
                  <a:gd name="connsiteX1" fmla="*/ 8145760 w 8167827"/>
                  <a:gd name="connsiteY1" fmla="*/ 1579944 h 2920259"/>
                  <a:gd name="connsiteX2" fmla="*/ 4123353 w 8167827"/>
                  <a:gd name="connsiteY2" fmla="*/ 2919505 h 2920259"/>
                  <a:gd name="connsiteX3" fmla="*/ 2295 w 8167827"/>
                  <a:gd name="connsiteY3" fmla="*/ 1470941 h 2920259"/>
                  <a:gd name="connsiteX4" fmla="*/ 767 w 8167827"/>
                  <a:gd name="connsiteY4" fmla="*/ 0 h 2920259"/>
                  <a:gd name="connsiteX5" fmla="*/ 4068271 w 8167827"/>
                  <a:gd name="connsiteY5" fmla="*/ 1418897 h 2920259"/>
                  <a:gd name="connsiteX6" fmla="*/ 8167827 w 8167827"/>
                  <a:gd name="connsiteY6" fmla="*/ 40343 h 2920259"/>
                  <a:gd name="connsiteX0" fmla="*/ 8123687 w 8145760"/>
                  <a:gd name="connsiteY0" fmla="*/ 53735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23687 w 8145760"/>
                  <a:gd name="connsiteY6" fmla="*/ 53735 h 2920259"/>
                  <a:gd name="connsiteX0" fmla="*/ 8161918 w 8161918"/>
                  <a:gd name="connsiteY0" fmla="*/ 0 h 2943855"/>
                  <a:gd name="connsiteX1" fmla="*/ 8145760 w 8161918"/>
                  <a:gd name="connsiteY1" fmla="*/ 1603540 h 2943855"/>
                  <a:gd name="connsiteX2" fmla="*/ 4123353 w 8161918"/>
                  <a:gd name="connsiteY2" fmla="*/ 2943101 h 2943855"/>
                  <a:gd name="connsiteX3" fmla="*/ 2295 w 8161918"/>
                  <a:gd name="connsiteY3" fmla="*/ 1494537 h 2943855"/>
                  <a:gd name="connsiteX4" fmla="*/ 767 w 8161918"/>
                  <a:gd name="connsiteY4" fmla="*/ 23596 h 2943855"/>
                  <a:gd name="connsiteX5" fmla="*/ 4068271 w 8161918"/>
                  <a:gd name="connsiteY5" fmla="*/ 1442493 h 2943855"/>
                  <a:gd name="connsiteX6" fmla="*/ 8161918 w 8161918"/>
                  <a:gd name="connsiteY6" fmla="*/ 0 h 2943855"/>
                  <a:gd name="connsiteX0" fmla="*/ 8144926 w 8145760"/>
                  <a:gd name="connsiteY0" fmla="*/ 43424 h 2920259"/>
                  <a:gd name="connsiteX1" fmla="*/ 8145760 w 8145760"/>
                  <a:gd name="connsiteY1" fmla="*/ 1579944 h 2920259"/>
                  <a:gd name="connsiteX2" fmla="*/ 4123353 w 8145760"/>
                  <a:gd name="connsiteY2" fmla="*/ 2919505 h 2920259"/>
                  <a:gd name="connsiteX3" fmla="*/ 2295 w 8145760"/>
                  <a:gd name="connsiteY3" fmla="*/ 1470941 h 2920259"/>
                  <a:gd name="connsiteX4" fmla="*/ 767 w 8145760"/>
                  <a:gd name="connsiteY4" fmla="*/ 0 h 2920259"/>
                  <a:gd name="connsiteX5" fmla="*/ 4068271 w 8145760"/>
                  <a:gd name="connsiteY5" fmla="*/ 1418897 h 2920259"/>
                  <a:gd name="connsiteX6" fmla="*/ 8144926 w 8145760"/>
                  <a:gd name="connsiteY6" fmla="*/ 43424 h 2920259"/>
                  <a:gd name="connsiteX0" fmla="*/ 8161918 w 8161918"/>
                  <a:gd name="connsiteY0" fmla="*/ 0 h 2959321"/>
                  <a:gd name="connsiteX1" fmla="*/ 8145760 w 8161918"/>
                  <a:gd name="connsiteY1" fmla="*/ 1619006 h 2959321"/>
                  <a:gd name="connsiteX2" fmla="*/ 4123353 w 8161918"/>
                  <a:gd name="connsiteY2" fmla="*/ 2958567 h 2959321"/>
                  <a:gd name="connsiteX3" fmla="*/ 2295 w 8161918"/>
                  <a:gd name="connsiteY3" fmla="*/ 1510003 h 2959321"/>
                  <a:gd name="connsiteX4" fmla="*/ 767 w 8161918"/>
                  <a:gd name="connsiteY4" fmla="*/ 39062 h 2959321"/>
                  <a:gd name="connsiteX5" fmla="*/ 4068271 w 8161918"/>
                  <a:gd name="connsiteY5" fmla="*/ 1457959 h 2959321"/>
                  <a:gd name="connsiteX6" fmla="*/ 8161918 w 8161918"/>
                  <a:gd name="connsiteY6" fmla="*/ 0 h 2959321"/>
                  <a:gd name="connsiteX0" fmla="*/ 8161918 w 8162752"/>
                  <a:gd name="connsiteY0" fmla="*/ 0 h 2959488"/>
                  <a:gd name="connsiteX1" fmla="*/ 8162752 w 8162752"/>
                  <a:gd name="connsiteY1" fmla="*/ 1629317 h 2959488"/>
                  <a:gd name="connsiteX2" fmla="*/ 4123353 w 8162752"/>
                  <a:gd name="connsiteY2" fmla="*/ 2958567 h 2959488"/>
                  <a:gd name="connsiteX3" fmla="*/ 2295 w 8162752"/>
                  <a:gd name="connsiteY3" fmla="*/ 1510003 h 2959488"/>
                  <a:gd name="connsiteX4" fmla="*/ 767 w 8162752"/>
                  <a:gd name="connsiteY4" fmla="*/ 39062 h 2959488"/>
                  <a:gd name="connsiteX5" fmla="*/ 4068271 w 8162752"/>
                  <a:gd name="connsiteY5" fmla="*/ 1457959 h 2959488"/>
                  <a:gd name="connsiteX6" fmla="*/ 8161918 w 8162752"/>
                  <a:gd name="connsiteY6" fmla="*/ 0 h 2959488"/>
                  <a:gd name="connsiteX0" fmla="*/ 8165930 w 8166764"/>
                  <a:gd name="connsiteY0" fmla="*/ 7337 h 2966825"/>
                  <a:gd name="connsiteX1" fmla="*/ 8166764 w 8166764"/>
                  <a:gd name="connsiteY1" fmla="*/ 1636654 h 2966825"/>
                  <a:gd name="connsiteX2" fmla="*/ 4127365 w 8166764"/>
                  <a:gd name="connsiteY2" fmla="*/ 2965904 h 2966825"/>
                  <a:gd name="connsiteX3" fmla="*/ 6307 w 8166764"/>
                  <a:gd name="connsiteY3" fmla="*/ 1517340 h 2966825"/>
                  <a:gd name="connsiteX4" fmla="*/ 532 w 8166764"/>
                  <a:gd name="connsiteY4" fmla="*/ 0 h 2966825"/>
                  <a:gd name="connsiteX5" fmla="*/ 4072283 w 8166764"/>
                  <a:gd name="connsiteY5" fmla="*/ 1465296 h 2966825"/>
                  <a:gd name="connsiteX6" fmla="*/ 8165930 w 8166764"/>
                  <a:gd name="connsiteY6" fmla="*/ 7337 h 2966825"/>
                  <a:gd name="connsiteX0" fmla="*/ 8168119 w 8168953"/>
                  <a:gd name="connsiteY0" fmla="*/ 7337 h 2966682"/>
                  <a:gd name="connsiteX1" fmla="*/ 8168953 w 8168953"/>
                  <a:gd name="connsiteY1" fmla="*/ 1636654 h 2966682"/>
                  <a:gd name="connsiteX2" fmla="*/ 4129554 w 8168953"/>
                  <a:gd name="connsiteY2" fmla="*/ 2965904 h 2966682"/>
                  <a:gd name="connsiteX3" fmla="*/ 0 w 8168953"/>
                  <a:gd name="connsiteY3" fmla="*/ 1527651 h 2966682"/>
                  <a:gd name="connsiteX4" fmla="*/ 2721 w 8168953"/>
                  <a:gd name="connsiteY4" fmla="*/ 0 h 2966682"/>
                  <a:gd name="connsiteX5" fmla="*/ 4074472 w 8168953"/>
                  <a:gd name="connsiteY5" fmla="*/ 1465296 h 2966682"/>
                  <a:gd name="connsiteX6" fmla="*/ 8168119 w 8168953"/>
                  <a:gd name="connsiteY6" fmla="*/ 7337 h 2966682"/>
                  <a:gd name="connsiteX0" fmla="*/ 8168119 w 8168953"/>
                  <a:gd name="connsiteY0" fmla="*/ 7337 h 3100377"/>
                  <a:gd name="connsiteX1" fmla="*/ 8168953 w 8168953"/>
                  <a:gd name="connsiteY1" fmla="*/ 1636654 h 3100377"/>
                  <a:gd name="connsiteX2" fmla="*/ 4118520 w 8168953"/>
                  <a:gd name="connsiteY2" fmla="*/ 3099826 h 3100377"/>
                  <a:gd name="connsiteX3" fmla="*/ 0 w 8168953"/>
                  <a:gd name="connsiteY3" fmla="*/ 1527651 h 3100377"/>
                  <a:gd name="connsiteX4" fmla="*/ 2721 w 8168953"/>
                  <a:gd name="connsiteY4" fmla="*/ 0 h 3100377"/>
                  <a:gd name="connsiteX5" fmla="*/ 4074472 w 8168953"/>
                  <a:gd name="connsiteY5" fmla="*/ 1465296 h 3100377"/>
                  <a:gd name="connsiteX6" fmla="*/ 8168119 w 8168953"/>
                  <a:gd name="connsiteY6" fmla="*/ 7337 h 3100377"/>
                  <a:gd name="connsiteX0" fmla="*/ 8168119 w 8168953"/>
                  <a:gd name="connsiteY0" fmla="*/ 7337 h 3100429"/>
                  <a:gd name="connsiteX1" fmla="*/ 8168953 w 8168953"/>
                  <a:gd name="connsiteY1" fmla="*/ 1636654 h 3100429"/>
                  <a:gd name="connsiteX2" fmla="*/ 4118520 w 8168953"/>
                  <a:gd name="connsiteY2" fmla="*/ 3099826 h 3100429"/>
                  <a:gd name="connsiteX3" fmla="*/ 0 w 8168953"/>
                  <a:gd name="connsiteY3" fmla="*/ 1527651 h 3100429"/>
                  <a:gd name="connsiteX4" fmla="*/ 2721 w 8168953"/>
                  <a:gd name="connsiteY4" fmla="*/ 0 h 3100429"/>
                  <a:gd name="connsiteX5" fmla="*/ 4074472 w 8168953"/>
                  <a:gd name="connsiteY5" fmla="*/ 1465296 h 3100429"/>
                  <a:gd name="connsiteX6" fmla="*/ 8168119 w 8168953"/>
                  <a:gd name="connsiteY6" fmla="*/ 7337 h 3100429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72202 w 8166683"/>
                  <a:gd name="connsiteY5" fmla="*/ 1465296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  <a:gd name="connsiteX0" fmla="*/ 8165849 w 8166683"/>
                  <a:gd name="connsiteY0" fmla="*/ 7337 h 3099826"/>
                  <a:gd name="connsiteX1" fmla="*/ 8166683 w 8166683"/>
                  <a:gd name="connsiteY1" fmla="*/ 1636654 h 3099826"/>
                  <a:gd name="connsiteX2" fmla="*/ 4116250 w 8166683"/>
                  <a:gd name="connsiteY2" fmla="*/ 3099826 h 3099826"/>
                  <a:gd name="connsiteX3" fmla="*/ 8764 w 8166683"/>
                  <a:gd name="connsiteY3" fmla="*/ 1634789 h 3099826"/>
                  <a:gd name="connsiteX4" fmla="*/ 451 w 8166683"/>
                  <a:gd name="connsiteY4" fmla="*/ 0 h 3099826"/>
                  <a:gd name="connsiteX5" fmla="*/ 4061168 w 8166683"/>
                  <a:gd name="connsiteY5" fmla="*/ 1438511 h 3099826"/>
                  <a:gd name="connsiteX6" fmla="*/ 8165849 w 8166683"/>
                  <a:gd name="connsiteY6" fmla="*/ 7337 h 30998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66683" h="3099826">
                    <a:moveTo>
                      <a:pt x="8165849" y="7337"/>
                    </a:moveTo>
                    <a:lnTo>
                      <a:pt x="8166683" y="1636654"/>
                    </a:lnTo>
                    <a:cubicBezTo>
                      <a:pt x="7917761" y="2728489"/>
                      <a:pt x="5475903" y="3100137"/>
                      <a:pt x="4116250" y="3099826"/>
                    </a:cubicBezTo>
                    <a:cubicBezTo>
                      <a:pt x="2756597" y="3099515"/>
                      <a:pt x="245424" y="2744647"/>
                      <a:pt x="8764" y="1634789"/>
                    </a:cubicBezTo>
                    <a:cubicBezTo>
                      <a:pt x="11928" y="1215900"/>
                      <a:pt x="-2713" y="418889"/>
                      <a:pt x="451" y="0"/>
                    </a:cubicBezTo>
                    <a:cubicBezTo>
                      <a:pt x="385485" y="953840"/>
                      <a:pt x="2700268" y="1437288"/>
                      <a:pt x="4061168" y="1438511"/>
                    </a:cubicBezTo>
                    <a:cubicBezTo>
                      <a:pt x="5422068" y="1439734"/>
                      <a:pt x="7793228" y="1089449"/>
                      <a:pt x="8165849" y="7337"/>
                    </a:cubicBezTo>
                    <a:close/>
                  </a:path>
                </a:pathLst>
              </a:custGeom>
              <a:gradFill>
                <a:gsLst>
                  <a:gs pos="0">
                    <a:srgbClr val="B8C2C9"/>
                  </a:gs>
                  <a:gs pos="21000">
                    <a:schemeClr val="bg1"/>
                  </a:gs>
                  <a:gs pos="60000">
                    <a:srgbClr val="D6DCE0"/>
                  </a:gs>
                  <a:gs pos="100000">
                    <a:srgbClr val="B8C2C9"/>
                  </a:gs>
                </a:gsLst>
                <a:lin ang="0" scaled="0"/>
              </a:gra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     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8CE0A78E-9FDA-334F-9AD4-8A4ED942B1C9}"/>
                  </a:ext>
                </a:extLst>
              </p:cNvPr>
              <p:cNvSpPr/>
              <p:nvPr/>
            </p:nvSpPr>
            <p:spPr>
              <a:xfrm>
                <a:off x="7494729" y="2774731"/>
                <a:ext cx="1480163" cy="579140"/>
              </a:xfrm>
              <a:prstGeom prst="ellipse">
                <a:avLst/>
              </a:prstGeom>
              <a:solidFill>
                <a:srgbClr val="B8C2C9"/>
              </a:solidFill>
              <a:ln w="6350">
                <a:solidFill>
                  <a:srgbClr val="000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              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0C1D1C42-5DC5-DE41-880F-2DB6C20303EA}"/>
                  </a:ext>
                </a:extLst>
              </p:cNvPr>
              <p:cNvGrpSpPr/>
              <p:nvPr/>
            </p:nvGrpSpPr>
            <p:grpSpPr>
              <a:xfrm>
                <a:off x="7713663" y="2848339"/>
                <a:ext cx="1042107" cy="425543"/>
                <a:chOff x="7786941" y="2884917"/>
                <a:chExt cx="897649" cy="353919"/>
              </a:xfrm>
            </p:grpSpPr>
            <p:sp>
              <p:nvSpPr>
                <p:cNvPr id="9" name="Freeform 8">
                  <a:extLst>
                    <a:ext uri="{FF2B5EF4-FFF2-40B4-BE49-F238E27FC236}">
                      <a16:creationId xmlns:a16="http://schemas.microsoft.com/office/drawing/2014/main" id="{AEEDB7BE-ECB9-AE43-B7F9-9420522500B6}"/>
                    </a:ext>
                  </a:extLst>
                </p:cNvPr>
                <p:cNvSpPr/>
                <p:nvPr/>
              </p:nvSpPr>
              <p:spPr>
                <a:xfrm>
                  <a:off x="7811770" y="2884917"/>
                  <a:ext cx="849158" cy="198115"/>
                </a:xfrm>
                <a:custGeom>
                  <a:avLst/>
                  <a:gdLst>
                    <a:gd name="connsiteX0" fmla="*/ 3725333 w 4588933"/>
                    <a:gd name="connsiteY0" fmla="*/ 0 h 1049866"/>
                    <a:gd name="connsiteX1" fmla="*/ 4588933 w 4588933"/>
                    <a:gd name="connsiteY1" fmla="*/ 270933 h 1049866"/>
                    <a:gd name="connsiteX2" fmla="*/ 3962400 w 4588933"/>
                    <a:gd name="connsiteY2" fmla="*/ 541866 h 1049866"/>
                    <a:gd name="connsiteX3" fmla="*/ 3742267 w 4588933"/>
                    <a:gd name="connsiteY3" fmla="*/ 457200 h 1049866"/>
                    <a:gd name="connsiteX4" fmla="*/ 2269067 w 4588933"/>
                    <a:gd name="connsiteY4" fmla="*/ 1049866 h 1049866"/>
                    <a:gd name="connsiteX5" fmla="*/ 880533 w 4588933"/>
                    <a:gd name="connsiteY5" fmla="*/ 457200 h 1049866"/>
                    <a:gd name="connsiteX6" fmla="*/ 592667 w 4588933"/>
                    <a:gd name="connsiteY6" fmla="*/ 541866 h 1049866"/>
                    <a:gd name="connsiteX7" fmla="*/ 0 w 4588933"/>
                    <a:gd name="connsiteY7" fmla="*/ 254000 h 1049866"/>
                    <a:gd name="connsiteX8" fmla="*/ 880533 w 4588933"/>
                    <a:gd name="connsiteY8" fmla="*/ 16933 h 1049866"/>
                    <a:gd name="connsiteX9" fmla="*/ 2302933 w 4588933"/>
                    <a:gd name="connsiteY9" fmla="*/ 626533 h 1049866"/>
                    <a:gd name="connsiteX10" fmla="*/ 3725333 w 4588933"/>
                    <a:gd name="connsiteY10" fmla="*/ 0 h 1049866"/>
                    <a:gd name="connsiteX0" fmla="*/ 3725333 w 4641485"/>
                    <a:gd name="connsiteY0" fmla="*/ 0 h 1049866"/>
                    <a:gd name="connsiteX1" fmla="*/ 4641485 w 4641485"/>
                    <a:gd name="connsiteY1" fmla="*/ 239402 h 1049866"/>
                    <a:gd name="connsiteX2" fmla="*/ 3962400 w 4641485"/>
                    <a:gd name="connsiteY2" fmla="*/ 541866 h 1049866"/>
                    <a:gd name="connsiteX3" fmla="*/ 3742267 w 4641485"/>
                    <a:gd name="connsiteY3" fmla="*/ 457200 h 1049866"/>
                    <a:gd name="connsiteX4" fmla="*/ 2269067 w 4641485"/>
                    <a:gd name="connsiteY4" fmla="*/ 1049866 h 1049866"/>
                    <a:gd name="connsiteX5" fmla="*/ 880533 w 4641485"/>
                    <a:gd name="connsiteY5" fmla="*/ 457200 h 1049866"/>
                    <a:gd name="connsiteX6" fmla="*/ 592667 w 4641485"/>
                    <a:gd name="connsiteY6" fmla="*/ 541866 h 1049866"/>
                    <a:gd name="connsiteX7" fmla="*/ 0 w 4641485"/>
                    <a:gd name="connsiteY7" fmla="*/ 254000 h 1049866"/>
                    <a:gd name="connsiteX8" fmla="*/ 880533 w 4641485"/>
                    <a:gd name="connsiteY8" fmla="*/ 16933 h 1049866"/>
                    <a:gd name="connsiteX9" fmla="*/ 2302933 w 4641485"/>
                    <a:gd name="connsiteY9" fmla="*/ 626533 h 1049866"/>
                    <a:gd name="connsiteX10" fmla="*/ 3725333 w 4641485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73798 w 4673016"/>
                    <a:gd name="connsiteY3" fmla="*/ 45720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84308 w 4673016"/>
                    <a:gd name="connsiteY3" fmla="*/ 404648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34464 w 4673016"/>
                    <a:gd name="connsiteY9" fmla="*/ 62653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32979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794818 w 4673016"/>
                    <a:gd name="connsiteY3" fmla="*/ 436179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  <a:gd name="connsiteX0" fmla="*/ 3756864 w 4673016"/>
                    <a:gd name="connsiteY0" fmla="*/ 0 h 1049866"/>
                    <a:gd name="connsiteX1" fmla="*/ 4673016 w 4673016"/>
                    <a:gd name="connsiteY1" fmla="*/ 239402 h 1049866"/>
                    <a:gd name="connsiteX2" fmla="*/ 3993931 w 4673016"/>
                    <a:gd name="connsiteY2" fmla="*/ 541866 h 1049866"/>
                    <a:gd name="connsiteX3" fmla="*/ 3815839 w 4673016"/>
                    <a:gd name="connsiteY3" fmla="*/ 467710 h 1049866"/>
                    <a:gd name="connsiteX4" fmla="*/ 2300598 w 4673016"/>
                    <a:gd name="connsiteY4" fmla="*/ 1049866 h 1049866"/>
                    <a:gd name="connsiteX5" fmla="*/ 912064 w 4673016"/>
                    <a:gd name="connsiteY5" fmla="*/ 457200 h 1049866"/>
                    <a:gd name="connsiteX6" fmla="*/ 624198 w 4673016"/>
                    <a:gd name="connsiteY6" fmla="*/ 541866 h 1049866"/>
                    <a:gd name="connsiteX7" fmla="*/ 0 w 4673016"/>
                    <a:gd name="connsiteY7" fmla="*/ 275021 h 1049866"/>
                    <a:gd name="connsiteX8" fmla="*/ 912064 w 4673016"/>
                    <a:gd name="connsiteY8" fmla="*/ 16933 h 1049866"/>
                    <a:gd name="connsiteX9" fmla="*/ 2323954 w 4673016"/>
                    <a:gd name="connsiteY9" fmla="*/ 616023 h 1049866"/>
                    <a:gd name="connsiteX10" fmla="*/ 3756864 w 4673016"/>
                    <a:gd name="connsiteY10" fmla="*/ 0 h 104986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4673016" h="1049866">
                      <a:moveTo>
                        <a:pt x="3756864" y="0"/>
                      </a:moveTo>
                      <a:lnTo>
                        <a:pt x="4673016" y="239402"/>
                      </a:lnTo>
                      <a:lnTo>
                        <a:pt x="3993931" y="541866"/>
                      </a:lnTo>
                      <a:lnTo>
                        <a:pt x="3815839" y="467710"/>
                      </a:lnTo>
                      <a:lnTo>
                        <a:pt x="2300598" y="1049866"/>
                      </a:lnTo>
                      <a:lnTo>
                        <a:pt x="912064" y="457200"/>
                      </a:lnTo>
                      <a:lnTo>
                        <a:pt x="624198" y="541866"/>
                      </a:lnTo>
                      <a:lnTo>
                        <a:pt x="0" y="275021"/>
                      </a:lnTo>
                      <a:lnTo>
                        <a:pt x="912064" y="16933"/>
                      </a:lnTo>
                      <a:lnTo>
                        <a:pt x="2323954" y="616023"/>
                      </a:lnTo>
                      <a:lnTo>
                        <a:pt x="3756864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0" name="Freeform 9">
                  <a:extLst>
                    <a:ext uri="{FF2B5EF4-FFF2-40B4-BE49-F238E27FC236}">
                      <a16:creationId xmlns:a16="http://schemas.microsoft.com/office/drawing/2014/main" id="{8484C86C-9AA8-0C48-9C1B-936E42E298D5}"/>
                    </a:ext>
                  </a:extLst>
                </p:cNvPr>
                <p:cNvSpPr/>
                <p:nvPr/>
              </p:nvSpPr>
              <p:spPr>
                <a:xfrm>
                  <a:off x="8367548" y="3054383"/>
                  <a:ext cx="317042" cy="170569"/>
                </a:xfrm>
                <a:custGeom>
                  <a:avLst/>
                  <a:gdLst>
                    <a:gd name="connsiteX0" fmla="*/ 21021 w 1744718"/>
                    <a:gd name="connsiteY0" fmla="*/ 0 h 903890"/>
                    <a:gd name="connsiteX1" fmla="*/ 1744718 w 1744718"/>
                    <a:gd name="connsiteY1" fmla="*/ 693683 h 903890"/>
                    <a:gd name="connsiteX2" fmla="*/ 1145628 w 1744718"/>
                    <a:gd name="connsiteY2" fmla="*/ 903890 h 903890"/>
                    <a:gd name="connsiteX3" fmla="*/ 0 w 1744718"/>
                    <a:gd name="connsiteY3" fmla="*/ 451945 h 903890"/>
                    <a:gd name="connsiteX4" fmla="*/ 21021 w 1744718"/>
                    <a:gd name="connsiteY4" fmla="*/ 0 h 9038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4718" h="903890">
                      <a:moveTo>
                        <a:pt x="21021" y="0"/>
                      </a:moveTo>
                      <a:lnTo>
                        <a:pt x="1744718" y="693683"/>
                      </a:lnTo>
                      <a:lnTo>
                        <a:pt x="1145628" y="903890"/>
                      </a:lnTo>
                      <a:lnTo>
                        <a:pt x="0" y="451945"/>
                      </a:lnTo>
                      <a:lnTo>
                        <a:pt x="21021" y="0"/>
                      </a:lnTo>
                      <a:close/>
                    </a:path>
                  </a:pathLst>
                </a:custGeom>
                <a:solidFill>
                  <a:srgbClr val="0000A3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2" name="Freeform 11">
                  <a:extLst>
                    <a:ext uri="{FF2B5EF4-FFF2-40B4-BE49-F238E27FC236}">
                      <a16:creationId xmlns:a16="http://schemas.microsoft.com/office/drawing/2014/main" id="{79FD6387-1AB1-7743-A3A7-ED8933D501EF}"/>
                    </a:ext>
                  </a:extLst>
                </p:cNvPr>
                <p:cNvSpPr/>
                <p:nvPr/>
              </p:nvSpPr>
              <p:spPr>
                <a:xfrm>
                  <a:off x="7786941" y="3054383"/>
                  <a:ext cx="311312" cy="168585"/>
                </a:xfrm>
                <a:custGeom>
                  <a:avLst/>
                  <a:gdLst>
                    <a:gd name="connsiteX0" fmla="*/ 1702676 w 1713187"/>
                    <a:gd name="connsiteY0" fmla="*/ 0 h 893380"/>
                    <a:gd name="connsiteX1" fmla="*/ 1713187 w 1713187"/>
                    <a:gd name="connsiteY1" fmla="*/ 472966 h 893380"/>
                    <a:gd name="connsiteX2" fmla="*/ 578069 w 1713187"/>
                    <a:gd name="connsiteY2" fmla="*/ 893380 h 893380"/>
                    <a:gd name="connsiteX3" fmla="*/ 0 w 1713187"/>
                    <a:gd name="connsiteY3" fmla="*/ 693683 h 893380"/>
                    <a:gd name="connsiteX4" fmla="*/ 1702676 w 1713187"/>
                    <a:gd name="connsiteY4" fmla="*/ 0 h 8933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3187" h="893380">
                      <a:moveTo>
                        <a:pt x="1702676" y="0"/>
                      </a:moveTo>
                      <a:lnTo>
                        <a:pt x="1713187" y="472966"/>
                      </a:lnTo>
                      <a:lnTo>
                        <a:pt x="578069" y="893380"/>
                      </a:lnTo>
                      <a:lnTo>
                        <a:pt x="0" y="693683"/>
                      </a:lnTo>
                      <a:lnTo>
                        <a:pt x="1702676" y="0"/>
                      </a:lnTo>
                      <a:close/>
                    </a:path>
                  </a:pathLst>
                </a:custGeom>
                <a:solidFill>
                  <a:srgbClr val="0000A8"/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Freeform 12">
                  <a:extLst>
                    <a:ext uri="{FF2B5EF4-FFF2-40B4-BE49-F238E27FC236}">
                      <a16:creationId xmlns:a16="http://schemas.microsoft.com/office/drawing/2014/main" id="{5CDE1FFF-560A-D046-879A-1BAD0681C80D}"/>
                    </a:ext>
                  </a:extLst>
                </p:cNvPr>
                <p:cNvSpPr/>
                <p:nvPr/>
              </p:nvSpPr>
              <p:spPr>
                <a:xfrm>
                  <a:off x="7895013" y="2971083"/>
                  <a:ext cx="676892" cy="267753"/>
                </a:xfrm>
                <a:custGeom>
                  <a:avLst/>
                  <a:gdLst>
                    <a:gd name="connsiteX0" fmla="*/ 599089 w 4162096"/>
                    <a:gd name="connsiteY0" fmla="*/ 273269 h 1618593"/>
                    <a:gd name="connsiteX1" fmla="*/ 882869 w 4162096"/>
                    <a:gd name="connsiteY1" fmla="*/ 199697 h 1618593"/>
                    <a:gd name="connsiteX2" fmla="*/ 2312276 w 4162096"/>
                    <a:gd name="connsiteY2" fmla="*/ 798786 h 1618593"/>
                    <a:gd name="connsiteX3" fmla="*/ 3794234 w 4162096"/>
                    <a:gd name="connsiteY3" fmla="*/ 199697 h 1618593"/>
                    <a:gd name="connsiteX4" fmla="*/ 4014951 w 4162096"/>
                    <a:gd name="connsiteY4" fmla="*/ 273269 h 1618593"/>
                    <a:gd name="connsiteX5" fmla="*/ 3058510 w 4162096"/>
                    <a:gd name="connsiteY5" fmla="*/ 641131 h 1618593"/>
                    <a:gd name="connsiteX6" fmla="*/ 3026979 w 4162096"/>
                    <a:gd name="connsiteY6" fmla="*/ 1114097 h 1618593"/>
                    <a:gd name="connsiteX7" fmla="*/ 4162096 w 4162096"/>
                    <a:gd name="connsiteY7" fmla="*/ 1545021 h 1618593"/>
                    <a:gd name="connsiteX8" fmla="*/ 3878317 w 4162096"/>
                    <a:gd name="connsiteY8" fmla="*/ 1608083 h 1618593"/>
                    <a:gd name="connsiteX9" fmla="*/ 2301765 w 4162096"/>
                    <a:gd name="connsiteY9" fmla="*/ 945931 h 1618593"/>
                    <a:gd name="connsiteX10" fmla="*/ 693682 w 4162096"/>
                    <a:gd name="connsiteY10" fmla="*/ 1618593 h 1618593"/>
                    <a:gd name="connsiteX11" fmla="*/ 430924 w 4162096"/>
                    <a:gd name="connsiteY11" fmla="*/ 1524000 h 1618593"/>
                    <a:gd name="connsiteX12" fmla="*/ 1576551 w 4162096"/>
                    <a:gd name="connsiteY12" fmla="*/ 1082566 h 1618593"/>
                    <a:gd name="connsiteX13" fmla="*/ 1545020 w 4162096"/>
                    <a:gd name="connsiteY13" fmla="*/ 609600 h 1618593"/>
                    <a:gd name="connsiteX14" fmla="*/ 0 w 4162096"/>
                    <a:gd name="connsiteY14" fmla="*/ 0 h 1618593"/>
                    <a:gd name="connsiteX15" fmla="*/ 872358 w 4162096"/>
                    <a:gd name="connsiteY15" fmla="*/ 210207 h 1618593"/>
                    <a:gd name="connsiteX16" fmla="*/ 872358 w 4162096"/>
                    <a:gd name="connsiteY16" fmla="*/ 210207 h 1618593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15" fmla="*/ 441434 w 3731172"/>
                    <a:gd name="connsiteY15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441434 w 3731172"/>
                    <a:gd name="connsiteY14" fmla="*/ 10510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357351 w 3731172"/>
                    <a:gd name="connsiteY14" fmla="*/ 115613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0990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47144 w 3731172"/>
                    <a:gd name="connsiteY14" fmla="*/ 6306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14096 w 3731172"/>
                    <a:gd name="connsiteY13" fmla="*/ 420413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56137 w 3731172"/>
                    <a:gd name="connsiteY13" fmla="*/ 441434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882869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68165 w 3731172"/>
                    <a:gd name="connsiteY0" fmla="*/ 73572 h 1418896"/>
                    <a:gd name="connsiteX1" fmla="*/ 451945 w 3731172"/>
                    <a:gd name="connsiteY1" fmla="*/ 0 h 1418896"/>
                    <a:gd name="connsiteX2" fmla="*/ 1881352 w 3731172"/>
                    <a:gd name="connsiteY2" fmla="*/ 599089 h 1418896"/>
                    <a:gd name="connsiteX3" fmla="*/ 3363310 w 3731172"/>
                    <a:gd name="connsiteY3" fmla="*/ 0 h 1418896"/>
                    <a:gd name="connsiteX4" fmla="*/ 3584027 w 3731172"/>
                    <a:gd name="connsiteY4" fmla="*/ 73572 h 1418896"/>
                    <a:gd name="connsiteX5" fmla="*/ 2627586 w 3731172"/>
                    <a:gd name="connsiteY5" fmla="*/ 441434 h 1418896"/>
                    <a:gd name="connsiteX6" fmla="*/ 2596055 w 3731172"/>
                    <a:gd name="connsiteY6" fmla="*/ 914400 h 1418896"/>
                    <a:gd name="connsiteX7" fmla="*/ 3731172 w 3731172"/>
                    <a:gd name="connsiteY7" fmla="*/ 1345324 h 1418896"/>
                    <a:gd name="connsiteX8" fmla="*/ 3447393 w 3731172"/>
                    <a:gd name="connsiteY8" fmla="*/ 1408386 h 1418896"/>
                    <a:gd name="connsiteX9" fmla="*/ 1870841 w 3731172"/>
                    <a:gd name="connsiteY9" fmla="*/ 746234 h 1418896"/>
                    <a:gd name="connsiteX10" fmla="*/ 262758 w 3731172"/>
                    <a:gd name="connsiteY10" fmla="*/ 1418896 h 1418896"/>
                    <a:gd name="connsiteX11" fmla="*/ 0 w 3731172"/>
                    <a:gd name="connsiteY11" fmla="*/ 1324303 h 1418896"/>
                    <a:gd name="connsiteX12" fmla="*/ 1145627 w 3731172"/>
                    <a:gd name="connsiteY12" fmla="*/ 903890 h 1418896"/>
                    <a:gd name="connsiteX13" fmla="*/ 1145626 w 3731172"/>
                    <a:gd name="connsiteY13" fmla="*/ 451945 h 1418896"/>
                    <a:gd name="connsiteX14" fmla="*/ 189185 w 3731172"/>
                    <a:gd name="connsiteY14" fmla="*/ 84081 h 1418896"/>
                    <a:gd name="connsiteX15" fmla="*/ 168165 w 3731172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575034 w 3710151"/>
                    <a:gd name="connsiteY6" fmla="*/ 91440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06565 w 3710151"/>
                    <a:gd name="connsiteY6" fmla="*/ 924910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06565 w 3710151"/>
                    <a:gd name="connsiteY5" fmla="*/ 441434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5151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60331 w 3710151"/>
                    <a:gd name="connsiteY2" fmla="*/ 599089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124605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12460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47144 w 3710151"/>
                    <a:gd name="connsiteY0" fmla="*/ 73572 h 1418896"/>
                    <a:gd name="connsiteX1" fmla="*/ 430924 w 3710151"/>
                    <a:gd name="connsiteY1" fmla="*/ 0 h 1418896"/>
                    <a:gd name="connsiteX2" fmla="*/ 1838028 w 3710151"/>
                    <a:gd name="connsiteY2" fmla="*/ 591655 h 1418896"/>
                    <a:gd name="connsiteX3" fmla="*/ 3342289 w 3710151"/>
                    <a:gd name="connsiteY3" fmla="*/ 0 h 1418896"/>
                    <a:gd name="connsiteX4" fmla="*/ 3563006 w 3710151"/>
                    <a:gd name="connsiteY4" fmla="*/ 73572 h 1418896"/>
                    <a:gd name="connsiteX5" fmla="*/ 2617717 w 3710151"/>
                    <a:gd name="connsiteY5" fmla="*/ 448868 h 1418896"/>
                    <a:gd name="connsiteX6" fmla="*/ 2610282 w 3710151"/>
                    <a:gd name="connsiteY6" fmla="*/ 902607 h 1418896"/>
                    <a:gd name="connsiteX7" fmla="*/ 3710151 w 3710151"/>
                    <a:gd name="connsiteY7" fmla="*/ 1345324 h 1418896"/>
                    <a:gd name="connsiteX8" fmla="*/ 3426372 w 3710151"/>
                    <a:gd name="connsiteY8" fmla="*/ 1408386 h 1418896"/>
                    <a:gd name="connsiteX9" fmla="*/ 1849820 w 3710151"/>
                    <a:gd name="connsiteY9" fmla="*/ 746234 h 1418896"/>
                    <a:gd name="connsiteX10" fmla="*/ 241737 w 3710151"/>
                    <a:gd name="connsiteY10" fmla="*/ 1418896 h 1418896"/>
                    <a:gd name="connsiteX11" fmla="*/ 0 w 3710151"/>
                    <a:gd name="connsiteY11" fmla="*/ 1334814 h 1418896"/>
                    <a:gd name="connsiteX12" fmla="*/ 1098586 w 3710151"/>
                    <a:gd name="connsiteY12" fmla="*/ 903890 h 1418896"/>
                    <a:gd name="connsiteX13" fmla="*/ 1087434 w 3710151"/>
                    <a:gd name="connsiteY13" fmla="*/ 451945 h 1418896"/>
                    <a:gd name="connsiteX14" fmla="*/ 168164 w 3710151"/>
                    <a:gd name="connsiteY14" fmla="*/ 84081 h 1418896"/>
                    <a:gd name="connsiteX15" fmla="*/ 147144 w 3710151"/>
                    <a:gd name="connsiteY15" fmla="*/ 73572 h 1418896"/>
                    <a:gd name="connsiteX0" fmla="*/ 162012 w 3725019"/>
                    <a:gd name="connsiteY0" fmla="*/ 73572 h 1418896"/>
                    <a:gd name="connsiteX1" fmla="*/ 445792 w 3725019"/>
                    <a:gd name="connsiteY1" fmla="*/ 0 h 1418896"/>
                    <a:gd name="connsiteX2" fmla="*/ 1852896 w 3725019"/>
                    <a:gd name="connsiteY2" fmla="*/ 591655 h 1418896"/>
                    <a:gd name="connsiteX3" fmla="*/ 3357157 w 3725019"/>
                    <a:gd name="connsiteY3" fmla="*/ 0 h 1418896"/>
                    <a:gd name="connsiteX4" fmla="*/ 3577874 w 3725019"/>
                    <a:gd name="connsiteY4" fmla="*/ 73572 h 1418896"/>
                    <a:gd name="connsiteX5" fmla="*/ 2632585 w 3725019"/>
                    <a:gd name="connsiteY5" fmla="*/ 448868 h 1418896"/>
                    <a:gd name="connsiteX6" fmla="*/ 2625150 w 3725019"/>
                    <a:gd name="connsiteY6" fmla="*/ 902607 h 1418896"/>
                    <a:gd name="connsiteX7" fmla="*/ 3725019 w 3725019"/>
                    <a:gd name="connsiteY7" fmla="*/ 1345324 h 1418896"/>
                    <a:gd name="connsiteX8" fmla="*/ 3441240 w 3725019"/>
                    <a:gd name="connsiteY8" fmla="*/ 1408386 h 1418896"/>
                    <a:gd name="connsiteX9" fmla="*/ 1864688 w 3725019"/>
                    <a:gd name="connsiteY9" fmla="*/ 746234 h 1418896"/>
                    <a:gd name="connsiteX10" fmla="*/ 256605 w 3725019"/>
                    <a:gd name="connsiteY10" fmla="*/ 1418896 h 1418896"/>
                    <a:gd name="connsiteX11" fmla="*/ 0 w 3725019"/>
                    <a:gd name="connsiteY11" fmla="*/ 1331097 h 1418896"/>
                    <a:gd name="connsiteX12" fmla="*/ 1113454 w 3725019"/>
                    <a:gd name="connsiteY12" fmla="*/ 903890 h 1418896"/>
                    <a:gd name="connsiteX13" fmla="*/ 1102302 w 3725019"/>
                    <a:gd name="connsiteY13" fmla="*/ 451945 h 1418896"/>
                    <a:gd name="connsiteX14" fmla="*/ 183032 w 3725019"/>
                    <a:gd name="connsiteY14" fmla="*/ 84081 h 1418896"/>
                    <a:gd name="connsiteX15" fmla="*/ 162012 w 3725019"/>
                    <a:gd name="connsiteY15" fmla="*/ 73572 h 14188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3725019" h="1418896">
                      <a:moveTo>
                        <a:pt x="162012" y="73572"/>
                      </a:moveTo>
                      <a:lnTo>
                        <a:pt x="445792" y="0"/>
                      </a:lnTo>
                      <a:lnTo>
                        <a:pt x="1852896" y="591655"/>
                      </a:lnTo>
                      <a:lnTo>
                        <a:pt x="3357157" y="0"/>
                      </a:lnTo>
                      <a:lnTo>
                        <a:pt x="3577874" y="73572"/>
                      </a:lnTo>
                      <a:lnTo>
                        <a:pt x="2632585" y="448868"/>
                      </a:lnTo>
                      <a:lnTo>
                        <a:pt x="2625150" y="902607"/>
                      </a:lnTo>
                      <a:lnTo>
                        <a:pt x="3725019" y="1345324"/>
                      </a:lnTo>
                      <a:lnTo>
                        <a:pt x="3441240" y="1408386"/>
                      </a:lnTo>
                      <a:lnTo>
                        <a:pt x="1864688" y="746234"/>
                      </a:lnTo>
                      <a:lnTo>
                        <a:pt x="256605" y="1418896"/>
                      </a:lnTo>
                      <a:lnTo>
                        <a:pt x="0" y="1331097"/>
                      </a:lnTo>
                      <a:lnTo>
                        <a:pt x="1113454" y="903890"/>
                      </a:lnTo>
                      <a:cubicBezTo>
                        <a:pt x="1113454" y="760249"/>
                        <a:pt x="1102302" y="595586"/>
                        <a:pt x="1102302" y="451945"/>
                      </a:cubicBezTo>
                      <a:lnTo>
                        <a:pt x="183032" y="84081"/>
                      </a:lnTo>
                      <a:cubicBezTo>
                        <a:pt x="26317" y="21019"/>
                        <a:pt x="169019" y="77075"/>
                        <a:pt x="162012" y="73572"/>
                      </a:cubicBez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B8332F6D-32E8-0249-999D-30692A5A7E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7100" y="4484689"/>
              <a:ext cx="3355561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Router’s flow table </a:t>
              </a:r>
              <a:r>
                <a:rPr kumimoji="0" lang="en-US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defines 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router’s </a:t>
              </a:r>
              <a:r>
                <a:rPr kumimoji="0" lang="en-US" alt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match+action</a:t>
              </a:r>
              <a:r>
                <a:rPr kumimoji="0" lang="en-US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 rules</a:t>
              </a: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BA19BCA-1317-9E49-B6D6-B6CF8B58E795}"/>
                </a:ext>
              </a:extLst>
            </p:cNvPr>
            <p:cNvGrpSpPr/>
            <p:nvPr/>
          </p:nvGrpSpPr>
          <p:grpSpPr>
            <a:xfrm>
              <a:off x="2535862" y="4518992"/>
              <a:ext cx="1998847" cy="1325048"/>
              <a:chOff x="8327282" y="4055165"/>
              <a:chExt cx="2091509" cy="1325048"/>
            </a:xfrm>
          </p:grpSpPr>
          <p:grpSp>
            <p:nvGrpSpPr>
              <p:cNvPr id="20" name="Group 554">
                <a:extLst>
                  <a:ext uri="{FF2B5EF4-FFF2-40B4-BE49-F238E27FC236}">
                    <a16:creationId xmlns:a16="http://schemas.microsoft.com/office/drawing/2014/main" id="{F0AAF6D0-8EA6-E749-9758-CE8F2B209D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7282" y="4121430"/>
                <a:ext cx="2091509" cy="1258783"/>
                <a:chOff x="2932675" y="3919324"/>
                <a:chExt cx="429970" cy="319189"/>
              </a:xfrm>
            </p:grpSpPr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803BF111-23DE-1945-8735-48B7B51FDA35}"/>
                    </a:ext>
                  </a:extLst>
                </p:cNvPr>
                <p:cNvSpPr/>
                <p:nvPr/>
              </p:nvSpPr>
              <p:spPr>
                <a:xfrm>
                  <a:off x="2936722" y="3919324"/>
                  <a:ext cx="425923" cy="319189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  <p:txBody>
                <a:bodyPr anchor="ctr"/>
                <a:lstStyle/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Gill Sans MT"/>
                    <a:ea typeface="+mn-ea"/>
                    <a:cs typeface="+mn-cs"/>
                  </a:endParaRP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B28D0C4-B5C9-5844-BF1E-1197CD1800CC}"/>
                    </a:ext>
                  </a:extLst>
                </p:cNvPr>
                <p:cNvCxnSpPr/>
                <p:nvPr/>
              </p:nvCxnSpPr>
              <p:spPr>
                <a:xfrm>
                  <a:off x="2932675" y="4004959"/>
                  <a:ext cx="42491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293CE468-AA72-B340-AB98-BDBA2EE69A0B}"/>
                    </a:ext>
                  </a:extLst>
                </p:cNvPr>
                <p:cNvCxnSpPr/>
                <p:nvPr/>
              </p:nvCxnSpPr>
              <p:spPr>
                <a:xfrm>
                  <a:off x="2932675" y="4069207"/>
                  <a:ext cx="424911" cy="0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1AFD2436-CAFF-8042-BF47-7E024FE6789B}"/>
                    </a:ext>
                  </a:extLst>
                </p:cNvPr>
                <p:cNvCxnSpPr>
                  <a:cxnSpLocks/>
                  <a:stCxn id="21" idx="2"/>
                </p:cNvCxnSpPr>
                <p:nvPr/>
              </p:nvCxnSpPr>
              <p:spPr>
                <a:xfrm flipH="1" flipV="1">
                  <a:off x="3148166" y="4001599"/>
                  <a:ext cx="1517" cy="236914"/>
                </a:xfrm>
                <a:prstGeom prst="line">
                  <a:avLst/>
                </a:prstGeom>
                <a:noFill/>
                <a:ln w="25400" cap="flat" cmpd="sng" algn="ctr">
                  <a:solidFill>
                    <a:srgbClr val="CC0000"/>
                  </a:solidFill>
                  <a:prstDash val="solid"/>
                </a:ln>
                <a:effectLst/>
              </p:spPr>
            </p:cxn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5B25A3-83EE-0C42-A451-21C2EA7C24E0}"/>
                  </a:ext>
                </a:extLst>
              </p:cNvPr>
              <p:cNvSpPr txBox="1"/>
              <p:nvPr/>
            </p:nvSpPr>
            <p:spPr>
              <a:xfrm>
                <a:off x="8759686" y="4055165"/>
                <a:ext cx="12657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Flow table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F3A5449-AA06-DE4B-8FA1-C9212AFA1460}"/>
                  </a:ext>
                </a:extLst>
              </p:cNvPr>
              <p:cNvSpPr txBox="1"/>
              <p:nvPr/>
            </p:nvSpPr>
            <p:spPr>
              <a:xfrm>
                <a:off x="8461513" y="4379843"/>
                <a:ext cx="8379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match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BF5AE11-1691-C64E-A175-EA1E60B74E4A}"/>
                  </a:ext>
                </a:extLst>
              </p:cNvPr>
              <p:cNvSpPr txBox="1"/>
              <p:nvPr/>
            </p:nvSpPr>
            <p:spPr>
              <a:xfrm>
                <a:off x="9409044" y="4386470"/>
                <a:ext cx="83227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action</a:t>
                </a:r>
              </a:p>
            </p:txBody>
          </p:sp>
        </p:grp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84E34B4-C7CA-6740-A020-13986B97F632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4386238" y="5804452"/>
              <a:ext cx="2398875" cy="1903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575B8A9-3D40-6341-867B-507C81B4BA39}"/>
                </a:ext>
              </a:extLst>
            </p:cNvPr>
            <p:cNvCxnSpPr>
              <a:cxnSpLocks/>
            </p:cNvCxnSpPr>
            <p:nvPr/>
          </p:nvCxnSpPr>
          <p:spPr>
            <a:xfrm>
              <a:off x="4399722" y="6361044"/>
              <a:ext cx="755373" cy="326473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5A6A87A6-6869-BA48-B857-B9B45AE267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26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19438-0C98-CC4E-B2A6-DFB0F8C5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467"/>
            <a:ext cx="10515600" cy="3046751"/>
          </a:xfrm>
        </p:spPr>
        <p:txBody>
          <a:bodyPr>
            <a:normAutofit/>
          </a:bodyPr>
          <a:lstStyle/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flow: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defined by header fields</a:t>
            </a:r>
          </a:p>
          <a:p>
            <a:r>
              <a:rPr lang="en-US" altLang="en-US" dirty="0">
                <a:solidFill>
                  <a:srgbClr val="C00000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generalized forwarding: simple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packet-handling rules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match: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pattern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values in packet header fields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actions: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for matched packet: drop, forward, modify, matched packet or send matched packet to controller 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priority: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disambiguate overlapping patterns</a:t>
            </a:r>
          </a:p>
          <a:p>
            <a:pPr lvl="1"/>
            <a:r>
              <a:rPr lang="en-US" altLang="en-US" dirty="0">
                <a:solidFill>
                  <a:srgbClr val="0000A8"/>
                </a:solidFill>
                <a:latin typeface="Calibri" panose="020F0502020204030204" pitchFamily="34" charset="0"/>
                <a:ea typeface="ＭＳ Ｐゴシック" panose="020B0600070205080204" pitchFamily="34" charset="-128"/>
              </a:rPr>
              <a:t>counters: </a:t>
            </a:r>
            <a:r>
              <a:rPr lang="en-US" altLang="en-US" dirty="0">
                <a:latin typeface="Calibri" panose="020F0502020204030204" pitchFamily="34" charset="0"/>
                <a:ea typeface="ＭＳ Ｐゴシック" panose="020B0600070205080204" pitchFamily="34" charset="-128"/>
              </a:rPr>
              <a:t>#bytes and #packets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2506F8-ECEC-2E42-805B-42E4D94FA9CB}"/>
              </a:ext>
            </a:extLst>
          </p:cNvPr>
          <p:cNvCxnSpPr/>
          <p:nvPr/>
        </p:nvCxnSpPr>
        <p:spPr>
          <a:xfrm>
            <a:off x="848139" y="6202017"/>
            <a:ext cx="5194852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FCF0EDD-3789-414C-ACC3-3BF841E39C99}"/>
              </a:ext>
            </a:extLst>
          </p:cNvPr>
          <p:cNvGrpSpPr/>
          <p:nvPr/>
        </p:nvGrpSpPr>
        <p:grpSpPr>
          <a:xfrm>
            <a:off x="2117350" y="5637144"/>
            <a:ext cx="2269120" cy="1028699"/>
            <a:chOff x="7493876" y="2774731"/>
            <a:chExt cx="1481958" cy="894622"/>
          </a:xfr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F1E2C8F-E181-3B43-A519-0FC1DEA4B615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E0A78E-9FDA-334F-9AD4-8A4ED942B1C9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rgbClr val="0000A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C1D1C42-5DC5-DE41-880F-2DB6C20303EA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9" name="Freeform 8">
                <a:extLst>
                  <a:ext uri="{FF2B5EF4-FFF2-40B4-BE49-F238E27FC236}">
                    <a16:creationId xmlns:a16="http://schemas.microsoft.com/office/drawing/2014/main" id="{AEEDB7BE-ECB9-AE43-B7F9-9420522500B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8484C86C-9AA8-0C48-9C1B-936E42E298D5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2" name="Freeform 11">
                <a:extLst>
                  <a:ext uri="{FF2B5EF4-FFF2-40B4-BE49-F238E27FC236}">
                    <a16:creationId xmlns:a16="http://schemas.microsoft.com/office/drawing/2014/main" id="{79FD6387-1AB1-7743-A3A7-ED8933D501EF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CDE1FFF-560A-D046-879A-1BAD0681C80D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A19BCA-1317-9E49-B6D6-B6CF8B58E795}"/>
              </a:ext>
            </a:extLst>
          </p:cNvPr>
          <p:cNvGrpSpPr/>
          <p:nvPr/>
        </p:nvGrpSpPr>
        <p:grpSpPr>
          <a:xfrm>
            <a:off x="2535862" y="4518992"/>
            <a:ext cx="1998847" cy="1325048"/>
            <a:chOff x="8327282" y="4055165"/>
            <a:chExt cx="2091509" cy="1325048"/>
          </a:xfrm>
        </p:grpSpPr>
        <p:grpSp>
          <p:nvGrpSpPr>
            <p:cNvPr id="20" name="Group 554">
              <a:extLst>
                <a:ext uri="{FF2B5EF4-FFF2-40B4-BE49-F238E27FC236}">
                  <a16:creationId xmlns:a16="http://schemas.microsoft.com/office/drawing/2014/main" id="{F0AAF6D0-8EA6-E749-9758-CE8F2B209D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327282" y="4121430"/>
              <a:ext cx="2091509" cy="1258783"/>
              <a:chOff x="2932675" y="3919324"/>
              <a:chExt cx="429970" cy="319189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03BF111-23DE-1945-8735-48B7B51FDA35}"/>
                  </a:ext>
                </a:extLst>
              </p:cNvPr>
              <p:cNvSpPr/>
              <p:nvPr/>
            </p:nvSpPr>
            <p:spPr>
              <a:xfrm>
                <a:off x="2936722" y="3919324"/>
                <a:ext cx="425923" cy="319189"/>
              </a:xfrm>
              <a:prstGeom prst="rect">
                <a:avLst/>
              </a:prstGeom>
              <a:solidFill>
                <a:srgbClr val="FFFFFF"/>
              </a:solidFill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Gill Sans MT"/>
                  <a:ea typeface="+mn-ea"/>
                  <a:cs typeface="+mn-cs"/>
                </a:endParaRPr>
              </a:p>
            </p:txBody>
          </p: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B28D0C4-B5C9-5844-BF1E-1197CD1800CC}"/>
                  </a:ext>
                </a:extLst>
              </p:cNvPr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93CE468-AA72-B340-AB98-BDBA2EE69A0B}"/>
                  </a:ext>
                </a:extLst>
              </p:cNvPr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AFD2436-CAFF-8042-BF47-7E024FE6789B}"/>
                  </a:ext>
                </a:extLst>
              </p:cNvPr>
              <p:cNvCxnSpPr>
                <a:cxnSpLocks/>
                <a:stCxn id="21" idx="2"/>
              </p:cNvCxnSpPr>
              <p:nvPr/>
            </p:nvCxnSpPr>
            <p:spPr>
              <a:xfrm flipH="1" flipV="1">
                <a:off x="3148166" y="4001599"/>
                <a:ext cx="1517" cy="236914"/>
              </a:xfrm>
              <a:prstGeom prst="line">
                <a:avLst/>
              </a:prstGeom>
              <a:noFill/>
              <a:ln w="25400" cap="flat" cmpd="sng" algn="ctr">
                <a:solidFill>
                  <a:srgbClr val="CC0000"/>
                </a:solidFill>
                <a:prstDash val="solid"/>
              </a:ln>
              <a:effectLst/>
            </p:spPr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5B25A3-83EE-0C42-A451-21C2EA7C24E0}"/>
                </a:ext>
              </a:extLst>
            </p:cNvPr>
            <p:cNvSpPr txBox="1"/>
            <p:nvPr/>
          </p:nvSpPr>
          <p:spPr>
            <a:xfrm>
              <a:off x="8759686" y="4055165"/>
              <a:ext cx="12657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Flow table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F3A5449-AA06-DE4B-8FA1-C9212AFA1460}"/>
                </a:ext>
              </a:extLst>
            </p:cNvPr>
            <p:cNvSpPr txBox="1"/>
            <p:nvPr/>
          </p:nvSpPr>
          <p:spPr>
            <a:xfrm>
              <a:off x="8461513" y="4379843"/>
              <a:ext cx="83798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match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BF5AE11-1691-C64E-A175-EA1E60B74E4A}"/>
                </a:ext>
              </a:extLst>
            </p:cNvPr>
            <p:cNvSpPr txBox="1"/>
            <p:nvPr/>
          </p:nvSpPr>
          <p:spPr>
            <a:xfrm>
              <a:off x="9409044" y="4386470"/>
              <a:ext cx="8322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action</a:t>
              </a:r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4E34B4-C7CA-6740-A020-13986B97F632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386238" y="5804452"/>
            <a:ext cx="2398875" cy="1903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575B8A9-3D40-6341-867B-507C81B4BA39}"/>
              </a:ext>
            </a:extLst>
          </p:cNvPr>
          <p:cNvCxnSpPr>
            <a:cxnSpLocks/>
          </p:cNvCxnSpPr>
          <p:nvPr/>
        </p:nvCxnSpPr>
        <p:spPr>
          <a:xfrm>
            <a:off x="4399722" y="6361044"/>
            <a:ext cx="755373" cy="32647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AE0A89-AC33-BF4C-92BE-57E02010D08E}"/>
              </a:ext>
            </a:extLst>
          </p:cNvPr>
          <p:cNvSpPr txBox="1"/>
          <p:nvPr/>
        </p:nvSpPr>
        <p:spPr>
          <a:xfrm>
            <a:off x="1828800" y="58707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53A182-ED02-724B-B717-34A471A9D7DC}"/>
              </a:ext>
            </a:extLst>
          </p:cNvPr>
          <p:cNvSpPr txBox="1"/>
          <p:nvPr/>
        </p:nvSpPr>
        <p:spPr>
          <a:xfrm>
            <a:off x="4340087" y="63676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5EDB1F3-36CA-944D-979C-CE1587B157B4}"/>
              </a:ext>
            </a:extLst>
          </p:cNvPr>
          <p:cNvSpPr txBox="1"/>
          <p:nvPr/>
        </p:nvSpPr>
        <p:spPr>
          <a:xfrm>
            <a:off x="4784035" y="61490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464804-CC10-384C-AEB4-90FDA3AE9F07}"/>
              </a:ext>
            </a:extLst>
          </p:cNvPr>
          <p:cNvSpPr txBox="1"/>
          <p:nvPr/>
        </p:nvSpPr>
        <p:spPr>
          <a:xfrm>
            <a:off x="4565375" y="5784575"/>
            <a:ext cx="30168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3064E8A-1F8D-3347-A456-A767F49DA813}"/>
              </a:ext>
            </a:extLst>
          </p:cNvPr>
          <p:cNvGrpSpPr/>
          <p:nvPr/>
        </p:nvGrpSpPr>
        <p:grpSpPr>
          <a:xfrm>
            <a:off x="4533981" y="4345979"/>
            <a:ext cx="6820091" cy="1571138"/>
            <a:chOff x="4518991" y="4315999"/>
            <a:chExt cx="6820091" cy="1571138"/>
          </a:xfrm>
        </p:grpSpPr>
        <p:sp>
          <p:nvSpPr>
            <p:cNvPr id="29" name="TextBox 32">
              <a:extLst>
                <a:ext uri="{FF2B5EF4-FFF2-40B4-BE49-F238E27FC236}">
                  <a16:creationId xmlns:a16="http://schemas.microsoft.com/office/drawing/2014/main" id="{B82879F5-A8E9-4742-AC89-B09339E850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4876" y="5517805"/>
              <a:ext cx="13131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rPr>
                <a:t>* : wildcard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C156E13C-C349-EC4C-B479-040B1712E32E}"/>
                </a:ext>
              </a:extLst>
            </p:cNvPr>
            <p:cNvSpPr/>
            <p:nvPr/>
          </p:nvSpPr>
          <p:spPr>
            <a:xfrm>
              <a:off x="4518991" y="4320209"/>
              <a:ext cx="808383" cy="1497495"/>
            </a:xfrm>
            <a:custGeom>
              <a:avLst/>
              <a:gdLst>
                <a:gd name="connsiteX0" fmla="*/ 13252 w 808383"/>
                <a:gd name="connsiteY0" fmla="*/ 1497495 h 1497495"/>
                <a:gd name="connsiteX1" fmla="*/ 808383 w 808383"/>
                <a:gd name="connsiteY1" fmla="*/ 1192695 h 1497495"/>
                <a:gd name="connsiteX2" fmla="*/ 795131 w 808383"/>
                <a:gd name="connsiteY2" fmla="*/ 0 h 1497495"/>
                <a:gd name="connsiteX3" fmla="*/ 0 w 808383"/>
                <a:gd name="connsiteY3" fmla="*/ 887895 h 1497495"/>
                <a:gd name="connsiteX4" fmla="*/ 13252 w 808383"/>
                <a:gd name="connsiteY4" fmla="*/ 1497495 h 149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8383" h="1497495">
                  <a:moveTo>
                    <a:pt x="13252" y="1497495"/>
                  </a:moveTo>
                  <a:lnTo>
                    <a:pt x="808383" y="1192695"/>
                  </a:lnTo>
                  <a:lnTo>
                    <a:pt x="795131" y="0"/>
                  </a:lnTo>
                  <a:lnTo>
                    <a:pt x="0" y="887895"/>
                  </a:lnTo>
                  <a:lnTo>
                    <a:pt x="13252" y="149749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E279AE1-4F6D-FA4B-8F69-D1B6D664A081}"/>
                </a:ext>
              </a:extLst>
            </p:cNvPr>
            <p:cNvCxnSpPr>
              <a:cxnSpLocks/>
            </p:cNvCxnSpPr>
            <p:nvPr/>
          </p:nvCxnSpPr>
          <p:spPr>
            <a:xfrm>
              <a:off x="8691768" y="4315999"/>
              <a:ext cx="0" cy="1200150"/>
            </a:xfrm>
            <a:prstGeom prst="line">
              <a:avLst/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ectangle 22">
              <a:extLst>
                <a:ext uri="{FF2B5EF4-FFF2-40B4-BE49-F238E27FC236}">
                  <a16:creationId xmlns:a16="http://schemas.microsoft.com/office/drawing/2014/main" id="{1EA29FD6-93E2-D248-8287-1EF1A763B1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8056" y="4334323"/>
              <a:ext cx="3362117" cy="1191833"/>
            </a:xfrm>
            <a:prstGeom prst="rect">
              <a:avLst/>
            </a:prstGeom>
            <a:solidFill>
              <a:srgbClr val="BBE0E3"/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40" name="Rectangle 24">
              <a:extLst>
                <a:ext uri="{FF2B5EF4-FFF2-40B4-BE49-F238E27FC236}">
                  <a16:creationId xmlns:a16="http://schemas.microsoft.com/office/drawing/2014/main" id="{84DD72A2-6599-5A4C-9EC1-40B227E835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2339" y="4334323"/>
              <a:ext cx="2618270" cy="11918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noFill/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D5AE70A-DF8A-054F-8D4E-AC00C36D0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22405" y="5059180"/>
              <a:ext cx="59817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457200" marR="0" lvl="0" indent="-45720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src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=10.1.2.3,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dest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=*.*.*.*     send to controller</a:t>
              </a:r>
              <a:endPara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6354FF9-2E1C-0D4C-B7EA-2B8179A51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9894" y="4686925"/>
              <a:ext cx="59817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</a:rPr>
                <a:t>src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</a:rPr>
                <a:t>=1.2.*.*,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</a:rPr>
                <a:t>dest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</a:rPr>
                <a:t>=*.*.*.* 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      drop                        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CDCE6C5-716F-694B-9C85-A61362F1BC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7382" y="4344648"/>
              <a:ext cx="598170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src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 = *.*.*.*, </a:t>
              </a:r>
              <a:r>
                <a:rPr kumimoji="0" lang="en-US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dest</a:t>
              </a: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charset="0"/>
                  <a:ea typeface="ヒラギノ角ゴ Pro W3" charset="0"/>
                  <a:cs typeface="ヒラギノ角ゴ Pro W3" charset="0"/>
                  <a:sym typeface="Wingdings" charset="0"/>
                </a:rPr>
                <a:t>=3.4.*.*     forward(2)</a:t>
              </a:r>
            </a:p>
          </p:txBody>
        </p:sp>
      </p:grpSp>
      <p:sp>
        <p:nvSpPr>
          <p:cNvPr id="39" name="Title 2">
            <a:extLst>
              <a:ext uri="{FF2B5EF4-FFF2-40B4-BE49-F238E27FC236}">
                <a16:creationId xmlns:a16="http://schemas.microsoft.com/office/drawing/2014/main" id="{298945D1-38C0-AB46-AD5B-F3852F9BA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Flow table abstraction</a:t>
            </a:r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8ABAAF9F-271E-4141-8DD7-1504EF4B2C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80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05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flow table entries</a:t>
            </a:r>
          </a:p>
        </p:txBody>
      </p:sp>
      <p:sp>
        <p:nvSpPr>
          <p:cNvPr id="111" name="Rectangle 22">
            <a:extLst>
              <a:ext uri="{FF2B5EF4-FFF2-40B4-BE49-F238E27FC236}">
                <a16:creationId xmlns:a16="http://schemas.microsoft.com/office/drawing/2014/main" id="{0AD70559-AC7C-9947-AC45-23DE9B6E4A95}"/>
              </a:ext>
            </a:extLst>
          </p:cNvPr>
          <p:cNvSpPr>
            <a:spLocks/>
          </p:cNvSpPr>
          <p:nvPr/>
        </p:nvSpPr>
        <p:spPr bwMode="auto">
          <a:xfrm>
            <a:off x="2071274" y="1501983"/>
            <a:ext cx="1446212" cy="687387"/>
          </a:xfrm>
          <a:prstGeom prst="rect">
            <a:avLst/>
          </a:prstGeom>
          <a:solidFill>
            <a:srgbClr val="BBE0E3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2" name="Rectangle 23">
            <a:extLst>
              <a:ext uri="{FF2B5EF4-FFF2-40B4-BE49-F238E27FC236}">
                <a16:creationId xmlns:a16="http://schemas.microsoft.com/office/drawing/2014/main" id="{5DB35E10-A1A0-7045-B47B-6F16D607C190}"/>
              </a:ext>
            </a:extLst>
          </p:cNvPr>
          <p:cNvSpPr>
            <a:spLocks/>
          </p:cNvSpPr>
          <p:nvPr/>
        </p:nvSpPr>
        <p:spPr bwMode="auto">
          <a:xfrm>
            <a:off x="2412586" y="1705589"/>
            <a:ext cx="599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Match</a:t>
            </a:r>
          </a:p>
        </p:txBody>
      </p:sp>
      <p:sp>
        <p:nvSpPr>
          <p:cNvPr id="113" name="Rectangle 24">
            <a:extLst>
              <a:ext uri="{FF2B5EF4-FFF2-40B4-BE49-F238E27FC236}">
                <a16:creationId xmlns:a16="http://schemas.microsoft.com/office/drawing/2014/main" id="{BE807A08-7FD9-9545-85F5-D6F935F202EE}"/>
              </a:ext>
            </a:extLst>
          </p:cNvPr>
          <p:cNvSpPr>
            <a:spLocks/>
          </p:cNvSpPr>
          <p:nvPr/>
        </p:nvSpPr>
        <p:spPr bwMode="auto">
          <a:xfrm>
            <a:off x="3517486" y="1501983"/>
            <a:ext cx="1446213" cy="6873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4" name="Rectangle 25">
            <a:extLst>
              <a:ext uri="{FF2B5EF4-FFF2-40B4-BE49-F238E27FC236}">
                <a16:creationId xmlns:a16="http://schemas.microsoft.com/office/drawing/2014/main" id="{85913BFC-51C9-314A-ABD6-4F034C9B256A}"/>
              </a:ext>
            </a:extLst>
          </p:cNvPr>
          <p:cNvSpPr>
            <a:spLocks/>
          </p:cNvSpPr>
          <p:nvPr/>
        </p:nvSpPr>
        <p:spPr bwMode="auto">
          <a:xfrm>
            <a:off x="3690524" y="1705183"/>
            <a:ext cx="603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Action</a:t>
            </a:r>
          </a:p>
        </p:txBody>
      </p:sp>
      <p:sp>
        <p:nvSpPr>
          <p:cNvPr id="115" name="Rectangle 26">
            <a:extLst>
              <a:ext uri="{FF2B5EF4-FFF2-40B4-BE49-F238E27FC236}">
                <a16:creationId xmlns:a16="http://schemas.microsoft.com/office/drawing/2014/main" id="{16236DDC-2598-9646-B25C-B30C4DFC7CB1}"/>
              </a:ext>
            </a:extLst>
          </p:cNvPr>
          <p:cNvSpPr>
            <a:spLocks/>
          </p:cNvSpPr>
          <p:nvPr/>
        </p:nvSpPr>
        <p:spPr bwMode="auto">
          <a:xfrm>
            <a:off x="4963699" y="1501983"/>
            <a:ext cx="1447800" cy="68738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116" name="Rectangle 27">
            <a:extLst>
              <a:ext uri="{FF2B5EF4-FFF2-40B4-BE49-F238E27FC236}">
                <a16:creationId xmlns:a16="http://schemas.microsoft.com/office/drawing/2014/main" id="{9C8898B1-B74A-254A-929E-364CFA1886A8}"/>
              </a:ext>
            </a:extLst>
          </p:cNvPr>
          <p:cNvSpPr>
            <a:spLocks/>
          </p:cNvSpPr>
          <p:nvPr/>
        </p:nvSpPr>
        <p:spPr bwMode="auto">
          <a:xfrm>
            <a:off x="5403642" y="1705183"/>
            <a:ext cx="46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rPr>
              <a:t>Stats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9F896C2-F45F-994F-85B3-1277A3B273B4}"/>
              </a:ext>
            </a:extLst>
          </p:cNvPr>
          <p:cNvGrpSpPr/>
          <p:nvPr/>
        </p:nvGrpSpPr>
        <p:grpSpPr>
          <a:xfrm>
            <a:off x="3169824" y="2200944"/>
            <a:ext cx="5634037" cy="2162712"/>
            <a:chOff x="3169824" y="2200944"/>
            <a:chExt cx="5634037" cy="2162712"/>
          </a:xfrm>
        </p:grpSpPr>
        <p:sp>
          <p:nvSpPr>
            <p:cNvPr id="117" name="Rectangle 28">
              <a:extLst>
                <a:ext uri="{FF2B5EF4-FFF2-40B4-BE49-F238E27FC236}">
                  <a16:creationId xmlns:a16="http://schemas.microsoft.com/office/drawing/2014/main" id="{9266D65C-F99C-1F43-8034-2A04FEF53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9824" y="2967245"/>
              <a:ext cx="5634037" cy="139641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>
              <a:lvl1pPr marL="357188" indent="-3302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Forward packet to port(s)</a:t>
              </a:r>
            </a:p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Drop packet</a:t>
              </a:r>
            </a:p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Modify fields in header(s)</a:t>
              </a:r>
            </a:p>
            <a:p>
              <a:pPr marL="357188" marR="0" lvl="0" indent="-33020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kumimoji="0" lang="en-US" altLang="en-US" sz="2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Encapsulate and forward to controller</a:t>
              </a:r>
            </a:p>
          </p:txBody>
        </p:sp>
        <p:sp>
          <p:nvSpPr>
            <p:cNvPr id="119" name="Line 31">
              <a:extLst>
                <a:ext uri="{FF2B5EF4-FFF2-40B4-BE49-F238E27FC236}">
                  <a16:creationId xmlns:a16="http://schemas.microsoft.com/office/drawing/2014/main" id="{52B512E6-14A5-1848-BD25-C203B04E8E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6272" y="2200944"/>
              <a:ext cx="1588" cy="75882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91" tIns="32146" rIns="64291" bIns="32146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4B313E8-BEC4-FE4B-9D13-E1494E2C29CB}"/>
              </a:ext>
            </a:extLst>
          </p:cNvPr>
          <p:cNvGrpSpPr/>
          <p:nvPr/>
        </p:nvGrpSpPr>
        <p:grpSpPr>
          <a:xfrm>
            <a:off x="5035074" y="2200945"/>
            <a:ext cx="3044825" cy="623425"/>
            <a:chOff x="5116099" y="2200945"/>
            <a:chExt cx="3044825" cy="623425"/>
          </a:xfrm>
        </p:grpSpPr>
        <p:sp>
          <p:nvSpPr>
            <p:cNvPr id="120" name="Rectangle 32">
              <a:extLst>
                <a:ext uri="{FF2B5EF4-FFF2-40B4-BE49-F238E27FC236}">
                  <a16:creationId xmlns:a16="http://schemas.microsoft.com/office/drawing/2014/main" id="{D609C7D3-AFCA-CD4D-A9FA-199E67427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6099" y="2440195"/>
              <a:ext cx="3044825" cy="38417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rgbClr val="8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B95579B-B620-2543-AF1E-242CC2FF5E5D}"/>
                </a:ext>
              </a:extLst>
            </p:cNvPr>
            <p:cNvGrpSpPr/>
            <p:nvPr/>
          </p:nvGrpSpPr>
          <p:grpSpPr>
            <a:xfrm>
              <a:off x="5187757" y="2200945"/>
              <a:ext cx="2652492" cy="599613"/>
              <a:chOff x="5187757" y="2200945"/>
              <a:chExt cx="2652492" cy="599613"/>
            </a:xfrm>
          </p:grpSpPr>
          <p:sp>
            <p:nvSpPr>
              <p:cNvPr id="121" name="Rectangle 33">
                <a:extLst>
                  <a:ext uri="{FF2B5EF4-FFF2-40B4-BE49-F238E27FC236}">
                    <a16:creationId xmlns:a16="http://schemas.microsoft.com/office/drawing/2014/main" id="{75F85A0F-FD95-A049-B1DF-00E32B14CE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8974" y="2462420"/>
                <a:ext cx="2581275" cy="3381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Packet + byte counters</a:t>
                </a:r>
              </a:p>
            </p:txBody>
          </p:sp>
          <p:sp>
            <p:nvSpPr>
              <p:cNvPr id="122" name="Line 34">
                <a:extLst>
                  <a:ext uri="{FF2B5EF4-FFF2-40B4-BE49-F238E27FC236}">
                    <a16:creationId xmlns:a16="http://schemas.microsoft.com/office/drawing/2014/main" id="{870022B4-CB13-CE41-AE1A-A4275A96B6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0800000" flipH="1">
                <a:off x="5187757" y="2200945"/>
                <a:ext cx="1587" cy="23177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lIns="64291" tIns="32146" rIns="64291" bIns="32146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D5C3D3-25BB-D54D-BCEB-FCA2C288C1FE}"/>
              </a:ext>
            </a:extLst>
          </p:cNvPr>
          <p:cNvGrpSpPr/>
          <p:nvPr/>
        </p:nvGrpSpPr>
        <p:grpSpPr>
          <a:xfrm>
            <a:off x="2117511" y="2200761"/>
            <a:ext cx="8446528" cy="3709144"/>
            <a:chOff x="2117511" y="2200761"/>
            <a:chExt cx="8446528" cy="3709144"/>
          </a:xfrm>
        </p:grpSpPr>
        <p:sp>
          <p:nvSpPr>
            <p:cNvPr id="79" name="文字方塊 29">
              <a:extLst>
                <a:ext uri="{FF2B5EF4-FFF2-40B4-BE49-F238E27FC236}">
                  <a16:creationId xmlns:a16="http://schemas.microsoft.com/office/drawing/2014/main" id="{064A0713-9D5B-6443-98A8-3EB2CC41AF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4100" y="4847642"/>
              <a:ext cx="242947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charset="0"/>
                  <a:ea typeface="新細明體" charset="0"/>
                </a:rPr>
                <a:t>Header fields to match: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charset="0"/>
                <a:ea typeface="新細明體" charset="0"/>
              </a:endParaRPr>
            </a:p>
          </p:txBody>
        </p:sp>
        <p:sp>
          <p:nvSpPr>
            <p:cNvPr id="118" name="Line 30">
              <a:extLst>
                <a:ext uri="{FF2B5EF4-FFF2-40B4-BE49-F238E27FC236}">
                  <a16:creationId xmlns:a16="http://schemas.microsoft.com/office/drawing/2014/main" id="{77A0D0EE-2F6A-C542-92CB-4694F0C0D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7885" y="2200761"/>
              <a:ext cx="1858" cy="305414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64291" tIns="32146" rIns="64291" bIns="32146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63" name="矩形 15">
              <a:extLst>
                <a:ext uri="{FF2B5EF4-FFF2-40B4-BE49-F238E27FC236}">
                  <a16:creationId xmlns:a16="http://schemas.microsoft.com/office/drawing/2014/main" id="{CA379C48-5241-1340-B3EF-424003EEF91F}"/>
                </a:ext>
              </a:extLst>
            </p:cNvPr>
            <p:cNvSpPr/>
            <p:nvPr/>
          </p:nvSpPr>
          <p:spPr bwMode="auto">
            <a:xfrm>
              <a:off x="2117511" y="5262205"/>
              <a:ext cx="771961" cy="647700"/>
            </a:xfrm>
            <a:prstGeom prst="rect">
              <a:avLst/>
            </a:prstGeom>
            <a:gradFill rotWithShape="1">
              <a:gsLst>
                <a:gs pos="0">
                  <a:srgbClr val="4F81BD">
                    <a:shade val="51000"/>
                    <a:satMod val="130000"/>
                  </a:srgbClr>
                </a:gs>
                <a:gs pos="80000">
                  <a:srgbClr val="4F81BD">
                    <a:shade val="93000"/>
                    <a:satMod val="130000"/>
                  </a:srgbClr>
                </a:gs>
                <a:gs pos="100000">
                  <a:srgbClr val="4F81B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Ingress Port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4" name="矩形 17">
              <a:extLst>
                <a:ext uri="{FF2B5EF4-FFF2-40B4-BE49-F238E27FC236}">
                  <a16:creationId xmlns:a16="http://schemas.microsoft.com/office/drawing/2014/main" id="{EDDEBD12-93C8-C749-95E6-157B703157DF}"/>
                </a:ext>
              </a:extLst>
            </p:cNvPr>
            <p:cNvSpPr/>
            <p:nvPr/>
          </p:nvSpPr>
          <p:spPr bwMode="auto">
            <a:xfrm>
              <a:off x="288947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Src</a:t>
              </a: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MAC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5" name="矩形 18">
              <a:extLst>
                <a:ext uri="{FF2B5EF4-FFF2-40B4-BE49-F238E27FC236}">
                  <a16:creationId xmlns:a16="http://schemas.microsoft.com/office/drawing/2014/main" id="{BD494138-72F4-6849-A86F-6FAD87C96C5B}"/>
                </a:ext>
              </a:extLst>
            </p:cNvPr>
            <p:cNvSpPr/>
            <p:nvPr/>
          </p:nvSpPr>
          <p:spPr bwMode="auto">
            <a:xfrm>
              <a:off x="3544933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Dst</a:t>
              </a: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MAC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6" name="矩形 19">
              <a:extLst>
                <a:ext uri="{FF2B5EF4-FFF2-40B4-BE49-F238E27FC236}">
                  <a16:creationId xmlns:a16="http://schemas.microsoft.com/office/drawing/2014/main" id="{89A4DCC1-6DF5-5340-A0A5-E76D4CDB272F}"/>
                </a:ext>
              </a:extLst>
            </p:cNvPr>
            <p:cNvSpPr/>
            <p:nvPr/>
          </p:nvSpPr>
          <p:spPr bwMode="auto">
            <a:xfrm>
              <a:off x="420039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Eth Type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7" name="矩形 20">
              <a:extLst>
                <a:ext uri="{FF2B5EF4-FFF2-40B4-BE49-F238E27FC236}">
                  <a16:creationId xmlns:a16="http://schemas.microsoft.com/office/drawing/2014/main" id="{15670B19-5888-BF4A-8B11-FDBF006ADDB5}"/>
                </a:ext>
              </a:extLst>
            </p:cNvPr>
            <p:cNvSpPr/>
            <p:nvPr/>
          </p:nvSpPr>
          <p:spPr bwMode="auto">
            <a:xfrm>
              <a:off x="4855852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VLAN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ID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8" name="矩形 21">
              <a:extLst>
                <a:ext uri="{FF2B5EF4-FFF2-40B4-BE49-F238E27FC236}">
                  <a16:creationId xmlns:a16="http://schemas.microsoft.com/office/drawing/2014/main" id="{66D36742-74FB-594E-A690-B8C0858BCD8C}"/>
                </a:ext>
              </a:extLst>
            </p:cNvPr>
            <p:cNvSpPr/>
            <p:nvPr/>
          </p:nvSpPr>
          <p:spPr bwMode="auto">
            <a:xfrm>
              <a:off x="8068323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ToS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69" name="矩形 22">
              <a:extLst>
                <a:ext uri="{FF2B5EF4-FFF2-40B4-BE49-F238E27FC236}">
                  <a16:creationId xmlns:a16="http://schemas.microsoft.com/office/drawing/2014/main" id="{3B962E35-4FCE-4748-95D0-2BAC40159868}"/>
                </a:ext>
              </a:extLst>
            </p:cNvPr>
            <p:cNvSpPr/>
            <p:nvPr/>
          </p:nvSpPr>
          <p:spPr bwMode="auto">
            <a:xfrm>
              <a:off x="7437016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 Proto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0" name="矩形 23">
              <a:extLst>
                <a:ext uri="{FF2B5EF4-FFF2-40B4-BE49-F238E27FC236}">
                  <a16:creationId xmlns:a16="http://schemas.microsoft.com/office/drawing/2014/main" id="{E0710398-489A-8E42-970A-84EBF2848538}"/>
                </a:ext>
              </a:extLst>
            </p:cNvPr>
            <p:cNvSpPr/>
            <p:nvPr/>
          </p:nvSpPr>
          <p:spPr bwMode="auto">
            <a:xfrm>
              <a:off x="6174401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 Src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1" name="矩形 24">
              <a:extLst>
                <a:ext uri="{FF2B5EF4-FFF2-40B4-BE49-F238E27FC236}">
                  <a16:creationId xmlns:a16="http://schemas.microsoft.com/office/drawing/2014/main" id="{36A6156D-DEAC-CD48-AB2C-460617505DF1}"/>
                </a:ext>
              </a:extLst>
            </p:cNvPr>
            <p:cNvSpPr/>
            <p:nvPr/>
          </p:nvSpPr>
          <p:spPr bwMode="auto">
            <a:xfrm>
              <a:off x="6805709" y="5262205"/>
              <a:ext cx="631307" cy="647700"/>
            </a:xfrm>
            <a:prstGeom prst="rect">
              <a:avLst/>
            </a:prstGeom>
            <a:gradFill rotWithShape="1">
              <a:gsLst>
                <a:gs pos="0">
                  <a:srgbClr val="F79646">
                    <a:shade val="51000"/>
                    <a:satMod val="130000"/>
                  </a:srgbClr>
                </a:gs>
                <a:gs pos="80000">
                  <a:srgbClr val="F79646">
                    <a:shade val="93000"/>
                    <a:satMod val="130000"/>
                  </a:srgbClr>
                </a:gs>
                <a:gs pos="100000">
                  <a:srgbClr val="F79646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IP Dst</a:t>
              </a:r>
              <a:endParaRPr kumimoji="0" lang="zh-TW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2" name="矩形 25">
              <a:extLst>
                <a:ext uri="{FF2B5EF4-FFF2-40B4-BE49-F238E27FC236}">
                  <a16:creationId xmlns:a16="http://schemas.microsoft.com/office/drawing/2014/main" id="{1F3FF105-11DF-5A48-8361-56AEFF37DE1F}"/>
                </a:ext>
              </a:extLst>
            </p:cNvPr>
            <p:cNvSpPr/>
            <p:nvPr/>
          </p:nvSpPr>
          <p:spPr bwMode="auto">
            <a:xfrm>
              <a:off x="8706447" y="5262205"/>
              <a:ext cx="928796" cy="647700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4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TCP/UDP </a:t>
              </a: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Src</a:t>
              </a: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Port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74" name="矩形 20">
              <a:extLst>
                <a:ext uri="{FF2B5EF4-FFF2-40B4-BE49-F238E27FC236}">
                  <a16:creationId xmlns:a16="http://schemas.microsoft.com/office/drawing/2014/main" id="{D4463F66-5C5E-EF4E-A286-CF91B7AD4661}"/>
                </a:ext>
              </a:extLst>
            </p:cNvPr>
            <p:cNvSpPr/>
            <p:nvPr/>
          </p:nvSpPr>
          <p:spPr bwMode="auto">
            <a:xfrm>
              <a:off x="5511311" y="5262205"/>
              <a:ext cx="655459" cy="647700"/>
            </a:xfrm>
            <a:prstGeom prst="rect">
              <a:avLst/>
            </a:prstGeom>
            <a:gradFill rotWithShape="1">
              <a:gsLst>
                <a:gs pos="0">
                  <a:srgbClr val="9BBB59">
                    <a:shade val="51000"/>
                    <a:satMod val="130000"/>
                  </a:srgbClr>
                </a:gs>
                <a:gs pos="80000">
                  <a:srgbClr val="9BBB59">
                    <a:shade val="93000"/>
                    <a:satMod val="130000"/>
                  </a:srgbClr>
                </a:gs>
                <a:gs pos="100000">
                  <a:srgbClr val="9BBB59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VLAN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</a:t>
              </a: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Pri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80" name="矩形 25">
              <a:extLst>
                <a:ext uri="{FF2B5EF4-FFF2-40B4-BE49-F238E27FC236}">
                  <a16:creationId xmlns:a16="http://schemas.microsoft.com/office/drawing/2014/main" id="{5FFDA9B9-54DA-4B46-8561-63255A4D55D6}"/>
                </a:ext>
              </a:extLst>
            </p:cNvPr>
            <p:cNvSpPr/>
            <p:nvPr/>
          </p:nvSpPr>
          <p:spPr bwMode="auto">
            <a:xfrm>
              <a:off x="9635243" y="5262205"/>
              <a:ext cx="928796" cy="647700"/>
            </a:xfrm>
            <a:prstGeom prst="rect">
              <a:avLst/>
            </a:prstGeom>
            <a:gradFill rotWithShape="1">
              <a:gsLst>
                <a:gs pos="0">
                  <a:srgbClr val="C0504D">
                    <a:shade val="51000"/>
                    <a:satMod val="130000"/>
                  </a:srgbClr>
                </a:gs>
                <a:gs pos="80000">
                  <a:srgbClr val="C0504D">
                    <a:shade val="93000"/>
                    <a:satMod val="130000"/>
                  </a:srgbClr>
                </a:gs>
                <a:gs pos="100000">
                  <a:srgbClr val="C0504D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charset="0"/>
                  <a:ea typeface="新細明體" charset="0"/>
                  <a:cs typeface="新細明體" charset="0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ts val="148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TCP/UDP </a:t>
              </a:r>
              <a:r>
                <a:rPr kumimoji="0" lang="en-US" altLang="zh-TW" sz="14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Dst</a:t>
              </a:r>
              <a:r>
                <a:rPr kumimoji="0" lang="en-US" altLang="zh-TW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charset="0"/>
                  <a:ea typeface="新細明體" charset="0"/>
                  <a:cs typeface="新細明體" charset="0"/>
                </a:rPr>
                <a:t> Port</a:t>
              </a:r>
              <a:endParaRPr kumimoji="0" lang="zh-TW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charset="0"/>
                <a:ea typeface="新細明體" charset="0"/>
                <a:cs typeface="新細明體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AAA8A2A-F690-D842-B569-854551A89B38}"/>
              </a:ext>
            </a:extLst>
          </p:cNvPr>
          <p:cNvGrpSpPr/>
          <p:nvPr/>
        </p:nvGrpSpPr>
        <p:grpSpPr>
          <a:xfrm>
            <a:off x="2930744" y="6077944"/>
            <a:ext cx="3235564" cy="549153"/>
            <a:chOff x="2826569" y="5888454"/>
            <a:chExt cx="3235564" cy="549153"/>
          </a:xfrm>
        </p:grpSpPr>
        <p:sp>
          <p:nvSpPr>
            <p:cNvPr id="123" name="文字方塊 29">
              <a:extLst>
                <a:ext uri="{FF2B5EF4-FFF2-40B4-BE49-F238E27FC236}">
                  <a16:creationId xmlns:a16="http://schemas.microsoft.com/office/drawing/2014/main" id="{CCD38D10-94F8-8543-A3D8-19F75A2CBC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6642" y="6069307"/>
              <a:ext cx="960438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Link layer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DD20D7D2-8080-1144-84E2-DF0AE45A3E07}"/>
                </a:ext>
              </a:extLst>
            </p:cNvPr>
            <p:cNvSpPr/>
            <p:nvPr/>
          </p:nvSpPr>
          <p:spPr>
            <a:xfrm rot="16200000">
              <a:off x="4340578" y="4374445"/>
              <a:ext cx="207546" cy="323556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3E68CBD-0ADB-BF45-9811-313CB44A39FD}"/>
              </a:ext>
            </a:extLst>
          </p:cNvPr>
          <p:cNvGrpSpPr/>
          <p:nvPr/>
        </p:nvGrpSpPr>
        <p:grpSpPr>
          <a:xfrm>
            <a:off x="6210166" y="6082290"/>
            <a:ext cx="2473565" cy="543987"/>
            <a:chOff x="6105991" y="5892800"/>
            <a:chExt cx="2473565" cy="543987"/>
          </a:xfrm>
        </p:grpSpPr>
        <p:sp>
          <p:nvSpPr>
            <p:cNvPr id="139" name="文字方塊 29">
              <a:extLst>
                <a:ext uri="{FF2B5EF4-FFF2-40B4-BE49-F238E27FC236}">
                  <a16:creationId xmlns:a16="http://schemas.microsoft.com/office/drawing/2014/main" id="{3C4B37B7-4F49-904E-87DA-069F41CD9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3718" y="6066899"/>
              <a:ext cx="13509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Network layer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7" name="Left Brace 156">
              <a:extLst>
                <a:ext uri="{FF2B5EF4-FFF2-40B4-BE49-F238E27FC236}">
                  <a16:creationId xmlns:a16="http://schemas.microsoft.com/office/drawing/2014/main" id="{2D2F3565-EA7A-1048-A9F5-6FD46BB2FE7C}"/>
                </a:ext>
              </a:extLst>
            </p:cNvPr>
            <p:cNvSpPr/>
            <p:nvPr/>
          </p:nvSpPr>
          <p:spPr>
            <a:xfrm rot="16200000">
              <a:off x="7238352" y="4760439"/>
              <a:ext cx="208844" cy="247356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7B89AF4-D2C6-ED49-82AF-7F843E59C1F4}"/>
              </a:ext>
            </a:extLst>
          </p:cNvPr>
          <p:cNvGrpSpPr/>
          <p:nvPr/>
        </p:nvGrpSpPr>
        <p:grpSpPr>
          <a:xfrm>
            <a:off x="8436668" y="6082290"/>
            <a:ext cx="2349500" cy="547817"/>
            <a:chOff x="8332493" y="5892800"/>
            <a:chExt cx="2349500" cy="547817"/>
          </a:xfrm>
        </p:grpSpPr>
        <p:sp>
          <p:nvSpPr>
            <p:cNvPr id="140" name="文字方塊 29">
              <a:extLst>
                <a:ext uri="{FF2B5EF4-FFF2-40B4-BE49-F238E27FC236}">
                  <a16:creationId xmlns:a16="http://schemas.microsoft.com/office/drawing/2014/main" id="{2ABD9CD2-B6D6-3E47-89C5-B96007AAF9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32493" y="6070729"/>
              <a:ext cx="23495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Transport layer</a:t>
              </a:r>
              <a:endParaRPr kumimoji="0" lang="zh-TW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ＭＳ Ｐゴシック" panose="020B0600070205080204" pitchFamily="34" charset="-128"/>
                <a:cs typeface="+mn-cs"/>
              </a:endParaRPr>
            </a:p>
          </p:txBody>
        </p:sp>
        <p:sp>
          <p:nvSpPr>
            <p:cNvPr id="158" name="Left Brace 157">
              <a:extLst>
                <a:ext uri="{FF2B5EF4-FFF2-40B4-BE49-F238E27FC236}">
                  <a16:creationId xmlns:a16="http://schemas.microsoft.com/office/drawing/2014/main" id="{18486B04-E7B6-DC48-B5C3-FDA12199B810}"/>
                </a:ext>
              </a:extLst>
            </p:cNvPr>
            <p:cNvSpPr/>
            <p:nvPr/>
          </p:nvSpPr>
          <p:spPr>
            <a:xfrm rot="16200000">
              <a:off x="9405820" y="5104751"/>
              <a:ext cx="214489" cy="179058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1" name="Slide Number Placeholder 3">
            <a:extLst>
              <a:ext uri="{FF2B5EF4-FFF2-40B4-BE49-F238E27FC236}">
                <a16:creationId xmlns:a16="http://schemas.microsoft.com/office/drawing/2014/main" id="{AA29DABC-DA37-E842-8BB6-80170D376C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69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1F8DAEA6-A5F2-2048-AC8C-FB7957AA6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48378"/>
            <a:ext cx="10515600" cy="894622"/>
          </a:xfrm>
        </p:spPr>
        <p:txBody>
          <a:bodyPr>
            <a:normAutofit/>
          </a:bodyPr>
          <a:lstStyle/>
          <a:p>
            <a:r>
              <a:rPr lang="en-US" sz="4800" dirty="0"/>
              <a:t>OpenFlow: examples</a:t>
            </a:r>
          </a:p>
        </p:txBody>
      </p:sp>
      <p:sp>
        <p:nvSpPr>
          <p:cNvPr id="89" name="Rectangle 2">
            <a:extLst>
              <a:ext uri="{FF2B5EF4-FFF2-40B4-BE49-F238E27FC236}">
                <a16:creationId xmlns:a16="http://schemas.microsoft.com/office/drawing/2014/main" id="{526E2F5F-20F8-C742-A735-6EA6D01366B2}"/>
              </a:ext>
            </a:extLst>
          </p:cNvPr>
          <p:cNvSpPr>
            <a:spLocks/>
          </p:cNvSpPr>
          <p:nvPr/>
        </p:nvSpPr>
        <p:spPr bwMode="auto">
          <a:xfrm>
            <a:off x="798077" y="2691365"/>
            <a:ext cx="934278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IP datagrams destined to IP address  51.6.0.8 should be forwarded to router output port 6 </a:t>
            </a:r>
          </a:p>
        </p:txBody>
      </p:sp>
      <p:sp>
        <p:nvSpPr>
          <p:cNvPr id="175" name="Rectangle 2">
            <a:extLst>
              <a:ext uri="{FF2B5EF4-FFF2-40B4-BE49-F238E27FC236}">
                <a16:creationId xmlns:a16="http://schemas.microsoft.com/office/drawing/2014/main" id="{C661A0EE-3CAA-A148-951F-09D37CCB355B}"/>
              </a:ext>
            </a:extLst>
          </p:cNvPr>
          <p:cNvSpPr>
            <a:spLocks/>
          </p:cNvSpPr>
          <p:nvPr/>
        </p:nvSpPr>
        <p:spPr bwMode="auto">
          <a:xfrm>
            <a:off x="887520" y="4590922"/>
            <a:ext cx="778191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Block (do not forward) all datagrams destined to TCP  port 22 (</a:t>
            </a:r>
            <a:r>
              <a:rPr kumimoji="0" lang="en-US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ssh</a:t>
            </a: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 port #)</a:t>
            </a:r>
          </a:p>
        </p:txBody>
      </p:sp>
      <p:sp>
        <p:nvSpPr>
          <p:cNvPr id="210" name="Rectangle 2">
            <a:extLst>
              <a:ext uri="{FF2B5EF4-FFF2-40B4-BE49-F238E27FC236}">
                <a16:creationId xmlns:a16="http://schemas.microsoft.com/office/drawing/2014/main" id="{EEA18CF9-70FA-D747-97D5-F01B3D51AB8F}"/>
              </a:ext>
            </a:extLst>
          </p:cNvPr>
          <p:cNvSpPr>
            <a:spLocks/>
          </p:cNvSpPr>
          <p:nvPr/>
        </p:nvSpPr>
        <p:spPr bwMode="auto">
          <a:xfrm>
            <a:off x="182298" y="6039302"/>
            <a:ext cx="706748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>
            <a:lvl1pPr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ＭＳ Ｐゴシック" panose="020B0600070205080204" pitchFamily="34" charset="-128"/>
                <a:cs typeface="+mn-cs"/>
              </a:rPr>
              <a:t>Block (do not forward) all datagrams sent by host 128.119.1.1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B4CC91-5961-D74B-BEE0-5BC611D103E7}"/>
              </a:ext>
            </a:extLst>
          </p:cNvPr>
          <p:cNvGrpSpPr/>
          <p:nvPr/>
        </p:nvGrpSpPr>
        <p:grpSpPr>
          <a:xfrm>
            <a:off x="899508" y="1408083"/>
            <a:ext cx="8825324" cy="1339207"/>
            <a:chOff x="899508" y="1408083"/>
            <a:chExt cx="8825324" cy="1339207"/>
          </a:xfrm>
        </p:grpSpPr>
        <p:sp>
          <p:nvSpPr>
            <p:cNvPr id="54" name="Rectangle 2">
              <a:extLst>
                <a:ext uri="{FF2B5EF4-FFF2-40B4-BE49-F238E27FC236}">
                  <a16:creationId xmlns:a16="http://schemas.microsoft.com/office/drawing/2014/main" id="{E453A9EB-8E25-5848-9167-008BB1389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508" y="1408083"/>
              <a:ext cx="379148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Destination-based forwarding:</a:t>
              </a:r>
            </a:p>
          </p:txBody>
        </p:sp>
        <p:sp>
          <p:nvSpPr>
            <p:cNvPr id="55" name="Rectangle 3">
              <a:extLst>
                <a:ext uri="{FF2B5EF4-FFF2-40B4-BE49-F238E27FC236}">
                  <a16:creationId xmlns:a16="http://schemas.microsoft.com/office/drawing/2014/main" id="{7C8B6D8A-6BE8-4647-9654-07BE563C9B1E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523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79" name="Rectangle 27">
              <a:extLst>
                <a:ext uri="{FF2B5EF4-FFF2-40B4-BE49-F238E27FC236}">
                  <a16:creationId xmlns:a16="http://schemas.microsoft.com/office/drawing/2014/main" id="{E39ACBFE-5953-084E-8F77-0EB25D693A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923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0" name="Rectangle 28">
              <a:extLst>
                <a:ext uri="{FF2B5EF4-FFF2-40B4-BE49-F238E27FC236}">
                  <a16:creationId xmlns:a16="http://schemas.microsoft.com/office/drawing/2014/main" id="{A850141C-A01C-844A-A1BF-3898D2F37F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548" y="2420970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1" name="Rectangle 29">
              <a:extLst>
                <a:ext uri="{FF2B5EF4-FFF2-40B4-BE49-F238E27FC236}">
                  <a16:creationId xmlns:a16="http://schemas.microsoft.com/office/drawing/2014/main" id="{FAB7056F-8C34-9141-B000-7855E5BAA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723" y="2420970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2" name="Rectangle 30">
              <a:extLst>
                <a:ext uri="{FF2B5EF4-FFF2-40B4-BE49-F238E27FC236}">
                  <a16:creationId xmlns:a16="http://schemas.microsoft.com/office/drawing/2014/main" id="{72C50015-7497-D942-AF54-C51884B639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7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3" name="Rectangle 31">
              <a:extLst>
                <a:ext uri="{FF2B5EF4-FFF2-40B4-BE49-F238E27FC236}">
                  <a16:creationId xmlns:a16="http://schemas.microsoft.com/office/drawing/2014/main" id="{DA496680-53BE-F546-95FD-109DD9F8E19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1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4" name="Rectangle 32">
              <a:extLst>
                <a:ext uri="{FF2B5EF4-FFF2-40B4-BE49-F238E27FC236}">
                  <a16:creationId xmlns:a16="http://schemas.microsoft.com/office/drawing/2014/main" id="{D7ECA26F-CAE0-534E-9D1D-C3EF04FECE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9044" y="2384457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51.6.0.8</a:t>
              </a:r>
            </a:p>
          </p:txBody>
        </p:sp>
        <p:sp>
          <p:nvSpPr>
            <p:cNvPr id="85" name="Rectangle 33">
              <a:extLst>
                <a:ext uri="{FF2B5EF4-FFF2-40B4-BE49-F238E27FC236}">
                  <a16:creationId xmlns:a16="http://schemas.microsoft.com/office/drawing/2014/main" id="{29DFF160-B878-0A4E-BFAD-249619777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969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6" name="Rectangle 34">
              <a:extLst>
                <a:ext uri="{FF2B5EF4-FFF2-40B4-BE49-F238E27FC236}">
                  <a16:creationId xmlns:a16="http://schemas.microsoft.com/office/drawing/2014/main" id="{4167C8E0-56A3-FC46-93E9-54F4DA679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369" y="2420970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7" name="Rectangle 35">
              <a:extLst>
                <a:ext uri="{FF2B5EF4-FFF2-40B4-BE49-F238E27FC236}">
                  <a16:creationId xmlns:a16="http://schemas.microsoft.com/office/drawing/2014/main" id="{281B26ED-A2EE-A54F-9252-8583B4CB8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6455" y="241748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88" name="Rectangle 36">
              <a:extLst>
                <a:ext uri="{FF2B5EF4-FFF2-40B4-BE49-F238E27FC236}">
                  <a16:creationId xmlns:a16="http://schemas.microsoft.com/office/drawing/2014/main" id="{A5FAEAE2-0FFA-8A40-867D-054555F5B6A5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593" y="236447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port6</a:t>
              </a: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612BAEA-BA2E-DA46-9549-B7E27B157F26}"/>
                </a:ext>
              </a:extLst>
            </p:cNvPr>
            <p:cNvGrpSpPr/>
            <p:nvPr/>
          </p:nvGrpSpPr>
          <p:grpSpPr>
            <a:xfrm>
              <a:off x="908298" y="1842896"/>
              <a:ext cx="8816534" cy="537306"/>
              <a:chOff x="908298" y="1842896"/>
              <a:chExt cx="8816534" cy="537306"/>
            </a:xfrm>
          </p:grpSpPr>
          <p:sp>
            <p:nvSpPr>
              <p:cNvPr id="112" name="Rectangle 5">
                <a:extLst>
                  <a:ext uri="{FF2B5EF4-FFF2-40B4-BE49-F238E27FC236}">
                    <a16:creationId xmlns:a16="http://schemas.microsoft.com/office/drawing/2014/main" id="{E950D51E-2315-BC42-98A4-6022C583B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3" name="Rectangle 6">
                <a:extLst>
                  <a:ext uri="{FF2B5EF4-FFF2-40B4-BE49-F238E27FC236}">
                    <a16:creationId xmlns:a16="http://schemas.microsoft.com/office/drawing/2014/main" id="{81D71D4B-BB61-E949-9E4B-ECCDE5605F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Switch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Port</a:t>
                </a:r>
              </a:p>
            </p:txBody>
          </p:sp>
          <p:sp>
            <p:nvSpPr>
              <p:cNvPr id="114" name="Rectangle 7">
                <a:extLst>
                  <a:ext uri="{FF2B5EF4-FFF2-40B4-BE49-F238E27FC236}">
                    <a16:creationId xmlns:a16="http://schemas.microsoft.com/office/drawing/2014/main" id="{B243B993-172B-C04C-AD45-F849E085F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5" name="Rectangle 8">
                <a:extLst>
                  <a:ext uri="{FF2B5EF4-FFF2-40B4-BE49-F238E27FC236}">
                    <a16:creationId xmlns:a16="http://schemas.microsoft.com/office/drawing/2014/main" id="{E029D11E-87DE-A54A-AED3-EAE717FDCA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6" name="Rectangle 9">
                <a:extLst>
                  <a:ext uri="{FF2B5EF4-FFF2-40B4-BE49-F238E27FC236}">
                    <a16:creationId xmlns:a16="http://schemas.microsoft.com/office/drawing/2014/main" id="{07B913C3-C149-1F45-926A-DC740C5FC3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7" name="Rectangle 10">
                <a:extLst>
                  <a:ext uri="{FF2B5EF4-FFF2-40B4-BE49-F238E27FC236}">
                    <a16:creationId xmlns:a16="http://schemas.microsoft.com/office/drawing/2014/main" id="{D6809EEE-8747-3B45-B512-88681A90EF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8" name="Rectangle 11">
                <a:extLst>
                  <a:ext uri="{FF2B5EF4-FFF2-40B4-BE49-F238E27FC236}">
                    <a16:creationId xmlns:a16="http://schemas.microsoft.com/office/drawing/2014/main" id="{B8BECB12-67C4-EE4F-BF80-F66E6E478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19" name="Rectangle 12">
                <a:extLst>
                  <a:ext uri="{FF2B5EF4-FFF2-40B4-BE49-F238E27FC236}">
                    <a16:creationId xmlns:a16="http://schemas.microsoft.com/office/drawing/2014/main" id="{C434332D-59EC-B74F-9F8C-507B7CA15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type</a:t>
                </a:r>
              </a:p>
            </p:txBody>
          </p:sp>
          <p:sp>
            <p:nvSpPr>
              <p:cNvPr id="120" name="Rectangle 13">
                <a:extLst>
                  <a:ext uri="{FF2B5EF4-FFF2-40B4-BE49-F238E27FC236}">
                    <a16:creationId xmlns:a16="http://schemas.microsoft.com/office/drawing/2014/main" id="{0603B87A-5594-0143-9514-53E6B12CF2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1" name="Rectangle 14">
                <a:extLst>
                  <a:ext uri="{FF2B5EF4-FFF2-40B4-BE49-F238E27FC236}">
                    <a16:creationId xmlns:a16="http://schemas.microsoft.com/office/drawing/2014/main" id="{84AA24BD-AF02-3744-9254-F7FAD6F636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ID</a:t>
                </a:r>
              </a:p>
            </p:txBody>
          </p:sp>
          <p:sp>
            <p:nvSpPr>
              <p:cNvPr id="122" name="Rectangle 15">
                <a:extLst>
                  <a:ext uri="{FF2B5EF4-FFF2-40B4-BE49-F238E27FC236}">
                    <a16:creationId xmlns:a16="http://schemas.microsoft.com/office/drawing/2014/main" id="{ACDCBE6B-E8E0-9E41-B964-CDA5370B3C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3" name="Rectangle 16">
                <a:extLst>
                  <a:ext uri="{FF2B5EF4-FFF2-40B4-BE49-F238E27FC236}">
                    <a16:creationId xmlns:a16="http://schemas.microsoft.com/office/drawing/2014/main" id="{666E027C-E8EA-784F-82C7-2574F61B1D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4" name="Rectangle 17">
                <a:extLst>
                  <a:ext uri="{FF2B5EF4-FFF2-40B4-BE49-F238E27FC236}">
                    <a16:creationId xmlns:a16="http://schemas.microsoft.com/office/drawing/2014/main" id="{DB9B35D3-E0C0-B649-A6FD-EDEEBD227E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5" name="Rectangle 18">
                <a:extLst>
                  <a:ext uri="{FF2B5EF4-FFF2-40B4-BE49-F238E27FC236}">
                    <a16:creationId xmlns:a16="http://schemas.microsoft.com/office/drawing/2014/main" id="{3808025E-75EF-174C-B138-A3FFA79BD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6" name="Rectangle 19">
                <a:extLst>
                  <a:ext uri="{FF2B5EF4-FFF2-40B4-BE49-F238E27FC236}">
                    <a16:creationId xmlns:a16="http://schemas.microsoft.com/office/drawing/2014/main" id="{9595DC5C-50B7-2A42-BCD0-E4CFADBBB1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7" name="Rectangle 20">
                <a:extLst>
                  <a:ext uri="{FF2B5EF4-FFF2-40B4-BE49-F238E27FC236}">
                    <a16:creationId xmlns:a16="http://schemas.microsoft.com/office/drawing/2014/main" id="{7C51EC29-85AF-D547-8269-C8EA4AC115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Prot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8" name="Rectangle 21">
                <a:extLst>
                  <a:ext uri="{FF2B5EF4-FFF2-40B4-BE49-F238E27FC236}">
                    <a16:creationId xmlns:a16="http://schemas.microsoft.com/office/drawing/2014/main" id="{BAD7F435-F866-D349-A83E-F7AB76D77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29" name="Rectangle 22">
                <a:extLst>
                  <a:ext uri="{FF2B5EF4-FFF2-40B4-BE49-F238E27FC236}">
                    <a16:creationId xmlns:a16="http://schemas.microsoft.com/office/drawing/2014/main" id="{8CE88725-AAEE-994B-AFD5-4EBE14192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s-port</a:t>
                </a:r>
              </a:p>
            </p:txBody>
          </p:sp>
          <p:sp>
            <p:nvSpPr>
              <p:cNvPr id="130" name="Rectangle 23">
                <a:extLst>
                  <a:ext uri="{FF2B5EF4-FFF2-40B4-BE49-F238E27FC236}">
                    <a16:creationId xmlns:a16="http://schemas.microsoft.com/office/drawing/2014/main" id="{1C1A9E4D-EEBE-E145-972B-37EC05AC22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1" name="Rectangle 24">
                <a:extLst>
                  <a:ext uri="{FF2B5EF4-FFF2-40B4-BE49-F238E27FC236}">
                    <a16:creationId xmlns:a16="http://schemas.microsoft.com/office/drawing/2014/main" id="{4C87DB57-6E20-3642-9479-C343967A9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d-port</a:t>
                </a:r>
              </a:p>
            </p:txBody>
          </p:sp>
          <p:sp>
            <p:nvSpPr>
              <p:cNvPr id="132" name="Rectangle 25">
                <a:extLst>
                  <a:ext uri="{FF2B5EF4-FFF2-40B4-BE49-F238E27FC236}">
                    <a16:creationId xmlns:a16="http://schemas.microsoft.com/office/drawing/2014/main" id="{A75A9C67-B078-5B42-BE13-4697F8B0DC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3" name="Rectangle 26">
                <a:extLst>
                  <a:ext uri="{FF2B5EF4-FFF2-40B4-BE49-F238E27FC236}">
                    <a16:creationId xmlns:a16="http://schemas.microsoft.com/office/drawing/2014/main" id="{B36098C4-C85C-8B4A-996C-DED76ACA5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sp>
            <p:nvSpPr>
              <p:cNvPr id="134" name="Rectangle 13">
                <a:extLst>
                  <a:ext uri="{FF2B5EF4-FFF2-40B4-BE49-F238E27FC236}">
                    <a16:creationId xmlns:a16="http://schemas.microsoft.com/office/drawing/2014/main" id="{9ACCD522-4973-E94A-A564-912D7EA75D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5" name="Rectangle 14">
                <a:extLst>
                  <a:ext uri="{FF2B5EF4-FFF2-40B4-BE49-F238E27FC236}">
                    <a16:creationId xmlns:a16="http://schemas.microsoft.com/office/drawing/2014/main" id="{C010EC06-CCA9-5746-B975-07A7EC8C7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Pri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6" name="Rectangle 19">
                <a:extLst>
                  <a:ext uri="{FF2B5EF4-FFF2-40B4-BE49-F238E27FC236}">
                    <a16:creationId xmlns:a16="http://schemas.microsoft.com/office/drawing/2014/main" id="{EA8ABC0D-754C-124F-B949-4FB39006D4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37" name="Rectangle 20">
                <a:extLst>
                  <a:ext uri="{FF2B5EF4-FFF2-40B4-BE49-F238E27FC236}">
                    <a16:creationId xmlns:a16="http://schemas.microsoft.com/office/drawing/2014/main" id="{684B0FE5-4F76-9D48-80DA-D3BC54E669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ToS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38" name="Rectangle 35">
              <a:extLst>
                <a:ext uri="{FF2B5EF4-FFF2-40B4-BE49-F238E27FC236}">
                  <a16:creationId xmlns:a16="http://schemas.microsoft.com/office/drawing/2014/main" id="{A4C40E4D-D9CD-4E48-B9DD-6E97BD58D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1445" y="2426615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92" name="Rectangle 31">
              <a:extLst>
                <a:ext uri="{FF2B5EF4-FFF2-40B4-BE49-F238E27FC236}">
                  <a16:creationId xmlns:a16="http://schemas.microsoft.com/office/drawing/2014/main" id="{68AA5B20-D9AE-4C42-BAB2-D1AA2EB0CE4C}"/>
                </a:ext>
              </a:extLst>
            </p:cNvPr>
            <p:cNvSpPr>
              <a:spLocks/>
            </p:cNvSpPr>
            <p:nvPr/>
          </p:nvSpPr>
          <p:spPr bwMode="auto">
            <a:xfrm>
              <a:off x="4865811" y="24209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EC63E77-7374-D949-887D-5F6F13097FB1}"/>
              </a:ext>
            </a:extLst>
          </p:cNvPr>
          <p:cNvGrpSpPr/>
          <p:nvPr/>
        </p:nvGrpSpPr>
        <p:grpSpPr>
          <a:xfrm>
            <a:off x="914400" y="3333754"/>
            <a:ext cx="8816534" cy="1376391"/>
            <a:chOff x="914400" y="3333754"/>
            <a:chExt cx="8816534" cy="1376391"/>
          </a:xfrm>
        </p:grpSpPr>
        <p:sp>
          <p:nvSpPr>
            <p:cNvPr id="140" name="Rectangle 3">
              <a:extLst>
                <a:ext uri="{FF2B5EF4-FFF2-40B4-BE49-F238E27FC236}">
                  <a16:creationId xmlns:a16="http://schemas.microsoft.com/office/drawing/2014/main" id="{EC64ED46-43A5-3B46-AF5D-5E39B460C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0625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1" name="Rectangle 27">
              <a:extLst>
                <a:ext uri="{FF2B5EF4-FFF2-40B4-BE49-F238E27FC236}">
                  <a16:creationId xmlns:a16="http://schemas.microsoft.com/office/drawing/2014/main" id="{045342D1-42C6-CF4C-97F9-990F4CEC94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1025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2" name="Rectangle 28">
              <a:extLst>
                <a:ext uri="{FF2B5EF4-FFF2-40B4-BE49-F238E27FC236}">
                  <a16:creationId xmlns:a16="http://schemas.microsoft.com/office/drawing/2014/main" id="{BEDBE7F8-8AB5-0B40-843B-8D55B05FD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9650" y="4389470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3" name="Rectangle 29">
              <a:extLst>
                <a:ext uri="{FF2B5EF4-FFF2-40B4-BE49-F238E27FC236}">
                  <a16:creationId xmlns:a16="http://schemas.microsoft.com/office/drawing/2014/main" id="{8B0EDE9C-C97A-1C4C-A183-024B87F43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01825" y="4389470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4" name="Rectangle 30">
              <a:extLst>
                <a:ext uri="{FF2B5EF4-FFF2-40B4-BE49-F238E27FC236}">
                  <a16:creationId xmlns:a16="http://schemas.microsoft.com/office/drawing/2014/main" id="{D3A6A8C0-02B8-8E46-A0F9-02BF62540E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3813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5" name="Rectangle 31">
              <a:extLst>
                <a:ext uri="{FF2B5EF4-FFF2-40B4-BE49-F238E27FC236}">
                  <a16:creationId xmlns:a16="http://schemas.microsoft.com/office/drawing/2014/main" id="{44917D04-8F58-D245-B8A9-8DFD2DFA1EB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4213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6" name="Rectangle 32">
              <a:extLst>
                <a:ext uri="{FF2B5EF4-FFF2-40B4-BE49-F238E27FC236}">
                  <a16:creationId xmlns:a16="http://schemas.microsoft.com/office/drawing/2014/main" id="{BF1C0060-393A-FA4C-A742-EE387B349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5146" y="4379333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7" name="Rectangle 33">
              <a:extLst>
                <a:ext uri="{FF2B5EF4-FFF2-40B4-BE49-F238E27FC236}">
                  <a16:creationId xmlns:a16="http://schemas.microsoft.com/office/drawing/2014/main" id="{328175E3-6E77-524B-94A8-3B6ED932D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95071" y="438947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8" name="Rectangle 34">
              <a:extLst>
                <a:ext uri="{FF2B5EF4-FFF2-40B4-BE49-F238E27FC236}">
                  <a16:creationId xmlns:a16="http://schemas.microsoft.com/office/drawing/2014/main" id="{88F33C0F-0E51-724C-8D7B-CD85839436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55471" y="4389470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49" name="Rectangle 35">
              <a:extLst>
                <a:ext uri="{FF2B5EF4-FFF2-40B4-BE49-F238E27FC236}">
                  <a16:creationId xmlns:a16="http://schemas.microsoft.com/office/drawing/2014/main" id="{0A8E27CA-5333-4645-BD13-5B5EC2290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82557" y="4385980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174" name="Rectangle 2">
              <a:extLst>
                <a:ext uri="{FF2B5EF4-FFF2-40B4-BE49-F238E27FC236}">
                  <a16:creationId xmlns:a16="http://schemas.microsoft.com/office/drawing/2014/main" id="{698219FB-1984-0F4C-9A2A-03629AC98B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3333754"/>
              <a:ext cx="1053815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90"/>
                  </a:solidFill>
                  <a:effectLst/>
                  <a:uLnTx/>
                  <a:uFillTx/>
                  <a:latin typeface="Calibri" panose="020F0502020204030204"/>
                  <a:ea typeface="ＭＳ Ｐゴシック" panose="020B0600070205080204" pitchFamily="34" charset="-128"/>
                  <a:cs typeface="+mn-cs"/>
                </a:rPr>
                <a:t>Firewall:</a:t>
              </a:r>
            </a:p>
          </p:txBody>
        </p:sp>
        <p:sp>
          <p:nvSpPr>
            <p:cNvPr id="150" name="Rectangle 36">
              <a:extLst>
                <a:ext uri="{FF2B5EF4-FFF2-40B4-BE49-F238E27FC236}">
                  <a16:creationId xmlns:a16="http://schemas.microsoft.com/office/drawing/2014/main" id="{D1B78981-9892-764C-A139-D159220A4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3695" y="433199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drop</a:t>
              </a:r>
            </a:p>
          </p:txBody>
        </p:sp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ACB16601-CDCF-EB49-87B1-0F9B5416891A}"/>
                </a:ext>
              </a:extLst>
            </p:cNvPr>
            <p:cNvGrpSpPr/>
            <p:nvPr/>
          </p:nvGrpSpPr>
          <p:grpSpPr>
            <a:xfrm>
              <a:off x="914400" y="3811396"/>
              <a:ext cx="8816534" cy="537306"/>
              <a:chOff x="908298" y="1842896"/>
              <a:chExt cx="8816534" cy="537306"/>
            </a:xfrm>
          </p:grpSpPr>
          <p:sp>
            <p:nvSpPr>
              <p:cNvPr id="152" name="Rectangle 5">
                <a:extLst>
                  <a:ext uri="{FF2B5EF4-FFF2-40B4-BE49-F238E27FC236}">
                    <a16:creationId xmlns:a16="http://schemas.microsoft.com/office/drawing/2014/main" id="{0E533D79-E367-C849-961B-C3945C1680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3" name="Rectangle 6">
                <a:extLst>
                  <a:ext uri="{FF2B5EF4-FFF2-40B4-BE49-F238E27FC236}">
                    <a16:creationId xmlns:a16="http://schemas.microsoft.com/office/drawing/2014/main" id="{AFAD9CA5-19F2-F748-BF61-B6A9B03011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Switch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Port</a:t>
                </a:r>
              </a:p>
            </p:txBody>
          </p:sp>
          <p:sp>
            <p:nvSpPr>
              <p:cNvPr id="154" name="Rectangle 7">
                <a:extLst>
                  <a:ext uri="{FF2B5EF4-FFF2-40B4-BE49-F238E27FC236}">
                    <a16:creationId xmlns:a16="http://schemas.microsoft.com/office/drawing/2014/main" id="{C5F12322-9535-4349-987B-2F327040A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5" name="Rectangle 8">
                <a:extLst>
                  <a:ext uri="{FF2B5EF4-FFF2-40B4-BE49-F238E27FC236}">
                    <a16:creationId xmlns:a16="http://schemas.microsoft.com/office/drawing/2014/main" id="{49608E33-C97C-B043-A95A-A1BBB8077E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6" name="Rectangle 9">
                <a:extLst>
                  <a:ext uri="{FF2B5EF4-FFF2-40B4-BE49-F238E27FC236}">
                    <a16:creationId xmlns:a16="http://schemas.microsoft.com/office/drawing/2014/main" id="{7F75A028-A9C2-7948-9E26-6B1AE16196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7" name="Rectangle 10">
                <a:extLst>
                  <a:ext uri="{FF2B5EF4-FFF2-40B4-BE49-F238E27FC236}">
                    <a16:creationId xmlns:a16="http://schemas.microsoft.com/office/drawing/2014/main" id="{CE16304A-93D1-6147-A26A-8F61BF0E4A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8" name="Rectangle 11">
                <a:extLst>
                  <a:ext uri="{FF2B5EF4-FFF2-40B4-BE49-F238E27FC236}">
                    <a16:creationId xmlns:a16="http://schemas.microsoft.com/office/drawing/2014/main" id="{13D92DC5-ED91-A24B-B61B-591E6BC2E9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59" name="Rectangle 12">
                <a:extLst>
                  <a:ext uri="{FF2B5EF4-FFF2-40B4-BE49-F238E27FC236}">
                    <a16:creationId xmlns:a16="http://schemas.microsoft.com/office/drawing/2014/main" id="{D225AECB-2FEB-A845-94A5-7B4FBAE564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type</a:t>
                </a:r>
              </a:p>
            </p:txBody>
          </p:sp>
          <p:sp>
            <p:nvSpPr>
              <p:cNvPr id="160" name="Rectangle 13">
                <a:extLst>
                  <a:ext uri="{FF2B5EF4-FFF2-40B4-BE49-F238E27FC236}">
                    <a16:creationId xmlns:a16="http://schemas.microsoft.com/office/drawing/2014/main" id="{B8FABEAF-4710-C94D-A722-41CBD26D9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1" name="Rectangle 14">
                <a:extLst>
                  <a:ext uri="{FF2B5EF4-FFF2-40B4-BE49-F238E27FC236}">
                    <a16:creationId xmlns:a16="http://schemas.microsoft.com/office/drawing/2014/main" id="{E862F81A-5430-B54C-88FA-2720AD423B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ID</a:t>
                </a:r>
              </a:p>
            </p:txBody>
          </p:sp>
          <p:sp>
            <p:nvSpPr>
              <p:cNvPr id="162" name="Rectangle 15">
                <a:extLst>
                  <a:ext uri="{FF2B5EF4-FFF2-40B4-BE49-F238E27FC236}">
                    <a16:creationId xmlns:a16="http://schemas.microsoft.com/office/drawing/2014/main" id="{55C5912B-BB56-384D-B2A0-E0C58072DA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63" name="Rectangle 16">
                <a:extLst>
                  <a:ext uri="{FF2B5EF4-FFF2-40B4-BE49-F238E27FC236}">
                    <a16:creationId xmlns:a16="http://schemas.microsoft.com/office/drawing/2014/main" id="{61DAE442-1FC5-5240-9A25-7B4F04066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7" name="Rectangle 17">
                <a:extLst>
                  <a:ext uri="{FF2B5EF4-FFF2-40B4-BE49-F238E27FC236}">
                    <a16:creationId xmlns:a16="http://schemas.microsoft.com/office/drawing/2014/main" id="{4A3CB54A-F07F-7A41-9388-2A250BA213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8" name="Rectangle 18">
                <a:extLst>
                  <a:ext uri="{FF2B5EF4-FFF2-40B4-BE49-F238E27FC236}">
                    <a16:creationId xmlns:a16="http://schemas.microsoft.com/office/drawing/2014/main" id="{23123971-B3B7-B149-9E3D-BD20422EDC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79" name="Rectangle 19">
                <a:extLst>
                  <a:ext uri="{FF2B5EF4-FFF2-40B4-BE49-F238E27FC236}">
                    <a16:creationId xmlns:a16="http://schemas.microsoft.com/office/drawing/2014/main" id="{8FD42CC2-DBAA-0F44-8638-A99BEB72ED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0" name="Rectangle 20">
                <a:extLst>
                  <a:ext uri="{FF2B5EF4-FFF2-40B4-BE49-F238E27FC236}">
                    <a16:creationId xmlns:a16="http://schemas.microsoft.com/office/drawing/2014/main" id="{F51FED94-423D-BA4D-9EC0-7F8CB0696B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Prot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1" name="Rectangle 21">
                <a:extLst>
                  <a:ext uri="{FF2B5EF4-FFF2-40B4-BE49-F238E27FC236}">
                    <a16:creationId xmlns:a16="http://schemas.microsoft.com/office/drawing/2014/main" id="{8243500F-0AA7-4D4E-B990-CBDE3AFBF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2" name="Rectangle 22">
                <a:extLst>
                  <a:ext uri="{FF2B5EF4-FFF2-40B4-BE49-F238E27FC236}">
                    <a16:creationId xmlns:a16="http://schemas.microsoft.com/office/drawing/2014/main" id="{414C5E2C-A745-6549-8B54-66D9E56801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s-port</a:t>
                </a:r>
              </a:p>
            </p:txBody>
          </p:sp>
          <p:sp>
            <p:nvSpPr>
              <p:cNvPr id="183" name="Rectangle 23">
                <a:extLst>
                  <a:ext uri="{FF2B5EF4-FFF2-40B4-BE49-F238E27FC236}">
                    <a16:creationId xmlns:a16="http://schemas.microsoft.com/office/drawing/2014/main" id="{6A103B89-F255-E74E-96A8-EAB4DACDB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4" name="Rectangle 24">
                <a:extLst>
                  <a:ext uri="{FF2B5EF4-FFF2-40B4-BE49-F238E27FC236}">
                    <a16:creationId xmlns:a16="http://schemas.microsoft.com/office/drawing/2014/main" id="{EDC37871-9763-FD41-B912-044E5F0F4E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d-port</a:t>
                </a:r>
              </a:p>
            </p:txBody>
          </p:sp>
          <p:sp>
            <p:nvSpPr>
              <p:cNvPr id="185" name="Rectangle 25">
                <a:extLst>
                  <a:ext uri="{FF2B5EF4-FFF2-40B4-BE49-F238E27FC236}">
                    <a16:creationId xmlns:a16="http://schemas.microsoft.com/office/drawing/2014/main" id="{B999BDEC-7C35-3F40-8C49-6C4E21AF8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6" name="Rectangle 26">
                <a:extLst>
                  <a:ext uri="{FF2B5EF4-FFF2-40B4-BE49-F238E27FC236}">
                    <a16:creationId xmlns:a16="http://schemas.microsoft.com/office/drawing/2014/main" id="{7613D3D2-8994-B54F-9220-FB40A2B13F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sp>
            <p:nvSpPr>
              <p:cNvPr id="187" name="Rectangle 13">
                <a:extLst>
                  <a:ext uri="{FF2B5EF4-FFF2-40B4-BE49-F238E27FC236}">
                    <a16:creationId xmlns:a16="http://schemas.microsoft.com/office/drawing/2014/main" id="{7DB39F4D-7A82-6749-9F6A-3EADBC5CBF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8" name="Rectangle 14">
                <a:extLst>
                  <a:ext uri="{FF2B5EF4-FFF2-40B4-BE49-F238E27FC236}">
                    <a16:creationId xmlns:a16="http://schemas.microsoft.com/office/drawing/2014/main" id="{44FBFA86-B4C2-6540-9FD6-5793AC6E94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Pri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DB4C9FEC-EF13-8048-AF42-E1A4C2B49B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1DD07B1B-9157-D144-B0C2-99FD1698F3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ToS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191" name="Rectangle 35">
              <a:extLst>
                <a:ext uri="{FF2B5EF4-FFF2-40B4-BE49-F238E27FC236}">
                  <a16:creationId xmlns:a16="http://schemas.microsoft.com/office/drawing/2014/main" id="{14434360-08B9-C145-8DE7-06A311851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7547" y="4342363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22</a:t>
              </a:r>
            </a:p>
          </p:txBody>
        </p:sp>
        <p:sp>
          <p:nvSpPr>
            <p:cNvPr id="193" name="Rectangle 32">
              <a:extLst>
                <a:ext uri="{FF2B5EF4-FFF2-40B4-BE49-F238E27FC236}">
                  <a16:creationId xmlns:a16="http://schemas.microsoft.com/office/drawing/2014/main" id="{B0EC3C66-AC13-324E-8D9B-02EB011984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898315" y="4382264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0D204D1-8DDC-A743-9FC3-3E5918DF3E22}"/>
              </a:ext>
            </a:extLst>
          </p:cNvPr>
          <p:cNvGrpSpPr/>
          <p:nvPr/>
        </p:nvGrpSpPr>
        <p:grpSpPr>
          <a:xfrm>
            <a:off x="914400" y="5202287"/>
            <a:ext cx="8816534" cy="910324"/>
            <a:chOff x="914400" y="5202287"/>
            <a:chExt cx="8816534" cy="910324"/>
          </a:xfrm>
        </p:grpSpPr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07921EF8-4B3F-E94A-B9DD-CF0D8E0B9DBB}"/>
                </a:ext>
              </a:extLst>
            </p:cNvPr>
            <p:cNvGrpSpPr/>
            <p:nvPr/>
          </p:nvGrpSpPr>
          <p:grpSpPr>
            <a:xfrm>
              <a:off x="914400" y="5202287"/>
              <a:ext cx="8816534" cy="537306"/>
              <a:chOff x="908298" y="1842896"/>
              <a:chExt cx="8816534" cy="537306"/>
            </a:xfrm>
          </p:grpSpPr>
          <p:sp>
            <p:nvSpPr>
              <p:cNvPr id="195" name="Rectangle 5">
                <a:extLst>
                  <a:ext uri="{FF2B5EF4-FFF2-40B4-BE49-F238E27FC236}">
                    <a16:creationId xmlns:a16="http://schemas.microsoft.com/office/drawing/2014/main" id="{0A5F6015-04EF-0B44-991D-9F343825DF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6112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6" name="Rectangle 6">
                <a:extLst>
                  <a:ext uri="{FF2B5EF4-FFF2-40B4-BE49-F238E27FC236}">
                    <a16:creationId xmlns:a16="http://schemas.microsoft.com/office/drawing/2014/main" id="{218413A2-3D7F-BB40-A021-75B3072AC1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8298" y="1851027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Switch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Port</a:t>
                </a:r>
              </a:p>
            </p:txBody>
          </p:sp>
          <p:sp>
            <p:nvSpPr>
              <p:cNvPr id="197" name="Rectangle 7">
                <a:extLst>
                  <a:ext uri="{FF2B5EF4-FFF2-40B4-BE49-F238E27FC236}">
                    <a16:creationId xmlns:a16="http://schemas.microsoft.com/office/drawing/2014/main" id="{34A22EBA-8429-314E-AE49-1623B70B57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694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8" name="Rectangle 8">
                <a:extLst>
                  <a:ext uri="{FF2B5EF4-FFF2-40B4-BE49-F238E27FC236}">
                    <a16:creationId xmlns:a16="http://schemas.microsoft.com/office/drawing/2014/main" id="{4DA92BC3-7BB5-B34B-A2E1-C2D17235BA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72479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199" name="Rectangle 9">
                <a:extLst>
                  <a:ext uri="{FF2B5EF4-FFF2-40B4-BE49-F238E27FC236}">
                    <a16:creationId xmlns:a16="http://schemas.microsoft.com/office/drawing/2014/main" id="{17C7CA13-2C51-DC4F-80B3-9E5405746C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889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7" name="Rectangle 10">
                <a:extLst>
                  <a:ext uri="{FF2B5EF4-FFF2-40B4-BE49-F238E27FC236}">
                    <a16:creationId xmlns:a16="http://schemas.microsoft.com/office/drawing/2014/main" id="{8FCB679B-2DE4-0C47-99E7-0AC048D011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9031" y="1842896"/>
                <a:ext cx="63292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MAC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8" name="Rectangle 11">
                <a:extLst>
                  <a:ext uri="{FF2B5EF4-FFF2-40B4-BE49-F238E27FC236}">
                    <a16:creationId xmlns:a16="http://schemas.microsoft.com/office/drawing/2014/main" id="{4D6953E0-158F-E94E-BDF0-75FBB13562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8654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59" name="Rectangle 12">
                <a:extLst>
                  <a:ext uri="{FF2B5EF4-FFF2-40B4-BE49-F238E27FC236}">
                    <a16:creationId xmlns:a16="http://schemas.microsoft.com/office/drawing/2014/main" id="{12985EE5-BB23-9B46-B2FD-D093AEE857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6422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Eth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type</a:t>
                </a:r>
              </a:p>
            </p:txBody>
          </p:sp>
          <p:sp>
            <p:nvSpPr>
              <p:cNvPr id="260" name="Rectangle 13">
                <a:extLst>
                  <a:ext uri="{FF2B5EF4-FFF2-40B4-BE49-F238E27FC236}">
                    <a16:creationId xmlns:a16="http://schemas.microsoft.com/office/drawing/2014/main" id="{901A8102-2758-F446-9353-966176F483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0602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1" name="Rectangle 14">
                <a:extLst>
                  <a:ext uri="{FF2B5EF4-FFF2-40B4-BE49-F238E27FC236}">
                    <a16:creationId xmlns:a16="http://schemas.microsoft.com/office/drawing/2014/main" id="{50681195-E620-894B-A31E-991F36E4A1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2835" y="1842896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ID</a:t>
                </a:r>
              </a:p>
            </p:txBody>
          </p:sp>
          <p:sp>
            <p:nvSpPr>
              <p:cNvPr id="262" name="Rectangle 15">
                <a:extLst>
                  <a:ext uri="{FF2B5EF4-FFF2-40B4-BE49-F238E27FC236}">
                    <a16:creationId xmlns:a16="http://schemas.microsoft.com/office/drawing/2014/main" id="{96DB3AA6-CBFE-DB4E-AB1E-78303B3BFC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98598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3" name="Rectangle 16">
                <a:extLst>
                  <a:ext uri="{FF2B5EF4-FFF2-40B4-BE49-F238E27FC236}">
                    <a16:creationId xmlns:a16="http://schemas.microsoft.com/office/drawing/2014/main" id="{C4FE2E68-A8AC-7B49-959C-F71BE98C78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05295" y="1842896"/>
                <a:ext cx="65748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Src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4" name="Rectangle 17">
                <a:extLst>
                  <a:ext uri="{FF2B5EF4-FFF2-40B4-BE49-F238E27FC236}">
                    <a16:creationId xmlns:a16="http://schemas.microsoft.com/office/drawing/2014/main" id="{9574B4F7-E691-C04D-B89C-CA191374EC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8360" y="184797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5" name="Rectangle 18">
                <a:extLst>
                  <a:ext uri="{FF2B5EF4-FFF2-40B4-BE49-F238E27FC236}">
                    <a16:creationId xmlns:a16="http://schemas.microsoft.com/office/drawing/2014/main" id="{68BFEFFF-DB56-694D-90A4-51E3FEE7F8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895" y="184289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Dst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6" name="Rectangle 19">
                <a:extLst>
                  <a:ext uri="{FF2B5EF4-FFF2-40B4-BE49-F238E27FC236}">
                    <a16:creationId xmlns:a16="http://schemas.microsoft.com/office/drawing/2014/main" id="{0D921F8B-2B4A-7142-95C0-460B9891A5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0308" y="1847978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7" name="Rectangle 20">
                <a:extLst>
                  <a:ext uri="{FF2B5EF4-FFF2-40B4-BE49-F238E27FC236}">
                    <a16:creationId xmlns:a16="http://schemas.microsoft.com/office/drawing/2014/main" id="{73B158BE-2D4C-BB4C-B9E2-72FB1C352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31424" y="1842896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Prot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8" name="Rectangle 21">
                <a:extLst>
                  <a:ext uri="{FF2B5EF4-FFF2-40B4-BE49-F238E27FC236}">
                    <a16:creationId xmlns:a16="http://schemas.microsoft.com/office/drawing/2014/main" id="{21BC995C-EA10-8A4A-86C9-09E9D18A5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51454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69" name="Rectangle 22">
                <a:extLst>
                  <a:ext uri="{FF2B5EF4-FFF2-40B4-BE49-F238E27FC236}">
                    <a16:creationId xmlns:a16="http://schemas.microsoft.com/office/drawing/2014/main" id="{A7CF76F0-7B38-514E-8F35-21857DFF5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589786" y="1849876"/>
                <a:ext cx="665297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s-port</a:t>
                </a:r>
              </a:p>
            </p:txBody>
          </p:sp>
          <p:sp>
            <p:nvSpPr>
              <p:cNvPr id="270" name="Rectangle 23">
                <a:extLst>
                  <a:ext uri="{FF2B5EF4-FFF2-40B4-BE49-F238E27FC236}">
                    <a16:creationId xmlns:a16="http://schemas.microsoft.com/office/drawing/2014/main" id="{93987477-D8FA-DA45-8852-6C39439B80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21216" y="1854958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1" name="Rectangle 24">
                <a:extLst>
                  <a:ext uri="{FF2B5EF4-FFF2-40B4-BE49-F238E27FC236}">
                    <a16:creationId xmlns:a16="http://schemas.microsoft.com/office/drawing/2014/main" id="{72A25E18-29FD-B54E-93AB-BFBD1F5E4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15634" y="1849876"/>
                <a:ext cx="666413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TCP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d-port</a:t>
                </a:r>
              </a:p>
            </p:txBody>
          </p:sp>
          <p:sp>
            <p:nvSpPr>
              <p:cNvPr id="272" name="Rectangle 25">
                <a:extLst>
                  <a:ext uri="{FF2B5EF4-FFF2-40B4-BE49-F238E27FC236}">
                    <a16:creationId xmlns:a16="http://schemas.microsoft.com/office/drawing/2014/main" id="{ECF746A0-10FF-564E-B0C2-FDF04E94DB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7488" y="1852728"/>
                <a:ext cx="834970" cy="4959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rgbClr val="697D3A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3" name="Rectangle 26">
                <a:extLst>
                  <a:ext uri="{FF2B5EF4-FFF2-40B4-BE49-F238E27FC236}">
                    <a16:creationId xmlns:a16="http://schemas.microsoft.com/office/drawing/2014/main" id="{FCC55685-57B0-C04F-89AF-A3B4CAC4C8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2048" y="1972855"/>
                <a:ext cx="842784" cy="2927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Action</a:t>
                </a:r>
              </a:p>
            </p:txBody>
          </p:sp>
          <p:sp>
            <p:nvSpPr>
              <p:cNvPr id="274" name="Rectangle 13">
                <a:extLst>
                  <a:ext uri="{FF2B5EF4-FFF2-40B4-BE49-F238E27FC236}">
                    <a16:creationId xmlns:a16="http://schemas.microsoft.com/office/drawing/2014/main" id="{87CD17FF-C15F-BD4E-93F5-C59B450623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31002" y="1846643"/>
                <a:ext cx="661948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5" name="Rectangle 14">
                <a:extLst>
                  <a:ext uri="{FF2B5EF4-FFF2-40B4-BE49-F238E27FC236}">
                    <a16:creationId xmlns:a16="http://schemas.microsoft.com/office/drawing/2014/main" id="{2238CFE9-E305-8F4D-8279-4F47300266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21946" y="1859830"/>
                <a:ext cx="658599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VLAN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Pri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6" name="Rectangle 19">
                <a:extLst>
                  <a:ext uri="{FF2B5EF4-FFF2-40B4-BE49-F238E27FC236}">
                    <a16:creationId xmlns:a16="http://schemas.microsoft.com/office/drawing/2014/main" id="{487609AB-80CB-C641-A595-4C81B4D32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0708" y="1853623"/>
                <a:ext cx="660832" cy="487849"/>
              </a:xfrm>
              <a:prstGeom prst="rect">
                <a:avLst/>
              </a:prstGeom>
              <a:solidFill>
                <a:srgbClr val="BBE0E3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l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  <p:sp>
            <p:nvSpPr>
              <p:cNvPr id="277" name="Rectangle 20">
                <a:extLst>
                  <a:ext uri="{FF2B5EF4-FFF2-40B4-BE49-F238E27FC236}">
                    <a16:creationId xmlns:a16="http://schemas.microsoft.com/office/drawing/2014/main" id="{083990C2-30DC-B24D-89EC-C954EEAA55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891824" y="1848541"/>
                <a:ext cx="650785" cy="52037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 defTabSz="4572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IP</a:t>
                </a:r>
              </a:p>
              <a:p>
                <a:pPr marL="0" marR="0" lvl="0" indent="0" algn="ctr" defTabSz="457200" rtl="0" eaLnBrk="1" fontAlgn="auto" latinLnBrk="0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7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 pitchFamily="34" charset="0"/>
                    <a:ea typeface="ＭＳ Ｐゴシック" panose="020B0600070205080204" pitchFamily="34" charset="-128"/>
                    <a:cs typeface="+mn-cs"/>
                  </a:rPr>
                  <a:t>ToS</a:t>
                </a:r>
                <a:endPara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endParaRPr>
              </a:p>
            </p:txBody>
          </p:sp>
        </p:grpSp>
        <p:sp>
          <p:nvSpPr>
            <p:cNvPr id="278" name="Rectangle 3">
              <a:extLst>
                <a:ext uri="{FF2B5EF4-FFF2-40B4-BE49-F238E27FC236}">
                  <a16:creationId xmlns:a16="http://schemas.microsoft.com/office/drawing/2014/main" id="{3D538A99-E373-2843-A395-0BCD8CEA89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400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79" name="Rectangle 27">
              <a:extLst>
                <a:ext uri="{FF2B5EF4-FFF2-40B4-BE49-F238E27FC236}">
                  <a16:creationId xmlns:a16="http://schemas.microsoft.com/office/drawing/2014/main" id="{7592C1BA-488D-F341-B343-A07F6E1D1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800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0" name="Rectangle 28">
              <a:extLst>
                <a:ext uri="{FF2B5EF4-FFF2-40B4-BE49-F238E27FC236}">
                  <a16:creationId xmlns:a16="http://schemas.microsoft.com/office/drawing/2014/main" id="{EB6E85EC-CDDC-574B-BC87-267E65A4F1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003425" y="5791936"/>
              <a:ext cx="1133475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1" name="Rectangle 29">
              <a:extLst>
                <a:ext uri="{FF2B5EF4-FFF2-40B4-BE49-F238E27FC236}">
                  <a16:creationId xmlns:a16="http://schemas.microsoft.com/office/drawing/2014/main" id="{2CE31FDA-E835-2C43-80A4-494731B46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95600" y="5791936"/>
              <a:ext cx="661988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2" name="Rectangle 30">
              <a:extLst>
                <a:ext uri="{FF2B5EF4-FFF2-40B4-BE49-F238E27FC236}">
                  <a16:creationId xmlns:a16="http://schemas.microsoft.com/office/drawing/2014/main" id="{637AED49-0E95-FB47-8B81-2E5FA378CE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7588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3" name="Rectangle 31">
              <a:extLst>
                <a:ext uri="{FF2B5EF4-FFF2-40B4-BE49-F238E27FC236}">
                  <a16:creationId xmlns:a16="http://schemas.microsoft.com/office/drawing/2014/main" id="{E29B6916-0DE6-8F40-B29F-353E3767D79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988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4" name="Rectangle 32">
              <a:extLst>
                <a:ext uri="{FF2B5EF4-FFF2-40B4-BE49-F238E27FC236}">
                  <a16:creationId xmlns:a16="http://schemas.microsoft.com/office/drawing/2014/main" id="{9FBE9C2F-CFA2-9F4D-9EEA-B603925D8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8921" y="5781799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5" name="Rectangle 33">
              <a:extLst>
                <a:ext uri="{FF2B5EF4-FFF2-40B4-BE49-F238E27FC236}">
                  <a16:creationId xmlns:a16="http://schemas.microsoft.com/office/drawing/2014/main" id="{8F7452E9-7359-A848-8C21-AD6F9EF2B2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8846" y="579193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6" name="Rectangle 34">
              <a:extLst>
                <a:ext uri="{FF2B5EF4-FFF2-40B4-BE49-F238E27FC236}">
                  <a16:creationId xmlns:a16="http://schemas.microsoft.com/office/drawing/2014/main" id="{C7FC204D-475E-B44A-907D-705ACD733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246" y="5791936"/>
              <a:ext cx="661987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7" name="Rectangle 35">
              <a:extLst>
                <a:ext uri="{FF2B5EF4-FFF2-40B4-BE49-F238E27FC236}">
                  <a16:creationId xmlns:a16="http://schemas.microsoft.com/office/drawing/2014/main" id="{4B9C886A-4915-D245-93DB-9F1DA8798E6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6332" y="5788446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88" name="Rectangle 36">
              <a:extLst>
                <a:ext uri="{FF2B5EF4-FFF2-40B4-BE49-F238E27FC236}">
                  <a16:creationId xmlns:a16="http://schemas.microsoft.com/office/drawing/2014/main" id="{BB727D3E-2308-E141-AE05-DE74EB48D3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470" y="5734462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drop</a:t>
              </a:r>
            </a:p>
          </p:txBody>
        </p:sp>
        <p:sp>
          <p:nvSpPr>
            <p:cNvPr id="289" name="Rectangle 35">
              <a:extLst>
                <a:ext uri="{FF2B5EF4-FFF2-40B4-BE49-F238E27FC236}">
                  <a16:creationId xmlns:a16="http://schemas.microsoft.com/office/drawing/2014/main" id="{3F333C50-5FDD-3A4C-9EC2-303F354A0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1322" y="5791129"/>
              <a:ext cx="66040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*</a:t>
              </a:r>
            </a:p>
          </p:txBody>
        </p:sp>
        <p:sp>
          <p:nvSpPr>
            <p:cNvPr id="290" name="Rectangle 32">
              <a:extLst>
                <a:ext uri="{FF2B5EF4-FFF2-40B4-BE49-F238E27FC236}">
                  <a16:creationId xmlns:a16="http://schemas.microsoft.com/office/drawing/2014/main" id="{5B8DF240-DF5F-684C-BD17-FF8BBD2A8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834217" y="5750006"/>
              <a:ext cx="791080" cy="320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 defTabSz="4572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ＭＳ Ｐゴシック" panose="020B0600070205080204" pitchFamily="34" charset="-128"/>
                  <a:cs typeface="+mn-cs"/>
                </a:rPr>
                <a:t>128.119.1.1</a:t>
              </a:r>
            </a:p>
          </p:txBody>
        </p:sp>
      </p:grpSp>
      <p:sp>
        <p:nvSpPr>
          <p:cNvPr id="139" name="Slide Number Placeholder 3">
            <a:extLst>
              <a:ext uri="{FF2B5EF4-FFF2-40B4-BE49-F238E27FC236}">
                <a16:creationId xmlns:a16="http://schemas.microsoft.com/office/drawing/2014/main" id="{EFB5062F-EFE8-6D43-B7D3-4E78EAF54E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Network Layer: 4-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12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175" grpId="0"/>
      <p:bldP spid="210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12550</TotalTime>
  <Words>1372</Words>
  <Application>Microsoft Office PowerPoint</Application>
  <PresentationFormat>Widescreen</PresentationFormat>
  <Paragraphs>461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ＭＳ Ｐゴシック</vt:lpstr>
      <vt:lpstr>Arial</vt:lpstr>
      <vt:lpstr>Calibri</vt:lpstr>
      <vt:lpstr>Calibri Light</vt:lpstr>
      <vt:lpstr>Gill Sans MT</vt:lpstr>
      <vt:lpstr>新細明體</vt:lpstr>
      <vt:lpstr>Wingdings</vt:lpstr>
      <vt:lpstr>ヒラギノ角ゴ Pro W3</vt:lpstr>
      <vt:lpstr>Office Theme</vt:lpstr>
      <vt:lpstr>PowerPoint Presentation</vt:lpstr>
      <vt:lpstr>Network layer: data plane, control plane</vt:lpstr>
      <vt:lpstr>Per-router control plane</vt:lpstr>
      <vt:lpstr>Software-Defined Networking (SDN) control plane</vt:lpstr>
      <vt:lpstr>Generalized forwarding: match plus action</vt:lpstr>
      <vt:lpstr>Flow table abstraction</vt:lpstr>
      <vt:lpstr>Flow table abstraction</vt:lpstr>
      <vt:lpstr>OpenFlow: flow table entries</vt:lpstr>
      <vt:lpstr>OpenFlow: examples</vt:lpstr>
      <vt:lpstr>OpenFlow: examples</vt:lpstr>
      <vt:lpstr>OpenFlow abstraction</vt:lpstr>
      <vt:lpstr>OpenFlow example</vt:lpstr>
      <vt:lpstr>OpenFlow example</vt:lpstr>
      <vt:lpstr>Generalized forwarding: summary</vt:lpstr>
      <vt:lpstr>Generalized forwarding: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Massoud Hashemi</cp:lastModifiedBy>
  <cp:revision>528</cp:revision>
  <dcterms:created xsi:type="dcterms:W3CDTF">2020-01-18T07:24:59Z</dcterms:created>
  <dcterms:modified xsi:type="dcterms:W3CDTF">2024-04-04T13:01:54Z</dcterms:modified>
</cp:coreProperties>
</file>