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4"/>
  </p:notesMasterIdLst>
  <p:sldIdLst>
    <p:sldId id="960" r:id="rId3"/>
    <p:sldId id="1201" r:id="rId4"/>
    <p:sldId id="1199" r:id="rId5"/>
    <p:sldId id="1200" r:id="rId6"/>
    <p:sldId id="1202" r:id="rId7"/>
    <p:sldId id="1123" r:id="rId8"/>
    <p:sldId id="1203" r:id="rId9"/>
    <p:sldId id="1204" r:id="rId10"/>
    <p:sldId id="1205" r:id="rId11"/>
    <p:sldId id="1121" r:id="rId12"/>
    <p:sldId id="1195" r:id="rId13"/>
    <p:sldId id="1196" r:id="rId14"/>
    <p:sldId id="1126" r:id="rId15"/>
    <p:sldId id="1127" r:id="rId16"/>
    <p:sldId id="1128" r:id="rId17"/>
    <p:sldId id="1131" r:id="rId18"/>
    <p:sldId id="1129" r:id="rId19"/>
    <p:sldId id="1130" r:id="rId20"/>
    <p:sldId id="1197" r:id="rId21"/>
    <p:sldId id="340" r:id="rId22"/>
    <p:sldId id="11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1348"/>
    <p:restoredTop sz="90729"/>
  </p:normalViewPr>
  <p:slideViewPr>
    <p:cSldViewPr snapToGrid="0" snapToObjects="1">
      <p:cViewPr varScale="1">
        <p:scale>
          <a:sx n="76" d="100"/>
          <a:sy n="76" d="100"/>
        </p:scale>
        <p:origin x="82" y="67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1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34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7021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57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792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5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4600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971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35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843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0028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035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60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47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062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94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59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7302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968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296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4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3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7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7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234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">
            <a:extLst>
              <a:ext uri="{FF2B5EF4-FFF2-40B4-BE49-F238E27FC236}">
                <a16:creationId xmlns:a16="http://schemas.microsoft.com/office/drawing/2014/main" id="{28E26305-1B9C-8A47-B034-2E9BCCD87DED}"/>
              </a:ext>
            </a:extLst>
          </p:cNvPr>
          <p:cNvSpPr>
            <a:spLocks/>
          </p:cNvSpPr>
          <p:nvPr/>
        </p:nvSpPr>
        <p:spPr bwMode="auto">
          <a:xfrm>
            <a:off x="10005476" y="288841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138E679-7A6F-3F4C-9CD4-1BC53C242F2F}"/>
              </a:ext>
            </a:extLst>
          </p:cNvPr>
          <p:cNvGrpSpPr/>
          <p:nvPr/>
        </p:nvGrpSpPr>
        <p:grpSpPr>
          <a:xfrm>
            <a:off x="9424984" y="2862877"/>
            <a:ext cx="586768" cy="904023"/>
            <a:chOff x="10910965" y="2513124"/>
            <a:chExt cx="586768" cy="90402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9524EB8-FD55-1D48-99F1-D1FB7A8F9D0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173737-3613-AA43-B1AC-4838A3EDB68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C427322-6070-F549-83A0-B70739AD332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463F3C4-F379-1D41-902B-28BB5B0172C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4B78D94-0CBB-174E-B3E9-C26DCE4669A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Freeform 9">
            <a:extLst>
              <a:ext uri="{FF2B5EF4-FFF2-40B4-BE49-F238E27FC236}">
                <a16:creationId xmlns:a16="http://schemas.microsoft.com/office/drawing/2014/main" id="{5547101E-4A79-584C-9989-5E85D28B6DAA}"/>
              </a:ext>
            </a:extLst>
          </p:cNvPr>
          <p:cNvSpPr>
            <a:spLocks/>
          </p:cNvSpPr>
          <p:nvPr/>
        </p:nvSpPr>
        <p:spPr bwMode="auto">
          <a:xfrm flipH="1">
            <a:off x="5851590" y="1746530"/>
            <a:ext cx="430143" cy="90046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6427DD3-BCDC-1D47-B9EA-F052CBEE3779}"/>
              </a:ext>
            </a:extLst>
          </p:cNvPr>
          <p:cNvGrpSpPr/>
          <p:nvPr/>
        </p:nvGrpSpPr>
        <p:grpSpPr>
          <a:xfrm>
            <a:off x="5390758" y="2639189"/>
            <a:ext cx="586768" cy="904023"/>
            <a:chOff x="10910965" y="2513124"/>
            <a:chExt cx="586768" cy="90402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34B80B7-DAB2-0C45-A85B-02F9853489C8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105EEA-CD5C-4D41-AA8D-44A16BCD200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0FADAA-FF42-DC4F-B232-CEDC6356959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6243C39-7124-B447-92F8-07DFDCABC20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849888-7EC3-EB4C-8BC1-51F7CF36C2D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01A9AD5-3D29-E044-89AB-2A8A2872A48C}"/>
              </a:ext>
            </a:extLst>
          </p:cNvPr>
          <p:cNvGrpSpPr/>
          <p:nvPr/>
        </p:nvGrpSpPr>
        <p:grpSpPr>
          <a:xfrm>
            <a:off x="6267058" y="1750697"/>
            <a:ext cx="586768" cy="904023"/>
            <a:chOff x="10910965" y="2513124"/>
            <a:chExt cx="586768" cy="90402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FE038A7-CF8F-144F-89E6-58D5113323E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22D2CD4-E115-9446-9F3B-70153BE86F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A93D54-B8CD-E944-A9A0-CD19B3D9BEB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C307284-45EC-EF40-B8C6-ACFAE3B84F2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5E51FF6-6B9B-CB46-932F-6752F8BC41C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6">
            <a:extLst>
              <a:ext uri="{FF2B5EF4-FFF2-40B4-BE49-F238E27FC236}">
                <a16:creationId xmlns:a16="http://schemas.microsoft.com/office/drawing/2014/main" id="{48AC5632-6C88-9B4F-8AC4-BA566F7E218B}"/>
              </a:ext>
            </a:extLst>
          </p:cNvPr>
          <p:cNvSpPr>
            <a:spLocks/>
          </p:cNvSpPr>
          <p:nvPr/>
        </p:nvSpPr>
        <p:spPr bwMode="auto">
          <a:xfrm>
            <a:off x="10381714" y="188701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260E-0495-5549-B67B-D0932B2922A1}"/>
              </a:ext>
            </a:extLst>
          </p:cNvPr>
          <p:cNvGrpSpPr/>
          <p:nvPr/>
        </p:nvGrpSpPr>
        <p:grpSpPr>
          <a:xfrm>
            <a:off x="9803525" y="1862884"/>
            <a:ext cx="586768" cy="904023"/>
            <a:chOff x="10910965" y="2513124"/>
            <a:chExt cx="586768" cy="90402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9C766A0-70B1-1B4B-AE37-4A6E9AF88F33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485D2E-710B-7446-BEF0-A978225783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7BF4BF4-4371-1D47-B858-D6B04135BAE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2AEE228-C85E-AC45-B2C5-C8182C643EF4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353931E-8944-EF4A-9720-7519EA6C48F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E9FDF2-59AD-0849-94F0-90E7C39F4845}"/>
              </a:ext>
            </a:extLst>
          </p:cNvPr>
          <p:cNvGrpSpPr/>
          <p:nvPr/>
        </p:nvGrpSpPr>
        <p:grpSpPr>
          <a:xfrm>
            <a:off x="7419579" y="2906627"/>
            <a:ext cx="1047677" cy="561649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43B8EDE0-230C-5542-B921-8F0ABAF1CB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0803D89-4B4C-1B4A-BA1C-522F051281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1101A5E5-CF40-804C-82BD-E8B63F1BC2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40BF2E1-9425-BF47-9B1B-8AE2332218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024B7FE2-D299-5444-BD23-74A1953D9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1583098-B4D9-DC4A-AED4-1FAEFC9C7D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4DE1CA49-F338-444B-BB9A-F2991CA7D7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1 </a:t>
            </a:r>
            <a:endParaRPr lang="en-US" sz="4400" b="0" dirty="0"/>
          </a:p>
        </p:txBody>
      </p: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09EDE4D1-769E-664A-B492-F153D45C56DF}"/>
              </a:ext>
            </a:extLst>
          </p:cNvPr>
          <p:cNvGrpSpPr>
            <a:grpSpLocks/>
          </p:cNvGrpSpPr>
          <p:nvPr/>
        </p:nvGrpSpPr>
        <p:grpSpPr bwMode="auto">
          <a:xfrm>
            <a:off x="5422300" y="2022783"/>
            <a:ext cx="525463" cy="434975"/>
            <a:chOff x="-44" y="1473"/>
            <a:chExt cx="981" cy="1105"/>
          </a:xfrm>
        </p:grpSpPr>
        <p:pic>
          <p:nvPicPr>
            <p:cNvPr id="181" name="Picture 125" descr="desktop_computer_stylized_medium">
              <a:extLst>
                <a:ext uri="{FF2B5EF4-FFF2-40B4-BE49-F238E27FC236}">
                  <a16:creationId xmlns:a16="http://schemas.microsoft.com/office/drawing/2014/main" id="{BCF21B40-E1CC-014D-891D-609787EB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083D804D-E191-C349-B559-AC9913D58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5" name="Freeform 12">
            <a:extLst>
              <a:ext uri="{FF2B5EF4-FFF2-40B4-BE49-F238E27FC236}">
                <a16:creationId xmlns:a16="http://schemas.microsoft.com/office/drawing/2014/main" id="{AC913105-44C9-2F4B-B4CF-997DA724B11C}"/>
              </a:ext>
            </a:extLst>
          </p:cNvPr>
          <p:cNvSpPr>
            <a:spLocks/>
          </p:cNvSpPr>
          <p:nvPr/>
        </p:nvSpPr>
        <p:spPr bwMode="auto">
          <a:xfrm flipH="1">
            <a:off x="5146139" y="2637590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49269DA6-C1BF-794F-9EEA-0EFF8A8D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61" y="1490147"/>
            <a:ext cx="3792183" cy="36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Simplest scenario: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87" name="Rectangle 16">
            <a:extLst>
              <a:ext uri="{FF2B5EF4-FFF2-40B4-BE49-F238E27FC236}">
                <a16:creationId xmlns:a16="http://schemas.microsoft.com/office/drawing/2014/main" id="{F84F47E9-C6B6-224C-845B-E201FB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327" y="5950805"/>
            <a:ext cx="32972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203" name="Line 33">
            <a:extLst>
              <a:ext uri="{FF2B5EF4-FFF2-40B4-BE49-F238E27FC236}">
                <a16:creationId xmlns:a16="http://schemas.microsoft.com/office/drawing/2014/main" id="{A9B30674-B59F-1643-8F90-1D2641E21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18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" name="Text Box 42">
            <a:extLst>
              <a:ext uri="{FF2B5EF4-FFF2-40B4-BE49-F238E27FC236}">
                <a16:creationId xmlns:a16="http://schemas.microsoft.com/office/drawing/2014/main" id="{45FD0EC2-A145-DC4A-9A60-DC5E453E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024" y="1757366"/>
            <a:ext cx="913861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Text Box 52">
            <a:extLst>
              <a:ext uri="{FF2B5EF4-FFF2-40B4-BE49-F238E27FC236}">
                <a16:creationId xmlns:a16="http://schemas.microsoft.com/office/drawing/2014/main" id="{4BAC9BCC-8A73-B14B-8D28-0C77BB12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06" y="3686015"/>
            <a:ext cx="79912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2" name="Line 53">
            <a:extLst>
              <a:ext uri="{FF2B5EF4-FFF2-40B4-BE49-F238E27FC236}">
                <a16:creationId xmlns:a16="http://schemas.microsoft.com/office/drawing/2014/main" id="{8E626A5E-7769-D34B-B652-6F3C2A374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6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3" name="Line 54">
            <a:extLst>
              <a:ext uri="{FF2B5EF4-FFF2-40B4-BE49-F238E27FC236}">
                <a16:creationId xmlns:a16="http://schemas.microsoft.com/office/drawing/2014/main" id="{DFB6E6E2-8DA8-C549-8AC1-828F8F828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321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4" name="Line 55">
            <a:extLst>
              <a:ext uri="{FF2B5EF4-FFF2-40B4-BE49-F238E27FC236}">
                <a16:creationId xmlns:a16="http://schemas.microsoft.com/office/drawing/2014/main" id="{66F3E5E4-6136-594F-B2C6-BF81A4932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703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" name="Line 57">
            <a:extLst>
              <a:ext uri="{FF2B5EF4-FFF2-40B4-BE49-F238E27FC236}">
                <a16:creationId xmlns:a16="http://schemas.microsoft.com/office/drawing/2014/main" id="{3D95A033-C14C-3448-9016-0C9E6C4C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8935" y="2771087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31E2E-E647-0B43-8C18-43AC77EF0F75}"/>
              </a:ext>
            </a:extLst>
          </p:cNvPr>
          <p:cNvGrpSpPr/>
          <p:nvPr/>
        </p:nvGrpSpPr>
        <p:grpSpPr>
          <a:xfrm>
            <a:off x="8616414" y="1265990"/>
            <a:ext cx="1790700" cy="707189"/>
            <a:chOff x="8616414" y="1265990"/>
            <a:chExt cx="1790700" cy="707189"/>
          </a:xfrm>
        </p:grpSpPr>
        <p:sp>
          <p:nvSpPr>
            <p:cNvPr id="243" name="Text Box 75">
              <a:extLst>
                <a:ext uri="{FF2B5EF4-FFF2-40B4-BE49-F238E27FC236}">
                  <a16:creationId xmlns:a16="http://schemas.microsoft.com/office/drawing/2014/main" id="{CE7D4727-1265-8046-9D9E-99C60BC22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6414" y="1265990"/>
              <a:ext cx="1790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throughput: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76">
              <a:extLst>
                <a:ext uri="{FF2B5EF4-FFF2-40B4-BE49-F238E27FC236}">
                  <a16:creationId xmlns:a16="http://schemas.microsoft.com/office/drawing/2014/main" id="{C5D66868-B812-9443-B51A-0CEF4AAC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964" y="1675565"/>
              <a:ext cx="549310" cy="297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81" name="Rectangle 121">
            <a:extLst>
              <a:ext uri="{FF2B5EF4-FFF2-40B4-BE49-F238E27FC236}">
                <a16:creationId xmlns:a16="http://schemas.microsoft.com/office/drawing/2014/main" id="{EBE3971E-D5ED-054F-AE0D-069A6E86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51" y="5953953"/>
            <a:ext cx="260524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 delays as arrival rate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capacity</a:t>
            </a:r>
          </a:p>
        </p:txBody>
      </p:sp>
      <p:grpSp>
        <p:nvGrpSpPr>
          <p:cNvPr id="282" name="Group 127">
            <a:extLst>
              <a:ext uri="{FF2B5EF4-FFF2-40B4-BE49-F238E27FC236}">
                <a16:creationId xmlns:a16="http://schemas.microsoft.com/office/drawing/2014/main" id="{879C5F16-9AAB-6840-B838-D482AFD339D0}"/>
              </a:ext>
            </a:extLst>
          </p:cNvPr>
          <p:cNvGrpSpPr>
            <a:grpSpLocks/>
          </p:cNvGrpSpPr>
          <p:nvPr/>
        </p:nvGrpSpPr>
        <p:grpSpPr bwMode="auto">
          <a:xfrm>
            <a:off x="10481726" y="2478840"/>
            <a:ext cx="231775" cy="441325"/>
            <a:chOff x="4140" y="429"/>
            <a:chExt cx="1425" cy="2396"/>
          </a:xfrm>
        </p:grpSpPr>
        <p:sp>
          <p:nvSpPr>
            <p:cNvPr id="283" name="Freeform 128">
              <a:extLst>
                <a:ext uri="{FF2B5EF4-FFF2-40B4-BE49-F238E27FC236}">
                  <a16:creationId xmlns:a16="http://schemas.microsoft.com/office/drawing/2014/main" id="{EEE9D070-85E1-B647-B7C8-1DB5376A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Rectangle 129">
              <a:extLst>
                <a:ext uri="{FF2B5EF4-FFF2-40B4-BE49-F238E27FC236}">
                  <a16:creationId xmlns:a16="http://schemas.microsoft.com/office/drawing/2014/main" id="{E73B241F-DFB6-C64D-BF7F-84EE7031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Freeform 130">
              <a:extLst>
                <a:ext uri="{FF2B5EF4-FFF2-40B4-BE49-F238E27FC236}">
                  <a16:creationId xmlns:a16="http://schemas.microsoft.com/office/drawing/2014/main" id="{64CD10E5-9AA0-9F41-9104-ED6E9D5A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131">
              <a:extLst>
                <a:ext uri="{FF2B5EF4-FFF2-40B4-BE49-F238E27FC236}">
                  <a16:creationId xmlns:a16="http://schemas.microsoft.com/office/drawing/2014/main" id="{8E369838-B1C5-9B4A-8873-925C9867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Rectangle 132">
              <a:extLst>
                <a:ext uri="{FF2B5EF4-FFF2-40B4-BE49-F238E27FC236}">
                  <a16:creationId xmlns:a16="http://schemas.microsoft.com/office/drawing/2014/main" id="{44FFFEBD-8F73-6E40-B407-31056552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88" name="Group 133">
              <a:extLst>
                <a:ext uri="{FF2B5EF4-FFF2-40B4-BE49-F238E27FC236}">
                  <a16:creationId xmlns:a16="http://schemas.microsoft.com/office/drawing/2014/main" id="{6C449BB4-7723-4842-B85A-6CD8ADE6E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134">
                <a:extLst>
                  <a:ext uri="{FF2B5EF4-FFF2-40B4-BE49-F238E27FC236}">
                    <a16:creationId xmlns:a16="http://schemas.microsoft.com/office/drawing/2014/main" id="{580CA213-4512-FA45-88F9-266D67459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4" name="AutoShape 135">
                <a:extLst>
                  <a:ext uri="{FF2B5EF4-FFF2-40B4-BE49-F238E27FC236}">
                    <a16:creationId xmlns:a16="http://schemas.microsoft.com/office/drawing/2014/main" id="{7BFC849C-499A-0845-9AF3-BC589CDB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9" name="Rectangle 136">
              <a:extLst>
                <a:ext uri="{FF2B5EF4-FFF2-40B4-BE49-F238E27FC236}">
                  <a16:creationId xmlns:a16="http://schemas.microsoft.com/office/drawing/2014/main" id="{B0208157-D9CE-EF44-A82A-B9CE3EFD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0" name="Group 137">
              <a:extLst>
                <a:ext uri="{FF2B5EF4-FFF2-40B4-BE49-F238E27FC236}">
                  <a16:creationId xmlns:a16="http://schemas.microsoft.com/office/drawing/2014/main" id="{6411A460-4D2F-6042-B3FA-7877FC08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138">
                <a:extLst>
                  <a:ext uri="{FF2B5EF4-FFF2-40B4-BE49-F238E27FC236}">
                    <a16:creationId xmlns:a16="http://schemas.microsoft.com/office/drawing/2014/main" id="{2528368F-0A05-EE46-8F4D-04BE346F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2" name="AutoShape 139">
                <a:extLst>
                  <a:ext uri="{FF2B5EF4-FFF2-40B4-BE49-F238E27FC236}">
                    <a16:creationId xmlns:a16="http://schemas.microsoft.com/office/drawing/2014/main" id="{3B97611D-398F-1A45-996D-38BD9822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1" name="Rectangle 140">
              <a:extLst>
                <a:ext uri="{FF2B5EF4-FFF2-40B4-BE49-F238E27FC236}">
                  <a16:creationId xmlns:a16="http://schemas.microsoft.com/office/drawing/2014/main" id="{4932601C-B73A-F24F-A7F0-F545FC9D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Rectangle 141">
              <a:extLst>
                <a:ext uri="{FF2B5EF4-FFF2-40B4-BE49-F238E27FC236}">
                  <a16:creationId xmlns:a16="http://schemas.microsoft.com/office/drawing/2014/main" id="{2E798033-84E0-4046-8123-A3E022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3" name="Group 142">
              <a:extLst>
                <a:ext uri="{FF2B5EF4-FFF2-40B4-BE49-F238E27FC236}">
                  <a16:creationId xmlns:a16="http://schemas.microsoft.com/office/drawing/2014/main" id="{CD337402-4020-0C40-A87E-04755B4A7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143">
                <a:extLst>
                  <a:ext uri="{FF2B5EF4-FFF2-40B4-BE49-F238E27FC236}">
                    <a16:creationId xmlns:a16="http://schemas.microsoft.com/office/drawing/2014/main" id="{9BAD2454-875B-1040-9ABC-295C5238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0" name="AutoShape 144">
                <a:extLst>
                  <a:ext uri="{FF2B5EF4-FFF2-40B4-BE49-F238E27FC236}">
                    <a16:creationId xmlns:a16="http://schemas.microsoft.com/office/drawing/2014/main" id="{811AD1F7-D00A-2044-8EE8-E002D985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4" name="Freeform 145">
              <a:extLst>
                <a:ext uri="{FF2B5EF4-FFF2-40B4-BE49-F238E27FC236}">
                  <a16:creationId xmlns:a16="http://schemas.microsoft.com/office/drawing/2014/main" id="{A082C83D-EAED-5146-8038-BE6D0CD2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5" name="Group 146">
              <a:extLst>
                <a:ext uri="{FF2B5EF4-FFF2-40B4-BE49-F238E27FC236}">
                  <a16:creationId xmlns:a16="http://schemas.microsoft.com/office/drawing/2014/main" id="{F3E31BE7-8EE9-F941-912B-D2464A54C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147">
                <a:extLst>
                  <a:ext uri="{FF2B5EF4-FFF2-40B4-BE49-F238E27FC236}">
                    <a16:creationId xmlns:a16="http://schemas.microsoft.com/office/drawing/2014/main" id="{732FE339-8FD2-B042-A014-EB19D7B6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8" name="AutoShape 148">
                <a:extLst>
                  <a:ext uri="{FF2B5EF4-FFF2-40B4-BE49-F238E27FC236}">
                    <a16:creationId xmlns:a16="http://schemas.microsoft.com/office/drawing/2014/main" id="{DB2D76FA-CDCC-F543-9A55-827409AD1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6" name="Rectangle 149">
              <a:extLst>
                <a:ext uri="{FF2B5EF4-FFF2-40B4-BE49-F238E27FC236}">
                  <a16:creationId xmlns:a16="http://schemas.microsoft.com/office/drawing/2014/main" id="{4AFD3D79-1011-034D-82FF-36956F3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7" name="Freeform 150">
              <a:extLst>
                <a:ext uri="{FF2B5EF4-FFF2-40B4-BE49-F238E27FC236}">
                  <a16:creationId xmlns:a16="http://schemas.microsoft.com/office/drawing/2014/main" id="{52F521AF-DEC9-9748-8982-D368DDC2B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51">
              <a:extLst>
                <a:ext uri="{FF2B5EF4-FFF2-40B4-BE49-F238E27FC236}">
                  <a16:creationId xmlns:a16="http://schemas.microsoft.com/office/drawing/2014/main" id="{79F218C2-4B51-FB41-BB3E-2CB4FAE1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Oval 152">
              <a:extLst>
                <a:ext uri="{FF2B5EF4-FFF2-40B4-BE49-F238E27FC236}">
                  <a16:creationId xmlns:a16="http://schemas.microsoft.com/office/drawing/2014/main" id="{D16EE320-03FD-2743-B02B-D5E39593F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Freeform 153">
              <a:extLst>
                <a:ext uri="{FF2B5EF4-FFF2-40B4-BE49-F238E27FC236}">
                  <a16:creationId xmlns:a16="http://schemas.microsoft.com/office/drawing/2014/main" id="{325E7068-4B41-AE4C-965D-DA302E309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AutoShape 154">
              <a:extLst>
                <a:ext uri="{FF2B5EF4-FFF2-40B4-BE49-F238E27FC236}">
                  <a16:creationId xmlns:a16="http://schemas.microsoft.com/office/drawing/2014/main" id="{1527CD1D-4826-F249-8CC0-8D803950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2" name="AutoShape 155">
              <a:extLst>
                <a:ext uri="{FF2B5EF4-FFF2-40B4-BE49-F238E27FC236}">
                  <a16:creationId xmlns:a16="http://schemas.microsoft.com/office/drawing/2014/main" id="{4137A0DF-EEBF-3340-81E2-30FAAE12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Oval 156">
              <a:extLst>
                <a:ext uri="{FF2B5EF4-FFF2-40B4-BE49-F238E27FC236}">
                  <a16:creationId xmlns:a16="http://schemas.microsoft.com/office/drawing/2014/main" id="{E1E6F14E-95D9-CC4D-BAB1-1C12B1C1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Oval 157">
              <a:extLst>
                <a:ext uri="{FF2B5EF4-FFF2-40B4-BE49-F238E27FC236}">
                  <a16:creationId xmlns:a16="http://schemas.microsoft.com/office/drawing/2014/main" id="{6F01C793-1A32-CA48-99E6-4C06A214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158">
              <a:extLst>
                <a:ext uri="{FF2B5EF4-FFF2-40B4-BE49-F238E27FC236}">
                  <a16:creationId xmlns:a16="http://schemas.microsoft.com/office/drawing/2014/main" id="{3B94657D-9B77-1941-9CBF-A2C7591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4C98791A-5A95-B940-9F34-EFDEF815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60">
            <a:extLst>
              <a:ext uri="{FF2B5EF4-FFF2-40B4-BE49-F238E27FC236}">
                <a16:creationId xmlns:a16="http://schemas.microsoft.com/office/drawing/2014/main" id="{AD8E3A61-2C5A-CC41-9933-891EC27B5015}"/>
              </a:ext>
            </a:extLst>
          </p:cNvPr>
          <p:cNvGrpSpPr>
            <a:grpSpLocks/>
          </p:cNvGrpSpPr>
          <p:nvPr/>
        </p:nvGrpSpPr>
        <p:grpSpPr bwMode="auto">
          <a:xfrm>
            <a:off x="4826257" y="3381692"/>
            <a:ext cx="525463" cy="434975"/>
            <a:chOff x="-44" y="1473"/>
            <a:chExt cx="981" cy="1105"/>
          </a:xfrm>
        </p:grpSpPr>
        <p:pic>
          <p:nvPicPr>
            <p:cNvPr id="316" name="Picture 161" descr="desktop_computer_stylized_medium">
              <a:extLst>
                <a:ext uri="{FF2B5EF4-FFF2-40B4-BE49-F238E27FC236}">
                  <a16:creationId xmlns:a16="http://schemas.microsoft.com/office/drawing/2014/main" id="{01E7AFB7-5DE3-CA4A-A50A-BEADA26B1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162">
              <a:extLst>
                <a:ext uri="{FF2B5EF4-FFF2-40B4-BE49-F238E27FC236}">
                  <a16:creationId xmlns:a16="http://schemas.microsoft.com/office/drawing/2014/main" id="{4E443E40-A128-4E43-A736-B0C7F3C2A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8" name="Group 163">
            <a:extLst>
              <a:ext uri="{FF2B5EF4-FFF2-40B4-BE49-F238E27FC236}">
                <a16:creationId xmlns:a16="http://schemas.microsoft.com/office/drawing/2014/main" id="{C476CE94-C91A-0846-B6B7-05E77113879F}"/>
              </a:ext>
            </a:extLst>
          </p:cNvPr>
          <p:cNvGrpSpPr>
            <a:grpSpLocks/>
          </p:cNvGrpSpPr>
          <p:nvPr/>
        </p:nvGrpSpPr>
        <p:grpSpPr bwMode="auto">
          <a:xfrm>
            <a:off x="10164226" y="3444040"/>
            <a:ext cx="231775" cy="441325"/>
            <a:chOff x="4140" y="429"/>
            <a:chExt cx="1425" cy="2396"/>
          </a:xfrm>
        </p:grpSpPr>
        <p:sp>
          <p:nvSpPr>
            <p:cNvPr id="319" name="Freeform 164">
              <a:extLst>
                <a:ext uri="{FF2B5EF4-FFF2-40B4-BE49-F238E27FC236}">
                  <a16:creationId xmlns:a16="http://schemas.microsoft.com/office/drawing/2014/main" id="{7E23E3E7-6D0C-A747-B7EB-BCB232D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65">
              <a:extLst>
                <a:ext uri="{FF2B5EF4-FFF2-40B4-BE49-F238E27FC236}">
                  <a16:creationId xmlns:a16="http://schemas.microsoft.com/office/drawing/2014/main" id="{814A29A9-35F7-F44A-86DF-9F21E4CC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Freeform 166">
              <a:extLst>
                <a:ext uri="{FF2B5EF4-FFF2-40B4-BE49-F238E27FC236}">
                  <a16:creationId xmlns:a16="http://schemas.microsoft.com/office/drawing/2014/main" id="{B8E9398E-F70E-104C-BC4B-6FFD09F2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67">
              <a:extLst>
                <a:ext uri="{FF2B5EF4-FFF2-40B4-BE49-F238E27FC236}">
                  <a16:creationId xmlns:a16="http://schemas.microsoft.com/office/drawing/2014/main" id="{5AC97C88-7A57-AC44-A1DE-BDAB3D1F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68">
              <a:extLst>
                <a:ext uri="{FF2B5EF4-FFF2-40B4-BE49-F238E27FC236}">
                  <a16:creationId xmlns:a16="http://schemas.microsoft.com/office/drawing/2014/main" id="{229AF22C-8CDF-2B47-88DF-3B0B587AB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4" name="Group 169">
              <a:extLst>
                <a:ext uri="{FF2B5EF4-FFF2-40B4-BE49-F238E27FC236}">
                  <a16:creationId xmlns:a16="http://schemas.microsoft.com/office/drawing/2014/main" id="{0515312F-DE85-5641-B779-E8991ECBE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70">
                <a:extLst>
                  <a:ext uri="{FF2B5EF4-FFF2-40B4-BE49-F238E27FC236}">
                    <a16:creationId xmlns:a16="http://schemas.microsoft.com/office/drawing/2014/main" id="{1534A008-335A-184E-AD46-396A2FE3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71">
                <a:extLst>
                  <a:ext uri="{FF2B5EF4-FFF2-40B4-BE49-F238E27FC236}">
                    <a16:creationId xmlns:a16="http://schemas.microsoft.com/office/drawing/2014/main" id="{7B78E6A8-DEDF-8144-B322-E4206C6E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5" name="Rectangle 172">
              <a:extLst>
                <a:ext uri="{FF2B5EF4-FFF2-40B4-BE49-F238E27FC236}">
                  <a16:creationId xmlns:a16="http://schemas.microsoft.com/office/drawing/2014/main" id="{41B3D22D-F506-A448-A3D5-682181A4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73">
              <a:extLst>
                <a:ext uri="{FF2B5EF4-FFF2-40B4-BE49-F238E27FC236}">
                  <a16:creationId xmlns:a16="http://schemas.microsoft.com/office/drawing/2014/main" id="{BAB53084-6436-7444-ACD5-5E7D0126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74">
                <a:extLst>
                  <a:ext uri="{FF2B5EF4-FFF2-40B4-BE49-F238E27FC236}">
                    <a16:creationId xmlns:a16="http://schemas.microsoft.com/office/drawing/2014/main" id="{0369A39A-40F1-844B-BF97-43EE1A3A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75">
                <a:extLst>
                  <a:ext uri="{FF2B5EF4-FFF2-40B4-BE49-F238E27FC236}">
                    <a16:creationId xmlns:a16="http://schemas.microsoft.com/office/drawing/2014/main" id="{D7484B32-60C3-FA43-A0AA-A0D62800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76">
              <a:extLst>
                <a:ext uri="{FF2B5EF4-FFF2-40B4-BE49-F238E27FC236}">
                  <a16:creationId xmlns:a16="http://schemas.microsoft.com/office/drawing/2014/main" id="{47F75A27-CD31-C143-9419-3EFB2593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Rectangle 177">
              <a:extLst>
                <a:ext uri="{FF2B5EF4-FFF2-40B4-BE49-F238E27FC236}">
                  <a16:creationId xmlns:a16="http://schemas.microsoft.com/office/drawing/2014/main" id="{EBB2CB62-D2FD-C047-94B4-C2C95456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9" name="Group 178">
              <a:extLst>
                <a:ext uri="{FF2B5EF4-FFF2-40B4-BE49-F238E27FC236}">
                  <a16:creationId xmlns:a16="http://schemas.microsoft.com/office/drawing/2014/main" id="{E30BEF1D-E99C-EF4F-A2DE-968E7371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79">
                <a:extLst>
                  <a:ext uri="{FF2B5EF4-FFF2-40B4-BE49-F238E27FC236}">
                    <a16:creationId xmlns:a16="http://schemas.microsoft.com/office/drawing/2014/main" id="{F4DDADBC-B242-A44B-A408-F26BF5F85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80">
                <a:extLst>
                  <a:ext uri="{FF2B5EF4-FFF2-40B4-BE49-F238E27FC236}">
                    <a16:creationId xmlns:a16="http://schemas.microsoft.com/office/drawing/2014/main" id="{44C7D4E7-B87F-0F46-9357-55FA6043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0" name="Freeform 181">
              <a:extLst>
                <a:ext uri="{FF2B5EF4-FFF2-40B4-BE49-F238E27FC236}">
                  <a16:creationId xmlns:a16="http://schemas.microsoft.com/office/drawing/2014/main" id="{06EF0D71-8E6B-284F-8EA0-661C3630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82">
              <a:extLst>
                <a:ext uri="{FF2B5EF4-FFF2-40B4-BE49-F238E27FC236}">
                  <a16:creationId xmlns:a16="http://schemas.microsoft.com/office/drawing/2014/main" id="{6A155784-A945-0F47-A39B-31F367A22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83">
                <a:extLst>
                  <a:ext uri="{FF2B5EF4-FFF2-40B4-BE49-F238E27FC236}">
                    <a16:creationId xmlns:a16="http://schemas.microsoft.com/office/drawing/2014/main" id="{22B4B462-8B3B-7C4D-A454-5B71818E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4" name="AutoShape 184">
                <a:extLst>
                  <a:ext uri="{FF2B5EF4-FFF2-40B4-BE49-F238E27FC236}">
                    <a16:creationId xmlns:a16="http://schemas.microsoft.com/office/drawing/2014/main" id="{409F6314-B504-4546-8602-B7F2622A9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Rectangle 185">
              <a:extLst>
                <a:ext uri="{FF2B5EF4-FFF2-40B4-BE49-F238E27FC236}">
                  <a16:creationId xmlns:a16="http://schemas.microsoft.com/office/drawing/2014/main" id="{AF2779F2-42B0-3548-98BC-AAAD42547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3" name="Freeform 186">
              <a:extLst>
                <a:ext uri="{FF2B5EF4-FFF2-40B4-BE49-F238E27FC236}">
                  <a16:creationId xmlns:a16="http://schemas.microsoft.com/office/drawing/2014/main" id="{7820BB4F-C7CB-BA4F-BE2B-ACCFBB67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87">
              <a:extLst>
                <a:ext uri="{FF2B5EF4-FFF2-40B4-BE49-F238E27FC236}">
                  <a16:creationId xmlns:a16="http://schemas.microsoft.com/office/drawing/2014/main" id="{A1A403FF-DEAA-3D46-A5ED-A9AF23D9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88">
              <a:extLst>
                <a:ext uri="{FF2B5EF4-FFF2-40B4-BE49-F238E27FC236}">
                  <a16:creationId xmlns:a16="http://schemas.microsoft.com/office/drawing/2014/main" id="{F39A85A5-F2E7-8645-BCBC-3F68037F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6" name="Freeform 189">
              <a:extLst>
                <a:ext uri="{FF2B5EF4-FFF2-40B4-BE49-F238E27FC236}">
                  <a16:creationId xmlns:a16="http://schemas.microsoft.com/office/drawing/2014/main" id="{0CB2E7B8-94AB-4F40-879D-C205945B4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90">
              <a:extLst>
                <a:ext uri="{FF2B5EF4-FFF2-40B4-BE49-F238E27FC236}">
                  <a16:creationId xmlns:a16="http://schemas.microsoft.com/office/drawing/2014/main" id="{B6C28932-399E-9147-AD60-584710E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AutoShape 191">
              <a:extLst>
                <a:ext uri="{FF2B5EF4-FFF2-40B4-BE49-F238E27FC236}">
                  <a16:creationId xmlns:a16="http://schemas.microsoft.com/office/drawing/2014/main" id="{F9F7B82B-B598-F440-A518-BFE64EF6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9" name="Oval 192">
              <a:extLst>
                <a:ext uri="{FF2B5EF4-FFF2-40B4-BE49-F238E27FC236}">
                  <a16:creationId xmlns:a16="http://schemas.microsoft.com/office/drawing/2014/main" id="{512A4325-4F66-844C-85B1-4C936DB5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Oval 193">
              <a:extLst>
                <a:ext uri="{FF2B5EF4-FFF2-40B4-BE49-F238E27FC236}">
                  <a16:creationId xmlns:a16="http://schemas.microsoft.com/office/drawing/2014/main" id="{42DC5D9A-8390-1D4A-A8C1-3C193D97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194">
              <a:extLst>
                <a:ext uri="{FF2B5EF4-FFF2-40B4-BE49-F238E27FC236}">
                  <a16:creationId xmlns:a16="http://schemas.microsoft.com/office/drawing/2014/main" id="{2D7703BC-D6FE-9D4A-BE5F-ACBE696F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195">
              <a:extLst>
                <a:ext uri="{FF2B5EF4-FFF2-40B4-BE49-F238E27FC236}">
                  <a16:creationId xmlns:a16="http://schemas.microsoft.com/office/drawing/2014/main" id="{88471DD5-00EF-B34A-BAA1-AA8AE7CF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80C64-E9DA-2647-B08F-F808595E646B}"/>
              </a:ext>
            </a:extLst>
          </p:cNvPr>
          <p:cNvSpPr txBox="1"/>
          <p:nvPr/>
        </p:nvSpPr>
        <p:spPr>
          <a:xfrm>
            <a:off x="774261" y="4402394"/>
            <a:ext cx="317273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rate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R/2?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DE16E-F5B0-8243-9843-F4026E4132BD}"/>
              </a:ext>
            </a:extLst>
          </p:cNvPr>
          <p:cNvGrpSpPr/>
          <p:nvPr/>
        </p:nvGrpSpPr>
        <p:grpSpPr>
          <a:xfrm>
            <a:off x="4818031" y="1175178"/>
            <a:ext cx="2132013" cy="724224"/>
            <a:chOff x="4818031" y="1175178"/>
            <a:chExt cx="2132013" cy="724224"/>
          </a:xfrm>
        </p:grpSpPr>
        <p:sp>
          <p:nvSpPr>
            <p:cNvPr id="240" name="Oval 72">
              <a:extLst>
                <a:ext uri="{FF2B5EF4-FFF2-40B4-BE49-F238E27FC236}">
                  <a16:creationId xmlns:a16="http://schemas.microsoft.com/office/drawing/2014/main" id="{4B444E41-EF68-F94F-951A-91633B83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414" y="1808915"/>
              <a:ext cx="92075" cy="90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Line 74">
              <a:extLst>
                <a:ext uri="{FF2B5EF4-FFF2-40B4-BE49-F238E27FC236}">
                  <a16:creationId xmlns:a16="http://schemas.microsoft.com/office/drawing/2014/main" id="{5D48EDA9-2F95-5143-AF32-3BAD44F9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8964" y="1588252"/>
              <a:ext cx="369887" cy="252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Text Box 43">
              <a:extLst>
                <a:ext uri="{FF2B5EF4-FFF2-40B4-BE49-F238E27FC236}">
                  <a16:creationId xmlns:a16="http://schemas.microsoft.com/office/drawing/2014/main" id="{1C99CDFE-9298-BC49-916B-D28FBB576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031" y="1175178"/>
              <a:ext cx="2132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data: </a:t>
              </a: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4" name="Line 57">
            <a:extLst>
              <a:ext uri="{FF2B5EF4-FFF2-40B4-BE49-F238E27FC236}">
                <a16:creationId xmlns:a16="http://schemas.microsoft.com/office/drawing/2014/main" id="{198CECD8-AC19-4441-B07E-D812C1E4B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6879" y="3636250"/>
            <a:ext cx="8222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57">
            <a:extLst>
              <a:ext uri="{FF2B5EF4-FFF2-40B4-BE49-F238E27FC236}">
                <a16:creationId xmlns:a16="http://schemas.microsoft.com/office/drawing/2014/main" id="{E3F52AFD-CA05-E145-A13D-BB73559D5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108" y="2768743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57">
            <a:extLst>
              <a:ext uri="{FF2B5EF4-FFF2-40B4-BE49-F238E27FC236}">
                <a16:creationId xmlns:a16="http://schemas.microsoft.com/office/drawing/2014/main" id="{1C06B2BF-A77D-004B-A9F1-4A7417598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1674" y="3638595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CA410-A84F-B34C-BD63-41722EE5FAA8}"/>
              </a:ext>
            </a:extLst>
          </p:cNvPr>
          <p:cNvSpPr txBox="1"/>
          <p:nvPr/>
        </p:nvSpPr>
        <p:spPr>
          <a:xfrm>
            <a:off x="8597524" y="280884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188" name="Rectangle 15">
            <a:extLst>
              <a:ext uri="{FF2B5EF4-FFF2-40B4-BE49-F238E27FC236}">
                <a16:creationId xmlns:a16="http://schemas.microsoft.com/office/drawing/2014/main" id="{623041CF-890D-E145-9016-1967AAC9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77" y="2686311"/>
            <a:ext cx="3792183" cy="41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two flows</a:t>
            </a:r>
          </a:p>
        </p:txBody>
      </p:sp>
      <p:sp>
        <p:nvSpPr>
          <p:cNvPr id="189" name="Rectangle 15">
            <a:extLst>
              <a:ext uri="{FF2B5EF4-FFF2-40B4-BE49-F238E27FC236}">
                <a16:creationId xmlns:a16="http://schemas.microsoft.com/office/drawing/2014/main" id="{FF1255B8-CBCE-BA42-8BB2-AD361E91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66" y="1908019"/>
            <a:ext cx="4138268" cy="80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one router, infinite buffers </a:t>
            </a:r>
          </a:p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nput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output link capacity: R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A3C67-BB73-4845-B5BC-A5FA51964D18}"/>
              </a:ext>
            </a:extLst>
          </p:cNvPr>
          <p:cNvGrpSpPr/>
          <p:nvPr/>
        </p:nvGrpSpPr>
        <p:grpSpPr>
          <a:xfrm>
            <a:off x="7530790" y="2226427"/>
            <a:ext cx="1563461" cy="1084649"/>
            <a:chOff x="7530790" y="2226427"/>
            <a:chExt cx="1563461" cy="1084649"/>
          </a:xfrm>
        </p:grpSpPr>
        <p:sp>
          <p:nvSpPr>
            <p:cNvPr id="202" name="Text Box 32">
              <a:extLst>
                <a:ext uri="{FF2B5EF4-FFF2-40B4-BE49-F238E27FC236}">
                  <a16:creationId xmlns:a16="http://schemas.microsoft.com/office/drawing/2014/main" id="{67E5732D-E6EC-D241-A9B3-13D2E2E58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264" y="2226427"/>
              <a:ext cx="1423987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245" name="Line 77">
              <a:extLst>
                <a:ext uri="{FF2B5EF4-FFF2-40B4-BE49-F238E27FC236}">
                  <a16:creationId xmlns:a16="http://schemas.microsoft.com/office/drawing/2014/main" id="{CCE11A70-D909-BE48-AB8A-1428CFD4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8075" y="2647114"/>
              <a:ext cx="238488" cy="375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7BD2B8-6069-9D4C-8D8B-41A687B641F2}"/>
                </a:ext>
              </a:extLst>
            </p:cNvPr>
            <p:cNvGrpSpPr/>
            <p:nvPr/>
          </p:nvGrpSpPr>
          <p:grpSpPr>
            <a:xfrm>
              <a:off x="7530790" y="3050726"/>
              <a:ext cx="899401" cy="260350"/>
              <a:chOff x="10436222" y="4555062"/>
              <a:chExt cx="899401" cy="260350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F30537BA-9247-BC42-BBD7-831810DD3EB0}"/>
                  </a:ext>
                </a:extLst>
              </p:cNvPr>
              <p:cNvSpPr/>
              <p:nvPr/>
            </p:nvSpPr>
            <p:spPr>
              <a:xfrm>
                <a:off x="10442522" y="4559486"/>
                <a:ext cx="891015" cy="254197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CC59C21-286F-834A-ABEB-23215F83C500}"/>
                  </a:ext>
                </a:extLst>
              </p:cNvPr>
              <p:cNvGrpSpPr/>
              <p:nvPr/>
            </p:nvGrpSpPr>
            <p:grpSpPr>
              <a:xfrm>
                <a:off x="10436222" y="4555062"/>
                <a:ext cx="899401" cy="260350"/>
                <a:chOff x="7488023" y="3444875"/>
                <a:chExt cx="947952" cy="260350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36049D02-069F-6C48-8DC5-99C6838DD8A5}"/>
                    </a:ext>
                  </a:extLst>
                </p:cNvPr>
                <p:cNvGrpSpPr/>
                <p:nvPr/>
              </p:nvGrpSpPr>
              <p:grpSpPr>
                <a:xfrm>
                  <a:off x="8025557" y="3487646"/>
                  <a:ext cx="327298" cy="173730"/>
                  <a:chOff x="8094529" y="3437940"/>
                  <a:chExt cx="307888" cy="155752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FF172DB4-2A00-6A46-8A16-C30786F979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40241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99BF623C-66BC-3245-B197-115199D1F5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1102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B4CE1C9F-BB23-484E-BA7E-95900D23BB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9978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B65F295-34D5-B848-A55B-C87742C69F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4847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E821A5FD-1839-F841-8915-6982EB7407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97158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133501AC-7C40-F74E-8B51-CD3FBFBAA6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4584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37CD78F7-3453-B544-9B8F-FEE9954DB3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94529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7B8129D5-9ED3-CA4A-A4D7-8B3E8421EE81}"/>
                    </a:ext>
                  </a:extLst>
                </p:cNvPr>
                <p:cNvGrpSpPr/>
                <p:nvPr/>
              </p:nvGrpSpPr>
              <p:grpSpPr>
                <a:xfrm>
                  <a:off x="7488023" y="3444875"/>
                  <a:ext cx="947952" cy="260350"/>
                  <a:chOff x="8103973" y="3803650"/>
                  <a:chExt cx="947952" cy="260350"/>
                </a:xfrm>
              </p:grpSpPr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872F3490-7E4D-8444-A669-531B26BEE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0664" y="3810000"/>
                    <a:ext cx="94126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9174BCA4-2936-E040-BF15-8E2726830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973" y="4060825"/>
                    <a:ext cx="94795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F9385773-39F4-2545-BD87-40FD8C9F9C6F}"/>
                      </a:ext>
                    </a:extLst>
                  </p:cNvPr>
                  <p:cNvCxnSpPr/>
                  <p:nvPr/>
                </p:nvCxnSpPr>
                <p:spPr>
                  <a:xfrm>
                    <a:off x="9048750" y="3803650"/>
                    <a:ext cx="0" cy="2603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688F0B57-026F-5344-8D43-0487FF117BFF}"/>
                    </a:ext>
                  </a:extLst>
                </p:cNvPr>
                <p:cNvSpPr/>
                <p:nvPr/>
              </p:nvSpPr>
              <p:spPr>
                <a:xfrm>
                  <a:off x="79248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8E4A8AF8-2EE5-E84B-833D-8A787630D598}"/>
                    </a:ext>
                  </a:extLst>
                </p:cNvPr>
                <p:cNvSpPr/>
                <p:nvPr/>
              </p:nvSpPr>
              <p:spPr>
                <a:xfrm>
                  <a:off x="78422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402477F2-C87F-B441-AD74-F56E96984F63}"/>
                    </a:ext>
                  </a:extLst>
                </p:cNvPr>
                <p:cNvSpPr/>
                <p:nvPr/>
              </p:nvSpPr>
              <p:spPr>
                <a:xfrm>
                  <a:off x="77597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F86B5FF7-41EE-5F45-8AAE-5330D16205CB}"/>
                    </a:ext>
                  </a:extLst>
                </p:cNvPr>
                <p:cNvSpPr/>
                <p:nvPr/>
              </p:nvSpPr>
              <p:spPr>
                <a:xfrm>
                  <a:off x="76771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59" name="Freeform 91">
            <a:extLst>
              <a:ext uri="{FF2B5EF4-FFF2-40B4-BE49-F238E27FC236}">
                <a16:creationId xmlns:a16="http://schemas.microsoft.com/office/drawing/2014/main" id="{DCEE1836-E089-0E43-AA83-3C4D23A24812}"/>
              </a:ext>
            </a:extLst>
          </p:cNvPr>
          <p:cNvSpPr>
            <a:spLocks/>
          </p:cNvSpPr>
          <p:nvPr/>
        </p:nvSpPr>
        <p:spPr bwMode="auto">
          <a:xfrm>
            <a:off x="6632039" y="1856540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32497-C7A3-5D43-A16B-0B4F26B7ADF5}"/>
              </a:ext>
            </a:extLst>
          </p:cNvPr>
          <p:cNvGrpSpPr/>
          <p:nvPr/>
        </p:nvGrpSpPr>
        <p:grpSpPr>
          <a:xfrm>
            <a:off x="5641439" y="2685215"/>
            <a:ext cx="4000500" cy="1028700"/>
            <a:chOff x="5641439" y="2685215"/>
            <a:chExt cx="4000500" cy="1028700"/>
          </a:xfrm>
        </p:grpSpPr>
        <p:sp>
          <p:nvSpPr>
            <p:cNvPr id="241" name="Oval 73">
              <a:extLst>
                <a:ext uri="{FF2B5EF4-FFF2-40B4-BE49-F238E27FC236}">
                  <a16:creationId xmlns:a16="http://schemas.microsoft.com/office/drawing/2014/main" id="{ED516131-17AE-C440-B198-2569A5BF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90">
              <a:extLst>
                <a:ext uri="{FF2B5EF4-FFF2-40B4-BE49-F238E27FC236}">
                  <a16:creationId xmlns:a16="http://schemas.microsoft.com/office/drawing/2014/main" id="{3B8EFAC6-AD78-9046-A67E-7BBA82E6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4CED69A2-36DA-634D-8A3B-DB1A142EB7BC}"/>
              </a:ext>
            </a:extLst>
          </p:cNvPr>
          <p:cNvSpPr txBox="1"/>
          <p:nvPr/>
        </p:nvSpPr>
        <p:spPr>
          <a:xfrm>
            <a:off x="7077879" y="28436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409" name="Rectangle 15">
            <a:extLst>
              <a:ext uri="{FF2B5EF4-FFF2-40B4-BE49-F238E27FC236}">
                <a16:creationId xmlns:a16="http://schemas.microsoft.com/office/drawing/2014/main" id="{6315C129-DEF5-A84E-932D-A6743A5F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46" y="3074685"/>
            <a:ext cx="3792183" cy="4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 retransmissions needed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76CA8-B553-A348-A420-DCCEB21C31F8}"/>
              </a:ext>
            </a:extLst>
          </p:cNvPr>
          <p:cNvGrpSpPr/>
          <p:nvPr/>
        </p:nvGrpSpPr>
        <p:grpSpPr>
          <a:xfrm>
            <a:off x="7949627" y="4325522"/>
            <a:ext cx="1778901" cy="1635125"/>
            <a:chOff x="7949627" y="4325522"/>
            <a:chExt cx="1778901" cy="1635125"/>
          </a:xfrm>
        </p:grpSpPr>
        <p:sp>
          <p:nvSpPr>
            <p:cNvPr id="273" name="Line 109">
              <a:extLst>
                <a:ext uri="{FF2B5EF4-FFF2-40B4-BE49-F238E27FC236}">
                  <a16:creationId xmlns:a16="http://schemas.microsoft.com/office/drawing/2014/main" id="{9583C00B-D534-084D-8157-1CCEC25D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896" y="4325522"/>
              <a:ext cx="0" cy="127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Line 111">
              <a:extLst>
                <a:ext uri="{FF2B5EF4-FFF2-40B4-BE49-F238E27FC236}">
                  <a16:creationId xmlns:a16="http://schemas.microsoft.com/office/drawing/2014/main" id="{09BE50B8-B938-304E-AA75-9BE0DD3D3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5371" y="4465222"/>
              <a:ext cx="0" cy="1104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Freeform 112">
              <a:extLst>
                <a:ext uri="{FF2B5EF4-FFF2-40B4-BE49-F238E27FC236}">
                  <a16:creationId xmlns:a16="http://schemas.microsoft.com/office/drawing/2014/main" id="{B4F837A8-9013-9E4D-BE0A-50904AB1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546" y="4439822"/>
              <a:ext cx="1106488" cy="115252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connsiteX0" fmla="*/ 0 w 9642"/>
                <a:gd name="connsiteY0" fmla="*/ 8023 h 8023"/>
                <a:gd name="connsiteX1" fmla="*/ 7925 w 9642"/>
                <a:gd name="connsiteY1" fmla="*/ 6111 h 8023"/>
                <a:gd name="connsiteX2" fmla="*/ 9642 w 9642"/>
                <a:gd name="connsiteY2" fmla="*/ 0 h 8023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Line 114">
              <a:extLst>
                <a:ext uri="{FF2B5EF4-FFF2-40B4-BE49-F238E27FC236}">
                  <a16:creationId xmlns:a16="http://schemas.microsoft.com/office/drawing/2014/main" id="{9E0B5DA0-C463-1949-8C79-0C8EA78D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2196" y="5601872"/>
              <a:ext cx="0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116">
              <a:extLst>
                <a:ext uri="{FF2B5EF4-FFF2-40B4-BE49-F238E27FC236}">
                  <a16:creationId xmlns:a16="http://schemas.microsoft.com/office/drawing/2014/main" id="{D507FAE5-0060-B54B-B86B-D3BB4178E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2646" y="5636797"/>
              <a:ext cx="460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79" name="Text Box 117">
              <a:extLst>
                <a:ext uri="{FF2B5EF4-FFF2-40B4-BE49-F238E27FC236}">
                  <a16:creationId xmlns:a16="http://schemas.microsoft.com/office/drawing/2014/main" id="{B15ADD83-E850-F247-A96D-15A9484C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790083" y="4868447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delay</a:t>
              </a: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0" name="Text Box 118">
              <a:extLst>
                <a:ext uri="{FF2B5EF4-FFF2-40B4-BE49-F238E27FC236}">
                  <a16:creationId xmlns:a16="http://schemas.microsoft.com/office/drawing/2014/main" id="{C47E14E2-29C5-9544-AE24-B08ECA631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0358" y="556377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7FA933-6276-0141-AB98-5F328D89E5E6}"/>
                </a:ext>
              </a:extLst>
            </p:cNvPr>
            <p:cNvCxnSpPr/>
            <p:nvPr/>
          </p:nvCxnSpPr>
          <p:spPr>
            <a:xfrm>
              <a:off x="8312683" y="5594801"/>
              <a:ext cx="141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351EA60-E695-1A49-877E-C777EE27A7EF}"/>
              </a:ext>
            </a:extLst>
          </p:cNvPr>
          <p:cNvSpPr/>
          <p:nvPr/>
        </p:nvSpPr>
        <p:spPr>
          <a:xfrm>
            <a:off x="4764506" y="1106906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2D67963-A1D8-D745-B58E-B552013D436E}"/>
              </a:ext>
            </a:extLst>
          </p:cNvPr>
          <p:cNvSpPr/>
          <p:nvPr/>
        </p:nvSpPr>
        <p:spPr>
          <a:xfrm>
            <a:off x="8507129" y="1182304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Box 285">
            <a:extLst>
              <a:ext uri="{FF2B5EF4-FFF2-40B4-BE49-F238E27FC236}">
                <a16:creationId xmlns:a16="http://schemas.microsoft.com/office/drawing/2014/main" id="{874908D2-0B9B-5942-9966-8D55C3BC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826" y="6135036"/>
            <a:ext cx="815123" cy="5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R/2</a:t>
            </a:r>
          </a:p>
        </p:txBody>
      </p:sp>
      <p:sp>
        <p:nvSpPr>
          <p:cNvPr id="209" name="Line 280">
            <a:extLst>
              <a:ext uri="{FF2B5EF4-FFF2-40B4-BE49-F238E27FC236}">
                <a16:creationId xmlns:a16="http://schemas.microsoft.com/office/drawing/2014/main" id="{BDD1A869-FA53-344E-87A5-92F0D59AB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6717" y="4095473"/>
            <a:ext cx="0" cy="186902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13" name="Line 283">
            <a:extLst>
              <a:ext uri="{FF2B5EF4-FFF2-40B4-BE49-F238E27FC236}">
                <a16:creationId xmlns:a16="http://schemas.microsoft.com/office/drawing/2014/main" id="{09E784F2-EB2F-724D-A761-5ED5A1E0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096" y="6018207"/>
            <a:ext cx="0" cy="1557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504F3-DA24-6D4D-AC29-260B2D78E924}"/>
              </a:ext>
            </a:extLst>
          </p:cNvPr>
          <p:cNvGrpSpPr/>
          <p:nvPr/>
        </p:nvGrpSpPr>
        <p:grpSpPr>
          <a:xfrm>
            <a:off x="4643558" y="4257261"/>
            <a:ext cx="2333625" cy="1701800"/>
            <a:chOff x="4643558" y="4257261"/>
            <a:chExt cx="2333625" cy="170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9E55DD-22D3-2C4D-96EC-2DA426511E2A}"/>
                </a:ext>
              </a:extLst>
            </p:cNvPr>
            <p:cNvGrpSpPr/>
            <p:nvPr/>
          </p:nvGrpSpPr>
          <p:grpSpPr>
            <a:xfrm>
              <a:off x="4643558" y="4257261"/>
              <a:ext cx="2333625" cy="1701800"/>
              <a:chOff x="4643558" y="4257261"/>
              <a:chExt cx="2333625" cy="1701800"/>
            </a:xfrm>
          </p:grpSpPr>
          <p:sp>
            <p:nvSpPr>
              <p:cNvPr id="261" name="Line 94">
                <a:extLst>
                  <a:ext uri="{FF2B5EF4-FFF2-40B4-BE49-F238E27FC236}">
                    <a16:creationId xmlns:a16="http://schemas.microsoft.com/office/drawing/2014/main" id="{7A0C5916-D5E3-FB42-83B7-2D47DCB3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158" y="4323936"/>
                <a:ext cx="0" cy="1276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5174839E-5D4A-B04A-89C3-586EBCDEF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9633" y="4463636"/>
                <a:ext cx="0" cy="1104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Freeform 97">
                <a:extLst>
                  <a:ext uri="{FF2B5EF4-FFF2-40B4-BE49-F238E27FC236}">
                    <a16:creationId xmlns:a16="http://schemas.microsoft.com/office/drawing/2014/main" id="{EC237386-8658-A949-B8C2-D9BA0751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808" y="4428711"/>
                <a:ext cx="1857375" cy="1162050"/>
              </a:xfrm>
              <a:custGeom>
                <a:avLst/>
                <a:gdLst>
                  <a:gd name="T0" fmla="*/ 0 w 1170"/>
                  <a:gd name="T1" fmla="*/ 732 h 732"/>
                  <a:gd name="T2" fmla="*/ 720 w 1170"/>
                  <a:gd name="T3" fmla="*/ 0 h 732"/>
                  <a:gd name="T4" fmla="*/ 1170 w 1170"/>
                  <a:gd name="T5" fmla="*/ 0 h 7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70" h="732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Line 98">
                <a:extLst>
                  <a:ext uri="{FF2B5EF4-FFF2-40B4-BE49-F238E27FC236}">
                    <a16:creationId xmlns:a16="http://schemas.microsoft.com/office/drawing/2014/main" id="{72E41F27-B7FB-9D47-A225-27B5355D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3608" y="4428711"/>
                <a:ext cx="7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6" name="Line 99">
                <a:extLst>
                  <a:ext uri="{FF2B5EF4-FFF2-40B4-BE49-F238E27FC236}">
                    <a16:creationId xmlns:a16="http://schemas.microsoft.com/office/drawing/2014/main" id="{AC723AF5-64D6-5040-9235-C2B65B36A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458" y="5600286"/>
                <a:ext cx="0" cy="92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7" name="Text Box 100">
                <a:extLst>
                  <a:ext uri="{FF2B5EF4-FFF2-40B4-BE49-F238E27FC236}">
                    <a16:creationId xmlns:a16="http://schemas.microsoft.com/office/drawing/2014/main" id="{B31E33C5-D8FD-9C45-A060-B1987EF56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3558" y="425726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8" name="Text Box 101">
                <a:extLst>
                  <a:ext uri="{FF2B5EF4-FFF2-40B4-BE49-F238E27FC236}">
                    <a16:creationId xmlns:a16="http://schemas.microsoft.com/office/drawing/2014/main" id="{F97C34ED-44A3-FE4E-8E35-B3DEC9ACC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6908" y="563521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9" name="Text Box 102">
                <a:extLst>
                  <a:ext uri="{FF2B5EF4-FFF2-40B4-BE49-F238E27FC236}">
                    <a16:creationId xmlns:a16="http://schemas.microsoft.com/office/drawing/2014/main" id="{E1DFCD88-D6E7-3549-94E6-D1A194D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638796" y="4563816"/>
                <a:ext cx="5540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out</a:t>
                </a:r>
              </a:p>
            </p:txBody>
          </p:sp>
          <p:sp>
            <p:nvSpPr>
              <p:cNvPr id="270" name="Text Box 103">
                <a:extLst>
                  <a:ext uri="{FF2B5EF4-FFF2-40B4-BE49-F238E27FC236}">
                    <a16:creationId xmlns:a16="http://schemas.microsoft.com/office/drawing/2014/main" id="{18220D2D-CB70-5348-8CDA-AC8B2AE8F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4621" y="5562186"/>
                <a:ext cx="452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</a:t>
                </a:r>
              </a:p>
            </p:txBody>
          </p:sp>
          <p:sp>
            <p:nvSpPr>
              <p:cNvPr id="271" name="Line 106">
                <a:extLst>
                  <a:ext uri="{FF2B5EF4-FFF2-40B4-BE49-F238E27FC236}">
                    <a16:creationId xmlns:a16="http://schemas.microsoft.com/office/drawing/2014/main" id="{319712D7-1AB2-9D4A-B08D-45AD00991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5208" y="4430299"/>
                <a:ext cx="10398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272A867-5F31-FC46-A882-A3E999CBA0F0}"/>
                  </a:ext>
                </a:extLst>
              </p:cNvPr>
              <p:cNvCxnSpPr/>
              <p:nvPr/>
            </p:nvCxnSpPr>
            <p:spPr>
              <a:xfrm>
                <a:off x="5119903" y="5598611"/>
                <a:ext cx="14158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5B06FE-7752-8942-9D69-AFB2C165CC35}"/>
                </a:ext>
              </a:extLst>
            </p:cNvPr>
            <p:cNvSpPr txBox="1"/>
            <p:nvPr/>
          </p:nvSpPr>
          <p:spPr>
            <a:xfrm rot="16200000">
              <a:off x="4435687" y="5176433"/>
              <a:ext cx="969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CB9F7FD-8167-EF4B-AA1F-EA31EB355CB0}"/>
              </a:ext>
            </a:extLst>
          </p:cNvPr>
          <p:cNvSpPr/>
          <p:nvPr/>
        </p:nvSpPr>
        <p:spPr>
          <a:xfrm>
            <a:off x="12697995" y="3995821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Slide Number Placeholder 2">
            <a:extLst>
              <a:ext uri="{FF2B5EF4-FFF2-40B4-BE49-F238E27FC236}">
                <a16:creationId xmlns:a16="http://schemas.microsoft.com/office/drawing/2014/main" id="{5938E394-4CEC-1949-BD3E-8B96E096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81" grpId="0"/>
      <p:bldP spid="4" grpId="0"/>
      <p:bldP spid="8" grpId="0"/>
      <p:bldP spid="188" grpId="0"/>
      <p:bldP spid="189" grpId="0"/>
      <p:bldP spid="259" grpId="0" animBg="1"/>
      <p:bldP spid="402" grpId="0"/>
      <p:bldP spid="409" grpId="0"/>
      <p:bldP spid="14" grpId="0" animBg="1"/>
      <p:bldP spid="14" grpId="1" animBg="1"/>
      <p:bldP spid="204" grpId="0" animBg="1"/>
      <p:bldP spid="20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3">
            <a:extLst>
              <a:ext uri="{FF2B5EF4-FFF2-40B4-BE49-F238E27FC236}">
                <a16:creationId xmlns:a16="http://schemas.microsoft.com/office/drawing/2014/main" id="{80D23465-6886-5547-A6E1-507D7810B0F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D623061-0BAD-094E-BE78-B8341568F37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F2C2633-7018-BA41-AB83-B819BB9A45E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2760D7-48DE-8A4B-ACF3-A7CD0B9C646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B159F5A-C0DA-EB4C-A34A-F001D131F1E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D2F7871-F8B6-2849-8DE5-284CB68B59A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AE2A84E-B822-F046-878E-584B56EF1E3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909" name="Rectangle 2">
            <a:extLst>
              <a:ext uri="{FF2B5EF4-FFF2-40B4-BE49-F238E27FC236}">
                <a16:creationId xmlns:a16="http://schemas.microsoft.com/office/drawing/2014/main" id="{D810901F-4456-034F-A011-28193A3B4968}"/>
              </a:ext>
            </a:extLst>
          </p:cNvPr>
          <p:cNvSpPr txBox="1">
            <a:spLocks noChangeArrowheads="1"/>
          </p:cNvSpPr>
          <p:nvPr/>
        </p:nvSpPr>
        <p:spPr>
          <a:xfrm>
            <a:off x="634964" y="1182473"/>
            <a:ext cx="9710831" cy="50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router,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buffers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9">
            <a:extLst>
              <a:ext uri="{FF2B5EF4-FFF2-40B4-BE49-F238E27FC236}">
                <a16:creationId xmlns:a16="http://schemas.microsoft.com/office/drawing/2014/main" id="{31041B91-E0FC-7E47-86EF-C839592CEEF9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664E13D-A71D-7A41-9ED2-950A4602199F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609789D-FAF9-5746-8CD2-A008EE6CECB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231DA-8104-CB44-92A0-570084A4B4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E0EC21-BE7F-C342-9CAD-4288FEF4BF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F9FAFCD-7CC5-104B-8E70-9A9A226394D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0759462-583F-5148-89B2-CAC38E98E11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8064D3-1463-5B40-A9E3-050E65014C75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D19C0FC-E2FD-B34E-B3FB-BDFF7FD70A3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7598A7-2ED2-704C-A197-75E68BC404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240FCF7-9EBB-7C41-8D3A-965DA0A9761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40B610-359C-5A46-86F3-309280845EC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9FA9EB9-49D7-3F4E-9667-CD5C42ECC86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6">
            <a:extLst>
              <a:ext uri="{FF2B5EF4-FFF2-40B4-BE49-F238E27FC236}">
                <a16:creationId xmlns:a16="http://schemas.microsoft.com/office/drawing/2014/main" id="{4DB18098-9AC8-F84F-9EFC-E14F468703DC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E49415B-7EB6-4743-B880-41FB066DB4B9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448B2D2-1A62-5C43-9150-A99468BAB68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40DD19D-B2AD-964D-83A9-82488AF7E0E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E98CF7C-ADBA-454F-9236-1C970C41D5B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343C97A-736C-CB4E-A0C3-58EA9178C035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638F38-76DF-9646-AF7C-7B73311BC37D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455C231-4F77-2943-A4A7-79D8A6F887B7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D0698D9-69AC-074F-89C8-D8A88994A28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9DCF5EE-AB68-B240-BE5F-5203162A964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70C8D46-5FC3-C145-B11A-7CB2D312B36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F04230D-700C-C549-99E0-41EBB2B22DD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4D1E1E76-B8D0-7C4B-9A0D-667DF456C8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B9903FEA-8DB2-E54A-AD78-7A6E5A6847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092F8C6-79B6-BC42-B991-7922CC9AB62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8" name="Group 124">
            <a:extLst>
              <a:ext uri="{FF2B5EF4-FFF2-40B4-BE49-F238E27FC236}">
                <a16:creationId xmlns:a16="http://schemas.microsoft.com/office/drawing/2014/main" id="{BC5A178C-850C-0546-B828-A97A5F9A90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273" name="Picture 125" descr="desktop_computer_stylized_medium">
              <a:extLst>
                <a:ext uri="{FF2B5EF4-FFF2-40B4-BE49-F238E27FC236}">
                  <a16:creationId xmlns:a16="http://schemas.microsoft.com/office/drawing/2014/main" id="{8B5BD8CE-2A84-E846-817A-1550E18B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" name="Freeform 126">
              <a:extLst>
                <a:ext uri="{FF2B5EF4-FFF2-40B4-BE49-F238E27FC236}">
                  <a16:creationId xmlns:a16="http://schemas.microsoft.com/office/drawing/2014/main" id="{56638146-3603-4B43-8C07-22A53DD29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0" name="Freeform 12">
            <a:extLst>
              <a:ext uri="{FF2B5EF4-FFF2-40B4-BE49-F238E27FC236}">
                <a16:creationId xmlns:a16="http://schemas.microsoft.com/office/drawing/2014/main" id="{B265A6FF-6F16-644A-A3DA-369A224CF48A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Line 33">
            <a:extLst>
              <a:ext uri="{FF2B5EF4-FFF2-40B4-BE49-F238E27FC236}">
                <a16:creationId xmlns:a16="http://schemas.microsoft.com/office/drawing/2014/main" id="{C878E23C-4C42-2D44-B41A-E547E44A0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42">
            <a:extLst>
              <a:ext uri="{FF2B5EF4-FFF2-40B4-BE49-F238E27FC236}">
                <a16:creationId xmlns:a16="http://schemas.microsoft.com/office/drawing/2014/main" id="{DFAA6AE2-F5C0-4846-83FF-51CD9D34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52">
            <a:extLst>
              <a:ext uri="{FF2B5EF4-FFF2-40B4-BE49-F238E27FC236}">
                <a16:creationId xmlns:a16="http://schemas.microsoft.com/office/drawing/2014/main" id="{697CE3BC-08E3-0743-B33B-A06D8A97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Line 53">
            <a:extLst>
              <a:ext uri="{FF2B5EF4-FFF2-40B4-BE49-F238E27FC236}">
                <a16:creationId xmlns:a16="http://schemas.microsoft.com/office/drawing/2014/main" id="{66A4B303-46B3-9E4D-A4D5-76E145975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Line 54">
            <a:extLst>
              <a:ext uri="{FF2B5EF4-FFF2-40B4-BE49-F238E27FC236}">
                <a16:creationId xmlns:a16="http://schemas.microsoft.com/office/drawing/2014/main" id="{17F5C019-D2C3-9C47-8837-56EB26DFF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55">
            <a:extLst>
              <a:ext uri="{FF2B5EF4-FFF2-40B4-BE49-F238E27FC236}">
                <a16:creationId xmlns:a16="http://schemas.microsoft.com/office/drawing/2014/main" id="{5B033825-3CFA-7B48-B2A8-5386F733A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57">
            <a:extLst>
              <a:ext uri="{FF2B5EF4-FFF2-40B4-BE49-F238E27FC236}">
                <a16:creationId xmlns:a16="http://schemas.microsoft.com/office/drawing/2014/main" id="{6C1DD6E4-4DE9-0F41-BF04-1F6DF97D2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3" name="Group 127">
            <a:extLst>
              <a:ext uri="{FF2B5EF4-FFF2-40B4-BE49-F238E27FC236}">
                <a16:creationId xmlns:a16="http://schemas.microsoft.com/office/drawing/2014/main" id="{3808CE02-5C3D-C346-BEE9-B6E121BF954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233" name="Freeform 128">
              <a:extLst>
                <a:ext uri="{FF2B5EF4-FFF2-40B4-BE49-F238E27FC236}">
                  <a16:creationId xmlns:a16="http://schemas.microsoft.com/office/drawing/2014/main" id="{811C558B-4215-704B-94D0-E1230464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29">
              <a:extLst>
                <a:ext uri="{FF2B5EF4-FFF2-40B4-BE49-F238E27FC236}">
                  <a16:creationId xmlns:a16="http://schemas.microsoft.com/office/drawing/2014/main" id="{83BDE6F4-12C8-254F-99E6-1AC22AB2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5" name="Freeform 130">
              <a:extLst>
                <a:ext uri="{FF2B5EF4-FFF2-40B4-BE49-F238E27FC236}">
                  <a16:creationId xmlns:a16="http://schemas.microsoft.com/office/drawing/2014/main" id="{505E1BFF-3C9F-B243-B5B0-75BB0D03F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Freeform 131">
              <a:extLst>
                <a:ext uri="{FF2B5EF4-FFF2-40B4-BE49-F238E27FC236}">
                  <a16:creationId xmlns:a16="http://schemas.microsoft.com/office/drawing/2014/main" id="{6FA76602-7304-F042-9F0F-79DB3F9A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32">
              <a:extLst>
                <a:ext uri="{FF2B5EF4-FFF2-40B4-BE49-F238E27FC236}">
                  <a16:creationId xmlns:a16="http://schemas.microsoft.com/office/drawing/2014/main" id="{FA53C885-D9E0-A545-8445-B2721091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133">
              <a:extLst>
                <a:ext uri="{FF2B5EF4-FFF2-40B4-BE49-F238E27FC236}">
                  <a16:creationId xmlns:a16="http://schemas.microsoft.com/office/drawing/2014/main" id="{3A3B6CB5-41F2-664A-A843-912B5DB61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134">
                <a:extLst>
                  <a:ext uri="{FF2B5EF4-FFF2-40B4-BE49-F238E27FC236}">
                    <a16:creationId xmlns:a16="http://schemas.microsoft.com/office/drawing/2014/main" id="{BC9432EE-0011-9F4F-8687-4173A06D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AutoShape 135">
                <a:extLst>
                  <a:ext uri="{FF2B5EF4-FFF2-40B4-BE49-F238E27FC236}">
                    <a16:creationId xmlns:a16="http://schemas.microsoft.com/office/drawing/2014/main" id="{1850FFB1-810C-5D46-B468-F1377E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Rectangle 136">
              <a:extLst>
                <a:ext uri="{FF2B5EF4-FFF2-40B4-BE49-F238E27FC236}">
                  <a16:creationId xmlns:a16="http://schemas.microsoft.com/office/drawing/2014/main" id="{E6E1815D-B0B7-C249-B837-587E975B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7F97E068-6BF9-8149-811C-00184DED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138">
                <a:extLst>
                  <a:ext uri="{FF2B5EF4-FFF2-40B4-BE49-F238E27FC236}">
                    <a16:creationId xmlns:a16="http://schemas.microsoft.com/office/drawing/2014/main" id="{6649A030-733E-DB43-A4BD-D41A8DDFD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2" name="AutoShape 139">
                <a:extLst>
                  <a:ext uri="{FF2B5EF4-FFF2-40B4-BE49-F238E27FC236}">
                    <a16:creationId xmlns:a16="http://schemas.microsoft.com/office/drawing/2014/main" id="{9E214A48-F0EF-174A-A6D2-127D8762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140">
              <a:extLst>
                <a:ext uri="{FF2B5EF4-FFF2-40B4-BE49-F238E27FC236}">
                  <a16:creationId xmlns:a16="http://schemas.microsoft.com/office/drawing/2014/main" id="{F4213574-ABC8-7F43-9C79-6E5C2116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Rectangle 141">
              <a:extLst>
                <a:ext uri="{FF2B5EF4-FFF2-40B4-BE49-F238E27FC236}">
                  <a16:creationId xmlns:a16="http://schemas.microsoft.com/office/drawing/2014/main" id="{6C7F02A7-1E6B-6744-BB83-50A5FD66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3" name="Group 142">
              <a:extLst>
                <a:ext uri="{FF2B5EF4-FFF2-40B4-BE49-F238E27FC236}">
                  <a16:creationId xmlns:a16="http://schemas.microsoft.com/office/drawing/2014/main" id="{8F919684-30D5-B14A-AB97-B5DFBEF53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143">
                <a:extLst>
                  <a:ext uri="{FF2B5EF4-FFF2-40B4-BE49-F238E27FC236}">
                    <a16:creationId xmlns:a16="http://schemas.microsoft.com/office/drawing/2014/main" id="{96D6248B-EAAA-2A4D-A4BD-1009D13E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AutoShape 144">
                <a:extLst>
                  <a:ext uri="{FF2B5EF4-FFF2-40B4-BE49-F238E27FC236}">
                    <a16:creationId xmlns:a16="http://schemas.microsoft.com/office/drawing/2014/main" id="{B63C93F6-376E-2F42-8185-8FD12714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B5A663D7-E6EE-734B-9792-F536336D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46">
              <a:extLst>
                <a:ext uri="{FF2B5EF4-FFF2-40B4-BE49-F238E27FC236}">
                  <a16:creationId xmlns:a16="http://schemas.microsoft.com/office/drawing/2014/main" id="{C596A713-1C52-A34E-9381-F7F919A69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147">
                <a:extLst>
                  <a:ext uri="{FF2B5EF4-FFF2-40B4-BE49-F238E27FC236}">
                    <a16:creationId xmlns:a16="http://schemas.microsoft.com/office/drawing/2014/main" id="{A2AF9509-2E9C-F049-A69C-BC151ADB2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8" name="AutoShape 148">
                <a:extLst>
                  <a:ext uri="{FF2B5EF4-FFF2-40B4-BE49-F238E27FC236}">
                    <a16:creationId xmlns:a16="http://schemas.microsoft.com/office/drawing/2014/main" id="{C59B2148-A3C8-0841-87D7-7B5FBFD9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6" name="Rectangle 149">
              <a:extLst>
                <a:ext uri="{FF2B5EF4-FFF2-40B4-BE49-F238E27FC236}">
                  <a16:creationId xmlns:a16="http://schemas.microsoft.com/office/drawing/2014/main" id="{B0F127BD-9A3A-EB41-A2E1-7CD4CC52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150">
              <a:extLst>
                <a:ext uri="{FF2B5EF4-FFF2-40B4-BE49-F238E27FC236}">
                  <a16:creationId xmlns:a16="http://schemas.microsoft.com/office/drawing/2014/main" id="{3BBBB4B7-56DB-1D43-A6D4-1D492AE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151">
              <a:extLst>
                <a:ext uri="{FF2B5EF4-FFF2-40B4-BE49-F238E27FC236}">
                  <a16:creationId xmlns:a16="http://schemas.microsoft.com/office/drawing/2014/main" id="{591A95E8-6F86-8A42-A0C9-7487B89D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Oval 152">
              <a:extLst>
                <a:ext uri="{FF2B5EF4-FFF2-40B4-BE49-F238E27FC236}">
                  <a16:creationId xmlns:a16="http://schemas.microsoft.com/office/drawing/2014/main" id="{7C866B93-DCBC-7749-9A90-2E6DF2E7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Freeform 153">
              <a:extLst>
                <a:ext uri="{FF2B5EF4-FFF2-40B4-BE49-F238E27FC236}">
                  <a16:creationId xmlns:a16="http://schemas.microsoft.com/office/drawing/2014/main" id="{20096CEE-1D0A-DA4A-B4EA-CE851FB63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AutoShape 154">
              <a:extLst>
                <a:ext uri="{FF2B5EF4-FFF2-40B4-BE49-F238E27FC236}">
                  <a16:creationId xmlns:a16="http://schemas.microsoft.com/office/drawing/2014/main" id="{800A41D3-8C32-9540-A084-0538BB95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AutoShape 155">
              <a:extLst>
                <a:ext uri="{FF2B5EF4-FFF2-40B4-BE49-F238E27FC236}">
                  <a16:creationId xmlns:a16="http://schemas.microsoft.com/office/drawing/2014/main" id="{67F818BC-2518-4C4C-8597-C941419A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Oval 156">
              <a:extLst>
                <a:ext uri="{FF2B5EF4-FFF2-40B4-BE49-F238E27FC236}">
                  <a16:creationId xmlns:a16="http://schemas.microsoft.com/office/drawing/2014/main" id="{80D903FF-E73B-D84D-B215-D7FB2AA3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4" name="Oval 157">
              <a:extLst>
                <a:ext uri="{FF2B5EF4-FFF2-40B4-BE49-F238E27FC236}">
                  <a16:creationId xmlns:a16="http://schemas.microsoft.com/office/drawing/2014/main" id="{CB203238-7D82-C747-B805-A2FDFABD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Oval 158">
              <a:extLst>
                <a:ext uri="{FF2B5EF4-FFF2-40B4-BE49-F238E27FC236}">
                  <a16:creationId xmlns:a16="http://schemas.microsoft.com/office/drawing/2014/main" id="{963F0D1E-6FE3-8E42-B74D-4F294787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Rectangle 159">
              <a:extLst>
                <a:ext uri="{FF2B5EF4-FFF2-40B4-BE49-F238E27FC236}">
                  <a16:creationId xmlns:a16="http://schemas.microsoft.com/office/drawing/2014/main" id="{3C003407-E16A-4B46-B1EA-E94247F7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4" name="Group 160">
            <a:extLst>
              <a:ext uri="{FF2B5EF4-FFF2-40B4-BE49-F238E27FC236}">
                <a16:creationId xmlns:a16="http://schemas.microsoft.com/office/drawing/2014/main" id="{0F097A1A-2185-F148-8F82-34ABB517D6A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231" name="Picture 161" descr="desktop_computer_stylized_medium">
              <a:extLst>
                <a:ext uri="{FF2B5EF4-FFF2-40B4-BE49-F238E27FC236}">
                  <a16:creationId xmlns:a16="http://schemas.microsoft.com/office/drawing/2014/main" id="{739E1A58-F96D-1345-AEAE-EA59CB2F6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62">
              <a:extLst>
                <a:ext uri="{FF2B5EF4-FFF2-40B4-BE49-F238E27FC236}">
                  <a16:creationId xmlns:a16="http://schemas.microsoft.com/office/drawing/2014/main" id="{476098FC-333E-C14D-BD39-044AEB98AE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163">
            <a:extLst>
              <a:ext uri="{FF2B5EF4-FFF2-40B4-BE49-F238E27FC236}">
                <a16:creationId xmlns:a16="http://schemas.microsoft.com/office/drawing/2014/main" id="{E2EFDB81-0D19-4A48-8538-D27C6B7F7D1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199" name="Freeform 164">
              <a:extLst>
                <a:ext uri="{FF2B5EF4-FFF2-40B4-BE49-F238E27FC236}">
                  <a16:creationId xmlns:a16="http://schemas.microsoft.com/office/drawing/2014/main" id="{BD6EFF4C-D844-414A-9756-E53717BA4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65">
              <a:extLst>
                <a:ext uri="{FF2B5EF4-FFF2-40B4-BE49-F238E27FC236}">
                  <a16:creationId xmlns:a16="http://schemas.microsoft.com/office/drawing/2014/main" id="{7CB552E3-C1C5-F942-A2D3-56184702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Freeform 166">
              <a:extLst>
                <a:ext uri="{FF2B5EF4-FFF2-40B4-BE49-F238E27FC236}">
                  <a16:creationId xmlns:a16="http://schemas.microsoft.com/office/drawing/2014/main" id="{ADBEFE66-AA30-4B46-A1C5-46CBEA0C1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67">
              <a:extLst>
                <a:ext uri="{FF2B5EF4-FFF2-40B4-BE49-F238E27FC236}">
                  <a16:creationId xmlns:a16="http://schemas.microsoft.com/office/drawing/2014/main" id="{02AE45A3-16A5-2145-B7BC-4400869B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68">
              <a:extLst>
                <a:ext uri="{FF2B5EF4-FFF2-40B4-BE49-F238E27FC236}">
                  <a16:creationId xmlns:a16="http://schemas.microsoft.com/office/drawing/2014/main" id="{8CFC0F08-B9F2-1B47-BFD4-FF5DCA08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69">
              <a:extLst>
                <a:ext uri="{FF2B5EF4-FFF2-40B4-BE49-F238E27FC236}">
                  <a16:creationId xmlns:a16="http://schemas.microsoft.com/office/drawing/2014/main" id="{13A37EEE-1891-1440-9CC9-602B2446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9" name="AutoShape 170">
                <a:extLst>
                  <a:ext uri="{FF2B5EF4-FFF2-40B4-BE49-F238E27FC236}">
                    <a16:creationId xmlns:a16="http://schemas.microsoft.com/office/drawing/2014/main" id="{0DE9F83D-BA7B-AB43-9A9D-4DC6E782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171">
                <a:extLst>
                  <a:ext uri="{FF2B5EF4-FFF2-40B4-BE49-F238E27FC236}">
                    <a16:creationId xmlns:a16="http://schemas.microsoft.com/office/drawing/2014/main" id="{A22C12A6-C6AF-F645-B954-ECC93E01F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172">
              <a:extLst>
                <a:ext uri="{FF2B5EF4-FFF2-40B4-BE49-F238E27FC236}">
                  <a16:creationId xmlns:a16="http://schemas.microsoft.com/office/drawing/2014/main" id="{E3DCF607-14CC-8F49-81D1-A0BB7C7D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6" name="Group 173">
              <a:extLst>
                <a:ext uri="{FF2B5EF4-FFF2-40B4-BE49-F238E27FC236}">
                  <a16:creationId xmlns:a16="http://schemas.microsoft.com/office/drawing/2014/main" id="{86D015C1-5E8B-3F4F-82D3-56E79D5E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7" name="AutoShape 174">
                <a:extLst>
                  <a:ext uri="{FF2B5EF4-FFF2-40B4-BE49-F238E27FC236}">
                    <a16:creationId xmlns:a16="http://schemas.microsoft.com/office/drawing/2014/main" id="{48620533-E7B5-AD47-9B24-98B7CD27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175">
                <a:extLst>
                  <a:ext uri="{FF2B5EF4-FFF2-40B4-BE49-F238E27FC236}">
                    <a16:creationId xmlns:a16="http://schemas.microsoft.com/office/drawing/2014/main" id="{E12148F0-F22A-FE46-8240-0D9581F9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7" name="Rectangle 176">
              <a:extLst>
                <a:ext uri="{FF2B5EF4-FFF2-40B4-BE49-F238E27FC236}">
                  <a16:creationId xmlns:a16="http://schemas.microsoft.com/office/drawing/2014/main" id="{9AEDD470-9194-E749-BE81-8C84F342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Rectangle 177">
              <a:extLst>
                <a:ext uri="{FF2B5EF4-FFF2-40B4-BE49-F238E27FC236}">
                  <a16:creationId xmlns:a16="http://schemas.microsoft.com/office/drawing/2014/main" id="{92944065-57F3-474C-B7C9-8C3EF224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78">
              <a:extLst>
                <a:ext uri="{FF2B5EF4-FFF2-40B4-BE49-F238E27FC236}">
                  <a16:creationId xmlns:a16="http://schemas.microsoft.com/office/drawing/2014/main" id="{F21A1F7B-AAFD-0B45-8D20-66719A131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5" name="AutoShape 179">
                <a:extLst>
                  <a:ext uri="{FF2B5EF4-FFF2-40B4-BE49-F238E27FC236}">
                    <a16:creationId xmlns:a16="http://schemas.microsoft.com/office/drawing/2014/main" id="{C1DDC539-D8AE-0F41-B3C6-7BDF3D7B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AutoShape 180">
                <a:extLst>
                  <a:ext uri="{FF2B5EF4-FFF2-40B4-BE49-F238E27FC236}">
                    <a16:creationId xmlns:a16="http://schemas.microsoft.com/office/drawing/2014/main" id="{7BE912F4-6A13-C146-872D-5E728DEDB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2D115A2E-4180-8D4D-9CD8-D6CDE2038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1" name="Group 182">
              <a:extLst>
                <a:ext uri="{FF2B5EF4-FFF2-40B4-BE49-F238E27FC236}">
                  <a16:creationId xmlns:a16="http://schemas.microsoft.com/office/drawing/2014/main" id="{60622201-2E59-994D-AB7D-72EE5A986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3" name="AutoShape 183">
                <a:extLst>
                  <a:ext uri="{FF2B5EF4-FFF2-40B4-BE49-F238E27FC236}">
                    <a16:creationId xmlns:a16="http://schemas.microsoft.com/office/drawing/2014/main" id="{4C230A94-BC0D-F34B-A373-92423746E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4" name="AutoShape 184">
                <a:extLst>
                  <a:ext uri="{FF2B5EF4-FFF2-40B4-BE49-F238E27FC236}">
                    <a16:creationId xmlns:a16="http://schemas.microsoft.com/office/drawing/2014/main" id="{790B5D31-2480-4F41-8E42-1AF6E8FAD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FDF61F85-9CD0-354B-947A-47024504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611684CC-E72C-034A-A61A-6164A0BF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DBB964D6-CEE2-3241-BFDA-5DB20E15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Oval 188">
              <a:extLst>
                <a:ext uri="{FF2B5EF4-FFF2-40B4-BE49-F238E27FC236}">
                  <a16:creationId xmlns:a16="http://schemas.microsoft.com/office/drawing/2014/main" id="{27197FE3-A9C2-EE42-B3C2-C3A9CBF3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F3ED62CF-FC3D-8949-A608-5B7BFE69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AutoShape 190">
              <a:extLst>
                <a:ext uri="{FF2B5EF4-FFF2-40B4-BE49-F238E27FC236}">
                  <a16:creationId xmlns:a16="http://schemas.microsoft.com/office/drawing/2014/main" id="{3091CE7F-A295-6F47-B397-614B62DF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AutoShape 191">
              <a:extLst>
                <a:ext uri="{FF2B5EF4-FFF2-40B4-BE49-F238E27FC236}">
                  <a16:creationId xmlns:a16="http://schemas.microsoft.com/office/drawing/2014/main" id="{415A0F15-253E-F54D-B178-9525AED1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92">
              <a:extLst>
                <a:ext uri="{FF2B5EF4-FFF2-40B4-BE49-F238E27FC236}">
                  <a16:creationId xmlns:a16="http://schemas.microsoft.com/office/drawing/2014/main" id="{C2CD80B7-EEF4-014D-B5A6-EAE8E9D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Oval 193">
              <a:extLst>
                <a:ext uri="{FF2B5EF4-FFF2-40B4-BE49-F238E27FC236}">
                  <a16:creationId xmlns:a16="http://schemas.microsoft.com/office/drawing/2014/main" id="{36F54B23-051A-244E-98BA-0B1F8C40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1" name="Oval 194">
              <a:extLst>
                <a:ext uri="{FF2B5EF4-FFF2-40B4-BE49-F238E27FC236}">
                  <a16:creationId xmlns:a16="http://schemas.microsoft.com/office/drawing/2014/main" id="{9B7CB66A-4AB2-C249-9259-D8943EE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Rectangle 195">
              <a:extLst>
                <a:ext uri="{FF2B5EF4-FFF2-40B4-BE49-F238E27FC236}">
                  <a16:creationId xmlns:a16="http://schemas.microsoft.com/office/drawing/2014/main" id="{99EDA04F-76BC-A24E-994C-040F379B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8" name="Line 57">
            <a:extLst>
              <a:ext uri="{FF2B5EF4-FFF2-40B4-BE49-F238E27FC236}">
                <a16:creationId xmlns:a16="http://schemas.microsoft.com/office/drawing/2014/main" id="{57E79EDF-A69C-7748-A8F5-A8D11C416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57">
            <a:extLst>
              <a:ext uri="{FF2B5EF4-FFF2-40B4-BE49-F238E27FC236}">
                <a16:creationId xmlns:a16="http://schemas.microsoft.com/office/drawing/2014/main" id="{F9B908EA-CCC5-9140-968E-E85601F06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7">
            <a:extLst>
              <a:ext uri="{FF2B5EF4-FFF2-40B4-BE49-F238E27FC236}">
                <a16:creationId xmlns:a16="http://schemas.microsoft.com/office/drawing/2014/main" id="{B8DA85AE-A4EF-8949-A171-7D8A32E23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36FCA-98F2-334E-B745-8BE5CDDCBFB2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297" name="Text Box 68">
              <a:extLst>
                <a:ext uri="{FF2B5EF4-FFF2-40B4-BE49-F238E27FC236}">
                  <a16:creationId xmlns:a16="http://schemas.microsoft.com/office/drawing/2014/main" id="{A106E788-CB34-784B-A7C6-28841DDC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Oval 217">
              <a:extLst>
                <a:ext uri="{FF2B5EF4-FFF2-40B4-BE49-F238E27FC236}">
                  <a16:creationId xmlns:a16="http://schemas.microsoft.com/office/drawing/2014/main" id="{CEE2DA5C-50A0-D742-A105-CCD7EE70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Line 229">
              <a:extLst>
                <a:ext uri="{FF2B5EF4-FFF2-40B4-BE49-F238E27FC236}">
                  <a16:creationId xmlns:a16="http://schemas.microsoft.com/office/drawing/2014/main" id="{255225C8-6B39-2541-95EB-F48A1F34A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Oval 232">
              <a:extLst>
                <a:ext uri="{FF2B5EF4-FFF2-40B4-BE49-F238E27FC236}">
                  <a16:creationId xmlns:a16="http://schemas.microsoft.com/office/drawing/2014/main" id="{43D2CE91-2B81-EF48-9C07-31413440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Text Box 233">
              <a:extLst>
                <a:ext uri="{FF2B5EF4-FFF2-40B4-BE49-F238E27FC236}">
                  <a16:creationId xmlns:a16="http://schemas.microsoft.com/office/drawing/2014/main" id="{FE1C66F4-D8DA-494A-9A89-F8E74586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id="{63AF49C8-A0AA-624A-85D8-166B2AE49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235">
              <a:extLst>
                <a:ext uri="{FF2B5EF4-FFF2-40B4-BE49-F238E27FC236}">
                  <a16:creationId xmlns:a16="http://schemas.microsoft.com/office/drawing/2014/main" id="{DB362CDB-1FF4-4C41-99F9-FAF1CC7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48FEE-9456-1B4E-84A7-B3ED91FFE8E0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CF2B7F29-466D-FC4A-ACE7-BFBF267B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184" name="Line 77">
              <a:extLst>
                <a:ext uri="{FF2B5EF4-FFF2-40B4-BE49-F238E27FC236}">
                  <a16:creationId xmlns:a16="http://schemas.microsoft.com/office/drawing/2014/main" id="{7E362826-A3B7-5941-AE9B-A10769F8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6512663-A281-404F-AF8E-A1DB8E5E7ECA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15AD671-DB74-444A-B48E-E8BEAB79A7D2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9DD12F9-E416-394B-8D63-40D48A708559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15780100-29B8-5C4F-93B7-5649208D6A95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02CCE17-CE75-B441-ADA2-F35E98844675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9471ACA7-44C6-004C-B2C2-7818A49BE16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72FD74F9-7342-F046-8132-AF1193BA35CF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E5C557C-7FBE-9746-A186-91684629902D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9B6FEECA-C37C-BB48-B144-6D6274CBC31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Freeform 91">
            <a:extLst>
              <a:ext uri="{FF2B5EF4-FFF2-40B4-BE49-F238E27FC236}">
                <a16:creationId xmlns:a16="http://schemas.microsoft.com/office/drawing/2014/main" id="{A9B480FF-21CF-FC44-9DF0-9C672684A51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72A71E-CC9B-AE4A-AE8F-124BCB210BC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265" name="Oval 73">
              <a:extLst>
                <a:ext uri="{FF2B5EF4-FFF2-40B4-BE49-F238E27FC236}">
                  <a16:creationId xmlns:a16="http://schemas.microsoft.com/office/drawing/2014/main" id="{CBF2A11D-CB4B-5047-8DCE-1CCA81F6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90">
              <a:extLst>
                <a:ext uri="{FF2B5EF4-FFF2-40B4-BE49-F238E27FC236}">
                  <a16:creationId xmlns:a16="http://schemas.microsoft.com/office/drawing/2014/main" id="{A788A76C-C9BB-D246-93A9-CFA5F5F5A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C2F29-CDE1-7F43-8E31-AA4451365879}"/>
              </a:ext>
            </a:extLst>
          </p:cNvPr>
          <p:cNvGrpSpPr/>
          <p:nvPr/>
        </p:nvGrpSpPr>
        <p:grpSpPr>
          <a:xfrm>
            <a:off x="643673" y="1714605"/>
            <a:ext cx="9710831" cy="1905000"/>
            <a:chOff x="643673" y="1714605"/>
            <a:chExt cx="9710831" cy="1905000"/>
          </a:xfrm>
        </p:grpSpPr>
        <p:grpSp>
          <p:nvGrpSpPr>
            <p:cNvPr id="910" name="Group 237">
              <a:extLst>
                <a:ext uri="{FF2B5EF4-FFF2-40B4-BE49-F238E27FC236}">
                  <a16:creationId xmlns:a16="http://schemas.microsoft.com/office/drawing/2014/main" id="{EC72FC62-B230-A94B-A95E-6B7E5B9B9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739" y="2720058"/>
              <a:ext cx="195221" cy="142875"/>
              <a:chOff x="174" y="3986"/>
              <a:chExt cx="51" cy="62"/>
            </a:xfrm>
          </p:grpSpPr>
          <p:sp>
            <p:nvSpPr>
              <p:cNvPr id="911" name="Freeform 238">
                <a:extLst>
                  <a:ext uri="{FF2B5EF4-FFF2-40B4-BE49-F238E27FC236}">
                    <a16:creationId xmlns:a16="http://schemas.microsoft.com/office/drawing/2014/main" id="{8675489A-2D10-4445-84BB-BCD7F29C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3986"/>
                <a:ext cx="49" cy="48"/>
              </a:xfrm>
              <a:custGeom>
                <a:avLst/>
                <a:gdLst>
                  <a:gd name="T0" fmla="*/ 0 w 49"/>
                  <a:gd name="T1" fmla="*/ 0 h 62"/>
                  <a:gd name="T2" fmla="*/ 49 w 49"/>
                  <a:gd name="T3" fmla="*/ 2 h 62"/>
                  <a:gd name="T4" fmla="*/ 4 w 49"/>
                  <a:gd name="T5" fmla="*/ 5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62">
                    <a:moveTo>
                      <a:pt x="0" y="0"/>
                    </a:moveTo>
                    <a:lnTo>
                      <a:pt x="49" y="32"/>
                    </a:lnTo>
                    <a:lnTo>
                      <a:pt x="4" y="62"/>
                    </a:lnTo>
                  </a:path>
                </a:pathLst>
              </a:cu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Line 239">
                <a:extLst>
                  <a:ext uri="{FF2B5EF4-FFF2-40B4-BE49-F238E27FC236}">
                    <a16:creationId xmlns:a16="http://schemas.microsoft.com/office/drawing/2014/main" id="{6EE2EE7A-D9AA-9444-A38F-5ADDE6E80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" y="4048"/>
                <a:ext cx="4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0" name="Rectangle 2">
              <a:extLst>
                <a:ext uri="{FF2B5EF4-FFF2-40B4-BE49-F238E27FC236}">
                  <a16:creationId xmlns:a16="http://schemas.microsoft.com/office/drawing/2014/main" id="{03320F89-A084-7B49-8A13-3CBCE2696C5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3673" y="1714605"/>
              <a:ext cx="9710831" cy="1905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 retransmits lost, timed-out packet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application-layer input = application-layer output: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=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transport-layer input includes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retransmissions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’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32186-DB8B-EE41-ABB8-8C4434E748DD}"/>
              </a:ext>
            </a:extLst>
          </p:cNvPr>
          <p:cNvGrpSpPr/>
          <p:nvPr/>
        </p:nvGrpSpPr>
        <p:grpSpPr>
          <a:xfrm>
            <a:off x="7116763" y="3629025"/>
            <a:ext cx="1057275" cy="473075"/>
            <a:chOff x="7116763" y="3629025"/>
            <a:chExt cx="1057275" cy="473075"/>
          </a:xfrm>
        </p:grpSpPr>
        <p:sp>
          <p:nvSpPr>
            <p:cNvPr id="461" name="Text Box 219">
              <a:extLst>
                <a:ext uri="{FF2B5EF4-FFF2-40B4-BE49-F238E27FC236}">
                  <a16:creationId xmlns:a16="http://schemas.microsoft.com/office/drawing/2014/main" id="{C648AB54-6598-DE46-92A6-D245E6D0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488" y="3629025"/>
              <a:ext cx="5905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2" name="Line 236">
              <a:extLst>
                <a:ext uri="{FF2B5EF4-FFF2-40B4-BE49-F238E27FC236}">
                  <a16:creationId xmlns:a16="http://schemas.microsoft.com/office/drawing/2014/main" id="{1870B461-7B79-EB4C-840A-4B5BE77A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63" y="38354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560666-FC53-B945-9620-BB2E2AE986CF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72AD6F-EEFC-914F-BE23-DE28BE98C152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AECD2E0A-D6E2-2842-934A-3F651325C0C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168" name="Slide Number Placeholder 2">
            <a:extLst>
              <a:ext uri="{FF2B5EF4-FFF2-40B4-BE49-F238E27FC236}">
                <a16:creationId xmlns:a16="http://schemas.microsoft.com/office/drawing/2014/main" id="{EDF89B14-4877-B447-9EAB-EAB6735B3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3">
            <a:extLst>
              <a:ext uri="{FF2B5EF4-FFF2-40B4-BE49-F238E27FC236}">
                <a16:creationId xmlns:a16="http://schemas.microsoft.com/office/drawing/2014/main" id="{94850343-F164-9342-8172-492C44663F13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7909E55-4569-0948-961D-43068CFC7348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78B11350-9794-2342-B562-D5B69F60AC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2D0AADF-2038-FE4A-BA0E-1A216AAE264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8A6F32B7-0022-B245-AE89-E8233E5F30D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F3C70DC5-A1ED-2147-9421-DD1A8221645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DCBAE229-1066-ED4A-BFB7-7DDF8153B5E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Freeform 9">
            <a:extLst>
              <a:ext uri="{FF2B5EF4-FFF2-40B4-BE49-F238E27FC236}">
                <a16:creationId xmlns:a16="http://schemas.microsoft.com/office/drawing/2014/main" id="{6FAE0227-588C-3740-BD2A-167D60FE1374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7FD24CC-8B00-1249-B3EA-B48ED9BD0C16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90C923E9-F601-6A4C-8C38-FACF63AC4DA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3B5A7695-AD4A-514E-8995-83287D6880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1D7D74-8D80-2446-BB07-DFA009FB035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863D0752-8B82-6B47-8C73-82CD069862DA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4D54E01-67AD-BD41-8FC0-3607A456773F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FD7089E-96E8-4D43-B449-4D5C177E9983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B9795D8-DE72-0E4D-B8D0-8A4FE22C6F3F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DBB6C8D-4747-6047-8A27-F09F6A2E11D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78138AC-BB02-AA47-B525-8C0F524F40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263C1CB-C86A-1A4C-904B-C8D95F0C23F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2EBC4991-6315-5645-9FFE-52CAD0CCC2F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eform 6">
            <a:extLst>
              <a:ext uri="{FF2B5EF4-FFF2-40B4-BE49-F238E27FC236}">
                <a16:creationId xmlns:a16="http://schemas.microsoft.com/office/drawing/2014/main" id="{3F104274-9FA2-EA4D-8A30-E52A462F2052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C5836F1-F171-8247-9890-0337498997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659B83A-9A86-D445-A5DC-64CCDEE48D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6EBE406A-A87A-9E4C-85A9-355AAF8EA23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57A93EE-01C8-704A-ACA5-9A2DD1B9436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9523A07-6615-7940-9047-7059C0F0677B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A1A35B4-82C9-A345-8F03-D2DFA4D94CF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4E2CB90-F397-AB48-B9D9-5B9B57BE257D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75657808-7F9A-4548-9BE7-735D4EF9B5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D4514D5D-3874-B943-8C94-3144D5AD3E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54922FA6-F0ED-144C-A4FA-75A78D9FC6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id="{707D05DA-BBC6-CB49-A557-5ADC3226F9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4C02C300-6C33-5F4F-839D-3428AD261D5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BC516460-C1B4-3B4A-8BA7-BE2B0D6B211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26184741-429A-0845-8EDF-E02659947D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24">
            <a:extLst>
              <a:ext uri="{FF2B5EF4-FFF2-40B4-BE49-F238E27FC236}">
                <a16:creationId xmlns:a16="http://schemas.microsoft.com/office/drawing/2014/main" id="{928D5C6C-2458-A340-B436-05E659095139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39" name="Picture 125" descr="desktop_computer_stylized_medium">
              <a:extLst>
                <a:ext uri="{FF2B5EF4-FFF2-40B4-BE49-F238E27FC236}">
                  <a16:creationId xmlns:a16="http://schemas.microsoft.com/office/drawing/2014/main" id="{0FD471B6-3E5D-2949-BD49-9611B77F5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126">
              <a:extLst>
                <a:ext uri="{FF2B5EF4-FFF2-40B4-BE49-F238E27FC236}">
                  <a16:creationId xmlns:a16="http://schemas.microsoft.com/office/drawing/2014/main" id="{DC143BE7-08FC-9746-BAC8-890A43287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3" name="Freeform 12">
            <a:extLst>
              <a:ext uri="{FF2B5EF4-FFF2-40B4-BE49-F238E27FC236}">
                <a16:creationId xmlns:a16="http://schemas.microsoft.com/office/drawing/2014/main" id="{3498F994-5BD8-E74A-A219-152CBAE8AB41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33">
            <a:extLst>
              <a:ext uri="{FF2B5EF4-FFF2-40B4-BE49-F238E27FC236}">
                <a16:creationId xmlns:a16="http://schemas.microsoft.com/office/drawing/2014/main" id="{4EAD0965-6EDE-3044-BDA1-47195A36E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Text Box 42">
            <a:extLst>
              <a:ext uri="{FF2B5EF4-FFF2-40B4-BE49-F238E27FC236}">
                <a16:creationId xmlns:a16="http://schemas.microsoft.com/office/drawing/2014/main" id="{A72787AC-48CD-E748-AFE1-B2DF4BC2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Text Box 52">
            <a:extLst>
              <a:ext uri="{FF2B5EF4-FFF2-40B4-BE49-F238E27FC236}">
                <a16:creationId xmlns:a16="http://schemas.microsoft.com/office/drawing/2014/main" id="{A95B344E-5BB8-1A4C-96D5-1A5CCC9D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8" name="Line 53">
            <a:extLst>
              <a:ext uri="{FF2B5EF4-FFF2-40B4-BE49-F238E27FC236}">
                <a16:creationId xmlns:a16="http://schemas.microsoft.com/office/drawing/2014/main" id="{36BC3461-D266-FC4F-AC75-DCAB73567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2" name="Line 54">
            <a:extLst>
              <a:ext uri="{FF2B5EF4-FFF2-40B4-BE49-F238E27FC236}">
                <a16:creationId xmlns:a16="http://schemas.microsoft.com/office/drawing/2014/main" id="{0FD51E39-54E3-FC4B-8438-1DA851F5A2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3" name="Line 55">
            <a:extLst>
              <a:ext uri="{FF2B5EF4-FFF2-40B4-BE49-F238E27FC236}">
                <a16:creationId xmlns:a16="http://schemas.microsoft.com/office/drawing/2014/main" id="{C7D9A69E-6BD1-3F4C-A4E5-506632A2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4" name="Line 57">
            <a:extLst>
              <a:ext uri="{FF2B5EF4-FFF2-40B4-BE49-F238E27FC236}">
                <a16:creationId xmlns:a16="http://schemas.microsoft.com/office/drawing/2014/main" id="{6191562F-E046-7846-9AFD-82F26FA47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6" name="Group 127">
            <a:extLst>
              <a:ext uri="{FF2B5EF4-FFF2-40B4-BE49-F238E27FC236}">
                <a16:creationId xmlns:a16="http://schemas.microsoft.com/office/drawing/2014/main" id="{976B064D-F0CE-FD45-997B-82999C62D57F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1" name="Freeform 128">
              <a:extLst>
                <a:ext uri="{FF2B5EF4-FFF2-40B4-BE49-F238E27FC236}">
                  <a16:creationId xmlns:a16="http://schemas.microsoft.com/office/drawing/2014/main" id="{CDE4EA92-43F5-C648-9A6C-E9056B53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Rectangle 129">
              <a:extLst>
                <a:ext uri="{FF2B5EF4-FFF2-40B4-BE49-F238E27FC236}">
                  <a16:creationId xmlns:a16="http://schemas.microsoft.com/office/drawing/2014/main" id="{AA5B00D6-3312-7844-B058-10026A6BD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30">
              <a:extLst>
                <a:ext uri="{FF2B5EF4-FFF2-40B4-BE49-F238E27FC236}">
                  <a16:creationId xmlns:a16="http://schemas.microsoft.com/office/drawing/2014/main" id="{027D1F88-5C4B-6F4F-B91D-DE0B9249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Freeform 131">
              <a:extLst>
                <a:ext uri="{FF2B5EF4-FFF2-40B4-BE49-F238E27FC236}">
                  <a16:creationId xmlns:a16="http://schemas.microsoft.com/office/drawing/2014/main" id="{727D8677-A797-794C-AA30-D4400E7B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5" name="Rectangle 132">
              <a:extLst>
                <a:ext uri="{FF2B5EF4-FFF2-40B4-BE49-F238E27FC236}">
                  <a16:creationId xmlns:a16="http://schemas.microsoft.com/office/drawing/2014/main" id="{EB2FFBCE-C89F-BA45-B3E6-368DBC16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6" name="Group 133">
              <a:extLst>
                <a:ext uri="{FF2B5EF4-FFF2-40B4-BE49-F238E27FC236}">
                  <a16:creationId xmlns:a16="http://schemas.microsoft.com/office/drawing/2014/main" id="{D9B4D6C3-55E2-914C-9392-B06DB43BF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1" name="AutoShape 134">
                <a:extLst>
                  <a:ext uri="{FF2B5EF4-FFF2-40B4-BE49-F238E27FC236}">
                    <a16:creationId xmlns:a16="http://schemas.microsoft.com/office/drawing/2014/main" id="{C69DD16D-9B89-454E-86FE-146165B84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2" name="AutoShape 135">
                <a:extLst>
                  <a:ext uri="{FF2B5EF4-FFF2-40B4-BE49-F238E27FC236}">
                    <a16:creationId xmlns:a16="http://schemas.microsoft.com/office/drawing/2014/main" id="{C5088E43-3534-E14E-B8F5-D6373D3D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7" name="Rectangle 136">
              <a:extLst>
                <a:ext uri="{FF2B5EF4-FFF2-40B4-BE49-F238E27FC236}">
                  <a16:creationId xmlns:a16="http://schemas.microsoft.com/office/drawing/2014/main" id="{10AC52A8-0502-8D4A-AC13-7CB92F60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8" name="Group 137">
              <a:extLst>
                <a:ext uri="{FF2B5EF4-FFF2-40B4-BE49-F238E27FC236}">
                  <a16:creationId xmlns:a16="http://schemas.microsoft.com/office/drawing/2014/main" id="{74705E03-7801-7B48-B480-350446C4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9" name="AutoShape 138">
                <a:extLst>
                  <a:ext uri="{FF2B5EF4-FFF2-40B4-BE49-F238E27FC236}">
                    <a16:creationId xmlns:a16="http://schemas.microsoft.com/office/drawing/2014/main" id="{99F3069A-6DD0-8644-9400-4D75C6E7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0" name="AutoShape 139">
                <a:extLst>
                  <a:ext uri="{FF2B5EF4-FFF2-40B4-BE49-F238E27FC236}">
                    <a16:creationId xmlns:a16="http://schemas.microsoft.com/office/drawing/2014/main" id="{5CD3DB9D-6837-A440-8052-1C258BC5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Rectangle 140">
              <a:extLst>
                <a:ext uri="{FF2B5EF4-FFF2-40B4-BE49-F238E27FC236}">
                  <a16:creationId xmlns:a16="http://schemas.microsoft.com/office/drawing/2014/main" id="{5E25305B-0E4D-B64C-986D-5C897080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0" name="Rectangle 141">
              <a:extLst>
                <a:ext uri="{FF2B5EF4-FFF2-40B4-BE49-F238E27FC236}">
                  <a16:creationId xmlns:a16="http://schemas.microsoft.com/office/drawing/2014/main" id="{9BE5A888-367B-F34A-89D6-EDE1723A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1" name="Group 142">
              <a:extLst>
                <a:ext uri="{FF2B5EF4-FFF2-40B4-BE49-F238E27FC236}">
                  <a16:creationId xmlns:a16="http://schemas.microsoft.com/office/drawing/2014/main" id="{6A6FAD94-34FC-AE44-83CD-8483AEB15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7" name="AutoShape 143">
                <a:extLst>
                  <a:ext uri="{FF2B5EF4-FFF2-40B4-BE49-F238E27FC236}">
                    <a16:creationId xmlns:a16="http://schemas.microsoft.com/office/drawing/2014/main" id="{FDB729FC-0BB7-714B-8CB7-04CEB3A7D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8" name="AutoShape 144">
                <a:extLst>
                  <a:ext uri="{FF2B5EF4-FFF2-40B4-BE49-F238E27FC236}">
                    <a16:creationId xmlns:a16="http://schemas.microsoft.com/office/drawing/2014/main" id="{26E1758B-606B-A54A-B37B-4D5B7FB64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2" name="Freeform 145">
              <a:extLst>
                <a:ext uri="{FF2B5EF4-FFF2-40B4-BE49-F238E27FC236}">
                  <a16:creationId xmlns:a16="http://schemas.microsoft.com/office/drawing/2014/main" id="{CA66D6F4-6566-2346-AE37-5D4696803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146">
              <a:extLst>
                <a:ext uri="{FF2B5EF4-FFF2-40B4-BE49-F238E27FC236}">
                  <a16:creationId xmlns:a16="http://schemas.microsoft.com/office/drawing/2014/main" id="{14E0B7CB-EDF8-5B41-B427-8AD65964D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5" name="AutoShape 147">
                <a:extLst>
                  <a:ext uri="{FF2B5EF4-FFF2-40B4-BE49-F238E27FC236}">
                    <a16:creationId xmlns:a16="http://schemas.microsoft.com/office/drawing/2014/main" id="{467127AD-2CB0-8C45-8018-5848115D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6" name="AutoShape 148">
                <a:extLst>
                  <a:ext uri="{FF2B5EF4-FFF2-40B4-BE49-F238E27FC236}">
                    <a16:creationId xmlns:a16="http://schemas.microsoft.com/office/drawing/2014/main" id="{0796E888-44D7-9F44-8AFE-FED1CF4EB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4" name="Rectangle 149">
              <a:extLst>
                <a:ext uri="{FF2B5EF4-FFF2-40B4-BE49-F238E27FC236}">
                  <a16:creationId xmlns:a16="http://schemas.microsoft.com/office/drawing/2014/main" id="{4E54C520-F74E-674F-A888-F85B55FA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Freeform 150">
              <a:extLst>
                <a:ext uri="{FF2B5EF4-FFF2-40B4-BE49-F238E27FC236}">
                  <a16:creationId xmlns:a16="http://schemas.microsoft.com/office/drawing/2014/main" id="{0B18E885-C455-204F-9F4D-7CADCD00C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Freeform 151">
              <a:extLst>
                <a:ext uri="{FF2B5EF4-FFF2-40B4-BE49-F238E27FC236}">
                  <a16:creationId xmlns:a16="http://schemas.microsoft.com/office/drawing/2014/main" id="{2B747C07-7872-A24D-BBEF-F9E8EAAF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7" name="Oval 152">
              <a:extLst>
                <a:ext uri="{FF2B5EF4-FFF2-40B4-BE49-F238E27FC236}">
                  <a16:creationId xmlns:a16="http://schemas.microsoft.com/office/drawing/2014/main" id="{AD0A4401-053C-AC45-9D2C-65FFC62C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Freeform 153">
              <a:extLst>
                <a:ext uri="{FF2B5EF4-FFF2-40B4-BE49-F238E27FC236}">
                  <a16:creationId xmlns:a16="http://schemas.microsoft.com/office/drawing/2014/main" id="{89E1D87C-2C15-6646-AFDC-9A1416DDE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9" name="AutoShape 154">
              <a:extLst>
                <a:ext uri="{FF2B5EF4-FFF2-40B4-BE49-F238E27FC236}">
                  <a16:creationId xmlns:a16="http://schemas.microsoft.com/office/drawing/2014/main" id="{66C645BA-D886-044E-8239-D4BE8DA9A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0" name="AutoShape 155">
              <a:extLst>
                <a:ext uri="{FF2B5EF4-FFF2-40B4-BE49-F238E27FC236}">
                  <a16:creationId xmlns:a16="http://schemas.microsoft.com/office/drawing/2014/main" id="{5747D9F6-ED38-1747-B38A-3A0F3326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1" name="Oval 156">
              <a:extLst>
                <a:ext uri="{FF2B5EF4-FFF2-40B4-BE49-F238E27FC236}">
                  <a16:creationId xmlns:a16="http://schemas.microsoft.com/office/drawing/2014/main" id="{0317D36C-EC57-0840-A957-CE85B2AD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Oval 157">
              <a:extLst>
                <a:ext uri="{FF2B5EF4-FFF2-40B4-BE49-F238E27FC236}">
                  <a16:creationId xmlns:a16="http://schemas.microsoft.com/office/drawing/2014/main" id="{540537FD-C807-3D49-8566-6C4A55E3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3" name="Oval 158">
              <a:extLst>
                <a:ext uri="{FF2B5EF4-FFF2-40B4-BE49-F238E27FC236}">
                  <a16:creationId xmlns:a16="http://schemas.microsoft.com/office/drawing/2014/main" id="{23CFD8C3-6E99-8C40-806D-0A745B83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4" name="Rectangle 159">
              <a:extLst>
                <a:ext uri="{FF2B5EF4-FFF2-40B4-BE49-F238E27FC236}">
                  <a16:creationId xmlns:a16="http://schemas.microsoft.com/office/drawing/2014/main" id="{8A5D6DAA-891A-F544-9751-D8BAAF267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7" name="Group 160">
            <a:extLst>
              <a:ext uri="{FF2B5EF4-FFF2-40B4-BE49-F238E27FC236}">
                <a16:creationId xmlns:a16="http://schemas.microsoft.com/office/drawing/2014/main" id="{4D8A606A-8EFC-7640-A900-5D4C81F0393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99" name="Picture 161" descr="desktop_computer_stylized_medium">
              <a:extLst>
                <a:ext uri="{FF2B5EF4-FFF2-40B4-BE49-F238E27FC236}">
                  <a16:creationId xmlns:a16="http://schemas.microsoft.com/office/drawing/2014/main" id="{F51E3138-EF14-9E48-9BD4-406B983C4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" name="Freeform 162">
              <a:extLst>
                <a:ext uri="{FF2B5EF4-FFF2-40B4-BE49-F238E27FC236}">
                  <a16:creationId xmlns:a16="http://schemas.microsoft.com/office/drawing/2014/main" id="{1256EDE8-FC43-7540-94FC-794D24BB66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8" name="Group 163">
            <a:extLst>
              <a:ext uri="{FF2B5EF4-FFF2-40B4-BE49-F238E27FC236}">
                <a16:creationId xmlns:a16="http://schemas.microsoft.com/office/drawing/2014/main" id="{0E7884E3-4890-9244-AEB3-FF8C9DC515D6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67" name="Freeform 164">
              <a:extLst>
                <a:ext uri="{FF2B5EF4-FFF2-40B4-BE49-F238E27FC236}">
                  <a16:creationId xmlns:a16="http://schemas.microsoft.com/office/drawing/2014/main" id="{3564F793-BB5B-2049-A377-2092094C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Rectangle 165">
              <a:extLst>
                <a:ext uri="{FF2B5EF4-FFF2-40B4-BE49-F238E27FC236}">
                  <a16:creationId xmlns:a16="http://schemas.microsoft.com/office/drawing/2014/main" id="{EF360F4F-5495-6B4D-B6E0-552EB9DC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Freeform 166">
              <a:extLst>
                <a:ext uri="{FF2B5EF4-FFF2-40B4-BE49-F238E27FC236}">
                  <a16:creationId xmlns:a16="http://schemas.microsoft.com/office/drawing/2014/main" id="{49576006-660E-9B47-AFBF-364EFC883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Freeform 167">
              <a:extLst>
                <a:ext uri="{FF2B5EF4-FFF2-40B4-BE49-F238E27FC236}">
                  <a16:creationId xmlns:a16="http://schemas.microsoft.com/office/drawing/2014/main" id="{8EB33FC8-E304-CE41-9CD6-0AD73C996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168">
              <a:extLst>
                <a:ext uri="{FF2B5EF4-FFF2-40B4-BE49-F238E27FC236}">
                  <a16:creationId xmlns:a16="http://schemas.microsoft.com/office/drawing/2014/main" id="{6C778B32-41A0-8244-BBE2-93B6E176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2" name="Group 169">
              <a:extLst>
                <a:ext uri="{FF2B5EF4-FFF2-40B4-BE49-F238E27FC236}">
                  <a16:creationId xmlns:a16="http://schemas.microsoft.com/office/drawing/2014/main" id="{7BA4195B-DEBE-4B4C-9882-FED7243E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7" name="AutoShape 170">
                <a:extLst>
                  <a:ext uri="{FF2B5EF4-FFF2-40B4-BE49-F238E27FC236}">
                    <a16:creationId xmlns:a16="http://schemas.microsoft.com/office/drawing/2014/main" id="{C3147CE6-9A26-0846-A572-5121F21F6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8" name="AutoShape 171">
                <a:extLst>
                  <a:ext uri="{FF2B5EF4-FFF2-40B4-BE49-F238E27FC236}">
                    <a16:creationId xmlns:a16="http://schemas.microsoft.com/office/drawing/2014/main" id="{E60D0823-A680-E749-BF37-E473D78B1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3" name="Rectangle 172">
              <a:extLst>
                <a:ext uri="{FF2B5EF4-FFF2-40B4-BE49-F238E27FC236}">
                  <a16:creationId xmlns:a16="http://schemas.microsoft.com/office/drawing/2014/main" id="{FC18395B-F97E-B149-8E05-15194860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4" name="Group 173">
              <a:extLst>
                <a:ext uri="{FF2B5EF4-FFF2-40B4-BE49-F238E27FC236}">
                  <a16:creationId xmlns:a16="http://schemas.microsoft.com/office/drawing/2014/main" id="{2BA003D7-82C2-B445-B5A2-C950E112D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5" name="AutoShape 174">
                <a:extLst>
                  <a:ext uri="{FF2B5EF4-FFF2-40B4-BE49-F238E27FC236}">
                    <a16:creationId xmlns:a16="http://schemas.microsoft.com/office/drawing/2014/main" id="{FAC3334E-F98D-3143-8A22-9FBE21555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6" name="AutoShape 175">
                <a:extLst>
                  <a:ext uri="{FF2B5EF4-FFF2-40B4-BE49-F238E27FC236}">
                    <a16:creationId xmlns:a16="http://schemas.microsoft.com/office/drawing/2014/main" id="{E2C9795D-E16D-BA42-A574-5505AF76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5" name="Rectangle 176">
              <a:extLst>
                <a:ext uri="{FF2B5EF4-FFF2-40B4-BE49-F238E27FC236}">
                  <a16:creationId xmlns:a16="http://schemas.microsoft.com/office/drawing/2014/main" id="{E8ADCEF9-A7C3-1346-9F35-EAE9DE327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Rectangle 177">
              <a:extLst>
                <a:ext uri="{FF2B5EF4-FFF2-40B4-BE49-F238E27FC236}">
                  <a16:creationId xmlns:a16="http://schemas.microsoft.com/office/drawing/2014/main" id="{04D364FF-2C20-5C4D-B865-EF176AD2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7" name="Group 178">
              <a:extLst>
                <a:ext uri="{FF2B5EF4-FFF2-40B4-BE49-F238E27FC236}">
                  <a16:creationId xmlns:a16="http://schemas.microsoft.com/office/drawing/2014/main" id="{62CBF903-6CC6-274F-B178-5CF7DFE4E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3" name="AutoShape 179">
                <a:extLst>
                  <a:ext uri="{FF2B5EF4-FFF2-40B4-BE49-F238E27FC236}">
                    <a16:creationId xmlns:a16="http://schemas.microsoft.com/office/drawing/2014/main" id="{204B8DDB-66CE-734E-B5AA-D99AAFCB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4" name="AutoShape 180">
                <a:extLst>
                  <a:ext uri="{FF2B5EF4-FFF2-40B4-BE49-F238E27FC236}">
                    <a16:creationId xmlns:a16="http://schemas.microsoft.com/office/drawing/2014/main" id="{1C725834-7BCF-624D-ADAE-62F2539C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8" name="Freeform 181">
              <a:extLst>
                <a:ext uri="{FF2B5EF4-FFF2-40B4-BE49-F238E27FC236}">
                  <a16:creationId xmlns:a16="http://schemas.microsoft.com/office/drawing/2014/main" id="{98340748-8514-DB48-90DD-35536247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9" name="Group 182">
              <a:extLst>
                <a:ext uri="{FF2B5EF4-FFF2-40B4-BE49-F238E27FC236}">
                  <a16:creationId xmlns:a16="http://schemas.microsoft.com/office/drawing/2014/main" id="{F9562A1A-DA6F-9849-AC85-D69A990FF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1" name="AutoShape 183">
                <a:extLst>
                  <a:ext uri="{FF2B5EF4-FFF2-40B4-BE49-F238E27FC236}">
                    <a16:creationId xmlns:a16="http://schemas.microsoft.com/office/drawing/2014/main" id="{A670CFDF-AFF7-A547-9CF4-9F926AE4D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2" name="AutoShape 184">
                <a:extLst>
                  <a:ext uri="{FF2B5EF4-FFF2-40B4-BE49-F238E27FC236}">
                    <a16:creationId xmlns:a16="http://schemas.microsoft.com/office/drawing/2014/main" id="{8B989888-AABB-1E49-9382-C06BFA14B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0" name="Rectangle 185">
              <a:extLst>
                <a:ext uri="{FF2B5EF4-FFF2-40B4-BE49-F238E27FC236}">
                  <a16:creationId xmlns:a16="http://schemas.microsoft.com/office/drawing/2014/main" id="{BB8DEF06-6B12-6A43-8D15-89B827E3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Freeform 186">
              <a:extLst>
                <a:ext uri="{FF2B5EF4-FFF2-40B4-BE49-F238E27FC236}">
                  <a16:creationId xmlns:a16="http://schemas.microsoft.com/office/drawing/2014/main" id="{D46CBF71-1AA1-1848-B7FE-0B5B429E7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Freeform 187">
              <a:extLst>
                <a:ext uri="{FF2B5EF4-FFF2-40B4-BE49-F238E27FC236}">
                  <a16:creationId xmlns:a16="http://schemas.microsoft.com/office/drawing/2014/main" id="{E33DBEE9-2A43-1846-9129-67A75C2B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188">
              <a:extLst>
                <a:ext uri="{FF2B5EF4-FFF2-40B4-BE49-F238E27FC236}">
                  <a16:creationId xmlns:a16="http://schemas.microsoft.com/office/drawing/2014/main" id="{4184AD3D-A3AA-D744-B0D4-86BC19CF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89">
              <a:extLst>
                <a:ext uri="{FF2B5EF4-FFF2-40B4-BE49-F238E27FC236}">
                  <a16:creationId xmlns:a16="http://schemas.microsoft.com/office/drawing/2014/main" id="{30BD63BA-1E7E-5543-8241-5EE587F00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AutoShape 190">
              <a:extLst>
                <a:ext uri="{FF2B5EF4-FFF2-40B4-BE49-F238E27FC236}">
                  <a16:creationId xmlns:a16="http://schemas.microsoft.com/office/drawing/2014/main" id="{221FD49B-FBB4-D44C-A5B9-40C856B44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6" name="AutoShape 191">
              <a:extLst>
                <a:ext uri="{FF2B5EF4-FFF2-40B4-BE49-F238E27FC236}">
                  <a16:creationId xmlns:a16="http://schemas.microsoft.com/office/drawing/2014/main" id="{E02AA9C5-4176-1C44-A6F0-A95EC3240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7" name="Oval 192">
              <a:extLst>
                <a:ext uri="{FF2B5EF4-FFF2-40B4-BE49-F238E27FC236}">
                  <a16:creationId xmlns:a16="http://schemas.microsoft.com/office/drawing/2014/main" id="{DB848E75-06E4-9845-A916-4E09A522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Oval 193">
              <a:extLst>
                <a:ext uri="{FF2B5EF4-FFF2-40B4-BE49-F238E27FC236}">
                  <a16:creationId xmlns:a16="http://schemas.microsoft.com/office/drawing/2014/main" id="{E1CC4DA0-CE21-7849-ADF5-B8258F6A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" name="Oval 194">
              <a:extLst>
                <a:ext uri="{FF2B5EF4-FFF2-40B4-BE49-F238E27FC236}">
                  <a16:creationId xmlns:a16="http://schemas.microsoft.com/office/drawing/2014/main" id="{FB60D991-801A-5D49-A562-F17DB767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195">
              <a:extLst>
                <a:ext uri="{FF2B5EF4-FFF2-40B4-BE49-F238E27FC236}">
                  <a16:creationId xmlns:a16="http://schemas.microsoft.com/office/drawing/2014/main" id="{E71FA6D2-7AE4-AB49-97A1-DC456EBD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9" name="Line 57">
            <a:extLst>
              <a:ext uri="{FF2B5EF4-FFF2-40B4-BE49-F238E27FC236}">
                <a16:creationId xmlns:a16="http://schemas.microsoft.com/office/drawing/2014/main" id="{249CC5AB-AB21-0542-9359-82773A70F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7">
            <a:extLst>
              <a:ext uri="{FF2B5EF4-FFF2-40B4-BE49-F238E27FC236}">
                <a16:creationId xmlns:a16="http://schemas.microsoft.com/office/drawing/2014/main" id="{D195CB72-88E8-C440-A559-6FA4F63B9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7">
            <a:extLst>
              <a:ext uri="{FF2B5EF4-FFF2-40B4-BE49-F238E27FC236}">
                <a16:creationId xmlns:a16="http://schemas.microsoft.com/office/drawing/2014/main" id="{4BEB9C9E-14C1-E440-B93B-C474D1D30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06EC58A-B6EC-4447-9E97-40F524DE60F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0" name="Text Box 68">
              <a:extLst>
                <a:ext uri="{FF2B5EF4-FFF2-40B4-BE49-F238E27FC236}">
                  <a16:creationId xmlns:a16="http://schemas.microsoft.com/office/drawing/2014/main" id="{FA375BE1-B3E2-C94A-A758-A65780134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1" name="Oval 217">
              <a:extLst>
                <a:ext uri="{FF2B5EF4-FFF2-40B4-BE49-F238E27FC236}">
                  <a16:creationId xmlns:a16="http://schemas.microsoft.com/office/drawing/2014/main" id="{D579EE0C-24C1-7F4B-B6EE-A5D60E6E7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2" name="Line 229">
              <a:extLst>
                <a:ext uri="{FF2B5EF4-FFF2-40B4-BE49-F238E27FC236}">
                  <a16:creationId xmlns:a16="http://schemas.microsoft.com/office/drawing/2014/main" id="{7DFBE726-798B-1140-8F3C-66C3B37C2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Oval 232">
              <a:extLst>
                <a:ext uri="{FF2B5EF4-FFF2-40B4-BE49-F238E27FC236}">
                  <a16:creationId xmlns:a16="http://schemas.microsoft.com/office/drawing/2014/main" id="{41ED5C42-E6DE-0444-B4F1-99DA159A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Text Box 233">
              <a:extLst>
                <a:ext uri="{FF2B5EF4-FFF2-40B4-BE49-F238E27FC236}">
                  <a16:creationId xmlns:a16="http://schemas.microsoft.com/office/drawing/2014/main" id="{B7139E43-D720-7844-9069-FE79DA74A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Line 234">
              <a:extLst>
                <a:ext uri="{FF2B5EF4-FFF2-40B4-BE49-F238E27FC236}">
                  <a16:creationId xmlns:a16="http://schemas.microsoft.com/office/drawing/2014/main" id="{0082E09C-2174-3D43-877E-80509AB6F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Line 235">
              <a:extLst>
                <a:ext uri="{FF2B5EF4-FFF2-40B4-BE49-F238E27FC236}">
                  <a16:creationId xmlns:a16="http://schemas.microsoft.com/office/drawing/2014/main" id="{D509C4AE-0768-3A40-9EEC-F41827CED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2E444DF-6D2A-054F-ACC0-9BC78029DB62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49" name="Text Box 32">
              <a:extLst>
                <a:ext uri="{FF2B5EF4-FFF2-40B4-BE49-F238E27FC236}">
                  <a16:creationId xmlns:a16="http://schemas.microsoft.com/office/drawing/2014/main" id="{568EB7D0-7CC1-B447-B931-1708DD0E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0" name="Line 77">
              <a:extLst>
                <a:ext uri="{FF2B5EF4-FFF2-40B4-BE49-F238E27FC236}">
                  <a16:creationId xmlns:a16="http://schemas.microsoft.com/office/drawing/2014/main" id="{2609129D-FECD-5541-8755-40B9535EF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DC9E0C42-D0D0-C642-A75B-D2B504E09F89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85536C7-7667-104C-AC53-1ACBD3293324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0F6C01FB-9ABA-2B44-8CD3-912673CE784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3479AC20-C321-4140-9DF7-DAE3A82CAFBF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7A5D36-0D51-274E-BD57-89216EE3D0ED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8C56DC83-453E-884E-88C0-5F16F3D2F239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86F91F-497E-4840-99FF-2F6E93438A65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F367282B-BA64-9F40-80F4-FC127E0FBA3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165A859-F8AA-894A-AA38-F397DF087DF1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5" name="Freeform 91">
            <a:extLst>
              <a:ext uri="{FF2B5EF4-FFF2-40B4-BE49-F238E27FC236}">
                <a16:creationId xmlns:a16="http://schemas.microsoft.com/office/drawing/2014/main" id="{FE9A735A-D29D-5048-9B95-09DCFCC19EE5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D2EA7F33-E890-F044-9EFA-B51D448A85C4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47" name="Oval 73">
              <a:extLst>
                <a:ext uri="{FF2B5EF4-FFF2-40B4-BE49-F238E27FC236}">
                  <a16:creationId xmlns:a16="http://schemas.microsoft.com/office/drawing/2014/main" id="{3265C07F-8CC7-8143-AF1A-B97C285A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342C12D1-D3C0-854C-B5E9-1645E78B3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15" name="Oval 217">
            <a:extLst>
              <a:ext uri="{FF2B5EF4-FFF2-40B4-BE49-F238E27FC236}">
                <a16:creationId xmlns:a16="http://schemas.microsoft.com/office/drawing/2014/main" id="{E8380F29-F9DD-FD41-A743-32A2D2C0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32">
            <a:extLst>
              <a:ext uri="{FF2B5EF4-FFF2-40B4-BE49-F238E27FC236}">
                <a16:creationId xmlns:a16="http://schemas.microsoft.com/office/drawing/2014/main" id="{6F587E7E-71AC-E54E-91B9-31091ED3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41">
            <a:extLst>
              <a:ext uri="{FF2B5EF4-FFF2-40B4-BE49-F238E27FC236}">
                <a16:creationId xmlns:a16="http://schemas.microsoft.com/office/drawing/2014/main" id="{17406B91-ED98-7540-A5E7-482325DF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42">
            <a:extLst>
              <a:ext uri="{FF2B5EF4-FFF2-40B4-BE49-F238E27FC236}">
                <a16:creationId xmlns:a16="http://schemas.microsoft.com/office/drawing/2014/main" id="{16D1BB3A-2730-5542-A67A-DC96F7F3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43">
            <a:extLst>
              <a:ext uri="{FF2B5EF4-FFF2-40B4-BE49-F238E27FC236}">
                <a16:creationId xmlns:a16="http://schemas.microsoft.com/office/drawing/2014/main" id="{0D22406C-BED1-1A4C-A523-FB8EDCEC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8" name="Text Box 259">
            <a:extLst>
              <a:ext uri="{FF2B5EF4-FFF2-40B4-BE49-F238E27FC236}">
                <a16:creationId xmlns:a16="http://schemas.microsoft.com/office/drawing/2014/main" id="{586FFC28-194B-2246-81D3-22BA6BAE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4738894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319" name="Rectangle 3">
            <a:extLst>
              <a:ext uri="{FF2B5EF4-FFF2-40B4-BE49-F238E27FC236}">
                <a16:creationId xmlns:a16="http://schemas.microsoft.com/office/drawing/2014/main" id="{E5E65C79-ACE3-1743-A76E-FFA95B9A44A1}"/>
              </a:ext>
            </a:extLst>
          </p:cNvPr>
          <p:cNvSpPr txBox="1">
            <a:spLocks noChangeArrowheads="1"/>
          </p:cNvSpPr>
          <p:nvPr/>
        </p:nvSpPr>
        <p:spPr>
          <a:xfrm>
            <a:off x="592471" y="1287763"/>
            <a:ext cx="7623176" cy="143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66725" marR="0" lvl="0" indent="-227013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sends only when router buffers available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Text Box 219">
            <a:extLst>
              <a:ext uri="{FF2B5EF4-FFF2-40B4-BE49-F238E27FC236}">
                <a16:creationId xmlns:a16="http://schemas.microsoft.com/office/drawing/2014/main" id="{52831C5B-CB06-DA40-A231-55AF76B6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4" name="Line 236">
            <a:extLst>
              <a:ext uri="{FF2B5EF4-FFF2-40B4-BE49-F238E27FC236}">
                <a16:creationId xmlns:a16="http://schemas.microsoft.com/office/drawing/2014/main" id="{AFF1C7E6-124D-294E-B63A-863323A2A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B447B17F-F2FC-BA4D-B4F5-E4177AE17CB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047AB416-0A13-7F45-9060-405793255F64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0E6E743-A4D4-5C4F-827B-4DB74EAE48CD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2758C3-5717-F349-9801-53D0A9A63540}"/>
              </a:ext>
            </a:extLst>
          </p:cNvPr>
          <p:cNvGrpSpPr/>
          <p:nvPr/>
        </p:nvGrpSpPr>
        <p:grpSpPr>
          <a:xfrm>
            <a:off x="8192434" y="1423967"/>
            <a:ext cx="3184336" cy="2791471"/>
            <a:chOff x="7614918" y="1260338"/>
            <a:chExt cx="3184336" cy="2791471"/>
          </a:xfrm>
        </p:grpSpPr>
        <p:sp>
          <p:nvSpPr>
            <p:cNvPr id="328" name="Text Box 285">
              <a:extLst>
                <a:ext uri="{FF2B5EF4-FFF2-40B4-BE49-F238E27FC236}">
                  <a16:creationId xmlns:a16="http://schemas.microsoft.com/office/drawing/2014/main" id="{6552704E-18C8-1F45-B183-35CF5841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131" y="35362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30" name="Text Box 287">
              <a:extLst>
                <a:ext uri="{FF2B5EF4-FFF2-40B4-BE49-F238E27FC236}">
                  <a16:creationId xmlns:a16="http://schemas.microsoft.com/office/drawing/2014/main" id="{D3FBF239-D37F-BE46-A593-750EEE535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4637" y="3354937"/>
              <a:ext cx="801069" cy="67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sp>
          <p:nvSpPr>
            <p:cNvPr id="321" name="Line 278">
              <a:extLst>
                <a:ext uri="{FF2B5EF4-FFF2-40B4-BE49-F238E27FC236}">
                  <a16:creationId xmlns:a16="http://schemas.microsoft.com/office/drawing/2014/main" id="{8D1C7E69-8607-034F-9010-2F675295D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9134" y="12603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Line 280">
              <a:extLst>
                <a:ext uri="{FF2B5EF4-FFF2-40B4-BE49-F238E27FC236}">
                  <a16:creationId xmlns:a16="http://schemas.microsoft.com/office/drawing/2014/main" id="{7BEEB8CF-6CB9-6340-9F43-F3E16379C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6022" y="14966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4" name="Freeform 281">
              <a:extLst>
                <a:ext uri="{FF2B5EF4-FFF2-40B4-BE49-F238E27FC236}">
                  <a16:creationId xmlns:a16="http://schemas.microsoft.com/office/drawing/2014/main" id="{8E4BA303-1A21-0447-B1FD-7D49AEC1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891" y="14375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Line 282">
              <a:extLst>
                <a:ext uri="{FF2B5EF4-FFF2-40B4-BE49-F238E27FC236}">
                  <a16:creationId xmlns:a16="http://schemas.microsoft.com/office/drawing/2014/main" id="{0C4AD16F-1863-314E-9708-694B5FDA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974" y="14375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Line 283">
              <a:extLst>
                <a:ext uri="{FF2B5EF4-FFF2-40B4-BE49-F238E27FC236}">
                  <a16:creationId xmlns:a16="http://schemas.microsoft.com/office/drawing/2014/main" id="{9408EF0E-6715-C947-964B-F65207653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0401" y="34193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Text Box 284">
              <a:extLst>
                <a:ext uri="{FF2B5EF4-FFF2-40B4-BE49-F238E27FC236}">
                  <a16:creationId xmlns:a16="http://schemas.microsoft.com/office/drawing/2014/main" id="{DA7FA505-87D5-134C-A7F4-6FFBF2A5B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4918" y="12630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29" name="Text Box 286">
              <a:extLst>
                <a:ext uri="{FF2B5EF4-FFF2-40B4-BE49-F238E27FC236}">
                  <a16:creationId xmlns:a16="http://schemas.microsoft.com/office/drawing/2014/main" id="{F49DCA20-B1B5-E041-9E16-56DEDA3D0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645131" y="13923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331" name="Line 288">
              <a:extLst>
                <a:ext uri="{FF2B5EF4-FFF2-40B4-BE49-F238E27FC236}">
                  <a16:creationId xmlns:a16="http://schemas.microsoft.com/office/drawing/2014/main" id="{91CAA45D-D9D4-7D43-8A3C-E896823A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2864" y="1440259"/>
              <a:ext cx="18410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424D221-E335-BE44-90B5-F02D72533E0A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1" y="33977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78D6D1-AFF2-2349-B28A-F078B72C27EA}"/>
                </a:ext>
              </a:extLst>
            </p:cNvPr>
            <p:cNvSpPr txBox="1"/>
            <p:nvPr/>
          </p:nvSpPr>
          <p:spPr>
            <a:xfrm rot="16200000">
              <a:off x="7392763" y="24794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0BD9B2-FF07-7748-9C3C-FBC864C16D93}"/>
                </a:ext>
              </a:extLst>
            </p:cNvPr>
            <p:cNvSpPr/>
            <p:nvPr/>
          </p:nvSpPr>
          <p:spPr>
            <a:xfrm>
              <a:off x="10147300" y="1397000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20FB35DE-567D-2248-A135-547303EA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537 0.17871 L 0.03542 0.24167 L 0.1475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3 0.24167 L 0.17917 0.24167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0.24167 L 0.22526 0.24167 L 0.27005 0.15278 L 0.33347 0.15278 L 0.33177 0.01297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garbage_can">
            <a:extLst>
              <a:ext uri="{FF2B5EF4-FFF2-40B4-BE49-F238E27FC236}">
                <a16:creationId xmlns:a16="http://schemas.microsoft.com/office/drawing/2014/main" id="{584AA802-2B1D-9B45-90AF-1F6B78CA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Freeform 3">
            <a:extLst>
              <a:ext uri="{FF2B5EF4-FFF2-40B4-BE49-F238E27FC236}">
                <a16:creationId xmlns:a16="http://schemas.microsoft.com/office/drawing/2014/main" id="{56CD104B-8E67-7142-9E50-DB57D15E8A7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3154B3D-EA89-ED49-9BDD-71ADB5CBED5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20196EC-5C9D-244E-A054-231C07CB12E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20DAC0A1-5E9E-9342-8773-AC28BFF1C79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9D8B51B-4873-D441-BBAD-7FC691EBDD5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C668D72-9BBE-1141-800B-852CFD5E677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1EAA48DB-862D-C446-8306-33815B191079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Freeform 9">
            <a:extLst>
              <a:ext uri="{FF2B5EF4-FFF2-40B4-BE49-F238E27FC236}">
                <a16:creationId xmlns:a16="http://schemas.microsoft.com/office/drawing/2014/main" id="{259E0A94-54BE-7245-80CC-030B9BD2E052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46745B0-4450-AC42-B8BD-FE92C0ADE9D4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95C531B4-14C6-CF42-8F62-ECB0746666C0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31B59911-BB8F-554E-A3ED-D3BD4296D93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7535AE79-BB12-7844-B2DA-41BDECE3CD4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B14C542-C613-7E4B-9B5A-53DE92065BB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4BDA539-80EE-F64B-81C9-754C3FD32F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79B8F7-8950-1649-8D37-378ECBBFDB6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E1426E7-23EC-AF46-8C8F-112D49CD5E7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20090985-59C2-BD4B-855E-827534772F4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629929-45C7-FC4C-A84E-2FD6FDD93F4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8ED8CF2-A42B-EE49-9744-A4C7F576E88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635F92FB-5801-1845-9FAD-2C2BFB02757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 6">
            <a:extLst>
              <a:ext uri="{FF2B5EF4-FFF2-40B4-BE49-F238E27FC236}">
                <a16:creationId xmlns:a16="http://schemas.microsoft.com/office/drawing/2014/main" id="{E2AF8D49-A0C7-EC4A-803B-E7B675E9573F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7D5A1E-3514-C947-B273-F2E0678C33D3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1244AFB-0325-244E-A9B8-C17FA4F7C01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A4F86619-DC06-F44A-B7E8-F853FF0B8F1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8D6F3BD-6F9A-CE4C-A9E8-F1527ABCD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A7318AF6-6AC3-FD4C-9C9B-6AEF838CD71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D496FD87-9FA2-E348-8DF6-0A2ED6851CE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57E12A1-9668-9B42-B100-34C1DE0591E4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F56C0630-709C-2843-A3DC-28B191A54AB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295F088B-9D9D-964F-AA6D-D5327CE0C3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B1CAB28B-358E-AA46-BD50-E34CAAEF8E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01DD581A-A88A-A243-9941-2CA12F31E1D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DC80F0DF-8C07-9F4B-A91E-B69266F157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F8E66F3B-2637-A747-9C24-85B20184E6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Freeform 427">
                <a:extLst>
                  <a:ext uri="{FF2B5EF4-FFF2-40B4-BE49-F238E27FC236}">
                    <a16:creationId xmlns:a16="http://schemas.microsoft.com/office/drawing/2014/main" id="{3334DF4C-51D1-1941-B531-C15B374AB0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4" name="Group 124">
            <a:extLst>
              <a:ext uri="{FF2B5EF4-FFF2-40B4-BE49-F238E27FC236}">
                <a16:creationId xmlns:a16="http://schemas.microsoft.com/office/drawing/2014/main" id="{FC5EB0EE-47AC-FF4C-AF7B-EEF5794199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20" name="Picture 125" descr="desktop_computer_stylized_medium">
              <a:extLst>
                <a:ext uri="{FF2B5EF4-FFF2-40B4-BE49-F238E27FC236}">
                  <a16:creationId xmlns:a16="http://schemas.microsoft.com/office/drawing/2014/main" id="{DCB34079-A6E3-9D4A-BE16-E82BDFE7B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" name="Freeform 126">
              <a:extLst>
                <a:ext uri="{FF2B5EF4-FFF2-40B4-BE49-F238E27FC236}">
                  <a16:creationId xmlns:a16="http://schemas.microsoft.com/office/drawing/2014/main" id="{B18A6DB4-0DA7-0441-9809-42625EC3D6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6" name="Freeform 12">
            <a:extLst>
              <a:ext uri="{FF2B5EF4-FFF2-40B4-BE49-F238E27FC236}">
                <a16:creationId xmlns:a16="http://schemas.microsoft.com/office/drawing/2014/main" id="{3953C5E3-1C88-7F42-A861-A35744860036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33">
            <a:extLst>
              <a:ext uri="{FF2B5EF4-FFF2-40B4-BE49-F238E27FC236}">
                <a16:creationId xmlns:a16="http://schemas.microsoft.com/office/drawing/2014/main" id="{6B880909-138C-864F-A544-21462FBDB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42">
            <a:extLst>
              <a:ext uri="{FF2B5EF4-FFF2-40B4-BE49-F238E27FC236}">
                <a16:creationId xmlns:a16="http://schemas.microsoft.com/office/drawing/2014/main" id="{C12F884F-8B3B-254B-979E-446A00E5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Text Box 52">
            <a:extLst>
              <a:ext uri="{FF2B5EF4-FFF2-40B4-BE49-F238E27FC236}">
                <a16:creationId xmlns:a16="http://schemas.microsoft.com/office/drawing/2014/main" id="{7B14A372-36AF-7943-B01F-CCDE7A3D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" name="Line 53">
            <a:extLst>
              <a:ext uri="{FF2B5EF4-FFF2-40B4-BE49-F238E27FC236}">
                <a16:creationId xmlns:a16="http://schemas.microsoft.com/office/drawing/2014/main" id="{E766E562-5368-124F-9601-7FDC89262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Line 54">
            <a:extLst>
              <a:ext uri="{FF2B5EF4-FFF2-40B4-BE49-F238E27FC236}">
                <a16:creationId xmlns:a16="http://schemas.microsoft.com/office/drawing/2014/main" id="{5217D62B-C74B-E74F-A167-EAC133435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55">
            <a:extLst>
              <a:ext uri="{FF2B5EF4-FFF2-40B4-BE49-F238E27FC236}">
                <a16:creationId xmlns:a16="http://schemas.microsoft.com/office/drawing/2014/main" id="{13864E4D-0C95-B848-9A1E-13BC902446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57">
            <a:extLst>
              <a:ext uri="{FF2B5EF4-FFF2-40B4-BE49-F238E27FC236}">
                <a16:creationId xmlns:a16="http://schemas.microsoft.com/office/drawing/2014/main" id="{BF96F5E7-6F33-8C4E-8B93-288BD347F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08" name="Group 127">
            <a:extLst>
              <a:ext uri="{FF2B5EF4-FFF2-40B4-BE49-F238E27FC236}">
                <a16:creationId xmlns:a16="http://schemas.microsoft.com/office/drawing/2014/main" id="{5A859FBC-BCA2-C842-8621-8728D6AA737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382" name="Freeform 128">
              <a:extLst>
                <a:ext uri="{FF2B5EF4-FFF2-40B4-BE49-F238E27FC236}">
                  <a16:creationId xmlns:a16="http://schemas.microsoft.com/office/drawing/2014/main" id="{53E7DA9C-A2FB-2A47-9F85-7E7A65DE8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Rectangle 129">
              <a:extLst>
                <a:ext uri="{FF2B5EF4-FFF2-40B4-BE49-F238E27FC236}">
                  <a16:creationId xmlns:a16="http://schemas.microsoft.com/office/drawing/2014/main" id="{3AF5C3FC-49CB-F149-8EC4-D3CE93FB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30">
              <a:extLst>
                <a:ext uri="{FF2B5EF4-FFF2-40B4-BE49-F238E27FC236}">
                  <a16:creationId xmlns:a16="http://schemas.microsoft.com/office/drawing/2014/main" id="{7C42DC53-39FF-5A49-8C4F-6C40C63A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Freeform 131">
              <a:extLst>
                <a:ext uri="{FF2B5EF4-FFF2-40B4-BE49-F238E27FC236}">
                  <a16:creationId xmlns:a16="http://schemas.microsoft.com/office/drawing/2014/main" id="{904C6061-3C0D-024D-9392-F0BBD56C7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6" name="Rectangle 132">
              <a:extLst>
                <a:ext uri="{FF2B5EF4-FFF2-40B4-BE49-F238E27FC236}">
                  <a16:creationId xmlns:a16="http://schemas.microsoft.com/office/drawing/2014/main" id="{CBF7762D-B9E1-3F42-8A5B-2FD716C9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7" name="Group 133">
              <a:extLst>
                <a:ext uri="{FF2B5EF4-FFF2-40B4-BE49-F238E27FC236}">
                  <a16:creationId xmlns:a16="http://schemas.microsoft.com/office/drawing/2014/main" id="{37F59F7C-B64B-B948-AF1B-7F3AF0207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2" name="AutoShape 134">
                <a:extLst>
                  <a:ext uri="{FF2B5EF4-FFF2-40B4-BE49-F238E27FC236}">
                    <a16:creationId xmlns:a16="http://schemas.microsoft.com/office/drawing/2014/main" id="{DC9F766E-CCD1-BE4A-94CB-63A12C7B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35">
                <a:extLst>
                  <a:ext uri="{FF2B5EF4-FFF2-40B4-BE49-F238E27FC236}">
                    <a16:creationId xmlns:a16="http://schemas.microsoft.com/office/drawing/2014/main" id="{DD08DC7B-FBF1-C548-A5EC-8949A2770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36">
              <a:extLst>
                <a:ext uri="{FF2B5EF4-FFF2-40B4-BE49-F238E27FC236}">
                  <a16:creationId xmlns:a16="http://schemas.microsoft.com/office/drawing/2014/main" id="{C3C4DB9B-2C11-974B-AE3D-EEE3882C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9" name="Group 137">
              <a:extLst>
                <a:ext uri="{FF2B5EF4-FFF2-40B4-BE49-F238E27FC236}">
                  <a16:creationId xmlns:a16="http://schemas.microsoft.com/office/drawing/2014/main" id="{EC619C0F-379A-2342-B3D5-485A8C9E4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0" name="AutoShape 138">
                <a:extLst>
                  <a:ext uri="{FF2B5EF4-FFF2-40B4-BE49-F238E27FC236}">
                    <a16:creationId xmlns:a16="http://schemas.microsoft.com/office/drawing/2014/main" id="{2F03F1AA-B144-6441-82E1-7E7D399D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39">
                <a:extLst>
                  <a:ext uri="{FF2B5EF4-FFF2-40B4-BE49-F238E27FC236}">
                    <a16:creationId xmlns:a16="http://schemas.microsoft.com/office/drawing/2014/main" id="{F6577811-E5CB-A24A-9C7F-8DD1CEEA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0" name="Rectangle 140">
              <a:extLst>
                <a:ext uri="{FF2B5EF4-FFF2-40B4-BE49-F238E27FC236}">
                  <a16:creationId xmlns:a16="http://schemas.microsoft.com/office/drawing/2014/main" id="{905394A9-0D77-834D-B74B-528F8F2C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1" name="Rectangle 141">
              <a:extLst>
                <a:ext uri="{FF2B5EF4-FFF2-40B4-BE49-F238E27FC236}">
                  <a16:creationId xmlns:a16="http://schemas.microsoft.com/office/drawing/2014/main" id="{54E45B44-7162-414B-951E-CC6695C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2" name="Group 142">
              <a:extLst>
                <a:ext uri="{FF2B5EF4-FFF2-40B4-BE49-F238E27FC236}">
                  <a16:creationId xmlns:a16="http://schemas.microsoft.com/office/drawing/2014/main" id="{AD966B92-0483-3941-BD39-3D5F6359C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8" name="AutoShape 143">
                <a:extLst>
                  <a:ext uri="{FF2B5EF4-FFF2-40B4-BE49-F238E27FC236}">
                    <a16:creationId xmlns:a16="http://schemas.microsoft.com/office/drawing/2014/main" id="{632896F6-0B90-8F4D-96AE-09DA88C7C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9" name="AutoShape 144">
                <a:extLst>
                  <a:ext uri="{FF2B5EF4-FFF2-40B4-BE49-F238E27FC236}">
                    <a16:creationId xmlns:a16="http://schemas.microsoft.com/office/drawing/2014/main" id="{AFD82636-77B9-2B47-8699-D3BF427B3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3" name="Freeform 145">
              <a:extLst>
                <a:ext uri="{FF2B5EF4-FFF2-40B4-BE49-F238E27FC236}">
                  <a16:creationId xmlns:a16="http://schemas.microsoft.com/office/drawing/2014/main" id="{35166E21-5125-774B-9623-4EF221B04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4" name="Group 146">
              <a:extLst>
                <a:ext uri="{FF2B5EF4-FFF2-40B4-BE49-F238E27FC236}">
                  <a16:creationId xmlns:a16="http://schemas.microsoft.com/office/drawing/2014/main" id="{6C8DAE71-3F1C-904C-85C2-214CB59E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06" name="AutoShape 147">
                <a:extLst>
                  <a:ext uri="{FF2B5EF4-FFF2-40B4-BE49-F238E27FC236}">
                    <a16:creationId xmlns:a16="http://schemas.microsoft.com/office/drawing/2014/main" id="{87A402FD-47EE-FD44-AD9E-35743456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7" name="AutoShape 148">
                <a:extLst>
                  <a:ext uri="{FF2B5EF4-FFF2-40B4-BE49-F238E27FC236}">
                    <a16:creationId xmlns:a16="http://schemas.microsoft.com/office/drawing/2014/main" id="{D38CC5CC-31DB-F84B-B60C-A5487B93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5" name="Rectangle 149">
              <a:extLst>
                <a:ext uri="{FF2B5EF4-FFF2-40B4-BE49-F238E27FC236}">
                  <a16:creationId xmlns:a16="http://schemas.microsoft.com/office/drawing/2014/main" id="{0FDFE2FA-B251-B04D-9A87-9FA1DEE2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Freeform 150">
              <a:extLst>
                <a:ext uri="{FF2B5EF4-FFF2-40B4-BE49-F238E27FC236}">
                  <a16:creationId xmlns:a16="http://schemas.microsoft.com/office/drawing/2014/main" id="{861A3A88-011C-1648-B5E0-F5583D0C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151">
              <a:extLst>
                <a:ext uri="{FF2B5EF4-FFF2-40B4-BE49-F238E27FC236}">
                  <a16:creationId xmlns:a16="http://schemas.microsoft.com/office/drawing/2014/main" id="{FF9AD10E-0B20-D549-B4F4-E0900932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Oval 152">
              <a:extLst>
                <a:ext uri="{FF2B5EF4-FFF2-40B4-BE49-F238E27FC236}">
                  <a16:creationId xmlns:a16="http://schemas.microsoft.com/office/drawing/2014/main" id="{7FC6D115-11CC-8C42-84FB-F9380DF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9" name="Freeform 153">
              <a:extLst>
                <a:ext uri="{FF2B5EF4-FFF2-40B4-BE49-F238E27FC236}">
                  <a16:creationId xmlns:a16="http://schemas.microsoft.com/office/drawing/2014/main" id="{FA893A70-E205-C74B-B0B1-F0BE1C53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AutoShape 154">
              <a:extLst>
                <a:ext uri="{FF2B5EF4-FFF2-40B4-BE49-F238E27FC236}">
                  <a16:creationId xmlns:a16="http://schemas.microsoft.com/office/drawing/2014/main" id="{CA3DE6E4-EC59-C54E-A06D-302F82AD7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1" name="AutoShape 155">
              <a:extLst>
                <a:ext uri="{FF2B5EF4-FFF2-40B4-BE49-F238E27FC236}">
                  <a16:creationId xmlns:a16="http://schemas.microsoft.com/office/drawing/2014/main" id="{D5954570-3A29-A04C-A694-89339B8C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2" name="Oval 156">
              <a:extLst>
                <a:ext uri="{FF2B5EF4-FFF2-40B4-BE49-F238E27FC236}">
                  <a16:creationId xmlns:a16="http://schemas.microsoft.com/office/drawing/2014/main" id="{6D15A2AA-735B-1540-83A7-0CF4980B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Oval 157">
              <a:extLst>
                <a:ext uri="{FF2B5EF4-FFF2-40B4-BE49-F238E27FC236}">
                  <a16:creationId xmlns:a16="http://schemas.microsoft.com/office/drawing/2014/main" id="{DBA0EFAE-DA9A-C341-9586-349045E9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4" name="Oval 158">
              <a:extLst>
                <a:ext uri="{FF2B5EF4-FFF2-40B4-BE49-F238E27FC236}">
                  <a16:creationId xmlns:a16="http://schemas.microsoft.com/office/drawing/2014/main" id="{419BE2D4-504A-B24C-9BA2-88012DDF9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Rectangle 159">
              <a:extLst>
                <a:ext uri="{FF2B5EF4-FFF2-40B4-BE49-F238E27FC236}">
                  <a16:creationId xmlns:a16="http://schemas.microsoft.com/office/drawing/2014/main" id="{12323152-8DFE-D54A-8022-8B7157278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160">
            <a:extLst>
              <a:ext uri="{FF2B5EF4-FFF2-40B4-BE49-F238E27FC236}">
                <a16:creationId xmlns:a16="http://schemas.microsoft.com/office/drawing/2014/main" id="{FA087400-17DC-374A-8B3D-047A843A930C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80" name="Picture 161" descr="desktop_computer_stylized_medium">
              <a:extLst>
                <a:ext uri="{FF2B5EF4-FFF2-40B4-BE49-F238E27FC236}">
                  <a16:creationId xmlns:a16="http://schemas.microsoft.com/office/drawing/2014/main" id="{3EA6EC22-E034-D743-91DD-5D279096F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" name="Freeform 162">
              <a:extLst>
                <a:ext uri="{FF2B5EF4-FFF2-40B4-BE49-F238E27FC236}">
                  <a16:creationId xmlns:a16="http://schemas.microsoft.com/office/drawing/2014/main" id="{3DE644EB-7288-364C-85AD-A0B8C3C27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0" name="Group 163">
            <a:extLst>
              <a:ext uri="{FF2B5EF4-FFF2-40B4-BE49-F238E27FC236}">
                <a16:creationId xmlns:a16="http://schemas.microsoft.com/office/drawing/2014/main" id="{C67AA62F-6B41-6E41-82AB-388CDEBE1BF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48" name="Freeform 164">
              <a:extLst>
                <a:ext uri="{FF2B5EF4-FFF2-40B4-BE49-F238E27FC236}">
                  <a16:creationId xmlns:a16="http://schemas.microsoft.com/office/drawing/2014/main" id="{D195FCDA-1D6E-A14F-813E-82BA881BA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Rectangle 165">
              <a:extLst>
                <a:ext uri="{FF2B5EF4-FFF2-40B4-BE49-F238E27FC236}">
                  <a16:creationId xmlns:a16="http://schemas.microsoft.com/office/drawing/2014/main" id="{08336962-E72A-234B-AE02-13BF68CF9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Freeform 166">
              <a:extLst>
                <a:ext uri="{FF2B5EF4-FFF2-40B4-BE49-F238E27FC236}">
                  <a16:creationId xmlns:a16="http://schemas.microsoft.com/office/drawing/2014/main" id="{9CC8CF3D-B0E5-DF41-A2B1-CB1448401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Freeform 167">
              <a:extLst>
                <a:ext uri="{FF2B5EF4-FFF2-40B4-BE49-F238E27FC236}">
                  <a16:creationId xmlns:a16="http://schemas.microsoft.com/office/drawing/2014/main" id="{A62F35DC-6D41-2C46-9982-EC06FA2C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68">
              <a:extLst>
                <a:ext uri="{FF2B5EF4-FFF2-40B4-BE49-F238E27FC236}">
                  <a16:creationId xmlns:a16="http://schemas.microsoft.com/office/drawing/2014/main" id="{41008D83-EBD9-A042-BDC0-CCFD7F0B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3" name="Group 169">
              <a:extLst>
                <a:ext uri="{FF2B5EF4-FFF2-40B4-BE49-F238E27FC236}">
                  <a16:creationId xmlns:a16="http://schemas.microsoft.com/office/drawing/2014/main" id="{D5C2A6D0-2900-374F-8B47-7CAC43E5E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8" name="AutoShape 170">
                <a:extLst>
                  <a:ext uri="{FF2B5EF4-FFF2-40B4-BE49-F238E27FC236}">
                    <a16:creationId xmlns:a16="http://schemas.microsoft.com/office/drawing/2014/main" id="{316161F8-F72E-8842-A7EA-ACD5553E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AutoShape 171">
                <a:extLst>
                  <a:ext uri="{FF2B5EF4-FFF2-40B4-BE49-F238E27FC236}">
                    <a16:creationId xmlns:a16="http://schemas.microsoft.com/office/drawing/2014/main" id="{65D8DF1E-DC5A-4048-8F8A-B22E7446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4" name="Rectangle 172">
              <a:extLst>
                <a:ext uri="{FF2B5EF4-FFF2-40B4-BE49-F238E27FC236}">
                  <a16:creationId xmlns:a16="http://schemas.microsoft.com/office/drawing/2014/main" id="{F0278590-CB35-2B4C-8960-A8E639AE0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5" name="Group 173">
              <a:extLst>
                <a:ext uri="{FF2B5EF4-FFF2-40B4-BE49-F238E27FC236}">
                  <a16:creationId xmlns:a16="http://schemas.microsoft.com/office/drawing/2014/main" id="{6B7EAD7C-E09C-8C45-93EA-4861697FB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6" name="AutoShape 174">
                <a:extLst>
                  <a:ext uri="{FF2B5EF4-FFF2-40B4-BE49-F238E27FC236}">
                    <a16:creationId xmlns:a16="http://schemas.microsoft.com/office/drawing/2014/main" id="{B100E59C-193E-F74A-9B2F-64705FC8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AutoShape 175">
                <a:extLst>
                  <a:ext uri="{FF2B5EF4-FFF2-40B4-BE49-F238E27FC236}">
                    <a16:creationId xmlns:a16="http://schemas.microsoft.com/office/drawing/2014/main" id="{C5CAF38F-0311-FF44-974E-7B3A277A8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6" name="Rectangle 176">
              <a:extLst>
                <a:ext uri="{FF2B5EF4-FFF2-40B4-BE49-F238E27FC236}">
                  <a16:creationId xmlns:a16="http://schemas.microsoft.com/office/drawing/2014/main" id="{950C602D-D3E9-9D49-95E7-FEAA72A87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Rectangle 177">
              <a:extLst>
                <a:ext uri="{FF2B5EF4-FFF2-40B4-BE49-F238E27FC236}">
                  <a16:creationId xmlns:a16="http://schemas.microsoft.com/office/drawing/2014/main" id="{08A4D495-7D7A-BC4E-B504-63349FFA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8" name="Group 178">
              <a:extLst>
                <a:ext uri="{FF2B5EF4-FFF2-40B4-BE49-F238E27FC236}">
                  <a16:creationId xmlns:a16="http://schemas.microsoft.com/office/drawing/2014/main" id="{F305A5C0-33C8-774E-A415-F8DB36389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4" name="AutoShape 179">
                <a:extLst>
                  <a:ext uri="{FF2B5EF4-FFF2-40B4-BE49-F238E27FC236}">
                    <a16:creationId xmlns:a16="http://schemas.microsoft.com/office/drawing/2014/main" id="{1D60B3F0-C96C-CF4F-AE8E-9DFC4AC8D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AutoShape 180">
                <a:extLst>
                  <a:ext uri="{FF2B5EF4-FFF2-40B4-BE49-F238E27FC236}">
                    <a16:creationId xmlns:a16="http://schemas.microsoft.com/office/drawing/2014/main" id="{59F17474-B1E9-5A4A-95BC-0FFA152A6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9" name="Freeform 181">
              <a:extLst>
                <a:ext uri="{FF2B5EF4-FFF2-40B4-BE49-F238E27FC236}">
                  <a16:creationId xmlns:a16="http://schemas.microsoft.com/office/drawing/2014/main" id="{4D4849DA-5BB5-194F-B347-D9C0FD3B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0" name="Group 182">
              <a:extLst>
                <a:ext uri="{FF2B5EF4-FFF2-40B4-BE49-F238E27FC236}">
                  <a16:creationId xmlns:a16="http://schemas.microsoft.com/office/drawing/2014/main" id="{387B571D-6B5A-D54A-893E-26AE8531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2" name="AutoShape 183">
                <a:extLst>
                  <a:ext uri="{FF2B5EF4-FFF2-40B4-BE49-F238E27FC236}">
                    <a16:creationId xmlns:a16="http://schemas.microsoft.com/office/drawing/2014/main" id="{5B2C6A46-36B9-A645-9C38-687443126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AutoShape 184">
                <a:extLst>
                  <a:ext uri="{FF2B5EF4-FFF2-40B4-BE49-F238E27FC236}">
                    <a16:creationId xmlns:a16="http://schemas.microsoft.com/office/drawing/2014/main" id="{02DF9FD3-61E5-B44A-9E31-BCF57F47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61" name="Rectangle 185">
              <a:extLst>
                <a:ext uri="{FF2B5EF4-FFF2-40B4-BE49-F238E27FC236}">
                  <a16:creationId xmlns:a16="http://schemas.microsoft.com/office/drawing/2014/main" id="{F669C71A-A324-3F42-B2FE-2FE5DA2A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186">
              <a:extLst>
                <a:ext uri="{FF2B5EF4-FFF2-40B4-BE49-F238E27FC236}">
                  <a16:creationId xmlns:a16="http://schemas.microsoft.com/office/drawing/2014/main" id="{1BE5E4D2-2391-A140-B438-A2BFAB94D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Freeform 187">
              <a:extLst>
                <a:ext uri="{FF2B5EF4-FFF2-40B4-BE49-F238E27FC236}">
                  <a16:creationId xmlns:a16="http://schemas.microsoft.com/office/drawing/2014/main" id="{F61AA69B-2497-BB41-84E6-2379E99B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Oval 188">
              <a:extLst>
                <a:ext uri="{FF2B5EF4-FFF2-40B4-BE49-F238E27FC236}">
                  <a16:creationId xmlns:a16="http://schemas.microsoft.com/office/drawing/2014/main" id="{E5FC988D-0562-6D4B-B677-9976C97C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Freeform 189">
              <a:extLst>
                <a:ext uri="{FF2B5EF4-FFF2-40B4-BE49-F238E27FC236}">
                  <a16:creationId xmlns:a16="http://schemas.microsoft.com/office/drawing/2014/main" id="{5F9AF67B-EB16-1940-9E54-CD01DD73D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AutoShape 190">
              <a:extLst>
                <a:ext uri="{FF2B5EF4-FFF2-40B4-BE49-F238E27FC236}">
                  <a16:creationId xmlns:a16="http://schemas.microsoft.com/office/drawing/2014/main" id="{425C5A13-F083-B641-AE96-394F4EC8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AutoShape 191">
              <a:extLst>
                <a:ext uri="{FF2B5EF4-FFF2-40B4-BE49-F238E27FC236}">
                  <a16:creationId xmlns:a16="http://schemas.microsoft.com/office/drawing/2014/main" id="{6A53B106-9919-0D42-AB27-C542B277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Oval 192">
              <a:extLst>
                <a:ext uri="{FF2B5EF4-FFF2-40B4-BE49-F238E27FC236}">
                  <a16:creationId xmlns:a16="http://schemas.microsoft.com/office/drawing/2014/main" id="{20C525CE-1753-F641-9DA5-9A348D00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Oval 193">
              <a:extLst>
                <a:ext uri="{FF2B5EF4-FFF2-40B4-BE49-F238E27FC236}">
                  <a16:creationId xmlns:a16="http://schemas.microsoft.com/office/drawing/2014/main" id="{98E2DDA5-BB4C-C44C-94CB-E3E75C14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0" name="Oval 194">
              <a:extLst>
                <a:ext uri="{FF2B5EF4-FFF2-40B4-BE49-F238E27FC236}">
                  <a16:creationId xmlns:a16="http://schemas.microsoft.com/office/drawing/2014/main" id="{BE983F88-4E1D-8D4F-BAE7-B4FF6986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1" name="Rectangle 195">
              <a:extLst>
                <a:ext uri="{FF2B5EF4-FFF2-40B4-BE49-F238E27FC236}">
                  <a16:creationId xmlns:a16="http://schemas.microsoft.com/office/drawing/2014/main" id="{6517F9BF-0412-704A-8CF4-5197BADD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1" name="Line 57">
            <a:extLst>
              <a:ext uri="{FF2B5EF4-FFF2-40B4-BE49-F238E27FC236}">
                <a16:creationId xmlns:a16="http://schemas.microsoft.com/office/drawing/2014/main" id="{68763ED6-942C-0F41-AD7D-01D0E5880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2" name="Line 57">
            <a:extLst>
              <a:ext uri="{FF2B5EF4-FFF2-40B4-BE49-F238E27FC236}">
                <a16:creationId xmlns:a16="http://schemas.microsoft.com/office/drawing/2014/main" id="{F860BD77-FEC3-1440-9C5F-412C1944C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3" name="Line 57">
            <a:extLst>
              <a:ext uri="{FF2B5EF4-FFF2-40B4-BE49-F238E27FC236}">
                <a16:creationId xmlns:a16="http://schemas.microsoft.com/office/drawing/2014/main" id="{27B00412-D610-DE4A-846E-7A4177E41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8361AD1-D10B-914D-B557-ED00BB81668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41" name="Text Box 68">
              <a:extLst>
                <a:ext uri="{FF2B5EF4-FFF2-40B4-BE49-F238E27FC236}">
                  <a16:creationId xmlns:a16="http://schemas.microsoft.com/office/drawing/2014/main" id="{3B9B04FF-F305-1B42-B32C-BD98A3457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Oval 217">
              <a:extLst>
                <a:ext uri="{FF2B5EF4-FFF2-40B4-BE49-F238E27FC236}">
                  <a16:creationId xmlns:a16="http://schemas.microsoft.com/office/drawing/2014/main" id="{EDF2431F-1AB1-4C49-A181-71EBA9C9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Line 229">
              <a:extLst>
                <a:ext uri="{FF2B5EF4-FFF2-40B4-BE49-F238E27FC236}">
                  <a16:creationId xmlns:a16="http://schemas.microsoft.com/office/drawing/2014/main" id="{B59B3A23-BDBB-ED4B-90A7-F3F37426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Oval 232">
              <a:extLst>
                <a:ext uri="{FF2B5EF4-FFF2-40B4-BE49-F238E27FC236}">
                  <a16:creationId xmlns:a16="http://schemas.microsoft.com/office/drawing/2014/main" id="{A0D84490-063F-6249-A3C3-EBD662E3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Text Box 233">
              <a:extLst>
                <a:ext uri="{FF2B5EF4-FFF2-40B4-BE49-F238E27FC236}">
                  <a16:creationId xmlns:a16="http://schemas.microsoft.com/office/drawing/2014/main" id="{8B358585-163D-654F-995A-9C22E22B5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Line 234">
              <a:extLst>
                <a:ext uri="{FF2B5EF4-FFF2-40B4-BE49-F238E27FC236}">
                  <a16:creationId xmlns:a16="http://schemas.microsoft.com/office/drawing/2014/main" id="{1E1EF6EB-75EA-3840-81BD-7EFEF3854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Line 235">
              <a:extLst>
                <a:ext uri="{FF2B5EF4-FFF2-40B4-BE49-F238E27FC236}">
                  <a16:creationId xmlns:a16="http://schemas.microsoft.com/office/drawing/2014/main" id="{B9666650-75BE-044C-8E55-D19782D17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0A0DEBB-1942-DF47-BE8F-4DC1FAAF267D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30" name="Text Box 32">
              <a:extLst>
                <a:ext uri="{FF2B5EF4-FFF2-40B4-BE49-F238E27FC236}">
                  <a16:creationId xmlns:a16="http://schemas.microsoft.com/office/drawing/2014/main" id="{2BE67432-4EDA-2144-971A-97E31C21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31" name="Line 77">
              <a:extLst>
                <a:ext uri="{FF2B5EF4-FFF2-40B4-BE49-F238E27FC236}">
                  <a16:creationId xmlns:a16="http://schemas.microsoft.com/office/drawing/2014/main" id="{0FD3A7D1-0F64-3E4F-9EFC-3E9B5C3CB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29E87F1-D0EC-544C-AAD3-67A4ADC56ED1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420EF065-0C5B-3C42-9309-A54EAD48FE4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E69DAA66-53B2-484A-8CE4-893106A81F7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0115558E-B280-5645-9FB4-A4EBF6BE1E2B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ED04A48-0229-FC4F-821B-EB6EAD1E0728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71E9A5B-C688-D540-9A52-AD683DD66EBA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D4DD7E1-448A-8143-9791-173C9F59FF70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553CB64-B4A4-2C41-8D54-9660CE27A4FE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11E0997-AC70-934E-899D-8D26941865C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Freeform 91">
            <a:extLst>
              <a:ext uri="{FF2B5EF4-FFF2-40B4-BE49-F238E27FC236}">
                <a16:creationId xmlns:a16="http://schemas.microsoft.com/office/drawing/2014/main" id="{2AB634B7-7E1A-2F49-BD94-F471CBAAAB5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2437294-F0A6-B64F-9701-980D73E181E5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28" name="Oval 73">
              <a:extLst>
                <a:ext uri="{FF2B5EF4-FFF2-40B4-BE49-F238E27FC236}">
                  <a16:creationId xmlns:a16="http://schemas.microsoft.com/office/drawing/2014/main" id="{A5E7C6D8-EF6B-FD4F-B4BF-AB9BD2FC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Freeform 90">
              <a:extLst>
                <a:ext uri="{FF2B5EF4-FFF2-40B4-BE49-F238E27FC236}">
                  <a16:creationId xmlns:a16="http://schemas.microsoft.com/office/drawing/2014/main" id="{E290CF0B-A025-EA42-80CC-B9295A47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EA2D756-F337-784D-91E9-D0329FAA029D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CF86E91-20B2-AA40-ADE7-23C1A4B452F5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B4D0976-F981-B64D-A7D0-EC08D7AD5DE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30" name="Rectangle 234">
            <a:extLst>
              <a:ext uri="{FF2B5EF4-FFF2-40B4-BE49-F238E27FC236}">
                <a16:creationId xmlns:a16="http://schemas.microsoft.com/office/drawing/2014/main" id="{6E45144B-BF92-9A47-94FD-F52064FD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1" name="Rectangle 235">
            <a:extLst>
              <a:ext uri="{FF2B5EF4-FFF2-40B4-BE49-F238E27FC236}">
                <a16:creationId xmlns:a16="http://schemas.microsoft.com/office/drawing/2014/main" id="{F4772420-2FB1-314B-A194-38B964C7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2" name="Text Box 236">
            <a:extLst>
              <a:ext uri="{FF2B5EF4-FFF2-40B4-BE49-F238E27FC236}">
                <a16:creationId xmlns:a16="http://schemas.microsoft.com/office/drawing/2014/main" id="{11E59F0D-C317-314F-8F6B-B5D0BED0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3" name="Text Box 237">
            <a:extLst>
              <a:ext uri="{FF2B5EF4-FFF2-40B4-BE49-F238E27FC236}">
                <a16:creationId xmlns:a16="http://schemas.microsoft.com/office/drawing/2014/main" id="{EAD9B395-E752-6A49-A4A1-C7F6E1FA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761119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 buffer space!</a:t>
            </a:r>
          </a:p>
        </p:txBody>
      </p:sp>
      <p:sp>
        <p:nvSpPr>
          <p:cNvPr id="318" name="Rectangle 264">
            <a:extLst>
              <a:ext uri="{FF2B5EF4-FFF2-40B4-BE49-F238E27FC236}">
                <a16:creationId xmlns:a16="http://schemas.microsoft.com/office/drawing/2014/main" id="{D09A7464-92EB-C943-B1B0-D7DED6B7F590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2612AFA-2896-BE40-9DDD-29726BDC2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328 0.17871 L 0.03451 0.24167 L 0.1432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24167 L 0.14544 0.3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0" grpId="1" animBg="1"/>
      <p:bldP spid="230" grpId="2" animBg="1"/>
      <p:bldP spid="230" grpId="3" animBg="1"/>
      <p:bldP spid="230" grpId="4" animBg="1"/>
      <p:bldP spid="231" grpId="0" animBg="1"/>
      <p:bldP spid="232" grpId="0"/>
      <p:bldP spid="232" grpId="1"/>
      <p:bldP spid="233" grpId="0"/>
      <p:bldP spid="23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">
            <a:extLst>
              <a:ext uri="{FF2B5EF4-FFF2-40B4-BE49-F238E27FC236}">
                <a16:creationId xmlns:a16="http://schemas.microsoft.com/office/drawing/2014/main" id="{78DA0B54-F98B-BB46-88B3-CE41F122DE2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7831227-C019-F54D-8486-90C2641B233E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1F86B744-C8BE-A248-B391-C1A1E47E0A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900566A3-5320-FA4C-ABD1-930C515C0C89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3B54A25-2EFC-2B49-BB5B-BE990ACB6E1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A6538998-BDBF-DF4C-B2EC-77F281D72F0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68272CD-399F-264B-A633-827064A7E41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Freeform 9">
            <a:extLst>
              <a:ext uri="{FF2B5EF4-FFF2-40B4-BE49-F238E27FC236}">
                <a16:creationId xmlns:a16="http://schemas.microsoft.com/office/drawing/2014/main" id="{3605A7CD-486E-374E-857B-A5FED463149A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BAE210C-B315-BF49-9E14-832C803385C1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82DF269-B22E-124D-A8AB-1B45AC4017F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A7812E96-3B07-D348-AB53-B122DAB4E6B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B399334-1A8E-134C-B4FC-1DADB2572F9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A8D4057-50A8-0C4E-B3DB-41EF5AA2941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3C7848-D36A-834E-9516-64CE78236ED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84477B2-231F-6342-BB1B-FEE6C59ECF5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6809513A-96B2-F747-B5DE-AE92732DF73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2D921D5-B6BF-A24C-8002-5AB6451D58B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E7AFE4F-E85D-E74E-9028-EA5E47E1FC0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7E6CF1A-5E38-FC4A-91EC-B6B52C3CCCC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7013E7D-279D-3441-A1FC-72573517FCA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206261C0-C19D-5445-B1A1-7208FAA9D5C0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D5D8D25-47D7-4247-93AC-740845C8F29F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3DA77B2-BEC2-8945-AF87-82BF78DFEBDC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E0EB13A-C315-4845-B3CA-9996078979F7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77FF2C2F-77E2-114D-A87A-BE0DC699808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15BACD8-AE1A-024C-8113-15D98354426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4A77BC0A-EA01-7445-AAE0-B8E8936A667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FA35F8C-504E-E740-B268-F48CB484744A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0C5B982F-8D0D-5E4B-A5F4-51D4EACABD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86B86C4-CAB3-2943-9DDD-58492CC7335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2DD189E4-73DE-594A-9971-497300D8C42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E85CF2D0-3CFC-5E43-B858-03D42C9110A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C9DAD17-F992-4F48-8267-9058E7CD27F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E710E015-BE76-AE4B-81F6-34C170D7132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E6F85A0B-00CE-6D4F-A4FF-FFB7E1C2F7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4" name="Group 124">
            <a:extLst>
              <a:ext uri="{FF2B5EF4-FFF2-40B4-BE49-F238E27FC236}">
                <a16:creationId xmlns:a16="http://schemas.microsoft.com/office/drawing/2014/main" id="{9BF07229-A6A4-AD45-97F8-02F77949015D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47" name="Picture 125" descr="desktop_computer_stylized_medium">
              <a:extLst>
                <a:ext uri="{FF2B5EF4-FFF2-40B4-BE49-F238E27FC236}">
                  <a16:creationId xmlns:a16="http://schemas.microsoft.com/office/drawing/2014/main" id="{7307EF69-0AD9-7347-B5CF-13B9A3CE2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8" name="Freeform 126">
              <a:extLst>
                <a:ext uri="{FF2B5EF4-FFF2-40B4-BE49-F238E27FC236}">
                  <a16:creationId xmlns:a16="http://schemas.microsoft.com/office/drawing/2014/main" id="{70150EB8-302C-104D-A225-CB59DD73AD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36" name="Freeform 12">
            <a:extLst>
              <a:ext uri="{FF2B5EF4-FFF2-40B4-BE49-F238E27FC236}">
                <a16:creationId xmlns:a16="http://schemas.microsoft.com/office/drawing/2014/main" id="{0457B109-DCF7-7B48-990C-188E960DA7E2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" name="Line 33">
            <a:extLst>
              <a:ext uri="{FF2B5EF4-FFF2-40B4-BE49-F238E27FC236}">
                <a16:creationId xmlns:a16="http://schemas.microsoft.com/office/drawing/2014/main" id="{378BB6D2-BFAA-E544-BB30-E3BAC64F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" name="Text Box 42">
            <a:extLst>
              <a:ext uri="{FF2B5EF4-FFF2-40B4-BE49-F238E27FC236}">
                <a16:creationId xmlns:a16="http://schemas.microsoft.com/office/drawing/2014/main" id="{E22D8322-6AC1-024E-A7E0-7FB476A5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9" name="Text Box 52">
            <a:extLst>
              <a:ext uri="{FF2B5EF4-FFF2-40B4-BE49-F238E27FC236}">
                <a16:creationId xmlns:a16="http://schemas.microsoft.com/office/drawing/2014/main" id="{C9BA4092-FFBC-344B-B0CD-5F77B5C3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3">
            <a:extLst>
              <a:ext uri="{FF2B5EF4-FFF2-40B4-BE49-F238E27FC236}">
                <a16:creationId xmlns:a16="http://schemas.microsoft.com/office/drawing/2014/main" id="{D40AEB36-CE2F-6240-A4C3-F1CF224B9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4">
            <a:extLst>
              <a:ext uri="{FF2B5EF4-FFF2-40B4-BE49-F238E27FC236}">
                <a16:creationId xmlns:a16="http://schemas.microsoft.com/office/drawing/2014/main" id="{495C95A8-89BF-AD47-9100-5231A4D8B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2" name="Line 55">
            <a:extLst>
              <a:ext uri="{FF2B5EF4-FFF2-40B4-BE49-F238E27FC236}">
                <a16:creationId xmlns:a16="http://schemas.microsoft.com/office/drawing/2014/main" id="{120B847C-F27F-494F-8014-E8B621196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3" name="Line 57">
            <a:extLst>
              <a:ext uri="{FF2B5EF4-FFF2-40B4-BE49-F238E27FC236}">
                <a16:creationId xmlns:a16="http://schemas.microsoft.com/office/drawing/2014/main" id="{960F0352-E2A3-DE4C-9E29-AD02BDE1E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5" name="Group 127">
            <a:extLst>
              <a:ext uri="{FF2B5EF4-FFF2-40B4-BE49-F238E27FC236}">
                <a16:creationId xmlns:a16="http://schemas.microsoft.com/office/drawing/2014/main" id="{3AD20F85-F9D5-B241-A4C0-83AA3C7AFA1C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9" name="Freeform 128">
              <a:extLst>
                <a:ext uri="{FF2B5EF4-FFF2-40B4-BE49-F238E27FC236}">
                  <a16:creationId xmlns:a16="http://schemas.microsoft.com/office/drawing/2014/main" id="{0B4C7EC1-ADAA-B244-8CDF-3FEFCFF9F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129">
              <a:extLst>
                <a:ext uri="{FF2B5EF4-FFF2-40B4-BE49-F238E27FC236}">
                  <a16:creationId xmlns:a16="http://schemas.microsoft.com/office/drawing/2014/main" id="{A0FF8C35-B0F8-A74B-9E6E-A21B68AF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1" name="Freeform 130">
              <a:extLst>
                <a:ext uri="{FF2B5EF4-FFF2-40B4-BE49-F238E27FC236}">
                  <a16:creationId xmlns:a16="http://schemas.microsoft.com/office/drawing/2014/main" id="{B8A6A9CE-AE19-9646-8506-8FABE2397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131">
              <a:extLst>
                <a:ext uri="{FF2B5EF4-FFF2-40B4-BE49-F238E27FC236}">
                  <a16:creationId xmlns:a16="http://schemas.microsoft.com/office/drawing/2014/main" id="{920D5DF8-F10D-784B-A501-18ADE5587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Rectangle 132">
              <a:extLst>
                <a:ext uri="{FF2B5EF4-FFF2-40B4-BE49-F238E27FC236}">
                  <a16:creationId xmlns:a16="http://schemas.microsoft.com/office/drawing/2014/main" id="{158A36BE-3875-984B-860D-8A0FE086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4" name="Group 133">
              <a:extLst>
                <a:ext uri="{FF2B5EF4-FFF2-40B4-BE49-F238E27FC236}">
                  <a16:creationId xmlns:a16="http://schemas.microsoft.com/office/drawing/2014/main" id="{E5497F18-12AE-964F-A3C6-A90B51355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9" name="AutoShape 134">
                <a:extLst>
                  <a:ext uri="{FF2B5EF4-FFF2-40B4-BE49-F238E27FC236}">
                    <a16:creationId xmlns:a16="http://schemas.microsoft.com/office/drawing/2014/main" id="{44D06AC1-BE64-AD44-B78A-06EA0742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" name="AutoShape 135">
                <a:extLst>
                  <a:ext uri="{FF2B5EF4-FFF2-40B4-BE49-F238E27FC236}">
                    <a16:creationId xmlns:a16="http://schemas.microsoft.com/office/drawing/2014/main" id="{AB2F27B0-5EAD-DE4F-BB61-62C23D5F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5" name="Rectangle 136">
              <a:extLst>
                <a:ext uri="{FF2B5EF4-FFF2-40B4-BE49-F238E27FC236}">
                  <a16:creationId xmlns:a16="http://schemas.microsoft.com/office/drawing/2014/main" id="{497EAA10-56C6-FF48-9B71-8DD4C9104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6" name="Group 137">
              <a:extLst>
                <a:ext uri="{FF2B5EF4-FFF2-40B4-BE49-F238E27FC236}">
                  <a16:creationId xmlns:a16="http://schemas.microsoft.com/office/drawing/2014/main" id="{C3283769-C067-6D49-911F-DE095B901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7" name="AutoShape 138">
                <a:extLst>
                  <a:ext uri="{FF2B5EF4-FFF2-40B4-BE49-F238E27FC236}">
                    <a16:creationId xmlns:a16="http://schemas.microsoft.com/office/drawing/2014/main" id="{AB151B02-EE9D-8247-BD54-A32913D9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8" name="AutoShape 139">
                <a:extLst>
                  <a:ext uri="{FF2B5EF4-FFF2-40B4-BE49-F238E27FC236}">
                    <a16:creationId xmlns:a16="http://schemas.microsoft.com/office/drawing/2014/main" id="{FEF7F223-DA6D-0843-95D8-3849E237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7" name="Rectangle 140">
              <a:extLst>
                <a:ext uri="{FF2B5EF4-FFF2-40B4-BE49-F238E27FC236}">
                  <a16:creationId xmlns:a16="http://schemas.microsoft.com/office/drawing/2014/main" id="{7E6BEA62-9B73-F64A-AD66-03070B268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Rectangle 141">
              <a:extLst>
                <a:ext uri="{FF2B5EF4-FFF2-40B4-BE49-F238E27FC236}">
                  <a16:creationId xmlns:a16="http://schemas.microsoft.com/office/drawing/2014/main" id="{B703598A-F43E-8F44-AA55-32B934E3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9" name="Group 142">
              <a:extLst>
                <a:ext uri="{FF2B5EF4-FFF2-40B4-BE49-F238E27FC236}">
                  <a16:creationId xmlns:a16="http://schemas.microsoft.com/office/drawing/2014/main" id="{37E008B5-DF9F-4741-9481-59DB93469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5" name="AutoShape 143">
                <a:extLst>
                  <a:ext uri="{FF2B5EF4-FFF2-40B4-BE49-F238E27FC236}">
                    <a16:creationId xmlns:a16="http://schemas.microsoft.com/office/drawing/2014/main" id="{4DFCD725-D192-594A-9091-58E3EB174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6" name="AutoShape 144">
                <a:extLst>
                  <a:ext uri="{FF2B5EF4-FFF2-40B4-BE49-F238E27FC236}">
                    <a16:creationId xmlns:a16="http://schemas.microsoft.com/office/drawing/2014/main" id="{E1E81217-E6F8-7E4C-83BD-39023D5FF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0" name="Freeform 145">
              <a:extLst>
                <a:ext uri="{FF2B5EF4-FFF2-40B4-BE49-F238E27FC236}">
                  <a16:creationId xmlns:a16="http://schemas.microsoft.com/office/drawing/2014/main" id="{C9C21037-BEFA-DF45-969E-77E95675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21" name="Group 146">
              <a:extLst>
                <a:ext uri="{FF2B5EF4-FFF2-40B4-BE49-F238E27FC236}">
                  <a16:creationId xmlns:a16="http://schemas.microsoft.com/office/drawing/2014/main" id="{8C21E2FB-1E40-4E43-8A6F-A77D3B537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3" name="AutoShape 147">
                <a:extLst>
                  <a:ext uri="{FF2B5EF4-FFF2-40B4-BE49-F238E27FC236}">
                    <a16:creationId xmlns:a16="http://schemas.microsoft.com/office/drawing/2014/main" id="{3FB07F3E-B384-BA42-B9DC-3F347F445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4" name="AutoShape 148">
                <a:extLst>
                  <a:ext uri="{FF2B5EF4-FFF2-40B4-BE49-F238E27FC236}">
                    <a16:creationId xmlns:a16="http://schemas.microsoft.com/office/drawing/2014/main" id="{53CFABFE-9ECC-654C-A26F-077B10C41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2" name="Rectangle 149">
              <a:extLst>
                <a:ext uri="{FF2B5EF4-FFF2-40B4-BE49-F238E27FC236}">
                  <a16:creationId xmlns:a16="http://schemas.microsoft.com/office/drawing/2014/main" id="{2ADBFF81-E61D-BD42-A5DA-C6C72A45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150">
              <a:extLst>
                <a:ext uri="{FF2B5EF4-FFF2-40B4-BE49-F238E27FC236}">
                  <a16:creationId xmlns:a16="http://schemas.microsoft.com/office/drawing/2014/main" id="{B801D18D-12AF-604B-826B-87612B4BE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151">
              <a:extLst>
                <a:ext uri="{FF2B5EF4-FFF2-40B4-BE49-F238E27FC236}">
                  <a16:creationId xmlns:a16="http://schemas.microsoft.com/office/drawing/2014/main" id="{E0D76583-E225-D143-AD69-86F926011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Oval 152">
              <a:extLst>
                <a:ext uri="{FF2B5EF4-FFF2-40B4-BE49-F238E27FC236}">
                  <a16:creationId xmlns:a16="http://schemas.microsoft.com/office/drawing/2014/main" id="{B87BD5BD-84ED-1A45-B304-E70CB332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6" name="Freeform 153">
              <a:extLst>
                <a:ext uri="{FF2B5EF4-FFF2-40B4-BE49-F238E27FC236}">
                  <a16:creationId xmlns:a16="http://schemas.microsoft.com/office/drawing/2014/main" id="{AC83A214-EE2C-7D46-A95B-93B9ECF97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AutoShape 154">
              <a:extLst>
                <a:ext uri="{FF2B5EF4-FFF2-40B4-BE49-F238E27FC236}">
                  <a16:creationId xmlns:a16="http://schemas.microsoft.com/office/drawing/2014/main" id="{E7B0CC33-9743-9840-8876-CD696FD4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8" name="AutoShape 155">
              <a:extLst>
                <a:ext uri="{FF2B5EF4-FFF2-40B4-BE49-F238E27FC236}">
                  <a16:creationId xmlns:a16="http://schemas.microsoft.com/office/drawing/2014/main" id="{90FDCD67-DF9D-014D-94A7-D7007323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Oval 156">
              <a:extLst>
                <a:ext uri="{FF2B5EF4-FFF2-40B4-BE49-F238E27FC236}">
                  <a16:creationId xmlns:a16="http://schemas.microsoft.com/office/drawing/2014/main" id="{B70C62CF-87D8-BD4F-8287-EAFAD687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Oval 157">
              <a:extLst>
                <a:ext uri="{FF2B5EF4-FFF2-40B4-BE49-F238E27FC236}">
                  <a16:creationId xmlns:a16="http://schemas.microsoft.com/office/drawing/2014/main" id="{9CB3EBC8-732C-2243-9992-39D2F18B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158">
              <a:extLst>
                <a:ext uri="{FF2B5EF4-FFF2-40B4-BE49-F238E27FC236}">
                  <a16:creationId xmlns:a16="http://schemas.microsoft.com/office/drawing/2014/main" id="{F6C1B254-B4D2-D447-9853-48F46447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Rectangle 159">
              <a:extLst>
                <a:ext uri="{FF2B5EF4-FFF2-40B4-BE49-F238E27FC236}">
                  <a16:creationId xmlns:a16="http://schemas.microsoft.com/office/drawing/2014/main" id="{0ACFD0C6-117A-4E4E-ABC4-5883C7B0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60">
            <a:extLst>
              <a:ext uri="{FF2B5EF4-FFF2-40B4-BE49-F238E27FC236}">
                <a16:creationId xmlns:a16="http://schemas.microsoft.com/office/drawing/2014/main" id="{C6CE532B-F6A8-1F45-B978-5D94FE3A17B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07" name="Picture 161" descr="desktop_computer_stylized_medium">
              <a:extLst>
                <a:ext uri="{FF2B5EF4-FFF2-40B4-BE49-F238E27FC236}">
                  <a16:creationId xmlns:a16="http://schemas.microsoft.com/office/drawing/2014/main" id="{3D454C67-648C-464C-9348-5D5073002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8" name="Freeform 162">
              <a:extLst>
                <a:ext uri="{FF2B5EF4-FFF2-40B4-BE49-F238E27FC236}">
                  <a16:creationId xmlns:a16="http://schemas.microsoft.com/office/drawing/2014/main" id="{AF9C0563-4685-1D4B-BCCD-35AFDE3FA6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47" name="Group 163">
            <a:extLst>
              <a:ext uri="{FF2B5EF4-FFF2-40B4-BE49-F238E27FC236}">
                <a16:creationId xmlns:a16="http://schemas.microsoft.com/office/drawing/2014/main" id="{B6D845CD-0E90-2A48-9E39-CEAB78AAF9D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75" name="Freeform 164">
              <a:extLst>
                <a:ext uri="{FF2B5EF4-FFF2-40B4-BE49-F238E27FC236}">
                  <a16:creationId xmlns:a16="http://schemas.microsoft.com/office/drawing/2014/main" id="{AC1944D9-AB2D-A840-B696-F06D81AC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Rectangle 165">
              <a:extLst>
                <a:ext uri="{FF2B5EF4-FFF2-40B4-BE49-F238E27FC236}">
                  <a16:creationId xmlns:a16="http://schemas.microsoft.com/office/drawing/2014/main" id="{FE3F2702-7FD8-D84F-B02B-60338FAC6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7" name="Freeform 166">
              <a:extLst>
                <a:ext uri="{FF2B5EF4-FFF2-40B4-BE49-F238E27FC236}">
                  <a16:creationId xmlns:a16="http://schemas.microsoft.com/office/drawing/2014/main" id="{AE3945C7-89B6-AE48-8EE1-FAE01D503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Freeform 167">
              <a:extLst>
                <a:ext uri="{FF2B5EF4-FFF2-40B4-BE49-F238E27FC236}">
                  <a16:creationId xmlns:a16="http://schemas.microsoft.com/office/drawing/2014/main" id="{8B262BBF-D0A1-384E-849C-4C274B7F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Rectangle 168">
              <a:extLst>
                <a:ext uri="{FF2B5EF4-FFF2-40B4-BE49-F238E27FC236}">
                  <a16:creationId xmlns:a16="http://schemas.microsoft.com/office/drawing/2014/main" id="{B21054BF-A0F7-5548-9EE7-4534695D1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0" name="Group 169">
              <a:extLst>
                <a:ext uri="{FF2B5EF4-FFF2-40B4-BE49-F238E27FC236}">
                  <a16:creationId xmlns:a16="http://schemas.microsoft.com/office/drawing/2014/main" id="{2C63B899-F37C-2843-B0E4-6A8FD67FE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5" name="AutoShape 170">
                <a:extLst>
                  <a:ext uri="{FF2B5EF4-FFF2-40B4-BE49-F238E27FC236}">
                    <a16:creationId xmlns:a16="http://schemas.microsoft.com/office/drawing/2014/main" id="{94C05A2E-6617-C343-8F01-95B4E8D0C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6" name="AutoShape 171">
                <a:extLst>
                  <a:ext uri="{FF2B5EF4-FFF2-40B4-BE49-F238E27FC236}">
                    <a16:creationId xmlns:a16="http://schemas.microsoft.com/office/drawing/2014/main" id="{881D794E-FF34-414B-ABDF-C5EFE3141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1" name="Rectangle 172">
              <a:extLst>
                <a:ext uri="{FF2B5EF4-FFF2-40B4-BE49-F238E27FC236}">
                  <a16:creationId xmlns:a16="http://schemas.microsoft.com/office/drawing/2014/main" id="{1248FF3D-9E05-3A40-AB88-FD1C22C3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2" name="Group 173">
              <a:extLst>
                <a:ext uri="{FF2B5EF4-FFF2-40B4-BE49-F238E27FC236}">
                  <a16:creationId xmlns:a16="http://schemas.microsoft.com/office/drawing/2014/main" id="{AEA37B61-C679-BD4C-946C-0850A830F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3" name="AutoShape 174">
                <a:extLst>
                  <a:ext uri="{FF2B5EF4-FFF2-40B4-BE49-F238E27FC236}">
                    <a16:creationId xmlns:a16="http://schemas.microsoft.com/office/drawing/2014/main" id="{E18E671A-3A85-AB40-A9A6-C1676123E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4" name="AutoShape 175">
                <a:extLst>
                  <a:ext uri="{FF2B5EF4-FFF2-40B4-BE49-F238E27FC236}">
                    <a16:creationId xmlns:a16="http://schemas.microsoft.com/office/drawing/2014/main" id="{091465B3-523F-F74A-848E-134B2B03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3" name="Rectangle 176">
              <a:extLst>
                <a:ext uri="{FF2B5EF4-FFF2-40B4-BE49-F238E27FC236}">
                  <a16:creationId xmlns:a16="http://schemas.microsoft.com/office/drawing/2014/main" id="{9F161249-61DD-1645-8787-2796E69D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Rectangle 177">
              <a:extLst>
                <a:ext uri="{FF2B5EF4-FFF2-40B4-BE49-F238E27FC236}">
                  <a16:creationId xmlns:a16="http://schemas.microsoft.com/office/drawing/2014/main" id="{AA505E39-11E3-4D49-96C3-80F10D41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5" name="Group 178">
              <a:extLst>
                <a:ext uri="{FF2B5EF4-FFF2-40B4-BE49-F238E27FC236}">
                  <a16:creationId xmlns:a16="http://schemas.microsoft.com/office/drawing/2014/main" id="{A3C57DB1-4919-604C-A319-3C717B76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1" name="AutoShape 179">
                <a:extLst>
                  <a:ext uri="{FF2B5EF4-FFF2-40B4-BE49-F238E27FC236}">
                    <a16:creationId xmlns:a16="http://schemas.microsoft.com/office/drawing/2014/main" id="{5E8B2822-F633-304D-B3EE-0E72DDC6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2" name="AutoShape 180">
                <a:extLst>
                  <a:ext uri="{FF2B5EF4-FFF2-40B4-BE49-F238E27FC236}">
                    <a16:creationId xmlns:a16="http://schemas.microsoft.com/office/drawing/2014/main" id="{05C20314-621B-134F-97EA-D4A0DDECD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6" name="Freeform 181">
              <a:extLst>
                <a:ext uri="{FF2B5EF4-FFF2-40B4-BE49-F238E27FC236}">
                  <a16:creationId xmlns:a16="http://schemas.microsoft.com/office/drawing/2014/main" id="{BD2DBEB0-3968-0649-BC9B-64EA7317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7" name="Group 182">
              <a:extLst>
                <a:ext uri="{FF2B5EF4-FFF2-40B4-BE49-F238E27FC236}">
                  <a16:creationId xmlns:a16="http://schemas.microsoft.com/office/drawing/2014/main" id="{BFC44DA6-F534-CD44-A919-BDA60B793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9" name="AutoShape 183">
                <a:extLst>
                  <a:ext uri="{FF2B5EF4-FFF2-40B4-BE49-F238E27FC236}">
                    <a16:creationId xmlns:a16="http://schemas.microsoft.com/office/drawing/2014/main" id="{E60E8D05-3918-B747-A606-FC0E1386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0" name="AutoShape 184">
                <a:extLst>
                  <a:ext uri="{FF2B5EF4-FFF2-40B4-BE49-F238E27FC236}">
                    <a16:creationId xmlns:a16="http://schemas.microsoft.com/office/drawing/2014/main" id="{8735D17B-A685-3648-8255-F30DD556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85">
              <a:extLst>
                <a:ext uri="{FF2B5EF4-FFF2-40B4-BE49-F238E27FC236}">
                  <a16:creationId xmlns:a16="http://schemas.microsoft.com/office/drawing/2014/main" id="{B66C501C-7D5B-8E4B-B068-5CCE73A0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Freeform 186">
              <a:extLst>
                <a:ext uri="{FF2B5EF4-FFF2-40B4-BE49-F238E27FC236}">
                  <a16:creationId xmlns:a16="http://schemas.microsoft.com/office/drawing/2014/main" id="{33C62712-7A81-4F41-B474-B9218B7AF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Freeform 187">
              <a:extLst>
                <a:ext uri="{FF2B5EF4-FFF2-40B4-BE49-F238E27FC236}">
                  <a16:creationId xmlns:a16="http://schemas.microsoft.com/office/drawing/2014/main" id="{E4B6BE7D-DBBB-B44D-A0F9-E40A81D7F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1" name="Oval 188">
              <a:extLst>
                <a:ext uri="{FF2B5EF4-FFF2-40B4-BE49-F238E27FC236}">
                  <a16:creationId xmlns:a16="http://schemas.microsoft.com/office/drawing/2014/main" id="{6D17DB9A-DA87-3640-89B5-EA939BE7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2" name="Freeform 189">
              <a:extLst>
                <a:ext uri="{FF2B5EF4-FFF2-40B4-BE49-F238E27FC236}">
                  <a16:creationId xmlns:a16="http://schemas.microsoft.com/office/drawing/2014/main" id="{2DE874C4-BF52-8245-9555-CA025B39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AutoShape 190">
              <a:extLst>
                <a:ext uri="{FF2B5EF4-FFF2-40B4-BE49-F238E27FC236}">
                  <a16:creationId xmlns:a16="http://schemas.microsoft.com/office/drawing/2014/main" id="{D15AD96A-57FC-B240-8995-DEDB6B8C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4" name="AutoShape 191">
              <a:extLst>
                <a:ext uri="{FF2B5EF4-FFF2-40B4-BE49-F238E27FC236}">
                  <a16:creationId xmlns:a16="http://schemas.microsoft.com/office/drawing/2014/main" id="{9B662CF9-5E9F-EE42-826A-BA11CF39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Oval 192">
              <a:extLst>
                <a:ext uri="{FF2B5EF4-FFF2-40B4-BE49-F238E27FC236}">
                  <a16:creationId xmlns:a16="http://schemas.microsoft.com/office/drawing/2014/main" id="{F2A6059E-C073-154E-9CDE-85E284A9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Oval 193">
              <a:extLst>
                <a:ext uri="{FF2B5EF4-FFF2-40B4-BE49-F238E27FC236}">
                  <a16:creationId xmlns:a16="http://schemas.microsoft.com/office/drawing/2014/main" id="{55ECAC8A-9EEB-3F47-B474-796C5779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7" name="Oval 194">
              <a:extLst>
                <a:ext uri="{FF2B5EF4-FFF2-40B4-BE49-F238E27FC236}">
                  <a16:creationId xmlns:a16="http://schemas.microsoft.com/office/drawing/2014/main" id="{F009E702-300F-2245-8184-904D723E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8" name="Rectangle 195">
              <a:extLst>
                <a:ext uri="{FF2B5EF4-FFF2-40B4-BE49-F238E27FC236}">
                  <a16:creationId xmlns:a16="http://schemas.microsoft.com/office/drawing/2014/main" id="{E1220E42-05A2-224A-AF06-8BC12255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48" name="Line 57">
            <a:extLst>
              <a:ext uri="{FF2B5EF4-FFF2-40B4-BE49-F238E27FC236}">
                <a16:creationId xmlns:a16="http://schemas.microsoft.com/office/drawing/2014/main" id="{BE19B1CA-E01A-2D4A-A501-25E01C74D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Line 57">
            <a:extLst>
              <a:ext uri="{FF2B5EF4-FFF2-40B4-BE49-F238E27FC236}">
                <a16:creationId xmlns:a16="http://schemas.microsoft.com/office/drawing/2014/main" id="{CDD86028-5E0B-1E49-A327-7BF095EF0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Line 57">
            <a:extLst>
              <a:ext uri="{FF2B5EF4-FFF2-40B4-BE49-F238E27FC236}">
                <a16:creationId xmlns:a16="http://schemas.microsoft.com/office/drawing/2014/main" id="{456364AC-0294-B946-BA06-B02AD7C14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AD5920F-E18F-2E4A-8BAE-ACFA2B9B05A4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8" name="Text Box 68">
              <a:extLst>
                <a:ext uri="{FF2B5EF4-FFF2-40B4-BE49-F238E27FC236}">
                  <a16:creationId xmlns:a16="http://schemas.microsoft.com/office/drawing/2014/main" id="{859A744D-4964-E049-B851-169F4C80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Oval 217">
              <a:extLst>
                <a:ext uri="{FF2B5EF4-FFF2-40B4-BE49-F238E27FC236}">
                  <a16:creationId xmlns:a16="http://schemas.microsoft.com/office/drawing/2014/main" id="{46259149-BCE0-B941-AA71-927BC7C2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Line 229">
              <a:extLst>
                <a:ext uri="{FF2B5EF4-FFF2-40B4-BE49-F238E27FC236}">
                  <a16:creationId xmlns:a16="http://schemas.microsoft.com/office/drawing/2014/main" id="{9CBDE0F7-AD5A-7847-A00B-C9BE94089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232">
              <a:extLst>
                <a:ext uri="{FF2B5EF4-FFF2-40B4-BE49-F238E27FC236}">
                  <a16:creationId xmlns:a16="http://schemas.microsoft.com/office/drawing/2014/main" id="{50F84776-27DA-5E43-BACA-DB1E88488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Text Box 233">
              <a:extLst>
                <a:ext uri="{FF2B5EF4-FFF2-40B4-BE49-F238E27FC236}">
                  <a16:creationId xmlns:a16="http://schemas.microsoft.com/office/drawing/2014/main" id="{CD7720D4-A07A-DB4C-A9C9-DFD5FF905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3" name="Line 234">
              <a:extLst>
                <a:ext uri="{FF2B5EF4-FFF2-40B4-BE49-F238E27FC236}">
                  <a16:creationId xmlns:a16="http://schemas.microsoft.com/office/drawing/2014/main" id="{E5F71B29-0A2A-964A-BC39-E82168AE5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4" name="Line 235">
              <a:extLst>
                <a:ext uri="{FF2B5EF4-FFF2-40B4-BE49-F238E27FC236}">
                  <a16:creationId xmlns:a16="http://schemas.microsoft.com/office/drawing/2014/main" id="{2CB87FE3-B426-7646-85C8-A92260133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6D1D3E8-6407-F347-8471-50418E5DB3B6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57" name="Text Box 32">
              <a:extLst>
                <a:ext uri="{FF2B5EF4-FFF2-40B4-BE49-F238E27FC236}">
                  <a16:creationId xmlns:a16="http://schemas.microsoft.com/office/drawing/2014/main" id="{1A4AA4F8-0231-2B46-803C-7155B2F0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8" name="Line 77">
              <a:extLst>
                <a:ext uri="{FF2B5EF4-FFF2-40B4-BE49-F238E27FC236}">
                  <a16:creationId xmlns:a16="http://schemas.microsoft.com/office/drawing/2014/main" id="{89EEFCE7-B693-DF47-A9C3-7974FB217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0C09238-8174-BB4A-8E90-44FDE9970486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2A586BF-DE6F-8C4B-AE2F-F0967D2E372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E592EE8-BB64-8D4B-9345-8DEFE71B26C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5F79093-B2D3-DA49-86C9-324E48C7FA3A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E578935-8319-0640-AF1D-F33CFCCD6D7E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A169DC6-020D-CF4C-944B-35A60B7E9A3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FE5D615-EDCC-3D44-B201-E215C2A51C1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42D5131-B17F-3447-A42A-972810DE3D7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B1CCBEF8-F4EA-4348-968D-DFF086EA12A7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Freeform 91">
            <a:extLst>
              <a:ext uri="{FF2B5EF4-FFF2-40B4-BE49-F238E27FC236}">
                <a16:creationId xmlns:a16="http://schemas.microsoft.com/office/drawing/2014/main" id="{74B53B18-9053-AB4D-AAB3-9A2A8C61C05F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C27C661-ABA7-0F42-9E2F-25607CCF3F4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55" name="Oval 73">
              <a:extLst>
                <a:ext uri="{FF2B5EF4-FFF2-40B4-BE49-F238E27FC236}">
                  <a16:creationId xmlns:a16="http://schemas.microsoft.com/office/drawing/2014/main" id="{E72E301D-F1BA-6444-B895-0B1F08803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Freeform 90">
              <a:extLst>
                <a:ext uri="{FF2B5EF4-FFF2-40B4-BE49-F238E27FC236}">
                  <a16:creationId xmlns:a16="http://schemas.microsoft.com/office/drawing/2014/main" id="{13DADEF9-AF21-FF44-BE17-072235C1A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0C36A94-589E-A54C-A4A3-B52075E06328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A9A4B8BA-23AF-5649-A3E6-D2BC9304C80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1F06564D-8518-8D42-A177-6D185E9763E0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29" name="Rectangle 235">
            <a:extLst>
              <a:ext uri="{FF2B5EF4-FFF2-40B4-BE49-F238E27FC236}">
                <a16:creationId xmlns:a16="http://schemas.microsoft.com/office/drawing/2014/main" id="{3A9A156B-19A0-8342-AF04-25615D3C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Text Box 236">
            <a:extLst>
              <a:ext uri="{FF2B5EF4-FFF2-40B4-BE49-F238E27FC236}">
                <a16:creationId xmlns:a16="http://schemas.microsoft.com/office/drawing/2014/main" id="{E294DDA8-9BC1-2C4F-AB17-AAF3914D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231" name="Rectangle 237">
            <a:extLst>
              <a:ext uri="{FF2B5EF4-FFF2-40B4-BE49-F238E27FC236}">
                <a16:creationId xmlns:a16="http://schemas.microsoft.com/office/drawing/2014/main" id="{360D339D-2CD2-AD42-920B-3E6688F7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2" name="Rectangle 264">
            <a:extLst>
              <a:ext uri="{FF2B5EF4-FFF2-40B4-BE49-F238E27FC236}">
                <a16:creationId xmlns:a16="http://schemas.microsoft.com/office/drawing/2014/main" id="{BB519C3C-C510-F944-9E31-54655082190E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26E605-68BC-EB43-9DDC-7055194378DF}"/>
              </a:ext>
            </a:extLst>
          </p:cNvPr>
          <p:cNvGrpSpPr/>
          <p:nvPr/>
        </p:nvGrpSpPr>
        <p:grpSpPr>
          <a:xfrm>
            <a:off x="10039611" y="1993407"/>
            <a:ext cx="1866837" cy="1277498"/>
            <a:chOff x="10039611" y="1800903"/>
            <a:chExt cx="1866837" cy="1277498"/>
          </a:xfrm>
        </p:grpSpPr>
        <p:sp>
          <p:nvSpPr>
            <p:cNvPr id="174" name="Text Box 252">
              <a:extLst>
                <a:ext uri="{FF2B5EF4-FFF2-40B4-BE49-F238E27FC236}">
                  <a16:creationId xmlns:a16="http://schemas.microsoft.com/office/drawing/2014/main" id="{01A1C74C-CAF4-D343-928F-0A92D081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8717" y="2099672"/>
              <a:ext cx="1717731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when sending at R/2, some packets are needed retransmissions</a:t>
              </a:r>
            </a:p>
          </p:txBody>
        </p:sp>
        <p:sp>
          <p:nvSpPr>
            <p:cNvPr id="175" name="Line 253">
              <a:extLst>
                <a:ext uri="{FF2B5EF4-FFF2-40B4-BE49-F238E27FC236}">
                  <a16:creationId xmlns:a16="http://schemas.microsoft.com/office/drawing/2014/main" id="{08A19883-389A-0744-90AC-A2F43EE86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39611" y="1800903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26AA148-B0D7-CC4E-9816-B84A671E16CE}"/>
              </a:ext>
            </a:extLst>
          </p:cNvPr>
          <p:cNvGrpSpPr/>
          <p:nvPr/>
        </p:nvGrpSpPr>
        <p:grpSpPr>
          <a:xfrm>
            <a:off x="7361453" y="1392684"/>
            <a:ext cx="3100386" cy="2791471"/>
            <a:chOff x="10662918" y="1488938"/>
            <a:chExt cx="3100386" cy="2791471"/>
          </a:xfrm>
        </p:grpSpPr>
        <p:sp>
          <p:nvSpPr>
            <p:cNvPr id="177" name="Freeform 245">
              <a:extLst>
                <a:ext uri="{FF2B5EF4-FFF2-40B4-BE49-F238E27FC236}">
                  <a16:creationId xmlns:a16="http://schemas.microsoft.com/office/drawing/2014/main" id="{F3B393A3-F432-5143-B5C5-92241ECA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180" y="2035401"/>
              <a:ext cx="2024019" cy="1604948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-125" y="9688"/>
                    <a:pt x="7233" y="1532"/>
                  </a:cubicBezTo>
                  <a:cubicBezTo>
                    <a:pt x="7865" y="929"/>
                    <a:pt x="8381" y="338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246">
              <a:extLst>
                <a:ext uri="{FF2B5EF4-FFF2-40B4-BE49-F238E27FC236}">
                  <a16:creationId xmlns:a16="http://schemas.microsoft.com/office/drawing/2014/main" id="{AAE2772B-88A3-794C-B173-B78F63EB2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7700" y="3606746"/>
              <a:ext cx="458788" cy="400051"/>
              <a:chOff x="3583" y="1761"/>
              <a:chExt cx="289" cy="252"/>
            </a:xfrm>
          </p:grpSpPr>
          <p:sp>
            <p:nvSpPr>
              <p:cNvPr id="192" name="Text Box 247">
                <a:extLst>
                  <a:ext uri="{FF2B5EF4-FFF2-40B4-BE49-F238E27FC236}">
                    <a16:creationId xmlns:a16="http://schemas.microsoft.com/office/drawing/2014/main" id="{0CD967AF-AE53-0141-B763-822463304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3" name="Line 248">
                <a:extLst>
                  <a:ext uri="{FF2B5EF4-FFF2-40B4-BE49-F238E27FC236}">
                    <a16:creationId xmlns:a16="http://schemas.microsoft.com/office/drawing/2014/main" id="{8D1623B3-54DC-FF40-A9ED-596362BD7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9" name="Line 278">
              <a:extLst>
                <a:ext uri="{FF2B5EF4-FFF2-40B4-BE49-F238E27FC236}">
                  <a16:creationId xmlns:a16="http://schemas.microsoft.com/office/drawing/2014/main" id="{2DAB427C-45D4-6A41-80B1-CB2A86EF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7134" y="14889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76DB589D-7977-134C-A4C6-CBB66786B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4022" y="17252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4582F97F-DEC6-1042-84F8-230A0E725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891" y="16661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Line 282">
              <a:extLst>
                <a:ext uri="{FF2B5EF4-FFF2-40B4-BE49-F238E27FC236}">
                  <a16:creationId xmlns:a16="http://schemas.microsoft.com/office/drawing/2014/main" id="{E27607A2-A55D-1E4E-A7DC-D02F627E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0974" y="16661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3" name="Line 283">
              <a:extLst>
                <a:ext uri="{FF2B5EF4-FFF2-40B4-BE49-F238E27FC236}">
                  <a16:creationId xmlns:a16="http://schemas.microsoft.com/office/drawing/2014/main" id="{8DD37E8C-1915-D049-AB47-171918ED1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8401" y="36479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Text Box 284">
              <a:extLst>
                <a:ext uri="{FF2B5EF4-FFF2-40B4-BE49-F238E27FC236}">
                  <a16:creationId xmlns:a16="http://schemas.microsoft.com/office/drawing/2014/main" id="{373B57A0-6A99-7640-8562-A14FEDE2B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18" y="14916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85" name="Text Box 286">
              <a:extLst>
                <a:ext uri="{FF2B5EF4-FFF2-40B4-BE49-F238E27FC236}">
                  <a16:creationId xmlns:a16="http://schemas.microsoft.com/office/drawing/2014/main" id="{A39B50BF-5EFF-0045-ADB3-B4F28E92E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693131" y="16209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186" name="Line 288">
              <a:extLst>
                <a:ext uri="{FF2B5EF4-FFF2-40B4-BE49-F238E27FC236}">
                  <a16:creationId xmlns:a16="http://schemas.microsoft.com/office/drawing/2014/main" id="{55EB893A-4478-7D4E-A2A8-A5437DE0C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0864" y="1668859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3A43B7-67EB-8149-8177-63ACBDAC0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1" y="36263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C6ED6D6-A137-9B42-BF4F-C72EBCC66029}"/>
                </a:ext>
              </a:extLst>
            </p:cNvPr>
            <p:cNvSpPr txBox="1"/>
            <p:nvPr/>
          </p:nvSpPr>
          <p:spPr>
            <a:xfrm rot="16200000">
              <a:off x="10440763" y="27080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51FB1CF-649B-CC49-BACE-97B8B3CDE942}"/>
                </a:ext>
              </a:extLst>
            </p:cNvPr>
            <p:cNvSpPr/>
            <p:nvPr/>
          </p:nvSpPr>
          <p:spPr>
            <a:xfrm>
              <a:off x="13195300" y="16256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Text Box 285">
              <a:extLst>
                <a:ext uri="{FF2B5EF4-FFF2-40B4-BE49-F238E27FC236}">
                  <a16:creationId xmlns:a16="http://schemas.microsoft.com/office/drawing/2014/main" id="{C633E812-6FC0-C24F-B90C-3885051F0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8181" y="37648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B7FD550-F812-2E40-88E3-303D39E6D2EA}"/>
                </a:ext>
              </a:extLst>
            </p:cNvPr>
            <p:cNvSpPr/>
            <p:nvPr/>
          </p:nvSpPr>
          <p:spPr>
            <a:xfrm>
              <a:off x="13213792" y="1978681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Line 288">
              <a:extLst>
                <a:ext uri="{FF2B5EF4-FFF2-40B4-BE49-F238E27FC236}">
                  <a16:creationId xmlns:a16="http://schemas.microsoft.com/office/drawing/2014/main" id="{D53B1774-03D5-BD4B-9BCD-E50D15DB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1558" y="2061890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628093C-FFB3-054E-B64A-1E3835241090}"/>
              </a:ext>
            </a:extLst>
          </p:cNvPr>
          <p:cNvSpPr/>
          <p:nvPr/>
        </p:nvSpPr>
        <p:spPr>
          <a:xfrm rot="19191287">
            <a:off x="7883091" y="2781701"/>
            <a:ext cx="1203158" cy="529390"/>
          </a:xfrm>
          <a:prstGeom prst="ellipse">
            <a:avLst/>
          </a:prstGeom>
          <a:noFill/>
          <a:ln w="25400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200A7-EAB4-A446-B925-6AAC42752BAA}"/>
              </a:ext>
            </a:extLst>
          </p:cNvPr>
          <p:cNvSpPr/>
          <p:nvPr/>
        </p:nvSpPr>
        <p:spPr>
          <a:xfrm>
            <a:off x="9577137" y="1414913"/>
            <a:ext cx="866274" cy="866274"/>
          </a:xfrm>
          <a:prstGeom prst="ellipse">
            <a:avLst/>
          </a:prstGeom>
          <a:noFill/>
          <a:ln w="28575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4E839-2366-974D-AA53-9D5D4AA79583}"/>
              </a:ext>
            </a:extLst>
          </p:cNvPr>
          <p:cNvGrpSpPr/>
          <p:nvPr/>
        </p:nvGrpSpPr>
        <p:grpSpPr>
          <a:xfrm>
            <a:off x="10048776" y="1568677"/>
            <a:ext cx="1915427" cy="480131"/>
            <a:chOff x="10048776" y="1376173"/>
            <a:chExt cx="1915427" cy="480131"/>
          </a:xfrm>
          <a:solidFill>
            <a:schemeClr val="bg1"/>
          </a:solidFill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A993798-9407-6A45-8986-FB364E5661F1}"/>
                </a:ext>
              </a:extLst>
            </p:cNvPr>
            <p:cNvSpPr/>
            <p:nvPr/>
          </p:nvSpPr>
          <p:spPr>
            <a:xfrm>
              <a:off x="10048776" y="1414914"/>
              <a:ext cx="144379" cy="336885"/>
            </a:xfrm>
            <a:prstGeom prst="righ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Text Box 252">
              <a:extLst>
                <a:ext uri="{FF2B5EF4-FFF2-40B4-BE49-F238E27FC236}">
                  <a16:creationId xmlns:a16="http://schemas.microsoft.com/office/drawing/2014/main" id="{90EEE6E2-B3F9-6740-9FCA-2CF9A84F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612" y="1376173"/>
              <a:ext cx="1815591" cy="4801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retransmissions</a:t>
              </a:r>
            </a:p>
          </p:txBody>
        </p:sp>
      </p:grpSp>
      <p:sp>
        <p:nvSpPr>
          <p:cNvPr id="195" name="Slide Number Placeholder 2">
            <a:extLst>
              <a:ext uri="{FF2B5EF4-FFF2-40B4-BE49-F238E27FC236}">
                <a16:creationId xmlns:a16="http://schemas.microsoft.com/office/drawing/2014/main" id="{D20A324A-9052-8641-896E-6CAFE670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383 -2.22222E-6 L 0.02383 0.14584 L 0.08542 0.14584 L 0.05716 0.20625 L 0.16237 0.2062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0.20625 L 0.19492 0.2064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25 0.20648 L 0.25221 0.20648 L 0.29661 0.11597 L 0.35755 0.12084 L 0.35755 -0.0111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29" grpId="2" animBg="1"/>
      <p:bldP spid="229" grpId="3" animBg="1"/>
      <p:bldP spid="230" grpId="0"/>
      <p:bldP spid="231" grpId="0" animBg="1"/>
      <p:bldP spid="10" grpId="0" animBg="1"/>
      <p:bldP spid="10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3">
            <a:extLst>
              <a:ext uri="{FF2B5EF4-FFF2-40B4-BE49-F238E27FC236}">
                <a16:creationId xmlns:a16="http://schemas.microsoft.com/office/drawing/2014/main" id="{F3DAD8A0-663C-1646-8A3A-A562D7F6543A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3BB7D95-FCAE-9B42-AEAB-D8E35C89434F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B166A895-5BC9-2648-8A56-D2E710C6B54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E312B60-1C4E-AD4B-8C4A-4F2EEF65724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EBA421-617D-FD48-A968-2D26C923E03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91341A0-C7EC-F148-816F-EABD49A6B59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95EE473-EC8C-B946-A371-E70E0010B34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Freeform 9">
            <a:extLst>
              <a:ext uri="{FF2B5EF4-FFF2-40B4-BE49-F238E27FC236}">
                <a16:creationId xmlns:a16="http://schemas.microsoft.com/office/drawing/2014/main" id="{7BC539C4-03E2-6040-9EE4-38A67D76BDD0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D209F8-EB2A-9F4F-B363-BC938C5DA835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BCE8A729-A73C-F54F-A8A9-3733CC70183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F48DF19-80E3-7F4A-8454-1BEB4B00E16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FA6A88D-F9D7-4145-A917-41C2C7FC12A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91498D3-135C-F543-A213-6124B95A870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5B7A06C-468D-E74C-97F5-530BC4315B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6A6ED3-2CE4-F243-BD5E-0E3D12D1032C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5732A89-DEC6-C04F-8D35-653ED5A74D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BA48241-0809-D749-AA95-E5E0009564B5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4F914E7F-35B8-B84D-9E03-048E2AC52A8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059F7DD-38D6-FB44-928C-D70FCB46C69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9780329-E6CC-7B44-AD09-CD529A71009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Freeform 6">
            <a:extLst>
              <a:ext uri="{FF2B5EF4-FFF2-40B4-BE49-F238E27FC236}">
                <a16:creationId xmlns:a16="http://schemas.microsoft.com/office/drawing/2014/main" id="{0A6B0B41-CE88-A847-BDFD-D4C5406DB4FD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8728B3-54B3-7348-A92A-D46EBCBE40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93EFA25-A923-104F-AA7A-D1A0A1DFAF0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9FAACE5-7286-8041-B6C5-31BF3B00BC5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B9192CF-4A86-234C-A018-E18B6174B23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E51604E2-6668-3C47-9339-A57BD00E151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355E105-F22E-4C4E-B4E5-337CC0AC9628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8CAF04A-1334-B348-B035-3A982F9BDEB6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1CC3E213-0DED-B141-84EE-4148FCBF95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873B81E7-2D3F-7C4E-BD26-C74207A647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6BE5949F-B050-EB4B-B822-E35D4247EEC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AD53E5B-C2A7-B44B-BE8C-CE15460DCE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D8E482E0-784D-9147-8920-C673267B1F7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C0849211-2B58-F142-A8CE-1BF8EAE9207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A3A8A9F-4FBE-BD43-8E9E-03C5075F77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124">
            <a:extLst>
              <a:ext uri="{FF2B5EF4-FFF2-40B4-BE49-F238E27FC236}">
                <a16:creationId xmlns:a16="http://schemas.microsoft.com/office/drawing/2014/main" id="{1875CC16-4D82-EC4B-A27F-8C5523CDCA1C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58" name="Picture 125" descr="desktop_computer_stylized_medium">
              <a:extLst>
                <a:ext uri="{FF2B5EF4-FFF2-40B4-BE49-F238E27FC236}">
                  <a16:creationId xmlns:a16="http://schemas.microsoft.com/office/drawing/2014/main" id="{06C4FF17-B894-F64E-B8E9-009E2F935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126">
              <a:extLst>
                <a:ext uri="{FF2B5EF4-FFF2-40B4-BE49-F238E27FC236}">
                  <a16:creationId xmlns:a16="http://schemas.microsoft.com/office/drawing/2014/main" id="{2B78B566-3D03-D044-A615-5F2E69BA2D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7" name="Freeform 12">
            <a:extLst>
              <a:ext uri="{FF2B5EF4-FFF2-40B4-BE49-F238E27FC236}">
                <a16:creationId xmlns:a16="http://schemas.microsoft.com/office/drawing/2014/main" id="{B3DEE67E-0295-1C42-877B-3030DF5CC3A0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" name="Line 33">
            <a:extLst>
              <a:ext uri="{FF2B5EF4-FFF2-40B4-BE49-F238E27FC236}">
                <a16:creationId xmlns:a16="http://schemas.microsoft.com/office/drawing/2014/main" id="{EB4F5429-B362-3445-AEC3-247C13D4C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Text Box 42">
            <a:extLst>
              <a:ext uri="{FF2B5EF4-FFF2-40B4-BE49-F238E27FC236}">
                <a16:creationId xmlns:a16="http://schemas.microsoft.com/office/drawing/2014/main" id="{71EABF9B-1A6B-F746-87A6-59211399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Text Box 52">
            <a:extLst>
              <a:ext uri="{FF2B5EF4-FFF2-40B4-BE49-F238E27FC236}">
                <a16:creationId xmlns:a16="http://schemas.microsoft.com/office/drawing/2014/main" id="{E952F158-8C87-2743-A654-CB43702C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75256407-96DE-9F48-98B8-5BBEA93EF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2" name="Line 54">
            <a:extLst>
              <a:ext uri="{FF2B5EF4-FFF2-40B4-BE49-F238E27FC236}">
                <a16:creationId xmlns:a16="http://schemas.microsoft.com/office/drawing/2014/main" id="{468D4135-22FF-CA48-B7FE-0A8C463F0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BBD1E308-9528-154A-A531-46348FA3D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4" name="Line 57">
            <a:extLst>
              <a:ext uri="{FF2B5EF4-FFF2-40B4-BE49-F238E27FC236}">
                <a16:creationId xmlns:a16="http://schemas.microsoft.com/office/drawing/2014/main" id="{ED09B7CD-707F-824A-951E-3DF44B1587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6" name="Group 127">
            <a:extLst>
              <a:ext uri="{FF2B5EF4-FFF2-40B4-BE49-F238E27FC236}">
                <a16:creationId xmlns:a16="http://schemas.microsoft.com/office/drawing/2014/main" id="{F053E5CE-83C8-B44F-BB41-24ACED3C1F54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20" name="Freeform 128">
              <a:extLst>
                <a:ext uri="{FF2B5EF4-FFF2-40B4-BE49-F238E27FC236}">
                  <a16:creationId xmlns:a16="http://schemas.microsoft.com/office/drawing/2014/main" id="{0C38C29E-82D9-DE4D-B34F-6E1B0F29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Rectangle 129">
              <a:extLst>
                <a:ext uri="{FF2B5EF4-FFF2-40B4-BE49-F238E27FC236}">
                  <a16:creationId xmlns:a16="http://schemas.microsoft.com/office/drawing/2014/main" id="{68008099-7DA3-DC4F-9848-B28E0757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EE836601-014E-A34E-BA49-8C6B4899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131">
              <a:extLst>
                <a:ext uri="{FF2B5EF4-FFF2-40B4-BE49-F238E27FC236}">
                  <a16:creationId xmlns:a16="http://schemas.microsoft.com/office/drawing/2014/main" id="{196DB8E5-D7EB-FE4F-8E87-CF450052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Rectangle 132">
              <a:extLst>
                <a:ext uri="{FF2B5EF4-FFF2-40B4-BE49-F238E27FC236}">
                  <a16:creationId xmlns:a16="http://schemas.microsoft.com/office/drawing/2014/main" id="{A36AF25C-36F4-8C41-BBF3-7179E440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5" name="Group 133">
              <a:extLst>
                <a:ext uri="{FF2B5EF4-FFF2-40B4-BE49-F238E27FC236}">
                  <a16:creationId xmlns:a16="http://schemas.microsoft.com/office/drawing/2014/main" id="{91FC7106-BBE3-6342-AEDC-BB075E2A4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0" name="AutoShape 134">
                <a:extLst>
                  <a:ext uri="{FF2B5EF4-FFF2-40B4-BE49-F238E27FC236}">
                    <a16:creationId xmlns:a16="http://schemas.microsoft.com/office/drawing/2014/main" id="{B78B2B71-C293-E74B-A8B2-FA48F8A2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1" name="AutoShape 135">
                <a:extLst>
                  <a:ext uri="{FF2B5EF4-FFF2-40B4-BE49-F238E27FC236}">
                    <a16:creationId xmlns:a16="http://schemas.microsoft.com/office/drawing/2014/main" id="{B93FE048-8D2E-184B-938F-A023FE6C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6" name="Rectangle 136">
              <a:extLst>
                <a:ext uri="{FF2B5EF4-FFF2-40B4-BE49-F238E27FC236}">
                  <a16:creationId xmlns:a16="http://schemas.microsoft.com/office/drawing/2014/main" id="{1BE92891-13BB-1942-AF26-7547F5E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7" name="Group 137">
              <a:extLst>
                <a:ext uri="{FF2B5EF4-FFF2-40B4-BE49-F238E27FC236}">
                  <a16:creationId xmlns:a16="http://schemas.microsoft.com/office/drawing/2014/main" id="{B146C1A0-0498-3742-B869-C11FC5A9B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8" name="AutoShape 138">
                <a:extLst>
                  <a:ext uri="{FF2B5EF4-FFF2-40B4-BE49-F238E27FC236}">
                    <a16:creationId xmlns:a16="http://schemas.microsoft.com/office/drawing/2014/main" id="{6D8DAB10-D332-E443-B0C8-6926120D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9" name="AutoShape 139">
                <a:extLst>
                  <a:ext uri="{FF2B5EF4-FFF2-40B4-BE49-F238E27FC236}">
                    <a16:creationId xmlns:a16="http://schemas.microsoft.com/office/drawing/2014/main" id="{10A758BC-CA4A-4941-B3B1-013DFD75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8" name="Rectangle 140">
              <a:extLst>
                <a:ext uri="{FF2B5EF4-FFF2-40B4-BE49-F238E27FC236}">
                  <a16:creationId xmlns:a16="http://schemas.microsoft.com/office/drawing/2014/main" id="{72D726F8-E1D6-6540-B8C3-5DC6D289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Rectangle 141">
              <a:extLst>
                <a:ext uri="{FF2B5EF4-FFF2-40B4-BE49-F238E27FC236}">
                  <a16:creationId xmlns:a16="http://schemas.microsoft.com/office/drawing/2014/main" id="{A62C6415-93B4-6540-B726-6DC1170D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0" name="Group 142">
              <a:extLst>
                <a:ext uri="{FF2B5EF4-FFF2-40B4-BE49-F238E27FC236}">
                  <a16:creationId xmlns:a16="http://schemas.microsoft.com/office/drawing/2014/main" id="{E2133AAA-F115-D84C-A2BB-27266E35F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6" name="AutoShape 143">
                <a:extLst>
                  <a:ext uri="{FF2B5EF4-FFF2-40B4-BE49-F238E27FC236}">
                    <a16:creationId xmlns:a16="http://schemas.microsoft.com/office/drawing/2014/main" id="{2E174869-B2BC-4A45-B3FD-9330A289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7" name="AutoShape 144">
                <a:extLst>
                  <a:ext uri="{FF2B5EF4-FFF2-40B4-BE49-F238E27FC236}">
                    <a16:creationId xmlns:a16="http://schemas.microsoft.com/office/drawing/2014/main" id="{865B98B3-39D4-1340-8796-962A5442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1" name="Freeform 145">
              <a:extLst>
                <a:ext uri="{FF2B5EF4-FFF2-40B4-BE49-F238E27FC236}">
                  <a16:creationId xmlns:a16="http://schemas.microsoft.com/office/drawing/2014/main" id="{519C0B54-898C-9845-915D-7A5F4E93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2" name="Group 146">
              <a:extLst>
                <a:ext uri="{FF2B5EF4-FFF2-40B4-BE49-F238E27FC236}">
                  <a16:creationId xmlns:a16="http://schemas.microsoft.com/office/drawing/2014/main" id="{8CDD4409-D107-D44E-A6F3-3F54C9F34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" name="AutoShape 147">
                <a:extLst>
                  <a:ext uri="{FF2B5EF4-FFF2-40B4-BE49-F238E27FC236}">
                    <a16:creationId xmlns:a16="http://schemas.microsoft.com/office/drawing/2014/main" id="{55B72EBE-4A58-CF48-BD56-76B6F602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AutoShape 148">
                <a:extLst>
                  <a:ext uri="{FF2B5EF4-FFF2-40B4-BE49-F238E27FC236}">
                    <a16:creationId xmlns:a16="http://schemas.microsoft.com/office/drawing/2014/main" id="{AEF43A66-7669-AC44-AF01-1D8B6CB77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48DA1B94-09C2-1840-B8EC-113BE8C83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4" name="Freeform 150">
              <a:extLst>
                <a:ext uri="{FF2B5EF4-FFF2-40B4-BE49-F238E27FC236}">
                  <a16:creationId xmlns:a16="http://schemas.microsoft.com/office/drawing/2014/main" id="{E90CC519-FF6C-A642-B4B0-C0D5E7E7F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5" name="Freeform 151">
              <a:extLst>
                <a:ext uri="{FF2B5EF4-FFF2-40B4-BE49-F238E27FC236}">
                  <a16:creationId xmlns:a16="http://schemas.microsoft.com/office/drawing/2014/main" id="{4FD498C9-45E2-9A44-833E-DF171837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Oval 152">
              <a:extLst>
                <a:ext uri="{FF2B5EF4-FFF2-40B4-BE49-F238E27FC236}">
                  <a16:creationId xmlns:a16="http://schemas.microsoft.com/office/drawing/2014/main" id="{094B9650-E8E9-8049-A250-639ED23B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7" name="Freeform 153">
              <a:extLst>
                <a:ext uri="{FF2B5EF4-FFF2-40B4-BE49-F238E27FC236}">
                  <a16:creationId xmlns:a16="http://schemas.microsoft.com/office/drawing/2014/main" id="{CC772392-E262-1B4C-934A-C2274B74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8" name="AutoShape 154">
              <a:extLst>
                <a:ext uri="{FF2B5EF4-FFF2-40B4-BE49-F238E27FC236}">
                  <a16:creationId xmlns:a16="http://schemas.microsoft.com/office/drawing/2014/main" id="{A847FBEF-BCEF-144E-A9B4-6D4EC2B3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9" name="AutoShape 155">
              <a:extLst>
                <a:ext uri="{FF2B5EF4-FFF2-40B4-BE49-F238E27FC236}">
                  <a16:creationId xmlns:a16="http://schemas.microsoft.com/office/drawing/2014/main" id="{77E42DB7-A005-9743-82D9-584F8FF4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Oval 156">
              <a:extLst>
                <a:ext uri="{FF2B5EF4-FFF2-40B4-BE49-F238E27FC236}">
                  <a16:creationId xmlns:a16="http://schemas.microsoft.com/office/drawing/2014/main" id="{727589AB-7983-4642-ABB0-1373C86D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157">
              <a:extLst>
                <a:ext uri="{FF2B5EF4-FFF2-40B4-BE49-F238E27FC236}">
                  <a16:creationId xmlns:a16="http://schemas.microsoft.com/office/drawing/2014/main" id="{0E294EC3-D225-AC47-9069-5C4C2296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Oval 158">
              <a:extLst>
                <a:ext uri="{FF2B5EF4-FFF2-40B4-BE49-F238E27FC236}">
                  <a16:creationId xmlns:a16="http://schemas.microsoft.com/office/drawing/2014/main" id="{91CEEFA5-1DF7-3243-BA43-EEF99F148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Rectangle 159">
              <a:extLst>
                <a:ext uri="{FF2B5EF4-FFF2-40B4-BE49-F238E27FC236}">
                  <a16:creationId xmlns:a16="http://schemas.microsoft.com/office/drawing/2014/main" id="{1F261A4A-7DA6-3F43-A166-B036ABB1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7" name="Group 160">
            <a:extLst>
              <a:ext uri="{FF2B5EF4-FFF2-40B4-BE49-F238E27FC236}">
                <a16:creationId xmlns:a16="http://schemas.microsoft.com/office/drawing/2014/main" id="{FC5CD3E0-8F4C-A247-BF27-2828EA8EA48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18" name="Picture 161" descr="desktop_computer_stylized_medium">
              <a:extLst>
                <a:ext uri="{FF2B5EF4-FFF2-40B4-BE49-F238E27FC236}">
                  <a16:creationId xmlns:a16="http://schemas.microsoft.com/office/drawing/2014/main" id="{6E92F66C-6B76-EE47-BDD2-F1129D17E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" name="Freeform 162">
              <a:extLst>
                <a:ext uri="{FF2B5EF4-FFF2-40B4-BE49-F238E27FC236}">
                  <a16:creationId xmlns:a16="http://schemas.microsoft.com/office/drawing/2014/main" id="{6E619406-BD3D-804E-84E7-04C656A88C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8" name="Group 163">
            <a:extLst>
              <a:ext uri="{FF2B5EF4-FFF2-40B4-BE49-F238E27FC236}">
                <a16:creationId xmlns:a16="http://schemas.microsoft.com/office/drawing/2014/main" id="{E1C5F9CD-6CD9-E043-8A6F-A2FE02A8073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86" name="Freeform 164">
              <a:extLst>
                <a:ext uri="{FF2B5EF4-FFF2-40B4-BE49-F238E27FC236}">
                  <a16:creationId xmlns:a16="http://schemas.microsoft.com/office/drawing/2014/main" id="{6CA1ADCB-BF30-864D-9F00-26EE8996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Rectangle 165">
              <a:extLst>
                <a:ext uri="{FF2B5EF4-FFF2-40B4-BE49-F238E27FC236}">
                  <a16:creationId xmlns:a16="http://schemas.microsoft.com/office/drawing/2014/main" id="{84113A57-FEA3-A245-ADC3-1C98EE6B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Freeform 166">
              <a:extLst>
                <a:ext uri="{FF2B5EF4-FFF2-40B4-BE49-F238E27FC236}">
                  <a16:creationId xmlns:a16="http://schemas.microsoft.com/office/drawing/2014/main" id="{17DDF599-C8B9-ED49-A878-2E9E9C14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Freeform 167">
              <a:extLst>
                <a:ext uri="{FF2B5EF4-FFF2-40B4-BE49-F238E27FC236}">
                  <a16:creationId xmlns:a16="http://schemas.microsoft.com/office/drawing/2014/main" id="{D79F5A9D-B30C-E04E-814D-CEF62D45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Rectangle 168">
              <a:extLst>
                <a:ext uri="{FF2B5EF4-FFF2-40B4-BE49-F238E27FC236}">
                  <a16:creationId xmlns:a16="http://schemas.microsoft.com/office/drawing/2014/main" id="{E4257EA1-363B-2845-8C9B-7FA15C50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1" name="Group 169">
              <a:extLst>
                <a:ext uri="{FF2B5EF4-FFF2-40B4-BE49-F238E27FC236}">
                  <a16:creationId xmlns:a16="http://schemas.microsoft.com/office/drawing/2014/main" id="{5E2C0E7D-06A7-264F-887D-F219437D1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170">
                <a:extLst>
                  <a:ext uri="{FF2B5EF4-FFF2-40B4-BE49-F238E27FC236}">
                    <a16:creationId xmlns:a16="http://schemas.microsoft.com/office/drawing/2014/main" id="{A967F0FF-1A5B-524B-93E6-F5241976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7" name="AutoShape 171">
                <a:extLst>
                  <a:ext uri="{FF2B5EF4-FFF2-40B4-BE49-F238E27FC236}">
                    <a16:creationId xmlns:a16="http://schemas.microsoft.com/office/drawing/2014/main" id="{47E42211-0EB4-8846-9356-8025F0B0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2" name="Rectangle 172">
              <a:extLst>
                <a:ext uri="{FF2B5EF4-FFF2-40B4-BE49-F238E27FC236}">
                  <a16:creationId xmlns:a16="http://schemas.microsoft.com/office/drawing/2014/main" id="{A253ECB5-E810-654A-8AEA-B06E7E8B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3" name="Group 173">
              <a:extLst>
                <a:ext uri="{FF2B5EF4-FFF2-40B4-BE49-F238E27FC236}">
                  <a16:creationId xmlns:a16="http://schemas.microsoft.com/office/drawing/2014/main" id="{8ABBF0A2-79C7-3843-AEF7-0B108A1A9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174">
                <a:extLst>
                  <a:ext uri="{FF2B5EF4-FFF2-40B4-BE49-F238E27FC236}">
                    <a16:creationId xmlns:a16="http://schemas.microsoft.com/office/drawing/2014/main" id="{0D6185E6-D51D-A544-8C9F-6CF31ACD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5" name="AutoShape 175">
                <a:extLst>
                  <a:ext uri="{FF2B5EF4-FFF2-40B4-BE49-F238E27FC236}">
                    <a16:creationId xmlns:a16="http://schemas.microsoft.com/office/drawing/2014/main" id="{45C49FBD-4799-3440-BE93-ED432BA5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4" name="Rectangle 176">
              <a:extLst>
                <a:ext uri="{FF2B5EF4-FFF2-40B4-BE49-F238E27FC236}">
                  <a16:creationId xmlns:a16="http://schemas.microsoft.com/office/drawing/2014/main" id="{62DDF460-8AF3-FF41-B885-D46ADE63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Rectangle 177">
              <a:extLst>
                <a:ext uri="{FF2B5EF4-FFF2-40B4-BE49-F238E27FC236}">
                  <a16:creationId xmlns:a16="http://schemas.microsoft.com/office/drawing/2014/main" id="{C24947D6-AADC-9A47-95C8-7A2CCE91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6" name="Group 178">
              <a:extLst>
                <a:ext uri="{FF2B5EF4-FFF2-40B4-BE49-F238E27FC236}">
                  <a16:creationId xmlns:a16="http://schemas.microsoft.com/office/drawing/2014/main" id="{51A2B0F1-DE5B-9C44-A881-C4B542B6B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2" name="AutoShape 179">
                <a:extLst>
                  <a:ext uri="{FF2B5EF4-FFF2-40B4-BE49-F238E27FC236}">
                    <a16:creationId xmlns:a16="http://schemas.microsoft.com/office/drawing/2014/main" id="{FF26D077-4EA3-2342-837F-8A5D5BE98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80">
                <a:extLst>
                  <a:ext uri="{FF2B5EF4-FFF2-40B4-BE49-F238E27FC236}">
                    <a16:creationId xmlns:a16="http://schemas.microsoft.com/office/drawing/2014/main" id="{6938491D-ACC4-D247-A174-ED9E6395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7" name="Freeform 181">
              <a:extLst>
                <a:ext uri="{FF2B5EF4-FFF2-40B4-BE49-F238E27FC236}">
                  <a16:creationId xmlns:a16="http://schemas.microsoft.com/office/drawing/2014/main" id="{8347DBD3-007C-5347-8074-BC489348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8" name="Group 182">
              <a:extLst>
                <a:ext uri="{FF2B5EF4-FFF2-40B4-BE49-F238E27FC236}">
                  <a16:creationId xmlns:a16="http://schemas.microsoft.com/office/drawing/2014/main" id="{97B09700-0634-FF4D-98CD-FC999C9A3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183">
                <a:extLst>
                  <a:ext uri="{FF2B5EF4-FFF2-40B4-BE49-F238E27FC236}">
                    <a16:creationId xmlns:a16="http://schemas.microsoft.com/office/drawing/2014/main" id="{CAE14D82-2E48-404E-B50D-02636745A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84">
                <a:extLst>
                  <a:ext uri="{FF2B5EF4-FFF2-40B4-BE49-F238E27FC236}">
                    <a16:creationId xmlns:a16="http://schemas.microsoft.com/office/drawing/2014/main" id="{51BBC259-2416-1447-ADC8-FFADEB6DB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9" name="Rectangle 185">
              <a:extLst>
                <a:ext uri="{FF2B5EF4-FFF2-40B4-BE49-F238E27FC236}">
                  <a16:creationId xmlns:a16="http://schemas.microsoft.com/office/drawing/2014/main" id="{1064C0C2-840D-B947-9570-7D79A80E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0" name="Freeform 186">
              <a:extLst>
                <a:ext uri="{FF2B5EF4-FFF2-40B4-BE49-F238E27FC236}">
                  <a16:creationId xmlns:a16="http://schemas.microsoft.com/office/drawing/2014/main" id="{B6468F87-96EF-784A-B97A-D7EA2DEA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Freeform 187">
              <a:extLst>
                <a:ext uri="{FF2B5EF4-FFF2-40B4-BE49-F238E27FC236}">
                  <a16:creationId xmlns:a16="http://schemas.microsoft.com/office/drawing/2014/main" id="{F24072E3-E21E-3D47-83FF-6B5B3B03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Oval 188">
              <a:extLst>
                <a:ext uri="{FF2B5EF4-FFF2-40B4-BE49-F238E27FC236}">
                  <a16:creationId xmlns:a16="http://schemas.microsoft.com/office/drawing/2014/main" id="{C2FDEF67-F14F-2A4C-A3BF-0529D843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89">
              <a:extLst>
                <a:ext uri="{FF2B5EF4-FFF2-40B4-BE49-F238E27FC236}">
                  <a16:creationId xmlns:a16="http://schemas.microsoft.com/office/drawing/2014/main" id="{E396FECC-6A5D-DA40-A4D0-B93DFA22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AutoShape 190">
              <a:extLst>
                <a:ext uri="{FF2B5EF4-FFF2-40B4-BE49-F238E27FC236}">
                  <a16:creationId xmlns:a16="http://schemas.microsoft.com/office/drawing/2014/main" id="{AF73C4B3-874F-8945-8C8A-3D07D6B2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AutoShape 191">
              <a:extLst>
                <a:ext uri="{FF2B5EF4-FFF2-40B4-BE49-F238E27FC236}">
                  <a16:creationId xmlns:a16="http://schemas.microsoft.com/office/drawing/2014/main" id="{7B3616E9-0E1D-0F4A-B64E-333A0E78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Oval 192">
              <a:extLst>
                <a:ext uri="{FF2B5EF4-FFF2-40B4-BE49-F238E27FC236}">
                  <a16:creationId xmlns:a16="http://schemas.microsoft.com/office/drawing/2014/main" id="{B6D080BF-90A6-B144-BB0F-B017C8FC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Oval 193">
              <a:extLst>
                <a:ext uri="{FF2B5EF4-FFF2-40B4-BE49-F238E27FC236}">
                  <a16:creationId xmlns:a16="http://schemas.microsoft.com/office/drawing/2014/main" id="{476EDDEF-CE6F-4042-81DC-768C18CD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8" name="Oval 194">
              <a:extLst>
                <a:ext uri="{FF2B5EF4-FFF2-40B4-BE49-F238E27FC236}">
                  <a16:creationId xmlns:a16="http://schemas.microsoft.com/office/drawing/2014/main" id="{D38E2869-2274-384D-8E48-0AED4D69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9" name="Rectangle 195">
              <a:extLst>
                <a:ext uri="{FF2B5EF4-FFF2-40B4-BE49-F238E27FC236}">
                  <a16:creationId xmlns:a16="http://schemas.microsoft.com/office/drawing/2014/main" id="{E207AF41-FA65-C248-905D-7770F218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59" name="Line 57">
            <a:extLst>
              <a:ext uri="{FF2B5EF4-FFF2-40B4-BE49-F238E27FC236}">
                <a16:creationId xmlns:a16="http://schemas.microsoft.com/office/drawing/2014/main" id="{63DE0F1D-A9CF-3B47-9DBF-096FE0F67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0" name="Line 57">
            <a:extLst>
              <a:ext uri="{FF2B5EF4-FFF2-40B4-BE49-F238E27FC236}">
                <a16:creationId xmlns:a16="http://schemas.microsoft.com/office/drawing/2014/main" id="{46D01C7A-CEF1-E346-AF5D-2CCF20987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1" name="Line 57">
            <a:extLst>
              <a:ext uri="{FF2B5EF4-FFF2-40B4-BE49-F238E27FC236}">
                <a16:creationId xmlns:a16="http://schemas.microsoft.com/office/drawing/2014/main" id="{FC5AF6D5-FBFA-504B-A634-B5D18FA55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8476EBE-514C-F24A-9934-50A3E251CCB0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79" name="Text Box 68">
              <a:extLst>
                <a:ext uri="{FF2B5EF4-FFF2-40B4-BE49-F238E27FC236}">
                  <a16:creationId xmlns:a16="http://schemas.microsoft.com/office/drawing/2014/main" id="{8AF39E71-B088-4C43-899B-2F5F1867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Oval 217">
              <a:extLst>
                <a:ext uri="{FF2B5EF4-FFF2-40B4-BE49-F238E27FC236}">
                  <a16:creationId xmlns:a16="http://schemas.microsoft.com/office/drawing/2014/main" id="{11DE1202-9705-C244-9A3F-E44B4A0C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Line 229">
              <a:extLst>
                <a:ext uri="{FF2B5EF4-FFF2-40B4-BE49-F238E27FC236}">
                  <a16:creationId xmlns:a16="http://schemas.microsoft.com/office/drawing/2014/main" id="{429846E6-D021-D048-B531-E1D9B477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2">
              <a:extLst>
                <a:ext uri="{FF2B5EF4-FFF2-40B4-BE49-F238E27FC236}">
                  <a16:creationId xmlns:a16="http://schemas.microsoft.com/office/drawing/2014/main" id="{C1A4B9C1-E455-364D-9F70-13A0F3F4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Text Box 233">
              <a:extLst>
                <a:ext uri="{FF2B5EF4-FFF2-40B4-BE49-F238E27FC236}">
                  <a16:creationId xmlns:a16="http://schemas.microsoft.com/office/drawing/2014/main" id="{580E2367-A745-E345-BB8F-41D62127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4" name="Line 234">
              <a:extLst>
                <a:ext uri="{FF2B5EF4-FFF2-40B4-BE49-F238E27FC236}">
                  <a16:creationId xmlns:a16="http://schemas.microsoft.com/office/drawing/2014/main" id="{461900DA-408C-DE4C-AE3A-7C59E170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5" name="Line 235">
              <a:extLst>
                <a:ext uri="{FF2B5EF4-FFF2-40B4-BE49-F238E27FC236}">
                  <a16:creationId xmlns:a16="http://schemas.microsoft.com/office/drawing/2014/main" id="{9AE41AE9-2E2C-A94C-8563-FA0EF6DB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024339-16A9-2940-84AC-8D5FD6D530DC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68" name="Text Box 32">
              <a:extLst>
                <a:ext uri="{FF2B5EF4-FFF2-40B4-BE49-F238E27FC236}">
                  <a16:creationId xmlns:a16="http://schemas.microsoft.com/office/drawing/2014/main" id="{5AAD3E18-5D61-9A4F-A8C6-DA15D5F6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69" name="Line 77">
              <a:extLst>
                <a:ext uri="{FF2B5EF4-FFF2-40B4-BE49-F238E27FC236}">
                  <a16:creationId xmlns:a16="http://schemas.microsoft.com/office/drawing/2014/main" id="{9C4905E3-CC67-3F4F-9F6E-3576D662F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642EEE98-D955-2645-BCEA-6CFA28F8CF58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F29C153-2860-A047-B353-EB834110B516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F94F15C-CB01-2343-8BA9-D6A7A5F3E92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3BCDCB2-682E-8A47-B5AA-751DCC383167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EC6D7F8-6E55-114F-BBD8-DF2048FBDBD4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DA34588-6E4E-E843-9815-D17EF78C07C8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DC81EAA-11E7-204C-B32D-EF46B8EA047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BB2D8E63-0217-464C-AF6F-C583D47A94FB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DC8A4E4-9140-9846-AE4D-F6F7180594C0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4" name="Freeform 91">
            <a:extLst>
              <a:ext uri="{FF2B5EF4-FFF2-40B4-BE49-F238E27FC236}">
                <a16:creationId xmlns:a16="http://schemas.microsoft.com/office/drawing/2014/main" id="{6A998D77-E674-4C42-8116-BFA762D73522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181676C-F21F-FA45-B687-4F604B6D6AB0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66" name="Oval 73">
              <a:extLst>
                <a:ext uri="{FF2B5EF4-FFF2-40B4-BE49-F238E27FC236}">
                  <a16:creationId xmlns:a16="http://schemas.microsoft.com/office/drawing/2014/main" id="{35053334-4D7F-4847-80B3-6F40D7B2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90">
              <a:extLst>
                <a:ext uri="{FF2B5EF4-FFF2-40B4-BE49-F238E27FC236}">
                  <a16:creationId xmlns:a16="http://schemas.microsoft.com/office/drawing/2014/main" id="{95104C9F-4620-634A-B9AC-1FD27521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013778A-FC3E-6147-B237-2E421A57859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9802D0E-17EA-E149-8E57-45B459B3069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161CA6-5140-A442-9496-A8022DF846CA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9" name="Line 17">
            <a:extLst>
              <a:ext uri="{FF2B5EF4-FFF2-40B4-BE49-F238E27FC236}">
                <a16:creationId xmlns:a16="http://schemas.microsoft.com/office/drawing/2014/main" id="{D36515D0-132A-8F4C-B7B9-1155DF488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C4268F0-E551-D24B-9519-6A260937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63D52C34-ADA8-824F-BFD8-D4746FEC885A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699F953-20DB-2F48-91B4-9336D6A6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CAA5BF-C505-6847-BAF8-A7558736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EBFCC57-DC97-C441-897D-9E4916F1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36">
            <a:extLst>
              <a:ext uri="{FF2B5EF4-FFF2-40B4-BE49-F238E27FC236}">
                <a16:creationId xmlns:a16="http://schemas.microsoft.com/office/drawing/2014/main" id="{2385057C-CC2A-904D-B477-1A4E091E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grpSp>
        <p:nvGrpSpPr>
          <p:cNvPr id="239" name="Group 240">
            <a:extLst>
              <a:ext uri="{FF2B5EF4-FFF2-40B4-BE49-F238E27FC236}">
                <a16:creationId xmlns:a16="http://schemas.microsoft.com/office/drawing/2014/main" id="{3C099EA3-4C76-8E43-A8FA-DA69E23B587D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240" name="Group 241">
              <a:extLst>
                <a:ext uri="{FF2B5EF4-FFF2-40B4-BE49-F238E27FC236}">
                  <a16:creationId xmlns:a16="http://schemas.microsoft.com/office/drawing/2014/main" id="{B0C67642-FA77-3248-BB94-4C12B33DA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67A85C0C-4A8A-6B47-B09B-B8DCC2706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BE93BC6-21EB-E345-A354-EC1A31A9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244">
              <a:extLst>
                <a:ext uri="{FF2B5EF4-FFF2-40B4-BE49-F238E27FC236}">
                  <a16:creationId xmlns:a16="http://schemas.microsoft.com/office/drawing/2014/main" id="{057976BB-0F9A-9941-9597-91496E327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pic>
          <p:nvPicPr>
            <p:cNvPr id="242" name="Picture 245">
              <a:extLst>
                <a:ext uri="{FF2B5EF4-FFF2-40B4-BE49-F238E27FC236}">
                  <a16:creationId xmlns:a16="http://schemas.microsoft.com/office/drawing/2014/main" id="{18023B91-60B5-4147-A0EC-197B454FE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42" name="Rectangle 281">
            <a:extLst>
              <a:ext uri="{FF2B5EF4-FFF2-40B4-BE49-F238E27FC236}">
                <a16:creationId xmlns:a16="http://schemas.microsoft.com/office/drawing/2014/main" id="{3D39CBCD-019A-0349-BB68-948FE706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238" name="Text Box 237">
            <a:extLst>
              <a:ext uri="{FF2B5EF4-FFF2-40B4-BE49-F238E27FC236}">
                <a16:creationId xmlns:a16="http://schemas.microsoft.com/office/drawing/2014/main" id="{147D48B6-6F9D-A040-89CB-089EAC40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624B7-6B20-F845-9C41-4CC182257E49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198" name="Text Box 259">
              <a:extLst>
                <a:ext uri="{FF2B5EF4-FFF2-40B4-BE49-F238E27FC236}">
                  <a16:creationId xmlns:a16="http://schemas.microsoft.com/office/drawing/2014/main" id="{9EDD7432-CD42-3343-A35C-16F063B6C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202" name="Line 253">
              <a:extLst>
                <a:ext uri="{FF2B5EF4-FFF2-40B4-BE49-F238E27FC236}">
                  <a16:creationId xmlns:a16="http://schemas.microsoft.com/office/drawing/2014/main" id="{D5AB995F-B247-6F4B-BEAE-3191BFB3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05CA9-3FA3-BF4C-A8E9-55EEC000887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224" name="Text Box 252">
              <a:extLst>
                <a:ext uri="{FF2B5EF4-FFF2-40B4-BE49-F238E27FC236}">
                  <a16:creationId xmlns:a16="http://schemas.microsoft.com/office/drawing/2014/main" id="{14DBF64B-0F2A-564A-8608-15D68B07D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2533B29F-81E1-3C4A-A26B-AFF9EC5694E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126A1-4A79-F34D-A071-BDA969124FB9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204" name="Freeform 245">
              <a:extLst>
                <a:ext uri="{FF2B5EF4-FFF2-40B4-BE49-F238E27FC236}">
                  <a16:creationId xmlns:a16="http://schemas.microsoft.com/office/drawing/2014/main" id="{B3460BD7-A5F9-BE49-9E86-1F8442B7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46">
              <a:extLst>
                <a:ext uri="{FF2B5EF4-FFF2-40B4-BE49-F238E27FC236}">
                  <a16:creationId xmlns:a16="http://schemas.microsoft.com/office/drawing/2014/main" id="{5E08E7AA-3C32-114D-AB01-2054FE7FF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221" name="Text Box 247">
                <a:extLst>
                  <a:ext uri="{FF2B5EF4-FFF2-40B4-BE49-F238E27FC236}">
                    <a16:creationId xmlns:a16="http://schemas.microsoft.com/office/drawing/2014/main" id="{1B32B252-D75C-EE47-9DF7-3388AC1F3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2" name="Line 248">
                <a:extLst>
                  <a:ext uri="{FF2B5EF4-FFF2-40B4-BE49-F238E27FC236}">
                    <a16:creationId xmlns:a16="http://schemas.microsoft.com/office/drawing/2014/main" id="{069831FC-8BE0-BA42-967D-6C06BFB98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6" name="Line 278">
              <a:extLst>
                <a:ext uri="{FF2B5EF4-FFF2-40B4-BE49-F238E27FC236}">
                  <a16:creationId xmlns:a16="http://schemas.microsoft.com/office/drawing/2014/main" id="{79D305B3-2BB2-D449-B462-DEAABA8B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280">
              <a:extLst>
                <a:ext uri="{FF2B5EF4-FFF2-40B4-BE49-F238E27FC236}">
                  <a16:creationId xmlns:a16="http://schemas.microsoft.com/office/drawing/2014/main" id="{06048882-9574-FC44-B8CF-F1DAC2D70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Freeform 281">
              <a:extLst>
                <a:ext uri="{FF2B5EF4-FFF2-40B4-BE49-F238E27FC236}">
                  <a16:creationId xmlns:a16="http://schemas.microsoft.com/office/drawing/2014/main" id="{BF1363B2-F686-8742-8291-A19A05138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Line 282">
              <a:extLst>
                <a:ext uri="{FF2B5EF4-FFF2-40B4-BE49-F238E27FC236}">
                  <a16:creationId xmlns:a16="http://schemas.microsoft.com/office/drawing/2014/main" id="{F026FEA1-5290-6345-BCE2-778BE395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Line 283">
              <a:extLst>
                <a:ext uri="{FF2B5EF4-FFF2-40B4-BE49-F238E27FC236}">
                  <a16:creationId xmlns:a16="http://schemas.microsoft.com/office/drawing/2014/main" id="{6915514F-CA67-4B49-A03C-EFE57672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Text Box 284">
              <a:extLst>
                <a:ext uri="{FF2B5EF4-FFF2-40B4-BE49-F238E27FC236}">
                  <a16:creationId xmlns:a16="http://schemas.microsoft.com/office/drawing/2014/main" id="{28C1A511-7077-0445-8960-2561706C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2" name="Text Box 286">
              <a:extLst>
                <a:ext uri="{FF2B5EF4-FFF2-40B4-BE49-F238E27FC236}">
                  <a16:creationId xmlns:a16="http://schemas.microsoft.com/office/drawing/2014/main" id="{4E3E2B16-E915-2341-A1DD-6D63A90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213" name="Line 288">
              <a:extLst>
                <a:ext uri="{FF2B5EF4-FFF2-40B4-BE49-F238E27FC236}">
                  <a16:creationId xmlns:a16="http://schemas.microsoft.com/office/drawing/2014/main" id="{3DD586CE-CDF2-2743-B1D7-9277A7808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464261-F9AD-6F4C-A531-9BA3554E8509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848139A-43C0-0442-A722-9A7D460705EC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833EE11-7254-0440-A469-F4B411A23097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Text Box 285">
              <a:extLst>
                <a:ext uri="{FF2B5EF4-FFF2-40B4-BE49-F238E27FC236}">
                  <a16:creationId xmlns:a16="http://schemas.microsoft.com/office/drawing/2014/main" id="{A6A2982E-D69C-954A-AC9A-D8235E84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5F13CA3-6FA8-E041-9F3C-DDDB5B06C49D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Line 288">
              <a:extLst>
                <a:ext uri="{FF2B5EF4-FFF2-40B4-BE49-F238E27FC236}">
                  <a16:creationId xmlns:a16="http://schemas.microsoft.com/office/drawing/2014/main" id="{B5526BBD-BE65-A44F-AFCC-B97E4A3E4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4497D25-845D-1D48-B421-413BFD02AFEB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Line 288">
              <a:extLst>
                <a:ext uri="{FF2B5EF4-FFF2-40B4-BE49-F238E27FC236}">
                  <a16:creationId xmlns:a16="http://schemas.microsoft.com/office/drawing/2014/main" id="{32428ACB-96BC-1046-A240-3A7DD195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Slide Number Placeholder 2">
            <a:extLst>
              <a:ext uri="{FF2B5EF4-FFF2-40B4-BE49-F238E27FC236}">
                <a16:creationId xmlns:a16="http://schemas.microsoft.com/office/drawing/2014/main" id="{78C896B7-6A68-6749-AF49-8349F653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39 0.17732 L 0.06446 0.17825 L 0.03503 0.24121 L 0.14544 0.2412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10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4 0.24121 L 0.16641 0.24121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86 0.24051 L 0.23542 0.24051 L 0.26641 0.18125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29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0.18125 L 0.2806 0.15348 L 0.33229 0.15348 L 0.33138 0.016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565 -2.22222E-6 L 0.02734 0.14306 L 0.08476 0.14468 L 0.06094 0.20648 L 0.24844 0.20648 L 0.297 0.1169 L 0.35989 0.11852 L 0.35989 -0.01805 " pathEditMode="relative" rAng="0" ptsTypes="AAAAAAAAA">
                                      <p:cBhvr>
                                        <p:cTn id="4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5" grpId="6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3" name="Rectangle 261">
            <a:extLst>
              <a:ext uri="{FF2B5EF4-FFF2-40B4-BE49-F238E27FC236}">
                <a16:creationId xmlns:a16="http://schemas.microsoft.com/office/drawing/2014/main" id="{6AE69D83-2632-D345-B492-5CABD223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55" y="3993105"/>
            <a:ext cx="9386733" cy="215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“costs” of congestion: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work (retransmission) for given receiver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unneeded retransmissions: link carries multiple copies of a packet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decreasing maximum achievable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281">
            <a:extLst>
              <a:ext uri="{FF2B5EF4-FFF2-40B4-BE49-F238E27FC236}">
                <a16:creationId xmlns:a16="http://schemas.microsoft.com/office/drawing/2014/main" id="{7AF2D119-126F-014B-83AA-56B122F0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time</a:t>
            </a:r>
            <a:r>
              <a:rPr lang="en-CA" sz="2200">
                <a:solidFill>
                  <a:prstClr val="black"/>
                </a:solidFill>
                <a:latin typeface="Calibri" panose="020F0502020204030204"/>
                <a:ea typeface="ＭＳ Ｐゴシック" charset="0"/>
              </a:rPr>
              <a:t>r</a:t>
            </a:r>
            <a:r>
              <a:rPr kumimoji="0" lang="en-US" sz="2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7AE07C-3439-7545-A2C3-573952E4E75C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42" name="Text Box 259">
              <a:extLst>
                <a:ext uri="{FF2B5EF4-FFF2-40B4-BE49-F238E27FC236}">
                  <a16:creationId xmlns:a16="http://schemas.microsoft.com/office/drawing/2014/main" id="{2AE9ED38-872D-1547-B74B-FA1C059CE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43" name="Line 253">
              <a:extLst>
                <a:ext uri="{FF2B5EF4-FFF2-40B4-BE49-F238E27FC236}">
                  <a16:creationId xmlns:a16="http://schemas.microsoft.com/office/drawing/2014/main" id="{302372ED-29BD-194D-AEA3-543827366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09E8EF-02E1-6F46-BE6F-8AF28BC68C9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45" name="Text Box 252">
              <a:extLst>
                <a:ext uri="{FF2B5EF4-FFF2-40B4-BE49-F238E27FC236}">
                  <a16:creationId xmlns:a16="http://schemas.microsoft.com/office/drawing/2014/main" id="{6A8395FC-23AA-CB40-9968-49995B9FD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3BBD7799-5800-514D-86AF-59DCDFAD00C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112B15-760C-5944-93D0-8A37C930F004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56604969-6E93-9D4E-BD54-3ABD094C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246">
              <a:extLst>
                <a:ext uri="{FF2B5EF4-FFF2-40B4-BE49-F238E27FC236}">
                  <a16:creationId xmlns:a16="http://schemas.microsoft.com/office/drawing/2014/main" id="{A189611D-8FA6-F342-BD61-72FA3E8C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66" name="Text Box 247">
                <a:extLst>
                  <a:ext uri="{FF2B5EF4-FFF2-40B4-BE49-F238E27FC236}">
                    <a16:creationId xmlns:a16="http://schemas.microsoft.com/office/drawing/2014/main" id="{AC89A5F8-BCE7-8D47-A01F-9B344BD2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7" name="Line 248">
                <a:extLst>
                  <a:ext uri="{FF2B5EF4-FFF2-40B4-BE49-F238E27FC236}">
                    <a16:creationId xmlns:a16="http://schemas.microsoft.com/office/drawing/2014/main" id="{133A846F-DD32-BE46-BC1E-FCEF4897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0" name="Line 278">
              <a:extLst>
                <a:ext uri="{FF2B5EF4-FFF2-40B4-BE49-F238E27FC236}">
                  <a16:creationId xmlns:a16="http://schemas.microsoft.com/office/drawing/2014/main" id="{B2180F82-DB0B-BA4F-B74F-C2A5839E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1" name="Line 280">
              <a:extLst>
                <a:ext uri="{FF2B5EF4-FFF2-40B4-BE49-F238E27FC236}">
                  <a16:creationId xmlns:a16="http://schemas.microsoft.com/office/drawing/2014/main" id="{1336F3E0-C2F4-B745-A742-6A3442BBC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2" name="Freeform 281">
              <a:extLst>
                <a:ext uri="{FF2B5EF4-FFF2-40B4-BE49-F238E27FC236}">
                  <a16:creationId xmlns:a16="http://schemas.microsoft.com/office/drawing/2014/main" id="{76483204-6679-0C46-979F-64F97B2F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282">
              <a:extLst>
                <a:ext uri="{FF2B5EF4-FFF2-40B4-BE49-F238E27FC236}">
                  <a16:creationId xmlns:a16="http://schemas.microsoft.com/office/drawing/2014/main" id="{BEE9156E-74A8-6943-94B3-7700EC03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Line 283">
              <a:extLst>
                <a:ext uri="{FF2B5EF4-FFF2-40B4-BE49-F238E27FC236}">
                  <a16:creationId xmlns:a16="http://schemas.microsoft.com/office/drawing/2014/main" id="{5E6BFEC0-DE88-B94E-8423-A3D45283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Text Box 284">
              <a:extLst>
                <a:ext uri="{FF2B5EF4-FFF2-40B4-BE49-F238E27FC236}">
                  <a16:creationId xmlns:a16="http://schemas.microsoft.com/office/drawing/2014/main" id="{100A63B1-F092-9049-BD5D-F838C3B7C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56" name="Text Box 286">
              <a:extLst>
                <a:ext uri="{FF2B5EF4-FFF2-40B4-BE49-F238E27FC236}">
                  <a16:creationId xmlns:a16="http://schemas.microsoft.com/office/drawing/2014/main" id="{7D1E47C8-D6ED-C94B-BC2F-5EAB5CEDE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57" name="Line 288">
              <a:extLst>
                <a:ext uri="{FF2B5EF4-FFF2-40B4-BE49-F238E27FC236}">
                  <a16:creationId xmlns:a16="http://schemas.microsoft.com/office/drawing/2014/main" id="{0E2D5F21-D6F0-C540-A957-E688D74A8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7CB1B6-2EC1-3F4E-98A5-C5243ED3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F6F-1BF2-E34A-BB63-6CE7DC7FAFC6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9E356-3ED0-0441-85EB-9F2DD26A2A2E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 Box 285">
              <a:extLst>
                <a:ext uri="{FF2B5EF4-FFF2-40B4-BE49-F238E27FC236}">
                  <a16:creationId xmlns:a16="http://schemas.microsoft.com/office/drawing/2014/main" id="{B150A84A-761E-204D-92C1-25DEA63E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6E84B0-D850-A24D-AE64-115C19BE83C3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Line 288">
              <a:extLst>
                <a:ext uri="{FF2B5EF4-FFF2-40B4-BE49-F238E27FC236}">
                  <a16:creationId xmlns:a16="http://schemas.microsoft.com/office/drawing/2014/main" id="{AC507C50-A700-6544-8A0E-A27D638B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51CECB-9FA3-0543-B003-2298FE867A0A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288">
              <a:extLst>
                <a:ext uri="{FF2B5EF4-FFF2-40B4-BE49-F238E27FC236}">
                  <a16:creationId xmlns:a16="http://schemas.microsoft.com/office/drawing/2014/main" id="{EE8235DB-C263-4B47-8EDD-99EF35F83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684A97D3-F9E5-B54D-ACCA-432EDB0F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Freeform 354">
            <a:extLst>
              <a:ext uri="{FF2B5EF4-FFF2-40B4-BE49-F238E27FC236}">
                <a16:creationId xmlns:a16="http://schemas.microsoft.com/office/drawing/2014/main" id="{FA3A6278-DB89-0C41-A34C-36879DB1B579}"/>
              </a:ext>
            </a:extLst>
          </p:cNvPr>
          <p:cNvSpPr>
            <a:spLocks/>
          </p:cNvSpPr>
          <p:nvPr/>
        </p:nvSpPr>
        <p:spPr bwMode="auto">
          <a:xfrm flipH="1">
            <a:off x="3903164" y="3127613"/>
            <a:ext cx="169456" cy="104273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153 h 9200"/>
              <a:gd name="connsiteX1" fmla="*/ 1373 w 10000"/>
              <a:gd name="connsiteY1" fmla="*/ 0 h 9200"/>
              <a:gd name="connsiteX2" fmla="*/ 0 w 10000"/>
              <a:gd name="connsiteY2" fmla="*/ 8733 h 9200"/>
              <a:gd name="connsiteX3" fmla="*/ 5082 w 10000"/>
              <a:gd name="connsiteY3" fmla="*/ 9200 h 9200"/>
              <a:gd name="connsiteX4" fmla="*/ 10000 w 10000"/>
              <a:gd name="connsiteY4" fmla="*/ 9153 h 9200"/>
              <a:gd name="connsiteX0" fmla="*/ 8955 w 8955"/>
              <a:gd name="connsiteY0" fmla="*/ 9949 h 10000"/>
              <a:gd name="connsiteX1" fmla="*/ 328 w 8955"/>
              <a:gd name="connsiteY1" fmla="*/ 0 h 10000"/>
              <a:gd name="connsiteX2" fmla="*/ 0 w 8955"/>
              <a:gd name="connsiteY2" fmla="*/ 9416 h 10000"/>
              <a:gd name="connsiteX3" fmla="*/ 4037 w 8955"/>
              <a:gd name="connsiteY3" fmla="*/ 10000 h 10000"/>
              <a:gd name="connsiteX4" fmla="*/ 8955 w 8955"/>
              <a:gd name="connsiteY4" fmla="*/ 9949 h 10000"/>
              <a:gd name="connsiteX0" fmla="*/ 8000 w 8000"/>
              <a:gd name="connsiteY0" fmla="*/ 6998 h 10000"/>
              <a:gd name="connsiteX1" fmla="*/ 366 w 8000"/>
              <a:gd name="connsiteY1" fmla="*/ 0 h 10000"/>
              <a:gd name="connsiteX2" fmla="*/ 0 w 8000"/>
              <a:gd name="connsiteY2" fmla="*/ 9416 h 10000"/>
              <a:gd name="connsiteX3" fmla="*/ 4508 w 8000"/>
              <a:gd name="connsiteY3" fmla="*/ 10000 h 10000"/>
              <a:gd name="connsiteX4" fmla="*/ 8000 w 8000"/>
              <a:gd name="connsiteY4" fmla="*/ 6998 h 10000"/>
              <a:gd name="connsiteX0" fmla="*/ 10000 w 10000"/>
              <a:gd name="connsiteY0" fmla="*/ 6998 h 11173"/>
              <a:gd name="connsiteX1" fmla="*/ 458 w 10000"/>
              <a:gd name="connsiteY1" fmla="*/ 0 h 11173"/>
              <a:gd name="connsiteX2" fmla="*/ 0 w 10000"/>
              <a:gd name="connsiteY2" fmla="*/ 9416 h 11173"/>
              <a:gd name="connsiteX3" fmla="*/ 9177 w 10000"/>
              <a:gd name="connsiteY3" fmla="*/ 11173 h 11173"/>
              <a:gd name="connsiteX4" fmla="*/ 10000 w 10000"/>
              <a:gd name="connsiteY4" fmla="*/ 6998 h 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73">
                <a:moveTo>
                  <a:pt x="10000" y="6998"/>
                </a:moveTo>
                <a:lnTo>
                  <a:pt x="458" y="0"/>
                </a:lnTo>
                <a:cubicBezTo>
                  <a:pt x="306" y="3139"/>
                  <a:pt x="153" y="6277"/>
                  <a:pt x="0" y="9416"/>
                </a:cubicBezTo>
                <a:lnTo>
                  <a:pt x="9177" y="11173"/>
                </a:lnTo>
                <a:lnTo>
                  <a:pt x="10000" y="699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857C4E7-5B60-F84D-8BB4-B434B73070E5}"/>
              </a:ext>
            </a:extLst>
          </p:cNvPr>
          <p:cNvGrpSpPr/>
          <p:nvPr/>
        </p:nvGrpSpPr>
        <p:grpSpPr>
          <a:xfrm>
            <a:off x="4058150" y="3125879"/>
            <a:ext cx="616282" cy="869387"/>
            <a:chOff x="10910964" y="2513124"/>
            <a:chExt cx="586769" cy="904023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10F1877-CB6B-9747-B11C-1D34E3952E75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B5CE757-ACFF-904B-89A6-4D678ED16A4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C2F54B2-D68E-7042-8783-586E9687DE55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BBC8FE7-5D92-904A-AD63-57FFEB272C6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397117FA-E151-5745-9EB1-3E245C911471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Freeform 350">
            <a:extLst>
              <a:ext uri="{FF2B5EF4-FFF2-40B4-BE49-F238E27FC236}">
                <a16:creationId xmlns:a16="http://schemas.microsoft.com/office/drawing/2014/main" id="{C5AF13C6-D475-8E42-B46E-37AE6E534B0E}"/>
              </a:ext>
            </a:extLst>
          </p:cNvPr>
          <p:cNvSpPr>
            <a:spLocks/>
          </p:cNvSpPr>
          <p:nvPr/>
        </p:nvSpPr>
        <p:spPr bwMode="auto">
          <a:xfrm flipH="1">
            <a:off x="1898724" y="5081691"/>
            <a:ext cx="195993" cy="100542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0444"/>
              <a:gd name="connsiteX1" fmla="*/ 328 w 10000"/>
              <a:gd name="connsiteY1" fmla="*/ 0 h 10444"/>
              <a:gd name="connsiteX2" fmla="*/ 0 w 10000"/>
              <a:gd name="connsiteY2" fmla="*/ 9533 h 10444"/>
              <a:gd name="connsiteX3" fmla="*/ 7177 w 10000"/>
              <a:gd name="connsiteY3" fmla="*/ 10444 h 10444"/>
              <a:gd name="connsiteX4" fmla="*/ 10000 w 10000"/>
              <a:gd name="connsiteY4" fmla="*/ 9953 h 10444"/>
              <a:gd name="connsiteX0" fmla="*/ 7715 w 7715"/>
              <a:gd name="connsiteY0" fmla="*/ 7822 h 10444"/>
              <a:gd name="connsiteX1" fmla="*/ 328 w 7715"/>
              <a:gd name="connsiteY1" fmla="*/ 0 h 10444"/>
              <a:gd name="connsiteX2" fmla="*/ 0 w 7715"/>
              <a:gd name="connsiteY2" fmla="*/ 9533 h 10444"/>
              <a:gd name="connsiteX3" fmla="*/ 7177 w 7715"/>
              <a:gd name="connsiteY3" fmla="*/ 10444 h 10444"/>
              <a:gd name="connsiteX4" fmla="*/ 7715 w 7715"/>
              <a:gd name="connsiteY4" fmla="*/ 7822 h 10444"/>
              <a:gd name="connsiteX0" fmla="*/ 10740 w 10740"/>
              <a:gd name="connsiteY0" fmla="*/ 7489 h 10000"/>
              <a:gd name="connsiteX1" fmla="*/ 1165 w 10740"/>
              <a:gd name="connsiteY1" fmla="*/ 0 h 10000"/>
              <a:gd name="connsiteX2" fmla="*/ 0 w 10740"/>
              <a:gd name="connsiteY2" fmla="*/ 8788 h 10000"/>
              <a:gd name="connsiteX3" fmla="*/ 10043 w 10740"/>
              <a:gd name="connsiteY3" fmla="*/ 10000 h 10000"/>
              <a:gd name="connsiteX4" fmla="*/ 10740 w 10740"/>
              <a:gd name="connsiteY4" fmla="*/ 7489 h 10000"/>
              <a:gd name="connsiteX0" fmla="*/ 10740 w 10740"/>
              <a:gd name="connsiteY0" fmla="*/ 6979 h 9490"/>
              <a:gd name="connsiteX1" fmla="*/ 424 w 10740"/>
              <a:gd name="connsiteY1" fmla="*/ 0 h 9490"/>
              <a:gd name="connsiteX2" fmla="*/ 0 w 10740"/>
              <a:gd name="connsiteY2" fmla="*/ 8278 h 9490"/>
              <a:gd name="connsiteX3" fmla="*/ 10043 w 10740"/>
              <a:gd name="connsiteY3" fmla="*/ 9490 h 9490"/>
              <a:gd name="connsiteX4" fmla="*/ 10740 w 10740"/>
              <a:gd name="connsiteY4" fmla="*/ 6979 h 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0" h="9490">
                <a:moveTo>
                  <a:pt x="10740" y="6979"/>
                </a:moveTo>
                <a:lnTo>
                  <a:pt x="424" y="0"/>
                </a:lnTo>
                <a:cubicBezTo>
                  <a:pt x="283" y="3043"/>
                  <a:pt x="141" y="5235"/>
                  <a:pt x="0" y="8278"/>
                </a:cubicBezTo>
                <a:lnTo>
                  <a:pt x="10043" y="9490"/>
                </a:lnTo>
                <a:lnTo>
                  <a:pt x="10740" y="697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DB461A9-F46E-8749-BF51-45E92AA6339A}"/>
              </a:ext>
            </a:extLst>
          </p:cNvPr>
          <p:cNvGrpSpPr/>
          <p:nvPr/>
        </p:nvGrpSpPr>
        <p:grpSpPr>
          <a:xfrm>
            <a:off x="2080082" y="5084889"/>
            <a:ext cx="616282" cy="869387"/>
            <a:chOff x="10910964" y="2513124"/>
            <a:chExt cx="586769" cy="904023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D39F858-8BB0-A642-89CC-2F019B33E69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201F6E9-50D4-2949-B445-79D78C6E2F8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ED38CC1-6A45-214C-BEAA-3AA92EF84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19835-EB3A-3D40-8C3C-0E365455DD32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1796FFE-1845-5840-8B13-398696D75E0E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" name="Freeform 347">
            <a:extLst>
              <a:ext uri="{FF2B5EF4-FFF2-40B4-BE49-F238E27FC236}">
                <a16:creationId xmlns:a16="http://schemas.microsoft.com/office/drawing/2014/main" id="{84CB63DB-E546-6447-B0B5-8E43F3CC8290}"/>
              </a:ext>
            </a:extLst>
          </p:cNvPr>
          <p:cNvSpPr>
            <a:spLocks/>
          </p:cNvSpPr>
          <p:nvPr/>
        </p:nvSpPr>
        <p:spPr bwMode="auto">
          <a:xfrm>
            <a:off x="8102599" y="5226097"/>
            <a:ext cx="168983" cy="112254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1066"/>
              <a:gd name="connsiteX1" fmla="*/ 328 w 10000"/>
              <a:gd name="connsiteY1" fmla="*/ 0 h 11066"/>
              <a:gd name="connsiteX2" fmla="*/ 0 w 10000"/>
              <a:gd name="connsiteY2" fmla="*/ 9533 h 11066"/>
              <a:gd name="connsiteX3" fmla="*/ 6605 w 10000"/>
              <a:gd name="connsiteY3" fmla="*/ 11066 h 11066"/>
              <a:gd name="connsiteX4" fmla="*/ 10000 w 10000"/>
              <a:gd name="connsiteY4" fmla="*/ 9953 h 11066"/>
              <a:gd name="connsiteX0" fmla="*/ 7144 w 7144"/>
              <a:gd name="connsiteY0" fmla="*/ 7022 h 11066"/>
              <a:gd name="connsiteX1" fmla="*/ 328 w 7144"/>
              <a:gd name="connsiteY1" fmla="*/ 0 h 11066"/>
              <a:gd name="connsiteX2" fmla="*/ 0 w 7144"/>
              <a:gd name="connsiteY2" fmla="*/ 9533 h 11066"/>
              <a:gd name="connsiteX3" fmla="*/ 6605 w 7144"/>
              <a:gd name="connsiteY3" fmla="*/ 11066 h 11066"/>
              <a:gd name="connsiteX4" fmla="*/ 7144 w 7144"/>
              <a:gd name="connsiteY4" fmla="*/ 7022 h 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4" h="11066">
                <a:moveTo>
                  <a:pt x="7144" y="7022"/>
                </a:moveTo>
                <a:lnTo>
                  <a:pt x="328" y="0"/>
                </a:lnTo>
                <a:cubicBezTo>
                  <a:pt x="219" y="3178"/>
                  <a:pt x="109" y="6355"/>
                  <a:pt x="0" y="9533"/>
                </a:cubicBezTo>
                <a:lnTo>
                  <a:pt x="6605" y="11066"/>
                </a:lnTo>
                <a:cubicBezTo>
                  <a:pt x="6785" y="9718"/>
                  <a:pt x="6964" y="8370"/>
                  <a:pt x="7144" y="702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ECEBAA5-183F-9943-8745-DBAE2D8B7061}"/>
              </a:ext>
            </a:extLst>
          </p:cNvPr>
          <p:cNvGrpSpPr/>
          <p:nvPr/>
        </p:nvGrpSpPr>
        <p:grpSpPr>
          <a:xfrm>
            <a:off x="7504175" y="5297345"/>
            <a:ext cx="616281" cy="869387"/>
            <a:chOff x="10910965" y="2513124"/>
            <a:chExt cx="586768" cy="904023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D6A6B6B-5FD6-2346-A3EE-BD1582FAB00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F3D8B01-03BD-E34A-BAFB-7952B32F927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BDB3107-533F-3542-94CF-BC06F61D2FD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4DC87E4-F7BE-8A4B-91C3-596857C5FB1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7C12250-985A-8B45-B946-123BAC2C8B7B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6" name="Freeform 344">
            <a:extLst>
              <a:ext uri="{FF2B5EF4-FFF2-40B4-BE49-F238E27FC236}">
                <a16:creationId xmlns:a16="http://schemas.microsoft.com/office/drawing/2014/main" id="{F7EB3EDB-2BCE-F949-BF32-4926B0702E72}"/>
              </a:ext>
            </a:extLst>
          </p:cNvPr>
          <p:cNvSpPr>
            <a:spLocks/>
          </p:cNvSpPr>
          <p:nvPr/>
        </p:nvSpPr>
        <p:spPr bwMode="auto">
          <a:xfrm>
            <a:off x="8572023" y="3216064"/>
            <a:ext cx="223031" cy="124417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9429 w 9429"/>
              <a:gd name="connsiteY0" fmla="*/ 8488 h 10000"/>
              <a:gd name="connsiteX1" fmla="*/ 328 w 9429"/>
              <a:gd name="connsiteY1" fmla="*/ 0 h 10000"/>
              <a:gd name="connsiteX2" fmla="*/ 0 w 9429"/>
              <a:gd name="connsiteY2" fmla="*/ 9533 h 10000"/>
              <a:gd name="connsiteX3" fmla="*/ 5082 w 9429"/>
              <a:gd name="connsiteY3" fmla="*/ 10000 h 10000"/>
              <a:gd name="connsiteX4" fmla="*/ 9429 w 9429"/>
              <a:gd name="connsiteY4" fmla="*/ 8488 h 10000"/>
              <a:gd name="connsiteX0" fmla="*/ 10000 w 10000"/>
              <a:gd name="connsiteY0" fmla="*/ 8488 h 12265"/>
              <a:gd name="connsiteX1" fmla="*/ 348 w 10000"/>
              <a:gd name="connsiteY1" fmla="*/ 0 h 12265"/>
              <a:gd name="connsiteX2" fmla="*/ 0 w 10000"/>
              <a:gd name="connsiteY2" fmla="*/ 9533 h 12265"/>
              <a:gd name="connsiteX3" fmla="*/ 9025 w 10000"/>
              <a:gd name="connsiteY3" fmla="*/ 12265 h 12265"/>
              <a:gd name="connsiteX4" fmla="*/ 10000 w 10000"/>
              <a:gd name="connsiteY4" fmla="*/ 8488 h 1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5">
                <a:moveTo>
                  <a:pt x="10000" y="8488"/>
                </a:moveTo>
                <a:lnTo>
                  <a:pt x="348" y="0"/>
                </a:lnTo>
                <a:lnTo>
                  <a:pt x="0" y="9533"/>
                </a:lnTo>
                <a:lnTo>
                  <a:pt x="9025" y="12265"/>
                </a:lnTo>
                <a:lnTo>
                  <a:pt x="10000" y="848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173" name="Rectangle 3">
            <a:extLst>
              <a:ext uri="{FF2B5EF4-FFF2-40B4-BE49-F238E27FC236}">
                <a16:creationId xmlns:a16="http://schemas.microsoft.com/office/drawing/2014/main" id="{99753E1D-5DEC-E947-8B37-6AF7D72D62A8}"/>
              </a:ext>
            </a:extLst>
          </p:cNvPr>
          <p:cNvSpPr txBox="1">
            <a:spLocks noChangeArrowheads="1"/>
          </p:cNvSpPr>
          <p:nvPr/>
        </p:nvSpPr>
        <p:spPr>
          <a:xfrm>
            <a:off x="936625" y="1320799"/>
            <a:ext cx="3787775" cy="1247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paths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timeout/retransmit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7">
            <a:extLst>
              <a:ext uri="{FF2B5EF4-FFF2-40B4-BE49-F238E27FC236}">
                <a16:creationId xmlns:a16="http://schemas.microsoft.com/office/drawing/2014/main" id="{2D1E8573-2F28-9941-A79E-BF2F0474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1273175"/>
            <a:ext cx="6264275" cy="52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happens as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356">
            <a:extLst>
              <a:ext uri="{FF2B5EF4-FFF2-40B4-BE49-F238E27FC236}">
                <a16:creationId xmlns:a16="http://schemas.microsoft.com/office/drawing/2014/main" id="{F4C88F76-884B-3642-8A4C-9AF73E19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261" y="1804940"/>
            <a:ext cx="6994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red 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increases, all arriving blue pkts at upper queue are dropped, blue throughput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 3" pitchFamily="2" charset="2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1590867D-F685-4246-ABDB-FB690B552C22}"/>
              </a:ext>
            </a:extLst>
          </p:cNvPr>
          <p:cNvGrpSpPr/>
          <p:nvPr/>
        </p:nvGrpSpPr>
        <p:grpSpPr>
          <a:xfrm>
            <a:off x="5682185" y="4389943"/>
            <a:ext cx="1015652" cy="456281"/>
            <a:chOff x="7493876" y="2774731"/>
            <a:chExt cx="1481958" cy="894622"/>
          </a:xfrm>
        </p:grpSpPr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7E35F043-BF45-9F46-96E3-BB3ADBEDD6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A5ADF05E-2312-1D4F-9BE0-1759E9B9353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7FACC5C7-906C-2B46-A172-006761C86F1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0" name="Freeform 1039">
                <a:extLst>
                  <a:ext uri="{FF2B5EF4-FFF2-40B4-BE49-F238E27FC236}">
                    <a16:creationId xmlns:a16="http://schemas.microsoft.com/office/drawing/2014/main" id="{9AAEEAEF-FEE3-4C4F-A60E-ECD453E41A3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1" name="Freeform 1040">
                <a:extLst>
                  <a:ext uri="{FF2B5EF4-FFF2-40B4-BE49-F238E27FC236}">
                    <a16:creationId xmlns:a16="http://schemas.microsoft.com/office/drawing/2014/main" id="{848C9694-3AFB-E942-B20A-3BD722A4102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2" name="Freeform 1041">
                <a:extLst>
                  <a:ext uri="{FF2B5EF4-FFF2-40B4-BE49-F238E27FC236}">
                    <a16:creationId xmlns:a16="http://schemas.microsoft.com/office/drawing/2014/main" id="{17CFC228-2824-994D-9EA7-CCABCA1A5AD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" name="Freeform 1042">
                <a:extLst>
                  <a:ext uri="{FF2B5EF4-FFF2-40B4-BE49-F238E27FC236}">
                    <a16:creationId xmlns:a16="http://schemas.microsoft.com/office/drawing/2014/main" id="{A7328784-CE2A-0440-8AE9-F80D315E67D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D5682828-EA87-794F-BF60-819D7667E9EF}"/>
              </a:ext>
            </a:extLst>
          </p:cNvPr>
          <p:cNvGrpSpPr/>
          <p:nvPr/>
        </p:nvGrpSpPr>
        <p:grpSpPr>
          <a:xfrm>
            <a:off x="5962825" y="5123116"/>
            <a:ext cx="1015652" cy="456281"/>
            <a:chOff x="7493876" y="2774731"/>
            <a:chExt cx="1481958" cy="894622"/>
          </a:xfrm>
        </p:grpSpPr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2056B1E8-7373-0941-8FA2-77B0D784D6D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9FDCC5D4-EA9B-9746-A480-2CC5325E9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570F0FCB-D968-1148-B306-F399F70F82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32" name="Freeform 1031">
                <a:extLst>
                  <a:ext uri="{FF2B5EF4-FFF2-40B4-BE49-F238E27FC236}">
                    <a16:creationId xmlns:a16="http://schemas.microsoft.com/office/drawing/2014/main" id="{418B1C5D-5D51-3B49-BAC8-5A977E7BF6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3" name="Freeform 1032">
                <a:extLst>
                  <a:ext uri="{FF2B5EF4-FFF2-40B4-BE49-F238E27FC236}">
                    <a16:creationId xmlns:a16="http://schemas.microsoft.com/office/drawing/2014/main" id="{D6476B65-5B26-6F41-9399-FA6E2A0A771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4" name="Freeform 1033">
                <a:extLst>
                  <a:ext uri="{FF2B5EF4-FFF2-40B4-BE49-F238E27FC236}">
                    <a16:creationId xmlns:a16="http://schemas.microsoft.com/office/drawing/2014/main" id="{3336FA20-F9EA-F640-8683-B36DE04C42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" name="Freeform 1034">
                <a:extLst>
                  <a:ext uri="{FF2B5EF4-FFF2-40B4-BE49-F238E27FC236}">
                    <a16:creationId xmlns:a16="http://schemas.microsoft.com/office/drawing/2014/main" id="{F1C9D141-A007-CC4B-AC95-C03639BD621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1972653F-0F1B-604A-B76F-A5AB75CE116D}"/>
              </a:ext>
            </a:extLst>
          </p:cNvPr>
          <p:cNvGrpSpPr/>
          <p:nvPr/>
        </p:nvGrpSpPr>
        <p:grpSpPr>
          <a:xfrm>
            <a:off x="3583956" y="4844264"/>
            <a:ext cx="1015652" cy="456281"/>
            <a:chOff x="7493876" y="2774731"/>
            <a:chExt cx="1481958" cy="894622"/>
          </a:xfrm>
        </p:grpSpPr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14F756BD-3FD8-EF4A-ACB9-4374306B1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8C7BD2BF-04E8-E048-B37B-2EF4588E9F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2F0EBD81-A812-B54E-87D7-F2A2A0F7359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8" name="Freeform 1007">
                <a:extLst>
                  <a:ext uri="{FF2B5EF4-FFF2-40B4-BE49-F238E27FC236}">
                    <a16:creationId xmlns:a16="http://schemas.microsoft.com/office/drawing/2014/main" id="{DA0350AD-6BDD-8742-AD54-D31903BFFBC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9" name="Freeform 1008">
                <a:extLst>
                  <a:ext uri="{FF2B5EF4-FFF2-40B4-BE49-F238E27FC236}">
                    <a16:creationId xmlns:a16="http://schemas.microsoft.com/office/drawing/2014/main" id="{3882FE62-2EF4-8345-A049-B867546B974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0" name="Freeform 1009">
                <a:extLst>
                  <a:ext uri="{FF2B5EF4-FFF2-40B4-BE49-F238E27FC236}">
                    <a16:creationId xmlns:a16="http://schemas.microsoft.com/office/drawing/2014/main" id="{323E0DB7-EDAB-4B44-8CD0-AA680735E84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1" name="Freeform 1010">
                <a:extLst>
                  <a:ext uri="{FF2B5EF4-FFF2-40B4-BE49-F238E27FC236}">
                    <a16:creationId xmlns:a16="http://schemas.microsoft.com/office/drawing/2014/main" id="{859E3ACC-40C8-9E4B-909F-00901CF258D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7" name="Text Box 14">
            <a:extLst>
              <a:ext uri="{FF2B5EF4-FFF2-40B4-BE49-F238E27FC236}">
                <a16:creationId xmlns:a16="http://schemas.microsoft.com/office/drawing/2014/main" id="{A3C80523-A3C7-5A48-AF35-91A54191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361" y="3661938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finite shared output link buffers</a:t>
            </a:r>
          </a:p>
        </p:txBody>
      </p:sp>
      <p:sp>
        <p:nvSpPr>
          <p:cNvPr id="678" name="Line 15">
            <a:extLst>
              <a:ext uri="{FF2B5EF4-FFF2-40B4-BE49-F238E27FC236}">
                <a16:creationId xmlns:a16="http://schemas.microsoft.com/office/drawing/2014/main" id="{A54ED1D9-7AF8-1C46-92BF-64AB53B44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4113259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7" name="Text Box 65">
            <a:extLst>
              <a:ext uri="{FF2B5EF4-FFF2-40B4-BE49-F238E27FC236}">
                <a16:creationId xmlns:a16="http://schemas.microsoft.com/office/drawing/2014/main" id="{A6D6C3CB-B52A-B540-B712-B3A1C654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2779759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</a:p>
        </p:txBody>
      </p:sp>
      <p:sp>
        <p:nvSpPr>
          <p:cNvPr id="688" name="Line 67">
            <a:extLst>
              <a:ext uri="{FF2B5EF4-FFF2-40B4-BE49-F238E27FC236}">
                <a16:creationId xmlns:a16="http://schemas.microsoft.com/office/drawing/2014/main" id="{4C1968E6-EC62-094F-BD83-D9CA6A530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129" y="6103982"/>
            <a:ext cx="24625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" name="Line 117">
            <a:extLst>
              <a:ext uri="{FF2B5EF4-FFF2-40B4-BE49-F238E27FC236}">
                <a16:creationId xmlns:a16="http://schemas.microsoft.com/office/drawing/2014/main" id="{52940752-F616-324B-80EA-ECAB405BF3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8" y="4543472"/>
            <a:ext cx="1357312" cy="1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7" name="Line 118">
            <a:extLst>
              <a:ext uri="{FF2B5EF4-FFF2-40B4-BE49-F238E27FC236}">
                <a16:creationId xmlns:a16="http://schemas.microsoft.com/office/drawing/2014/main" id="{C9FD2B0B-C893-774C-980F-8CD9C6DDBA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2375" y="4560933"/>
            <a:ext cx="895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8" name="Line 119">
            <a:extLst>
              <a:ext uri="{FF2B5EF4-FFF2-40B4-BE49-F238E27FC236}">
                <a16:creationId xmlns:a16="http://schemas.microsoft.com/office/drawing/2014/main" id="{6C25B7AE-261A-0646-8C1E-3F48F28CCE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1112" y="4073832"/>
            <a:ext cx="1337545" cy="13538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9" name="Line 120">
            <a:extLst>
              <a:ext uri="{FF2B5EF4-FFF2-40B4-BE49-F238E27FC236}">
                <a16:creationId xmlns:a16="http://schemas.microsoft.com/office/drawing/2014/main" id="{323341B4-BD94-8040-82E9-99EC24A84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7685" y="4077626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78B0D0-619F-7349-B4E5-DCEC3A9A7101}"/>
              </a:ext>
            </a:extLst>
          </p:cNvPr>
          <p:cNvGrpSpPr/>
          <p:nvPr/>
        </p:nvGrpSpPr>
        <p:grpSpPr>
          <a:xfrm>
            <a:off x="7027073" y="4812231"/>
            <a:ext cx="637943" cy="602421"/>
            <a:chOff x="7027073" y="4812231"/>
            <a:chExt cx="637943" cy="602421"/>
          </a:xfrm>
        </p:grpSpPr>
        <p:sp>
          <p:nvSpPr>
            <p:cNvPr id="753" name="Text Box 216">
              <a:extLst>
                <a:ext uri="{FF2B5EF4-FFF2-40B4-BE49-F238E27FC236}">
                  <a16:creationId xmlns:a16="http://schemas.microsoft.com/office/drawing/2014/main" id="{586CD15E-9DCF-2242-ADC7-0EBB063D0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073" y="4812231"/>
              <a:ext cx="6175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4" name="Line 217">
              <a:extLst>
                <a:ext uri="{FF2B5EF4-FFF2-40B4-BE49-F238E27FC236}">
                  <a16:creationId xmlns:a16="http://schemas.microsoft.com/office/drawing/2014/main" id="{676E6049-2186-D442-B4B2-91F3161EB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991" y="5195577"/>
              <a:ext cx="200025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5" name="Line 218">
            <a:extLst>
              <a:ext uri="{FF2B5EF4-FFF2-40B4-BE49-F238E27FC236}">
                <a16:creationId xmlns:a16="http://schemas.microsoft.com/office/drawing/2014/main" id="{9FC0E2B7-EE1C-0D41-8103-C8FCB3F9E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9988" y="4162002"/>
            <a:ext cx="7937" cy="2433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9" name="Line 242">
            <a:extLst>
              <a:ext uri="{FF2B5EF4-FFF2-40B4-BE49-F238E27FC236}">
                <a16:creationId xmlns:a16="http://schemas.microsoft.com/office/drawing/2014/main" id="{064F47BF-3B0B-DE43-9F0E-D139AF61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888" y="3475084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6" name="Line 270">
            <a:extLst>
              <a:ext uri="{FF2B5EF4-FFF2-40B4-BE49-F238E27FC236}">
                <a16:creationId xmlns:a16="http://schemas.microsoft.com/office/drawing/2014/main" id="{E95CA478-DC80-E94D-871D-F0A47C370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7" y="6084932"/>
            <a:ext cx="2876307" cy="2248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7" name="Line 271">
            <a:extLst>
              <a:ext uri="{FF2B5EF4-FFF2-40B4-BE49-F238E27FC236}">
                <a16:creationId xmlns:a16="http://schemas.microsoft.com/office/drawing/2014/main" id="{27AA192C-A882-6942-AFC6-B10AE7C0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1825" y="5461837"/>
            <a:ext cx="604176" cy="63262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B351B890-D7B2-6B4A-A54F-9A17DCD4F2A5}"/>
              </a:ext>
            </a:extLst>
          </p:cNvPr>
          <p:cNvGrpSpPr/>
          <p:nvPr/>
        </p:nvGrpSpPr>
        <p:grpSpPr>
          <a:xfrm>
            <a:off x="4115809" y="5911519"/>
            <a:ext cx="923925" cy="426578"/>
            <a:chOff x="7493876" y="2774731"/>
            <a:chExt cx="1481958" cy="894622"/>
          </a:xfrm>
        </p:grpSpPr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BFA1621A-7C33-1442-AABC-8CA9989EF86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22" name="Oval 1021">
              <a:extLst>
                <a:ext uri="{FF2B5EF4-FFF2-40B4-BE49-F238E27FC236}">
                  <a16:creationId xmlns:a16="http://schemas.microsoft.com/office/drawing/2014/main" id="{B432F96D-DCEA-1940-B3EB-10DC273627D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23" name="Group 1022">
              <a:extLst>
                <a:ext uri="{FF2B5EF4-FFF2-40B4-BE49-F238E27FC236}">
                  <a16:creationId xmlns:a16="http://schemas.microsoft.com/office/drawing/2014/main" id="{445733B0-C200-7443-B614-F3CE56262D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4" name="Freeform 1023">
                <a:extLst>
                  <a:ext uri="{FF2B5EF4-FFF2-40B4-BE49-F238E27FC236}">
                    <a16:creationId xmlns:a16="http://schemas.microsoft.com/office/drawing/2014/main" id="{0B7AFB59-A6AA-4745-8FFB-C21D0E37EE8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5" name="Freeform 1024">
                <a:extLst>
                  <a:ext uri="{FF2B5EF4-FFF2-40B4-BE49-F238E27FC236}">
                    <a16:creationId xmlns:a16="http://schemas.microsoft.com/office/drawing/2014/main" id="{8F342913-D690-FA46-9B73-C46C2CD3D5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6" name="Freeform 1025">
                <a:extLst>
                  <a:ext uri="{FF2B5EF4-FFF2-40B4-BE49-F238E27FC236}">
                    <a16:creationId xmlns:a16="http://schemas.microsoft.com/office/drawing/2014/main" id="{743F90F2-19F8-FC4B-B6BF-DAAA5DD031B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7" name="Freeform 1026">
                <a:extLst>
                  <a:ext uri="{FF2B5EF4-FFF2-40B4-BE49-F238E27FC236}">
                    <a16:creationId xmlns:a16="http://schemas.microsoft.com/office/drawing/2014/main" id="{75CD2DB9-85B3-D94B-BA98-81974DA70D6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4" name="Line 308">
            <a:extLst>
              <a:ext uri="{FF2B5EF4-FFF2-40B4-BE49-F238E27FC236}">
                <a16:creationId xmlns:a16="http://schemas.microsoft.com/office/drawing/2014/main" id="{A454DE4E-2142-C540-BF6A-3FF871591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7728" y="4957809"/>
            <a:ext cx="195171" cy="15551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5" name="Line 309">
            <a:extLst>
              <a:ext uri="{FF2B5EF4-FFF2-40B4-BE49-F238E27FC236}">
                <a16:creationId xmlns:a16="http://schemas.microsoft.com/office/drawing/2014/main" id="{F565347B-4B50-EE43-8424-7BD5F89E8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4" y="5113320"/>
            <a:ext cx="1031875" cy="982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6" name="Text Box 335">
            <a:extLst>
              <a:ext uri="{FF2B5EF4-FFF2-40B4-BE49-F238E27FC236}">
                <a16:creationId xmlns:a16="http://schemas.microsoft.com/office/drawing/2014/main" id="{EC1F708A-2D5F-F542-854C-75A1D11D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965497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</a:p>
        </p:txBody>
      </p:sp>
      <p:sp>
        <p:nvSpPr>
          <p:cNvPr id="867" name="Text Box 336">
            <a:extLst>
              <a:ext uri="{FF2B5EF4-FFF2-40B4-BE49-F238E27FC236}">
                <a16:creationId xmlns:a16="http://schemas.microsoft.com/office/drawing/2014/main" id="{F2F32402-4562-6C48-A689-4C825751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5026072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C</a:t>
            </a:r>
          </a:p>
        </p:txBody>
      </p:sp>
      <p:sp>
        <p:nvSpPr>
          <p:cNvPr id="868" name="Text Box 337">
            <a:extLst>
              <a:ext uri="{FF2B5EF4-FFF2-40B4-BE49-F238E27FC236}">
                <a16:creationId xmlns:a16="http://schemas.microsoft.com/office/drawing/2014/main" id="{A4EB824E-664E-C940-8134-7071C617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4783184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4E31C0-E9C7-C340-B3B9-4C96C464E2BC}"/>
              </a:ext>
            </a:extLst>
          </p:cNvPr>
          <p:cNvGrpSpPr/>
          <p:nvPr/>
        </p:nvGrpSpPr>
        <p:grpSpPr>
          <a:xfrm>
            <a:off x="4409092" y="2741055"/>
            <a:ext cx="2272505" cy="510248"/>
            <a:chOff x="4418013" y="2732134"/>
            <a:chExt cx="2272505" cy="510248"/>
          </a:xfrm>
        </p:grpSpPr>
        <p:sp>
          <p:nvSpPr>
            <p:cNvPr id="752" name="Line 215">
              <a:extLst>
                <a:ext uri="{FF2B5EF4-FFF2-40B4-BE49-F238E27FC236}">
                  <a16:creationId xmlns:a16="http://schemas.microsoft.com/office/drawing/2014/main" id="{EFFD9886-71D4-BB4B-8AB0-19FA954C4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1838" y="3055984"/>
              <a:ext cx="295275" cy="104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1" name="Oval 244">
              <a:extLst>
                <a:ext uri="{FF2B5EF4-FFF2-40B4-BE49-F238E27FC236}">
                  <a16:creationId xmlns:a16="http://schemas.microsoft.com/office/drawing/2014/main" id="{51FAD07D-0B83-F54B-8BC2-AFE24FF0F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151234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9" name="Text Box 338">
              <a:extLst>
                <a:ext uri="{FF2B5EF4-FFF2-40B4-BE49-F238E27FC236}">
                  <a16:creationId xmlns:a16="http://schemas.microsoft.com/office/drawing/2014/main" id="{5AE7EEB2-443D-C74D-9FE2-48E45B97B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330" y="2732134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</a:t>
              </a:r>
            </a:p>
          </p:txBody>
        </p:sp>
      </p:grpSp>
      <p:sp>
        <p:nvSpPr>
          <p:cNvPr id="870" name="Line 340">
            <a:extLst>
              <a:ext uri="{FF2B5EF4-FFF2-40B4-BE49-F238E27FC236}">
                <a16:creationId xmlns:a16="http://schemas.microsoft.com/office/drawing/2014/main" id="{F7B1FC1D-7510-1C49-AE6A-C7F69308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338935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07231-6EFD-6A42-9136-D71365EF63D2}"/>
              </a:ext>
            </a:extLst>
          </p:cNvPr>
          <p:cNvGrpSpPr/>
          <p:nvPr/>
        </p:nvGrpSpPr>
        <p:grpSpPr>
          <a:xfrm>
            <a:off x="4413552" y="3083161"/>
            <a:ext cx="2482850" cy="617537"/>
            <a:chOff x="4418013" y="3074240"/>
            <a:chExt cx="2482850" cy="617537"/>
          </a:xfrm>
        </p:grpSpPr>
        <p:sp>
          <p:nvSpPr>
            <p:cNvPr id="782" name="Oval 245">
              <a:extLst>
                <a:ext uri="{FF2B5EF4-FFF2-40B4-BE49-F238E27FC236}">
                  <a16:creationId xmlns:a16="http://schemas.microsoft.com/office/drawing/2014/main" id="{54248ED4-7799-AC43-BD75-DD6C5002C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331549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3" name="Line 247">
              <a:extLst>
                <a:ext uri="{FF2B5EF4-FFF2-40B4-BE49-F238E27FC236}">
                  <a16:creationId xmlns:a16="http://schemas.microsoft.com/office/drawing/2014/main" id="{E59D074B-1F6E-C14E-AD81-B0177A7E8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1363" y="3322684"/>
              <a:ext cx="304800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1" name="Text Box 341">
              <a:extLst>
                <a:ext uri="{FF2B5EF4-FFF2-40B4-BE49-F238E27FC236}">
                  <a16:creationId xmlns:a16="http://schemas.microsoft.com/office/drawing/2014/main" id="{7BFEC39C-D433-1D4D-A184-DDA258B9A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3" y="3074240"/>
              <a:ext cx="2349500" cy="61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retransmitted data</a:t>
              </a:r>
            </a:p>
          </p:txBody>
        </p:sp>
      </p:grpSp>
      <p:grpSp>
        <p:nvGrpSpPr>
          <p:cNvPr id="872" name="Group 358">
            <a:extLst>
              <a:ext uri="{FF2B5EF4-FFF2-40B4-BE49-F238E27FC236}">
                <a16:creationId xmlns:a16="http://schemas.microsoft.com/office/drawing/2014/main" id="{B102A184-15F6-9D48-BA25-6DCAD4F95232}"/>
              </a:ext>
            </a:extLst>
          </p:cNvPr>
          <p:cNvGrpSpPr>
            <a:grpSpLocks/>
          </p:cNvGrpSpPr>
          <p:nvPr/>
        </p:nvGrpSpPr>
        <p:grpSpPr bwMode="auto">
          <a:xfrm>
            <a:off x="8721725" y="4056109"/>
            <a:ext cx="231775" cy="441325"/>
            <a:chOff x="4140" y="429"/>
            <a:chExt cx="1425" cy="2396"/>
          </a:xfrm>
        </p:grpSpPr>
        <p:sp>
          <p:nvSpPr>
            <p:cNvPr id="873" name="Freeform 359">
              <a:extLst>
                <a:ext uri="{FF2B5EF4-FFF2-40B4-BE49-F238E27FC236}">
                  <a16:creationId xmlns:a16="http://schemas.microsoft.com/office/drawing/2014/main" id="{401A19BA-93A0-5948-83A2-34413A31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4" name="Rectangle 360">
              <a:extLst>
                <a:ext uri="{FF2B5EF4-FFF2-40B4-BE49-F238E27FC236}">
                  <a16:creationId xmlns:a16="http://schemas.microsoft.com/office/drawing/2014/main" id="{29C3A899-DA55-CB48-9E5B-0A9EA5B7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5" name="Freeform 361">
              <a:extLst>
                <a:ext uri="{FF2B5EF4-FFF2-40B4-BE49-F238E27FC236}">
                  <a16:creationId xmlns:a16="http://schemas.microsoft.com/office/drawing/2014/main" id="{92BBA9EA-E1EC-9642-BC6C-1195963D1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6" name="Freeform 362">
              <a:extLst>
                <a:ext uri="{FF2B5EF4-FFF2-40B4-BE49-F238E27FC236}">
                  <a16:creationId xmlns:a16="http://schemas.microsoft.com/office/drawing/2014/main" id="{F5DE54CC-1A21-7242-893E-5B0F34DDF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7" name="Rectangle 363">
              <a:extLst>
                <a:ext uri="{FF2B5EF4-FFF2-40B4-BE49-F238E27FC236}">
                  <a16:creationId xmlns:a16="http://schemas.microsoft.com/office/drawing/2014/main" id="{AFD98E37-52B9-2A4A-9280-8985F3AB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78" name="Group 364">
              <a:extLst>
                <a:ext uri="{FF2B5EF4-FFF2-40B4-BE49-F238E27FC236}">
                  <a16:creationId xmlns:a16="http://schemas.microsoft.com/office/drawing/2014/main" id="{42B390A1-1CE1-8A44-98E6-EC785C7E8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3" name="AutoShape 365">
                <a:extLst>
                  <a:ext uri="{FF2B5EF4-FFF2-40B4-BE49-F238E27FC236}">
                    <a16:creationId xmlns:a16="http://schemas.microsoft.com/office/drawing/2014/main" id="{A81F4F9D-A24D-994F-987A-B13859C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4" name="AutoShape 366">
                <a:extLst>
                  <a:ext uri="{FF2B5EF4-FFF2-40B4-BE49-F238E27FC236}">
                    <a16:creationId xmlns:a16="http://schemas.microsoft.com/office/drawing/2014/main" id="{9A450662-B29B-9A47-8273-B52413BF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79" name="Rectangle 367">
              <a:extLst>
                <a:ext uri="{FF2B5EF4-FFF2-40B4-BE49-F238E27FC236}">
                  <a16:creationId xmlns:a16="http://schemas.microsoft.com/office/drawing/2014/main" id="{28F33A87-EA9F-9646-8926-755174B8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0" name="Group 368">
              <a:extLst>
                <a:ext uri="{FF2B5EF4-FFF2-40B4-BE49-F238E27FC236}">
                  <a16:creationId xmlns:a16="http://schemas.microsoft.com/office/drawing/2014/main" id="{F712878E-6028-734C-9CF4-9ED3F9563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" name="AutoShape 369">
                <a:extLst>
                  <a:ext uri="{FF2B5EF4-FFF2-40B4-BE49-F238E27FC236}">
                    <a16:creationId xmlns:a16="http://schemas.microsoft.com/office/drawing/2014/main" id="{D9A0700F-287C-924F-926C-F65682B21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2" name="AutoShape 370">
                <a:extLst>
                  <a:ext uri="{FF2B5EF4-FFF2-40B4-BE49-F238E27FC236}">
                    <a16:creationId xmlns:a16="http://schemas.microsoft.com/office/drawing/2014/main" id="{69D0E01F-131B-AE4E-9FA9-4DEAD09EB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1" name="Rectangle 371">
              <a:extLst>
                <a:ext uri="{FF2B5EF4-FFF2-40B4-BE49-F238E27FC236}">
                  <a16:creationId xmlns:a16="http://schemas.microsoft.com/office/drawing/2014/main" id="{2B5B8250-6B47-8640-9BE0-E536E9BEB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2" name="Rectangle 372">
              <a:extLst>
                <a:ext uri="{FF2B5EF4-FFF2-40B4-BE49-F238E27FC236}">
                  <a16:creationId xmlns:a16="http://schemas.microsoft.com/office/drawing/2014/main" id="{4F3ADC46-A0C7-4D41-81C6-E9FEF3D22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3" name="Group 373">
              <a:extLst>
                <a:ext uri="{FF2B5EF4-FFF2-40B4-BE49-F238E27FC236}">
                  <a16:creationId xmlns:a16="http://schemas.microsoft.com/office/drawing/2014/main" id="{DBB62302-BA22-EB43-9800-FDE6BC60A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9" name="AutoShape 374">
                <a:extLst>
                  <a:ext uri="{FF2B5EF4-FFF2-40B4-BE49-F238E27FC236}">
                    <a16:creationId xmlns:a16="http://schemas.microsoft.com/office/drawing/2014/main" id="{073B7F63-6B8F-3C47-98E4-91D899F2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0" name="AutoShape 375">
                <a:extLst>
                  <a:ext uri="{FF2B5EF4-FFF2-40B4-BE49-F238E27FC236}">
                    <a16:creationId xmlns:a16="http://schemas.microsoft.com/office/drawing/2014/main" id="{341A6BBC-F5C1-4A4B-B98C-F7FBC232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4" name="Freeform 376">
              <a:extLst>
                <a:ext uri="{FF2B5EF4-FFF2-40B4-BE49-F238E27FC236}">
                  <a16:creationId xmlns:a16="http://schemas.microsoft.com/office/drawing/2014/main" id="{FD7BA052-11AD-0746-9E1F-ED093C0C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85" name="Group 377">
              <a:extLst>
                <a:ext uri="{FF2B5EF4-FFF2-40B4-BE49-F238E27FC236}">
                  <a16:creationId xmlns:a16="http://schemas.microsoft.com/office/drawing/2014/main" id="{94849104-ED73-4A4E-9499-FE17A0BEE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7" name="AutoShape 378">
                <a:extLst>
                  <a:ext uri="{FF2B5EF4-FFF2-40B4-BE49-F238E27FC236}">
                    <a16:creationId xmlns:a16="http://schemas.microsoft.com/office/drawing/2014/main" id="{6AF22F59-81FC-284E-9ED3-B8543A67E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8" name="AutoShape 379">
                <a:extLst>
                  <a:ext uri="{FF2B5EF4-FFF2-40B4-BE49-F238E27FC236}">
                    <a16:creationId xmlns:a16="http://schemas.microsoft.com/office/drawing/2014/main" id="{59F0C798-93FE-2E49-A5BB-F37B2B375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6" name="Rectangle 380">
              <a:extLst>
                <a:ext uri="{FF2B5EF4-FFF2-40B4-BE49-F238E27FC236}">
                  <a16:creationId xmlns:a16="http://schemas.microsoft.com/office/drawing/2014/main" id="{D7204B38-E79D-704F-9D1A-7946FE0F7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7" name="Freeform 381">
              <a:extLst>
                <a:ext uri="{FF2B5EF4-FFF2-40B4-BE49-F238E27FC236}">
                  <a16:creationId xmlns:a16="http://schemas.microsoft.com/office/drawing/2014/main" id="{B297E38E-B1EF-904E-B58B-D3DB5706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8" name="Freeform 382">
              <a:extLst>
                <a:ext uri="{FF2B5EF4-FFF2-40B4-BE49-F238E27FC236}">
                  <a16:creationId xmlns:a16="http://schemas.microsoft.com/office/drawing/2014/main" id="{D9CB8A91-EFB4-EF48-9D5A-800AA7662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9" name="Oval 383">
              <a:extLst>
                <a:ext uri="{FF2B5EF4-FFF2-40B4-BE49-F238E27FC236}">
                  <a16:creationId xmlns:a16="http://schemas.microsoft.com/office/drawing/2014/main" id="{8987F49C-0A2B-AD46-A559-3662A098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0" name="Freeform 384">
              <a:extLst>
                <a:ext uri="{FF2B5EF4-FFF2-40B4-BE49-F238E27FC236}">
                  <a16:creationId xmlns:a16="http://schemas.microsoft.com/office/drawing/2014/main" id="{56272E2A-B37E-7040-8FE7-B9446851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1" name="AutoShape 385">
              <a:extLst>
                <a:ext uri="{FF2B5EF4-FFF2-40B4-BE49-F238E27FC236}">
                  <a16:creationId xmlns:a16="http://schemas.microsoft.com/office/drawing/2014/main" id="{265AE34B-C24C-4244-B2E1-823D47AD4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2" name="AutoShape 386">
              <a:extLst>
                <a:ext uri="{FF2B5EF4-FFF2-40B4-BE49-F238E27FC236}">
                  <a16:creationId xmlns:a16="http://schemas.microsoft.com/office/drawing/2014/main" id="{10E44DC8-F69D-5545-9E57-740FE438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3" name="Oval 387">
              <a:extLst>
                <a:ext uri="{FF2B5EF4-FFF2-40B4-BE49-F238E27FC236}">
                  <a16:creationId xmlns:a16="http://schemas.microsoft.com/office/drawing/2014/main" id="{FD342163-1DC9-1B48-BEA0-1620ABB4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4" name="Oval 388">
              <a:extLst>
                <a:ext uri="{FF2B5EF4-FFF2-40B4-BE49-F238E27FC236}">
                  <a16:creationId xmlns:a16="http://schemas.microsoft.com/office/drawing/2014/main" id="{CA07F370-4D95-0740-89A3-264118D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5" name="Oval 389">
              <a:extLst>
                <a:ext uri="{FF2B5EF4-FFF2-40B4-BE49-F238E27FC236}">
                  <a16:creationId xmlns:a16="http://schemas.microsoft.com/office/drawing/2014/main" id="{7A871C45-6926-0144-A9DA-1CB84647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6" name="Rectangle 390">
              <a:extLst>
                <a:ext uri="{FF2B5EF4-FFF2-40B4-BE49-F238E27FC236}">
                  <a16:creationId xmlns:a16="http://schemas.microsoft.com/office/drawing/2014/main" id="{93478FB3-BB83-904F-BDCC-D9C78F5D8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05" name="Group 391">
            <a:extLst>
              <a:ext uri="{FF2B5EF4-FFF2-40B4-BE49-F238E27FC236}">
                <a16:creationId xmlns:a16="http://schemas.microsoft.com/office/drawing/2014/main" id="{B94C15E5-CBA5-2940-8689-484338C5321F}"/>
              </a:ext>
            </a:extLst>
          </p:cNvPr>
          <p:cNvGrpSpPr>
            <a:grpSpLocks/>
          </p:cNvGrpSpPr>
          <p:nvPr/>
        </p:nvGrpSpPr>
        <p:grpSpPr bwMode="auto">
          <a:xfrm>
            <a:off x="8242300" y="5913484"/>
            <a:ext cx="231775" cy="441325"/>
            <a:chOff x="4140" y="429"/>
            <a:chExt cx="1425" cy="2396"/>
          </a:xfrm>
        </p:grpSpPr>
        <p:sp>
          <p:nvSpPr>
            <p:cNvPr id="906" name="Freeform 392">
              <a:extLst>
                <a:ext uri="{FF2B5EF4-FFF2-40B4-BE49-F238E27FC236}">
                  <a16:creationId xmlns:a16="http://schemas.microsoft.com/office/drawing/2014/main" id="{4F66A60C-4523-1247-B22F-E614C2323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7" name="Rectangle 393">
              <a:extLst>
                <a:ext uri="{FF2B5EF4-FFF2-40B4-BE49-F238E27FC236}">
                  <a16:creationId xmlns:a16="http://schemas.microsoft.com/office/drawing/2014/main" id="{61D620F7-773E-9447-BBE9-EADB205B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8" name="Freeform 394">
              <a:extLst>
                <a:ext uri="{FF2B5EF4-FFF2-40B4-BE49-F238E27FC236}">
                  <a16:creationId xmlns:a16="http://schemas.microsoft.com/office/drawing/2014/main" id="{68051943-1F78-7D4F-9003-02B33D510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9" name="Freeform 395">
              <a:extLst>
                <a:ext uri="{FF2B5EF4-FFF2-40B4-BE49-F238E27FC236}">
                  <a16:creationId xmlns:a16="http://schemas.microsoft.com/office/drawing/2014/main" id="{CFD52F3A-7D38-814B-ACF7-C2DABDAC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0" name="Rectangle 396">
              <a:extLst>
                <a:ext uri="{FF2B5EF4-FFF2-40B4-BE49-F238E27FC236}">
                  <a16:creationId xmlns:a16="http://schemas.microsoft.com/office/drawing/2014/main" id="{ED4FE6BC-E863-0A40-A1BF-59B1EE6E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1" name="Group 397">
              <a:extLst>
                <a:ext uri="{FF2B5EF4-FFF2-40B4-BE49-F238E27FC236}">
                  <a16:creationId xmlns:a16="http://schemas.microsoft.com/office/drawing/2014/main" id="{B0820A9D-B93E-724D-B70E-1CA866696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6" name="AutoShape 398">
                <a:extLst>
                  <a:ext uri="{FF2B5EF4-FFF2-40B4-BE49-F238E27FC236}">
                    <a16:creationId xmlns:a16="http://schemas.microsoft.com/office/drawing/2014/main" id="{C731DD29-B1AF-B140-BF66-9AA1704AA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7" name="AutoShape 399">
                <a:extLst>
                  <a:ext uri="{FF2B5EF4-FFF2-40B4-BE49-F238E27FC236}">
                    <a16:creationId xmlns:a16="http://schemas.microsoft.com/office/drawing/2014/main" id="{69450BC6-9D04-5E41-AAFA-3248B2989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2" name="Rectangle 400">
              <a:extLst>
                <a:ext uri="{FF2B5EF4-FFF2-40B4-BE49-F238E27FC236}">
                  <a16:creationId xmlns:a16="http://schemas.microsoft.com/office/drawing/2014/main" id="{1E68D328-8CD6-494C-8980-4A620985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3" name="Group 401">
              <a:extLst>
                <a:ext uri="{FF2B5EF4-FFF2-40B4-BE49-F238E27FC236}">
                  <a16:creationId xmlns:a16="http://schemas.microsoft.com/office/drawing/2014/main" id="{80ABD857-57C1-6042-8F03-E798080B0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4" name="AutoShape 402">
                <a:extLst>
                  <a:ext uri="{FF2B5EF4-FFF2-40B4-BE49-F238E27FC236}">
                    <a16:creationId xmlns:a16="http://schemas.microsoft.com/office/drawing/2014/main" id="{F3B87B92-FEB0-5347-AD64-CA0F25689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5" name="AutoShape 403">
                <a:extLst>
                  <a:ext uri="{FF2B5EF4-FFF2-40B4-BE49-F238E27FC236}">
                    <a16:creationId xmlns:a16="http://schemas.microsoft.com/office/drawing/2014/main" id="{9936A920-B1F4-C14C-B5C6-409A7AFE8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4" name="Rectangle 404">
              <a:extLst>
                <a:ext uri="{FF2B5EF4-FFF2-40B4-BE49-F238E27FC236}">
                  <a16:creationId xmlns:a16="http://schemas.microsoft.com/office/drawing/2014/main" id="{0F04EEB4-7896-7D4A-BCDA-62B0C7B9F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15" name="Rectangle 405">
              <a:extLst>
                <a:ext uri="{FF2B5EF4-FFF2-40B4-BE49-F238E27FC236}">
                  <a16:creationId xmlns:a16="http://schemas.microsoft.com/office/drawing/2014/main" id="{5909BD1D-CACF-D748-A5B9-4C7904EE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6" name="Group 406">
              <a:extLst>
                <a:ext uri="{FF2B5EF4-FFF2-40B4-BE49-F238E27FC236}">
                  <a16:creationId xmlns:a16="http://schemas.microsoft.com/office/drawing/2014/main" id="{F985F348-C548-C043-912F-5350B438D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" name="AutoShape 407">
                <a:extLst>
                  <a:ext uri="{FF2B5EF4-FFF2-40B4-BE49-F238E27FC236}">
                    <a16:creationId xmlns:a16="http://schemas.microsoft.com/office/drawing/2014/main" id="{F70F083E-0DB4-B64D-BC78-036B8F2D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3" name="AutoShape 408">
                <a:extLst>
                  <a:ext uri="{FF2B5EF4-FFF2-40B4-BE49-F238E27FC236}">
                    <a16:creationId xmlns:a16="http://schemas.microsoft.com/office/drawing/2014/main" id="{EDA150B8-1FBA-3A43-8152-77EF2D3FD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7" name="Freeform 409">
              <a:extLst>
                <a:ext uri="{FF2B5EF4-FFF2-40B4-BE49-F238E27FC236}">
                  <a16:creationId xmlns:a16="http://schemas.microsoft.com/office/drawing/2014/main" id="{A4EE2C33-4CEF-F64E-8D2C-C9DFC11B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18" name="Group 410">
              <a:extLst>
                <a:ext uri="{FF2B5EF4-FFF2-40B4-BE49-F238E27FC236}">
                  <a16:creationId xmlns:a16="http://schemas.microsoft.com/office/drawing/2014/main" id="{D5237434-45E3-9B43-B435-70ECE4BC1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0" name="AutoShape 411">
                <a:extLst>
                  <a:ext uri="{FF2B5EF4-FFF2-40B4-BE49-F238E27FC236}">
                    <a16:creationId xmlns:a16="http://schemas.microsoft.com/office/drawing/2014/main" id="{FE241821-A07C-5E45-9536-5C4C0DCB2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1" name="AutoShape 412">
                <a:extLst>
                  <a:ext uri="{FF2B5EF4-FFF2-40B4-BE49-F238E27FC236}">
                    <a16:creationId xmlns:a16="http://schemas.microsoft.com/office/drawing/2014/main" id="{A291E061-47B5-8B40-B857-3700BEC1C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9" name="Rectangle 413">
              <a:extLst>
                <a:ext uri="{FF2B5EF4-FFF2-40B4-BE49-F238E27FC236}">
                  <a16:creationId xmlns:a16="http://schemas.microsoft.com/office/drawing/2014/main" id="{DD501FF1-6533-124E-B747-F46FD473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0" name="Freeform 414">
              <a:extLst>
                <a:ext uri="{FF2B5EF4-FFF2-40B4-BE49-F238E27FC236}">
                  <a16:creationId xmlns:a16="http://schemas.microsoft.com/office/drawing/2014/main" id="{DCD7A571-3F8E-5B4C-AE78-445B1D4A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1" name="Freeform 415">
              <a:extLst>
                <a:ext uri="{FF2B5EF4-FFF2-40B4-BE49-F238E27FC236}">
                  <a16:creationId xmlns:a16="http://schemas.microsoft.com/office/drawing/2014/main" id="{938BC4F2-A426-3F45-8FD9-7FA2DBEC0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2" name="Oval 416">
              <a:extLst>
                <a:ext uri="{FF2B5EF4-FFF2-40B4-BE49-F238E27FC236}">
                  <a16:creationId xmlns:a16="http://schemas.microsoft.com/office/drawing/2014/main" id="{AF98DFA3-988A-EC49-B271-BC58A872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3" name="Freeform 417">
              <a:extLst>
                <a:ext uri="{FF2B5EF4-FFF2-40B4-BE49-F238E27FC236}">
                  <a16:creationId xmlns:a16="http://schemas.microsoft.com/office/drawing/2014/main" id="{A196ACD0-B52A-594C-BD08-5F7FA59E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4" name="AutoShape 418">
              <a:extLst>
                <a:ext uri="{FF2B5EF4-FFF2-40B4-BE49-F238E27FC236}">
                  <a16:creationId xmlns:a16="http://schemas.microsoft.com/office/drawing/2014/main" id="{31CD3BB6-E02C-FF4B-963F-83FAE08F4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5" name="AutoShape 419">
              <a:extLst>
                <a:ext uri="{FF2B5EF4-FFF2-40B4-BE49-F238E27FC236}">
                  <a16:creationId xmlns:a16="http://schemas.microsoft.com/office/drawing/2014/main" id="{348C19C6-E3E4-6244-86AE-3030DDC9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6" name="Oval 420">
              <a:extLst>
                <a:ext uri="{FF2B5EF4-FFF2-40B4-BE49-F238E27FC236}">
                  <a16:creationId xmlns:a16="http://schemas.microsoft.com/office/drawing/2014/main" id="{427211E2-1972-7141-998C-496F47DB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7" name="Oval 421">
              <a:extLst>
                <a:ext uri="{FF2B5EF4-FFF2-40B4-BE49-F238E27FC236}">
                  <a16:creationId xmlns:a16="http://schemas.microsoft.com/office/drawing/2014/main" id="{A4986518-BD9B-5B44-985C-6F2FB20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8" name="Oval 422">
              <a:extLst>
                <a:ext uri="{FF2B5EF4-FFF2-40B4-BE49-F238E27FC236}">
                  <a16:creationId xmlns:a16="http://schemas.microsoft.com/office/drawing/2014/main" id="{410B6E44-7449-9E43-AFBD-60C7C42E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9" name="Rectangle 423">
              <a:extLst>
                <a:ext uri="{FF2B5EF4-FFF2-40B4-BE49-F238E27FC236}">
                  <a16:creationId xmlns:a16="http://schemas.microsoft.com/office/drawing/2014/main" id="{B13CD25C-C312-244E-B0BF-CD83F0BBA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8" name="Group 424">
            <a:extLst>
              <a:ext uri="{FF2B5EF4-FFF2-40B4-BE49-F238E27FC236}">
                <a16:creationId xmlns:a16="http://schemas.microsoft.com/office/drawing/2014/main" id="{E9EBF6A3-E9F0-8746-A258-7B6F1E3DA995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5749972"/>
            <a:ext cx="231775" cy="441325"/>
            <a:chOff x="4140" y="429"/>
            <a:chExt cx="1425" cy="2396"/>
          </a:xfrm>
        </p:grpSpPr>
        <p:sp>
          <p:nvSpPr>
            <p:cNvPr id="939" name="Freeform 425">
              <a:extLst>
                <a:ext uri="{FF2B5EF4-FFF2-40B4-BE49-F238E27FC236}">
                  <a16:creationId xmlns:a16="http://schemas.microsoft.com/office/drawing/2014/main" id="{317EF1EB-033C-B541-875F-F971EF4C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0" name="Rectangle 426">
              <a:extLst>
                <a:ext uri="{FF2B5EF4-FFF2-40B4-BE49-F238E27FC236}">
                  <a16:creationId xmlns:a16="http://schemas.microsoft.com/office/drawing/2014/main" id="{7DE336F4-7D1A-AD4C-B804-3C17B5FD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1" name="Freeform 427">
              <a:extLst>
                <a:ext uri="{FF2B5EF4-FFF2-40B4-BE49-F238E27FC236}">
                  <a16:creationId xmlns:a16="http://schemas.microsoft.com/office/drawing/2014/main" id="{2EF9F335-3899-2649-A235-1B2F287E3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2" name="Freeform 428">
              <a:extLst>
                <a:ext uri="{FF2B5EF4-FFF2-40B4-BE49-F238E27FC236}">
                  <a16:creationId xmlns:a16="http://schemas.microsoft.com/office/drawing/2014/main" id="{38F111C0-EACA-674A-B70B-E58450D35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3" name="Rectangle 429">
              <a:extLst>
                <a:ext uri="{FF2B5EF4-FFF2-40B4-BE49-F238E27FC236}">
                  <a16:creationId xmlns:a16="http://schemas.microsoft.com/office/drawing/2014/main" id="{8FAFAE77-82D3-6944-9183-612E8FAD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4" name="Group 430">
              <a:extLst>
                <a:ext uri="{FF2B5EF4-FFF2-40B4-BE49-F238E27FC236}">
                  <a16:creationId xmlns:a16="http://schemas.microsoft.com/office/drawing/2014/main" id="{C9C3B06D-1446-984E-8533-C1D0EC6B4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9" name="AutoShape 431">
                <a:extLst>
                  <a:ext uri="{FF2B5EF4-FFF2-40B4-BE49-F238E27FC236}">
                    <a16:creationId xmlns:a16="http://schemas.microsoft.com/office/drawing/2014/main" id="{B80496C4-049D-954C-A5E2-DFF3BE40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0" name="AutoShape 432">
                <a:extLst>
                  <a:ext uri="{FF2B5EF4-FFF2-40B4-BE49-F238E27FC236}">
                    <a16:creationId xmlns:a16="http://schemas.microsoft.com/office/drawing/2014/main" id="{E94FA028-F9BF-5049-A877-C2D7FDCD9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5" name="Rectangle 433">
              <a:extLst>
                <a:ext uri="{FF2B5EF4-FFF2-40B4-BE49-F238E27FC236}">
                  <a16:creationId xmlns:a16="http://schemas.microsoft.com/office/drawing/2014/main" id="{1C7D30E0-62C3-8547-BC1B-55D6857A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6" name="Group 434">
              <a:extLst>
                <a:ext uri="{FF2B5EF4-FFF2-40B4-BE49-F238E27FC236}">
                  <a16:creationId xmlns:a16="http://schemas.microsoft.com/office/drawing/2014/main" id="{CAA280D4-E674-2E4D-847F-F365F1274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7" name="AutoShape 435">
                <a:extLst>
                  <a:ext uri="{FF2B5EF4-FFF2-40B4-BE49-F238E27FC236}">
                    <a16:creationId xmlns:a16="http://schemas.microsoft.com/office/drawing/2014/main" id="{738D85AC-043C-754D-A78E-BACC8A482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8" name="AutoShape 436">
                <a:extLst>
                  <a:ext uri="{FF2B5EF4-FFF2-40B4-BE49-F238E27FC236}">
                    <a16:creationId xmlns:a16="http://schemas.microsoft.com/office/drawing/2014/main" id="{B76D4B9D-F7C8-E14E-9522-B51842A2D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7" name="Rectangle 437">
              <a:extLst>
                <a:ext uri="{FF2B5EF4-FFF2-40B4-BE49-F238E27FC236}">
                  <a16:creationId xmlns:a16="http://schemas.microsoft.com/office/drawing/2014/main" id="{A121AF39-D190-9942-9112-F9B7373D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8" name="Rectangle 438">
              <a:extLst>
                <a:ext uri="{FF2B5EF4-FFF2-40B4-BE49-F238E27FC236}">
                  <a16:creationId xmlns:a16="http://schemas.microsoft.com/office/drawing/2014/main" id="{9946FEDB-0B41-A441-8DFF-6C8F29D59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9" name="Group 439">
              <a:extLst>
                <a:ext uri="{FF2B5EF4-FFF2-40B4-BE49-F238E27FC236}">
                  <a16:creationId xmlns:a16="http://schemas.microsoft.com/office/drawing/2014/main" id="{087E5FE7-6DA0-E046-A8AD-270F21B72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5" name="AutoShape 440">
                <a:extLst>
                  <a:ext uri="{FF2B5EF4-FFF2-40B4-BE49-F238E27FC236}">
                    <a16:creationId xmlns:a16="http://schemas.microsoft.com/office/drawing/2014/main" id="{039CD5C6-4A2D-F248-8B0E-32167F372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6" name="AutoShape 441">
                <a:extLst>
                  <a:ext uri="{FF2B5EF4-FFF2-40B4-BE49-F238E27FC236}">
                    <a16:creationId xmlns:a16="http://schemas.microsoft.com/office/drawing/2014/main" id="{E70B0960-3C6E-5040-8F34-E0B99EDAF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0" name="Freeform 442">
              <a:extLst>
                <a:ext uri="{FF2B5EF4-FFF2-40B4-BE49-F238E27FC236}">
                  <a16:creationId xmlns:a16="http://schemas.microsoft.com/office/drawing/2014/main" id="{17BD7AC4-5373-C941-88AB-B26440D32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51" name="Group 443">
              <a:extLst>
                <a:ext uri="{FF2B5EF4-FFF2-40B4-BE49-F238E27FC236}">
                  <a16:creationId xmlns:a16="http://schemas.microsoft.com/office/drawing/2014/main" id="{C7BD3591-3619-7E4C-9B6A-55A75841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" name="AutoShape 444">
                <a:extLst>
                  <a:ext uri="{FF2B5EF4-FFF2-40B4-BE49-F238E27FC236}">
                    <a16:creationId xmlns:a16="http://schemas.microsoft.com/office/drawing/2014/main" id="{C694EDB9-4E43-7042-9083-DC97B66DE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4" name="AutoShape 445">
                <a:extLst>
                  <a:ext uri="{FF2B5EF4-FFF2-40B4-BE49-F238E27FC236}">
                    <a16:creationId xmlns:a16="http://schemas.microsoft.com/office/drawing/2014/main" id="{2AB5642F-0A02-6B42-AF90-50B0A1811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2" name="Rectangle 446">
              <a:extLst>
                <a:ext uri="{FF2B5EF4-FFF2-40B4-BE49-F238E27FC236}">
                  <a16:creationId xmlns:a16="http://schemas.microsoft.com/office/drawing/2014/main" id="{2AFCC6E7-BFA9-B440-8D4B-84D103A0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3" name="Freeform 447">
              <a:extLst>
                <a:ext uri="{FF2B5EF4-FFF2-40B4-BE49-F238E27FC236}">
                  <a16:creationId xmlns:a16="http://schemas.microsoft.com/office/drawing/2014/main" id="{82204651-13E9-F04B-82D6-6A223B2E1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4" name="Freeform 448">
              <a:extLst>
                <a:ext uri="{FF2B5EF4-FFF2-40B4-BE49-F238E27FC236}">
                  <a16:creationId xmlns:a16="http://schemas.microsoft.com/office/drawing/2014/main" id="{6922DA35-3C04-774C-8ACF-153A173C6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5" name="Oval 449">
              <a:extLst>
                <a:ext uri="{FF2B5EF4-FFF2-40B4-BE49-F238E27FC236}">
                  <a16:creationId xmlns:a16="http://schemas.microsoft.com/office/drawing/2014/main" id="{C23E4235-11FF-984D-A57A-C75AD146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6" name="Freeform 450">
              <a:extLst>
                <a:ext uri="{FF2B5EF4-FFF2-40B4-BE49-F238E27FC236}">
                  <a16:creationId xmlns:a16="http://schemas.microsoft.com/office/drawing/2014/main" id="{59166102-C946-C84E-A8E6-A50DC889B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7" name="AutoShape 451">
              <a:extLst>
                <a:ext uri="{FF2B5EF4-FFF2-40B4-BE49-F238E27FC236}">
                  <a16:creationId xmlns:a16="http://schemas.microsoft.com/office/drawing/2014/main" id="{DB6EAA21-8AC6-7643-85FF-FFC300E9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8" name="AutoShape 452">
              <a:extLst>
                <a:ext uri="{FF2B5EF4-FFF2-40B4-BE49-F238E27FC236}">
                  <a16:creationId xmlns:a16="http://schemas.microsoft.com/office/drawing/2014/main" id="{15D9F3D2-6ED8-4C4F-BB56-E545BDE0C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9" name="Oval 453">
              <a:extLst>
                <a:ext uri="{FF2B5EF4-FFF2-40B4-BE49-F238E27FC236}">
                  <a16:creationId xmlns:a16="http://schemas.microsoft.com/office/drawing/2014/main" id="{D05548EE-6B5D-D146-AE13-3B37C643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0" name="Oval 454">
              <a:extLst>
                <a:ext uri="{FF2B5EF4-FFF2-40B4-BE49-F238E27FC236}">
                  <a16:creationId xmlns:a16="http://schemas.microsoft.com/office/drawing/2014/main" id="{BA9CDE26-F880-424F-ACDF-5A5386DB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61" name="Oval 455">
              <a:extLst>
                <a:ext uri="{FF2B5EF4-FFF2-40B4-BE49-F238E27FC236}">
                  <a16:creationId xmlns:a16="http://schemas.microsoft.com/office/drawing/2014/main" id="{ADD01E69-6DBA-9443-B258-925348F54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2" name="Rectangle 456">
              <a:extLst>
                <a:ext uri="{FF2B5EF4-FFF2-40B4-BE49-F238E27FC236}">
                  <a16:creationId xmlns:a16="http://schemas.microsoft.com/office/drawing/2014/main" id="{60515F24-76C5-D241-9374-EDF99057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425A84F-46B8-754A-9724-6E2F7CE21E32}"/>
              </a:ext>
            </a:extLst>
          </p:cNvPr>
          <p:cNvGrpSpPr/>
          <p:nvPr/>
        </p:nvGrpSpPr>
        <p:grpSpPr>
          <a:xfrm>
            <a:off x="7928343" y="3253082"/>
            <a:ext cx="616281" cy="869387"/>
            <a:chOff x="10910965" y="2513124"/>
            <a:chExt cx="586768" cy="904023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936A3DE-03D8-EE46-B893-03954ECF8D9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D7E9975-BFAD-8342-A28D-A44C4EE2D551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A99EF4C-F055-BE41-BC0C-7222F834FC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2BE39BD-E7EF-F549-B80A-D6DB578AC9F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63E7FDF-996A-D047-B0F4-86BAA87A454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D22A11-B9BD-7D47-BC69-0B40AFC1DDE5}"/>
              </a:ext>
            </a:extLst>
          </p:cNvPr>
          <p:cNvCxnSpPr>
            <a:cxnSpLocks/>
          </p:cNvCxnSpPr>
          <p:nvPr/>
        </p:nvCxnSpPr>
        <p:spPr>
          <a:xfrm>
            <a:off x="3769031" y="4119717"/>
            <a:ext cx="1307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1" name="Group 457">
            <a:extLst>
              <a:ext uri="{FF2B5EF4-FFF2-40B4-BE49-F238E27FC236}">
                <a16:creationId xmlns:a16="http://schemas.microsoft.com/office/drawing/2014/main" id="{C6E45B59-E267-7B45-B2BC-74C688AEE131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3744959"/>
            <a:ext cx="231775" cy="441325"/>
            <a:chOff x="4140" y="429"/>
            <a:chExt cx="1425" cy="2396"/>
          </a:xfrm>
        </p:grpSpPr>
        <p:sp>
          <p:nvSpPr>
            <p:cNvPr id="972" name="Freeform 458">
              <a:extLst>
                <a:ext uri="{FF2B5EF4-FFF2-40B4-BE49-F238E27FC236}">
                  <a16:creationId xmlns:a16="http://schemas.microsoft.com/office/drawing/2014/main" id="{7DD04F7D-0DF7-5F46-95E0-951160D15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3" name="Rectangle 459">
              <a:extLst>
                <a:ext uri="{FF2B5EF4-FFF2-40B4-BE49-F238E27FC236}">
                  <a16:creationId xmlns:a16="http://schemas.microsoft.com/office/drawing/2014/main" id="{A482EC7C-40E6-5541-87E2-CC0AD47E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74" name="Freeform 460">
              <a:extLst>
                <a:ext uri="{FF2B5EF4-FFF2-40B4-BE49-F238E27FC236}">
                  <a16:creationId xmlns:a16="http://schemas.microsoft.com/office/drawing/2014/main" id="{09B2489F-DA46-8142-BD8E-C1442F216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5" name="Freeform 461">
              <a:extLst>
                <a:ext uri="{FF2B5EF4-FFF2-40B4-BE49-F238E27FC236}">
                  <a16:creationId xmlns:a16="http://schemas.microsoft.com/office/drawing/2014/main" id="{8560579B-50AA-8744-885F-62D076AE4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6" name="Rectangle 462">
              <a:extLst>
                <a:ext uri="{FF2B5EF4-FFF2-40B4-BE49-F238E27FC236}">
                  <a16:creationId xmlns:a16="http://schemas.microsoft.com/office/drawing/2014/main" id="{981079A7-2423-4D45-ABF9-335D31DA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7" name="Group 463">
              <a:extLst>
                <a:ext uri="{FF2B5EF4-FFF2-40B4-BE49-F238E27FC236}">
                  <a16:creationId xmlns:a16="http://schemas.microsoft.com/office/drawing/2014/main" id="{F60D08F5-01A8-1B47-9530-A60B84910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2" name="AutoShape 464">
                <a:extLst>
                  <a:ext uri="{FF2B5EF4-FFF2-40B4-BE49-F238E27FC236}">
                    <a16:creationId xmlns:a16="http://schemas.microsoft.com/office/drawing/2014/main" id="{3FACCA5F-6077-7140-A10F-814A4CEC8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3" name="AutoShape 465">
                <a:extLst>
                  <a:ext uri="{FF2B5EF4-FFF2-40B4-BE49-F238E27FC236}">
                    <a16:creationId xmlns:a16="http://schemas.microsoft.com/office/drawing/2014/main" id="{F7CA1427-C3CB-EB4A-9376-38E19F4B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78" name="Rectangle 466">
              <a:extLst>
                <a:ext uri="{FF2B5EF4-FFF2-40B4-BE49-F238E27FC236}">
                  <a16:creationId xmlns:a16="http://schemas.microsoft.com/office/drawing/2014/main" id="{837C26C6-C274-5F4E-89AD-0D0A0063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9" name="Group 467">
              <a:extLst>
                <a:ext uri="{FF2B5EF4-FFF2-40B4-BE49-F238E27FC236}">
                  <a16:creationId xmlns:a16="http://schemas.microsoft.com/office/drawing/2014/main" id="{866E97C1-381B-D941-9CAC-1F7B64147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0" name="AutoShape 468">
                <a:extLst>
                  <a:ext uri="{FF2B5EF4-FFF2-40B4-BE49-F238E27FC236}">
                    <a16:creationId xmlns:a16="http://schemas.microsoft.com/office/drawing/2014/main" id="{089E79CA-EA5F-F845-8135-381DDCE2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1" name="AutoShape 469">
                <a:extLst>
                  <a:ext uri="{FF2B5EF4-FFF2-40B4-BE49-F238E27FC236}">
                    <a16:creationId xmlns:a16="http://schemas.microsoft.com/office/drawing/2014/main" id="{CEC382CF-D42E-C148-B554-D931AF3DA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0" name="Rectangle 470">
              <a:extLst>
                <a:ext uri="{FF2B5EF4-FFF2-40B4-BE49-F238E27FC236}">
                  <a16:creationId xmlns:a16="http://schemas.microsoft.com/office/drawing/2014/main" id="{39C56472-C924-2940-B17A-5BD33A2B2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1" name="Rectangle 471">
              <a:extLst>
                <a:ext uri="{FF2B5EF4-FFF2-40B4-BE49-F238E27FC236}">
                  <a16:creationId xmlns:a16="http://schemas.microsoft.com/office/drawing/2014/main" id="{48693300-7BC2-F24F-A5EA-5EFC928E3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82" name="Group 472">
              <a:extLst>
                <a:ext uri="{FF2B5EF4-FFF2-40B4-BE49-F238E27FC236}">
                  <a16:creationId xmlns:a16="http://schemas.microsoft.com/office/drawing/2014/main" id="{1BF7C429-6C5C-D54E-BD8C-1990AE08D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8" name="AutoShape 473">
                <a:extLst>
                  <a:ext uri="{FF2B5EF4-FFF2-40B4-BE49-F238E27FC236}">
                    <a16:creationId xmlns:a16="http://schemas.microsoft.com/office/drawing/2014/main" id="{E12DA08F-762F-8A42-B411-55A6A730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9" name="AutoShape 474">
                <a:extLst>
                  <a:ext uri="{FF2B5EF4-FFF2-40B4-BE49-F238E27FC236}">
                    <a16:creationId xmlns:a16="http://schemas.microsoft.com/office/drawing/2014/main" id="{4E5DD8A3-DB1E-5E48-9B40-9CDB93E2F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3" name="Freeform 475">
              <a:extLst>
                <a:ext uri="{FF2B5EF4-FFF2-40B4-BE49-F238E27FC236}">
                  <a16:creationId xmlns:a16="http://schemas.microsoft.com/office/drawing/2014/main" id="{6338E658-2064-FE4D-8C90-608F5603D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84" name="Group 476">
              <a:extLst>
                <a:ext uri="{FF2B5EF4-FFF2-40B4-BE49-F238E27FC236}">
                  <a16:creationId xmlns:a16="http://schemas.microsoft.com/office/drawing/2014/main" id="{F51EBDA0-8B91-7542-8465-DBEA29905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6" name="AutoShape 477">
                <a:extLst>
                  <a:ext uri="{FF2B5EF4-FFF2-40B4-BE49-F238E27FC236}">
                    <a16:creationId xmlns:a16="http://schemas.microsoft.com/office/drawing/2014/main" id="{EF24BF5B-102B-C340-948F-D8918718B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7" name="AutoShape 478">
                <a:extLst>
                  <a:ext uri="{FF2B5EF4-FFF2-40B4-BE49-F238E27FC236}">
                    <a16:creationId xmlns:a16="http://schemas.microsoft.com/office/drawing/2014/main" id="{140E04CF-3812-F045-8D17-168F7B463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5" name="Rectangle 479">
              <a:extLst>
                <a:ext uri="{FF2B5EF4-FFF2-40B4-BE49-F238E27FC236}">
                  <a16:creationId xmlns:a16="http://schemas.microsoft.com/office/drawing/2014/main" id="{A84A63E1-DEDD-8D48-9DE3-A238F90EA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6" name="Freeform 480">
              <a:extLst>
                <a:ext uri="{FF2B5EF4-FFF2-40B4-BE49-F238E27FC236}">
                  <a16:creationId xmlns:a16="http://schemas.microsoft.com/office/drawing/2014/main" id="{AA0561AD-7E9C-4449-BC28-22FE95411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7" name="Freeform 481">
              <a:extLst>
                <a:ext uri="{FF2B5EF4-FFF2-40B4-BE49-F238E27FC236}">
                  <a16:creationId xmlns:a16="http://schemas.microsoft.com/office/drawing/2014/main" id="{4CD36BC2-CE3A-8647-BA74-078604298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8" name="Oval 482">
              <a:extLst>
                <a:ext uri="{FF2B5EF4-FFF2-40B4-BE49-F238E27FC236}">
                  <a16:creationId xmlns:a16="http://schemas.microsoft.com/office/drawing/2014/main" id="{20A57E2B-584E-DA4B-8D86-672777B3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9" name="Freeform 483">
              <a:extLst>
                <a:ext uri="{FF2B5EF4-FFF2-40B4-BE49-F238E27FC236}">
                  <a16:creationId xmlns:a16="http://schemas.microsoft.com/office/drawing/2014/main" id="{6FEFA449-FBC8-864C-B7D9-6DED5AB0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0" name="AutoShape 484">
              <a:extLst>
                <a:ext uri="{FF2B5EF4-FFF2-40B4-BE49-F238E27FC236}">
                  <a16:creationId xmlns:a16="http://schemas.microsoft.com/office/drawing/2014/main" id="{4546C8B6-EBDA-5247-B1B0-B48DEBAF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1" name="AutoShape 485">
              <a:extLst>
                <a:ext uri="{FF2B5EF4-FFF2-40B4-BE49-F238E27FC236}">
                  <a16:creationId xmlns:a16="http://schemas.microsoft.com/office/drawing/2014/main" id="{C05FEF15-30BC-3D4D-8D0F-14F59AB0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2" name="Oval 486">
              <a:extLst>
                <a:ext uri="{FF2B5EF4-FFF2-40B4-BE49-F238E27FC236}">
                  <a16:creationId xmlns:a16="http://schemas.microsoft.com/office/drawing/2014/main" id="{ECF2AD08-E62F-C24F-A0CB-5677D25F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3" name="Oval 487">
              <a:extLst>
                <a:ext uri="{FF2B5EF4-FFF2-40B4-BE49-F238E27FC236}">
                  <a16:creationId xmlns:a16="http://schemas.microsoft.com/office/drawing/2014/main" id="{CDAFBE24-E2D4-6545-BA87-78A5C4DC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94" name="Oval 488">
              <a:extLst>
                <a:ext uri="{FF2B5EF4-FFF2-40B4-BE49-F238E27FC236}">
                  <a16:creationId xmlns:a16="http://schemas.microsoft.com/office/drawing/2014/main" id="{023AD650-7400-B34D-A1C1-EABEFBFD9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5" name="Rectangle 489">
              <a:extLst>
                <a:ext uri="{FF2B5EF4-FFF2-40B4-BE49-F238E27FC236}">
                  <a16:creationId xmlns:a16="http://schemas.microsoft.com/office/drawing/2014/main" id="{114EA38E-5873-E449-9C8C-82E6AEF3B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B59543D-C5BA-F140-B187-9B5CD42038E3}"/>
              </a:ext>
            </a:extLst>
          </p:cNvPr>
          <p:cNvGrpSpPr/>
          <p:nvPr/>
        </p:nvGrpSpPr>
        <p:grpSpPr>
          <a:xfrm>
            <a:off x="4258034" y="5968846"/>
            <a:ext cx="476864" cy="255639"/>
            <a:chOff x="6859123" y="5156933"/>
            <a:chExt cx="456701" cy="22654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58633B4-7F85-9649-9D29-D4685E4D8FCE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EFBFC0-69F4-0442-A5A5-AA6B13A5C54B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2565081-DC08-D043-A503-2FB6F949E0F0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A8E45E-B3F3-194A-8A6B-678BE5CEA477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5A94CF9-243E-0C4E-A010-AF25D658F77B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FCDC61C-4A1A-624B-86AF-7EC5B97EAFEE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A58E5DA-8966-1E4E-B9CC-4D9206B7416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0B4CE1B-77BF-D040-87C6-2BE4B75297B8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516B822-274C-9142-A594-3C026C13E15A}"/>
              </a:ext>
            </a:extLst>
          </p:cNvPr>
          <p:cNvGrpSpPr/>
          <p:nvPr/>
        </p:nvGrpSpPr>
        <p:grpSpPr>
          <a:xfrm rot="18977820">
            <a:off x="3960984" y="4842636"/>
            <a:ext cx="476864" cy="255639"/>
            <a:chOff x="6859123" y="5156933"/>
            <a:chExt cx="456701" cy="226548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E73F339-8370-854D-865A-1DA3D42F8615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5FCEF18-6C08-1D44-8B43-B9FEC5A1CF34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9609594-6D6C-CE4D-8793-7FF98E89AD96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A747F05-33BD-0A44-8A65-3557ACA73F90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37B61E4-4606-D744-BD80-B5276B042207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6704E3-8936-8944-BEA9-BB9821A64A8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0BA1282-3FA8-494B-AA57-9F64ED26BC74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7D842007-7272-0E4C-9DDC-59436F73AB80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D4499A7-8331-374E-915F-6FB1150582B0}"/>
              </a:ext>
            </a:extLst>
          </p:cNvPr>
          <p:cNvGrpSpPr/>
          <p:nvPr/>
        </p:nvGrpSpPr>
        <p:grpSpPr>
          <a:xfrm>
            <a:off x="6120416" y="4464220"/>
            <a:ext cx="476864" cy="255639"/>
            <a:chOff x="6859123" y="5156933"/>
            <a:chExt cx="456701" cy="226548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9DDEEE95-0C6B-F045-B62F-C3DAD3AD7FF1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B7AA8AC-B89C-5B40-B520-2EC3B1B81D47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EC321B7-E2DC-344E-9763-169EF6E841EF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C94C832-11CE-A645-9806-C75AAA76D484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60FF87F-4770-CA45-B8F3-84AAC6B9A4B3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3B3B5EF-ECA9-B64A-93C4-85466210C7F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13028A7-6DC0-CF47-8C1B-CEF037BDA1AC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F1AD6B8-9E8D-D448-AA1C-C19CC1452529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C753510-FFCF-4444-A7BB-044870E26DD3}"/>
              </a:ext>
            </a:extLst>
          </p:cNvPr>
          <p:cNvGrpSpPr/>
          <p:nvPr/>
        </p:nvGrpSpPr>
        <p:grpSpPr>
          <a:xfrm rot="18857641">
            <a:off x="6110083" y="5317919"/>
            <a:ext cx="476864" cy="255639"/>
            <a:chOff x="6859123" y="5156933"/>
            <a:chExt cx="456701" cy="226548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08E0DBC-4F5A-1745-BA9E-B4688EEBE8B2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6CCF497-BBF5-1847-A54B-1D274EC1FBF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4666C01-A459-0044-A0B0-3D22A107A0E3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75D8ECE7-4B34-8F48-B62B-54865BA7462D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5079C21-AA1B-2545-9071-BEE571A459AD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D916BAD-87C0-6146-AB10-6650F08C5C71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F49550F-F63A-B945-A97E-B7A0741AB2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FDE63AE-3F8B-3D44-969E-074AE7DEAA97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8" name="Freeform 272">
            <a:extLst>
              <a:ext uri="{FF2B5EF4-FFF2-40B4-BE49-F238E27FC236}">
                <a16:creationId xmlns:a16="http://schemas.microsoft.com/office/drawing/2014/main" id="{CAFA60B5-CA3B-CE47-99B6-49C8AA15A522}"/>
              </a:ext>
            </a:extLst>
          </p:cNvPr>
          <p:cNvSpPr>
            <a:spLocks/>
          </p:cNvSpPr>
          <p:nvPr/>
        </p:nvSpPr>
        <p:spPr bwMode="auto">
          <a:xfrm>
            <a:off x="4455129" y="319825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connsiteX0" fmla="*/ 0 w 10000"/>
              <a:gd name="connsiteY0" fmla="*/ 0 h 10000"/>
              <a:gd name="connsiteX1" fmla="*/ 0 w 10000"/>
              <a:gd name="connsiteY1" fmla="*/ 2933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299 w 10000"/>
              <a:gd name="connsiteY2" fmla="*/ 2963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4" y="986"/>
                  <a:pt x="7" y="1972"/>
                  <a:pt x="11" y="2958"/>
                </a:cubicBezTo>
                <a:lnTo>
                  <a:pt x="2299" y="2963"/>
                </a:lnTo>
                <a:lnTo>
                  <a:pt x="951" y="4533"/>
                </a:lnTo>
                <a:lnTo>
                  <a:pt x="8674" y="4700"/>
                </a:lnTo>
                <a:lnTo>
                  <a:pt x="4265" y="10000"/>
                </a:lnTo>
                <a:lnTo>
                  <a:pt x="10000" y="10000"/>
                </a:lnTo>
                <a:lnTo>
                  <a:pt x="10000" y="7567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C2353-8341-1E42-98B2-810BFB992383}"/>
              </a:ext>
            </a:extLst>
          </p:cNvPr>
          <p:cNvGrpSpPr/>
          <p:nvPr/>
        </p:nvGrpSpPr>
        <p:grpSpPr>
          <a:xfrm>
            <a:off x="2825750" y="3227434"/>
            <a:ext cx="5111145" cy="2933700"/>
            <a:chOff x="2825750" y="3227434"/>
            <a:chExt cx="5111145" cy="2933700"/>
          </a:xfrm>
        </p:grpSpPr>
        <p:grpSp>
          <p:nvGrpSpPr>
            <p:cNvPr id="860" name="Group 324">
              <a:extLst>
                <a:ext uri="{FF2B5EF4-FFF2-40B4-BE49-F238E27FC236}">
                  <a16:creationId xmlns:a16="http://schemas.microsoft.com/office/drawing/2014/main" id="{407BA615-EDD2-8A40-BE5B-0B090D092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4820" y="5350527"/>
              <a:ext cx="92075" cy="271462"/>
              <a:chOff x="10104" y="10005"/>
              <a:chExt cx="137" cy="411"/>
            </a:xfrm>
          </p:grpSpPr>
          <p:sp>
            <p:nvSpPr>
              <p:cNvPr id="861" name="Oval 325">
                <a:extLst>
                  <a:ext uri="{FF2B5EF4-FFF2-40B4-BE49-F238E27FC236}">
                    <a16:creationId xmlns:a16="http://schemas.microsoft.com/office/drawing/2014/main" id="{8B751E56-0C4B-D14C-945C-749546AA5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005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2" name="Oval 326">
                <a:extLst>
                  <a:ext uri="{FF2B5EF4-FFF2-40B4-BE49-F238E27FC236}">
                    <a16:creationId xmlns:a16="http://schemas.microsoft.com/office/drawing/2014/main" id="{342DEC42-734D-D54D-A9B5-89D44C467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278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4" name="Freeform 318">
              <a:extLst>
                <a:ext uri="{FF2B5EF4-FFF2-40B4-BE49-F238E27FC236}">
                  <a16:creationId xmlns:a16="http://schemas.microsoft.com/office/drawing/2014/main" id="{07189EA4-F824-494B-B957-3F54E942D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0" y="3227434"/>
              <a:ext cx="5067300" cy="2933700"/>
            </a:xfrm>
            <a:custGeom>
              <a:avLst/>
              <a:gdLst>
                <a:gd name="T0" fmla="*/ 2147483647 w 7980"/>
                <a:gd name="T1" fmla="*/ 2147483647 h 4620"/>
                <a:gd name="T2" fmla="*/ 2147483647 w 7980"/>
                <a:gd name="T3" fmla="*/ 2147483647 h 4620"/>
                <a:gd name="T4" fmla="*/ 0 w 7980"/>
                <a:gd name="T5" fmla="*/ 2147483647 h 4620"/>
                <a:gd name="T6" fmla="*/ 2147483647 w 7980"/>
                <a:gd name="T7" fmla="*/ 2147483647 h 4620"/>
                <a:gd name="T8" fmla="*/ 2147483647 w 7980"/>
                <a:gd name="T9" fmla="*/ 2147483647 h 4620"/>
                <a:gd name="T10" fmla="*/ 2147483647 w 7980"/>
                <a:gd name="T11" fmla="*/ 0 h 46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9981 w 10000"/>
                <a:gd name="connsiteY0" fmla="*/ 7403 h 10000"/>
                <a:gd name="connsiteX1" fmla="*/ 10000 w 10000"/>
                <a:gd name="connsiteY1" fmla="*/ 10000 h 10000"/>
                <a:gd name="connsiteX2" fmla="*/ 0 w 10000"/>
                <a:gd name="connsiteY2" fmla="*/ 9968 h 10000"/>
                <a:gd name="connsiteX3" fmla="*/ 4154 w 10000"/>
                <a:gd name="connsiteY3" fmla="*/ 3214 h 10000"/>
                <a:gd name="connsiteX4" fmla="*/ 2965 w 10000"/>
                <a:gd name="connsiteY4" fmla="*/ 3221 h 10000"/>
                <a:gd name="connsiteX5" fmla="*/ 2951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81" y="7403"/>
                  </a:moveTo>
                  <a:cubicBezTo>
                    <a:pt x="9987" y="8269"/>
                    <a:pt x="9994" y="9134"/>
                    <a:pt x="10000" y="10000"/>
                  </a:cubicBezTo>
                  <a:lnTo>
                    <a:pt x="0" y="9968"/>
                  </a:lnTo>
                  <a:lnTo>
                    <a:pt x="4154" y="3214"/>
                  </a:lnTo>
                  <a:lnTo>
                    <a:pt x="2965" y="3221"/>
                  </a:lnTo>
                  <a:cubicBezTo>
                    <a:pt x="2965" y="2171"/>
                    <a:pt x="2951" y="1050"/>
                    <a:pt x="2951" y="0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4814-4EB2-8F4D-8E06-375531045ECD}"/>
              </a:ext>
            </a:extLst>
          </p:cNvPr>
          <p:cNvGrpSpPr/>
          <p:nvPr/>
        </p:nvGrpSpPr>
        <p:grpSpPr>
          <a:xfrm>
            <a:off x="2352785" y="3322684"/>
            <a:ext cx="5785267" cy="2890693"/>
            <a:chOff x="2437534" y="3327145"/>
            <a:chExt cx="5785267" cy="2890693"/>
          </a:xfrm>
        </p:grpSpPr>
        <p:grpSp>
          <p:nvGrpSpPr>
            <p:cNvPr id="857" name="Group 321">
              <a:extLst>
                <a:ext uri="{FF2B5EF4-FFF2-40B4-BE49-F238E27FC236}">
                  <a16:creationId xmlns:a16="http://schemas.microsoft.com/office/drawing/2014/main" id="{96A8E8FE-EFA0-384B-BEBD-786291E65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534" y="5122909"/>
              <a:ext cx="92465" cy="271463"/>
              <a:chOff x="10192" y="10005"/>
              <a:chExt cx="140" cy="411"/>
            </a:xfrm>
          </p:grpSpPr>
          <p:sp>
            <p:nvSpPr>
              <p:cNvPr id="858" name="Oval 322">
                <a:extLst>
                  <a:ext uri="{FF2B5EF4-FFF2-40B4-BE49-F238E27FC236}">
                    <a16:creationId xmlns:a16="http://schemas.microsoft.com/office/drawing/2014/main" id="{657A2D62-DEBC-024A-A3D2-BBFF1F27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5" y="10005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Oval 323">
                <a:extLst>
                  <a:ext uri="{FF2B5EF4-FFF2-40B4-BE49-F238E27FC236}">
                    <a16:creationId xmlns:a16="http://schemas.microsoft.com/office/drawing/2014/main" id="{BE20FDB8-C5B5-B94B-A64D-36960F83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2" y="10278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5" name="Freeform 319">
              <a:extLst>
                <a:ext uri="{FF2B5EF4-FFF2-40B4-BE49-F238E27FC236}">
                  <a16:creationId xmlns:a16="http://schemas.microsoft.com/office/drawing/2014/main" id="{EAE73056-B5F0-9442-A833-AEE6F289A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26" y="3327145"/>
              <a:ext cx="5743575" cy="2890693"/>
            </a:xfrm>
            <a:custGeom>
              <a:avLst/>
              <a:gdLst>
                <a:gd name="T0" fmla="*/ 0 w 9045"/>
                <a:gd name="T1" fmla="*/ 2147483647 h 4545"/>
                <a:gd name="T2" fmla="*/ 0 w 9045"/>
                <a:gd name="T3" fmla="*/ 2147483647 h 4545"/>
                <a:gd name="T4" fmla="*/ 2147483647 w 9045"/>
                <a:gd name="T5" fmla="*/ 2147483647 h 4545"/>
                <a:gd name="T6" fmla="*/ 2147483647 w 9045"/>
                <a:gd name="T7" fmla="*/ 2147483647 h 4545"/>
                <a:gd name="T8" fmla="*/ 2147483647 w 9045"/>
                <a:gd name="T9" fmla="*/ 2147483647 h 4545"/>
                <a:gd name="T10" fmla="*/ 2147483647 w 9045"/>
                <a:gd name="T11" fmla="*/ 2147483647 h 4545"/>
                <a:gd name="T12" fmla="*/ 2147483647 w 9045"/>
                <a:gd name="T13" fmla="*/ 2147483647 h 4545"/>
                <a:gd name="T14" fmla="*/ 2147483647 w 9045"/>
                <a:gd name="T15" fmla="*/ 0 h 4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0 w 10000"/>
                <a:gd name="connsiteY0" fmla="*/ 6337 h 10028"/>
                <a:gd name="connsiteX1" fmla="*/ 0 w 10000"/>
                <a:gd name="connsiteY1" fmla="*/ 10028 h 10028"/>
                <a:gd name="connsiteX2" fmla="*/ 978 w 10000"/>
                <a:gd name="connsiteY2" fmla="*/ 10000 h 10028"/>
                <a:gd name="connsiteX3" fmla="*/ 3881 w 10000"/>
                <a:gd name="connsiteY3" fmla="*/ 4422 h 10028"/>
                <a:gd name="connsiteX4" fmla="*/ 7894 w 10000"/>
                <a:gd name="connsiteY4" fmla="*/ 4521 h 10028"/>
                <a:gd name="connsiteX5" fmla="*/ 9005 w 10000"/>
                <a:gd name="connsiteY5" fmla="*/ 2244 h 10028"/>
                <a:gd name="connsiteX6" fmla="*/ 10000 w 10000"/>
                <a:gd name="connsiteY6" fmla="*/ 2244 h 10028"/>
                <a:gd name="connsiteX7" fmla="*/ 9967 w 10000"/>
                <a:gd name="connsiteY7" fmla="*/ 0 h 10028"/>
                <a:gd name="connsiteX0" fmla="*/ 0 w 10000"/>
                <a:gd name="connsiteY0" fmla="*/ 6337 h 10000"/>
                <a:gd name="connsiteX1" fmla="*/ 6 w 10000"/>
                <a:gd name="connsiteY1" fmla="*/ 9979 h 10000"/>
                <a:gd name="connsiteX2" fmla="*/ 978 w 10000"/>
                <a:gd name="connsiteY2" fmla="*/ 10000 h 10000"/>
                <a:gd name="connsiteX3" fmla="*/ 3881 w 10000"/>
                <a:gd name="connsiteY3" fmla="*/ 4422 h 10000"/>
                <a:gd name="connsiteX4" fmla="*/ 7894 w 10000"/>
                <a:gd name="connsiteY4" fmla="*/ 4521 h 10000"/>
                <a:gd name="connsiteX5" fmla="*/ 9005 w 10000"/>
                <a:gd name="connsiteY5" fmla="*/ 2244 h 10000"/>
                <a:gd name="connsiteX6" fmla="*/ 10000 w 10000"/>
                <a:gd name="connsiteY6" fmla="*/ 2244 h 10000"/>
                <a:gd name="connsiteX7" fmla="*/ 9967 w 10000"/>
                <a:gd name="connsiteY7" fmla="*/ 0 h 10000"/>
                <a:gd name="connsiteX0" fmla="*/ 0 w 10000"/>
                <a:gd name="connsiteY0" fmla="*/ 6337 h 10016"/>
                <a:gd name="connsiteX1" fmla="*/ 0 w 10000"/>
                <a:gd name="connsiteY1" fmla="*/ 10016 h 10016"/>
                <a:gd name="connsiteX2" fmla="*/ 978 w 10000"/>
                <a:gd name="connsiteY2" fmla="*/ 10000 h 10016"/>
                <a:gd name="connsiteX3" fmla="*/ 3881 w 10000"/>
                <a:gd name="connsiteY3" fmla="*/ 4422 h 10016"/>
                <a:gd name="connsiteX4" fmla="*/ 7894 w 10000"/>
                <a:gd name="connsiteY4" fmla="*/ 4521 h 10016"/>
                <a:gd name="connsiteX5" fmla="*/ 9005 w 10000"/>
                <a:gd name="connsiteY5" fmla="*/ 2244 h 10016"/>
                <a:gd name="connsiteX6" fmla="*/ 10000 w 10000"/>
                <a:gd name="connsiteY6" fmla="*/ 2244 h 10016"/>
                <a:gd name="connsiteX7" fmla="*/ 9967 w 10000"/>
                <a:gd name="connsiteY7" fmla="*/ 0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6">
                  <a:moveTo>
                    <a:pt x="0" y="6337"/>
                  </a:moveTo>
                  <a:lnTo>
                    <a:pt x="0" y="10016"/>
                  </a:lnTo>
                  <a:lnTo>
                    <a:pt x="978" y="10000"/>
                  </a:lnTo>
                  <a:lnTo>
                    <a:pt x="3881" y="4422"/>
                  </a:lnTo>
                  <a:lnTo>
                    <a:pt x="7894" y="4521"/>
                  </a:lnTo>
                  <a:lnTo>
                    <a:pt x="9005" y="2244"/>
                  </a:lnTo>
                  <a:lnTo>
                    <a:pt x="10000" y="2244"/>
                  </a:lnTo>
                  <a:lnTo>
                    <a:pt x="9967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26D03E-1B92-E348-844D-C23EB11A6728}"/>
              </a:ext>
            </a:extLst>
          </p:cNvPr>
          <p:cNvGrpSpPr/>
          <p:nvPr/>
        </p:nvGrpSpPr>
        <p:grpSpPr>
          <a:xfrm>
            <a:off x="2549524" y="3308080"/>
            <a:ext cx="5828945" cy="2729229"/>
            <a:chOff x="2549524" y="3308080"/>
            <a:chExt cx="5828945" cy="2729229"/>
          </a:xfrm>
        </p:grpSpPr>
        <p:sp>
          <p:nvSpPr>
            <p:cNvPr id="856" name="Freeform 320">
              <a:extLst>
                <a:ext uri="{FF2B5EF4-FFF2-40B4-BE49-F238E27FC236}">
                  <a16:creationId xmlns:a16="http://schemas.microsoft.com/office/drawing/2014/main" id="{80105AF2-C1A5-E84F-BA91-D808D14D1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524" y="3370309"/>
              <a:ext cx="5787725" cy="2667000"/>
            </a:xfrm>
            <a:custGeom>
              <a:avLst/>
              <a:gdLst>
                <a:gd name="T0" fmla="*/ 0 w 9120"/>
                <a:gd name="T1" fmla="*/ 2147483647 h 4201"/>
                <a:gd name="T2" fmla="*/ 0 w 9120"/>
                <a:gd name="T3" fmla="*/ 2147483647 h 4201"/>
                <a:gd name="T4" fmla="*/ 2147483647 w 9120"/>
                <a:gd name="T5" fmla="*/ 2147483647 h 4201"/>
                <a:gd name="T6" fmla="*/ 2147483647 w 9120"/>
                <a:gd name="T7" fmla="*/ 2147483647 h 4201"/>
                <a:gd name="T8" fmla="*/ 2147483647 w 9120"/>
                <a:gd name="T9" fmla="*/ 2147483647 h 4201"/>
                <a:gd name="T10" fmla="*/ 2147483647 w 9120"/>
                <a:gd name="T11" fmla="*/ 0 h 4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0 w 9994"/>
                <a:gd name="connsiteY0" fmla="*/ 6715 h 10000"/>
                <a:gd name="connsiteX1" fmla="*/ 0 w 9994"/>
                <a:gd name="connsiteY1" fmla="*/ 10000 h 10000"/>
                <a:gd name="connsiteX2" fmla="*/ 5362 w 9994"/>
                <a:gd name="connsiteY2" fmla="*/ 10000 h 10000"/>
                <a:gd name="connsiteX3" fmla="*/ 8832 w 9994"/>
                <a:gd name="connsiteY3" fmla="*/ 2502 h 10000"/>
                <a:gd name="connsiteX4" fmla="*/ 9994 w 9994"/>
                <a:gd name="connsiteY4" fmla="*/ 2505 h 10000"/>
                <a:gd name="connsiteX5" fmla="*/ 9984 w 9994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4" h="10000">
                  <a:moveTo>
                    <a:pt x="0" y="6715"/>
                  </a:moveTo>
                  <a:lnTo>
                    <a:pt x="0" y="10000"/>
                  </a:lnTo>
                  <a:lnTo>
                    <a:pt x="5362" y="10000"/>
                  </a:lnTo>
                  <a:lnTo>
                    <a:pt x="8832" y="2502"/>
                  </a:lnTo>
                  <a:lnTo>
                    <a:pt x="9994" y="2505"/>
                  </a:lnTo>
                  <a:cubicBezTo>
                    <a:pt x="9989" y="1648"/>
                    <a:pt x="9989" y="857"/>
                    <a:pt x="9984" y="0"/>
                  </a:cubicBezTo>
                </a:path>
              </a:pathLst>
            </a:custGeom>
            <a:noFill/>
            <a:ln w="38100" cmpd="sng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207C71-6CD5-544B-8519-3A3DCC4703F2}"/>
                </a:ext>
              </a:extLst>
            </p:cNvPr>
            <p:cNvSpPr/>
            <p:nvPr/>
          </p:nvSpPr>
          <p:spPr>
            <a:xfrm>
              <a:off x="8286088" y="3308080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652FEC3-4BD4-274E-A52B-3C77A8ED251B}"/>
                </a:ext>
              </a:extLst>
            </p:cNvPr>
            <p:cNvSpPr/>
            <p:nvPr/>
          </p:nvSpPr>
          <p:spPr>
            <a:xfrm>
              <a:off x="8290207" y="3467541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30F87D0-D169-7740-904C-F6E74D29E96F}"/>
              </a:ext>
            </a:extLst>
          </p:cNvPr>
          <p:cNvSpPr/>
          <p:nvPr/>
        </p:nvSpPr>
        <p:spPr>
          <a:xfrm>
            <a:off x="5476775" y="4215866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439597C-D72F-F94A-933D-5ED9634D8F28}"/>
              </a:ext>
            </a:extLst>
          </p:cNvPr>
          <p:cNvSpPr/>
          <p:nvPr/>
        </p:nvSpPr>
        <p:spPr>
          <a:xfrm>
            <a:off x="5725428" y="4965032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Slide Number Placeholder 2">
            <a:extLst>
              <a:ext uri="{FF2B5EF4-FFF2-40B4-BE49-F238E27FC236}">
                <a16:creationId xmlns:a16="http://schemas.microsoft.com/office/drawing/2014/main" id="{37102000-08EB-2645-9400-410F30EEE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6" grpId="0"/>
      <p:bldP spid="808" grpId="0" animBg="1"/>
      <p:bldP spid="3" grpId="0" animBg="1"/>
      <p:bldP spid="3" grpId="1" animBg="1"/>
      <p:bldP spid="280" grpId="0" animBg="1"/>
      <p:bldP spid="28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C333110-16C5-1F49-87A1-51E13B44D652}"/>
              </a:ext>
            </a:extLst>
          </p:cNvPr>
          <p:cNvGrpSpPr/>
          <p:nvPr/>
        </p:nvGrpSpPr>
        <p:grpSpPr>
          <a:xfrm>
            <a:off x="9193161" y="2984089"/>
            <a:ext cx="357600" cy="634183"/>
            <a:chOff x="10910965" y="2513124"/>
            <a:chExt cx="586768" cy="90402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9C72B5-C664-444F-8783-AE333F94F96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E55ED2F-C650-8E4E-9989-622310E7946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F1AA6DE-FC27-734F-AC8C-66592ADC486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C86220-936C-4748-A868-3C32EF03968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D04054C-E979-0042-B411-8DB50C4331E3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8BDB9D2-287F-754F-8C7F-712CB3612986}"/>
              </a:ext>
            </a:extLst>
          </p:cNvPr>
          <p:cNvGrpSpPr/>
          <p:nvPr/>
        </p:nvGrpSpPr>
        <p:grpSpPr>
          <a:xfrm>
            <a:off x="6047012" y="2820091"/>
            <a:ext cx="357600" cy="634183"/>
            <a:chOff x="10910965" y="2513124"/>
            <a:chExt cx="586768" cy="90402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3BC656-1F15-3541-918F-24CF2A2E071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3E85B6-B0C8-D24B-BE44-7D9478E30C3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A45F3A6-BF61-9045-BFD6-D3A2D0CD2A9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2530D69-F493-4E48-8140-12C10649D56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F1EE9AD-9FC6-B545-993A-ACB9A560CEC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F0637CA-B847-8F48-B8C9-B75401E386A2}"/>
              </a:ext>
            </a:extLst>
          </p:cNvPr>
          <p:cNvGrpSpPr/>
          <p:nvPr/>
        </p:nvGrpSpPr>
        <p:grpSpPr>
          <a:xfrm>
            <a:off x="7166228" y="1579986"/>
            <a:ext cx="357600" cy="634183"/>
            <a:chOff x="10910965" y="2513124"/>
            <a:chExt cx="586768" cy="904023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5C5448A-6ED9-EE42-9728-2323C1ED468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FC0DCC4-367A-2146-B613-0903C21C5B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280A75E-CB9B-DC4F-8F63-B45DE54CC16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34DC55-4A05-B149-B892-06B26874236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03A8014-0C89-5D42-802F-09680D5C4DF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Line 113">
            <a:extLst>
              <a:ext uri="{FF2B5EF4-FFF2-40B4-BE49-F238E27FC236}">
                <a16:creationId xmlns:a16="http://schemas.microsoft.com/office/drawing/2014/main" id="{8838B4E2-A532-6E47-AEF4-14729C32A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7399" y="2242311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EE32A2E-E3E8-974C-B050-845CA4991CE8}"/>
              </a:ext>
            </a:extLst>
          </p:cNvPr>
          <p:cNvGrpSpPr/>
          <p:nvPr/>
        </p:nvGrpSpPr>
        <p:grpSpPr>
          <a:xfrm>
            <a:off x="9453716" y="1637069"/>
            <a:ext cx="357600" cy="634183"/>
            <a:chOff x="10910965" y="2513124"/>
            <a:chExt cx="586768" cy="9040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6EA49ED-3E71-C441-8297-25F11265AF5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0F817C-C846-4644-98B9-F36EADACB99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F970CA-AFE5-E347-9CDE-8D770C9134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7C5D55-32C2-4046-A869-1FCF51BBAAC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0E802AC-6B6D-7B4A-99A0-CADB71BF6C3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442D49DD-B625-2044-ABE8-08653B990DD9}"/>
              </a:ext>
            </a:extLst>
          </p:cNvPr>
          <p:cNvGrpSpPr/>
          <p:nvPr/>
        </p:nvGrpSpPr>
        <p:grpSpPr>
          <a:xfrm>
            <a:off x="6869826" y="2671431"/>
            <a:ext cx="660225" cy="290099"/>
            <a:chOff x="7493876" y="2774731"/>
            <a:chExt cx="1481958" cy="894622"/>
          </a:xfrm>
        </p:grpSpPr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781B9C8F-C42E-ED4B-9E19-C8CBB56BEB8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0E0D9018-D5B2-7742-90EB-23615AD8382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C96D0382-34DE-5449-8232-4288C333AAE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70D03A71-40DE-3E45-9F13-8165D05F018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B53D6BC3-8B2A-9E43-8D61-E57784BA4A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164ECF6A-F4B9-DF4F-BF3F-242C8FCB06F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E70C37A1-A0CF-3241-B2FE-E09E92D6CF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AD4E15D3-6EC7-F447-8715-221D41005AD8}"/>
              </a:ext>
            </a:extLst>
          </p:cNvPr>
          <p:cNvGrpSpPr/>
          <p:nvPr/>
        </p:nvGrpSpPr>
        <p:grpSpPr>
          <a:xfrm>
            <a:off x="7928680" y="2356760"/>
            <a:ext cx="660225" cy="290099"/>
            <a:chOff x="7493876" y="2774731"/>
            <a:chExt cx="1481958" cy="894622"/>
          </a:xfrm>
        </p:grpSpPr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C2E154AC-5367-E44D-9F74-38EDFB2ED30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8DD3EE1C-49D5-524C-93C0-63A60B66E8F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90B4AB50-5DF3-044D-A589-BE7AA79D598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E4E59325-7458-9D4F-8AB8-BD8A22B5AE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B3D13B56-8A0D-4B4A-8192-AF51A57C2E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2C8E2625-2E7C-F743-B981-73684DBE633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2A860CE2-3114-8741-8DB0-78E922B0428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3BA91B66-EDC3-974E-B9D9-8E4503135515}"/>
              </a:ext>
            </a:extLst>
          </p:cNvPr>
          <p:cNvGrpSpPr/>
          <p:nvPr/>
        </p:nvGrpSpPr>
        <p:grpSpPr>
          <a:xfrm>
            <a:off x="8246995" y="2882143"/>
            <a:ext cx="660225" cy="290099"/>
            <a:chOff x="7493876" y="2774731"/>
            <a:chExt cx="1481958" cy="894622"/>
          </a:xfrm>
        </p:grpSpPr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5B8B67F8-FC77-7B4B-86F0-B0D0CD4C19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24DB41F0-B458-2740-8144-D8993DA5DFD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2A22D03D-2357-944F-A71A-94B46AED72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E4CD4DE0-BD74-6742-9AB5-70B9AAC5E0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888F54AE-EE96-1643-8D6C-7B9B965689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A9967105-8A41-8646-A119-3F7E30AAD3E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F0349917-BFEB-DD4E-95A0-2C5BFAD63B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0556E247-D59A-2842-82DE-FE8E6F79E019}"/>
              </a:ext>
            </a:extLst>
          </p:cNvPr>
          <p:cNvGrpSpPr/>
          <p:nvPr/>
        </p:nvGrpSpPr>
        <p:grpSpPr>
          <a:xfrm>
            <a:off x="7203643" y="3367614"/>
            <a:ext cx="660225" cy="290099"/>
            <a:chOff x="7493876" y="2774731"/>
            <a:chExt cx="1481958" cy="894622"/>
          </a:xfrm>
        </p:grpSpPr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445667BF-2880-A44B-92FF-0150E2B89E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8FE549B8-413C-AB43-AED4-55FEDF4BD68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6310970C-CD76-5940-AC70-64BBFBC43C8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5FD9D70B-CD96-5747-B734-9870835D7C5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06B65913-DCAC-AD4F-9F10-966CCC1448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EF0534C2-36B5-7849-AFFA-5AC31B60CA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3361B307-3719-A84A-8AD5-A3B61CE63C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B3E01DA9-25FD-B546-AB8A-84DD0375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114925"/>
            <a:ext cx="82677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1" name="Rectangle 4">
            <a:extLst>
              <a:ext uri="{FF2B5EF4-FFF2-40B4-BE49-F238E27FC236}">
                <a16:creationId xmlns:a16="http://schemas.microsoft.com/office/drawing/2014/main" id="{50204642-54CB-0C46-8699-86390164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4329113"/>
            <a:ext cx="965040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another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cost” of congestion: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packet dropped, any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upstream transmission capacity and buffering used for that packet was wasted!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2" name="Line 8">
            <a:extLst>
              <a:ext uri="{FF2B5EF4-FFF2-40B4-BE49-F238E27FC236}">
                <a16:creationId xmlns:a16="http://schemas.microsoft.com/office/drawing/2014/main" id="{54B69D69-DB5C-FF44-9A78-3EF27FA8D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6675" y="2219117"/>
            <a:ext cx="546573" cy="550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3" name="Line 9">
            <a:extLst>
              <a:ext uri="{FF2B5EF4-FFF2-40B4-BE49-F238E27FC236}">
                <a16:creationId xmlns:a16="http://schemas.microsoft.com/office/drawing/2014/main" id="{17302533-B643-1D44-BB74-F2288C9D8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219117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" name="Line 60">
            <a:extLst>
              <a:ext uri="{FF2B5EF4-FFF2-40B4-BE49-F238E27FC236}">
                <a16:creationId xmlns:a16="http://schemas.microsoft.com/office/drawing/2014/main" id="{8E9B5F3E-D7D4-784B-A561-225983C51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4029" y="3477375"/>
            <a:ext cx="865049" cy="773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9" name="Line 110">
            <a:extLst>
              <a:ext uri="{FF2B5EF4-FFF2-40B4-BE49-F238E27FC236}">
                <a16:creationId xmlns:a16="http://schemas.microsoft.com/office/drawing/2014/main" id="{81308001-6AF2-8841-BE13-23C6875DB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491642"/>
            <a:ext cx="43037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0" name="Line 111">
            <a:extLst>
              <a:ext uri="{FF2B5EF4-FFF2-40B4-BE49-F238E27FC236}">
                <a16:creationId xmlns:a16="http://schemas.microsoft.com/office/drawing/2014/main" id="{E766695C-AC11-DB4D-88D9-ADEE97B16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49437" y="2503239"/>
            <a:ext cx="460499" cy="579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" name="Line 112">
            <a:extLst>
              <a:ext uri="{FF2B5EF4-FFF2-40B4-BE49-F238E27FC236}">
                <a16:creationId xmlns:a16="http://schemas.microsoft.com/office/drawing/2014/main" id="{3C681570-FA16-4C40-9E6E-770D751E77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5007" y="2230714"/>
            <a:ext cx="768214" cy="8233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16" name="Group 227">
            <a:extLst>
              <a:ext uri="{FF2B5EF4-FFF2-40B4-BE49-F238E27FC236}">
                <a16:creationId xmlns:a16="http://schemas.microsoft.com/office/drawing/2014/main" id="{C5844755-7AB4-394A-8C3D-0EAB4297B7CC}"/>
              </a:ext>
            </a:extLst>
          </p:cNvPr>
          <p:cNvGrpSpPr>
            <a:grpSpLocks/>
          </p:cNvGrpSpPr>
          <p:nvPr/>
        </p:nvGrpSpPr>
        <p:grpSpPr bwMode="auto">
          <a:xfrm>
            <a:off x="8295103" y="2407263"/>
            <a:ext cx="186693" cy="155869"/>
            <a:chOff x="11283" y="10423"/>
            <a:chExt cx="475" cy="374"/>
          </a:xfrm>
        </p:grpSpPr>
        <p:sp>
          <p:nvSpPr>
            <p:cNvPr id="517" name="Rectangle 228">
              <a:extLst>
                <a:ext uri="{FF2B5EF4-FFF2-40B4-BE49-F238E27FC236}">
                  <a16:creationId xmlns:a16="http://schemas.microsoft.com/office/drawing/2014/main" id="{F2C17F9B-7965-ED45-A4D3-EFFC3FD5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8" name="Line 229">
              <a:extLst>
                <a:ext uri="{FF2B5EF4-FFF2-40B4-BE49-F238E27FC236}">
                  <a16:creationId xmlns:a16="http://schemas.microsoft.com/office/drawing/2014/main" id="{2A6B3E53-1684-DF43-A05E-A2C80EF94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9" name="Line 230">
              <a:extLst>
                <a:ext uri="{FF2B5EF4-FFF2-40B4-BE49-F238E27FC236}">
                  <a16:creationId xmlns:a16="http://schemas.microsoft.com/office/drawing/2014/main" id="{D8396C95-BBB2-5D46-A8D2-775CD554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Line 231">
              <a:extLst>
                <a:ext uri="{FF2B5EF4-FFF2-40B4-BE49-F238E27FC236}">
                  <a16:creationId xmlns:a16="http://schemas.microsoft.com/office/drawing/2014/main" id="{C157781C-8502-014B-A415-7383087D3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Line 232">
              <a:extLst>
                <a:ext uri="{FF2B5EF4-FFF2-40B4-BE49-F238E27FC236}">
                  <a16:creationId xmlns:a16="http://schemas.microsoft.com/office/drawing/2014/main" id="{11C3D78E-49BA-C343-B6BB-91EC56F70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Line 233">
              <a:extLst>
                <a:ext uri="{FF2B5EF4-FFF2-40B4-BE49-F238E27FC236}">
                  <a16:creationId xmlns:a16="http://schemas.microsoft.com/office/drawing/2014/main" id="{18778F4C-DAAF-B04E-9D01-34E52E4B7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4">
              <a:extLst>
                <a:ext uri="{FF2B5EF4-FFF2-40B4-BE49-F238E27FC236}">
                  <a16:creationId xmlns:a16="http://schemas.microsoft.com/office/drawing/2014/main" id="{37A63491-BBEE-3E44-BBF3-79A4DB88B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30" name="Line 235">
            <a:extLst>
              <a:ext uri="{FF2B5EF4-FFF2-40B4-BE49-F238E27FC236}">
                <a16:creationId xmlns:a16="http://schemas.microsoft.com/office/drawing/2014/main" id="{502BD3B4-B453-4343-B3CD-F6AE3C5CA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410" y="1813227"/>
            <a:ext cx="163542" cy="1932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1" name="Group 236">
            <a:extLst>
              <a:ext uri="{FF2B5EF4-FFF2-40B4-BE49-F238E27FC236}">
                <a16:creationId xmlns:a16="http://schemas.microsoft.com/office/drawing/2014/main" id="{BD40F4B4-9FA4-B242-890F-C7DC5C1F1E4B}"/>
              </a:ext>
            </a:extLst>
          </p:cNvPr>
          <p:cNvGrpSpPr>
            <a:grpSpLocks/>
          </p:cNvGrpSpPr>
          <p:nvPr/>
        </p:nvGrpSpPr>
        <p:grpSpPr bwMode="auto">
          <a:xfrm>
            <a:off x="7363760" y="1608349"/>
            <a:ext cx="53797" cy="172019"/>
            <a:chOff x="10104" y="10005"/>
            <a:chExt cx="137" cy="411"/>
          </a:xfrm>
        </p:grpSpPr>
        <p:sp>
          <p:nvSpPr>
            <p:cNvPr id="532" name="Oval 237">
              <a:extLst>
                <a:ext uri="{FF2B5EF4-FFF2-40B4-BE49-F238E27FC236}">
                  <a16:creationId xmlns:a16="http://schemas.microsoft.com/office/drawing/2014/main" id="{9F31E068-8077-0E41-BA3C-C5304667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238">
              <a:extLst>
                <a:ext uri="{FF2B5EF4-FFF2-40B4-BE49-F238E27FC236}">
                  <a16:creationId xmlns:a16="http://schemas.microsoft.com/office/drawing/2014/main" id="{B99DFC93-E1C9-6B48-9E97-F404126B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8" name="Group 255">
            <a:extLst>
              <a:ext uri="{FF2B5EF4-FFF2-40B4-BE49-F238E27FC236}">
                <a16:creationId xmlns:a16="http://schemas.microsoft.com/office/drawing/2014/main" id="{AA469380-A079-C241-8EF0-12E5E2FF123A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8457757" y="2928960"/>
            <a:ext cx="204878" cy="142023"/>
            <a:chOff x="11283" y="10423"/>
            <a:chExt cx="475" cy="374"/>
          </a:xfrm>
        </p:grpSpPr>
        <p:sp>
          <p:nvSpPr>
            <p:cNvPr id="549" name="Rectangle 256">
              <a:extLst>
                <a:ext uri="{FF2B5EF4-FFF2-40B4-BE49-F238E27FC236}">
                  <a16:creationId xmlns:a16="http://schemas.microsoft.com/office/drawing/2014/main" id="{27D5FDD2-8596-9B4B-B4F5-2748842E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Line 257">
              <a:extLst>
                <a:ext uri="{FF2B5EF4-FFF2-40B4-BE49-F238E27FC236}">
                  <a16:creationId xmlns:a16="http://schemas.microsoft.com/office/drawing/2014/main" id="{5EA4070D-C55C-3C46-971A-495141BBF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1" name="Line 258">
              <a:extLst>
                <a:ext uri="{FF2B5EF4-FFF2-40B4-BE49-F238E27FC236}">
                  <a16:creationId xmlns:a16="http://schemas.microsoft.com/office/drawing/2014/main" id="{E7415EB7-9A38-A34B-BC52-23820D089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2" name="Line 259">
              <a:extLst>
                <a:ext uri="{FF2B5EF4-FFF2-40B4-BE49-F238E27FC236}">
                  <a16:creationId xmlns:a16="http://schemas.microsoft.com/office/drawing/2014/main" id="{E1B69AC3-E7AE-F84B-AE13-9E4B698B4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Line 260">
              <a:extLst>
                <a:ext uri="{FF2B5EF4-FFF2-40B4-BE49-F238E27FC236}">
                  <a16:creationId xmlns:a16="http://schemas.microsoft.com/office/drawing/2014/main" id="{14297734-2A75-5D4A-905C-558B07A2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4" name="Line 261">
              <a:extLst>
                <a:ext uri="{FF2B5EF4-FFF2-40B4-BE49-F238E27FC236}">
                  <a16:creationId xmlns:a16="http://schemas.microsoft.com/office/drawing/2014/main" id="{FAD2D458-99B5-D64F-9787-A3907B853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5" name="Line 262">
              <a:extLst>
                <a:ext uri="{FF2B5EF4-FFF2-40B4-BE49-F238E27FC236}">
                  <a16:creationId xmlns:a16="http://schemas.microsoft.com/office/drawing/2014/main" id="{ED7690F6-614B-474E-9678-ABBBF3553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56" name="Line 263">
            <a:extLst>
              <a:ext uri="{FF2B5EF4-FFF2-40B4-BE49-F238E27FC236}">
                <a16:creationId xmlns:a16="http://schemas.microsoft.com/office/drawing/2014/main" id="{24DFA125-06DC-CE4E-A7FC-5EC2D00675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64006" y="3471578"/>
            <a:ext cx="1172766" cy="115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7" name="Line 264">
            <a:extLst>
              <a:ext uri="{FF2B5EF4-FFF2-40B4-BE49-F238E27FC236}">
                <a16:creationId xmlns:a16="http://schemas.microsoft.com/office/drawing/2014/main" id="{5FF66E32-B896-A043-9D26-2F80DC2B7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9823" y="3059889"/>
            <a:ext cx="367969" cy="417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8" name="Freeform 265">
            <a:extLst>
              <a:ext uri="{FF2B5EF4-FFF2-40B4-BE49-F238E27FC236}">
                <a16:creationId xmlns:a16="http://schemas.microsoft.com/office/drawing/2014/main" id="{E2E6E031-8D15-5A42-B00A-1F4F08AF6A0B}"/>
              </a:ext>
            </a:extLst>
          </p:cNvPr>
          <p:cNvSpPr>
            <a:spLocks/>
          </p:cNvSpPr>
          <p:nvPr/>
        </p:nvSpPr>
        <p:spPr bwMode="auto">
          <a:xfrm>
            <a:off x="7391735" y="1631543"/>
            <a:ext cx="1956042" cy="1814908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3" name="Group 280">
            <a:extLst>
              <a:ext uri="{FF2B5EF4-FFF2-40B4-BE49-F238E27FC236}">
                <a16:creationId xmlns:a16="http://schemas.microsoft.com/office/drawing/2014/main" id="{6DC31668-B2DC-E241-A69F-970AD2E5CEA7}"/>
              </a:ext>
            </a:extLst>
          </p:cNvPr>
          <p:cNvGrpSpPr>
            <a:grpSpLocks/>
          </p:cNvGrpSpPr>
          <p:nvPr/>
        </p:nvGrpSpPr>
        <p:grpSpPr bwMode="auto">
          <a:xfrm>
            <a:off x="7312115" y="3392332"/>
            <a:ext cx="187213" cy="156558"/>
            <a:chOff x="11283" y="10423"/>
            <a:chExt cx="475" cy="374"/>
          </a:xfrm>
        </p:grpSpPr>
        <p:sp>
          <p:nvSpPr>
            <p:cNvPr id="574" name="Rectangle 281">
              <a:extLst>
                <a:ext uri="{FF2B5EF4-FFF2-40B4-BE49-F238E27FC236}">
                  <a16:creationId xmlns:a16="http://schemas.microsoft.com/office/drawing/2014/main" id="{11A3D544-AE22-3748-9FE3-D90EFDC5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Line 282">
              <a:extLst>
                <a:ext uri="{FF2B5EF4-FFF2-40B4-BE49-F238E27FC236}">
                  <a16:creationId xmlns:a16="http://schemas.microsoft.com/office/drawing/2014/main" id="{BEC4224F-ED50-4947-9082-B57164E4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Line 283">
              <a:extLst>
                <a:ext uri="{FF2B5EF4-FFF2-40B4-BE49-F238E27FC236}">
                  <a16:creationId xmlns:a16="http://schemas.microsoft.com/office/drawing/2014/main" id="{8DD52BC5-C333-1F4D-ABBB-944B9DB24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7" name="Line 284">
              <a:extLst>
                <a:ext uri="{FF2B5EF4-FFF2-40B4-BE49-F238E27FC236}">
                  <a16:creationId xmlns:a16="http://schemas.microsoft.com/office/drawing/2014/main" id="{D000FA71-709B-0E4B-8BEF-C45BC3FE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8" name="Line 285">
              <a:extLst>
                <a:ext uri="{FF2B5EF4-FFF2-40B4-BE49-F238E27FC236}">
                  <a16:creationId xmlns:a16="http://schemas.microsoft.com/office/drawing/2014/main" id="{B41DB283-7D57-A045-B70B-0D8C0974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9" name="Line 286">
              <a:extLst>
                <a:ext uri="{FF2B5EF4-FFF2-40B4-BE49-F238E27FC236}">
                  <a16:creationId xmlns:a16="http://schemas.microsoft.com/office/drawing/2014/main" id="{9E5F402E-8251-7646-ADF1-C8D024D1C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0" name="Line 287">
              <a:extLst>
                <a:ext uri="{FF2B5EF4-FFF2-40B4-BE49-F238E27FC236}">
                  <a16:creationId xmlns:a16="http://schemas.microsoft.com/office/drawing/2014/main" id="{66CC75A1-C65C-3049-963E-0DFA4765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5" name="Line 302">
            <a:extLst>
              <a:ext uri="{FF2B5EF4-FFF2-40B4-BE49-F238E27FC236}">
                <a16:creationId xmlns:a16="http://schemas.microsoft.com/office/drawing/2014/main" id="{D6A409AC-791D-264B-9A6A-29925F812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926" y="2963248"/>
            <a:ext cx="514296" cy="51412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96" name="Group 303">
            <a:extLst>
              <a:ext uri="{FF2B5EF4-FFF2-40B4-BE49-F238E27FC236}">
                <a16:creationId xmlns:a16="http://schemas.microsoft.com/office/drawing/2014/main" id="{0E0CC657-EE01-1444-92BE-C1D54E3F7BBC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7091324" y="2716351"/>
            <a:ext cx="204878" cy="142023"/>
            <a:chOff x="11283" y="10423"/>
            <a:chExt cx="475" cy="374"/>
          </a:xfrm>
        </p:grpSpPr>
        <p:sp>
          <p:nvSpPr>
            <p:cNvPr id="597" name="Rectangle 304">
              <a:extLst>
                <a:ext uri="{FF2B5EF4-FFF2-40B4-BE49-F238E27FC236}">
                  <a16:creationId xmlns:a16="http://schemas.microsoft.com/office/drawing/2014/main" id="{A259E52C-F06C-7042-9819-4B87037A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8" name="Line 305">
              <a:extLst>
                <a:ext uri="{FF2B5EF4-FFF2-40B4-BE49-F238E27FC236}">
                  <a16:creationId xmlns:a16="http://schemas.microsoft.com/office/drawing/2014/main" id="{FCA29A28-11AF-7744-92A7-70BFDC111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9" name="Line 306">
              <a:extLst>
                <a:ext uri="{FF2B5EF4-FFF2-40B4-BE49-F238E27FC236}">
                  <a16:creationId xmlns:a16="http://schemas.microsoft.com/office/drawing/2014/main" id="{CB933097-E020-C042-8313-287B98167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0" name="Line 307">
              <a:extLst>
                <a:ext uri="{FF2B5EF4-FFF2-40B4-BE49-F238E27FC236}">
                  <a16:creationId xmlns:a16="http://schemas.microsoft.com/office/drawing/2014/main" id="{420119F4-8030-9C41-BBBE-13596216B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1" name="Line 308">
              <a:extLst>
                <a:ext uri="{FF2B5EF4-FFF2-40B4-BE49-F238E27FC236}">
                  <a16:creationId xmlns:a16="http://schemas.microsoft.com/office/drawing/2014/main" id="{DAD30011-10E5-FA44-A6C7-171D1805C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2" name="Line 309">
              <a:extLst>
                <a:ext uri="{FF2B5EF4-FFF2-40B4-BE49-F238E27FC236}">
                  <a16:creationId xmlns:a16="http://schemas.microsoft.com/office/drawing/2014/main" id="{D6E1DBA8-2139-534A-812C-2D3021B42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3" name="Line 310">
              <a:extLst>
                <a:ext uri="{FF2B5EF4-FFF2-40B4-BE49-F238E27FC236}">
                  <a16:creationId xmlns:a16="http://schemas.microsoft.com/office/drawing/2014/main" id="{E5BA2CAF-CE82-1046-A87A-25F84619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4" name="Freeform 311">
            <a:extLst>
              <a:ext uri="{FF2B5EF4-FFF2-40B4-BE49-F238E27FC236}">
                <a16:creationId xmlns:a16="http://schemas.microsoft.com/office/drawing/2014/main" id="{0E044273-3CF1-1F44-AE22-0090B74B4B91}"/>
              </a:ext>
            </a:extLst>
          </p:cNvPr>
          <p:cNvSpPr>
            <a:spLocks/>
          </p:cNvSpPr>
          <p:nvPr/>
        </p:nvSpPr>
        <p:spPr bwMode="auto">
          <a:xfrm>
            <a:off x="6421244" y="1656669"/>
            <a:ext cx="2999696" cy="1863229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5" name="Freeform 312">
            <a:extLst>
              <a:ext uri="{FF2B5EF4-FFF2-40B4-BE49-F238E27FC236}">
                <a16:creationId xmlns:a16="http://schemas.microsoft.com/office/drawing/2014/main" id="{9835AE55-355E-3449-A433-1E30954185D2}"/>
              </a:ext>
            </a:extLst>
          </p:cNvPr>
          <p:cNvSpPr>
            <a:spLocks/>
          </p:cNvSpPr>
          <p:nvPr/>
        </p:nvSpPr>
        <p:spPr bwMode="auto">
          <a:xfrm>
            <a:off x="6184539" y="1716586"/>
            <a:ext cx="3399942" cy="1832304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6" name="Freeform 313">
            <a:extLst>
              <a:ext uri="{FF2B5EF4-FFF2-40B4-BE49-F238E27FC236}">
                <a16:creationId xmlns:a16="http://schemas.microsoft.com/office/drawing/2014/main" id="{6222373D-283A-3B4A-B1F6-7CDE8C98C64E}"/>
              </a:ext>
            </a:extLst>
          </p:cNvPr>
          <p:cNvSpPr>
            <a:spLocks/>
          </p:cNvSpPr>
          <p:nvPr/>
        </p:nvSpPr>
        <p:spPr bwMode="auto">
          <a:xfrm>
            <a:off x="6257703" y="1747511"/>
            <a:ext cx="3430069" cy="1693141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7" name="Group 314">
            <a:extLst>
              <a:ext uri="{FF2B5EF4-FFF2-40B4-BE49-F238E27FC236}">
                <a16:creationId xmlns:a16="http://schemas.microsoft.com/office/drawing/2014/main" id="{7CED4D5D-1774-B94F-AB74-7B6F1F74FA06}"/>
              </a:ext>
            </a:extLst>
          </p:cNvPr>
          <p:cNvGrpSpPr>
            <a:grpSpLocks/>
          </p:cNvGrpSpPr>
          <p:nvPr/>
        </p:nvGrpSpPr>
        <p:grpSpPr bwMode="auto">
          <a:xfrm>
            <a:off x="6156566" y="2860810"/>
            <a:ext cx="53796" cy="172019"/>
            <a:chOff x="10104" y="10005"/>
            <a:chExt cx="137" cy="411"/>
          </a:xfrm>
        </p:grpSpPr>
        <p:sp>
          <p:nvSpPr>
            <p:cNvPr id="608" name="Oval 315">
              <a:extLst>
                <a:ext uri="{FF2B5EF4-FFF2-40B4-BE49-F238E27FC236}">
                  <a16:creationId xmlns:a16="http://schemas.microsoft.com/office/drawing/2014/main" id="{695435D0-43FA-5946-96EF-D369E25A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Oval 316">
              <a:extLst>
                <a:ext uri="{FF2B5EF4-FFF2-40B4-BE49-F238E27FC236}">
                  <a16:creationId xmlns:a16="http://schemas.microsoft.com/office/drawing/2014/main" id="{85BDA995-131F-0641-914D-C85C2FA1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0" name="Group 317">
            <a:extLst>
              <a:ext uri="{FF2B5EF4-FFF2-40B4-BE49-F238E27FC236}">
                <a16:creationId xmlns:a16="http://schemas.microsoft.com/office/drawing/2014/main" id="{0FFCB242-31DD-7443-A923-107E105D8A00}"/>
              </a:ext>
            </a:extLst>
          </p:cNvPr>
          <p:cNvGrpSpPr>
            <a:grpSpLocks/>
          </p:cNvGrpSpPr>
          <p:nvPr/>
        </p:nvGrpSpPr>
        <p:grpSpPr bwMode="auto">
          <a:xfrm>
            <a:off x="9388663" y="3009635"/>
            <a:ext cx="53796" cy="173953"/>
            <a:chOff x="10104" y="10005"/>
            <a:chExt cx="137" cy="411"/>
          </a:xfrm>
        </p:grpSpPr>
        <p:sp>
          <p:nvSpPr>
            <p:cNvPr id="611" name="Oval 318">
              <a:extLst>
                <a:ext uri="{FF2B5EF4-FFF2-40B4-BE49-F238E27FC236}">
                  <a16:creationId xmlns:a16="http://schemas.microsoft.com/office/drawing/2014/main" id="{F25BDD80-1612-BD46-B423-42AE33DB4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2" name="Oval 319">
              <a:extLst>
                <a:ext uri="{FF2B5EF4-FFF2-40B4-BE49-F238E27FC236}">
                  <a16:creationId xmlns:a16="http://schemas.microsoft.com/office/drawing/2014/main" id="{0B1DEF04-FA4A-924B-9F2F-610BC29F3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3" name="Group 320">
            <a:extLst>
              <a:ext uri="{FF2B5EF4-FFF2-40B4-BE49-F238E27FC236}">
                <a16:creationId xmlns:a16="http://schemas.microsoft.com/office/drawing/2014/main" id="{0B529F14-3F08-E440-B6EC-F5B67289F089}"/>
              </a:ext>
            </a:extLst>
          </p:cNvPr>
          <p:cNvGrpSpPr>
            <a:grpSpLocks/>
          </p:cNvGrpSpPr>
          <p:nvPr/>
        </p:nvGrpSpPr>
        <p:grpSpPr bwMode="auto">
          <a:xfrm>
            <a:off x="9653341" y="1703056"/>
            <a:ext cx="53797" cy="173953"/>
            <a:chOff x="10104" y="10005"/>
            <a:chExt cx="137" cy="411"/>
          </a:xfrm>
        </p:grpSpPr>
        <p:sp>
          <p:nvSpPr>
            <p:cNvPr id="614" name="Oval 321">
              <a:extLst>
                <a:ext uri="{FF2B5EF4-FFF2-40B4-BE49-F238E27FC236}">
                  <a16:creationId xmlns:a16="http://schemas.microsoft.com/office/drawing/2014/main" id="{6437B6FC-D8DB-9746-A099-12114F7B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5" name="Oval 322">
              <a:extLst>
                <a:ext uri="{FF2B5EF4-FFF2-40B4-BE49-F238E27FC236}">
                  <a16:creationId xmlns:a16="http://schemas.microsoft.com/office/drawing/2014/main" id="{0FDD47FB-2A41-0B4E-85FF-3CBB4DBD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BFFE77-548F-9846-9A06-08C1230178E0}"/>
              </a:ext>
            </a:extLst>
          </p:cNvPr>
          <p:cNvGrpSpPr/>
          <p:nvPr/>
        </p:nvGrpSpPr>
        <p:grpSpPr>
          <a:xfrm>
            <a:off x="1505725" y="1423988"/>
            <a:ext cx="3115488" cy="2380952"/>
            <a:chOff x="1505725" y="1423988"/>
            <a:chExt cx="3115488" cy="2380952"/>
          </a:xfrm>
        </p:grpSpPr>
        <p:sp>
          <p:nvSpPr>
            <p:cNvPr id="616" name="Line 330">
              <a:extLst>
                <a:ext uri="{FF2B5EF4-FFF2-40B4-BE49-F238E27FC236}">
                  <a16:creationId xmlns:a16="http://schemas.microsoft.com/office/drawing/2014/main" id="{9BFD01DA-5202-CF44-9ED5-2B470718D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25" y="1520825"/>
              <a:ext cx="0" cy="18605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Line 331">
              <a:extLst>
                <a:ext uri="{FF2B5EF4-FFF2-40B4-BE49-F238E27FC236}">
                  <a16:creationId xmlns:a16="http://schemas.microsoft.com/office/drawing/2014/main" id="{ACC222AF-8E70-314C-9EA2-B9677C72D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7250" y="3373438"/>
              <a:ext cx="2333625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8" name="Freeform 333">
              <a:extLst>
                <a:ext uri="{FF2B5EF4-FFF2-40B4-BE49-F238E27FC236}">
                  <a16:creationId xmlns:a16="http://schemas.microsoft.com/office/drawing/2014/main" id="{6D089360-38AC-4243-B6DB-EF4A5713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3" y="2607303"/>
              <a:ext cx="2489200" cy="759348"/>
            </a:xfrm>
            <a:custGeom>
              <a:avLst/>
              <a:gdLst>
                <a:gd name="T0" fmla="*/ 0 w 1568"/>
                <a:gd name="T1" fmla="*/ 2147483647 h 380"/>
                <a:gd name="T2" fmla="*/ 2147483647 w 1568"/>
                <a:gd name="T3" fmla="*/ 2147483647 h 380"/>
                <a:gd name="T4" fmla="*/ 2147483647 w 1568"/>
                <a:gd name="T5" fmla="*/ 2147483647 h 380"/>
                <a:gd name="T6" fmla="*/ 2147483647 w 1568"/>
                <a:gd name="T7" fmla="*/ 2147483647 h 380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0 w 10000"/>
                <a:gd name="connsiteY0" fmla="*/ 9512 h 9512"/>
                <a:gd name="connsiteX1" fmla="*/ 4152 w 10000"/>
                <a:gd name="connsiteY1" fmla="*/ 12 h 9512"/>
                <a:gd name="connsiteX2" fmla="*/ 5829 w 10000"/>
                <a:gd name="connsiteY2" fmla="*/ 8065 h 9512"/>
                <a:gd name="connsiteX3" fmla="*/ 10000 w 10000"/>
                <a:gd name="connsiteY3" fmla="*/ 8802 h 9512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158"/>
                <a:gd name="connsiteX1" fmla="*/ 4152 w 10000"/>
                <a:gd name="connsiteY1" fmla="*/ 13 h 10158"/>
                <a:gd name="connsiteX2" fmla="*/ 5829 w 10000"/>
                <a:gd name="connsiteY2" fmla="*/ 8479 h 10158"/>
                <a:gd name="connsiteX3" fmla="*/ 10000 w 10000"/>
                <a:gd name="connsiteY3" fmla="*/ 9968 h 10158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968 h 10000"/>
                <a:gd name="connsiteX0" fmla="*/ 0 w 10000"/>
                <a:gd name="connsiteY0" fmla="*/ 9898 h 9898"/>
                <a:gd name="connsiteX1" fmla="*/ 5094 w 10000"/>
                <a:gd name="connsiteY1" fmla="*/ 13 h 9898"/>
                <a:gd name="connsiteX2" fmla="*/ 5829 w 10000"/>
                <a:gd name="connsiteY2" fmla="*/ 8377 h 9898"/>
                <a:gd name="connsiteX3" fmla="*/ 10000 w 10000"/>
                <a:gd name="connsiteY3" fmla="*/ 9866 h 9898"/>
                <a:gd name="connsiteX0" fmla="*/ 0 w 10000"/>
                <a:gd name="connsiteY0" fmla="*/ 9991 h 10073"/>
                <a:gd name="connsiteX1" fmla="*/ 5094 w 10000"/>
                <a:gd name="connsiteY1" fmla="*/ 4 h 10073"/>
                <a:gd name="connsiteX2" fmla="*/ 6347 w 10000"/>
                <a:gd name="connsiteY2" fmla="*/ 8866 h 10073"/>
                <a:gd name="connsiteX3" fmla="*/ 10000 w 10000"/>
                <a:gd name="connsiteY3" fmla="*/ 9959 h 10073"/>
                <a:gd name="connsiteX0" fmla="*/ 0 w 10000"/>
                <a:gd name="connsiteY0" fmla="*/ 9992 h 10012"/>
                <a:gd name="connsiteX1" fmla="*/ 5094 w 10000"/>
                <a:gd name="connsiteY1" fmla="*/ 5 h 10012"/>
                <a:gd name="connsiteX2" fmla="*/ 6331 w 10000"/>
                <a:gd name="connsiteY2" fmla="*/ 8661 h 10012"/>
                <a:gd name="connsiteX3" fmla="*/ 10000 w 10000"/>
                <a:gd name="connsiteY3" fmla="*/ 9960 h 10012"/>
                <a:gd name="connsiteX0" fmla="*/ 0 w 10000"/>
                <a:gd name="connsiteY0" fmla="*/ 9992 h 10001"/>
                <a:gd name="connsiteX1" fmla="*/ 5094 w 10000"/>
                <a:gd name="connsiteY1" fmla="*/ 5 h 10001"/>
                <a:gd name="connsiteX2" fmla="*/ 6661 w 10000"/>
                <a:gd name="connsiteY2" fmla="*/ 8610 h 10001"/>
                <a:gd name="connsiteX3" fmla="*/ 10000 w 10000"/>
                <a:gd name="connsiteY3" fmla="*/ 996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1">
                  <a:moveTo>
                    <a:pt x="0" y="9992"/>
                  </a:moveTo>
                  <a:cubicBezTo>
                    <a:pt x="695" y="8315"/>
                    <a:pt x="3984" y="235"/>
                    <a:pt x="5094" y="5"/>
                  </a:cubicBezTo>
                  <a:cubicBezTo>
                    <a:pt x="6204" y="-225"/>
                    <a:pt x="5488" y="6933"/>
                    <a:pt x="6661" y="8610"/>
                  </a:cubicBezTo>
                  <a:cubicBezTo>
                    <a:pt x="7835" y="10287"/>
                    <a:pt x="8882" y="9997"/>
                    <a:pt x="10000" y="996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9" name="Line 334">
              <a:extLst>
                <a:ext uri="{FF2B5EF4-FFF2-40B4-BE49-F238E27FC236}">
                  <a16:creationId xmlns:a16="http://schemas.microsoft.com/office/drawing/2014/main" id="{AF5D54D6-CC93-6E42-8712-1BDF48F23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363" y="1673225"/>
              <a:ext cx="1254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0" name="Line 335">
              <a:extLst>
                <a:ext uri="{FF2B5EF4-FFF2-40B4-BE49-F238E27FC236}">
                  <a16:creationId xmlns:a16="http://schemas.microsoft.com/office/drawing/2014/main" id="{5F83D767-834B-CD45-B9C0-86188156B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3381375"/>
              <a:ext cx="0" cy="1349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1" name="Text Box 336">
              <a:extLst>
                <a:ext uri="{FF2B5EF4-FFF2-40B4-BE49-F238E27FC236}">
                  <a16:creationId xmlns:a16="http://schemas.microsoft.com/office/drawing/2014/main" id="{4D3494C0-DD1C-794E-97BA-6E4472E2F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725" y="1423988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2" name="Text Box 337">
              <a:extLst>
                <a:ext uri="{FF2B5EF4-FFF2-40B4-BE49-F238E27FC236}">
                  <a16:creationId xmlns:a16="http://schemas.microsoft.com/office/drawing/2014/main" id="{CE6E8577-4BD8-EE4D-8020-05E336E07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512" y="3433763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3" name="Text Box 338">
              <a:extLst>
                <a:ext uri="{FF2B5EF4-FFF2-40B4-BE49-F238E27FC236}">
                  <a16:creationId xmlns:a16="http://schemas.microsoft.com/office/drawing/2014/main" id="{05367630-23E9-2744-A1A7-0C85EC93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416844" y="2351882"/>
              <a:ext cx="8080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624" name="Text Box 339">
              <a:extLst>
                <a:ext uri="{FF2B5EF4-FFF2-40B4-BE49-F238E27FC236}">
                  <a16:creationId xmlns:a16="http://schemas.microsoft.com/office/drawing/2014/main" id="{5131AB9A-BD62-7E48-B700-9F67332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001" y="3343275"/>
              <a:ext cx="5629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ja-JP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B2D434D1-E742-A043-86CE-3BB54BC2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insights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ABAFB-5459-F446-A0AC-48FC5C1C05E1}"/>
              </a:ext>
            </a:extLst>
          </p:cNvPr>
          <p:cNvGrpSpPr/>
          <p:nvPr/>
        </p:nvGrpSpPr>
        <p:grpSpPr>
          <a:xfrm>
            <a:off x="1054099" y="5185696"/>
            <a:ext cx="8420101" cy="1336368"/>
            <a:chOff x="1054099" y="4728508"/>
            <a:chExt cx="8420101" cy="1336368"/>
          </a:xfrm>
        </p:grpSpPr>
        <p:sp>
          <p:nvSpPr>
            <p:cNvPr id="470" name="Rectangle 3">
              <a:extLst>
                <a:ext uri="{FF2B5EF4-FFF2-40B4-BE49-F238E27FC236}">
                  <a16:creationId xmlns:a16="http://schemas.microsoft.com/office/drawing/2014/main" id="{B3E01DA9-25FD-B546-AB8A-84DD0375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" y="5114925"/>
              <a:ext cx="8267700" cy="409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">
              <a:extLst>
                <a:ext uri="{FF2B5EF4-FFF2-40B4-BE49-F238E27FC236}">
                  <a16:creationId xmlns:a16="http://schemas.microsoft.com/office/drawing/2014/main" id="{E62417CD-29D3-4540-95AB-DBD339E4A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9" y="4926013"/>
              <a:ext cx="6735751" cy="808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upstream transmission capacity / buffering wasted for packets lost downstream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7D00A8-A6C2-354A-9DB9-EE706DA9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126" y="4728508"/>
              <a:ext cx="1657096" cy="13363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4D1E4-3EEB-4E4B-8616-C6D7345EBEEE}"/>
              </a:ext>
            </a:extLst>
          </p:cNvPr>
          <p:cNvGrpSpPr/>
          <p:nvPr/>
        </p:nvGrpSpPr>
        <p:grpSpPr>
          <a:xfrm>
            <a:off x="1028700" y="2052023"/>
            <a:ext cx="10080734" cy="1334789"/>
            <a:chOff x="1028700" y="1860299"/>
            <a:chExt cx="10080734" cy="1334789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C8DF44BF-39DD-7A44-89E8-80E5392B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2139156"/>
              <a:ext cx="10080734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delay increases as capacity approached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BC8354-A522-CA41-8AD1-6483FE2E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1601" y="1860299"/>
              <a:ext cx="1402990" cy="133478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27AAF-A2F5-E143-ACD8-97D841F75BBA}"/>
              </a:ext>
            </a:extLst>
          </p:cNvPr>
          <p:cNvGrpSpPr/>
          <p:nvPr/>
        </p:nvGrpSpPr>
        <p:grpSpPr>
          <a:xfrm>
            <a:off x="1041400" y="4167737"/>
            <a:ext cx="9952137" cy="1463041"/>
            <a:chOff x="1041400" y="4167737"/>
            <a:chExt cx="9952137" cy="1463041"/>
          </a:xfrm>
        </p:grpSpPr>
        <p:sp>
          <p:nvSpPr>
            <p:cNvPr id="131" name="Rectangle 4">
              <a:extLst>
                <a:ext uri="{FF2B5EF4-FFF2-40B4-BE49-F238E27FC236}">
                  <a16:creationId xmlns:a16="http://schemas.microsoft.com/office/drawing/2014/main" id="{E69E1480-29A3-FC40-B2EA-9D31AA40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4352873"/>
              <a:ext cx="6769100" cy="76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un-needed duplicates further decreases effective throughput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8C9A99-D0A4-9E4A-AD6A-0403159B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4995" y="4167737"/>
              <a:ext cx="1628542" cy="146304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31F8E-78B4-5E4D-9E14-918B774CF79B}"/>
              </a:ext>
            </a:extLst>
          </p:cNvPr>
          <p:cNvGrpSpPr/>
          <p:nvPr/>
        </p:nvGrpSpPr>
        <p:grpSpPr>
          <a:xfrm>
            <a:off x="1041400" y="2983830"/>
            <a:ext cx="8301120" cy="1447533"/>
            <a:chOff x="1041400" y="2983830"/>
            <a:chExt cx="8301120" cy="1447533"/>
          </a:xfrm>
        </p:grpSpPr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E0B74A1B-74C4-184F-94CC-A99D0D2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3256108"/>
              <a:ext cx="6332794" cy="42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loss/retransmission decreases effective throughput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F0FCDE-CAF5-4C40-A5A2-D21059E4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3915" y="2983830"/>
              <a:ext cx="1618605" cy="144753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EFD51-4F3D-7A4D-8E82-A230AAE12880}"/>
              </a:ext>
            </a:extLst>
          </p:cNvPr>
          <p:cNvGrpSpPr/>
          <p:nvPr/>
        </p:nvGrpSpPr>
        <p:grpSpPr>
          <a:xfrm>
            <a:off x="1041400" y="1190115"/>
            <a:ext cx="8210815" cy="1330482"/>
            <a:chOff x="1041400" y="1190115"/>
            <a:chExt cx="8210815" cy="1330482"/>
          </a:xfrm>
        </p:grpSpPr>
        <p:sp>
          <p:nvSpPr>
            <p:cNvPr id="471" name="Rectangle 4">
              <a:extLst>
                <a:ext uri="{FF2B5EF4-FFF2-40B4-BE49-F238E27FC236}">
                  <a16:creationId xmlns:a16="http://schemas.microsoft.com/office/drawing/2014/main" id="{50204642-54CB-0C46-8699-86390164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1395413"/>
              <a:ext cx="6538912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throughput can never exceed capacity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DCF390-386B-AE45-BE92-F53BE11B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9084" y="1190115"/>
              <a:ext cx="1523131" cy="1330482"/>
            </a:xfrm>
            <a:prstGeom prst="rect">
              <a:avLst/>
            </a:prstGeom>
          </p:spPr>
        </p:pic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BBFEA973-F377-3247-B95A-5759C5BD8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336191"/>
            <a:ext cx="10515600" cy="894622"/>
          </a:xfrm>
        </p:spPr>
        <p:txBody>
          <a:bodyPr/>
          <a:lstStyle/>
          <a:p>
            <a:r>
              <a:rPr lang="en-US" altLang="ja-JP" dirty="0"/>
              <a:t>Packet-switching: store-and-forward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AEE93-D7C7-5A4A-AB8B-951DDF4E1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246" y="3960083"/>
            <a:ext cx="7063421" cy="1805286"/>
          </a:xfrm>
        </p:spPr>
        <p:txBody>
          <a:bodyPr>
            <a:noAutofit/>
          </a:bodyPr>
          <a:lstStyle/>
          <a:p>
            <a:pPr marL="287338" indent="-287338"/>
            <a:r>
              <a:rPr lang="en-US" altLang="en-US" sz="26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packet transmission delay: </a:t>
            </a:r>
            <a:r>
              <a:rPr lang="en-US" altLang="en-US" sz="2600" dirty="0">
                <a:ea typeface="ＭＳ Ｐゴシック" panose="020B0600070205080204" pitchFamily="34" charset="-128"/>
              </a:rPr>
              <a:t>takes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L</a:t>
            </a:r>
            <a:r>
              <a:rPr lang="en-US" altLang="en-US" sz="2600" dirty="0">
                <a:ea typeface="ＭＳ Ｐゴシック" panose="020B0600070205080204" pitchFamily="34" charset="-128"/>
              </a:rPr>
              <a:t>/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600" dirty="0">
                <a:ea typeface="ＭＳ Ｐゴシック" panose="020B0600070205080204" pitchFamily="34" charset="-128"/>
              </a:rPr>
              <a:t> seconds to transmit (push out)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L</a:t>
            </a:r>
            <a:r>
              <a:rPr lang="en-US" altLang="en-US" sz="2600" dirty="0">
                <a:ea typeface="ＭＳ Ｐゴシック" panose="020B0600070205080204" pitchFamily="34" charset="-128"/>
              </a:rPr>
              <a:t>-bit packet into link at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R</a:t>
            </a:r>
            <a:r>
              <a:rPr lang="en-US" altLang="en-US" sz="2600" dirty="0">
                <a:ea typeface="ＭＳ Ｐゴシック" panose="020B0600070205080204" pitchFamily="34" charset="-128"/>
              </a:rPr>
              <a:t> </a:t>
            </a:r>
            <a:r>
              <a:rPr lang="en-US" altLang="en-US" sz="2600" dirty="0" smtClean="0">
                <a:ea typeface="ＭＳ Ｐゴシック" panose="020B0600070205080204" pitchFamily="34" charset="-128"/>
              </a:rPr>
              <a:t>bps</a:t>
            </a:r>
            <a:endParaRPr lang="en-US" altLang="en-US" sz="2600" dirty="0">
              <a:ea typeface="ＭＳ Ｐゴシック" panose="020B0600070205080204" pitchFamily="34" charset="-128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1B79CF7E-9448-5544-BA0A-8BCEB44B02B9}"/>
              </a:ext>
            </a:extLst>
          </p:cNvPr>
          <p:cNvSpPr txBox="1"/>
          <p:nvPr/>
        </p:nvSpPr>
        <p:spPr>
          <a:xfrm>
            <a:off x="2329483" y="2650664"/>
            <a:ext cx="88197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</a:t>
            </a:r>
          </a:p>
        </p:txBody>
      </p:sp>
      <p:grpSp>
        <p:nvGrpSpPr>
          <p:cNvPr id="445" name="Group 41">
            <a:extLst>
              <a:ext uri="{FF2B5EF4-FFF2-40B4-BE49-F238E27FC236}">
                <a16:creationId xmlns:a16="http://schemas.microsoft.com/office/drawing/2014/main" id="{D75B9901-C554-3A40-8E3F-BFD972AB9094}"/>
              </a:ext>
            </a:extLst>
          </p:cNvPr>
          <p:cNvGrpSpPr>
            <a:grpSpLocks/>
          </p:cNvGrpSpPr>
          <p:nvPr/>
        </p:nvGrpSpPr>
        <p:grpSpPr bwMode="auto">
          <a:xfrm>
            <a:off x="3152334" y="2709744"/>
            <a:ext cx="1074738" cy="450508"/>
            <a:chOff x="1816230" y="6118900"/>
            <a:chExt cx="1843339" cy="739100"/>
          </a:xfrm>
        </p:grpSpPr>
        <p:pic>
          <p:nvPicPr>
            <p:cNvPr id="446" name="Picture 8">
              <a:extLst>
                <a:ext uri="{FF2B5EF4-FFF2-40B4-BE49-F238E27FC236}">
                  <a16:creationId xmlns:a16="http://schemas.microsoft.com/office/drawing/2014/main" id="{075B6782-DAD3-5940-9C66-4FAAECFA1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230" y="6144002"/>
              <a:ext cx="1843339" cy="71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02711796-4BEC-494E-B327-181C4E9262BA}"/>
                </a:ext>
              </a:extLst>
            </p:cNvPr>
            <p:cNvSpPr/>
            <p:nvPr/>
          </p:nvSpPr>
          <p:spPr>
            <a:xfrm rot="1049095">
              <a:off x="1947488" y="6118900"/>
              <a:ext cx="1650399" cy="462656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</p:grpSp>
      <p:cxnSp>
        <p:nvCxnSpPr>
          <p:cNvPr id="571" name="Straight Connector 42">
            <a:extLst>
              <a:ext uri="{FF2B5EF4-FFF2-40B4-BE49-F238E27FC236}">
                <a16:creationId xmlns:a16="http://schemas.microsoft.com/office/drawing/2014/main" id="{6D359C0C-C85E-774D-B144-5FE09327883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15946" y="2845927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72" name="Group 43">
            <a:extLst>
              <a:ext uri="{FF2B5EF4-FFF2-40B4-BE49-F238E27FC236}">
                <a16:creationId xmlns:a16="http://schemas.microsoft.com/office/drawing/2014/main" id="{4A6CEE30-BDD0-7946-9B0F-803AE1C976BE}"/>
              </a:ext>
            </a:extLst>
          </p:cNvPr>
          <p:cNvGrpSpPr>
            <a:grpSpLocks/>
          </p:cNvGrpSpPr>
          <p:nvPr/>
        </p:nvGrpSpPr>
        <p:grpSpPr bwMode="auto">
          <a:xfrm>
            <a:off x="5462146" y="2658602"/>
            <a:ext cx="1058862" cy="384175"/>
            <a:chOff x="5142253" y="5649029"/>
            <a:chExt cx="1304545" cy="695633"/>
          </a:xfrm>
        </p:grpSpPr>
        <p:grpSp>
          <p:nvGrpSpPr>
            <p:cNvPr id="575" name="Group 92">
              <a:extLst>
                <a:ext uri="{FF2B5EF4-FFF2-40B4-BE49-F238E27FC236}">
                  <a16:creationId xmlns:a16="http://schemas.microsoft.com/office/drawing/2014/main" id="{56AFEAE4-C1CE-3F40-AC66-240FF7FDB7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7271" y="5649029"/>
              <a:ext cx="1276350" cy="695633"/>
              <a:chOff x="4981575" y="5851547"/>
              <a:chExt cx="1276350" cy="695633"/>
            </a:xfrm>
          </p:grpSpPr>
          <p:pic>
            <p:nvPicPr>
              <p:cNvPr id="610" name="Picture 95">
                <a:extLst>
                  <a:ext uri="{FF2B5EF4-FFF2-40B4-BE49-F238E27FC236}">
                    <a16:creationId xmlns:a16="http://schemas.microsoft.com/office/drawing/2014/main" id="{CEDF4319-A88D-A940-804B-AC346DEE11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81575" y="5944151"/>
                <a:ext cx="1276350" cy="6030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2" name="Rectangle 96">
                <a:extLst>
                  <a:ext uri="{FF2B5EF4-FFF2-40B4-BE49-F238E27FC236}">
                    <a16:creationId xmlns:a16="http://schemas.microsoft.com/office/drawing/2014/main" id="{17D711C1-F78A-184C-A078-3172E5CB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5959" y="6205112"/>
                <a:ext cx="44985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13" name="Rectangle 97">
                <a:extLst>
                  <a:ext uri="{FF2B5EF4-FFF2-40B4-BE49-F238E27FC236}">
                    <a16:creationId xmlns:a16="http://schemas.microsoft.com/office/drawing/2014/main" id="{1402FE3D-A97D-524F-8333-BD24578CB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8008" y="6228108"/>
                <a:ext cx="62587" cy="224212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14" name="Oval 98">
                <a:extLst>
                  <a:ext uri="{FF2B5EF4-FFF2-40B4-BE49-F238E27FC236}">
                    <a16:creationId xmlns:a16="http://schemas.microsoft.com/office/drawing/2014/main" id="{2F4C992E-03ED-7948-B43B-45D80D717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3497" y="5851547"/>
                <a:ext cx="1196974" cy="494417"/>
              </a:xfrm>
              <a:prstGeom prst="ellipse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6" name="Rectangle 93">
              <a:extLst>
                <a:ext uri="{FF2B5EF4-FFF2-40B4-BE49-F238E27FC236}">
                  <a16:creationId xmlns:a16="http://schemas.microsoft.com/office/drawing/2014/main" id="{3B805206-0A18-7443-AE9C-D5984F31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741" y="5695021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Rectangle 94">
              <a:extLst>
                <a:ext uri="{FF2B5EF4-FFF2-40B4-BE49-F238E27FC236}">
                  <a16:creationId xmlns:a16="http://schemas.microsoft.com/office/drawing/2014/main" id="{6EF03B21-1655-B64C-A29C-130E0C70C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253" y="5700770"/>
              <a:ext cx="86057" cy="12647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1" name="Group 44">
            <a:extLst>
              <a:ext uri="{FF2B5EF4-FFF2-40B4-BE49-F238E27FC236}">
                <a16:creationId xmlns:a16="http://schemas.microsoft.com/office/drawing/2014/main" id="{7C2ADEA2-72C5-7D49-88A5-BE85AF82D508}"/>
              </a:ext>
            </a:extLst>
          </p:cNvPr>
          <p:cNvGrpSpPr>
            <a:grpSpLocks/>
          </p:cNvGrpSpPr>
          <p:nvPr/>
        </p:nvGrpSpPr>
        <p:grpSpPr bwMode="auto">
          <a:xfrm>
            <a:off x="5416108" y="1579102"/>
            <a:ext cx="1092200" cy="303212"/>
            <a:chOff x="5128542" y="4838701"/>
            <a:chExt cx="1300833" cy="530211"/>
          </a:xfrm>
        </p:grpSpPr>
        <p:pic>
          <p:nvPicPr>
            <p:cNvPr id="632" name="Picture 2">
              <a:extLst>
                <a:ext uri="{FF2B5EF4-FFF2-40B4-BE49-F238E27FC236}">
                  <a16:creationId xmlns:a16="http://schemas.microsoft.com/office/drawing/2014/main" id="{E72DF6A2-4516-224F-8D11-E4AF1D626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542" y="4838701"/>
              <a:ext cx="1300833" cy="491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3" name="Rectangle 90">
              <a:extLst>
                <a:ext uri="{FF2B5EF4-FFF2-40B4-BE49-F238E27FC236}">
                  <a16:creationId xmlns:a16="http://schemas.microsoft.com/office/drawing/2014/main" id="{3E0650D2-915C-4141-86AF-D3B267B41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275" y="5219009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4" name="Rectangle 91">
              <a:extLst>
                <a:ext uri="{FF2B5EF4-FFF2-40B4-BE49-F238E27FC236}">
                  <a16:creationId xmlns:a16="http://schemas.microsoft.com/office/drawing/2014/main" id="{B3CD2B87-5709-5A4D-BBAA-A7822A6AA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794" y="5241217"/>
              <a:ext cx="86974" cy="1276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5" name="Group 45">
            <a:extLst>
              <a:ext uri="{FF2B5EF4-FFF2-40B4-BE49-F238E27FC236}">
                <a16:creationId xmlns:a16="http://schemas.microsoft.com/office/drawing/2014/main" id="{B0C3E47A-9752-C14E-96E9-78DBC0436237}"/>
              </a:ext>
            </a:extLst>
          </p:cNvPr>
          <p:cNvGrpSpPr>
            <a:grpSpLocks/>
          </p:cNvGrpSpPr>
          <p:nvPr/>
        </p:nvGrpSpPr>
        <p:grpSpPr bwMode="auto">
          <a:xfrm>
            <a:off x="3333308" y="1241761"/>
            <a:ext cx="1092200" cy="656427"/>
            <a:chOff x="2387973" y="4309243"/>
            <a:chExt cx="1771787" cy="1282262"/>
          </a:xfrm>
        </p:grpSpPr>
        <p:pic>
          <p:nvPicPr>
            <p:cNvPr id="636" name="Picture 9">
              <a:extLst>
                <a:ext uri="{FF2B5EF4-FFF2-40B4-BE49-F238E27FC236}">
                  <a16:creationId xmlns:a16="http://schemas.microsoft.com/office/drawing/2014/main" id="{302CBE9C-7997-784F-91BA-C204727BA4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3481" y="4309243"/>
              <a:ext cx="1285463" cy="128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4002DC24-F0AD-4E40-A082-62B143F95C31}"/>
                </a:ext>
              </a:extLst>
            </p:cNvPr>
            <p:cNvSpPr/>
            <p:nvPr/>
          </p:nvSpPr>
          <p:spPr>
            <a:xfrm rot="11601822">
              <a:off x="2387973" y="5128665"/>
              <a:ext cx="1771787" cy="422704"/>
            </a:xfrm>
            <a:prstGeom prst="rect">
              <a:avLst/>
            </a:prstGeom>
            <a:gradFill>
              <a:gsLst>
                <a:gs pos="0">
                  <a:sysClr val="window" lastClr="FFFFFF"/>
                </a:gs>
                <a:gs pos="50000">
                  <a:sysClr val="window" lastClr="FFFFFF">
                    <a:alpha val="48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0"/>
              </a:endParaRPr>
            </a:p>
          </p:txBody>
        </p:sp>
      </p:grpSp>
      <p:sp>
        <p:nvSpPr>
          <p:cNvPr id="638" name="TextBox 637">
            <a:extLst>
              <a:ext uri="{FF2B5EF4-FFF2-40B4-BE49-F238E27FC236}">
                <a16:creationId xmlns:a16="http://schemas.microsoft.com/office/drawing/2014/main" id="{AF85F6AD-7423-A74F-BD1A-46B55A2B1C21}"/>
              </a:ext>
            </a:extLst>
          </p:cNvPr>
          <p:cNvSpPr txBox="1"/>
          <p:nvPr/>
        </p:nvSpPr>
        <p:spPr>
          <a:xfrm>
            <a:off x="4474721" y="2879264"/>
            <a:ext cx="7521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bps</a:t>
            </a:r>
          </a:p>
        </p:txBody>
      </p:sp>
      <p:cxnSp>
        <p:nvCxnSpPr>
          <p:cNvPr id="639" name="Straight Connector 47">
            <a:extLst>
              <a:ext uri="{FF2B5EF4-FFF2-40B4-BE49-F238E27FC236}">
                <a16:creationId xmlns:a16="http://schemas.microsoft.com/office/drawing/2014/main" id="{28502E62-6C0C-4746-A594-30C5C1D8645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506721" y="2850689"/>
            <a:ext cx="17383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41" name="Group 100">
            <a:extLst>
              <a:ext uri="{FF2B5EF4-FFF2-40B4-BE49-F238E27FC236}">
                <a16:creationId xmlns:a16="http://schemas.microsoft.com/office/drawing/2014/main" id="{3292F663-26EC-ED4F-BCEF-CD558D1BAFCB}"/>
              </a:ext>
            </a:extLst>
          </p:cNvPr>
          <p:cNvGrpSpPr>
            <a:grpSpLocks/>
          </p:cNvGrpSpPr>
          <p:nvPr/>
        </p:nvGrpSpPr>
        <p:grpSpPr bwMode="auto">
          <a:xfrm>
            <a:off x="7484621" y="2042652"/>
            <a:ext cx="1477962" cy="1284287"/>
            <a:chOff x="-44" y="1473"/>
            <a:chExt cx="981" cy="1105"/>
          </a:xfrm>
        </p:grpSpPr>
        <p:pic>
          <p:nvPicPr>
            <p:cNvPr id="642" name="Picture 101" descr="desktop_computer_stylized_medium">
              <a:extLst>
                <a:ext uri="{FF2B5EF4-FFF2-40B4-BE49-F238E27FC236}">
                  <a16:creationId xmlns:a16="http://schemas.microsoft.com/office/drawing/2014/main" id="{87AF4848-891E-F04B-B187-AD33D9D8F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3" name="Freeform 102">
              <a:extLst>
                <a:ext uri="{FF2B5EF4-FFF2-40B4-BE49-F238E27FC236}">
                  <a16:creationId xmlns:a16="http://schemas.microsoft.com/office/drawing/2014/main" id="{F0C5CEDF-AF9D-8E40-AB03-374EC6EBEDF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4" cy="505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ysClr val="window" lastClr="FFFFFF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44" name="TextBox 643">
            <a:extLst>
              <a:ext uri="{FF2B5EF4-FFF2-40B4-BE49-F238E27FC236}">
                <a16:creationId xmlns:a16="http://schemas.microsoft.com/office/drawing/2014/main" id="{EA272014-13A0-D54C-9A64-D4DFADFF846A}"/>
              </a:ext>
            </a:extLst>
          </p:cNvPr>
          <p:cNvSpPr txBox="1"/>
          <p:nvPr/>
        </p:nvSpPr>
        <p:spPr>
          <a:xfrm>
            <a:off x="8967346" y="2656489"/>
            <a:ext cx="13676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destination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5" name="TextBox 52">
            <a:extLst>
              <a:ext uri="{FF2B5EF4-FFF2-40B4-BE49-F238E27FC236}">
                <a16:creationId xmlns:a16="http://schemas.microsoft.com/office/drawing/2014/main" id="{E422D171-4947-C94A-BE0E-147703EE2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4971" y="2545889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646" name="TextBox 53">
            <a:extLst>
              <a:ext uri="{FF2B5EF4-FFF2-40B4-BE49-F238E27FC236}">
                <a16:creationId xmlns:a16="http://schemas.microsoft.com/office/drawing/2014/main" id="{D37BB4E5-D54C-B346-AEBA-6A176B85D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121" y="2552239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647" name="TextBox 54">
            <a:extLst>
              <a:ext uri="{FF2B5EF4-FFF2-40B4-BE49-F238E27FC236}">
                <a16:creationId xmlns:a16="http://schemas.microsoft.com/office/drawing/2014/main" id="{E3E1F346-ABA7-6940-997A-8CCE658AC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796" y="2549064"/>
            <a:ext cx="23495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grpSp>
        <p:nvGrpSpPr>
          <p:cNvPr id="648" name="Group 55">
            <a:extLst>
              <a:ext uri="{FF2B5EF4-FFF2-40B4-BE49-F238E27FC236}">
                <a16:creationId xmlns:a16="http://schemas.microsoft.com/office/drawing/2014/main" id="{2E7741F3-2FE7-BA49-B72C-20AD1F1DE51B}"/>
              </a:ext>
            </a:extLst>
          </p:cNvPr>
          <p:cNvGrpSpPr>
            <a:grpSpLocks/>
          </p:cNvGrpSpPr>
          <p:nvPr/>
        </p:nvGrpSpPr>
        <p:grpSpPr bwMode="auto">
          <a:xfrm>
            <a:off x="3284096" y="1844214"/>
            <a:ext cx="2935287" cy="841375"/>
            <a:chOff x="593766" y="5264055"/>
            <a:chExt cx="3597129" cy="1011695"/>
          </a:xfrm>
        </p:grpSpPr>
        <p:grpSp>
          <p:nvGrpSpPr>
            <p:cNvPr id="649" name="Group 56">
              <a:extLst>
                <a:ext uri="{FF2B5EF4-FFF2-40B4-BE49-F238E27FC236}">
                  <a16:creationId xmlns:a16="http://schemas.microsoft.com/office/drawing/2014/main" id="{44B633EE-7AA3-B744-A7A9-478E5F6A6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7077" y="5264055"/>
              <a:ext cx="617671" cy="927313"/>
              <a:chOff x="2105936" y="5387204"/>
              <a:chExt cx="617671" cy="927313"/>
            </a:xfrm>
          </p:grpSpPr>
          <p:sp>
            <p:nvSpPr>
              <p:cNvPr id="674" name="Rectangle 77">
                <a:extLst>
                  <a:ext uri="{FF2B5EF4-FFF2-40B4-BE49-F238E27FC236}">
                    <a16:creationId xmlns:a16="http://schemas.microsoft.com/office/drawing/2014/main" id="{4422B562-DF60-A945-828A-2082F790F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7155" y="6049578"/>
                <a:ext cx="140072" cy="265331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75" name="Freeform 674">
                <a:extLst>
                  <a:ext uri="{FF2B5EF4-FFF2-40B4-BE49-F238E27FC236}">
                    <a16:creationId xmlns:a16="http://schemas.microsoft.com/office/drawing/2014/main" id="{F6D00EDF-29D0-5A40-BF0F-575802DDF3F2}"/>
                  </a:ext>
                </a:extLst>
              </p:cNvPr>
              <p:cNvSpPr/>
              <p:nvPr/>
            </p:nvSpPr>
            <p:spPr>
              <a:xfrm>
                <a:off x="2110248" y="5705984"/>
                <a:ext cx="466907" cy="608925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6" name="Freeform 675">
                <a:extLst>
                  <a:ext uri="{FF2B5EF4-FFF2-40B4-BE49-F238E27FC236}">
                    <a16:creationId xmlns:a16="http://schemas.microsoft.com/office/drawing/2014/main" id="{9C8ACF1B-C011-104F-BA26-14933C6E952A}"/>
                  </a:ext>
                </a:extLst>
              </p:cNvPr>
              <p:cNvSpPr/>
              <p:nvPr/>
            </p:nvSpPr>
            <p:spPr>
              <a:xfrm>
                <a:off x="2106358" y="5688804"/>
                <a:ext cx="616705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7" name="Freeform 676">
                <a:extLst>
                  <a:ext uri="{FF2B5EF4-FFF2-40B4-BE49-F238E27FC236}">
                    <a16:creationId xmlns:a16="http://schemas.microsoft.com/office/drawing/2014/main" id="{8EDE706E-408F-E541-8404-8860138BC4FC}"/>
                  </a:ext>
                </a:extLst>
              </p:cNvPr>
              <p:cNvSpPr/>
              <p:nvPr/>
            </p:nvSpPr>
            <p:spPr>
              <a:xfrm>
                <a:off x="2114139" y="5396749"/>
                <a:ext cx="595306" cy="647102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78" name="Straight Connector 81">
                <a:extLst>
                  <a:ext uri="{FF2B5EF4-FFF2-40B4-BE49-F238E27FC236}">
                    <a16:creationId xmlns:a16="http://schemas.microsoft.com/office/drawing/2014/main" id="{89FBE44D-B292-AB4C-A5AA-BA7902F75FC7}"/>
                  </a:ext>
                </a:extLst>
              </p:cNvPr>
              <p:cNvCxnSpPr>
                <a:cxnSpLocks noChangeShapeType="1"/>
                <a:stCxn id="677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9" name="Straight Connector 82">
                <a:extLst>
                  <a:ext uri="{FF2B5EF4-FFF2-40B4-BE49-F238E27FC236}">
                    <a16:creationId xmlns:a16="http://schemas.microsoft.com/office/drawing/2014/main" id="{8AA99D0F-0CA4-A248-95F8-F4BD9A31B155}"/>
                  </a:ext>
                </a:extLst>
              </p:cNvPr>
              <p:cNvCxnSpPr>
                <a:cxnSpLocks noChangeShapeType="1"/>
                <a:endCxn id="677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0" name="Straight Connector 83">
                <a:extLst>
                  <a:ext uri="{FF2B5EF4-FFF2-40B4-BE49-F238E27FC236}">
                    <a16:creationId xmlns:a16="http://schemas.microsoft.com/office/drawing/2014/main" id="{2218DF9C-65AB-484F-8B42-75408C04D711}"/>
                  </a:ext>
                </a:extLst>
              </p:cNvPr>
              <p:cNvCxnSpPr>
                <a:cxnSpLocks noChangeShapeType="1"/>
                <a:endCxn id="677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1" name="Straight Connector 84">
                <a:extLst>
                  <a:ext uri="{FF2B5EF4-FFF2-40B4-BE49-F238E27FC236}">
                    <a16:creationId xmlns:a16="http://schemas.microsoft.com/office/drawing/2014/main" id="{3F8AAD6A-D940-0F45-855C-045DA5CAEC2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0" name="Group 57">
              <a:extLst>
                <a:ext uri="{FF2B5EF4-FFF2-40B4-BE49-F238E27FC236}">
                  <a16:creationId xmlns:a16="http://schemas.microsoft.com/office/drawing/2014/main" id="{29D54BB0-A3C9-4B4A-B19D-3E60D4DC86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6802" y="5273580"/>
              <a:ext cx="617671" cy="927313"/>
              <a:chOff x="2105936" y="5387204"/>
              <a:chExt cx="617671" cy="927313"/>
            </a:xfrm>
          </p:grpSpPr>
          <p:sp>
            <p:nvSpPr>
              <p:cNvPr id="666" name="Freeform 665">
                <a:extLst>
                  <a:ext uri="{FF2B5EF4-FFF2-40B4-BE49-F238E27FC236}">
                    <a16:creationId xmlns:a16="http://schemas.microsoft.com/office/drawing/2014/main" id="{B344A0D7-D463-F54E-BB9B-140C2EB9553B}"/>
                  </a:ext>
                </a:extLst>
              </p:cNvPr>
              <p:cNvSpPr/>
              <p:nvPr/>
            </p:nvSpPr>
            <p:spPr>
              <a:xfrm>
                <a:off x="2110224" y="5706003"/>
                <a:ext cx="466907" cy="60892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0 w 967997"/>
                  <a:gd name="connsiteY0" fmla="*/ 0 h 2138362"/>
                  <a:gd name="connsiteX1" fmla="*/ 0 w 967997"/>
                  <a:gd name="connsiteY1" fmla="*/ 1190625 h 2138362"/>
                  <a:gd name="connsiteX2" fmla="*/ 966787 w 967997"/>
                  <a:gd name="connsiteY2" fmla="*/ 2138362 h 2138362"/>
                  <a:gd name="connsiteX3" fmla="*/ 967618 w 967997"/>
                  <a:gd name="connsiteY3" fmla="*/ 1495143 h 2138362"/>
                  <a:gd name="connsiteX4" fmla="*/ 0 w 967997"/>
                  <a:gd name="connsiteY4" fmla="*/ 0 h 2138362"/>
                  <a:gd name="connsiteX0" fmla="*/ 0 w 967997"/>
                  <a:gd name="connsiteY0" fmla="*/ 0 h 1424095"/>
                  <a:gd name="connsiteX1" fmla="*/ 0 w 967997"/>
                  <a:gd name="connsiteY1" fmla="*/ 476358 h 1424095"/>
                  <a:gd name="connsiteX2" fmla="*/ 966787 w 967997"/>
                  <a:gd name="connsiteY2" fmla="*/ 1424095 h 1424095"/>
                  <a:gd name="connsiteX3" fmla="*/ 967618 w 967997"/>
                  <a:gd name="connsiteY3" fmla="*/ 780876 h 1424095"/>
                  <a:gd name="connsiteX4" fmla="*/ 0 w 967997"/>
                  <a:gd name="connsiteY4" fmla="*/ 0 h 142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7997" h="1424095">
                    <a:moveTo>
                      <a:pt x="0" y="0"/>
                    </a:moveTo>
                    <a:lnTo>
                      <a:pt x="0" y="476358"/>
                    </a:lnTo>
                    <a:lnTo>
                      <a:pt x="966787" y="1424095"/>
                    </a:lnTo>
                    <a:cubicBezTo>
                      <a:pt x="965200" y="958958"/>
                      <a:pt x="969205" y="1246013"/>
                      <a:pt x="967618" y="78087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7" name="Freeform 666">
                <a:extLst>
                  <a:ext uri="{FF2B5EF4-FFF2-40B4-BE49-F238E27FC236}">
                    <a16:creationId xmlns:a16="http://schemas.microsoft.com/office/drawing/2014/main" id="{831DF4B3-37F5-B845-8B81-10FE47EDD5D3}"/>
                  </a:ext>
                </a:extLst>
              </p:cNvPr>
              <p:cNvSpPr/>
              <p:nvPr/>
            </p:nvSpPr>
            <p:spPr>
              <a:xfrm>
                <a:off x="2106333" y="5688824"/>
                <a:ext cx="616707" cy="355048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77416"/>
                  <a:gd name="connsiteY0" fmla="*/ 0 h 813350"/>
                  <a:gd name="connsiteX1" fmla="*/ 0 w 1277416"/>
                  <a:gd name="connsiteY1" fmla="*/ 9439 h 813350"/>
                  <a:gd name="connsiteX2" fmla="*/ 952500 w 1277416"/>
                  <a:gd name="connsiteY2" fmla="*/ 752735 h 813350"/>
                  <a:gd name="connsiteX3" fmla="*/ 1277416 w 1277416"/>
                  <a:gd name="connsiteY3" fmla="*/ 813350 h 813350"/>
                  <a:gd name="connsiteX4" fmla="*/ 233363 w 1277416"/>
                  <a:gd name="connsiteY4" fmla="*/ 0 h 813350"/>
                  <a:gd name="connsiteX0" fmla="*/ 233363 w 1277416"/>
                  <a:gd name="connsiteY0" fmla="*/ 0 h 814795"/>
                  <a:gd name="connsiteX1" fmla="*/ 0 w 1277416"/>
                  <a:gd name="connsiteY1" fmla="*/ 9439 h 814795"/>
                  <a:gd name="connsiteX2" fmla="*/ 980474 w 1277416"/>
                  <a:gd name="connsiteY2" fmla="*/ 814795 h 814795"/>
                  <a:gd name="connsiteX3" fmla="*/ 1277416 w 1277416"/>
                  <a:gd name="connsiteY3" fmla="*/ 813350 h 814795"/>
                  <a:gd name="connsiteX4" fmla="*/ 233363 w 1277416"/>
                  <a:gd name="connsiteY4" fmla="*/ 0 h 814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416" h="814795">
                    <a:moveTo>
                      <a:pt x="233363" y="0"/>
                    </a:moveTo>
                    <a:lnTo>
                      <a:pt x="0" y="9439"/>
                    </a:lnTo>
                    <a:lnTo>
                      <a:pt x="980474" y="814795"/>
                    </a:lnTo>
                    <a:cubicBezTo>
                      <a:pt x="1088424" y="806858"/>
                      <a:pt x="1074215" y="806999"/>
                      <a:pt x="1277416" y="813350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8" name="Rectangle 71">
                <a:extLst>
                  <a:ext uri="{FF2B5EF4-FFF2-40B4-BE49-F238E27FC236}">
                    <a16:creationId xmlns:a16="http://schemas.microsoft.com/office/drawing/2014/main" id="{3D6B9985-58A7-084E-A3C9-C3A092800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7131" y="6049598"/>
                <a:ext cx="140072" cy="265332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69" name="Freeform 668">
                <a:extLst>
                  <a:ext uri="{FF2B5EF4-FFF2-40B4-BE49-F238E27FC236}">
                    <a16:creationId xmlns:a16="http://schemas.microsoft.com/office/drawing/2014/main" id="{8503FBC4-0C65-9E42-B2E4-D4EDDF503058}"/>
                  </a:ext>
                </a:extLst>
              </p:cNvPr>
              <p:cNvSpPr/>
              <p:nvPr/>
            </p:nvSpPr>
            <p:spPr>
              <a:xfrm>
                <a:off x="2114115" y="5396768"/>
                <a:ext cx="595306" cy="647103"/>
              </a:xfrm>
              <a:custGeom>
                <a:avLst/>
                <a:gdLst>
                  <a:gd name="connsiteX0" fmla="*/ 5411 w 597877"/>
                  <a:gd name="connsiteY0" fmla="*/ 13527 h 646573"/>
                  <a:gd name="connsiteX1" fmla="*/ 0 w 597877"/>
                  <a:gd name="connsiteY1" fmla="*/ 305702 h 646573"/>
                  <a:gd name="connsiteX2" fmla="*/ 457200 w 597877"/>
                  <a:gd name="connsiteY2" fmla="*/ 646573 h 646573"/>
                  <a:gd name="connsiteX3" fmla="*/ 597877 w 597877"/>
                  <a:gd name="connsiteY3" fmla="*/ 646573 h 646573"/>
                  <a:gd name="connsiteX4" fmla="*/ 595172 w 597877"/>
                  <a:gd name="connsiteY4" fmla="*/ 321934 h 646573"/>
                  <a:gd name="connsiteX5" fmla="*/ 110919 w 597877"/>
                  <a:gd name="connsiteY5" fmla="*/ 0 h 646573"/>
                  <a:gd name="connsiteX6" fmla="*/ 5411 w 597877"/>
                  <a:gd name="connsiteY6" fmla="*/ 13527 h 64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7877" h="646573">
                    <a:moveTo>
                      <a:pt x="5411" y="13527"/>
                    </a:moveTo>
                    <a:lnTo>
                      <a:pt x="0" y="305702"/>
                    </a:lnTo>
                    <a:lnTo>
                      <a:pt x="457200" y="646573"/>
                    </a:lnTo>
                    <a:lnTo>
                      <a:pt x="597877" y="646573"/>
                    </a:lnTo>
                    <a:cubicBezTo>
                      <a:pt x="596975" y="538360"/>
                      <a:pt x="596074" y="430147"/>
                      <a:pt x="595172" y="321934"/>
                    </a:cubicBezTo>
                    <a:lnTo>
                      <a:pt x="110919" y="0"/>
                    </a:lnTo>
                    <a:lnTo>
                      <a:pt x="5411" y="13527"/>
                    </a:lnTo>
                    <a:close/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ysDash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70" name="Straight Connector 73">
                <a:extLst>
                  <a:ext uri="{FF2B5EF4-FFF2-40B4-BE49-F238E27FC236}">
                    <a16:creationId xmlns:a16="http://schemas.microsoft.com/office/drawing/2014/main" id="{A95C64C2-C9AA-594B-9B23-F0210A0746BF}"/>
                  </a:ext>
                </a:extLst>
              </p:cNvPr>
              <p:cNvCxnSpPr>
                <a:cxnSpLocks noChangeShapeType="1"/>
                <a:stCxn id="669" idx="0"/>
              </p:cNvCxnSpPr>
              <p:nvPr/>
            </p:nvCxnSpPr>
            <p:spPr bwMode="auto">
              <a:xfrm>
                <a:off x="2118270" y="5410651"/>
                <a:ext cx="446379" cy="3111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1" name="Straight Connector 74">
                <a:extLst>
                  <a:ext uri="{FF2B5EF4-FFF2-40B4-BE49-F238E27FC236}">
                    <a16:creationId xmlns:a16="http://schemas.microsoft.com/office/drawing/2014/main" id="{C16C1385-948D-FC4F-8743-4D24D5EC9901}"/>
                  </a:ext>
                </a:extLst>
              </p:cNvPr>
              <p:cNvCxnSpPr>
                <a:cxnSpLocks noChangeShapeType="1"/>
                <a:endCxn id="669" idx="4"/>
              </p:cNvCxnSpPr>
              <p:nvPr/>
            </p:nvCxnSpPr>
            <p:spPr bwMode="auto">
              <a:xfrm flipV="1">
                <a:off x="2567354" y="5719058"/>
                <a:ext cx="140677" cy="27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2" name="Straight Connector 75">
                <a:extLst>
                  <a:ext uri="{FF2B5EF4-FFF2-40B4-BE49-F238E27FC236}">
                    <a16:creationId xmlns:a16="http://schemas.microsoft.com/office/drawing/2014/main" id="{005797F3-09C9-704D-BF8B-ED3224D83120}"/>
                  </a:ext>
                </a:extLst>
              </p:cNvPr>
              <p:cNvCxnSpPr>
                <a:cxnSpLocks noChangeShapeType="1"/>
                <a:endCxn id="669" idx="2"/>
              </p:cNvCxnSpPr>
              <p:nvPr/>
            </p:nvCxnSpPr>
            <p:spPr bwMode="auto">
              <a:xfrm flipH="1">
                <a:off x="2570059" y="5721763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73" name="Straight Connector 76">
                <a:extLst>
                  <a:ext uri="{FF2B5EF4-FFF2-40B4-BE49-F238E27FC236}">
                    <a16:creationId xmlns:a16="http://schemas.microsoft.com/office/drawing/2014/main" id="{5CCCDFF4-0612-8A41-9E29-00C0051D84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21974" y="5387204"/>
                <a:ext cx="2705" cy="3219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651" name="Group 58">
              <a:extLst>
                <a:ext uri="{FF2B5EF4-FFF2-40B4-BE49-F238E27FC236}">
                  <a16:creationId xmlns:a16="http://schemas.microsoft.com/office/drawing/2014/main" id="{2BC7E688-1666-9E48-9D35-8A3B7F6B60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1797" y="5294415"/>
              <a:ext cx="605641" cy="915203"/>
              <a:chOff x="335231" y="4405745"/>
              <a:chExt cx="1252537" cy="2138362"/>
            </a:xfrm>
          </p:grpSpPr>
          <p:sp>
            <p:nvSpPr>
              <p:cNvPr id="663" name="Freeform 662">
                <a:extLst>
                  <a:ext uri="{FF2B5EF4-FFF2-40B4-BE49-F238E27FC236}">
                    <a16:creationId xmlns:a16="http://schemas.microsoft.com/office/drawing/2014/main" id="{87A34BD8-BCFA-7346-8219-00975B8E1A4E}"/>
                  </a:ext>
                </a:extLst>
              </p:cNvPr>
              <p:cNvSpPr/>
              <p:nvPr/>
            </p:nvSpPr>
            <p:spPr>
              <a:xfrm>
                <a:off x="333961" y="4406169"/>
                <a:ext cx="969641" cy="213635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4" name="Freeform 663">
                <a:extLst>
                  <a:ext uri="{FF2B5EF4-FFF2-40B4-BE49-F238E27FC236}">
                    <a16:creationId xmlns:a16="http://schemas.microsoft.com/office/drawing/2014/main" id="{5B686D4B-605F-204E-AF3D-DA46E1A20C49}"/>
                  </a:ext>
                </a:extLst>
              </p:cNvPr>
              <p:cNvSpPr/>
              <p:nvPr/>
            </p:nvSpPr>
            <p:spPr>
              <a:xfrm>
                <a:off x="350055" y="4410631"/>
                <a:ext cx="1239211" cy="771583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5" name="Rectangle 68">
                <a:extLst>
                  <a:ext uri="{FF2B5EF4-FFF2-40B4-BE49-F238E27FC236}">
                    <a16:creationId xmlns:a16="http://schemas.microsoft.com/office/drawing/2014/main" id="{D50147F5-2DBD-594D-B7F5-9539ABC12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9580" y="5177755"/>
                <a:ext cx="289686" cy="1351386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52" name="Rectangle 59">
              <a:extLst>
                <a:ext uri="{FF2B5EF4-FFF2-40B4-BE49-F238E27FC236}">
                  <a16:creationId xmlns:a16="http://schemas.microsoft.com/office/drawing/2014/main" id="{18CC1E0B-4825-0B49-8E20-1A4B35EA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851" y="6126859"/>
              <a:ext cx="2180844" cy="649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4" name="Right Arrow 60">
              <a:extLst>
                <a:ext uri="{FF2B5EF4-FFF2-40B4-BE49-F238E27FC236}">
                  <a16:creationId xmlns:a16="http://schemas.microsoft.com/office/drawing/2014/main" id="{C9ADCAE3-D54A-7944-A5C3-75177D484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720" y="6056232"/>
              <a:ext cx="266527" cy="219518"/>
            </a:xfrm>
            <a:prstGeom prst="rightArrow">
              <a:avLst>
                <a:gd name="adj1" fmla="val 13889"/>
                <a:gd name="adj2" fmla="val 53703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56" name="Group 61">
              <a:extLst>
                <a:ext uri="{FF2B5EF4-FFF2-40B4-BE49-F238E27FC236}">
                  <a16:creationId xmlns:a16="http://schemas.microsoft.com/office/drawing/2014/main" id="{3B5D61CE-4118-DA4C-82DD-0044DDF65B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3766" y="5284519"/>
              <a:ext cx="605641" cy="915203"/>
              <a:chOff x="335231" y="4405745"/>
              <a:chExt cx="1252537" cy="2138362"/>
            </a:xfrm>
          </p:grpSpPr>
          <p:sp>
            <p:nvSpPr>
              <p:cNvPr id="660" name="Freeform 659">
                <a:extLst>
                  <a:ext uri="{FF2B5EF4-FFF2-40B4-BE49-F238E27FC236}">
                    <a16:creationId xmlns:a16="http://schemas.microsoft.com/office/drawing/2014/main" id="{AF33AD4E-6341-CD45-92D6-302AE475AE2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1" name="Freeform 660">
                <a:extLst>
                  <a:ext uri="{FF2B5EF4-FFF2-40B4-BE49-F238E27FC236}">
                    <a16:creationId xmlns:a16="http://schemas.microsoft.com/office/drawing/2014/main" id="{F59CEEAB-304C-0A4F-A6A1-3B9DA87D8743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0099CC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62" name="Rectangle 65">
                <a:extLst>
                  <a:ext uri="{FF2B5EF4-FFF2-40B4-BE49-F238E27FC236}">
                    <a16:creationId xmlns:a16="http://schemas.microsoft.com/office/drawing/2014/main" id="{6C69B056-F95C-664B-8B83-B7E5D4344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33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59" name="Right Arrow 62">
              <a:extLst>
                <a:ext uri="{FF2B5EF4-FFF2-40B4-BE49-F238E27FC236}">
                  <a16:creationId xmlns:a16="http://schemas.microsoft.com/office/drawing/2014/main" id="{D83CCDED-CE88-C34F-B2B8-73878CCD3B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245926">
              <a:off x="3947358" y="5684800"/>
              <a:ext cx="267240" cy="219835"/>
            </a:xfrm>
            <a:prstGeom prst="rightArrow">
              <a:avLst>
                <a:gd name="adj1" fmla="val 13889"/>
                <a:gd name="adj2" fmla="val 53702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82" name="TextBox 681">
            <a:extLst>
              <a:ext uri="{FF2B5EF4-FFF2-40B4-BE49-F238E27FC236}">
                <a16:creationId xmlns:a16="http://schemas.microsoft.com/office/drawing/2014/main" id="{D97E2904-AD6B-3943-9660-32B38BA8B0D1}"/>
              </a:ext>
            </a:extLst>
          </p:cNvPr>
          <p:cNvSpPr txBox="1"/>
          <p:nvPr/>
        </p:nvSpPr>
        <p:spPr>
          <a:xfrm>
            <a:off x="1931315" y="1919106"/>
            <a:ext cx="1293944" cy="5415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bits</a:t>
            </a:r>
          </a:p>
          <a:p>
            <a:pPr marL="0" marR="0" lvl="0" indent="0" algn="l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 packet</a:t>
            </a:r>
          </a:p>
        </p:txBody>
      </p:sp>
      <p:sp>
        <p:nvSpPr>
          <p:cNvPr id="683" name="TextBox 682">
            <a:extLst>
              <a:ext uri="{FF2B5EF4-FFF2-40B4-BE49-F238E27FC236}">
                <a16:creationId xmlns:a16="http://schemas.microsoft.com/office/drawing/2014/main" id="{26793204-F087-2E4B-B5FE-0B276FE5FCEC}"/>
              </a:ext>
            </a:extLst>
          </p:cNvPr>
          <p:cNvSpPr txBox="1"/>
          <p:nvPr/>
        </p:nvSpPr>
        <p:spPr>
          <a:xfrm>
            <a:off x="6873433" y="2869739"/>
            <a:ext cx="75212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bps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B89A616-088C-F944-A5D8-5B43B9716886}"/>
              </a:ext>
            </a:extLst>
          </p:cNvPr>
          <p:cNvGrpSpPr/>
          <p:nvPr/>
        </p:nvGrpSpPr>
        <p:grpSpPr>
          <a:xfrm>
            <a:off x="7945714" y="3980381"/>
            <a:ext cx="3855279" cy="2295280"/>
            <a:chOff x="7836061" y="3795186"/>
            <a:chExt cx="3855279" cy="229528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460DE1-A912-9A4F-A2FA-4D3A70344BA6}"/>
                </a:ext>
              </a:extLst>
            </p:cNvPr>
            <p:cNvSpPr/>
            <p:nvPr/>
          </p:nvSpPr>
          <p:spPr>
            <a:xfrm>
              <a:off x="7836061" y="3795186"/>
              <a:ext cx="3831220" cy="1969006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5" name="Rectangle 4">
              <a:extLst>
                <a:ext uri="{FF2B5EF4-FFF2-40B4-BE49-F238E27FC236}">
                  <a16:creationId xmlns:a16="http://schemas.microsoft.com/office/drawing/2014/main" id="{32BCE5D7-9636-A94A-AC39-ECE5D72B6BC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836061" y="3858441"/>
              <a:ext cx="3855279" cy="223202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341313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0"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One-hop numerical example:</a:t>
              </a:r>
            </a:p>
            <a:p>
              <a:pPr marL="231775" marR="0" lvl="0" indent="-231775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0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= 10 Kbits</a:t>
              </a:r>
            </a:p>
            <a:p>
              <a:pPr marL="231775" marR="0" lvl="0" indent="-231775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0"/>
                <a:buChar char="§"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= 100 Mbps</a:t>
              </a:r>
            </a:p>
            <a:p>
              <a:pPr marL="231775" marR="0" lvl="0" indent="-231775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0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one-hop transmission delay = 0.1 msec</a:t>
              </a:r>
            </a:p>
          </p:txBody>
        </p:sp>
      </p:grpSp>
      <p:sp>
        <p:nvSpPr>
          <p:cNvPr id="68" name="Slide Number Placeholder 5">
            <a:extLst>
              <a:ext uri="{FF2B5EF4-FFF2-40B4-BE49-F238E27FC236}">
                <a16:creationId xmlns:a16="http://schemas.microsoft.com/office/drawing/2014/main" id="{ED4AD52E-5F96-E84D-BA0F-63436360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78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id="{80FEFCD4-E64A-AA4F-ACAB-74CB4EC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945" y="5640403"/>
            <a:ext cx="5781368" cy="736333"/>
          </a:xfrm>
        </p:spPr>
        <p:txBody>
          <a:bodyPr>
            <a:normAutofit/>
          </a:bodyPr>
          <a:lstStyle/>
          <a:p>
            <a:pPr marL="407988" indent="-277813">
              <a:defRPr/>
            </a:pPr>
            <a:r>
              <a:rPr lang="en-US" sz="3000" dirty="0"/>
              <a:t>TCP ECN, ATM, </a:t>
            </a:r>
            <a:r>
              <a:rPr lang="en-US" sz="3000" dirty="0" err="1"/>
              <a:t>DECbit</a:t>
            </a:r>
            <a:r>
              <a:rPr lang="en-US" sz="3000" dirty="0"/>
              <a:t> protocols</a:t>
            </a:r>
            <a:endParaRPr lang="en-US" sz="3500" dirty="0">
              <a:cs typeface="+mn-cs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id="{366E9ABE-54D6-794A-BFDC-C271FA98FB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FFF13A6F-0F53-424B-A39A-76E877F099A6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4" name="Freeform 91">
            <a:extLst>
              <a:ext uri="{FF2B5EF4-FFF2-40B4-BE49-F238E27FC236}">
                <a16:creationId xmlns:a16="http://schemas.microsoft.com/office/drawing/2014/main" id="{0468E56B-A027-0D44-AEB8-704F79D68813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5" name="Freeform 92">
            <a:extLst>
              <a:ext uri="{FF2B5EF4-FFF2-40B4-BE49-F238E27FC236}">
                <a16:creationId xmlns:a16="http://schemas.microsoft.com/office/drawing/2014/main" id="{054FFAAB-E9BC-3E4C-8FB9-3EA2FFF0707B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6" name="Freeform 93">
            <a:extLst>
              <a:ext uri="{FF2B5EF4-FFF2-40B4-BE49-F238E27FC236}">
                <a16:creationId xmlns:a16="http://schemas.microsoft.com/office/drawing/2014/main" id="{1504AC5D-D6C1-D049-A591-6F0963B988CC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7" name="Freeform 94">
            <a:extLst>
              <a:ext uri="{FF2B5EF4-FFF2-40B4-BE49-F238E27FC236}">
                <a16:creationId xmlns:a16="http://schemas.microsoft.com/office/drawing/2014/main" id="{49EE5ACA-6705-2D4D-9A89-77A1C64919B5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8" name="Freeform 95">
            <a:extLst>
              <a:ext uri="{FF2B5EF4-FFF2-40B4-BE49-F238E27FC236}">
                <a16:creationId xmlns:a16="http://schemas.microsoft.com/office/drawing/2014/main" id="{C75D3801-AA9A-394F-B133-0C907B494EA8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9" name="Freeform 96">
            <a:extLst>
              <a:ext uri="{FF2B5EF4-FFF2-40B4-BE49-F238E27FC236}">
                <a16:creationId xmlns:a16="http://schemas.microsoft.com/office/drawing/2014/main" id="{22DFD150-DCC3-9C4E-B2A1-9978ADFC2D32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E2A56FD-5BF2-8A47-B917-EC5BDAE7B6D9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A22F5E6C-8071-584B-A45A-61580F1DF3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9D9D590-1C6D-B940-8236-FB7A7C7C3E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5AD85DE-1093-294C-A79D-C39AACCD04D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74555870-3136-5F47-A50A-B9C84ADD9B5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C89C07A-54CC-1F4B-8662-219BDC60226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D074A1D-33A9-FD4E-9502-6E1A7B8749F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CD24AC6-75BD-7240-ACA1-858F993F76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7D364BE-067C-ED48-9F93-CCBD43D1F1FD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6103B33-85E9-6646-AD36-73F16468B3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249CC8A-2DD9-A540-96D6-72B9DFE29F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BB9841D9-85A4-6641-AFC4-673E96A51A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1F8ACD1E-2A08-8148-97FE-2327BF094A0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9748D8-5A01-D746-848B-32926B95C5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FD69F9EC-EC8E-3148-A0CF-68ADE091607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0C246818-5046-3547-9748-C8A5F8D31AA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D4971E8-AD3B-214C-97F6-17EC02BCA29D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39AEF0-B1B8-F540-9C41-AE1C85694C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8C264F-EE1E-AE42-AD54-26038D64E2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4315C5D-BBB1-1548-A740-5E5B96BEB87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895B76F4-731F-1A42-B1DA-2147C72110E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0DD88259-DBF1-C849-9347-E21FCDE91C2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7F83BAF8-E480-3243-8D32-1B36CF28B4D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05F54ED9-26EA-304E-B1C7-6F58A4EB53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3201F79-4BE9-2E4A-9B0C-FB48F9222B08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B69ED55D-3ADE-7541-A833-BAED4178F4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75EA0AA-3E1E-A848-A884-768A31DBCF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3E36C01-9187-3C43-B7AF-0C810E75817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7E1D2CF9-8553-254D-99D3-498E60EF92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10BB4142-3B92-B24F-AF76-70C8728A34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A8740BCE-7F97-7642-B163-168373E22B1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B5C1122-8A18-FC4A-A85F-6F1A1A2BF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CAF0E6F-60BF-1240-A259-C66B643E89AC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E5B85EA-9E84-A242-B1CC-71F987F7E59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34AB19-CDAE-D044-BA78-A52EC726959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108296-06B4-4949-A9AD-3C1FA5DCEA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530AB93-30E4-7A4B-88C4-61542A5A0AC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239BC1C-F100-2448-A44B-0B1C3E017E2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FCAA9D2-9640-064E-9D9B-F975C49ECB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645CEC1F-F8DD-F048-9976-7ECD558712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80B3CBF-96BC-A640-867D-5DE8C38FCAA4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E2DEA29E-E539-DD4A-8E78-F10B0CB91D3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5DAF39-296E-174B-9017-65859A66C61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F88F2AE9-EF9D-9349-9FB8-E52CAD986B9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FB60E484-FF23-D44E-87D8-BB30525A1A1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B0FF7CDC-AB3A-6C44-8273-6FEA8A00EF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102FF9A-7D62-CC4B-8939-37FC1A1E61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928B49DE-7679-8C46-A671-A7856D8F84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Freeform 254">
            <a:extLst>
              <a:ext uri="{FF2B5EF4-FFF2-40B4-BE49-F238E27FC236}">
                <a16:creationId xmlns:a16="http://schemas.microsoft.com/office/drawing/2014/main" id="{4BD65FCE-B086-1C41-89A5-8DAF6BA0013D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89">
            <a:extLst>
              <a:ext uri="{FF2B5EF4-FFF2-40B4-BE49-F238E27FC236}">
                <a16:creationId xmlns:a16="http://schemas.microsoft.com/office/drawing/2014/main" id="{282CC52C-6D00-A04B-884E-AF704D4FD9CC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228" name="Freeform 290">
              <a:extLst>
                <a:ext uri="{FF2B5EF4-FFF2-40B4-BE49-F238E27FC236}">
                  <a16:creationId xmlns:a16="http://schemas.microsoft.com/office/drawing/2014/main" id="{DD58842D-C583-744E-BFD5-323B2ED5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291">
              <a:extLst>
                <a:ext uri="{FF2B5EF4-FFF2-40B4-BE49-F238E27FC236}">
                  <a16:creationId xmlns:a16="http://schemas.microsoft.com/office/drawing/2014/main" id="{7A587CA9-D508-B244-898D-908A8BD8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Freeform 292">
              <a:extLst>
                <a:ext uri="{FF2B5EF4-FFF2-40B4-BE49-F238E27FC236}">
                  <a16:creationId xmlns:a16="http://schemas.microsoft.com/office/drawing/2014/main" id="{15485B65-6A91-A741-B71C-C9054384F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Freeform 293">
              <a:extLst>
                <a:ext uri="{FF2B5EF4-FFF2-40B4-BE49-F238E27FC236}">
                  <a16:creationId xmlns:a16="http://schemas.microsoft.com/office/drawing/2014/main" id="{9FD462AB-E254-4B44-ACEE-57DF3FEA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294">
              <a:extLst>
                <a:ext uri="{FF2B5EF4-FFF2-40B4-BE49-F238E27FC236}">
                  <a16:creationId xmlns:a16="http://schemas.microsoft.com/office/drawing/2014/main" id="{8B02D026-F14D-2740-A4A5-53851F0B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95">
              <a:extLst>
                <a:ext uri="{FF2B5EF4-FFF2-40B4-BE49-F238E27FC236}">
                  <a16:creationId xmlns:a16="http://schemas.microsoft.com/office/drawing/2014/main" id="{B0C25286-A814-9143-B593-142AD05AC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8" name="AutoShape 296">
                <a:extLst>
                  <a:ext uri="{FF2B5EF4-FFF2-40B4-BE49-F238E27FC236}">
                    <a16:creationId xmlns:a16="http://schemas.microsoft.com/office/drawing/2014/main" id="{2F585279-173F-3044-B252-4EED42C3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97">
                <a:extLst>
                  <a:ext uri="{FF2B5EF4-FFF2-40B4-BE49-F238E27FC236}">
                    <a16:creationId xmlns:a16="http://schemas.microsoft.com/office/drawing/2014/main" id="{C0B63C95-0F44-8E4E-AEF1-8EEACAC7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Rectangle 298">
              <a:extLst>
                <a:ext uri="{FF2B5EF4-FFF2-40B4-BE49-F238E27FC236}">
                  <a16:creationId xmlns:a16="http://schemas.microsoft.com/office/drawing/2014/main" id="{640C9C7A-DAFB-DB46-B834-AEAC566F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99">
              <a:extLst>
                <a:ext uri="{FF2B5EF4-FFF2-40B4-BE49-F238E27FC236}">
                  <a16:creationId xmlns:a16="http://schemas.microsoft.com/office/drawing/2014/main" id="{23F48019-DD1C-564E-B574-A8D1DB03F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6" name="AutoShape 300">
                <a:extLst>
                  <a:ext uri="{FF2B5EF4-FFF2-40B4-BE49-F238E27FC236}">
                    <a16:creationId xmlns:a16="http://schemas.microsoft.com/office/drawing/2014/main" id="{E4024405-5028-0C46-8622-FC0B3C82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301">
                <a:extLst>
                  <a:ext uri="{FF2B5EF4-FFF2-40B4-BE49-F238E27FC236}">
                    <a16:creationId xmlns:a16="http://schemas.microsoft.com/office/drawing/2014/main" id="{A5F943AE-9009-0944-89F8-AA450454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302">
              <a:extLst>
                <a:ext uri="{FF2B5EF4-FFF2-40B4-BE49-F238E27FC236}">
                  <a16:creationId xmlns:a16="http://schemas.microsoft.com/office/drawing/2014/main" id="{1D7CBC12-6E8F-5743-B297-791903B3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Rectangle 303">
              <a:extLst>
                <a:ext uri="{FF2B5EF4-FFF2-40B4-BE49-F238E27FC236}">
                  <a16:creationId xmlns:a16="http://schemas.microsoft.com/office/drawing/2014/main" id="{C3850711-AC6C-D149-8913-D8083044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304">
              <a:extLst>
                <a:ext uri="{FF2B5EF4-FFF2-40B4-BE49-F238E27FC236}">
                  <a16:creationId xmlns:a16="http://schemas.microsoft.com/office/drawing/2014/main" id="{9D49FEB6-488F-2048-A11B-E06E76DB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4" name="AutoShape 305">
                <a:extLst>
                  <a:ext uri="{FF2B5EF4-FFF2-40B4-BE49-F238E27FC236}">
                    <a16:creationId xmlns:a16="http://schemas.microsoft.com/office/drawing/2014/main" id="{0B25DD4D-3C90-584F-8831-6C80F4C7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306">
                <a:extLst>
                  <a:ext uri="{FF2B5EF4-FFF2-40B4-BE49-F238E27FC236}">
                    <a16:creationId xmlns:a16="http://schemas.microsoft.com/office/drawing/2014/main" id="{B7F3D7FB-8973-D44C-AD5E-E00A8713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Freeform 307">
              <a:extLst>
                <a:ext uri="{FF2B5EF4-FFF2-40B4-BE49-F238E27FC236}">
                  <a16:creationId xmlns:a16="http://schemas.microsoft.com/office/drawing/2014/main" id="{43DC40CF-325A-0047-882C-F0B88908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308">
              <a:extLst>
                <a:ext uri="{FF2B5EF4-FFF2-40B4-BE49-F238E27FC236}">
                  <a16:creationId xmlns:a16="http://schemas.microsoft.com/office/drawing/2014/main" id="{F5FBB7ED-0006-594A-8F05-82D90CE67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2" name="AutoShape 309">
                <a:extLst>
                  <a:ext uri="{FF2B5EF4-FFF2-40B4-BE49-F238E27FC236}">
                    <a16:creationId xmlns:a16="http://schemas.microsoft.com/office/drawing/2014/main" id="{1A4A3E68-C445-A84F-A76F-8ADDE253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3" name="AutoShape 310">
                <a:extLst>
                  <a:ext uri="{FF2B5EF4-FFF2-40B4-BE49-F238E27FC236}">
                    <a16:creationId xmlns:a16="http://schemas.microsoft.com/office/drawing/2014/main" id="{A0077764-7657-B447-9665-316638C7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311">
              <a:extLst>
                <a:ext uri="{FF2B5EF4-FFF2-40B4-BE49-F238E27FC236}">
                  <a16:creationId xmlns:a16="http://schemas.microsoft.com/office/drawing/2014/main" id="{8B482C5C-EFF7-D349-8CCD-0F43172E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Freeform 312">
              <a:extLst>
                <a:ext uri="{FF2B5EF4-FFF2-40B4-BE49-F238E27FC236}">
                  <a16:creationId xmlns:a16="http://schemas.microsoft.com/office/drawing/2014/main" id="{4021586C-DA67-AA41-BA88-7AEAD6F2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Freeform 313">
              <a:extLst>
                <a:ext uri="{FF2B5EF4-FFF2-40B4-BE49-F238E27FC236}">
                  <a16:creationId xmlns:a16="http://schemas.microsoft.com/office/drawing/2014/main" id="{3D9F60F4-9173-9246-8E1F-2C2859D1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Oval 314">
              <a:extLst>
                <a:ext uri="{FF2B5EF4-FFF2-40B4-BE49-F238E27FC236}">
                  <a16:creationId xmlns:a16="http://schemas.microsoft.com/office/drawing/2014/main" id="{8765AD34-763D-1F46-AA79-FB63EC39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Freeform 315">
              <a:extLst>
                <a:ext uri="{FF2B5EF4-FFF2-40B4-BE49-F238E27FC236}">
                  <a16:creationId xmlns:a16="http://schemas.microsoft.com/office/drawing/2014/main" id="{E10BDF5D-EA0F-F042-BD9B-6E36BFF5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AutoShape 316">
              <a:extLst>
                <a:ext uri="{FF2B5EF4-FFF2-40B4-BE49-F238E27FC236}">
                  <a16:creationId xmlns:a16="http://schemas.microsoft.com/office/drawing/2014/main" id="{6C729113-6D55-C84E-BE58-123F8F0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AutoShape 317">
              <a:extLst>
                <a:ext uri="{FF2B5EF4-FFF2-40B4-BE49-F238E27FC236}">
                  <a16:creationId xmlns:a16="http://schemas.microsoft.com/office/drawing/2014/main" id="{81EA52A6-99B7-3846-9B34-7CB52FA0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Oval 318">
              <a:extLst>
                <a:ext uri="{FF2B5EF4-FFF2-40B4-BE49-F238E27FC236}">
                  <a16:creationId xmlns:a16="http://schemas.microsoft.com/office/drawing/2014/main" id="{D941D592-57DE-E849-8C9C-58F0B961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Oval 319">
              <a:extLst>
                <a:ext uri="{FF2B5EF4-FFF2-40B4-BE49-F238E27FC236}">
                  <a16:creationId xmlns:a16="http://schemas.microsoft.com/office/drawing/2014/main" id="{BE056CB0-2EDD-6D4A-957A-3CCB3F3B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0" name="Oval 320">
              <a:extLst>
                <a:ext uri="{FF2B5EF4-FFF2-40B4-BE49-F238E27FC236}">
                  <a16:creationId xmlns:a16="http://schemas.microsoft.com/office/drawing/2014/main" id="{0996AC45-D45C-6E49-8EA2-6B239FB4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Rectangle 321">
              <a:extLst>
                <a:ext uri="{FF2B5EF4-FFF2-40B4-BE49-F238E27FC236}">
                  <a16:creationId xmlns:a16="http://schemas.microsoft.com/office/drawing/2014/main" id="{4AD2A6FD-B1C1-2846-85C2-F6D452B32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1" name="Freeform 270">
            <a:extLst>
              <a:ext uri="{FF2B5EF4-FFF2-40B4-BE49-F238E27FC236}">
                <a16:creationId xmlns:a16="http://schemas.microsoft.com/office/drawing/2014/main" id="{327C52FA-DE4A-E94F-8911-ABEE881AA22F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2" name="Group 354">
            <a:extLst>
              <a:ext uri="{FF2B5EF4-FFF2-40B4-BE49-F238E27FC236}">
                <a16:creationId xmlns:a16="http://schemas.microsoft.com/office/drawing/2014/main" id="{249020EA-8359-DA4E-A6BD-01714A19478B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226" name="Picture 355" descr="desktop_computer_stylized_medium">
              <a:extLst>
                <a:ext uri="{FF2B5EF4-FFF2-40B4-BE49-F238E27FC236}">
                  <a16:creationId xmlns:a16="http://schemas.microsoft.com/office/drawing/2014/main" id="{F5E082B2-BADD-164A-983C-4F21EE85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356">
              <a:extLst>
                <a:ext uri="{FF2B5EF4-FFF2-40B4-BE49-F238E27FC236}">
                  <a16:creationId xmlns:a16="http://schemas.microsoft.com/office/drawing/2014/main" id="{079D48B4-8397-C148-BF34-3B142B762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24BA112-55AD-AC41-BD94-9D9DBD9F7E9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5C8C48-4AA2-D144-9071-4FC46876C0CD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9115613-D043-F746-9E95-BE91F6C8BCC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476B4D-7B72-FD42-B168-C58F9397FB9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93A87B8-2634-E14A-80D8-9E6D65DFA444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DDD5A1-E55B-8D44-8F53-EA448F2F5AB7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46DB51-76AF-794B-896C-CE798C356CDC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945C805-FB4D-1F41-B9DC-8E71DE43D0DF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C0CB443-CBC2-9E45-9CB6-C744CDA9BFD1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04DF73C-F88C-FA4D-8328-09984DEA993E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977C676-85FB-0F40-8B20-289C82EC6C10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0AB40D6-D3E3-F644-A0B4-C65086440100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D01A017-DD54-D843-8EFE-4E068B32A548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9C46B58-EB58-CD4B-901C-36557A6BBB8A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310AA80-E5E5-9D45-B059-DBF356B2365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504DA0-0830-A247-BFB2-5B08B92F485C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9AA1B6E-8009-4F41-B5BE-F62AE9B4630F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9984DBE-4678-3045-8619-E36B03BB624E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34E391C-886C-FD40-90C5-307C327A8D88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740E756-940A-C245-BFC2-46F263F13E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646C395-21B6-0B4A-B835-DCBA9C58427F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911E2-4676-1041-AC82-896E82DBBF94}"/>
              </a:ext>
            </a:extLst>
          </p:cNvPr>
          <p:cNvGrpSpPr/>
          <p:nvPr/>
        </p:nvGrpSpPr>
        <p:grpSpPr>
          <a:xfrm>
            <a:off x="7552398" y="2762175"/>
            <a:ext cx="3061681" cy="1433307"/>
            <a:chOff x="7552398" y="2762175"/>
            <a:chExt cx="3061681" cy="1433307"/>
          </a:xfrm>
        </p:grpSpPr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A047DABE-6D91-2B46-B457-9C4D910EAC34}"/>
                </a:ext>
              </a:extLst>
            </p:cNvPr>
            <p:cNvSpPr/>
            <p:nvPr/>
          </p:nvSpPr>
          <p:spPr>
            <a:xfrm flipH="1">
              <a:off x="9104671" y="2771139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268EAC65-5523-F449-A3E7-F1059BFF90A8}"/>
                </a:ext>
              </a:extLst>
            </p:cNvPr>
            <p:cNvSpPr/>
            <p:nvPr/>
          </p:nvSpPr>
          <p:spPr>
            <a:xfrm>
              <a:off x="7552398" y="2762175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DE6A3E2-3661-2F4D-A6C8-724B4A3D05ED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47BEEA4-E4B8-A64E-885F-14003C8F5A1B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304AE042-2E8A-D141-BC94-ED99460E627E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72D3047-A7CC-1745-B040-00D1E25997AF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BCAFBB0-6D98-9742-AB87-26B3EE90BCAB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DFB8599-7DDC-8447-ADE3-2DAD2C0402A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7AC42C5-3F9E-0D4E-B80B-DB0208D256F0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B1BE921-31E4-C342-B3CD-DD49B4829966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8B4DCFA-3A87-864C-A054-ED417A34E19F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18EA5-E5A9-6043-B7D4-AA1698F72E02}"/>
              </a:ext>
            </a:extLst>
          </p:cNvPr>
          <p:cNvSpPr txBox="1"/>
          <p:nvPr/>
        </p:nvSpPr>
        <p:spPr>
          <a:xfrm>
            <a:off x="8061221" y="2622756"/>
            <a:ext cx="209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explicit congestion info</a:t>
            </a: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5D568CC7-EA67-7743-9944-2BC5136F529F}"/>
              </a:ext>
            </a:extLst>
          </p:cNvPr>
          <p:cNvSpPr txBox="1">
            <a:spLocks noChangeArrowheads="1"/>
          </p:cNvSpPr>
          <p:nvPr/>
        </p:nvSpPr>
        <p:spPr>
          <a:xfrm>
            <a:off x="698090" y="1818967"/>
            <a:ext cx="5781368" cy="38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Network-assisted congestion control: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routers provide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feedback to sending/receiving hosts with flows passing through congested router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indicate congestion level or explicitly set sending rate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2CD52159-2B0E-9F4A-977B-27EEC203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336191"/>
            <a:ext cx="10515600" cy="894622"/>
          </a:xfrm>
        </p:spPr>
        <p:txBody>
          <a:bodyPr/>
          <a:lstStyle/>
          <a:p>
            <a:r>
              <a:rPr lang="en-US" altLang="ja-JP" dirty="0"/>
              <a:t>Packet-switching: queueing</a:t>
            </a:r>
            <a:endParaRPr lang="en-US" dirty="0"/>
          </a:p>
        </p:txBody>
      </p:sp>
      <p:grpSp>
        <p:nvGrpSpPr>
          <p:cNvPr id="275" name="Group 105">
            <a:extLst>
              <a:ext uri="{FF2B5EF4-FFF2-40B4-BE49-F238E27FC236}">
                <a16:creationId xmlns:a16="http://schemas.microsoft.com/office/drawing/2014/main" id="{F34E87DA-3B8D-6640-B193-5B62D7B3EF48}"/>
              </a:ext>
            </a:extLst>
          </p:cNvPr>
          <p:cNvGrpSpPr>
            <a:grpSpLocks/>
          </p:cNvGrpSpPr>
          <p:nvPr/>
        </p:nvGrpSpPr>
        <p:grpSpPr bwMode="auto">
          <a:xfrm>
            <a:off x="8836206" y="2201232"/>
            <a:ext cx="779462" cy="679450"/>
            <a:chOff x="-44" y="1473"/>
            <a:chExt cx="981" cy="1105"/>
          </a:xfrm>
        </p:grpSpPr>
        <p:pic>
          <p:nvPicPr>
            <p:cNvPr id="276" name="Picture 106" descr="desktop_computer_stylized_medium">
              <a:extLst>
                <a:ext uri="{FF2B5EF4-FFF2-40B4-BE49-F238E27FC236}">
                  <a16:creationId xmlns:a16="http://schemas.microsoft.com/office/drawing/2014/main" id="{E88711D7-A9FD-F746-A832-BB5DB88FF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" name="Freeform 107">
              <a:extLst>
                <a:ext uri="{FF2B5EF4-FFF2-40B4-BE49-F238E27FC236}">
                  <a16:creationId xmlns:a16="http://schemas.microsoft.com/office/drawing/2014/main" id="{EFDDE8B0-B296-DF47-AC1D-13986353D8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79" name="Line 276">
            <a:extLst>
              <a:ext uri="{FF2B5EF4-FFF2-40B4-BE49-F238E27FC236}">
                <a16:creationId xmlns:a16="http://schemas.microsoft.com/office/drawing/2014/main" id="{9DC8420F-6FED-9E4A-9003-4D53AC5D0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22" y="1813032"/>
            <a:ext cx="984459" cy="431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0" name="Line 277">
            <a:extLst>
              <a:ext uri="{FF2B5EF4-FFF2-40B4-BE49-F238E27FC236}">
                <a16:creationId xmlns:a16="http://schemas.microsoft.com/office/drawing/2014/main" id="{825EEE7A-C48E-7E45-9D02-0472E5432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7005" y="2371933"/>
            <a:ext cx="722173" cy="47699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1" name="Line 278">
            <a:extLst>
              <a:ext uri="{FF2B5EF4-FFF2-40B4-BE49-F238E27FC236}">
                <a16:creationId xmlns:a16="http://schemas.microsoft.com/office/drawing/2014/main" id="{7472BE77-3691-A64A-9D97-5E6D5271B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4043" y="2285370"/>
            <a:ext cx="2287168" cy="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2" name="Line 279">
            <a:extLst>
              <a:ext uri="{FF2B5EF4-FFF2-40B4-BE49-F238E27FC236}">
                <a16:creationId xmlns:a16="http://schemas.microsoft.com/office/drawing/2014/main" id="{FEAD7E75-DCE4-5348-BE6B-AF5B7F022A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65418" y="2467932"/>
            <a:ext cx="9525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3" name="Line 280">
            <a:extLst>
              <a:ext uri="{FF2B5EF4-FFF2-40B4-BE49-F238E27FC236}">
                <a16:creationId xmlns:a16="http://schemas.microsoft.com/office/drawing/2014/main" id="{2831F7A9-2F0F-8643-AA95-303E1AF9A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4793" y="1917070"/>
            <a:ext cx="604838" cy="3079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4" name="Rectangle 287">
            <a:extLst>
              <a:ext uri="{FF2B5EF4-FFF2-40B4-BE49-F238E27FC236}">
                <a16:creationId xmlns:a16="http://schemas.microsoft.com/office/drawing/2014/main" id="{8B0A5911-8670-7545-8347-3C226F68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481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5" name="Rectangle 288">
            <a:extLst>
              <a:ext uri="{FF2B5EF4-FFF2-40B4-BE49-F238E27FC236}">
                <a16:creationId xmlns:a16="http://schemas.microsoft.com/office/drawing/2014/main" id="{D262208C-E5D3-224C-B1CE-C8701D3CC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406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6" name="Rectangle 289">
            <a:extLst>
              <a:ext uri="{FF2B5EF4-FFF2-40B4-BE49-F238E27FC236}">
                <a16:creationId xmlns:a16="http://schemas.microsoft.com/office/drawing/2014/main" id="{39F5499D-2B7E-A343-AE94-288D88B72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331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7" name="Rectangle 290">
            <a:extLst>
              <a:ext uri="{FF2B5EF4-FFF2-40B4-BE49-F238E27FC236}">
                <a16:creationId xmlns:a16="http://schemas.microsoft.com/office/drawing/2014/main" id="{2B5D01EF-066C-1A48-8E4C-1E80A58E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56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8" name="Rectangle 291">
            <a:extLst>
              <a:ext uri="{FF2B5EF4-FFF2-40B4-BE49-F238E27FC236}">
                <a16:creationId xmlns:a16="http://schemas.microsoft.com/office/drawing/2014/main" id="{019B14E7-A111-8B45-B672-8947357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181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9" name="Rectangle 292">
            <a:extLst>
              <a:ext uri="{FF2B5EF4-FFF2-40B4-BE49-F238E27FC236}">
                <a16:creationId xmlns:a16="http://schemas.microsoft.com/office/drawing/2014/main" id="{D4848F26-5AA5-CB46-A9C1-6020BE7C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656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0" name="Rectangle 293">
            <a:extLst>
              <a:ext uri="{FF2B5EF4-FFF2-40B4-BE49-F238E27FC236}">
                <a16:creationId xmlns:a16="http://schemas.microsoft.com/office/drawing/2014/main" id="{58A10118-20F6-D346-ACBE-1C600CE9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981" y="2067882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7" name="Rectangle 299">
            <a:extLst>
              <a:ext uri="{FF2B5EF4-FFF2-40B4-BE49-F238E27FC236}">
                <a16:creationId xmlns:a16="http://schemas.microsoft.com/office/drawing/2014/main" id="{D17E1878-497E-2A43-A481-55CB4F91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595" y="2529818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0" name="Line 302">
            <a:extLst>
              <a:ext uri="{FF2B5EF4-FFF2-40B4-BE49-F238E27FC236}">
                <a16:creationId xmlns:a16="http://schemas.microsoft.com/office/drawing/2014/main" id="{939ADA0D-1455-884D-9357-27B446CF8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481" y="1963107"/>
            <a:ext cx="1062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1" name="Text Box 303">
            <a:extLst>
              <a:ext uri="{FF2B5EF4-FFF2-40B4-BE49-F238E27FC236}">
                <a16:creationId xmlns:a16="http://schemas.microsoft.com/office/drawing/2014/main" id="{D05EF651-36F2-F84C-8F83-221121AD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410" y="1545542"/>
            <a:ext cx="3337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2" name="Text Box 304">
            <a:extLst>
              <a:ext uri="{FF2B5EF4-FFF2-40B4-BE49-F238E27FC236}">
                <a16:creationId xmlns:a16="http://schemas.microsoft.com/office/drawing/2014/main" id="{6A48403E-84A6-DD47-B81F-166DA1F5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638" y="2494764"/>
            <a:ext cx="324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3" name="Text Box 305">
            <a:extLst>
              <a:ext uri="{FF2B5EF4-FFF2-40B4-BE49-F238E27FC236}">
                <a16:creationId xmlns:a16="http://schemas.microsoft.com/office/drawing/2014/main" id="{1E849109-85A5-E14E-B580-0CB3D5722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296" y="1479154"/>
            <a:ext cx="3209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4" name="Text Box 308">
            <a:extLst>
              <a:ext uri="{FF2B5EF4-FFF2-40B4-BE49-F238E27FC236}">
                <a16:creationId xmlns:a16="http://schemas.microsoft.com/office/drawing/2014/main" id="{7F01473B-D3BF-EB40-A40F-58D06873F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001" y="1660118"/>
            <a:ext cx="8114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= </a:t>
            </a:r>
            <a:r>
              <a:rPr kumimoji="0" lang="en-US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50 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Mb/s</a:t>
            </a:r>
          </a:p>
        </p:txBody>
      </p:sp>
      <p:sp>
        <p:nvSpPr>
          <p:cNvPr id="305" name="Text Box 309">
            <a:extLst>
              <a:ext uri="{FF2B5EF4-FFF2-40B4-BE49-F238E27FC236}">
                <a16:creationId xmlns:a16="http://schemas.microsoft.com/office/drawing/2014/main" id="{15B8B92D-43FD-C448-829C-72D56B8EC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144" y="2364937"/>
            <a:ext cx="8114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= </a:t>
            </a:r>
            <a:r>
              <a:rPr kumimoji="0" lang="en-US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50 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Mb/s</a:t>
            </a: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6" name="Text Box 310">
            <a:extLst>
              <a:ext uri="{FF2B5EF4-FFF2-40B4-BE49-F238E27FC236}">
                <a16:creationId xmlns:a16="http://schemas.microsoft.com/office/drawing/2014/main" id="{1705A15E-2327-1946-A5A8-72CDB556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018" y="288068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7" name="Line 281">
            <a:extLst>
              <a:ext uri="{FF2B5EF4-FFF2-40B4-BE49-F238E27FC236}">
                <a16:creationId xmlns:a16="http://schemas.microsoft.com/office/drawing/2014/main" id="{C1196941-D337-794E-85EA-09EE18FB9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4606" y="3033082"/>
            <a:ext cx="984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8" name="Line 283">
            <a:extLst>
              <a:ext uri="{FF2B5EF4-FFF2-40B4-BE49-F238E27FC236}">
                <a16:creationId xmlns:a16="http://schemas.microsoft.com/office/drawing/2014/main" id="{9D4A7DBD-56CD-A443-A44E-AA1C429AE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4205" y="2736221"/>
            <a:ext cx="950175" cy="1683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9" name="Text Box 306">
            <a:extLst>
              <a:ext uri="{FF2B5EF4-FFF2-40B4-BE49-F238E27FC236}">
                <a16:creationId xmlns:a16="http://schemas.microsoft.com/office/drawing/2014/main" id="{2C51061A-E4E4-454A-BDD2-1E2F2AB72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9682" y="2250194"/>
            <a:ext cx="404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D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0" name="Text Box 307">
            <a:extLst>
              <a:ext uri="{FF2B5EF4-FFF2-40B4-BE49-F238E27FC236}">
                <a16:creationId xmlns:a16="http://schemas.microsoft.com/office/drawing/2014/main" id="{63A27B73-528E-984E-8E80-1DB712E57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5847" y="2632972"/>
            <a:ext cx="3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1" name="Text Box 330">
            <a:extLst>
              <a:ext uri="{FF2B5EF4-FFF2-40B4-BE49-F238E27FC236}">
                <a16:creationId xmlns:a16="http://schemas.microsoft.com/office/drawing/2014/main" id="{556DA9AA-BD66-E340-BB5A-0B5515A57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197" y="3030215"/>
            <a:ext cx="2686586" cy="80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queue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of packets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waiting for transmission over output link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pic>
        <p:nvPicPr>
          <p:cNvPr id="314" name="Picture 97" descr="desktop_computer_stylized_medium">
            <a:extLst>
              <a:ext uri="{FF2B5EF4-FFF2-40B4-BE49-F238E27FC236}">
                <a16:creationId xmlns:a16="http://schemas.microsoft.com/office/drawing/2014/main" id="{573AA0F8-1799-5C42-906E-2606A92A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66218" y="1537657"/>
            <a:ext cx="7794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" name="Freeform 98">
            <a:extLst>
              <a:ext uri="{FF2B5EF4-FFF2-40B4-BE49-F238E27FC236}">
                <a16:creationId xmlns:a16="http://schemas.microsoft.com/office/drawing/2014/main" id="{7CBCC3B7-DD4B-854D-83B4-6C036898D2DC}"/>
              </a:ext>
            </a:extLst>
          </p:cNvPr>
          <p:cNvSpPr>
            <a:spLocks/>
          </p:cNvSpPr>
          <p:nvPr/>
        </p:nvSpPr>
        <p:spPr bwMode="auto">
          <a:xfrm flipH="1">
            <a:off x="3198344" y="1602835"/>
            <a:ext cx="379005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16" name="Group 99">
            <a:extLst>
              <a:ext uri="{FF2B5EF4-FFF2-40B4-BE49-F238E27FC236}">
                <a16:creationId xmlns:a16="http://schemas.microsoft.com/office/drawing/2014/main" id="{4E03F72D-983A-8649-8AB9-3BB8E480797F}"/>
              </a:ext>
            </a:extLst>
          </p:cNvPr>
          <p:cNvGrpSpPr>
            <a:grpSpLocks/>
          </p:cNvGrpSpPr>
          <p:nvPr/>
        </p:nvGrpSpPr>
        <p:grpSpPr bwMode="auto">
          <a:xfrm>
            <a:off x="3157718" y="2512382"/>
            <a:ext cx="779463" cy="679450"/>
            <a:chOff x="-44" y="1473"/>
            <a:chExt cx="981" cy="1105"/>
          </a:xfrm>
        </p:grpSpPr>
        <p:pic>
          <p:nvPicPr>
            <p:cNvPr id="317" name="Picture 100" descr="desktop_computer_stylized_medium">
              <a:extLst>
                <a:ext uri="{FF2B5EF4-FFF2-40B4-BE49-F238E27FC236}">
                  <a16:creationId xmlns:a16="http://schemas.microsoft.com/office/drawing/2014/main" id="{2EB37FAA-6E06-BE4D-94EC-382407D76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" name="Freeform 101">
              <a:extLst>
                <a:ext uri="{FF2B5EF4-FFF2-40B4-BE49-F238E27FC236}">
                  <a16:creationId xmlns:a16="http://schemas.microsoft.com/office/drawing/2014/main" id="{6052CE21-5D5E-E843-9F98-90FE298E99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19" name="Group 102">
            <a:extLst>
              <a:ext uri="{FF2B5EF4-FFF2-40B4-BE49-F238E27FC236}">
                <a16:creationId xmlns:a16="http://schemas.microsoft.com/office/drawing/2014/main" id="{91946ED8-FFCF-5942-80E3-8AA8455B4015}"/>
              </a:ext>
            </a:extLst>
          </p:cNvPr>
          <p:cNvGrpSpPr>
            <a:grpSpLocks/>
          </p:cNvGrpSpPr>
          <p:nvPr/>
        </p:nvGrpSpPr>
        <p:grpSpPr bwMode="auto">
          <a:xfrm>
            <a:off x="9553756" y="2572707"/>
            <a:ext cx="779462" cy="679450"/>
            <a:chOff x="-44" y="1473"/>
            <a:chExt cx="981" cy="1105"/>
          </a:xfrm>
        </p:grpSpPr>
        <p:pic>
          <p:nvPicPr>
            <p:cNvPr id="320" name="Picture 103" descr="desktop_computer_stylized_medium">
              <a:extLst>
                <a:ext uri="{FF2B5EF4-FFF2-40B4-BE49-F238E27FC236}">
                  <a16:creationId xmlns:a16="http://schemas.microsoft.com/office/drawing/2014/main" id="{3CF40F07-212C-C840-8691-1733E5613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1" name="Freeform 104">
              <a:extLst>
                <a:ext uri="{FF2B5EF4-FFF2-40B4-BE49-F238E27FC236}">
                  <a16:creationId xmlns:a16="http://schemas.microsoft.com/office/drawing/2014/main" id="{E68BC373-85F3-BA4A-8434-3111094EB6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22" name="Group 108">
            <a:extLst>
              <a:ext uri="{FF2B5EF4-FFF2-40B4-BE49-F238E27FC236}">
                <a16:creationId xmlns:a16="http://schemas.microsoft.com/office/drawing/2014/main" id="{01317188-C1E0-694E-B45B-7319D79BCFE9}"/>
              </a:ext>
            </a:extLst>
          </p:cNvPr>
          <p:cNvGrpSpPr>
            <a:grpSpLocks/>
          </p:cNvGrpSpPr>
          <p:nvPr/>
        </p:nvGrpSpPr>
        <p:grpSpPr bwMode="auto">
          <a:xfrm>
            <a:off x="8918756" y="1380495"/>
            <a:ext cx="779462" cy="679450"/>
            <a:chOff x="-44" y="1473"/>
            <a:chExt cx="981" cy="1105"/>
          </a:xfrm>
        </p:grpSpPr>
        <p:pic>
          <p:nvPicPr>
            <p:cNvPr id="323" name="Picture 109" descr="desktop_computer_stylized_medium">
              <a:extLst>
                <a:ext uri="{FF2B5EF4-FFF2-40B4-BE49-F238E27FC236}">
                  <a16:creationId xmlns:a16="http://schemas.microsoft.com/office/drawing/2014/main" id="{92B110BF-10E7-BC42-AB4B-3F1A6E6A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" name="Freeform 110">
              <a:extLst>
                <a:ext uri="{FF2B5EF4-FFF2-40B4-BE49-F238E27FC236}">
                  <a16:creationId xmlns:a16="http://schemas.microsoft.com/office/drawing/2014/main" id="{D02F4F44-52FE-0E4D-BB82-E10F3BD04F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173AE6D5-68CD-C54F-A308-AF4429F3910C}"/>
              </a:ext>
            </a:extLst>
          </p:cNvPr>
          <p:cNvGrpSpPr/>
          <p:nvPr/>
        </p:nvGrpSpPr>
        <p:grpSpPr>
          <a:xfrm>
            <a:off x="7595249" y="2045192"/>
            <a:ext cx="1146494" cy="498545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80275CA-D809-AA4B-A952-7CDB1B77284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3E1C485-6E19-F047-AE7B-D9818E2BF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F5E9CBAD-D03E-9341-8E23-F1280791A2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E6F6BF5-D1B7-EA4E-8FDF-D0B255FC04D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FB7D27E2-CCF6-BC41-86BA-9A4294537E6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AEB1EF04-B0B9-0C45-8B5E-5032278125F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88FC3F1B-A4AF-2F41-9B06-1DE4ECEFB73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F1603ECD-AC1A-A544-88F1-56B46AC17A2C}"/>
              </a:ext>
            </a:extLst>
          </p:cNvPr>
          <p:cNvGrpSpPr/>
          <p:nvPr/>
        </p:nvGrpSpPr>
        <p:grpSpPr>
          <a:xfrm>
            <a:off x="7621178" y="2733126"/>
            <a:ext cx="1146494" cy="498545"/>
            <a:chOff x="7493876" y="2774731"/>
            <a:chExt cx="1481958" cy="894622"/>
          </a:xfrm>
        </p:grpSpPr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482C6B14-449F-4546-9144-55F5B7C715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779DA2-3A8F-B145-A969-B85A812AD0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448306A3-BD95-0542-A39D-6D17237F1EB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9C8D15C0-548B-354D-8013-4AB1C8BBC99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81AE569F-4D96-D040-A279-42190FDCEE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1B1BB6FC-6713-774B-B108-5D51531F4C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04C666BA-4AE5-754E-9C1D-BACEEB8A65B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E13CF270-E1A9-ED4F-B25A-EC17F535D816}"/>
              </a:ext>
            </a:extLst>
          </p:cNvPr>
          <p:cNvGrpSpPr/>
          <p:nvPr/>
        </p:nvGrpSpPr>
        <p:grpSpPr>
          <a:xfrm>
            <a:off x="4403089" y="2023615"/>
            <a:ext cx="1146494" cy="498545"/>
            <a:chOff x="7493876" y="2774731"/>
            <a:chExt cx="1481958" cy="894622"/>
          </a:xfrm>
        </p:grpSpPr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2023D9E0-8919-9D4B-BC48-DA036377D2C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417CADA6-FA0C-E84F-BD88-1D16598563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F3AA78D0-F9B2-9B49-AA7F-C6A3571E9FE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9798E1A6-8D5A-F24F-86B5-1ABF5E8BE74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3DE951C7-D515-2E44-A79A-46E790AD0E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8349890D-9571-1549-B9B7-691508C0B6B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D2E3F4C2-6014-744D-BEF5-FDB1AA1491B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8" name="Line 230">
            <a:extLst>
              <a:ext uri="{FF2B5EF4-FFF2-40B4-BE49-F238E27FC236}">
                <a16:creationId xmlns:a16="http://schemas.microsoft.com/office/drawing/2014/main" id="{C1EC7F8A-99F7-DE4B-A308-44C9696C6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968" y="2190120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91" name="Group 311">
            <a:extLst>
              <a:ext uri="{FF2B5EF4-FFF2-40B4-BE49-F238E27FC236}">
                <a16:creationId xmlns:a16="http://schemas.microsoft.com/office/drawing/2014/main" id="{A06ACF3F-B97A-A64E-BD1F-CFA2CE8DE324}"/>
              </a:ext>
            </a:extLst>
          </p:cNvPr>
          <p:cNvGrpSpPr>
            <a:grpSpLocks/>
          </p:cNvGrpSpPr>
          <p:nvPr/>
        </p:nvGrpSpPr>
        <p:grpSpPr bwMode="auto">
          <a:xfrm>
            <a:off x="4857931" y="2148845"/>
            <a:ext cx="633412" cy="200025"/>
            <a:chOff x="1800" y="1425"/>
            <a:chExt cx="399" cy="126"/>
          </a:xfrm>
        </p:grpSpPr>
        <p:sp>
          <p:nvSpPr>
            <p:cNvPr id="292" name="Rectangle 294">
              <a:extLst>
                <a:ext uri="{FF2B5EF4-FFF2-40B4-BE49-F238E27FC236}">
                  <a16:creationId xmlns:a16="http://schemas.microsoft.com/office/drawing/2014/main" id="{5A57EA0A-4734-BD4C-B974-4D2EAE09F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3" name="Rectangle 295">
              <a:extLst>
                <a:ext uri="{FF2B5EF4-FFF2-40B4-BE49-F238E27FC236}">
                  <a16:creationId xmlns:a16="http://schemas.microsoft.com/office/drawing/2014/main" id="{515879DB-C7F1-BA40-BC8C-71A41345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4" name="Rectangle 296">
              <a:extLst>
                <a:ext uri="{FF2B5EF4-FFF2-40B4-BE49-F238E27FC236}">
                  <a16:creationId xmlns:a16="http://schemas.microsoft.com/office/drawing/2014/main" id="{6883F467-08DC-D149-9E36-9C80354D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5" name="Rectangle 297">
              <a:extLst>
                <a:ext uri="{FF2B5EF4-FFF2-40B4-BE49-F238E27FC236}">
                  <a16:creationId xmlns:a16="http://schemas.microsoft.com/office/drawing/2014/main" id="{14CFBD96-CE00-4747-B1A0-49F377A9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96" name="Rectangle 298">
            <a:extLst>
              <a:ext uri="{FF2B5EF4-FFF2-40B4-BE49-F238E27FC236}">
                <a16:creationId xmlns:a16="http://schemas.microsoft.com/office/drawing/2014/main" id="{DD538D2F-2895-0543-9865-E7D3D0EB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032" y="1971158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8" name="Line 300">
            <a:extLst>
              <a:ext uri="{FF2B5EF4-FFF2-40B4-BE49-F238E27FC236}">
                <a16:creationId xmlns:a16="http://schemas.microsoft.com/office/drawing/2014/main" id="{85E4595A-74BC-814F-A0D6-7500F4FF6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858" y="2133026"/>
            <a:ext cx="227109" cy="11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9" name="Line 301">
            <a:extLst>
              <a:ext uri="{FF2B5EF4-FFF2-40B4-BE49-F238E27FC236}">
                <a16:creationId xmlns:a16="http://schemas.microsoft.com/office/drawing/2014/main" id="{B85E52F2-C999-9648-8987-F5FB174023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6079" y="2486552"/>
            <a:ext cx="248236" cy="1557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2" name="Line 332">
            <a:extLst>
              <a:ext uri="{FF2B5EF4-FFF2-40B4-BE49-F238E27FC236}">
                <a16:creationId xmlns:a16="http://schemas.microsoft.com/office/drawing/2014/main" id="{6FDFA112-5209-FD44-A897-DE1B6C0B4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2260" y="2401255"/>
            <a:ext cx="17133" cy="64195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F4F7BC-77D6-3043-887E-5AA5158E60AF}"/>
              </a:ext>
            </a:extLst>
          </p:cNvPr>
          <p:cNvGrpSpPr/>
          <p:nvPr/>
        </p:nvGrpSpPr>
        <p:grpSpPr>
          <a:xfrm>
            <a:off x="867906" y="3874035"/>
            <a:ext cx="9770367" cy="2270091"/>
            <a:chOff x="867905" y="3890077"/>
            <a:chExt cx="9770367" cy="22700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DD6136-A4D4-9F4B-9F7E-413DFB46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42220" y="4680735"/>
              <a:ext cx="2211634" cy="145622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159CD9-3C65-A847-821F-CB514D943AB2}"/>
                </a:ext>
              </a:extLst>
            </p:cNvPr>
            <p:cNvSpPr txBox="1"/>
            <p:nvPr/>
          </p:nvSpPr>
          <p:spPr>
            <a:xfrm>
              <a:off x="867905" y="3890077"/>
              <a:ext cx="9770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Queueing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occurs when work arrives faster than it can be serviced: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D597440-C1D3-E042-AA33-BC4269F06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87440" y="4679579"/>
              <a:ext cx="2575767" cy="148058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0BB4F-5B1A-2F46-A641-AFE3A9477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05104" y="4695225"/>
              <a:ext cx="2241534" cy="1448901"/>
            </a:xfrm>
            <a:prstGeom prst="rect">
              <a:avLst/>
            </a:prstGeom>
          </p:spPr>
        </p:pic>
      </p:grpSp>
      <p:sp>
        <p:nvSpPr>
          <p:cNvPr id="83" name="Slide Number Placeholder 5">
            <a:extLst>
              <a:ext uri="{FF2B5EF4-FFF2-40B4-BE49-F238E27FC236}">
                <a16:creationId xmlns:a16="http://schemas.microsoft.com/office/drawing/2014/main" id="{0032936D-70F5-0749-B579-2F32AE0C1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 Box 308">
            <a:extLst>
              <a:ext uri="{FF2B5EF4-FFF2-40B4-BE49-F238E27FC236}">
                <a16:creationId xmlns:a16="http://schemas.microsoft.com/office/drawing/2014/main" id="{7F01473B-D3BF-EB40-A40F-58D06873F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4879" y="2717329"/>
            <a:ext cx="81144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= </a:t>
            </a:r>
            <a:r>
              <a:rPr kumimoji="0" lang="en-US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50 </a:t>
            </a: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Mb/s</a:t>
            </a:r>
          </a:p>
        </p:txBody>
      </p:sp>
    </p:spTree>
    <p:extLst>
      <p:ext uri="{BB962C8B-B14F-4D97-AF65-F5344CB8AC3E}">
        <p14:creationId xmlns:p14="http://schemas.microsoft.com/office/powerpoint/2010/main" val="254380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336191"/>
            <a:ext cx="10515600" cy="894622"/>
          </a:xfrm>
        </p:spPr>
        <p:txBody>
          <a:bodyPr/>
          <a:lstStyle/>
          <a:p>
            <a:r>
              <a:rPr lang="en-US" altLang="ja-JP" dirty="0"/>
              <a:t>Packet-switching: queueing</a:t>
            </a:r>
            <a:endParaRPr lang="en-US" dirty="0"/>
          </a:p>
        </p:txBody>
      </p:sp>
      <p:grpSp>
        <p:nvGrpSpPr>
          <p:cNvPr id="275" name="Group 105">
            <a:extLst>
              <a:ext uri="{FF2B5EF4-FFF2-40B4-BE49-F238E27FC236}">
                <a16:creationId xmlns:a16="http://schemas.microsoft.com/office/drawing/2014/main" id="{F34E87DA-3B8D-6640-B193-5B62D7B3EF48}"/>
              </a:ext>
            </a:extLst>
          </p:cNvPr>
          <p:cNvGrpSpPr>
            <a:grpSpLocks/>
          </p:cNvGrpSpPr>
          <p:nvPr/>
        </p:nvGrpSpPr>
        <p:grpSpPr bwMode="auto">
          <a:xfrm>
            <a:off x="8836206" y="2201232"/>
            <a:ext cx="779462" cy="679450"/>
            <a:chOff x="-44" y="1473"/>
            <a:chExt cx="981" cy="1105"/>
          </a:xfrm>
        </p:grpSpPr>
        <p:pic>
          <p:nvPicPr>
            <p:cNvPr id="276" name="Picture 106" descr="desktop_computer_stylized_medium">
              <a:extLst>
                <a:ext uri="{FF2B5EF4-FFF2-40B4-BE49-F238E27FC236}">
                  <a16:creationId xmlns:a16="http://schemas.microsoft.com/office/drawing/2014/main" id="{E88711D7-A9FD-F746-A832-BB5DB88FF5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7" name="Freeform 107">
              <a:extLst>
                <a:ext uri="{FF2B5EF4-FFF2-40B4-BE49-F238E27FC236}">
                  <a16:creationId xmlns:a16="http://schemas.microsoft.com/office/drawing/2014/main" id="{EFDDE8B0-B296-DF47-AC1D-13986353D8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79" name="Line 276">
            <a:extLst>
              <a:ext uri="{FF2B5EF4-FFF2-40B4-BE49-F238E27FC236}">
                <a16:creationId xmlns:a16="http://schemas.microsoft.com/office/drawing/2014/main" id="{9DC8420F-6FED-9E4A-9003-4D53AC5D0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22" y="1813032"/>
            <a:ext cx="984459" cy="4310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0" name="Line 277">
            <a:extLst>
              <a:ext uri="{FF2B5EF4-FFF2-40B4-BE49-F238E27FC236}">
                <a16:creationId xmlns:a16="http://schemas.microsoft.com/office/drawing/2014/main" id="{825EEE7A-C48E-7E45-9D02-0472E5432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7005" y="2371933"/>
            <a:ext cx="722173" cy="47699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1" name="Line 278">
            <a:extLst>
              <a:ext uri="{FF2B5EF4-FFF2-40B4-BE49-F238E27FC236}">
                <a16:creationId xmlns:a16="http://schemas.microsoft.com/office/drawing/2014/main" id="{7472BE77-3691-A64A-9D97-5E6D5271B9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4043" y="2285370"/>
            <a:ext cx="2287168" cy="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2" name="Line 279">
            <a:extLst>
              <a:ext uri="{FF2B5EF4-FFF2-40B4-BE49-F238E27FC236}">
                <a16:creationId xmlns:a16="http://schemas.microsoft.com/office/drawing/2014/main" id="{FEAD7E75-DCE4-5348-BE6B-AF5B7F022A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65418" y="2467932"/>
            <a:ext cx="9525" cy="3635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3" name="Line 280">
            <a:extLst>
              <a:ext uri="{FF2B5EF4-FFF2-40B4-BE49-F238E27FC236}">
                <a16:creationId xmlns:a16="http://schemas.microsoft.com/office/drawing/2014/main" id="{2831F7A9-2F0F-8643-AA95-303E1AF9A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4793" y="1917070"/>
            <a:ext cx="604838" cy="3079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4" name="Rectangle 287">
            <a:extLst>
              <a:ext uri="{FF2B5EF4-FFF2-40B4-BE49-F238E27FC236}">
                <a16:creationId xmlns:a16="http://schemas.microsoft.com/office/drawing/2014/main" id="{8B0A5911-8670-7545-8347-3C226F68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481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5" name="Rectangle 288">
            <a:extLst>
              <a:ext uri="{FF2B5EF4-FFF2-40B4-BE49-F238E27FC236}">
                <a16:creationId xmlns:a16="http://schemas.microsoft.com/office/drawing/2014/main" id="{D262208C-E5D3-224C-B1CE-C8701D3CC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406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6" name="Rectangle 289">
            <a:extLst>
              <a:ext uri="{FF2B5EF4-FFF2-40B4-BE49-F238E27FC236}">
                <a16:creationId xmlns:a16="http://schemas.microsoft.com/office/drawing/2014/main" id="{39F5499D-2B7E-A343-AE94-288D88B72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331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7" name="Rectangle 290">
            <a:extLst>
              <a:ext uri="{FF2B5EF4-FFF2-40B4-BE49-F238E27FC236}">
                <a16:creationId xmlns:a16="http://schemas.microsoft.com/office/drawing/2014/main" id="{2B5D01EF-066C-1A48-8E4C-1E80A58E1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256" y="207264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8" name="Rectangle 291">
            <a:extLst>
              <a:ext uri="{FF2B5EF4-FFF2-40B4-BE49-F238E27FC236}">
                <a16:creationId xmlns:a16="http://schemas.microsoft.com/office/drawing/2014/main" id="{019B14E7-A111-8B45-B672-89473571D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181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89" name="Rectangle 292">
            <a:extLst>
              <a:ext uri="{FF2B5EF4-FFF2-40B4-BE49-F238E27FC236}">
                <a16:creationId xmlns:a16="http://schemas.microsoft.com/office/drawing/2014/main" id="{D4848F26-5AA5-CB46-A9C1-6020BE7C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656" y="2072645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0" name="Rectangle 293">
            <a:extLst>
              <a:ext uri="{FF2B5EF4-FFF2-40B4-BE49-F238E27FC236}">
                <a16:creationId xmlns:a16="http://schemas.microsoft.com/office/drawing/2014/main" id="{58A10118-20F6-D346-ACBE-1C600CE90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981" y="2067882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7" name="Rectangle 299">
            <a:extLst>
              <a:ext uri="{FF2B5EF4-FFF2-40B4-BE49-F238E27FC236}">
                <a16:creationId xmlns:a16="http://schemas.microsoft.com/office/drawing/2014/main" id="{D17E1878-497E-2A43-A481-55CB4F917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595" y="2529818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0" name="Line 302">
            <a:extLst>
              <a:ext uri="{FF2B5EF4-FFF2-40B4-BE49-F238E27FC236}">
                <a16:creationId xmlns:a16="http://schemas.microsoft.com/office/drawing/2014/main" id="{939ADA0D-1455-884D-9357-27B446CF8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3481" y="1963107"/>
            <a:ext cx="10620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1" name="Text Box 303">
            <a:extLst>
              <a:ext uri="{FF2B5EF4-FFF2-40B4-BE49-F238E27FC236}">
                <a16:creationId xmlns:a16="http://schemas.microsoft.com/office/drawing/2014/main" id="{D05EF651-36F2-F84C-8F83-221121AD9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410" y="1545542"/>
            <a:ext cx="3337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2" name="Text Box 304">
            <a:extLst>
              <a:ext uri="{FF2B5EF4-FFF2-40B4-BE49-F238E27FC236}">
                <a16:creationId xmlns:a16="http://schemas.microsoft.com/office/drawing/2014/main" id="{6A48403E-84A6-DD47-B81F-166DA1F57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638" y="2494764"/>
            <a:ext cx="3241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3" name="Text Box 305">
            <a:extLst>
              <a:ext uri="{FF2B5EF4-FFF2-40B4-BE49-F238E27FC236}">
                <a16:creationId xmlns:a16="http://schemas.microsoft.com/office/drawing/2014/main" id="{1E849109-85A5-E14E-B580-0CB3D5722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5296" y="1479154"/>
            <a:ext cx="3209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6" name="Text Box 310">
            <a:extLst>
              <a:ext uri="{FF2B5EF4-FFF2-40B4-BE49-F238E27FC236}">
                <a16:creationId xmlns:a16="http://schemas.microsoft.com/office/drawing/2014/main" id="{1705A15E-2327-1946-A5A8-72CDB556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018" y="288068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7" name="Line 281">
            <a:extLst>
              <a:ext uri="{FF2B5EF4-FFF2-40B4-BE49-F238E27FC236}">
                <a16:creationId xmlns:a16="http://schemas.microsoft.com/office/drawing/2014/main" id="{C1196941-D337-794E-85EA-09EE18FB91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34606" y="3033082"/>
            <a:ext cx="984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8" name="Line 283">
            <a:extLst>
              <a:ext uri="{FF2B5EF4-FFF2-40B4-BE49-F238E27FC236}">
                <a16:creationId xmlns:a16="http://schemas.microsoft.com/office/drawing/2014/main" id="{9D4A7DBD-56CD-A443-A44E-AA1C429AE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4205" y="2736221"/>
            <a:ext cx="950175" cy="168376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09" name="Text Box 306">
            <a:extLst>
              <a:ext uri="{FF2B5EF4-FFF2-40B4-BE49-F238E27FC236}">
                <a16:creationId xmlns:a16="http://schemas.microsoft.com/office/drawing/2014/main" id="{2C51061A-E4E4-454A-BDD2-1E2F2AB72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9682" y="2250194"/>
            <a:ext cx="4048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D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0" name="Text Box 307">
            <a:extLst>
              <a:ext uri="{FF2B5EF4-FFF2-40B4-BE49-F238E27FC236}">
                <a16:creationId xmlns:a16="http://schemas.microsoft.com/office/drawing/2014/main" id="{63A27B73-528E-984E-8E80-1DB712E57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25847" y="2632972"/>
            <a:ext cx="3097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1" name="Text Box 330">
            <a:extLst>
              <a:ext uri="{FF2B5EF4-FFF2-40B4-BE49-F238E27FC236}">
                <a16:creationId xmlns:a16="http://schemas.microsoft.com/office/drawing/2014/main" id="{556DA9AA-BD66-E340-BB5A-0B5515A57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197" y="3030215"/>
            <a:ext cx="2686586" cy="800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queue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of packets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waiting for transmission over output link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CC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pic>
        <p:nvPicPr>
          <p:cNvPr id="314" name="Picture 97" descr="desktop_computer_stylized_medium">
            <a:extLst>
              <a:ext uri="{FF2B5EF4-FFF2-40B4-BE49-F238E27FC236}">
                <a16:creationId xmlns:a16="http://schemas.microsoft.com/office/drawing/2014/main" id="{573AA0F8-1799-5C42-906E-2606A92A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66218" y="1537657"/>
            <a:ext cx="77946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" name="Freeform 98">
            <a:extLst>
              <a:ext uri="{FF2B5EF4-FFF2-40B4-BE49-F238E27FC236}">
                <a16:creationId xmlns:a16="http://schemas.microsoft.com/office/drawing/2014/main" id="{7CBCC3B7-DD4B-854D-83B4-6C036898D2DC}"/>
              </a:ext>
            </a:extLst>
          </p:cNvPr>
          <p:cNvSpPr>
            <a:spLocks/>
          </p:cNvSpPr>
          <p:nvPr/>
        </p:nvSpPr>
        <p:spPr bwMode="auto">
          <a:xfrm flipH="1">
            <a:off x="3198344" y="1602835"/>
            <a:ext cx="379005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16" name="Group 99">
            <a:extLst>
              <a:ext uri="{FF2B5EF4-FFF2-40B4-BE49-F238E27FC236}">
                <a16:creationId xmlns:a16="http://schemas.microsoft.com/office/drawing/2014/main" id="{4E03F72D-983A-8649-8AB9-3BB8E480797F}"/>
              </a:ext>
            </a:extLst>
          </p:cNvPr>
          <p:cNvGrpSpPr>
            <a:grpSpLocks/>
          </p:cNvGrpSpPr>
          <p:nvPr/>
        </p:nvGrpSpPr>
        <p:grpSpPr bwMode="auto">
          <a:xfrm>
            <a:off x="3157718" y="2512382"/>
            <a:ext cx="779463" cy="679450"/>
            <a:chOff x="-44" y="1473"/>
            <a:chExt cx="981" cy="1105"/>
          </a:xfrm>
        </p:grpSpPr>
        <p:pic>
          <p:nvPicPr>
            <p:cNvPr id="317" name="Picture 100" descr="desktop_computer_stylized_medium">
              <a:extLst>
                <a:ext uri="{FF2B5EF4-FFF2-40B4-BE49-F238E27FC236}">
                  <a16:creationId xmlns:a16="http://schemas.microsoft.com/office/drawing/2014/main" id="{2EB37FAA-6E06-BE4D-94EC-382407D76A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8" name="Freeform 101">
              <a:extLst>
                <a:ext uri="{FF2B5EF4-FFF2-40B4-BE49-F238E27FC236}">
                  <a16:creationId xmlns:a16="http://schemas.microsoft.com/office/drawing/2014/main" id="{6052CE21-5D5E-E843-9F98-90FE298E99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19" name="Group 102">
            <a:extLst>
              <a:ext uri="{FF2B5EF4-FFF2-40B4-BE49-F238E27FC236}">
                <a16:creationId xmlns:a16="http://schemas.microsoft.com/office/drawing/2014/main" id="{91946ED8-FFCF-5942-80E3-8AA8455B4015}"/>
              </a:ext>
            </a:extLst>
          </p:cNvPr>
          <p:cNvGrpSpPr>
            <a:grpSpLocks/>
          </p:cNvGrpSpPr>
          <p:nvPr/>
        </p:nvGrpSpPr>
        <p:grpSpPr bwMode="auto">
          <a:xfrm>
            <a:off x="9553756" y="2572707"/>
            <a:ext cx="779462" cy="679450"/>
            <a:chOff x="-44" y="1473"/>
            <a:chExt cx="981" cy="1105"/>
          </a:xfrm>
        </p:grpSpPr>
        <p:pic>
          <p:nvPicPr>
            <p:cNvPr id="320" name="Picture 103" descr="desktop_computer_stylized_medium">
              <a:extLst>
                <a:ext uri="{FF2B5EF4-FFF2-40B4-BE49-F238E27FC236}">
                  <a16:creationId xmlns:a16="http://schemas.microsoft.com/office/drawing/2014/main" id="{3CF40F07-212C-C840-8691-1733E56132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1" name="Freeform 104">
              <a:extLst>
                <a:ext uri="{FF2B5EF4-FFF2-40B4-BE49-F238E27FC236}">
                  <a16:creationId xmlns:a16="http://schemas.microsoft.com/office/drawing/2014/main" id="{E68BC373-85F3-BA4A-8434-3111094EB6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22" name="Group 108">
            <a:extLst>
              <a:ext uri="{FF2B5EF4-FFF2-40B4-BE49-F238E27FC236}">
                <a16:creationId xmlns:a16="http://schemas.microsoft.com/office/drawing/2014/main" id="{01317188-C1E0-694E-B45B-7319D79BCFE9}"/>
              </a:ext>
            </a:extLst>
          </p:cNvPr>
          <p:cNvGrpSpPr>
            <a:grpSpLocks/>
          </p:cNvGrpSpPr>
          <p:nvPr/>
        </p:nvGrpSpPr>
        <p:grpSpPr bwMode="auto">
          <a:xfrm>
            <a:off x="8918756" y="1380495"/>
            <a:ext cx="779462" cy="679450"/>
            <a:chOff x="-44" y="1473"/>
            <a:chExt cx="981" cy="1105"/>
          </a:xfrm>
        </p:grpSpPr>
        <p:pic>
          <p:nvPicPr>
            <p:cNvPr id="323" name="Picture 109" descr="desktop_computer_stylized_medium">
              <a:extLst>
                <a:ext uri="{FF2B5EF4-FFF2-40B4-BE49-F238E27FC236}">
                  <a16:creationId xmlns:a16="http://schemas.microsoft.com/office/drawing/2014/main" id="{92B110BF-10E7-BC42-AB4B-3F1A6E6A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4" name="Freeform 110">
              <a:extLst>
                <a:ext uri="{FF2B5EF4-FFF2-40B4-BE49-F238E27FC236}">
                  <a16:creationId xmlns:a16="http://schemas.microsoft.com/office/drawing/2014/main" id="{D02F4F44-52FE-0E4D-BB82-E10F3BD04F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173AE6D5-68CD-C54F-A308-AF4429F3910C}"/>
              </a:ext>
            </a:extLst>
          </p:cNvPr>
          <p:cNvGrpSpPr/>
          <p:nvPr/>
        </p:nvGrpSpPr>
        <p:grpSpPr>
          <a:xfrm>
            <a:off x="7595249" y="2045192"/>
            <a:ext cx="1146494" cy="498545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380275CA-D809-AA4B-A952-7CDB1B77284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3E1C485-6E19-F047-AE7B-D9818E2BF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F5E9CBAD-D03E-9341-8E23-F1280791A2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BE6F6BF5-D1B7-EA4E-8FDF-D0B255FC04D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FB7D27E2-CCF6-BC41-86BA-9A4294537E6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AEB1EF04-B0B9-0C45-8B5E-5032278125F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88FC3F1B-A4AF-2F41-9B06-1DE4ECEFB73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F1603ECD-AC1A-A544-88F1-56B46AC17A2C}"/>
              </a:ext>
            </a:extLst>
          </p:cNvPr>
          <p:cNvGrpSpPr/>
          <p:nvPr/>
        </p:nvGrpSpPr>
        <p:grpSpPr>
          <a:xfrm>
            <a:off x="7621178" y="2733126"/>
            <a:ext cx="1146494" cy="498545"/>
            <a:chOff x="7493876" y="2774731"/>
            <a:chExt cx="1481958" cy="894622"/>
          </a:xfrm>
        </p:grpSpPr>
        <p:sp>
          <p:nvSpPr>
            <p:cNvPr id="372" name="Freeform 371">
              <a:extLst>
                <a:ext uri="{FF2B5EF4-FFF2-40B4-BE49-F238E27FC236}">
                  <a16:creationId xmlns:a16="http://schemas.microsoft.com/office/drawing/2014/main" id="{482C6B14-449F-4546-9144-55F5B7C715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8C779DA2-3A8F-B145-A969-B85A812AD0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448306A3-BD95-0542-A39D-6D17237F1EB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5" name="Freeform 374">
                <a:extLst>
                  <a:ext uri="{FF2B5EF4-FFF2-40B4-BE49-F238E27FC236}">
                    <a16:creationId xmlns:a16="http://schemas.microsoft.com/office/drawing/2014/main" id="{9C8D15C0-548B-354D-8013-4AB1C8BBC99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81AE569F-4D96-D040-A279-42190FDCEE5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1B1BB6FC-6713-774B-B108-5D51531F4C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04C666BA-4AE5-754E-9C1D-BACEEB8A65B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E13CF270-E1A9-ED4F-B25A-EC17F535D816}"/>
              </a:ext>
            </a:extLst>
          </p:cNvPr>
          <p:cNvGrpSpPr/>
          <p:nvPr/>
        </p:nvGrpSpPr>
        <p:grpSpPr>
          <a:xfrm>
            <a:off x="4403089" y="2023615"/>
            <a:ext cx="1146494" cy="498545"/>
            <a:chOff x="7493876" y="2774731"/>
            <a:chExt cx="1481958" cy="894622"/>
          </a:xfrm>
        </p:grpSpPr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2023D9E0-8919-9D4B-BC48-DA036377D2C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417CADA6-FA0C-E84F-BD88-1D16598563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F3AA78D0-F9B2-9B49-AA7F-C6A3571E9FE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9798E1A6-8D5A-F24F-86B5-1ABF5E8BE74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Freeform 383">
                <a:extLst>
                  <a:ext uri="{FF2B5EF4-FFF2-40B4-BE49-F238E27FC236}">
                    <a16:creationId xmlns:a16="http://schemas.microsoft.com/office/drawing/2014/main" id="{3DE951C7-D515-2E44-A79A-46E790AD0E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8349890D-9571-1549-B9B7-691508C0B6B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D2E3F4C2-6014-744D-BEF5-FDB1AA1491B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8" name="Line 230">
            <a:extLst>
              <a:ext uri="{FF2B5EF4-FFF2-40B4-BE49-F238E27FC236}">
                <a16:creationId xmlns:a16="http://schemas.microsoft.com/office/drawing/2014/main" id="{C1EC7F8A-99F7-DE4B-A308-44C9696C6D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968" y="2190120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91" name="Group 311">
            <a:extLst>
              <a:ext uri="{FF2B5EF4-FFF2-40B4-BE49-F238E27FC236}">
                <a16:creationId xmlns:a16="http://schemas.microsoft.com/office/drawing/2014/main" id="{A06ACF3F-B97A-A64E-BD1F-CFA2CE8DE324}"/>
              </a:ext>
            </a:extLst>
          </p:cNvPr>
          <p:cNvGrpSpPr>
            <a:grpSpLocks/>
          </p:cNvGrpSpPr>
          <p:nvPr/>
        </p:nvGrpSpPr>
        <p:grpSpPr bwMode="auto">
          <a:xfrm>
            <a:off x="4857931" y="2148845"/>
            <a:ext cx="633412" cy="200025"/>
            <a:chOff x="1800" y="1425"/>
            <a:chExt cx="399" cy="126"/>
          </a:xfrm>
        </p:grpSpPr>
        <p:sp>
          <p:nvSpPr>
            <p:cNvPr id="292" name="Rectangle 294">
              <a:extLst>
                <a:ext uri="{FF2B5EF4-FFF2-40B4-BE49-F238E27FC236}">
                  <a16:creationId xmlns:a16="http://schemas.microsoft.com/office/drawing/2014/main" id="{5A57EA0A-4734-BD4C-B974-4D2EAE09F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3" name="Rectangle 295">
              <a:extLst>
                <a:ext uri="{FF2B5EF4-FFF2-40B4-BE49-F238E27FC236}">
                  <a16:creationId xmlns:a16="http://schemas.microsoft.com/office/drawing/2014/main" id="{515879DB-C7F1-BA40-BC8C-71A41345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" y="1425"/>
              <a:ext cx="93" cy="12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4" name="Rectangle 296">
              <a:extLst>
                <a:ext uri="{FF2B5EF4-FFF2-40B4-BE49-F238E27FC236}">
                  <a16:creationId xmlns:a16="http://schemas.microsoft.com/office/drawing/2014/main" id="{6883F467-08DC-D149-9E36-9C80354D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95" name="Rectangle 297">
              <a:extLst>
                <a:ext uri="{FF2B5EF4-FFF2-40B4-BE49-F238E27FC236}">
                  <a16:creationId xmlns:a16="http://schemas.microsoft.com/office/drawing/2014/main" id="{14CFBD96-CE00-4747-B1A0-49F377A9C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1425"/>
              <a:ext cx="93" cy="126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96" name="Rectangle 298">
            <a:extLst>
              <a:ext uri="{FF2B5EF4-FFF2-40B4-BE49-F238E27FC236}">
                <a16:creationId xmlns:a16="http://schemas.microsoft.com/office/drawing/2014/main" id="{DD538D2F-2895-0543-9865-E7D3D0EB0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032" y="1971158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8" name="Line 300">
            <a:extLst>
              <a:ext uri="{FF2B5EF4-FFF2-40B4-BE49-F238E27FC236}">
                <a16:creationId xmlns:a16="http://schemas.microsoft.com/office/drawing/2014/main" id="{85E4595A-74BC-814F-A0D6-7500F4FF67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2858" y="2133026"/>
            <a:ext cx="227109" cy="1141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99" name="Line 301">
            <a:extLst>
              <a:ext uri="{FF2B5EF4-FFF2-40B4-BE49-F238E27FC236}">
                <a16:creationId xmlns:a16="http://schemas.microsoft.com/office/drawing/2014/main" id="{B85E52F2-C999-9648-8987-F5FB174023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6079" y="2486552"/>
            <a:ext cx="248236" cy="1557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312" name="Line 332">
            <a:extLst>
              <a:ext uri="{FF2B5EF4-FFF2-40B4-BE49-F238E27FC236}">
                <a16:creationId xmlns:a16="http://schemas.microsoft.com/office/drawing/2014/main" id="{6FDFA112-5209-FD44-A897-DE1B6C0B42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2260" y="2401255"/>
            <a:ext cx="17133" cy="641957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:a16="http://schemas.microsoft.com/office/drawing/2014/main" id="{D16763EA-5374-AA46-AB35-8BC78C1F3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3612" y="4213229"/>
            <a:ext cx="10347608" cy="22340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3200" i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Packet queuing and loss: </a:t>
            </a:r>
            <a:r>
              <a:rPr lang="en-US" altLang="en-US" sz="3200" dirty="0">
                <a:ea typeface="ＭＳ Ｐゴシック" panose="020B0600070205080204" pitchFamily="34" charset="-128"/>
              </a:rPr>
              <a:t>i</a:t>
            </a:r>
            <a:r>
              <a:rPr lang="en-US" altLang="en-US" dirty="0">
                <a:ea typeface="ＭＳ Ｐゴシック" panose="020B0600070205080204" pitchFamily="34" charset="-128"/>
              </a:rPr>
              <a:t>f arrival rate (in bps) to link exceeds transmission rate (bps) of link for some period of time:</a:t>
            </a:r>
          </a:p>
          <a:p>
            <a:pPr marL="287338" indent="-230188"/>
            <a:r>
              <a:rPr lang="en-US" altLang="en-US" dirty="0">
                <a:ea typeface="ＭＳ Ｐゴシック" panose="020B0600070205080204" pitchFamily="34" charset="-128"/>
              </a:rPr>
              <a:t>packets will queue, waiting to be transmitted on output link </a:t>
            </a:r>
          </a:p>
          <a:p>
            <a:pPr marL="287338" indent="-230188"/>
            <a:r>
              <a:rPr lang="en-US" altLang="en-US" dirty="0">
                <a:ea typeface="ＭＳ Ｐゴシック" panose="020B0600070205080204" pitchFamily="34" charset="-128"/>
              </a:rPr>
              <a:t>packets can be dropped (lost) if memory (buffer) in router fills up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79" name="Slide Number Placeholder 5">
            <a:extLst>
              <a:ext uri="{FF2B5EF4-FFF2-40B4-BE49-F238E27FC236}">
                <a16:creationId xmlns:a16="http://schemas.microsoft.com/office/drawing/2014/main" id="{1F3C5694-B3D1-9147-BB4D-3DE769EDB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57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uiExpan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 (revisited)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</a:t>
            </a:r>
          </a:p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link bandwidth (bit transmission rate)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intensity”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FDC591A-D31D-2A45-AA1E-B568041A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60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B5036-A83C-3D40-89CC-21D122E3DAA4}"/>
              </a:ext>
            </a:extLst>
          </p:cNvPr>
          <p:cNvGrpSpPr/>
          <p:nvPr/>
        </p:nvGrpSpPr>
        <p:grpSpPr>
          <a:xfrm>
            <a:off x="5737126" y="4424520"/>
            <a:ext cx="5860024" cy="1952948"/>
            <a:chOff x="5869858" y="4586748"/>
            <a:chExt cx="5860024" cy="19529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0EE1F0-777A-5549-B373-8500229D882B}"/>
                </a:ext>
              </a:extLst>
            </p:cNvPr>
            <p:cNvGrpSpPr/>
            <p:nvPr/>
          </p:nvGrpSpPr>
          <p:grpSpPr>
            <a:xfrm>
              <a:off x="5869858" y="4586748"/>
              <a:ext cx="2882176" cy="1915023"/>
              <a:chOff x="6998772" y="3064248"/>
              <a:chExt cx="4393223" cy="2995072"/>
            </a:xfrm>
          </p:grpSpPr>
          <p:pic>
            <p:nvPicPr>
              <p:cNvPr id="7" name="Picture 2" descr="Drinking from the Firehose: How VividCortex Compresses its Metrics">
                <a:extLst>
                  <a:ext uri="{FF2B5EF4-FFF2-40B4-BE49-F238E27FC236}">
                    <a16:creationId xmlns:a16="http://schemas.microsoft.com/office/drawing/2014/main" id="{93C006A2-5EEC-1743-AF87-E45D3E90A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Drinking From the Information Firehose">
                <a:extLst>
                  <a:ext uri="{FF2B5EF4-FFF2-40B4-BE49-F238E27FC236}">
                    <a16:creationId xmlns:a16="http://schemas.microsoft.com/office/drawing/2014/main" id="{540A1142-4C15-BA4C-BA82-A4861EB7D4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5BA06D-3B74-5348-8D35-1DEBB37E8FA0}"/>
                </a:ext>
              </a:extLst>
            </p:cNvPr>
            <p:cNvSpPr txBox="1"/>
            <p:nvPr/>
          </p:nvSpPr>
          <p:spPr>
            <a:xfrm>
              <a:off x="8794953" y="5801032"/>
              <a:ext cx="29349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flow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sender too fast for one receiver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EAFB275C-622F-0342-A28A-15D9EA67D3AB}"/>
              </a:ext>
            </a:extLst>
          </p:cNvPr>
          <p:cNvSpPr txBox="1">
            <a:spLocks noChangeArrowheads="1"/>
          </p:cNvSpPr>
          <p:nvPr/>
        </p:nvSpPr>
        <p:spPr>
          <a:xfrm>
            <a:off x="727588" y="4852219"/>
            <a:ext cx="4758812" cy="58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top-10 problem!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383268-A75C-1640-B637-852081D5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id="{4DCC6A02-3817-1E4F-92DD-D0AA6AC84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46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46" name="Slide Number Placeholder 5">
            <a:extLst>
              <a:ext uri="{FF2B5EF4-FFF2-40B4-BE49-F238E27FC236}">
                <a16:creationId xmlns:a16="http://schemas.microsoft.com/office/drawing/2014/main" id="{FB6AE8FF-6EB2-C544-80BC-6FF3FA7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5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66D11C-2FA6-994B-8F41-1BCDD73182B5}"/>
              </a:ext>
            </a:extLst>
          </p:cNvPr>
          <p:cNvGrpSpPr/>
          <p:nvPr/>
        </p:nvGrpSpPr>
        <p:grpSpPr>
          <a:xfrm>
            <a:off x="6423336" y="1491893"/>
            <a:ext cx="4706682" cy="4114800"/>
            <a:chOff x="877941" y="1593850"/>
            <a:chExt cx="4706682" cy="4114800"/>
          </a:xfrm>
        </p:grpSpPr>
        <p:sp>
          <p:nvSpPr>
            <p:cNvPr id="648" name="Rectangle 523">
              <a:extLst>
                <a:ext uri="{FF2B5EF4-FFF2-40B4-BE49-F238E27FC236}">
                  <a16:creationId xmlns:a16="http://schemas.microsoft.com/office/drawing/2014/main" id="{17573379-BEF3-6842-92C8-C7C11E0F1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41" y="1593850"/>
              <a:ext cx="4522733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itchFamily="66" charset="0"/>
                  <a:ea typeface="Arial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per-connection end-end throughput: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min(R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,R/10)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 practice: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or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is often bottleneck</a:t>
              </a:r>
            </a:p>
          </p:txBody>
        </p:sp>
        <p:sp>
          <p:nvSpPr>
            <p:cNvPr id="757" name="TextBox 1">
              <a:extLst>
                <a:ext uri="{FF2B5EF4-FFF2-40B4-BE49-F238E27FC236}">
                  <a16:creationId xmlns:a16="http://schemas.microsoft.com/office/drawing/2014/main" id="{DA9B1A1A-980B-A04A-99EA-7721056B3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710" y="4985599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ttp://gaia.cs.umass.edu/kurose_ross/</a:t>
              </a:r>
            </a:p>
          </p:txBody>
        </p:sp>
      </p:grp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B3D70443-F3EE-CE47-AEBC-12DE161B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Introduction: 1-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59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9083</TotalTime>
  <Words>1686</Words>
  <Application>Microsoft Office PowerPoint</Application>
  <PresentationFormat>Widescreen</PresentationFormat>
  <Paragraphs>413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ＭＳ Ｐゴシック</vt:lpstr>
      <vt:lpstr>游ゴシック Light</vt:lpstr>
      <vt:lpstr>Arial</vt:lpstr>
      <vt:lpstr>Calibri</vt:lpstr>
      <vt:lpstr>Calibri Light</vt:lpstr>
      <vt:lpstr>Comic Sans MS</vt:lpstr>
      <vt:lpstr>Gill Sans MT</vt:lpstr>
      <vt:lpstr>Symbol</vt:lpstr>
      <vt:lpstr>Tahoma</vt:lpstr>
      <vt:lpstr>Times New Roman</vt:lpstr>
      <vt:lpstr>Wingdings</vt:lpstr>
      <vt:lpstr>Wingdings 3</vt:lpstr>
      <vt:lpstr>Office Theme</vt:lpstr>
      <vt:lpstr>1_Office Theme</vt:lpstr>
      <vt:lpstr>PowerPoint Presentation</vt:lpstr>
      <vt:lpstr>Packet-switching: store-and-forward</vt:lpstr>
      <vt:lpstr>Packet-switching: queueing</vt:lpstr>
      <vt:lpstr>Packet-switching: queueing</vt:lpstr>
      <vt:lpstr>Packet queueing delay (revisited)</vt:lpstr>
      <vt:lpstr>Principles of congestion control</vt:lpstr>
      <vt:lpstr>Throughput</vt:lpstr>
      <vt:lpstr>Throughput</vt:lpstr>
      <vt:lpstr>Throughput: network scenario</vt:lpstr>
      <vt:lpstr>Causes/costs of congestion: scenario 1 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3</vt:lpstr>
      <vt:lpstr>Causes/costs of congestion: scenario 3</vt:lpstr>
      <vt:lpstr>Causes/costs of congestion: insights</vt:lpstr>
      <vt:lpstr>Approaches towards congestion control</vt:lpstr>
      <vt:lpstr>Approaches towards congestion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Massoud Hashemi</cp:lastModifiedBy>
  <cp:revision>407</cp:revision>
  <dcterms:created xsi:type="dcterms:W3CDTF">2020-01-18T07:24:59Z</dcterms:created>
  <dcterms:modified xsi:type="dcterms:W3CDTF">2023-12-01T19:50:23Z</dcterms:modified>
</cp:coreProperties>
</file>