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sldIdLst>
    <p:sldId id="256" r:id="rId2"/>
    <p:sldId id="257" r:id="rId3"/>
    <p:sldId id="258" r:id="rId4"/>
    <p:sldId id="259" r:id="rId5"/>
    <p:sldId id="269" r:id="rId6"/>
    <p:sldId id="270" r:id="rId7"/>
    <p:sldId id="271" r:id="rId8"/>
    <p:sldId id="272" r:id="rId9"/>
    <p:sldId id="273" r:id="rId10"/>
    <p:sldId id="267"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Files%20Backup\Backup\E%20Certificate\Trainity\IMDB%20Movie%20Analysis\ppt\Task%205.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Files%20Backup\Backup\E%20Certificate\Trainity\IMDB%20Movie%20Analysis\ppt\Task%205.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Files%20Backup\Backup\E%20Certificate\Trainity\IMDB%20Movie%20Analysis\ppt\Task%205.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Files%20Backup\Backup\E%20Certificate\Trainity\IMDB%20Movie%20Analysis\ppt\Task%20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'IMDB_Movies_Raw C top 250'!$Z$1</c:f>
              <c:strCache>
                <c:ptCount val="1"/>
                <c:pt idx="0">
                  <c:v>imdb_score</c:v>
                </c:pt>
              </c:strCache>
            </c:strRef>
          </c:tx>
          <c:spPr>
            <a:ln w="28575" cap="rnd">
              <a:solidFill>
                <a:schemeClr val="accent1"/>
              </a:solidFill>
              <a:round/>
            </a:ln>
            <a:effectLst/>
          </c:spPr>
          <c:marker>
            <c:symbol val="none"/>
          </c:marker>
          <c:cat>
            <c:strRef>
              <c:f>'IMDB_Movies_Raw C top 250'!$L$2:$L$3757</c:f>
              <c:strCache>
                <c:ptCount val="3756"/>
                <c:pt idx="0">
                  <c:v>The Shawshank Redemptionâ </c:v>
                </c:pt>
                <c:pt idx="1">
                  <c:v>The Godfatherâ </c:v>
                </c:pt>
                <c:pt idx="2">
                  <c:v>The Dark Knightâ </c:v>
                </c:pt>
                <c:pt idx="3">
                  <c:v>The Godfather: Part Iiâ </c:v>
                </c:pt>
                <c:pt idx="4">
                  <c:v>Pulp Fictionâ </c:v>
                </c:pt>
                <c:pt idx="5">
                  <c:v>The Lord Of The Rings: The Return Of The Kingâ </c:v>
                </c:pt>
                <c:pt idx="6">
                  <c:v>Schindler'S Listâ </c:v>
                </c:pt>
                <c:pt idx="7">
                  <c:v>The Good, The Bad And The Uglyâ </c:v>
                </c:pt>
                <c:pt idx="8">
                  <c:v>Inceptionâ </c:v>
                </c:pt>
                <c:pt idx="9">
                  <c:v>Fight Clubâ </c:v>
                </c:pt>
                <c:pt idx="10">
                  <c:v>Forrest Gumpâ </c:v>
                </c:pt>
                <c:pt idx="11">
                  <c:v>The Lord Of The Rings: The Fellowship Of The Ringâ </c:v>
                </c:pt>
                <c:pt idx="12">
                  <c:v>Star Wars: Episode V - The Empire Strikes Backâ </c:v>
                </c:pt>
                <c:pt idx="13">
                  <c:v>The Matrixâ </c:v>
                </c:pt>
                <c:pt idx="14">
                  <c:v>The Lord Of The Rings: The Two Towersâ </c:v>
                </c:pt>
                <c:pt idx="15">
                  <c:v>Star Wars: Episode Iv - A New Hopeâ </c:v>
                </c:pt>
                <c:pt idx="16">
                  <c:v>Goodfellasâ </c:v>
                </c:pt>
                <c:pt idx="17">
                  <c:v>One Flew Over The Cuckoo'S Nestâ </c:v>
                </c:pt>
                <c:pt idx="18">
                  <c:v>City Of Godâ </c:v>
                </c:pt>
                <c:pt idx="19">
                  <c:v>Se7Enâ </c:v>
                </c:pt>
                <c:pt idx="20">
                  <c:v>Interstellarâ </c:v>
                </c:pt>
                <c:pt idx="21">
                  <c:v>The Silence Of The Lambsâ </c:v>
                </c:pt>
                <c:pt idx="22">
                  <c:v>Saving Private Ryanâ </c:v>
                </c:pt>
                <c:pt idx="23">
                  <c:v>American History Xâ </c:v>
                </c:pt>
                <c:pt idx="24">
                  <c:v>The Usual Suspectsâ </c:v>
                </c:pt>
                <c:pt idx="25">
                  <c:v>Spirited Awayâ </c:v>
                </c:pt>
                <c:pt idx="26">
                  <c:v>Modern Timesâ </c:v>
                </c:pt>
                <c:pt idx="27">
                  <c:v>The Dark Knight Risesâ </c:v>
                </c:pt>
                <c:pt idx="28">
                  <c:v>Gladiatorâ </c:v>
                </c:pt>
                <c:pt idx="29">
                  <c:v>Django Unchainedâ </c:v>
                </c:pt>
                <c:pt idx="30">
                  <c:v>The Departedâ </c:v>
                </c:pt>
                <c:pt idx="31">
                  <c:v>Mementoâ </c:v>
                </c:pt>
                <c:pt idx="32">
                  <c:v>The Prestigeâ </c:v>
                </c:pt>
                <c:pt idx="33">
                  <c:v>The Green Mileâ </c:v>
                </c:pt>
                <c:pt idx="34">
                  <c:v>Terminator 2: Judgment Dayâ </c:v>
                </c:pt>
                <c:pt idx="35">
                  <c:v>Back To The Futureâ </c:v>
                </c:pt>
                <c:pt idx="36">
                  <c:v>Raiders Of The Lost Arkâ </c:v>
                </c:pt>
                <c:pt idx="37">
                  <c:v>The Lion Kingâ </c:v>
                </c:pt>
                <c:pt idx="38">
                  <c:v>Alienâ </c:v>
                </c:pt>
                <c:pt idx="39">
                  <c:v>The Pianistâ </c:v>
                </c:pt>
                <c:pt idx="40">
                  <c:v>Apocalypse Nowâ </c:v>
                </c:pt>
                <c:pt idx="41">
                  <c:v>Psychoâ </c:v>
                </c:pt>
                <c:pt idx="42">
                  <c:v>Whiplashâ </c:v>
                </c:pt>
                <c:pt idx="43">
                  <c:v>The Lives Of Othersâ </c:v>
                </c:pt>
                <c:pt idx="44">
                  <c:v>Samsaraâ </c:v>
                </c:pt>
                <c:pt idx="45">
                  <c:v>American Beautyâ </c:v>
                </c:pt>
                <c:pt idx="46">
                  <c:v>Braveheartâ </c:v>
                </c:pt>
                <c:pt idx="47">
                  <c:v>Wallâ·Eâ </c:v>
                </c:pt>
                <c:pt idx="48">
                  <c:v>Star Wars: Episode Vi - Return Of The Jediâ </c:v>
                </c:pt>
                <c:pt idx="49">
                  <c:v>Reservoir Dogsâ </c:v>
                </c:pt>
                <c:pt idx="50">
                  <c:v>Requiem For A Dreamâ </c:v>
                </c:pt>
                <c:pt idx="51">
                  <c:v>Amã©Lieâ </c:v>
                </c:pt>
                <c:pt idx="52">
                  <c:v>Aliensâ </c:v>
                </c:pt>
                <c:pt idx="53">
                  <c:v>Oldboyâ </c:v>
                </c:pt>
                <c:pt idx="54">
                  <c:v>Princess Mononokeâ </c:v>
                </c:pt>
                <c:pt idx="55">
                  <c:v>Once Upon A Time In Americaâ </c:v>
                </c:pt>
                <c:pt idx="56">
                  <c:v>Lawrence Of Arabiaâ </c:v>
                </c:pt>
                <c:pt idx="57">
                  <c:v>Das Bootâ </c:v>
                </c:pt>
                <c:pt idx="58">
                  <c:v>A Separationâ </c:v>
                </c:pt>
                <c:pt idx="59">
                  <c:v>Batman Beginsâ </c:v>
                </c:pt>
                <c:pt idx="60">
                  <c:v>Inglourious Basterdsâ </c:v>
                </c:pt>
                <c:pt idx="61">
                  <c:v>Eternal Sunshine Of The Spotless Mindâ </c:v>
                </c:pt>
                <c:pt idx="62">
                  <c:v>Upâ </c:v>
                </c:pt>
                <c:pt idx="63">
                  <c:v>Toy Storyâ </c:v>
                </c:pt>
                <c:pt idx="64">
                  <c:v>Good Will Huntingâ </c:v>
                </c:pt>
                <c:pt idx="65">
                  <c:v>Snatchâ </c:v>
                </c:pt>
                <c:pt idx="66">
                  <c:v>Snatchâ </c:v>
                </c:pt>
                <c:pt idx="67">
                  <c:v>Toy Story 3Â </c:v>
                </c:pt>
                <c:pt idx="68">
                  <c:v>Scarfaceâ </c:v>
                </c:pt>
                <c:pt idx="69">
                  <c:v>Indiana Jones And The Last Crusadeâ </c:v>
                </c:pt>
                <c:pt idx="70">
                  <c:v>2001: A Space Odysseyâ </c:v>
                </c:pt>
                <c:pt idx="71">
                  <c:v>L.A. Confidentialâ </c:v>
                </c:pt>
                <c:pt idx="72">
                  <c:v>Monty Python And The Holy Grailâ </c:v>
                </c:pt>
                <c:pt idx="73">
                  <c:v>Inside Outâ </c:v>
                </c:pt>
                <c:pt idx="74">
                  <c:v>Unforgivenâ </c:v>
                </c:pt>
                <c:pt idx="75">
                  <c:v>Amadeusâ </c:v>
                </c:pt>
                <c:pt idx="76">
                  <c:v>Downfallâ </c:v>
                </c:pt>
                <c:pt idx="77">
                  <c:v>Raging Bullâ </c:v>
                </c:pt>
                <c:pt idx="78">
                  <c:v>The Stingâ </c:v>
                </c:pt>
                <c:pt idx="79">
                  <c:v>Some Like It Hotâ </c:v>
                </c:pt>
                <c:pt idx="80">
                  <c:v>The Huntâ </c:v>
                </c:pt>
                <c:pt idx="81">
                  <c:v>Roomâ </c:v>
                </c:pt>
                <c:pt idx="82">
                  <c:v>Metropolisâ </c:v>
                </c:pt>
                <c:pt idx="83">
                  <c:v>V For Vendettaâ </c:v>
                </c:pt>
                <c:pt idx="84">
                  <c:v>The Wolf Of Wall Streetâ </c:v>
                </c:pt>
                <c:pt idx="85">
                  <c:v>Finding Nemoâ </c:v>
                </c:pt>
                <c:pt idx="86">
                  <c:v>A Beautiful Mindâ </c:v>
                </c:pt>
                <c:pt idx="87">
                  <c:v>Die Hardâ </c:v>
                </c:pt>
                <c:pt idx="88">
                  <c:v>Gran Torinoâ </c:v>
                </c:pt>
                <c:pt idx="89">
                  <c:v>The Big Lebowskiâ </c:v>
                </c:pt>
                <c:pt idx="90">
                  <c:v>How To Train Your Dragonâ </c:v>
                </c:pt>
                <c:pt idx="91">
                  <c:v>Trainspottingâ </c:v>
                </c:pt>
                <c:pt idx="92">
                  <c:v>Pan'S Labyrinthâ </c:v>
                </c:pt>
                <c:pt idx="93">
                  <c:v>Blade Runnerâ </c:v>
                </c:pt>
                <c:pt idx="94">
                  <c:v>Into The Wildâ </c:v>
                </c:pt>
                <c:pt idx="95">
                  <c:v>Lock, Stock And Two Smoking Barrelsâ </c:v>
                </c:pt>
                <c:pt idx="96">
                  <c:v>Casinoâ </c:v>
                </c:pt>
                <c:pt idx="97">
                  <c:v>Warriorâ </c:v>
                </c:pt>
                <c:pt idx="98">
                  <c:v>Captain America: Civil Warâ </c:v>
                </c:pt>
                <c:pt idx="99">
                  <c:v>The Thingâ </c:v>
                </c:pt>
                <c:pt idx="100">
                  <c:v>Gone With The Windâ </c:v>
                </c:pt>
                <c:pt idx="101">
                  <c:v>Howl'S Moving Castleâ </c:v>
                </c:pt>
                <c:pt idx="102">
                  <c:v>The Bridge On The River Kwaiâ </c:v>
                </c:pt>
                <c:pt idx="103">
                  <c:v>The Secret In Their Eyesâ </c:v>
                </c:pt>
                <c:pt idx="104">
                  <c:v>On The Waterfrontâ </c:v>
                </c:pt>
                <c:pt idx="105">
                  <c:v>Incendiesâ </c:v>
                </c:pt>
                <c:pt idx="106">
                  <c:v>The Avengersâ </c:v>
                </c:pt>
                <c:pt idx="107">
                  <c:v>The Avengersâ </c:v>
                </c:pt>
                <c:pt idx="108">
                  <c:v>Pirates Of The Caribbean: The Curse Of The Black Pearlâ </c:v>
                </c:pt>
                <c:pt idx="109">
                  <c:v>Shutter Islandâ </c:v>
                </c:pt>
                <c:pt idx="110">
                  <c:v>Kill Bill: Vol. 1Â </c:v>
                </c:pt>
                <c:pt idx="111">
                  <c:v>The Sixth Senseâ </c:v>
                </c:pt>
                <c:pt idx="112">
                  <c:v>Guardians Of The Galaxyâ </c:v>
                </c:pt>
                <c:pt idx="113">
                  <c:v>The Truman Showâ </c:v>
                </c:pt>
                <c:pt idx="114">
                  <c:v>Sin Cityâ </c:v>
                </c:pt>
                <c:pt idx="115">
                  <c:v>Jurassic Parkâ </c:v>
                </c:pt>
                <c:pt idx="116">
                  <c:v>No Country For Old Menâ </c:v>
                </c:pt>
                <c:pt idx="117">
                  <c:v>The Terminatorâ </c:v>
                </c:pt>
                <c:pt idx="118">
                  <c:v>Monsters, Inc.Â </c:v>
                </c:pt>
                <c:pt idx="119">
                  <c:v>Donnie Darkoâ </c:v>
                </c:pt>
                <c:pt idx="120">
                  <c:v>Gone Girlâ </c:v>
                </c:pt>
                <c:pt idx="121">
                  <c:v>Mad Max: Fury Roadâ </c:v>
                </c:pt>
                <c:pt idx="122">
                  <c:v>The Bourne Ultimatumâ </c:v>
                </c:pt>
                <c:pt idx="123">
                  <c:v>Million Dollar Babyâ </c:v>
                </c:pt>
                <c:pt idx="124">
                  <c:v>Deadpoolâ </c:v>
                </c:pt>
                <c:pt idx="125">
                  <c:v>The Grand Budapest Hotelâ </c:v>
                </c:pt>
                <c:pt idx="126">
                  <c:v>The Martianâ </c:v>
                </c:pt>
                <c:pt idx="127">
                  <c:v>The Imitation Gameâ </c:v>
                </c:pt>
                <c:pt idx="128">
                  <c:v>12 Years A Slaveâ </c:v>
                </c:pt>
                <c:pt idx="129">
                  <c:v>Groundhog Dayâ </c:v>
                </c:pt>
                <c:pt idx="130">
                  <c:v>The Revenantâ </c:v>
                </c:pt>
                <c:pt idx="131">
                  <c:v>Prisonersâ </c:v>
                </c:pt>
                <c:pt idx="132">
                  <c:v>Rockyâ </c:v>
                </c:pt>
                <c:pt idx="133">
                  <c:v>There Will Be Bloodâ </c:v>
                </c:pt>
                <c:pt idx="134">
                  <c:v>The Helpâ </c:v>
                </c:pt>
                <c:pt idx="135">
                  <c:v>Rushâ </c:v>
                </c:pt>
                <c:pt idx="136">
                  <c:v>The Princess Brideâ </c:v>
                </c:pt>
                <c:pt idx="137">
                  <c:v>The Wizard Of Ozâ </c:v>
                </c:pt>
                <c:pt idx="138">
                  <c:v>Platoonâ </c:v>
                </c:pt>
                <c:pt idx="139">
                  <c:v>Stand By Meâ </c:v>
                </c:pt>
                <c:pt idx="140">
                  <c:v>Hotel Rwandaâ </c:v>
                </c:pt>
                <c:pt idx="141">
                  <c:v>Spotlightâ </c:v>
                </c:pt>
                <c:pt idx="142">
                  <c:v>Annie Hallâ </c:v>
                </c:pt>
                <c:pt idx="143">
                  <c:v>Before Sunriseâ </c:v>
                </c:pt>
                <c:pt idx="144">
                  <c:v>Amores Perrosâ </c:v>
                </c:pt>
                <c:pt idx="145">
                  <c:v>Butch Cassidy And The Sundance Kidâ </c:v>
                </c:pt>
                <c:pt idx="146">
                  <c:v>Akiraâ </c:v>
                </c:pt>
                <c:pt idx="147">
                  <c:v>Elite Squadâ </c:v>
                </c:pt>
                <c:pt idx="148">
                  <c:v>The Celebrationâ </c:v>
                </c:pt>
                <c:pt idx="149">
                  <c:v>The Sea Insideâ </c:v>
                </c:pt>
                <c:pt idx="150">
                  <c:v>The Best Years Of Our Livesâ </c:v>
                </c:pt>
                <c:pt idx="151">
                  <c:v>Tae Guk Gi: The Brotherhood Of Warâ </c:v>
                </c:pt>
                <c:pt idx="152">
                  <c:v>Slumdog Millionaireâ </c:v>
                </c:pt>
                <c:pt idx="153">
                  <c:v>Black Swanâ </c:v>
                </c:pt>
                <c:pt idx="154">
                  <c:v>District 9Â </c:v>
                </c:pt>
                <c:pt idx="155">
                  <c:v>Catch Me If You Canâ </c:v>
                </c:pt>
                <c:pt idx="156">
                  <c:v>X-Men: Days Of Future Pastâ </c:v>
                </c:pt>
                <c:pt idx="157">
                  <c:v>Kill Bill: Vol. 2Â </c:v>
                </c:pt>
                <c:pt idx="158">
                  <c:v>Star Trekâ </c:v>
                </c:pt>
                <c:pt idx="159">
                  <c:v>The King'S Speechâ </c:v>
                </c:pt>
                <c:pt idx="160">
                  <c:v>The Incrediblesâ </c:v>
                </c:pt>
                <c:pt idx="161">
                  <c:v>Ratatouilleâ </c:v>
                </c:pt>
                <c:pt idx="162">
                  <c:v>Casino Royaleâ </c:v>
                </c:pt>
                <c:pt idx="163">
                  <c:v>Casino Royaleâ </c:v>
                </c:pt>
                <c:pt idx="164">
                  <c:v>Life Of Piâ </c:v>
                </c:pt>
                <c:pt idx="165">
                  <c:v>Jawsâ </c:v>
                </c:pt>
                <c:pt idx="166">
                  <c:v>Blood Diamondâ </c:v>
                </c:pt>
                <c:pt idx="167">
                  <c:v>Shaun Of The Deadâ </c:v>
                </c:pt>
                <c:pt idx="168">
                  <c:v>Rain Manâ </c:v>
                </c:pt>
                <c:pt idx="169">
                  <c:v>Herâ </c:v>
                </c:pt>
                <c:pt idx="170">
                  <c:v>The Perks Of Being A Wallflowerâ </c:v>
                </c:pt>
                <c:pt idx="171">
                  <c:v>Big Fishâ </c:v>
                </c:pt>
                <c:pt idx="172">
                  <c:v>Mystic Riverâ </c:v>
                </c:pt>
                <c:pt idx="173">
                  <c:v>The Pursuit Of Happynessâ </c:v>
                </c:pt>
                <c:pt idx="174">
                  <c:v>Dallas Buyers Clubâ </c:v>
                </c:pt>
                <c:pt idx="175">
                  <c:v>In Brugesâ </c:v>
                </c:pt>
                <c:pt idx="176">
                  <c:v>The Exorcistâ </c:v>
                </c:pt>
                <c:pt idx="177">
                  <c:v>Dead Poets Societyâ </c:v>
                </c:pt>
                <c:pt idx="178">
                  <c:v>Boyhoodâ </c:v>
                </c:pt>
                <c:pt idx="179">
                  <c:v>Aladdinâ </c:v>
                </c:pt>
                <c:pt idx="180">
                  <c:v>Serenityâ </c:v>
                </c:pt>
                <c:pt idx="181">
                  <c:v>Magnoliaâ </c:v>
                </c:pt>
                <c:pt idx="182">
                  <c:v>Mulholland Driveâ </c:v>
                </c:pt>
                <c:pt idx="183">
                  <c:v>The Artistâ </c:v>
                </c:pt>
                <c:pt idx="184">
                  <c:v>Dances With Wolvesâ </c:v>
                </c:pt>
                <c:pt idx="185">
                  <c:v>Before Sunsetâ </c:v>
                </c:pt>
                <c:pt idx="186">
                  <c:v>True Romanceâ </c:v>
                </c:pt>
                <c:pt idx="187">
                  <c:v>Brazilâ </c:v>
                </c:pt>
                <c:pt idx="188">
                  <c:v>Cinderella Manâ </c:v>
                </c:pt>
                <c:pt idx="189">
                  <c:v>The Sound Of Musicâ </c:v>
                </c:pt>
                <c:pt idx="190">
                  <c:v>A Fistful Of Dollarsâ </c:v>
                </c:pt>
                <c:pt idx="191">
                  <c:v>The Iron Giantâ </c:v>
                </c:pt>
                <c:pt idx="192">
                  <c:v>Bowling For Columbineâ </c:v>
                </c:pt>
                <c:pt idx="193">
                  <c:v>Jfkâ </c:v>
                </c:pt>
                <c:pt idx="194">
                  <c:v>Young Frankensteinâ </c:v>
                </c:pt>
                <c:pt idx="195">
                  <c:v>Dancer In The Darkâ </c:v>
                </c:pt>
                <c:pt idx="196">
                  <c:v>Sling Bladeâ </c:v>
                </c:pt>
                <c:pt idx="197">
                  <c:v>Persepolisâ </c:v>
                </c:pt>
                <c:pt idx="198">
                  <c:v>My Name Is Khanâ </c:v>
                </c:pt>
                <c:pt idx="199">
                  <c:v>Sickoâ </c:v>
                </c:pt>
                <c:pt idx="200">
                  <c:v>The Straight Storyâ </c:v>
                </c:pt>
                <c:pt idx="201">
                  <c:v>Doctor Zhivagoâ </c:v>
                </c:pt>
                <c:pt idx="202">
                  <c:v>Waltz With Bashirâ </c:v>
                </c:pt>
                <c:pt idx="203">
                  <c:v>Fiddler On The Roofâ </c:v>
                </c:pt>
                <c:pt idx="204">
                  <c:v>Seven Samuraiâ </c:v>
                </c:pt>
                <c:pt idx="205">
                  <c:v>Children Of Heavenâ </c:v>
                </c:pt>
                <c:pt idx="206">
                  <c:v>Hoop Dreamsâ </c:v>
                </c:pt>
                <c:pt idx="207">
                  <c:v>The Act Of Killingâ </c:v>
                </c:pt>
                <c:pt idx="208">
                  <c:v>Woodstockâ </c:v>
                </c:pt>
                <c:pt idx="209">
                  <c:v>In The Shadow Of The Moonâ </c:v>
                </c:pt>
                <c:pt idx="210">
                  <c:v>Central Stationâ </c:v>
                </c:pt>
                <c:pt idx="211">
                  <c:v>Blood In, Blood Outâ </c:v>
                </c:pt>
                <c:pt idx="212">
                  <c:v>Avatarâ </c:v>
                </c:pt>
                <c:pt idx="213">
                  <c:v>Iron Manâ </c:v>
                </c:pt>
                <c:pt idx="214">
                  <c:v>Takenâ </c:v>
                </c:pt>
                <c:pt idx="215">
                  <c:v>The Hobbit: The Desolation Of Smaugâ </c:v>
                </c:pt>
                <c:pt idx="216">
                  <c:v>Shrekâ </c:v>
                </c:pt>
                <c:pt idx="217">
                  <c:v>Edge Of Tomorrowâ </c:v>
                </c:pt>
                <c:pt idx="218">
                  <c:v>The Bourne Identityâ </c:v>
                </c:pt>
                <c:pt idx="219">
                  <c:v>The Notebookâ </c:v>
                </c:pt>
                <c:pt idx="220">
                  <c:v>Toy Story 2Â </c:v>
                </c:pt>
                <c:pt idx="221">
                  <c:v>Children Of Menâ </c:v>
                </c:pt>
                <c:pt idx="222">
                  <c:v>Crashâ </c:v>
                </c:pt>
                <c:pt idx="223">
                  <c:v>Crashâ </c:v>
                </c:pt>
                <c:pt idx="224">
                  <c:v>Edward Scissorhandsâ </c:v>
                </c:pt>
                <c:pt idx="225">
                  <c:v>Little Miss Sunshineâ </c:v>
                </c:pt>
                <c:pt idx="226">
                  <c:v>Hot Fuzzâ </c:v>
                </c:pt>
                <c:pt idx="227">
                  <c:v>Captain Phillipsâ </c:v>
                </c:pt>
                <c:pt idx="228">
                  <c:v>Nightcrawlerâ </c:v>
                </c:pt>
                <c:pt idx="229">
                  <c:v>E.T. The Extra-Terrestrialâ </c:v>
                </c:pt>
                <c:pt idx="230">
                  <c:v>Big Hero 6Â </c:v>
                </c:pt>
                <c:pt idx="231">
                  <c:v>The Fighterâ </c:v>
                </c:pt>
                <c:pt idx="232">
                  <c:v>The Hateful Eightâ </c:v>
                </c:pt>
                <c:pt idx="233">
                  <c:v>Moonâ </c:v>
                </c:pt>
                <c:pt idx="234">
                  <c:v>The Wrestlerâ </c:v>
                </c:pt>
                <c:pt idx="235">
                  <c:v>How To Train Your Dragon 2Â </c:v>
                </c:pt>
                <c:pt idx="236">
                  <c:v>The Untouchablesâ </c:v>
                </c:pt>
                <c:pt idx="237">
                  <c:v>Crouching Tiger, Hidden Dragonâ </c:v>
                </c:pt>
                <c:pt idx="238">
                  <c:v>Almost Famousâ </c:v>
                </c:pt>
                <c:pt idx="239">
                  <c:v>Boogie Nightsâ </c:v>
                </c:pt>
                <c:pt idx="240">
                  <c:v>Walk The Lineâ </c:v>
                </c:pt>
                <c:pt idx="241">
                  <c:v>Halloweenâ </c:v>
                </c:pt>
                <c:pt idx="242">
                  <c:v>Halloweenâ </c:v>
                </c:pt>
                <c:pt idx="243">
                  <c:v>Halloweenâ </c:v>
                </c:pt>
                <c:pt idx="244">
                  <c:v>Heroâ </c:v>
                </c:pt>
                <c:pt idx="245">
                  <c:v>Heroâ </c:v>
                </c:pt>
                <c:pt idx="246">
                  <c:v>The Blues Brothersâ </c:v>
                </c:pt>
                <c:pt idx="247">
                  <c:v>Ed Woodâ </c:v>
                </c:pt>
                <c:pt idx="248">
                  <c:v>The Insiderâ </c:v>
                </c:pt>
                <c:pt idx="249">
                  <c:v>Letters From Iwo Jimaâ </c:v>
                </c:pt>
                <c:pt idx="250">
                  <c:v>Straight Outta Comptonâ </c:v>
                </c:pt>
                <c:pt idx="251">
                  <c:v>Gloryâ </c:v>
                </c:pt>
                <c:pt idx="252">
                  <c:v>Gloryâ </c:v>
                </c:pt>
                <c:pt idx="253">
                  <c:v>Before Midnightâ </c:v>
                </c:pt>
                <c:pt idx="254">
                  <c:v>Onceâ </c:v>
                </c:pt>
                <c:pt idx="255">
                  <c:v>Amourâ </c:v>
                </c:pt>
                <c:pt idx="256">
                  <c:v>My Fair Ladyâ </c:v>
                </c:pt>
                <c:pt idx="257">
                  <c:v>Do The Right Thingâ </c:v>
                </c:pt>
                <c:pt idx="258">
                  <c:v>The Remains Of The Dayâ </c:v>
                </c:pt>
                <c:pt idx="259">
                  <c:v>The Right Stuffâ </c:v>
                </c:pt>
                <c:pt idx="260">
                  <c:v>4 Months, 3 Weeks And 2 Daysâ </c:v>
                </c:pt>
                <c:pt idx="261">
                  <c:v>The World'S Fastest Indianâ </c:v>
                </c:pt>
                <c:pt idx="262">
                  <c:v>The Chorusâ </c:v>
                </c:pt>
                <c:pt idx="263">
                  <c:v>Nine Queensâ </c:v>
                </c:pt>
                <c:pt idx="264">
                  <c:v>Ernest &amp; Celestineâ </c:v>
                </c:pt>
                <c:pt idx="265">
                  <c:v>The Second Motherâ </c:v>
                </c:pt>
                <c:pt idx="266">
                  <c:v>The Hangoverâ </c:v>
                </c:pt>
                <c:pt idx="267">
                  <c:v>Gravityâ </c:v>
                </c:pt>
                <c:pt idx="268">
                  <c:v>Silver Linings Playbookâ </c:v>
                </c:pt>
                <c:pt idx="269">
                  <c:v>Skyfallâ </c:v>
                </c:pt>
                <c:pt idx="270">
                  <c:v>Skyfallâ </c:v>
                </c:pt>
                <c:pt idx="271">
                  <c:v>X-Men: First Classâ </c:v>
                </c:pt>
                <c:pt idx="272">
                  <c:v>Captain America: The Winter Soldierâ </c:v>
                </c:pt>
                <c:pt idx="273">
                  <c:v>The Curious Case Of Benjamin Buttonâ </c:v>
                </c:pt>
                <c:pt idx="274">
                  <c:v>Driveâ </c:v>
                </c:pt>
                <c:pt idx="275">
                  <c:v>Ocean'S Elevenâ </c:v>
                </c:pt>
                <c:pt idx="276">
                  <c:v>Star Trek Into Darknessâ </c:v>
                </c:pt>
                <c:pt idx="277">
                  <c:v>Birdman Or (The Unexpected Virtue Of Ignorance)Â </c:v>
                </c:pt>
                <c:pt idx="278">
                  <c:v>Harry Potter And The Prisoner Of Azkabanâ </c:v>
                </c:pt>
                <c:pt idx="279">
                  <c:v>The Bourne Supremacyâ </c:v>
                </c:pt>
                <c:pt idx="280">
                  <c:v>Back To The Future Part Iiâ </c:v>
                </c:pt>
                <c:pt idx="281">
                  <c:v>The Girl With The Dragon Tattooâ </c:v>
                </c:pt>
                <c:pt idx="282">
                  <c:v>American Gangsterâ </c:v>
                </c:pt>
                <c:pt idx="283">
                  <c:v>Lost In Translationâ </c:v>
                </c:pt>
                <c:pt idx="284">
                  <c:v>Tangledâ </c:v>
                </c:pt>
                <c:pt idx="285">
                  <c:v>Predatorâ </c:v>
                </c:pt>
                <c:pt idx="286">
                  <c:v>Wreck-It Ralphâ </c:v>
                </c:pt>
                <c:pt idx="287">
                  <c:v>Lucky Number Slevinâ </c:v>
                </c:pt>
                <c:pt idx="288">
                  <c:v>Lucky Number Slevinâ </c:v>
                </c:pt>
                <c:pt idx="289">
                  <c:v>The Gameâ </c:v>
                </c:pt>
                <c:pt idx="290">
                  <c:v>Being John Malkovichâ </c:v>
                </c:pt>
                <c:pt idx="291">
                  <c:v>The Fault In Our Starsâ </c:v>
                </c:pt>
                <c:pt idx="292">
                  <c:v>The Lego Movieâ </c:v>
                </c:pt>
                <c:pt idx="293">
                  <c:v>3:10 To Yumaâ </c:v>
                </c:pt>
                <c:pt idx="294">
                  <c:v>Moonrise Kingdomâ </c:v>
                </c:pt>
                <c:pt idx="295">
                  <c:v>Apocalyptoâ </c:v>
                </c:pt>
                <c:pt idx="296">
                  <c:v>Donnie Brascoâ </c:v>
                </c:pt>
                <c:pt idx="297">
                  <c:v>O Brother, Where Art Thou?Â </c:v>
                </c:pt>
                <c:pt idx="298">
                  <c:v>Gattacaâ </c:v>
                </c:pt>
                <c:pt idx="299">
                  <c:v>The Fugitiveâ </c:v>
                </c:pt>
                <c:pt idx="300">
                  <c:v>About Timeâ </c:v>
                </c:pt>
                <c:pt idx="301">
                  <c:v>Office Spaceâ </c:v>
                </c:pt>
                <c:pt idx="302">
                  <c:v>Changelingâ </c:v>
                </c:pt>
                <c:pt idx="303">
                  <c:v>Pride &amp; Prejudiceâ </c:v>
                </c:pt>
                <c:pt idx="304">
                  <c:v>Atonementâ </c:v>
                </c:pt>
                <c:pt idx="305">
                  <c:v>The Big Shortâ </c:v>
                </c:pt>
                <c:pt idx="306">
                  <c:v>Clerksâ </c:v>
                </c:pt>
                <c:pt idx="307">
                  <c:v>Finding Neverlandâ </c:v>
                </c:pt>
                <c:pt idx="308">
                  <c:v>What'S Eating Gilbert Grapeâ </c:v>
                </c:pt>
                <c:pt idx="309">
                  <c:v>South Park: Bigger Longer &amp; Uncutâ </c:v>
                </c:pt>
                <c:pt idx="310">
                  <c:v>Run Lola Runâ </c:v>
                </c:pt>
                <c:pt idx="311">
                  <c:v>Remember The Titansâ </c:v>
                </c:pt>
                <c:pt idx="312">
                  <c:v>Airplane!Â </c:v>
                </c:pt>
                <c:pt idx="313">
                  <c:v>Goldfingerâ </c:v>
                </c:pt>
                <c:pt idx="314">
                  <c:v>Fantastic Mr. Foxâ </c:v>
                </c:pt>
                <c:pt idx="315">
                  <c:v>The Boy In The Striped Pajamasâ </c:v>
                </c:pt>
                <c:pt idx="316">
                  <c:v>Evil Dead Iiâ </c:v>
                </c:pt>
                <c:pt idx="317">
                  <c:v>The Last Of The Mohicansâ </c:v>
                </c:pt>
                <c:pt idx="318">
                  <c:v>Mary Poppinsâ </c:v>
                </c:pt>
                <c:pt idx="319">
                  <c:v>The Jungle Bookâ </c:v>
                </c:pt>
                <c:pt idx="320">
                  <c:v>The Jungle Bookâ </c:v>
                </c:pt>
                <c:pt idx="321">
                  <c:v>Kung Fu Hustleâ </c:v>
                </c:pt>
                <c:pt idx="322">
                  <c:v>Blazing Saddlesâ </c:v>
                </c:pt>
                <c:pt idx="323">
                  <c:v>Tombstoneâ </c:v>
                </c:pt>
                <c:pt idx="324">
                  <c:v>Boyz N The Hoodâ </c:v>
                </c:pt>
                <c:pt idx="325">
                  <c:v>Nebraskaâ </c:v>
                </c:pt>
                <c:pt idx="326">
                  <c:v>Glengarry Glen Rossâ </c:v>
                </c:pt>
                <c:pt idx="327">
                  <c:v>The Last Emperorâ </c:v>
                </c:pt>
                <c:pt idx="328">
                  <c:v>The Best Offerâ </c:v>
                </c:pt>
                <c:pt idx="329">
                  <c:v>The Conjuring 2Â </c:v>
                </c:pt>
                <c:pt idx="330">
                  <c:v>The Color Purpleâ </c:v>
                </c:pt>
                <c:pt idx="331">
                  <c:v>Black Bookâ </c:v>
                </c:pt>
                <c:pt idx="332">
                  <c:v>The White Ribbonâ </c:v>
                </c:pt>
                <c:pt idx="333">
                  <c:v>The Triplets Of Bellevilleâ </c:v>
                </c:pt>
                <c:pt idx="334">
                  <c:v>Man On Wireâ </c:v>
                </c:pt>
                <c:pt idx="335">
                  <c:v>Ordinary Peopleâ </c:v>
                </c:pt>
                <c:pt idx="336">
                  <c:v>Hamletâ </c:v>
                </c:pt>
                <c:pt idx="337">
                  <c:v>Hamletâ </c:v>
                </c:pt>
                <c:pt idx="338">
                  <c:v>The Lunchboxâ </c:v>
                </c:pt>
                <c:pt idx="339">
                  <c:v>The Little Princeâ </c:v>
                </c:pt>
                <c:pt idx="340">
                  <c:v>The Verdictâ </c:v>
                </c:pt>
                <c:pt idx="341">
                  <c:v>Hedwig And The Angry Inchâ </c:v>
                </c:pt>
                <c:pt idx="342">
                  <c:v>Joyeux Noelâ </c:v>
                </c:pt>
                <c:pt idx="343">
                  <c:v>Top Hatâ </c:v>
                </c:pt>
                <c:pt idx="344">
                  <c:v>Mauriceâ </c:v>
                </c:pt>
                <c:pt idx="345">
                  <c:v>Gangster'S Paradise: Jerusalemaâ </c:v>
                </c:pt>
                <c:pt idx="346">
                  <c:v>Characterâ </c:v>
                </c:pt>
                <c:pt idx="347">
                  <c:v>Murderballâ </c:v>
                </c:pt>
                <c:pt idx="348">
                  <c:v>Oceansâ </c:v>
                </c:pt>
                <c:pt idx="349">
                  <c:v>Titanicâ </c:v>
                </c:pt>
                <c:pt idx="350">
                  <c:v>300Â </c:v>
                </c:pt>
                <c:pt idx="351">
                  <c:v>The Social Networkâ </c:v>
                </c:pt>
                <c:pt idx="352">
                  <c:v>Argoâ </c:v>
                </c:pt>
                <c:pt idx="353">
                  <c:v>Kick-Assâ </c:v>
                </c:pt>
                <c:pt idx="354">
                  <c:v>Minority Reportâ </c:v>
                </c:pt>
                <c:pt idx="355">
                  <c:v>Cast Awayâ </c:v>
                </c:pt>
                <c:pt idx="356">
                  <c:v>Watchmenâ </c:v>
                </c:pt>
                <c:pt idx="357">
                  <c:v>Zombielandâ </c:v>
                </c:pt>
                <c:pt idx="358">
                  <c:v>Despicable Meâ </c:v>
                </c:pt>
                <c:pt idx="359">
                  <c:v>500 Days Of Summerâ </c:v>
                </c:pt>
                <c:pt idx="360">
                  <c:v>The Butterfly Effectâ </c:v>
                </c:pt>
                <c:pt idx="361">
                  <c:v>The Fifth Elementâ </c:v>
                </c:pt>
                <c:pt idx="362">
                  <c:v>Love Actuallyâ </c:v>
                </c:pt>
                <c:pt idx="363">
                  <c:v>The Last Samuraiâ </c:v>
                </c:pt>
                <c:pt idx="364">
                  <c:v>Training Dayâ </c:v>
                </c:pt>
                <c:pt idx="365">
                  <c:v>Zodiacâ </c:v>
                </c:pt>
                <c:pt idx="366">
                  <c:v>Midnight In Parisâ </c:v>
                </c:pt>
                <c:pt idx="367">
                  <c:v>Sawâ </c:v>
                </c:pt>
                <c:pt idx="368">
                  <c:v>Black Hawk Downâ </c:v>
                </c:pt>
                <c:pt idx="369">
                  <c:v>Ex Machinaâ </c:v>
                </c:pt>
                <c:pt idx="370">
                  <c:v>The Machinistâ </c:v>
                </c:pt>
                <c:pt idx="371">
                  <c:v>50/50Â </c:v>
                </c:pt>
                <c:pt idx="372">
                  <c:v>Man On Fireâ </c:v>
                </c:pt>
                <c:pt idx="373">
                  <c:v>The Theory Of Everythingâ </c:v>
                </c:pt>
                <c:pt idx="374">
                  <c:v>Brokeback Mountainâ </c:v>
                </c:pt>
                <c:pt idx="375">
                  <c:v>True Gritâ </c:v>
                </c:pt>
                <c:pt idx="376">
                  <c:v>Seven Poundsâ </c:v>
                </c:pt>
                <c:pt idx="377">
                  <c:v>As Good As It Getsâ </c:v>
                </c:pt>
                <c:pt idx="378">
                  <c:v>The Blind Sideâ </c:v>
                </c:pt>
                <c:pt idx="379">
                  <c:v>Fear And Loathing In Las Vegasâ </c:v>
                </c:pt>
                <c:pt idx="380">
                  <c:v>Stardustâ </c:v>
                </c:pt>
                <c:pt idx="381">
                  <c:v>Road To Perditionâ </c:v>
                </c:pt>
                <c:pt idx="382">
                  <c:v>21 Gramsâ </c:v>
                </c:pt>
                <c:pt idx="383">
                  <c:v>Eastern Promisesâ </c:v>
                </c:pt>
                <c:pt idx="384">
                  <c:v>End Of Watchâ </c:v>
                </c:pt>
                <c:pt idx="385">
                  <c:v>Philadelphiaâ </c:v>
                </c:pt>
                <c:pt idx="386">
                  <c:v>Match Pointâ </c:v>
                </c:pt>
                <c:pt idx="387">
                  <c:v>Dark Cityâ </c:v>
                </c:pt>
                <c:pt idx="388">
                  <c:v>25Th Hourâ </c:v>
                </c:pt>
                <c:pt idx="389">
                  <c:v>Creedâ </c:v>
                </c:pt>
                <c:pt idx="390">
                  <c:v>The Last King Of Scotlandâ </c:v>
                </c:pt>
                <c:pt idx="391">
                  <c:v>Adaptation.Â </c:v>
                </c:pt>
                <c:pt idx="392">
                  <c:v>Coralineâ </c:v>
                </c:pt>
                <c:pt idx="393">
                  <c:v>Close Encounters Of The Third Kindâ </c:v>
                </c:pt>
                <c:pt idx="394">
                  <c:v>Rushmoreâ </c:v>
                </c:pt>
                <c:pt idx="395">
                  <c:v>Snow White And The Seven Dwarfsâ </c:v>
                </c:pt>
                <c:pt idx="396">
                  <c:v>Dazed And Confusedâ </c:v>
                </c:pt>
                <c:pt idx="397">
                  <c:v>Good Bye Lenin!Â </c:v>
                </c:pt>
                <c:pt idx="398">
                  <c:v>Rayâ </c:v>
                </c:pt>
                <c:pt idx="399">
                  <c:v>The Count Of Monte Cristoâ </c:v>
                </c:pt>
                <c:pt idx="400">
                  <c:v>This Is Englandâ </c:v>
                </c:pt>
                <c:pt idx="401">
                  <c:v>Billy Elliotâ </c:v>
                </c:pt>
                <c:pt idx="402">
                  <c:v>Star Trek Ii: The Wrath Of Khanâ </c:v>
                </c:pt>
                <c:pt idx="403">
                  <c:v>Y Tu Mamã¡ Tambiã©Nâ </c:v>
                </c:pt>
                <c:pt idx="404">
                  <c:v>Frost/Nixonâ </c:v>
                </c:pt>
                <c:pt idx="405">
                  <c:v>Ponyoâ </c:v>
                </c:pt>
                <c:pt idx="406">
                  <c:v>Sense And Sensibilityâ </c:v>
                </c:pt>
                <c:pt idx="407">
                  <c:v>Malcolm Xâ </c:v>
                </c:pt>
                <c:pt idx="408">
                  <c:v>A Very Long Engagementâ </c:v>
                </c:pt>
                <c:pt idx="409">
                  <c:v>Flippedâ </c:v>
                </c:pt>
                <c:pt idx="410">
                  <c:v>The Station Agentâ </c:v>
                </c:pt>
                <c:pt idx="411">
                  <c:v>The Great Beautyâ </c:v>
                </c:pt>
                <c:pt idx="412">
                  <c:v>Lady Vengeanceâ </c:v>
                </c:pt>
                <c:pt idx="413">
                  <c:v>Dangerous Liaisonsâ </c:v>
                </c:pt>
                <c:pt idx="414">
                  <c:v>Dangerous Liaisonsâ </c:v>
                </c:pt>
                <c:pt idx="415">
                  <c:v>Religulousâ </c:v>
                </c:pt>
                <c:pt idx="416">
                  <c:v>Controlâ </c:v>
                </c:pt>
                <c:pt idx="417">
                  <c:v>Shineâ </c:v>
                </c:pt>
                <c:pt idx="418">
                  <c:v>The Muppet Christmas Carolâ </c:v>
                </c:pt>
                <c:pt idx="419">
                  <c:v>A Hard Day'S Nightâ </c:v>
                </c:pt>
                <c:pt idx="420">
                  <c:v>The Red Violinâ </c:v>
                </c:pt>
                <c:pt idx="421">
                  <c:v>The Sweet Hereafterâ </c:v>
                </c:pt>
                <c:pt idx="422">
                  <c:v>The Barbarian Invasionsâ </c:v>
                </c:pt>
                <c:pt idx="423">
                  <c:v>Henry Vâ </c:v>
                </c:pt>
                <c:pt idx="424">
                  <c:v>The Secret Of Kellsâ </c:v>
                </c:pt>
                <c:pt idx="425">
                  <c:v>You Can Count On Meâ </c:v>
                </c:pt>
                <c:pt idx="426">
                  <c:v>Gettysburgâ </c:v>
                </c:pt>
                <c:pt idx="427">
                  <c:v>Vera Drakeâ </c:v>
                </c:pt>
                <c:pt idx="428">
                  <c:v>Weekendâ </c:v>
                </c:pt>
                <c:pt idx="429">
                  <c:v>Bloody Sundayâ </c:v>
                </c:pt>
                <c:pt idx="430">
                  <c:v>The Lady From Shanghaiâ </c:v>
                </c:pt>
                <c:pt idx="431">
                  <c:v>Who Killed The Electric Car?Â </c:v>
                </c:pt>
                <c:pt idx="432">
                  <c:v>Nowhere In Africaâ </c:v>
                </c:pt>
                <c:pt idx="433">
                  <c:v>Taxi To The Dark Sideâ </c:v>
                </c:pt>
                <c:pt idx="434">
                  <c:v>Mondays In The Sunâ </c:v>
                </c:pt>
                <c:pt idx="435">
                  <c:v>City Of Life And Deathâ </c:v>
                </c:pt>
                <c:pt idx="436">
                  <c:v>42Nd Streetâ </c:v>
                </c:pt>
                <c:pt idx="437">
                  <c:v>The Visual Bible: The Gospel Of Johnâ </c:v>
                </c:pt>
                <c:pt idx="438">
                  <c:v>The Trials Of Darryl Huntâ </c:v>
                </c:pt>
                <c:pt idx="439">
                  <c:v>Star Wars: Episode Iii - Revenge Of The Sithâ </c:v>
                </c:pt>
                <c:pt idx="440">
                  <c:v>The Hunger Games: Catching Fireâ </c:v>
                </c:pt>
                <c:pt idx="441">
                  <c:v>Sherlock Holmesâ </c:v>
                </c:pt>
                <c:pt idx="442">
                  <c:v>Superbadâ </c:v>
                </c:pt>
                <c:pt idx="443">
                  <c:v>Frozenâ </c:v>
                </c:pt>
                <c:pt idx="444">
                  <c:v>Rise Of The Planet Of The Apesâ </c:v>
                </c:pt>
                <c:pt idx="445">
                  <c:v>Harry Potter And The Goblet Of Fireâ </c:v>
                </c:pt>
                <c:pt idx="446">
                  <c:v>American Psychoâ </c:v>
                </c:pt>
                <c:pt idx="447">
                  <c:v>The Hurt Lockerâ </c:v>
                </c:pt>
                <c:pt idx="448">
                  <c:v>Indiana Jones And The Temple Of Doomâ </c:v>
                </c:pt>
                <c:pt idx="449">
                  <c:v>Ice Ageâ </c:v>
                </c:pt>
                <c:pt idx="450">
                  <c:v>Dawn Of The Planet Of The Apesâ </c:v>
                </c:pt>
                <c:pt idx="451">
                  <c:v>Kung Fu Pandaâ </c:v>
                </c:pt>
                <c:pt idx="452">
                  <c:v>Furyâ </c:v>
                </c:pt>
                <c:pt idx="453">
                  <c:v>Die Hard With A Vengeanceâ </c:v>
                </c:pt>
                <c:pt idx="454">
                  <c:v>28 Days Later...Â </c:v>
                </c:pt>
                <c:pt idx="455">
                  <c:v>The Illusionistâ </c:v>
                </c:pt>
                <c:pt idx="456">
                  <c:v>The Illusionistâ </c:v>
                </c:pt>
                <c:pt idx="457">
                  <c:v>Collateralâ </c:v>
                </c:pt>
                <c:pt idx="458">
                  <c:v>Moneyballâ </c:v>
                </c:pt>
                <c:pt idx="459">
                  <c:v>The Townâ </c:v>
                </c:pt>
                <c:pt idx="460">
                  <c:v>127 Hoursâ </c:v>
                </c:pt>
                <c:pt idx="461">
                  <c:v>Inside Manâ </c:v>
                </c:pt>
                <c:pt idx="462">
                  <c:v>Batmanâ </c:v>
                </c:pt>
                <c:pt idx="463">
                  <c:v>The Othersâ </c:v>
                </c:pt>
                <c:pt idx="464">
                  <c:v>The Godfather: Part Iiiâ </c:v>
                </c:pt>
                <c:pt idx="465">
                  <c:v>Lord Of Warâ </c:v>
                </c:pt>
                <c:pt idx="466">
                  <c:v>Les Misã©Rablesâ </c:v>
                </c:pt>
                <c:pt idx="467">
                  <c:v>Interview With The Vampire: The Vampire Chroniclesâ </c:v>
                </c:pt>
                <c:pt idx="468">
                  <c:v>Moulin Rouge!Â </c:v>
                </c:pt>
                <c:pt idx="469">
                  <c:v>The Royal Tenenbaumsâ </c:v>
                </c:pt>
                <c:pt idx="470">
                  <c:v>Apollo 13Â </c:v>
                </c:pt>
                <c:pt idx="471">
                  <c:v>Lone Survivorâ </c:v>
                </c:pt>
                <c:pt idx="472">
                  <c:v>Blowâ </c:v>
                </c:pt>
                <c:pt idx="473">
                  <c:v>Sicarioâ </c:v>
                </c:pt>
                <c:pt idx="474">
                  <c:v>Thank You For Smokingâ </c:v>
                </c:pt>
                <c:pt idx="475">
                  <c:v>The Readerâ </c:v>
                </c:pt>
                <c:pt idx="476">
                  <c:v>Enemy At The Gatesâ </c:v>
                </c:pt>
                <c:pt idx="477">
                  <c:v>Garden Stateâ </c:v>
                </c:pt>
                <c:pt idx="478">
                  <c:v>Stranger Than Fictionâ </c:v>
                </c:pt>
                <c:pt idx="479">
                  <c:v>A Few Good Menâ </c:v>
                </c:pt>
                <c:pt idx="480">
                  <c:v>Bridge Of Spiesâ </c:v>
                </c:pt>
                <c:pt idx="481">
                  <c:v>Munichâ </c:v>
                </c:pt>
                <c:pt idx="482">
                  <c:v>Kiss Kiss Bang Bangâ </c:v>
                </c:pt>
                <c:pt idx="483">
                  <c:v>Trafficâ </c:v>
                </c:pt>
                <c:pt idx="484">
                  <c:v>Grindhouseâ </c:v>
                </c:pt>
                <c:pt idx="485">
                  <c:v>When Harry Met Sally...Â </c:v>
                </c:pt>
                <c:pt idx="486">
                  <c:v>The Raid: Redemptionâ </c:v>
                </c:pt>
                <c:pt idx="487">
                  <c:v>The Impossibleâ </c:v>
                </c:pt>
                <c:pt idx="488">
                  <c:v>The Hunt For Red Octoberâ </c:v>
                </c:pt>
                <c:pt idx="489">
                  <c:v>High Fidelityâ </c:v>
                </c:pt>
                <c:pt idx="490">
                  <c:v>The Thin Red Lineâ </c:v>
                </c:pt>
                <c:pt idx="491">
                  <c:v>Milkâ </c:v>
                </c:pt>
                <c:pt idx="492">
                  <c:v>The Crowâ </c:v>
                </c:pt>
                <c:pt idx="493">
                  <c:v>Mad Max 2: The Road Warriorâ </c:v>
                </c:pt>
                <c:pt idx="494">
                  <c:v>The Abyssâ </c:v>
                </c:pt>
                <c:pt idx="495">
                  <c:v>Army Of Darknessâ </c:v>
                </c:pt>
                <c:pt idx="496">
                  <c:v>I Am Samâ </c:v>
                </c:pt>
                <c:pt idx="497">
                  <c:v>The Hoursâ </c:v>
                </c:pt>
                <c:pt idx="498">
                  <c:v>The Book Thiefâ </c:v>
                </c:pt>
                <c:pt idx="499">
                  <c:v>Star Trek: First Contactâ </c:v>
                </c:pt>
                <c:pt idx="500">
                  <c:v>Leaving Las Vegasâ </c:v>
                </c:pt>
                <c:pt idx="501">
                  <c:v>Little Childrenâ </c:v>
                </c:pt>
                <c:pt idx="502">
                  <c:v>House Of Flying Daggersâ </c:v>
                </c:pt>
                <c:pt idx="503">
                  <c:v>Animal Houseâ </c:v>
                </c:pt>
                <c:pt idx="504">
                  <c:v>Escape From Alcatrazâ </c:v>
                </c:pt>
                <c:pt idx="505">
                  <c:v>United 93Â </c:v>
                </c:pt>
                <c:pt idx="506">
                  <c:v>A Single Manâ </c:v>
                </c:pt>
                <c:pt idx="507">
                  <c:v>Headhuntersâ </c:v>
                </c:pt>
                <c:pt idx="508">
                  <c:v>Boys Don'T Cryâ </c:v>
                </c:pt>
                <c:pt idx="509">
                  <c:v>Philomenaâ </c:v>
                </c:pt>
                <c:pt idx="510">
                  <c:v>The Hurricaneâ </c:v>
                </c:pt>
                <c:pt idx="511">
                  <c:v>Dead Man Walkingâ </c:v>
                </c:pt>
                <c:pt idx="512">
                  <c:v>West Side Storyâ </c:v>
                </c:pt>
                <c:pt idx="513">
                  <c:v>The Kite Runnerâ </c:v>
                </c:pt>
                <c:pt idx="514">
                  <c:v>The Pianoâ </c:v>
                </c:pt>
                <c:pt idx="515">
                  <c:v>The Fisher Kingâ </c:v>
                </c:pt>
                <c:pt idx="516">
                  <c:v>House Of Sand And Fogâ </c:v>
                </c:pt>
                <c:pt idx="517">
                  <c:v>Midnight Runâ </c:v>
                </c:pt>
                <c:pt idx="518">
                  <c:v>The Great Debatersâ </c:v>
                </c:pt>
                <c:pt idx="519">
                  <c:v>March Of The Penguinsâ </c:v>
                </c:pt>
                <c:pt idx="520">
                  <c:v>Me Before Youâ </c:v>
                </c:pt>
                <c:pt idx="521">
                  <c:v>Secondhand Lionsâ </c:v>
                </c:pt>
                <c:pt idx="522">
                  <c:v>The Last Temptation Of Christâ </c:v>
                </c:pt>
                <c:pt idx="523">
                  <c:v>The Flowers Of Warâ </c:v>
                </c:pt>
                <c:pt idx="524">
                  <c:v>The Legend Of Drunken Masterâ </c:v>
                </c:pt>
                <c:pt idx="525">
                  <c:v>Whale Riderâ </c:v>
                </c:pt>
                <c:pt idx="526">
                  <c:v>The Damned Unitedâ </c:v>
                </c:pt>
                <c:pt idx="527">
                  <c:v>It'S A Mad, Mad, Mad, Mad Worldâ </c:v>
                </c:pt>
                <c:pt idx="528">
                  <c:v>Radio Daysâ </c:v>
                </c:pt>
                <c:pt idx="529">
                  <c:v>Lone Starâ </c:v>
                </c:pt>
                <c:pt idx="530">
                  <c:v>Waiting For Guffmanâ </c:v>
                </c:pt>
                <c:pt idx="531">
                  <c:v>Instructions Not Includedâ </c:v>
                </c:pt>
                <c:pt idx="532">
                  <c:v>My Life Without Meâ </c:v>
                </c:pt>
                <c:pt idx="533">
                  <c:v>Ellingâ </c:v>
                </c:pt>
                <c:pt idx="534">
                  <c:v>All Or Nothingâ </c:v>
                </c:pt>
                <c:pt idx="535">
                  <c:v>Beyond The Matâ </c:v>
                </c:pt>
                <c:pt idx="536">
                  <c:v>Saint Ralphâ </c:v>
                </c:pt>
                <c:pt idx="537">
                  <c:v>Smiling Fish &amp; Goat On Fireâ </c:v>
                </c:pt>
                <c:pt idx="538">
                  <c:v>Antarctica: A Year On Iceâ </c:v>
                </c:pt>
                <c:pt idx="539">
                  <c:v>Fuelâ </c:v>
                </c:pt>
                <c:pt idx="540">
                  <c:v>Avengers: Age Of Ultronâ </c:v>
                </c:pt>
                <c:pt idx="541">
                  <c:v>Harry Potter And The Sorcerer'S Stoneâ </c:v>
                </c:pt>
                <c:pt idx="542">
                  <c:v>Junoâ </c:v>
                </c:pt>
                <c:pt idx="543">
                  <c:v>Junoâ </c:v>
                </c:pt>
                <c:pt idx="544">
                  <c:v>X-Men 2Â </c:v>
                </c:pt>
                <c:pt idx="545">
                  <c:v>Source Codeâ </c:v>
                </c:pt>
                <c:pt idx="546">
                  <c:v>Harry Potter And The Order Of The Phoenixâ </c:v>
                </c:pt>
                <c:pt idx="547">
                  <c:v>The Hobbit: The Battle Of The Five Armiesâ </c:v>
                </c:pt>
                <c:pt idx="548">
                  <c:v>Sherlock Holmes: A Game Of Shadowsâ </c:v>
                </c:pt>
                <c:pt idx="549">
                  <c:v>Harry Potter And The Half-Blood Princeâ </c:v>
                </c:pt>
                <c:pt idx="550">
                  <c:v>Gangs Of New Yorkâ </c:v>
                </c:pt>
                <c:pt idx="551">
                  <c:v>Home Aloneâ </c:v>
                </c:pt>
                <c:pt idx="552">
                  <c:v>The Conjuringâ </c:v>
                </c:pt>
                <c:pt idx="553">
                  <c:v>Despicable Me 2Â </c:v>
                </c:pt>
                <c:pt idx="554">
                  <c:v>Cloud Atlasâ </c:v>
                </c:pt>
                <c:pt idx="555">
                  <c:v>Scott Pilgrim Vs. The Worldâ </c:v>
                </c:pt>
                <c:pt idx="556">
                  <c:v>The Aviatorâ </c:v>
                </c:pt>
                <c:pt idx="557">
                  <c:v>Equilibriumâ </c:v>
                </c:pt>
                <c:pt idx="558">
                  <c:v>The Devil'S Advocateâ </c:v>
                </c:pt>
                <c:pt idx="559">
                  <c:v>Hugoâ </c:v>
                </c:pt>
                <c:pt idx="560">
                  <c:v>Babelâ </c:v>
                </c:pt>
                <c:pt idx="561">
                  <c:v>Total Recallâ </c:v>
                </c:pt>
                <c:pt idx="562">
                  <c:v>Total Recallâ </c:v>
                </c:pt>
                <c:pt idx="563">
                  <c:v>Jackie Brownâ </c:v>
                </c:pt>
                <c:pt idx="564">
                  <c:v>Perfume: The Story Of A Murdererâ </c:v>
                </c:pt>
                <c:pt idx="565">
                  <c:v>Beetlejuiceâ </c:v>
                </c:pt>
                <c:pt idx="566">
                  <c:v>A History Of Violenceâ </c:v>
                </c:pt>
                <c:pt idx="567">
                  <c:v>Mulanâ </c:v>
                </c:pt>
                <c:pt idx="568">
                  <c:v>Sleepersâ </c:v>
                </c:pt>
                <c:pt idx="569">
                  <c:v>Sidewaysâ </c:v>
                </c:pt>
                <c:pt idx="570">
                  <c:v>A Nightmare On Elm Streetâ </c:v>
                </c:pt>
                <c:pt idx="571">
                  <c:v>A Nightmare On Elm Streetâ </c:v>
                </c:pt>
                <c:pt idx="572">
                  <c:v>Southpawâ </c:v>
                </c:pt>
                <c:pt idx="573">
                  <c:v>Bram Stoker'S Draculaâ </c:v>
                </c:pt>
                <c:pt idx="574">
                  <c:v>Piâ </c:v>
                </c:pt>
                <c:pt idx="575">
                  <c:v>The Assassination Of Jesse James By The Coward Robert Fordâ </c:v>
                </c:pt>
                <c:pt idx="576">
                  <c:v>The Orphanageâ </c:v>
                </c:pt>
                <c:pt idx="577">
                  <c:v>Saving Mr. Banksâ </c:v>
                </c:pt>
                <c:pt idx="578">
                  <c:v>Fahrenheit 9/11Â </c:v>
                </c:pt>
                <c:pt idx="579">
                  <c:v>Legends Of The Fallâ </c:v>
                </c:pt>
                <c:pt idx="580">
                  <c:v>The Constant Gardenerâ </c:v>
                </c:pt>
                <c:pt idx="581">
                  <c:v>Doubtâ </c:v>
                </c:pt>
                <c:pt idx="582">
                  <c:v>The Curse Of The Were-Rabbitâ </c:v>
                </c:pt>
                <c:pt idx="583">
                  <c:v>The Texas Chain Saw Massacreâ </c:v>
                </c:pt>
                <c:pt idx="584">
                  <c:v>The Texas Chain Saw Massacreâ </c:v>
                </c:pt>
                <c:pt idx="585">
                  <c:v>We Need To Talk About Kevinâ </c:v>
                </c:pt>
                <c:pt idx="586">
                  <c:v>Pinocchioâ </c:v>
                </c:pt>
                <c:pt idx="587">
                  <c:v>From Russia With Loveâ </c:v>
                </c:pt>
                <c:pt idx="588">
                  <c:v>The Life Of David Galeâ </c:v>
                </c:pt>
                <c:pt idx="589">
                  <c:v>August Rushâ </c:v>
                </c:pt>
                <c:pt idx="590">
                  <c:v>Still Aliceâ </c:v>
                </c:pt>
                <c:pt idx="591">
                  <c:v>Good Night, And Good Luck.Â </c:v>
                </c:pt>
                <c:pt idx="592">
                  <c:v>Reign Over Meâ </c:v>
                </c:pt>
                <c:pt idx="593">
                  <c:v>My Cousin Vinnyâ </c:v>
                </c:pt>
                <c:pt idx="594">
                  <c:v>The Painted Veilâ </c:v>
                </c:pt>
                <c:pt idx="595">
                  <c:v>Elizabethâ </c:v>
                </c:pt>
                <c:pt idx="596">
                  <c:v>Brooklynâ </c:v>
                </c:pt>
                <c:pt idx="597">
                  <c:v>42Â </c:v>
                </c:pt>
                <c:pt idx="598">
                  <c:v>American Graffitiâ </c:v>
                </c:pt>
                <c:pt idx="599">
                  <c:v>Selmaâ </c:v>
                </c:pt>
                <c:pt idx="600">
                  <c:v>Synecdoche, New Yorkâ </c:v>
                </c:pt>
                <c:pt idx="601">
                  <c:v>The Bridges Of Madison Countyâ </c:v>
                </c:pt>
                <c:pt idx="602">
                  <c:v>Open Rangeâ </c:v>
                </c:pt>
                <c:pt idx="603">
                  <c:v>Fruitvale Stationâ </c:v>
                </c:pt>
                <c:pt idx="604">
                  <c:v>Star Trek Beyondâ </c:v>
                </c:pt>
                <c:pt idx="605">
                  <c:v>Freedom Writersâ </c:v>
                </c:pt>
                <c:pt idx="606">
                  <c:v>A Simple Planâ </c:v>
                </c:pt>
                <c:pt idx="607">
                  <c:v>The Ice Stormâ </c:v>
                </c:pt>
                <c:pt idx="608">
                  <c:v>Best In Showâ </c:v>
                </c:pt>
                <c:pt idx="609">
                  <c:v>2046Â </c:v>
                </c:pt>
                <c:pt idx="610">
                  <c:v>Menace Ii Societyâ </c:v>
                </c:pt>
                <c:pt idx="611">
                  <c:v>Life As A Houseâ </c:v>
                </c:pt>
                <c:pt idx="612">
                  <c:v>Buffalo '66Â </c:v>
                </c:pt>
                <c:pt idx="613">
                  <c:v>Miracleâ </c:v>
                </c:pt>
                <c:pt idx="614">
                  <c:v>Three Burialsâ </c:v>
                </c:pt>
                <c:pt idx="615">
                  <c:v>Eddie The Eagleâ </c:v>
                </c:pt>
                <c:pt idx="616">
                  <c:v>Eddie The Eagleâ </c:v>
                </c:pt>
                <c:pt idx="617">
                  <c:v>In The Bedroomâ </c:v>
                </c:pt>
                <c:pt idx="618">
                  <c:v>Maria Full Of Graceâ </c:v>
                </c:pt>
                <c:pt idx="619">
                  <c:v>Bullets Over Broadwayâ </c:v>
                </c:pt>
                <c:pt idx="620">
                  <c:v>Welcome To The Dollhouseâ </c:v>
                </c:pt>
                <c:pt idx="621">
                  <c:v>Oliver!Â </c:v>
                </c:pt>
                <c:pt idx="622">
                  <c:v>Tora! Tora! Tora!Â </c:v>
                </c:pt>
                <c:pt idx="623">
                  <c:v>Gods And Monstersâ </c:v>
                </c:pt>
                <c:pt idx="624">
                  <c:v>Rabbit-Proof Fenceâ </c:v>
                </c:pt>
                <c:pt idx="625">
                  <c:v>Roger &amp; Meâ </c:v>
                </c:pt>
                <c:pt idx="626">
                  <c:v>Tradeâ </c:v>
                </c:pt>
                <c:pt idx="627">
                  <c:v>Sarah'S Keyâ </c:v>
                </c:pt>
                <c:pt idx="628">
                  <c:v>Richard Iiiâ </c:v>
                </c:pt>
                <c:pt idx="629">
                  <c:v>Cry Freedomâ </c:v>
                </c:pt>
                <c:pt idx="630">
                  <c:v>Metropolitanâ </c:v>
                </c:pt>
                <c:pt idx="631">
                  <c:v>George Washingtonâ </c:v>
                </c:pt>
                <c:pt idx="632">
                  <c:v>The Circleâ </c:v>
                </c:pt>
                <c:pt idx="633">
                  <c:v>Burnâ </c:v>
                </c:pt>
                <c:pt idx="634">
                  <c:v>X-Menâ </c:v>
                </c:pt>
                <c:pt idx="635">
                  <c:v>Looperâ </c:v>
                </c:pt>
                <c:pt idx="636">
                  <c:v>Harry Potter And The Chamber Of Secretsâ </c:v>
                </c:pt>
                <c:pt idx="637">
                  <c:v>Crazy, Stupid, Love.Â </c:v>
                </c:pt>
                <c:pt idx="638">
                  <c:v>Mission: Impossible - Ghost Protocolâ </c:v>
                </c:pt>
                <c:pt idx="639">
                  <c:v>Ant-Manâ </c:v>
                </c:pt>
                <c:pt idx="640">
                  <c:v>Back To The Future Part Iiiâ </c:v>
                </c:pt>
                <c:pt idx="641">
                  <c:v>Up In The Airâ </c:v>
                </c:pt>
                <c:pt idx="642">
                  <c:v>The Rockâ </c:v>
                </c:pt>
                <c:pt idx="643">
                  <c:v>The Simpsons Movieâ </c:v>
                </c:pt>
                <c:pt idx="644">
                  <c:v>Mission: Impossible - Rogue Nationâ </c:v>
                </c:pt>
                <c:pt idx="645">
                  <c:v>Law Abiding Citizenâ </c:v>
                </c:pt>
                <c:pt idx="646">
                  <c:v>Zero Dark Thirtyâ </c:v>
                </c:pt>
                <c:pt idx="647">
                  <c:v>Contactâ </c:v>
                </c:pt>
                <c:pt idx="648">
                  <c:v>Lincolnâ </c:v>
                </c:pt>
                <c:pt idx="649">
                  <c:v>Dawn Of The Deadâ </c:v>
                </c:pt>
                <c:pt idx="650">
                  <c:v>Dawn Of The Deadâ </c:v>
                </c:pt>
                <c:pt idx="651">
                  <c:v>Corpse Brideâ </c:v>
                </c:pt>
                <c:pt idx="652">
                  <c:v>The Bucket Listâ </c:v>
                </c:pt>
                <c:pt idx="653">
                  <c:v>Dogmaâ </c:v>
                </c:pt>
                <c:pt idx="654">
                  <c:v>The Adventures Of Tintinâ </c:v>
                </c:pt>
                <c:pt idx="655">
                  <c:v>Master And Commander: The Far Side Of The Worldâ </c:v>
                </c:pt>
                <c:pt idx="656">
                  <c:v>A Walk To Rememberâ </c:v>
                </c:pt>
                <c:pt idx="657">
                  <c:v>K-Paxâ </c:v>
                </c:pt>
                <c:pt idx="658">
                  <c:v>The Next Three Daysâ </c:v>
                </c:pt>
                <c:pt idx="659">
                  <c:v>The English Patientâ </c:v>
                </c:pt>
                <c:pt idx="660">
                  <c:v>Blue Valentineâ </c:v>
                </c:pt>
                <c:pt idx="661">
                  <c:v>The Judgeâ </c:v>
                </c:pt>
                <c:pt idx="662">
                  <c:v>Mudâ </c:v>
                </c:pt>
                <c:pt idx="663">
                  <c:v>Layer Cakeâ </c:v>
                </c:pt>
                <c:pt idx="664">
                  <c:v>Invictusâ </c:v>
                </c:pt>
                <c:pt idx="665">
                  <c:v>Roundersâ </c:v>
                </c:pt>
                <c:pt idx="666">
                  <c:v>Wall Streetâ </c:v>
                </c:pt>
                <c:pt idx="667">
                  <c:v>The Way Way Backâ </c:v>
                </c:pt>
                <c:pt idx="668">
                  <c:v>Clerks Iiâ </c:v>
                </c:pt>
                <c:pt idx="669">
                  <c:v>Lars And The Real Girlâ </c:v>
                </c:pt>
                <c:pt idx="670">
                  <c:v>Poltergeistâ </c:v>
                </c:pt>
                <c:pt idx="671">
                  <c:v>Poltergeistâ </c:v>
                </c:pt>
                <c:pt idx="672">
                  <c:v>Man On The Moonâ </c:v>
                </c:pt>
                <c:pt idx="673">
                  <c:v>Capoteâ </c:v>
                </c:pt>
                <c:pt idx="674">
                  <c:v>A Time To Killâ </c:v>
                </c:pt>
                <c:pt idx="675">
                  <c:v>Begin Againâ </c:v>
                </c:pt>
                <c:pt idx="676">
                  <c:v>The Phantom Of The Operaâ </c:v>
                </c:pt>
                <c:pt idx="677">
                  <c:v>Inside Llewyn Davisâ </c:v>
                </c:pt>
                <c:pt idx="678">
                  <c:v>Ghost Worldâ </c:v>
                </c:pt>
                <c:pt idx="679">
                  <c:v>Across The Universeâ </c:v>
                </c:pt>
                <c:pt idx="680">
                  <c:v>Across The Universeâ </c:v>
                </c:pt>
                <c:pt idx="681">
                  <c:v>Death At A Funeralâ </c:v>
                </c:pt>
                <c:pt idx="682">
                  <c:v>Death At A Funeralâ </c:v>
                </c:pt>
                <c:pt idx="683">
                  <c:v>Running Scaredâ </c:v>
                </c:pt>
                <c:pt idx="684">
                  <c:v>Caddyshackâ </c:v>
                </c:pt>
                <c:pt idx="685">
                  <c:v>The Walkâ </c:v>
                </c:pt>
                <c:pt idx="686">
                  <c:v>Tootsieâ </c:v>
                </c:pt>
                <c:pt idx="687">
                  <c:v>My Sister'S Keeperâ </c:v>
                </c:pt>
                <c:pt idx="688">
                  <c:v>Grosse Pointe Blankâ </c:v>
                </c:pt>
                <c:pt idx="689">
                  <c:v>Driving Miss Daisyâ </c:v>
                </c:pt>
                <c:pt idx="690">
                  <c:v>National Lampoon'S Vacationâ </c:v>
                </c:pt>
                <c:pt idx="691">
                  <c:v>Take Shelterâ </c:v>
                </c:pt>
                <c:pt idx="692">
                  <c:v>Mean Streetsâ </c:v>
                </c:pt>
                <c:pt idx="693">
                  <c:v>Witnessâ </c:v>
                </c:pt>
                <c:pt idx="694">
                  <c:v>Notes On A Scandalâ </c:v>
                </c:pt>
                <c:pt idx="695">
                  <c:v>Swingersâ </c:v>
                </c:pt>
                <c:pt idx="696">
                  <c:v>Fridaâ </c:v>
                </c:pt>
                <c:pt idx="697">
                  <c:v>The Squid And The Whaleâ </c:v>
                </c:pt>
                <c:pt idx="698">
                  <c:v>Wonder Boysâ </c:v>
                </c:pt>
                <c:pt idx="699">
                  <c:v>Heavenly Creaturesâ </c:v>
                </c:pt>
                <c:pt idx="700">
                  <c:v>13 Hoursâ </c:v>
                </c:pt>
                <c:pt idx="701">
                  <c:v>Wristcutters: A Love Storyâ </c:v>
                </c:pt>
                <c:pt idx="702">
                  <c:v>Quillsâ </c:v>
                </c:pt>
                <c:pt idx="703">
                  <c:v>The Propositionâ </c:v>
                </c:pt>
                <c:pt idx="704">
                  <c:v>Boundâ </c:v>
                </c:pt>
                <c:pt idx="705">
                  <c:v>A Bridge Too Farâ </c:v>
                </c:pt>
                <c:pt idx="706">
                  <c:v>Much Ado About Nothingâ </c:v>
                </c:pt>
                <c:pt idx="707">
                  <c:v>Red Cliffâ </c:v>
                </c:pt>
                <c:pt idx="708">
                  <c:v>Far From Heavenâ </c:v>
                </c:pt>
                <c:pt idx="709">
                  <c:v>Transamericaâ </c:v>
                </c:pt>
                <c:pt idx="710">
                  <c:v>Deconstructing Harryâ </c:v>
                </c:pt>
                <c:pt idx="711">
                  <c:v>Dirty Pretty Thingsâ </c:v>
                </c:pt>
                <c:pt idx="712">
                  <c:v>Hustle &amp; Flowâ </c:v>
                </c:pt>
                <c:pt idx="713">
                  <c:v>Me And You And Everyone We Knowâ </c:v>
                </c:pt>
                <c:pt idx="714">
                  <c:v>A Room With A Viewâ </c:v>
                </c:pt>
                <c:pt idx="715">
                  <c:v>The Baader Meinhof Complexâ </c:v>
                </c:pt>
                <c:pt idx="716">
                  <c:v>City Islandâ </c:v>
                </c:pt>
                <c:pt idx="717">
                  <c:v>Mcfarland, Usaâ </c:v>
                </c:pt>
                <c:pt idx="718">
                  <c:v>Waking Ned Devineâ </c:v>
                </c:pt>
                <c:pt idx="719">
                  <c:v>Monsoon Weddingâ </c:v>
                </c:pt>
                <c:pt idx="720">
                  <c:v>Manderlayâ </c:v>
                </c:pt>
                <c:pt idx="721">
                  <c:v>Shadowlandsâ </c:v>
                </c:pt>
                <c:pt idx="722">
                  <c:v>A Passage To Indiaâ </c:v>
                </c:pt>
                <c:pt idx="723">
                  <c:v>Summer Stormâ </c:v>
                </c:pt>
                <c:pt idx="724">
                  <c:v>Topsy-Turvyâ </c:v>
                </c:pt>
                <c:pt idx="725">
                  <c:v>Bellaâ </c:v>
                </c:pt>
                <c:pt idx="726">
                  <c:v>20 Feet From Stardomâ </c:v>
                </c:pt>
                <c:pt idx="727">
                  <c:v>Osamaâ </c:v>
                </c:pt>
                <c:pt idx="728">
                  <c:v>I Served The King Of Englandâ </c:v>
                </c:pt>
                <c:pt idx="729">
                  <c:v>Love Jonesâ </c:v>
                </c:pt>
                <c:pt idx="730">
                  <c:v>Journey From The Fallâ </c:v>
                </c:pt>
                <c:pt idx="731">
                  <c:v>The Horse Boyâ </c:v>
                </c:pt>
                <c:pt idx="732">
                  <c:v>The Hunger Gamesâ </c:v>
                </c:pt>
                <c:pt idx="733">
                  <c:v>Spider-Manâ </c:v>
                </c:pt>
                <c:pt idx="734">
                  <c:v>Pirates Of The Caribbean: Dead Man'S Chestâ </c:v>
                </c:pt>
                <c:pt idx="735">
                  <c:v>Now You See Meâ </c:v>
                </c:pt>
                <c:pt idx="736">
                  <c:v>Spider-Man 2Â </c:v>
                </c:pt>
                <c:pt idx="737">
                  <c:v>Men In Blackâ </c:v>
                </c:pt>
                <c:pt idx="738">
                  <c:v>The Great Gatsbyâ </c:v>
                </c:pt>
                <c:pt idx="739">
                  <c:v>The Great Gatsbyâ </c:v>
                </c:pt>
                <c:pt idx="740">
                  <c:v>American Hustleâ </c:v>
                </c:pt>
                <c:pt idx="741">
                  <c:v>American Sniperâ </c:v>
                </c:pt>
                <c:pt idx="742">
                  <c:v>The Terminalâ </c:v>
                </c:pt>
                <c:pt idx="743">
                  <c:v>Borat: Cultural Learnings Of America For Make Benefit Glorious Nation Of Kazakhstanâ </c:v>
                </c:pt>
                <c:pt idx="744">
                  <c:v>Dumb &amp; Dumberâ </c:v>
                </c:pt>
                <c:pt idx="745">
                  <c:v>Fast Fiveâ </c:v>
                </c:pt>
                <c:pt idx="746">
                  <c:v>Face/Offâ </c:v>
                </c:pt>
                <c:pt idx="747">
                  <c:v>Flightâ </c:v>
                </c:pt>
                <c:pt idx="748">
                  <c:v>The Secret Life Of Walter Mittyâ </c:v>
                </c:pt>
                <c:pt idx="749">
                  <c:v>Monsters Universityâ </c:v>
                </c:pt>
                <c:pt idx="750">
                  <c:v>Eyes Wide Shutâ </c:v>
                </c:pt>
                <c:pt idx="751">
                  <c:v>From Dusk Till Dawnâ </c:v>
                </c:pt>
                <c:pt idx="752">
                  <c:v>The Descendantsâ </c:v>
                </c:pt>
                <c:pt idx="753">
                  <c:v>Rocknrollaâ </c:v>
                </c:pt>
                <c:pt idx="754">
                  <c:v>The Fountainâ </c:v>
                </c:pt>
                <c:pt idx="755">
                  <c:v>Sunshineâ </c:v>
                </c:pt>
                <c:pt idx="756">
                  <c:v>Jerry Maguireâ </c:v>
                </c:pt>
                <c:pt idx="757">
                  <c:v>Enemy Of The Stateâ </c:v>
                </c:pt>
                <c:pt idx="758">
                  <c:v>The Place Beyond The Pinesâ </c:v>
                </c:pt>
                <c:pt idx="759">
                  <c:v>Kung Fu Panda 2Â </c:v>
                </c:pt>
                <c:pt idx="760">
                  <c:v>Identityâ </c:v>
                </c:pt>
                <c:pt idx="761">
                  <c:v>The Roadâ </c:v>
                </c:pt>
                <c:pt idx="762">
                  <c:v>The Man From U.N.C.L.E.Â </c:v>
                </c:pt>
                <c:pt idx="763">
                  <c:v>The Lincoln Lawyerâ </c:v>
                </c:pt>
                <c:pt idx="764">
                  <c:v>Megamindâ </c:v>
                </c:pt>
                <c:pt idx="765">
                  <c:v>Closerâ </c:v>
                </c:pt>
                <c:pt idx="766">
                  <c:v>Cubeâ </c:v>
                </c:pt>
                <c:pt idx="767">
                  <c:v>Bigâ </c:v>
                </c:pt>
                <c:pt idx="768">
                  <c:v>Revolutionary Roadâ </c:v>
                </c:pt>
                <c:pt idx="769">
                  <c:v>The Bank Jobâ </c:v>
                </c:pt>
                <c:pt idx="770">
                  <c:v>The Croodsâ </c:v>
                </c:pt>
                <c:pt idx="771">
                  <c:v>Chocolatâ </c:v>
                </c:pt>
                <c:pt idx="772">
                  <c:v>Blue Jasmineâ </c:v>
                </c:pt>
                <c:pt idx="773">
                  <c:v>X-Men: Apocalypseâ </c:v>
                </c:pt>
                <c:pt idx="774">
                  <c:v>Roninâ </c:v>
                </c:pt>
                <c:pt idx="775">
                  <c:v>Shameâ </c:v>
                </c:pt>
                <c:pt idx="776">
                  <c:v>The Life Aquatic With Steve Zissouâ </c:v>
                </c:pt>
                <c:pt idx="777">
                  <c:v>The Talented Mr. Ripleyâ </c:v>
                </c:pt>
                <c:pt idx="778">
                  <c:v>Erin Brockovichâ </c:v>
                </c:pt>
                <c:pt idx="779">
                  <c:v>Michael Claytonâ </c:v>
                </c:pt>
                <c:pt idx="780">
                  <c:v>The Emperor'S New Grooveâ </c:v>
                </c:pt>
                <c:pt idx="781">
                  <c:v>Cape Fearâ </c:v>
                </c:pt>
                <c:pt idx="782">
                  <c:v>10 Cloverfield Laneâ </c:v>
                </c:pt>
                <c:pt idx="783">
                  <c:v>Beverly Hills Copâ </c:v>
                </c:pt>
                <c:pt idx="784">
                  <c:v>Supermanâ </c:v>
                </c:pt>
                <c:pt idx="785">
                  <c:v>Girl, Interruptedâ </c:v>
                </c:pt>
                <c:pt idx="786">
                  <c:v>Galaxy Questâ </c:v>
                </c:pt>
                <c:pt idx="787">
                  <c:v>Rise Of The Guardiansâ </c:v>
                </c:pt>
                <c:pt idx="788">
                  <c:v>Memoirs Of A Geishaâ </c:v>
                </c:pt>
                <c:pt idx="789">
                  <c:v>Dr. Noâ </c:v>
                </c:pt>
                <c:pt idx="790">
                  <c:v>Chasing Amyâ </c:v>
                </c:pt>
                <c:pt idx="791">
                  <c:v>An Educationâ </c:v>
                </c:pt>
                <c:pt idx="792">
                  <c:v>Warcraftâ </c:v>
                </c:pt>
                <c:pt idx="793">
                  <c:v>Punch-Drunk Loveâ </c:v>
                </c:pt>
                <c:pt idx="794">
                  <c:v>The Negotiatorâ </c:v>
                </c:pt>
                <c:pt idx="795">
                  <c:v>Monsterâ </c:v>
                </c:pt>
                <c:pt idx="796">
                  <c:v>Good Morning, Vietnamâ </c:v>
                </c:pt>
                <c:pt idx="797">
                  <c:v>Big Trouble In Little Chinaâ </c:v>
                </c:pt>
                <c:pt idx="798">
                  <c:v>Preciousâ </c:v>
                </c:pt>
                <c:pt idx="799">
                  <c:v>Preciousâ </c:v>
                </c:pt>
                <c:pt idx="800">
                  <c:v>The Queenâ </c:v>
                </c:pt>
                <c:pt idx="801">
                  <c:v>Super Size Meâ </c:v>
                </c:pt>
                <c:pt idx="802">
                  <c:v>Rescue Dawnâ </c:v>
                </c:pt>
                <c:pt idx="803">
                  <c:v>Frequencyâ </c:v>
                </c:pt>
                <c:pt idx="804">
                  <c:v>Crimson Tideâ </c:v>
                </c:pt>
                <c:pt idx="805">
                  <c:v>The Best Exotic Marigold Hotelâ </c:v>
                </c:pt>
                <c:pt idx="806">
                  <c:v>Fridayâ </c:v>
                </c:pt>
                <c:pt idx="807">
                  <c:v>Electionâ </c:v>
                </c:pt>
                <c:pt idx="808">
                  <c:v>They Liveâ </c:v>
                </c:pt>
                <c:pt idx="809">
                  <c:v>Finding Forresterâ </c:v>
                </c:pt>
                <c:pt idx="810">
                  <c:v>St. Vincentâ </c:v>
                </c:pt>
                <c:pt idx="811">
                  <c:v>Beasts Of The Southern Wildâ </c:v>
                </c:pt>
                <c:pt idx="812">
                  <c:v>August: Osage Countyâ </c:v>
                </c:pt>
                <c:pt idx="813">
                  <c:v>Crazy Heartâ </c:v>
                </c:pt>
                <c:pt idx="814">
                  <c:v>The Hudsucker Proxyâ </c:v>
                </c:pt>
                <c:pt idx="815">
                  <c:v>Gosford Parkâ </c:v>
                </c:pt>
                <c:pt idx="816">
                  <c:v>The Guardâ </c:v>
                </c:pt>
                <c:pt idx="817">
                  <c:v>Paris, Je T'Aimeâ </c:v>
                </c:pt>
                <c:pt idx="818">
                  <c:v>The Land Before Timeâ </c:v>
                </c:pt>
                <c:pt idx="819">
                  <c:v>Star Trek Iv: The Voyage Homeâ </c:v>
                </c:pt>
                <c:pt idx="820">
                  <c:v>Frailtyâ </c:v>
                </c:pt>
                <c:pt idx="821">
                  <c:v>Goâ </c:v>
                </c:pt>
                <c:pt idx="822">
                  <c:v>Seabiscuitâ </c:v>
                </c:pt>
                <c:pt idx="823">
                  <c:v>Shaolin Soccerâ </c:v>
                </c:pt>
                <c:pt idx="824">
                  <c:v>Dopeâ </c:v>
                </c:pt>
                <c:pt idx="825">
                  <c:v>The Hundred-Foot Journeyâ </c:v>
                </c:pt>
                <c:pt idx="826">
                  <c:v>Eight Belowâ </c:v>
                </c:pt>
                <c:pt idx="827">
                  <c:v>The Book Of Lifeâ </c:v>
                </c:pt>
                <c:pt idx="828">
                  <c:v>Enter The Voidâ </c:v>
                </c:pt>
                <c:pt idx="829">
                  <c:v>Thirteen Daysâ </c:v>
                </c:pt>
                <c:pt idx="830">
                  <c:v>The Young Victoriaâ </c:v>
                </c:pt>
                <c:pt idx="831">
                  <c:v>The Crying Gameâ </c:v>
                </c:pt>
                <c:pt idx="832">
                  <c:v>Pale Riderâ </c:v>
                </c:pt>
                <c:pt idx="833">
                  <c:v>Mongol: The Rise Of Genghis Khanâ </c:v>
                </c:pt>
                <c:pt idx="834">
                  <c:v>Little Womenâ </c:v>
                </c:pt>
                <c:pt idx="835">
                  <c:v>L'Auberge Espagnoleâ </c:v>
                </c:pt>
                <c:pt idx="836">
                  <c:v>Woman In Goldâ </c:v>
                </c:pt>
                <c:pt idx="837">
                  <c:v>This Is Itâ </c:v>
                </c:pt>
                <c:pt idx="838">
                  <c:v>North Countryâ </c:v>
                </c:pt>
                <c:pt idx="839">
                  <c:v>Anomalisaâ </c:v>
                </c:pt>
                <c:pt idx="840">
                  <c:v>Mr. Holland'S Opusâ </c:v>
                </c:pt>
                <c:pt idx="841">
                  <c:v>Fantasia 2000Â </c:v>
                </c:pt>
                <c:pt idx="842">
                  <c:v>Antwone Fisherâ </c:v>
                </c:pt>
                <c:pt idx="843">
                  <c:v>Mean Creekâ </c:v>
                </c:pt>
                <c:pt idx="844">
                  <c:v>The Good, The Bad, The Weirdâ </c:v>
                </c:pt>
                <c:pt idx="845">
                  <c:v>Tsotsiâ </c:v>
                </c:pt>
                <c:pt idx="846">
                  <c:v>Another Yearâ </c:v>
                </c:pt>
                <c:pt idx="847">
                  <c:v>Peaceful Warriorâ </c:v>
                </c:pt>
                <c:pt idx="848">
                  <c:v>The Secret Life Of Beesâ </c:v>
                </c:pt>
                <c:pt idx="849">
                  <c:v>The Spanish Prisonerâ </c:v>
                </c:pt>
                <c:pt idx="850">
                  <c:v>Angela'S Ashesâ </c:v>
                </c:pt>
                <c:pt idx="851">
                  <c:v>The Expressâ </c:v>
                </c:pt>
                <c:pt idx="852">
                  <c:v>Winnie The Poohâ </c:v>
                </c:pt>
                <c:pt idx="853">
                  <c:v>Flame And Citronâ </c:v>
                </c:pt>
                <c:pt idx="854">
                  <c:v>In The Company Of Menâ </c:v>
                </c:pt>
                <c:pt idx="855">
                  <c:v>Amen.Â </c:v>
                </c:pt>
                <c:pt idx="856">
                  <c:v>Talk Radioâ </c:v>
                </c:pt>
                <c:pt idx="857">
                  <c:v>Imaginary Heroesâ </c:v>
                </c:pt>
                <c:pt idx="858">
                  <c:v>Exiledâ </c:v>
                </c:pt>
                <c:pt idx="859">
                  <c:v>Eve'S Bayouâ </c:v>
                </c:pt>
                <c:pt idx="860">
                  <c:v>Dumaâ </c:v>
                </c:pt>
                <c:pt idx="861">
                  <c:v>Moliã¨Reâ </c:v>
                </c:pt>
                <c:pt idx="862">
                  <c:v>The Widow Of Saint-Pierreâ </c:v>
                </c:pt>
                <c:pt idx="863">
                  <c:v>Twin Falls Idahoâ </c:v>
                </c:pt>
                <c:pt idx="864">
                  <c:v>Songcatcherâ </c:v>
                </c:pt>
                <c:pt idx="865">
                  <c:v>Lovely, Stillâ </c:v>
                </c:pt>
                <c:pt idx="866">
                  <c:v>Once In A Lifetime: The Extraordinary Story Of The New York Cosmosâ </c:v>
                </c:pt>
                <c:pt idx="867">
                  <c:v>Iron Man 3Â </c:v>
                </c:pt>
                <c:pt idx="868">
                  <c:v>Man Of Steelâ </c:v>
                </c:pt>
                <c:pt idx="869">
                  <c:v>I Am Legendâ </c:v>
                </c:pt>
                <c:pt idx="870">
                  <c:v>The Matrix Reloadedâ </c:v>
                </c:pt>
                <c:pt idx="871">
                  <c:v>21 Jump Streetâ </c:v>
                </c:pt>
                <c:pt idx="872">
                  <c:v>Troyâ </c:v>
                </c:pt>
                <c:pt idx="873">
                  <c:v>Live Free Or Die Hardâ </c:v>
                </c:pt>
                <c:pt idx="874">
                  <c:v>King Kongâ </c:v>
                </c:pt>
                <c:pt idx="875">
                  <c:v>King Kongâ </c:v>
                </c:pt>
                <c:pt idx="876">
                  <c:v>King Kongâ </c:v>
                </c:pt>
                <c:pt idx="877">
                  <c:v>Shrek 2Â </c:v>
                </c:pt>
                <c:pt idx="878">
                  <c:v>Furious 7Â </c:v>
                </c:pt>
                <c:pt idx="879">
                  <c:v>Braveâ </c:v>
                </c:pt>
                <c:pt idx="880">
                  <c:v>Anchorman: The Legend Of Ron Burgundyâ </c:v>
                </c:pt>
                <c:pt idx="881">
                  <c:v>Carsâ </c:v>
                </c:pt>
                <c:pt idx="882">
                  <c:v>Speedâ </c:v>
                </c:pt>
                <c:pt idx="883">
                  <c:v>Shooterâ </c:v>
                </c:pt>
                <c:pt idx="884">
                  <c:v>Unbreakableâ </c:v>
                </c:pt>
                <c:pt idx="885">
                  <c:v>The Equalizerâ </c:v>
                </c:pt>
                <c:pt idx="886">
                  <c:v>10 Things I Hate About Youâ </c:v>
                </c:pt>
                <c:pt idx="887">
                  <c:v>Screamâ </c:v>
                </c:pt>
                <c:pt idx="888">
                  <c:v>Starship Troopersâ </c:v>
                </c:pt>
                <c:pt idx="889">
                  <c:v>The Mistâ </c:v>
                </c:pt>
                <c:pt idx="890">
                  <c:v>Insomniaâ </c:v>
                </c:pt>
                <c:pt idx="891">
                  <c:v>Forgetting Sarah Marshallâ </c:v>
                </c:pt>
                <c:pt idx="892">
                  <c:v>Kingdom Of Heavenâ </c:v>
                </c:pt>
                <c:pt idx="893">
                  <c:v>Pitch Perfectâ </c:v>
                </c:pt>
                <c:pt idx="894">
                  <c:v>A Bug'S Lifeâ </c:v>
                </c:pt>
                <c:pt idx="895">
                  <c:v>Red Dragonâ </c:v>
                </c:pt>
                <c:pt idx="896">
                  <c:v>Goldeneyeâ </c:v>
                </c:pt>
                <c:pt idx="897">
                  <c:v>Vicky Cristina Barcelonaâ </c:v>
                </c:pt>
                <c:pt idx="898">
                  <c:v>True Liesâ </c:v>
                </c:pt>
                <c:pt idx="899">
                  <c:v>Seven Psychopathsâ </c:v>
                </c:pt>
                <c:pt idx="900">
                  <c:v>Old Schoolâ </c:v>
                </c:pt>
                <c:pt idx="901">
                  <c:v>Rangoâ </c:v>
                </c:pt>
                <c:pt idx="902">
                  <c:v>Shakespeare In Loveâ </c:v>
                </c:pt>
                <c:pt idx="903">
                  <c:v>Chicagoâ </c:v>
                </c:pt>
                <c:pt idx="904">
                  <c:v>Greaseâ </c:v>
                </c:pt>
                <c:pt idx="905">
                  <c:v>Rocky Balboaâ </c:v>
                </c:pt>
                <c:pt idx="906">
                  <c:v>The Descentâ </c:v>
                </c:pt>
                <c:pt idx="907">
                  <c:v>Gremlinsâ </c:v>
                </c:pt>
                <c:pt idx="908">
                  <c:v>Desperadoâ </c:v>
                </c:pt>
                <c:pt idx="909">
                  <c:v>Team America: World Policeâ </c:v>
                </c:pt>
                <c:pt idx="910">
                  <c:v>The Ghost Writerâ </c:v>
                </c:pt>
                <c:pt idx="911">
                  <c:v>The Internâ </c:v>
                </c:pt>
                <c:pt idx="912">
                  <c:v>The Karate Kidâ </c:v>
                </c:pt>
                <c:pt idx="913">
                  <c:v>The Karate Kidâ </c:v>
                </c:pt>
                <c:pt idx="914">
                  <c:v>Cold Mountainâ </c:v>
                </c:pt>
                <c:pt idx="915">
                  <c:v>Lilo &amp; Stitchâ </c:v>
                </c:pt>
                <c:pt idx="916">
                  <c:v>The Virgin Suicidesâ </c:v>
                </c:pt>
                <c:pt idx="917">
                  <c:v>War Horseâ </c:v>
                </c:pt>
                <c:pt idx="918">
                  <c:v>Remember Meâ </c:v>
                </c:pt>
                <c:pt idx="919">
                  <c:v>Winter'S Boneâ </c:v>
                </c:pt>
                <c:pt idx="920">
                  <c:v>Bridge To Terabithiaâ </c:v>
                </c:pt>
                <c:pt idx="921">
                  <c:v>Never Let Me Goâ </c:v>
                </c:pt>
                <c:pt idx="922">
                  <c:v>About Schmidtâ </c:v>
                </c:pt>
                <c:pt idx="923">
                  <c:v>It'S Kind Of A Funny Storyâ </c:v>
                </c:pt>
                <c:pt idx="924">
                  <c:v>Unbrokenâ </c:v>
                </c:pt>
                <c:pt idx="925">
                  <c:v>Unbrokenâ </c:v>
                </c:pt>
                <c:pt idx="926">
                  <c:v>Mallratsâ </c:v>
                </c:pt>
                <c:pt idx="927">
                  <c:v>Highlanderâ </c:v>
                </c:pt>
                <c:pt idx="928">
                  <c:v>Pay It Forwardâ </c:v>
                </c:pt>
                <c:pt idx="929">
                  <c:v>The Age Of Adalineâ </c:v>
                </c:pt>
                <c:pt idx="930">
                  <c:v>Steve Jobsâ </c:v>
                </c:pt>
                <c:pt idx="931">
                  <c:v>Coach Carterâ </c:v>
                </c:pt>
                <c:pt idx="932">
                  <c:v>Let Me Inâ </c:v>
                </c:pt>
                <c:pt idx="933">
                  <c:v>Escape From New Yorkâ </c:v>
                </c:pt>
                <c:pt idx="934">
                  <c:v>Men Of Honorâ </c:v>
                </c:pt>
                <c:pt idx="935">
                  <c:v>Lee Daniels' The Butlerâ </c:v>
                </c:pt>
                <c:pt idx="936">
                  <c:v>The Full Montyâ </c:v>
                </c:pt>
                <c:pt idx="937">
                  <c:v>The Full Montyâ </c:v>
                </c:pt>
                <c:pt idx="938">
                  <c:v>Born On The Fourth Of Julyâ </c:v>
                </c:pt>
                <c:pt idx="939">
                  <c:v>Harry Brownâ </c:v>
                </c:pt>
                <c:pt idx="940">
                  <c:v>Beginnersâ </c:v>
                </c:pt>
                <c:pt idx="941">
                  <c:v>A League Of Their Ownâ </c:v>
                </c:pt>
                <c:pt idx="942">
                  <c:v>Half Nelsonâ </c:v>
                </c:pt>
                <c:pt idx="943">
                  <c:v>Arlington Roadâ </c:v>
                </c:pt>
                <c:pt idx="944">
                  <c:v>The Doorsâ </c:v>
                </c:pt>
                <c:pt idx="945">
                  <c:v>Kung Fu Panda 3Â </c:v>
                </c:pt>
                <c:pt idx="946">
                  <c:v>Whatever Worksâ </c:v>
                </c:pt>
                <c:pt idx="947">
                  <c:v>The Outsidersâ </c:v>
                </c:pt>
                <c:pt idx="948">
                  <c:v>Amistadâ </c:v>
                </c:pt>
                <c:pt idx="949">
                  <c:v>District B13Â </c:v>
                </c:pt>
                <c:pt idx="950">
                  <c:v>Star Trek Vi: The Undiscovered Countryâ </c:v>
                </c:pt>
                <c:pt idx="951">
                  <c:v>Agoraâ </c:v>
                </c:pt>
                <c:pt idx="952">
                  <c:v>Out Of Africaâ </c:v>
                </c:pt>
                <c:pt idx="953">
                  <c:v>Everybody'S Fineâ </c:v>
                </c:pt>
                <c:pt idx="954">
                  <c:v>Paddingtonâ </c:v>
                </c:pt>
                <c:pt idx="955">
                  <c:v>Major Leagueâ </c:v>
                </c:pt>
                <c:pt idx="956">
                  <c:v>Timecrimesâ </c:v>
                </c:pt>
                <c:pt idx="957">
                  <c:v>Chariots Of Fireâ </c:v>
                </c:pt>
                <c:pt idx="958">
                  <c:v>Sex, Lies, And Videotapeâ </c:v>
                </c:pt>
                <c:pt idx="959">
                  <c:v>The Sessionsâ </c:v>
                </c:pt>
                <c:pt idx="960">
                  <c:v>The Age Of Innocenceâ </c:v>
                </c:pt>
                <c:pt idx="961">
                  <c:v>Narcâ </c:v>
                </c:pt>
                <c:pt idx="962">
                  <c:v>The Believerâ </c:v>
                </c:pt>
                <c:pt idx="963">
                  <c:v>The Messengerâ </c:v>
                </c:pt>
                <c:pt idx="964">
                  <c:v>Shattered Glassâ </c:v>
                </c:pt>
                <c:pt idx="965">
                  <c:v>Silveradoâ </c:v>
                </c:pt>
                <c:pt idx="966">
                  <c:v>The Peanuts Movieâ </c:v>
                </c:pt>
                <c:pt idx="967">
                  <c:v>The Salton Seaâ </c:v>
                </c:pt>
                <c:pt idx="968">
                  <c:v>White Oleanderâ </c:v>
                </c:pt>
                <c:pt idx="969">
                  <c:v>Chasing Mavericksâ </c:v>
                </c:pt>
                <c:pt idx="970">
                  <c:v>Micmacsâ </c:v>
                </c:pt>
                <c:pt idx="971">
                  <c:v>Things We Lost In The Fireâ </c:v>
                </c:pt>
                <c:pt idx="972">
                  <c:v>Ip Man 3Â </c:v>
                </c:pt>
                <c:pt idx="973">
                  <c:v>Frozen Riverâ </c:v>
                </c:pt>
                <c:pt idx="974">
                  <c:v>Secretariatâ </c:v>
                </c:pt>
                <c:pt idx="975">
                  <c:v>Brotherâ </c:v>
                </c:pt>
                <c:pt idx="976">
                  <c:v>The End Of The Affairâ </c:v>
                </c:pt>
                <c:pt idx="977">
                  <c:v>Le Havreâ </c:v>
                </c:pt>
                <c:pt idx="978">
                  <c:v>Dinerâ </c:v>
                </c:pt>
                <c:pt idx="979">
                  <c:v>Latter Daysâ </c:v>
                </c:pt>
                <c:pt idx="980">
                  <c:v>Love &amp; Basketballâ </c:v>
                </c:pt>
                <c:pt idx="981">
                  <c:v>Exoticaâ </c:v>
                </c:pt>
                <c:pt idx="982">
                  <c:v>A Better Lifeâ </c:v>
                </c:pt>
                <c:pt idx="983">
                  <c:v>Of Gods And Menâ </c:v>
                </c:pt>
                <c:pt idx="984">
                  <c:v>The Apostleâ </c:v>
                </c:pt>
                <c:pt idx="985">
                  <c:v>Trees Loungeâ </c:v>
                </c:pt>
                <c:pt idx="986">
                  <c:v>Made In Dagenhamâ </c:v>
                </c:pt>
                <c:pt idx="987">
                  <c:v>Owning Mahownyâ </c:v>
                </c:pt>
                <c:pt idx="988">
                  <c:v>Caramelâ </c:v>
                </c:pt>
                <c:pt idx="989">
                  <c:v>Mother And Childâ </c:v>
                </c:pt>
                <c:pt idx="990">
                  <c:v>Nicholas Nicklebyâ </c:v>
                </c:pt>
                <c:pt idx="991">
                  <c:v>L.I.E.Â </c:v>
                </c:pt>
                <c:pt idx="992">
                  <c:v>Smoke Signalsâ </c:v>
                </c:pt>
                <c:pt idx="993">
                  <c:v>Better Luck Tomorrowâ </c:v>
                </c:pt>
                <c:pt idx="994">
                  <c:v>Dave Chappelle'S Block Partyâ </c:v>
                </c:pt>
                <c:pt idx="995">
                  <c:v>The Names Of Loveâ </c:v>
                </c:pt>
                <c:pt idx="996">
                  <c:v>Without Limitsâ </c:v>
                </c:pt>
                <c:pt idx="997">
                  <c:v>Tarnationâ </c:v>
                </c:pt>
                <c:pt idx="998">
                  <c:v>Raising Victor Vargasâ </c:v>
                </c:pt>
                <c:pt idx="999">
                  <c:v>Mississippi Mermaidâ </c:v>
                </c:pt>
                <c:pt idx="1000">
                  <c:v>The Princess And The Cobblerâ </c:v>
                </c:pt>
                <c:pt idx="1001">
                  <c:v>Tangoâ </c:v>
                </c:pt>
                <c:pt idx="1002">
                  <c:v>Ruby In Paradiseâ </c:v>
                </c:pt>
                <c:pt idx="1003">
                  <c:v>Slamâ </c:v>
                </c:pt>
                <c:pt idx="1004">
                  <c:v>Brigham Cityâ </c:v>
                </c:pt>
                <c:pt idx="1005">
                  <c:v>Brotherly Loveâ </c:v>
                </c:pt>
                <c:pt idx="1006">
                  <c:v>Transformersâ </c:v>
                </c:pt>
                <c:pt idx="1007">
                  <c:v>Pirates Of The Caribbean: At World'S Endâ </c:v>
                </c:pt>
                <c:pt idx="1008">
                  <c:v>Thor: The Dark Worldâ </c:v>
                </c:pt>
                <c:pt idx="1009">
                  <c:v>I, Robotâ </c:v>
                </c:pt>
                <c:pt idx="1010">
                  <c:v>The 40-Year-Old Virginâ </c:v>
                </c:pt>
                <c:pt idx="1011">
                  <c:v>Mission: Impossibleâ </c:v>
                </c:pt>
                <c:pt idx="1012">
                  <c:v>Super 8Â </c:v>
                </c:pt>
                <c:pt idx="1013">
                  <c:v>Easy Aâ </c:v>
                </c:pt>
                <c:pt idx="1014">
                  <c:v>Die Hard 2Â </c:v>
                </c:pt>
                <c:pt idx="1015">
                  <c:v>22 Jump Streetâ </c:v>
                </c:pt>
                <c:pt idx="1016">
                  <c:v>Real Steelâ </c:v>
                </c:pt>
                <c:pt idx="1017">
                  <c:v>There'S Something About Maryâ </c:v>
                </c:pt>
                <c:pt idx="1018">
                  <c:v>Redâ </c:v>
                </c:pt>
                <c:pt idx="1019">
                  <c:v>A.I. Artificial Intelligenceâ </c:v>
                </c:pt>
                <c:pt idx="1020">
                  <c:v>School Of Rockâ </c:v>
                </c:pt>
                <c:pt idx="1021">
                  <c:v>Phone Boothâ </c:v>
                </c:pt>
                <c:pt idx="1022">
                  <c:v>The Patriotâ </c:v>
                </c:pt>
                <c:pt idx="1023">
                  <c:v>Chronicleâ </c:v>
                </c:pt>
                <c:pt idx="1024">
                  <c:v>Dreddâ </c:v>
                </c:pt>
                <c:pt idx="1025">
                  <c:v>Dreddâ </c:v>
                </c:pt>
                <c:pt idx="1026">
                  <c:v>The Adjustment Bureauâ </c:v>
                </c:pt>
                <c:pt idx="1027">
                  <c:v>Pitch Blackâ </c:v>
                </c:pt>
                <c:pt idx="1028">
                  <c:v>Bladeâ </c:v>
                </c:pt>
                <c:pt idx="1029">
                  <c:v>The Ides Of Marchâ </c:v>
                </c:pt>
                <c:pt idx="1030">
                  <c:v>Valkyrieâ </c:v>
                </c:pt>
                <c:pt idx="1031">
                  <c:v>The Passion Of The Christâ </c:v>
                </c:pt>
                <c:pt idx="1032">
                  <c:v>Body Of Liesâ </c:v>
                </c:pt>
                <c:pt idx="1033">
                  <c:v>Meet Joe Blackâ </c:v>
                </c:pt>
                <c:pt idx="1034">
                  <c:v>P.S. I Love Youâ </c:v>
                </c:pt>
                <c:pt idx="1035">
                  <c:v>I Love You, Manâ </c:v>
                </c:pt>
                <c:pt idx="1036">
                  <c:v>Hotel Transylvaniaâ </c:v>
                </c:pt>
                <c:pt idx="1037">
                  <c:v>Harold &amp; Kumar Go To White Castleâ </c:v>
                </c:pt>
                <c:pt idx="1038">
                  <c:v>Tinker Tailor Soldier Spyâ </c:v>
                </c:pt>
                <c:pt idx="1039">
                  <c:v>Side Effectsâ </c:v>
                </c:pt>
                <c:pt idx="1040">
                  <c:v>Side Effectsâ </c:v>
                </c:pt>
                <c:pt idx="1041">
                  <c:v>About A Boyâ </c:v>
                </c:pt>
                <c:pt idx="1042">
                  <c:v>Jarheadâ </c:v>
                </c:pt>
                <c:pt idx="1043">
                  <c:v>Enchantedâ </c:v>
                </c:pt>
                <c:pt idx="1044">
                  <c:v>Three Kingsâ </c:v>
                </c:pt>
                <c:pt idx="1045">
                  <c:v>Spaceballsâ </c:v>
                </c:pt>
                <c:pt idx="1046">
                  <c:v>Everestâ </c:v>
                </c:pt>
                <c:pt idx="1047">
                  <c:v>Hard Candyâ </c:v>
                </c:pt>
                <c:pt idx="1048">
                  <c:v>Melancholiaâ </c:v>
                </c:pt>
                <c:pt idx="1049">
                  <c:v>Marley &amp; Meâ </c:v>
                </c:pt>
                <c:pt idx="1050">
                  <c:v>The Time Traveler'S Wifeâ </c:v>
                </c:pt>
                <c:pt idx="1051">
                  <c:v>Paybackâ </c:v>
                </c:pt>
                <c:pt idx="1052">
                  <c:v>9Â </c:v>
                </c:pt>
                <c:pt idx="1053">
                  <c:v>The Kids Are All Rightâ </c:v>
                </c:pt>
                <c:pt idx="1054">
                  <c:v>Four Weddings And A Funeralâ </c:v>
                </c:pt>
                <c:pt idx="1055">
                  <c:v>Bad Santaâ </c:v>
                </c:pt>
                <c:pt idx="1056">
                  <c:v>The Spectacular Nowâ </c:v>
                </c:pt>
                <c:pt idx="1057">
                  <c:v>The Masterâ </c:v>
                </c:pt>
                <c:pt idx="1058">
                  <c:v>We Were Soldiersâ </c:v>
                </c:pt>
                <c:pt idx="1059">
                  <c:v>The Kingdomâ </c:v>
                </c:pt>
                <c:pt idx="1060">
                  <c:v>Flags Of Our Fathersâ </c:v>
                </c:pt>
                <c:pt idx="1061">
                  <c:v>The Jacketâ </c:v>
                </c:pt>
                <c:pt idx="1062">
                  <c:v>Margin Callâ </c:v>
                </c:pt>
                <c:pt idx="1063">
                  <c:v>Tremorsâ </c:v>
                </c:pt>
                <c:pt idx="1064">
                  <c:v>A Scanner Darklyâ </c:v>
                </c:pt>
                <c:pt idx="1065">
                  <c:v>The Princess And The Frogâ </c:v>
                </c:pt>
                <c:pt idx="1066">
                  <c:v>Charlie Wilson'S Warâ </c:v>
                </c:pt>
                <c:pt idx="1067">
                  <c:v>Brothersâ </c:v>
                </c:pt>
                <c:pt idx="1068">
                  <c:v>Brothersâ </c:v>
                </c:pt>
                <c:pt idx="1069">
                  <c:v>Wildâ </c:v>
                </c:pt>
                <c:pt idx="1070">
                  <c:v>Anastasiaâ </c:v>
                </c:pt>
                <c:pt idx="1071">
                  <c:v>The Giftâ </c:v>
                </c:pt>
                <c:pt idx="1072">
                  <c:v>The Giftâ </c:v>
                </c:pt>
                <c:pt idx="1073">
                  <c:v>The Spy Who Loved Meâ </c:v>
                </c:pt>
                <c:pt idx="1074">
                  <c:v>Super Troopersâ </c:v>
                </c:pt>
                <c:pt idx="1075">
                  <c:v>The Muppetsâ </c:v>
                </c:pt>
                <c:pt idx="1076">
                  <c:v>Wargamesâ </c:v>
                </c:pt>
                <c:pt idx="1077">
                  <c:v>Treasure Planetâ </c:v>
                </c:pt>
                <c:pt idx="1078">
                  <c:v>Monster'S Ballâ </c:v>
                </c:pt>
                <c:pt idx="1079">
                  <c:v>Secretaryâ </c:v>
                </c:pt>
                <c:pt idx="1080">
                  <c:v>Wag The Dogâ </c:v>
                </c:pt>
                <c:pt idx="1081">
                  <c:v>The Wordsâ </c:v>
                </c:pt>
                <c:pt idx="1082">
                  <c:v>Holesâ </c:v>
                </c:pt>
                <c:pt idx="1083">
                  <c:v>Bottle Rocketâ </c:v>
                </c:pt>
                <c:pt idx="1084">
                  <c:v>The Devil'S Doubleâ </c:v>
                </c:pt>
                <c:pt idx="1085">
                  <c:v>The Water Divinerâ </c:v>
                </c:pt>
                <c:pt idx="1086">
                  <c:v>Robot &amp; Frankâ </c:v>
                </c:pt>
                <c:pt idx="1087">
                  <c:v>The Longest Rideâ </c:v>
                </c:pt>
                <c:pt idx="1088">
                  <c:v>Enough Saidâ </c:v>
                </c:pt>
                <c:pt idx="1089">
                  <c:v>Jackass 3Dâ </c:v>
                </c:pt>
                <c:pt idx="1090">
                  <c:v>We Are Marshallâ </c:v>
                </c:pt>
                <c:pt idx="1091">
                  <c:v>The Rainmakerâ </c:v>
                </c:pt>
                <c:pt idx="1092">
                  <c:v>Becoming Janeâ </c:v>
                </c:pt>
                <c:pt idx="1093">
                  <c:v>Away We Goâ </c:v>
                </c:pt>
                <c:pt idx="1094">
                  <c:v>Concussionâ </c:v>
                </c:pt>
                <c:pt idx="1095">
                  <c:v>Hesherâ </c:v>
                </c:pt>
                <c:pt idx="1096">
                  <c:v>Lords Of Dogtownâ </c:v>
                </c:pt>
                <c:pt idx="1097">
                  <c:v>Kinseyâ </c:v>
                </c:pt>
                <c:pt idx="1098">
                  <c:v>Blue Ruinâ </c:v>
                </c:pt>
                <c:pt idx="1099">
                  <c:v>Jason Bourneâ </c:v>
                </c:pt>
                <c:pt idx="1100">
                  <c:v>Aliveâ </c:v>
                </c:pt>
                <c:pt idx="1101">
                  <c:v>Waitressâ </c:v>
                </c:pt>
                <c:pt idx="1102">
                  <c:v>My Own Private Idahoâ </c:v>
                </c:pt>
                <c:pt idx="1103">
                  <c:v>Soul Surferâ </c:v>
                </c:pt>
                <c:pt idx="1104">
                  <c:v>Arthur Christmasâ </c:v>
                </c:pt>
                <c:pt idx="1105">
                  <c:v>The Protectorâ </c:v>
                </c:pt>
                <c:pt idx="1106">
                  <c:v>Ravenousâ </c:v>
                </c:pt>
                <c:pt idx="1107">
                  <c:v>The Merchant Of Veniceâ </c:v>
                </c:pt>
                <c:pt idx="1108">
                  <c:v>Two Loversâ </c:v>
                </c:pt>
                <c:pt idx="1109">
                  <c:v>Green Roomâ </c:v>
                </c:pt>
                <c:pt idx="1110">
                  <c:v>Find Me Guiltyâ </c:v>
                </c:pt>
                <c:pt idx="1111">
                  <c:v>The Railway Manâ </c:v>
                </c:pt>
                <c:pt idx="1112">
                  <c:v>The Limeyâ </c:v>
                </c:pt>
                <c:pt idx="1113">
                  <c:v>Michael Collinsâ </c:v>
                </c:pt>
                <c:pt idx="1114">
                  <c:v>The Quiet Americanâ </c:v>
                </c:pt>
                <c:pt idx="1115">
                  <c:v>Nixonâ </c:v>
                </c:pt>
                <c:pt idx="1116">
                  <c:v>Dressed To Killâ </c:v>
                </c:pt>
                <c:pt idx="1117">
                  <c:v>8 Womenâ </c:v>
                </c:pt>
                <c:pt idx="1118">
                  <c:v>The Warlordsâ </c:v>
                </c:pt>
                <c:pt idx="1119">
                  <c:v>Mandela: Long Walk To Freedomâ </c:v>
                </c:pt>
                <c:pt idx="1120">
                  <c:v>Human Trafficâ </c:v>
                </c:pt>
                <c:pt idx="1121">
                  <c:v>Get Lowâ </c:v>
                </c:pt>
                <c:pt idx="1122">
                  <c:v>Little White Liesâ </c:v>
                </c:pt>
                <c:pt idx="1123">
                  <c:v>Pieces Of Aprilâ </c:v>
                </c:pt>
                <c:pt idx="1124">
                  <c:v>Slackerâ </c:v>
                </c:pt>
                <c:pt idx="1125">
                  <c:v>Irisâ </c:v>
                </c:pt>
                <c:pt idx="1126">
                  <c:v>Infamousâ </c:v>
                </c:pt>
                <c:pt idx="1127">
                  <c:v>Mrs Henderson Presentsâ </c:v>
                </c:pt>
                <c:pt idx="1128">
                  <c:v>Wendy And Lucyâ </c:v>
                </c:pt>
                <c:pt idx="1129">
                  <c:v>The Dangerous Lives Of Altar Boysâ </c:v>
                </c:pt>
                <c:pt idx="1130">
                  <c:v>Two Brothersâ </c:v>
                </c:pt>
                <c:pt idx="1131">
                  <c:v>River'S Edgeâ </c:v>
                </c:pt>
                <c:pt idx="1132">
                  <c:v>The Young And Prodigious T.S. Spivetâ </c:v>
                </c:pt>
                <c:pt idx="1133">
                  <c:v>Being Juliaâ </c:v>
                </c:pt>
                <c:pt idx="1134">
                  <c:v>Conversations With Other Womenâ </c:v>
                </c:pt>
                <c:pt idx="1135">
                  <c:v>Winter In Wartimeâ </c:v>
                </c:pt>
                <c:pt idx="1136">
                  <c:v>Thirteen Conversations About One Thingâ </c:v>
                </c:pt>
                <c:pt idx="1137">
                  <c:v>The Children Of Huang Shiâ </c:v>
                </c:pt>
                <c:pt idx="1138">
                  <c:v>The House Of Mirthâ </c:v>
                </c:pt>
                <c:pt idx="1139">
                  <c:v>Ulee'S Goldâ </c:v>
                </c:pt>
                <c:pt idx="1140">
                  <c:v>Fatelessâ </c:v>
                </c:pt>
                <c:pt idx="1141">
                  <c:v>Limboâ </c:v>
                </c:pt>
                <c:pt idx="1142">
                  <c:v>To Save A Lifeâ </c:v>
                </c:pt>
                <c:pt idx="1143">
                  <c:v>Quinceaã±Eraâ </c:v>
                </c:pt>
                <c:pt idx="1144">
                  <c:v>The Pirateâ </c:v>
                </c:pt>
                <c:pt idx="1145">
                  <c:v>8: The Mormon Propositionâ </c:v>
                </c:pt>
                <c:pt idx="1146">
                  <c:v>Thorâ </c:v>
                </c:pt>
                <c:pt idx="1147">
                  <c:v>Iron Man 2Â </c:v>
                </c:pt>
                <c:pt idx="1148">
                  <c:v>Tedâ </c:v>
                </c:pt>
                <c:pt idx="1149">
                  <c:v>World War Zâ </c:v>
                </c:pt>
                <c:pt idx="1150">
                  <c:v>Prometheusâ </c:v>
                </c:pt>
                <c:pt idx="1151">
                  <c:v>The Amazing Spider-Manâ </c:v>
                </c:pt>
                <c:pt idx="1152">
                  <c:v>Jurassic Worldâ </c:v>
                </c:pt>
                <c:pt idx="1153">
                  <c:v>Oblivionâ </c:v>
                </c:pt>
                <c:pt idx="1154">
                  <c:v>Pacific Rimâ </c:v>
                </c:pt>
                <c:pt idx="1155">
                  <c:v>We'Re The Millersâ </c:v>
                </c:pt>
                <c:pt idx="1156">
                  <c:v>American Pieâ </c:v>
                </c:pt>
                <c:pt idx="1157">
                  <c:v>Tropic Thunderâ </c:v>
                </c:pt>
                <c:pt idx="1158">
                  <c:v>Knocked Upâ </c:v>
                </c:pt>
                <c:pt idx="1159">
                  <c:v>Cloverfieldâ </c:v>
                </c:pt>
                <c:pt idx="1160">
                  <c:v>The Italian Jobâ </c:v>
                </c:pt>
                <c:pt idx="1161">
                  <c:v>The Cabin In The Woodsâ </c:v>
                </c:pt>
                <c:pt idx="1162">
                  <c:v>Meet The Parentsâ </c:v>
                </c:pt>
                <c:pt idx="1163">
                  <c:v>Pineapple Expressâ </c:v>
                </c:pt>
                <c:pt idx="1164">
                  <c:v>Maleficentâ </c:v>
                </c:pt>
                <c:pt idx="1165">
                  <c:v>Burn After Readingâ </c:v>
                </c:pt>
                <c:pt idx="1166">
                  <c:v>Mean Girlsâ </c:v>
                </c:pt>
                <c:pt idx="1167">
                  <c:v>Public Enemiesâ </c:v>
                </c:pt>
                <c:pt idx="1168">
                  <c:v>Jack Reacherâ </c:v>
                </c:pt>
                <c:pt idx="1169">
                  <c:v>Jack Reacherâ </c:v>
                </c:pt>
                <c:pt idx="1170">
                  <c:v>Batman Returnsâ </c:v>
                </c:pt>
                <c:pt idx="1171">
                  <c:v>28 Weeks Laterâ </c:v>
                </c:pt>
                <c:pt idx="1172">
                  <c:v>Hellboy Ii: The Golden Armyâ </c:v>
                </c:pt>
                <c:pt idx="1173">
                  <c:v>Underworldâ </c:v>
                </c:pt>
                <c:pt idx="1174">
                  <c:v>Notting Hillâ </c:v>
                </c:pt>
                <c:pt idx="1175">
                  <c:v>Non-Stopâ </c:v>
                </c:pt>
                <c:pt idx="1176">
                  <c:v>Crankâ </c:v>
                </c:pt>
                <c:pt idx="1177">
                  <c:v>Paulâ </c:v>
                </c:pt>
                <c:pt idx="1178">
                  <c:v>8 Mileâ </c:v>
                </c:pt>
                <c:pt idx="1179">
                  <c:v>The World'S Endâ </c:v>
                </c:pt>
                <c:pt idx="1180">
                  <c:v>Austin Powers: International Man Of Mysteryâ </c:v>
                </c:pt>
                <c:pt idx="1181">
                  <c:v>Snowpiercerâ </c:v>
                </c:pt>
                <c:pt idx="1182">
                  <c:v>Ice Age: Dawn Of The Dinosaursâ </c:v>
                </c:pt>
                <c:pt idx="1183">
                  <c:v>Rioâ </c:v>
                </c:pt>
                <c:pt idx="1184">
                  <c:v>Happy Gilmoreâ </c:v>
                </c:pt>
                <c:pt idx="1185">
                  <c:v>Ghostâ </c:v>
                </c:pt>
                <c:pt idx="1186">
                  <c:v>Cloudy With A Chance Of Meatballsâ </c:v>
                </c:pt>
                <c:pt idx="1187">
                  <c:v>Chicken Runâ </c:v>
                </c:pt>
                <c:pt idx="1188">
                  <c:v>Spy Gameâ </c:v>
                </c:pt>
                <c:pt idx="1189">
                  <c:v>Buriedâ </c:v>
                </c:pt>
                <c:pt idx="1190">
                  <c:v>Black Massâ </c:v>
                </c:pt>
                <c:pt idx="1191">
                  <c:v>Wayne'S Worldâ </c:v>
                </c:pt>
                <c:pt idx="1192">
                  <c:v>Syrianaâ </c:v>
                </c:pt>
                <c:pt idx="1193">
                  <c:v>Syrianaâ </c:v>
                </c:pt>
                <c:pt idx="1194">
                  <c:v>One Dayâ </c:v>
                </c:pt>
                <c:pt idx="1195">
                  <c:v>Cinderellaâ </c:v>
                </c:pt>
                <c:pt idx="1196">
                  <c:v>Cinderellaâ </c:v>
                </c:pt>
                <c:pt idx="1197">
                  <c:v>A Serious Manâ </c:v>
                </c:pt>
                <c:pt idx="1198">
                  <c:v>Safety Not Guaranteedâ </c:v>
                </c:pt>
                <c:pt idx="1199">
                  <c:v>John Qâ </c:v>
                </c:pt>
                <c:pt idx="1200">
                  <c:v>Seven Years In Tibetâ </c:v>
                </c:pt>
                <c:pt idx="1201">
                  <c:v>Tranceâ </c:v>
                </c:pt>
                <c:pt idx="1202">
                  <c:v>Tranceâ </c:v>
                </c:pt>
                <c:pt idx="1203">
                  <c:v>The Prince Of Egyptâ </c:v>
                </c:pt>
                <c:pt idx="1204">
                  <c:v>Legendâ </c:v>
                </c:pt>
                <c:pt idx="1205">
                  <c:v>The X Filesâ </c:v>
                </c:pt>
                <c:pt idx="1206">
                  <c:v>Unleashedâ </c:v>
                </c:pt>
                <c:pt idx="1207">
                  <c:v>What Dreams May Comeâ </c:v>
                </c:pt>
                <c:pt idx="1208">
                  <c:v>Thunderballâ </c:v>
                </c:pt>
                <c:pt idx="1209">
                  <c:v>Julie &amp; Juliaâ </c:v>
                </c:pt>
                <c:pt idx="1210">
                  <c:v>Hellraiserâ </c:v>
                </c:pt>
                <c:pt idx="1211">
                  <c:v>Frankenweenieâ </c:v>
                </c:pt>
                <c:pt idx="1212">
                  <c:v>Primerâ </c:v>
                </c:pt>
                <c:pt idx="1213">
                  <c:v>Paranormanâ </c:v>
                </c:pt>
                <c:pt idx="1214">
                  <c:v>In The Heart Of The Seaâ </c:v>
                </c:pt>
                <c:pt idx="1215">
                  <c:v>Out Of Sightâ </c:v>
                </c:pt>
                <c:pt idx="1216">
                  <c:v>My Week With Marilynâ </c:v>
                </c:pt>
                <c:pt idx="1217">
                  <c:v>Another Earthâ </c:v>
                </c:pt>
                <c:pt idx="1218">
                  <c:v>The Hostâ </c:v>
                </c:pt>
                <c:pt idx="1219">
                  <c:v>Legend Of The Guardians: The Owls Of Ga'Hooleâ </c:v>
                </c:pt>
                <c:pt idx="1220">
                  <c:v>Stir Of Echoesâ </c:v>
                </c:pt>
                <c:pt idx="1221">
                  <c:v>Scroogedâ </c:v>
                </c:pt>
                <c:pt idx="1222">
                  <c:v>The Spongebob Squarepants Movieâ </c:v>
                </c:pt>
                <c:pt idx="1223">
                  <c:v>Ever After: A Cinderella Storyâ </c:v>
                </c:pt>
                <c:pt idx="1224">
                  <c:v>The Color Of Moneyâ </c:v>
                </c:pt>
                <c:pt idx="1225">
                  <c:v>Charlie Bartlettâ </c:v>
                </c:pt>
                <c:pt idx="1226">
                  <c:v>Big Eyesâ </c:v>
                </c:pt>
                <c:pt idx="1227">
                  <c:v>Harsh Timesâ </c:v>
                </c:pt>
                <c:pt idx="1228">
                  <c:v>Trollhunterâ </c:v>
                </c:pt>
                <c:pt idx="1229">
                  <c:v>Black Snake Moanâ </c:v>
                </c:pt>
                <c:pt idx="1230">
                  <c:v>The Thirteenth Floorâ </c:v>
                </c:pt>
                <c:pt idx="1231">
                  <c:v>I'M Not There.Â </c:v>
                </c:pt>
                <c:pt idx="1232">
                  <c:v>Time Banditsâ </c:v>
                </c:pt>
                <c:pt idx="1233">
                  <c:v>A Most Violent Yearâ </c:v>
                </c:pt>
                <c:pt idx="1234">
                  <c:v>Wicker Parkâ </c:v>
                </c:pt>
                <c:pt idx="1235">
                  <c:v>Wicker Parkâ </c:v>
                </c:pt>
                <c:pt idx="1236">
                  <c:v>Spirit: Stallion Of The Cimarronâ </c:v>
                </c:pt>
                <c:pt idx="1237">
                  <c:v>Rentâ </c:v>
                </c:pt>
                <c:pt idx="1238">
                  <c:v>Boiler Roomâ </c:v>
                </c:pt>
                <c:pt idx="1239">
                  <c:v>Rabbit Holeâ </c:v>
                </c:pt>
                <c:pt idx="1240">
                  <c:v>Bobbyâ </c:v>
                </c:pt>
                <c:pt idx="1241">
                  <c:v>Curse Of The Golden Flowerâ </c:v>
                </c:pt>
                <c:pt idx="1242">
                  <c:v>Million Dollar Armâ </c:v>
                </c:pt>
                <c:pt idx="1243">
                  <c:v>Trustâ </c:v>
                </c:pt>
                <c:pt idx="1244">
                  <c:v>Kill The Messengerâ </c:v>
                </c:pt>
                <c:pt idx="1245">
                  <c:v>Igby Goes Downâ </c:v>
                </c:pt>
                <c:pt idx="1246">
                  <c:v>The Coolerâ </c:v>
                </c:pt>
                <c:pt idx="1247">
                  <c:v>The Wacknessâ </c:v>
                </c:pt>
                <c:pt idx="1248">
                  <c:v>The Rookieâ </c:v>
                </c:pt>
                <c:pt idx="1249">
                  <c:v>Les Visiteursâ </c:v>
                </c:pt>
                <c:pt idx="1250">
                  <c:v>An Unfinished Lifeâ </c:v>
                </c:pt>
                <c:pt idx="1251">
                  <c:v>Miss Potterâ </c:v>
                </c:pt>
                <c:pt idx="1252">
                  <c:v>The Conspiratorâ </c:v>
                </c:pt>
                <c:pt idx="1253">
                  <c:v>Pollockâ </c:v>
                </c:pt>
                <c:pt idx="1254">
                  <c:v>Kundunâ </c:v>
                </c:pt>
                <c:pt idx="1255">
                  <c:v>Cleopatraâ </c:v>
                </c:pt>
                <c:pt idx="1256">
                  <c:v>Uhfâ </c:v>
                </c:pt>
                <c:pt idx="1257">
                  <c:v>Bright Starâ </c:v>
                </c:pt>
                <c:pt idx="1258">
                  <c:v>The Contenderâ </c:v>
                </c:pt>
                <c:pt idx="1259">
                  <c:v>The Bountyâ </c:v>
                </c:pt>
                <c:pt idx="1260">
                  <c:v>My Dog Skipâ </c:v>
                </c:pt>
                <c:pt idx="1261">
                  <c:v>The Chumscrubberâ </c:v>
                </c:pt>
                <c:pt idx="1262">
                  <c:v>Cadillac Recordsâ </c:v>
                </c:pt>
                <c:pt idx="1263">
                  <c:v>Courageousâ </c:v>
                </c:pt>
                <c:pt idx="1264">
                  <c:v>The Last Stationâ </c:v>
                </c:pt>
                <c:pt idx="1265">
                  <c:v>Flash Of Geniusâ </c:v>
                </c:pt>
                <c:pt idx="1266">
                  <c:v>I Am Loveâ </c:v>
                </c:pt>
                <c:pt idx="1267">
                  <c:v>Zero Effectâ </c:v>
                </c:pt>
                <c:pt idx="1268">
                  <c:v>The Lucky Onesâ </c:v>
                </c:pt>
                <c:pt idx="1269">
                  <c:v>The Neon Demonâ </c:v>
                </c:pt>
                <c:pt idx="1270">
                  <c:v>One True Thingâ </c:v>
                </c:pt>
                <c:pt idx="1271">
                  <c:v>Poolhall Junkiesâ </c:v>
                </c:pt>
                <c:pt idx="1272">
                  <c:v>House Of Dâ </c:v>
                </c:pt>
                <c:pt idx="1273">
                  <c:v>Jesus' Sonâ </c:v>
                </c:pt>
                <c:pt idx="1274">
                  <c:v>The Broken Hearts Club: A Romantic Comedyâ </c:v>
                </c:pt>
                <c:pt idx="1275">
                  <c:v>Real Women Have Curvesâ </c:v>
                </c:pt>
                <c:pt idx="1276">
                  <c:v>Last Ordersâ </c:v>
                </c:pt>
                <c:pt idx="1277">
                  <c:v>End Of The Spearâ </c:v>
                </c:pt>
                <c:pt idx="1278">
                  <c:v>The Lost Skeleton Of Cadavraâ </c:v>
                </c:pt>
                <c:pt idx="1279">
                  <c:v>Annie Get Your Gunâ </c:v>
                </c:pt>
                <c:pt idx="1280">
                  <c:v>Hollywood Shuffleâ </c:v>
                </c:pt>
                <c:pt idx="1281">
                  <c:v>Urbaniaâ </c:v>
                </c:pt>
                <c:pt idx="1282">
                  <c:v>The Perfect Gameâ </c:v>
                </c:pt>
                <c:pt idx="1283">
                  <c:v>Courageâ </c:v>
                </c:pt>
                <c:pt idx="1284">
                  <c:v>Dream With The Fishesâ </c:v>
                </c:pt>
                <c:pt idx="1285">
                  <c:v>I Married A Strange Person!Â </c:v>
                </c:pt>
                <c:pt idx="1286">
                  <c:v>Captain America: The First Avengerâ </c:v>
                </c:pt>
                <c:pt idx="1287">
                  <c:v>Independence Dayâ </c:v>
                </c:pt>
                <c:pt idx="1288">
                  <c:v>Batman V Superman: Dawn Of Justiceâ </c:v>
                </c:pt>
                <c:pt idx="1289">
                  <c:v>Horrible Bossesâ </c:v>
                </c:pt>
                <c:pt idx="1290">
                  <c:v>The Chronicles Of Narnia: The Lion, The Witch And The Wardrobeâ </c:v>
                </c:pt>
                <c:pt idx="1291">
                  <c:v>Madagascarâ </c:v>
                </c:pt>
                <c:pt idx="1292">
                  <c:v>The Maskâ </c:v>
                </c:pt>
                <c:pt idx="1293">
                  <c:v>The Islandâ </c:v>
                </c:pt>
                <c:pt idx="1294">
                  <c:v>The Islandâ </c:v>
                </c:pt>
                <c:pt idx="1295">
                  <c:v>Ocean'S Thirteenâ </c:v>
                </c:pt>
                <c:pt idx="1296">
                  <c:v>Mission: Impossible Iiiâ </c:v>
                </c:pt>
                <c:pt idx="1297">
                  <c:v>National Treasureâ </c:v>
                </c:pt>
                <c:pt idx="1298">
                  <c:v>The Book Of Eliâ </c:v>
                </c:pt>
                <c:pt idx="1299">
                  <c:v>Top Gunâ </c:v>
                </c:pt>
                <c:pt idx="1300">
                  <c:v>Ace Ventura: Pet Detectiveâ </c:v>
                </c:pt>
                <c:pt idx="1301">
                  <c:v>Pretty Womanâ </c:v>
                </c:pt>
                <c:pt idx="1302">
                  <c:v>Step Brothersâ </c:v>
                </c:pt>
                <c:pt idx="1303">
                  <c:v>Unknownâ </c:v>
                </c:pt>
                <c:pt idx="1304">
                  <c:v>Unknownâ </c:v>
                </c:pt>
                <c:pt idx="1305">
                  <c:v>Vanilla Skyâ </c:v>
                </c:pt>
                <c:pt idx="1306">
                  <c:v>Role Modelsâ </c:v>
                </c:pt>
                <c:pt idx="1307">
                  <c:v>Ice Age: The Meltdownâ </c:v>
                </c:pt>
                <c:pt idx="1308">
                  <c:v>Disturbiaâ </c:v>
                </c:pt>
                <c:pt idx="1309">
                  <c:v>Disturbiaâ </c:v>
                </c:pt>
                <c:pt idx="1310">
                  <c:v>Warm Bodiesâ </c:v>
                </c:pt>
                <c:pt idx="1311">
                  <c:v>The Holidayâ </c:v>
                </c:pt>
                <c:pt idx="1312">
                  <c:v>Mrs. Doubtfireâ </c:v>
                </c:pt>
                <c:pt idx="1313">
                  <c:v>Chappieâ </c:v>
                </c:pt>
                <c:pt idx="1314">
                  <c:v>Napoleon Dynamiteâ </c:v>
                </c:pt>
                <c:pt idx="1315">
                  <c:v>Cruel Intentionsâ </c:v>
                </c:pt>
                <c:pt idx="1316">
                  <c:v>Elfâ </c:v>
                </c:pt>
                <c:pt idx="1317">
                  <c:v>Boltâ </c:v>
                </c:pt>
                <c:pt idx="1318">
                  <c:v>Robin Hood: Prince Of Thievesâ </c:v>
                </c:pt>
                <c:pt idx="1319">
                  <c:v>A Knight'S Taleâ </c:v>
                </c:pt>
                <c:pt idx="1320">
                  <c:v>Jay And Silent Bob Strike Backâ </c:v>
                </c:pt>
                <c:pt idx="1321">
                  <c:v>Madagascar 3: Europe'S Most Wantedâ </c:v>
                </c:pt>
                <c:pt idx="1322">
                  <c:v>Suicide Squadâ </c:v>
                </c:pt>
                <c:pt idx="1323">
                  <c:v>Conan The Barbarianâ </c:v>
                </c:pt>
                <c:pt idx="1324">
                  <c:v>Conan The Barbarianâ </c:v>
                </c:pt>
                <c:pt idx="1325">
                  <c:v>It Followsâ </c:v>
                </c:pt>
                <c:pt idx="1326">
                  <c:v>Green Zoneâ </c:v>
                </c:pt>
                <c:pt idx="1327">
                  <c:v>Four Brothersâ </c:v>
                </c:pt>
                <c:pt idx="1328">
                  <c:v>The Hunchback Of Notre Dameâ </c:v>
                </c:pt>
                <c:pt idx="1329">
                  <c:v>Water For Elephantsâ </c:v>
                </c:pt>
                <c:pt idx="1330">
                  <c:v>Serendipityâ </c:v>
                </c:pt>
                <c:pt idx="1331">
                  <c:v>Bill &amp; Ted'S Excellent Adventureâ </c:v>
                </c:pt>
                <c:pt idx="1332">
                  <c:v>Patriot Gamesâ </c:v>
                </c:pt>
                <c:pt idx="1333">
                  <c:v>Extremely Loud &amp; Incredibly Closeâ </c:v>
                </c:pt>
                <c:pt idx="1334">
                  <c:v>The Devil'S Rejectsâ </c:v>
                </c:pt>
                <c:pt idx="1335">
                  <c:v>You Only Live Twiceâ </c:v>
                </c:pt>
                <c:pt idx="1336">
                  <c:v>We Own The Nightâ </c:v>
                </c:pt>
                <c:pt idx="1337">
                  <c:v>A Good Yearâ </c:v>
                </c:pt>
                <c:pt idx="1338">
                  <c:v>Cool Runningsâ </c:v>
                </c:pt>
                <c:pt idx="1339">
                  <c:v>Clear And Present Dangerâ </c:v>
                </c:pt>
                <c:pt idx="1340">
                  <c:v>Cop Landâ </c:v>
                </c:pt>
                <c:pt idx="1341">
                  <c:v>Kingpinâ </c:v>
                </c:pt>
                <c:pt idx="1342">
                  <c:v>Get Shortyâ </c:v>
                </c:pt>
                <c:pt idx="1343">
                  <c:v>The Duchessâ </c:v>
                </c:pt>
                <c:pt idx="1344">
                  <c:v>Sunshine Cleaningâ </c:v>
                </c:pt>
                <c:pt idx="1345">
                  <c:v>The Road To El Doradoâ </c:v>
                </c:pt>
                <c:pt idx="1346">
                  <c:v>The Last Castleâ </c:v>
                </c:pt>
                <c:pt idx="1347">
                  <c:v>Whip Itâ </c:v>
                </c:pt>
                <c:pt idx="1348">
                  <c:v>The Icemanâ </c:v>
                </c:pt>
                <c:pt idx="1349">
                  <c:v>The Debtâ </c:v>
                </c:pt>
                <c:pt idx="1350">
                  <c:v>Fatal Attractionâ </c:v>
                </c:pt>
                <c:pt idx="1351">
                  <c:v>Elizabeth: The Golden Ageâ </c:v>
                </c:pt>
                <c:pt idx="1352">
                  <c:v>El Mariachiâ </c:v>
                </c:pt>
                <c:pt idx="1353">
                  <c:v>That Thing You Do!Â </c:v>
                </c:pt>
                <c:pt idx="1354">
                  <c:v>Little Shop Of Horrorsâ </c:v>
                </c:pt>
                <c:pt idx="1355">
                  <c:v>Stripesâ </c:v>
                </c:pt>
                <c:pt idx="1356">
                  <c:v>Mr. Peabody &amp; Shermanâ </c:v>
                </c:pt>
                <c:pt idx="1357">
                  <c:v>The Majesticâ </c:v>
                </c:pt>
                <c:pt idx="1358">
                  <c:v>Jab Tak Hai Jaanâ </c:v>
                </c:pt>
                <c:pt idx="1359">
                  <c:v>The Eastâ </c:v>
                </c:pt>
                <c:pt idx="1360">
                  <c:v>The Brothers Bloomâ </c:v>
                </c:pt>
                <c:pt idx="1361">
                  <c:v>Now You See Me 2Â </c:v>
                </c:pt>
                <c:pt idx="1362">
                  <c:v>Saved!Â </c:v>
                </c:pt>
                <c:pt idx="1363">
                  <c:v>Breakdownâ </c:v>
                </c:pt>
                <c:pt idx="1364">
                  <c:v>Joeâ </c:v>
                </c:pt>
                <c:pt idx="1365">
                  <c:v>He Got Gameâ </c:v>
                </c:pt>
                <c:pt idx="1366">
                  <c:v>Anonymousâ </c:v>
                </c:pt>
                <c:pt idx="1367">
                  <c:v>Rob Royâ </c:v>
                </c:pt>
                <c:pt idx="1368">
                  <c:v>Shadow Of The Vampireâ </c:v>
                </c:pt>
                <c:pt idx="1369">
                  <c:v>Gridiron Gangâ </c:v>
                </c:pt>
                <c:pt idx="1370">
                  <c:v>Radioâ </c:v>
                </c:pt>
                <c:pt idx="1371">
                  <c:v>Labor Dayâ </c:v>
                </c:pt>
                <c:pt idx="1372">
                  <c:v>Hearts In Atlantisâ </c:v>
                </c:pt>
                <c:pt idx="1373">
                  <c:v>Wild Targetâ </c:v>
                </c:pt>
                <c:pt idx="1374">
                  <c:v>Oliver Twistâ </c:v>
                </c:pt>
                <c:pt idx="1375">
                  <c:v>Jersey Boysâ </c:v>
                </c:pt>
                <c:pt idx="1376">
                  <c:v>Imagine Me &amp; Youâ </c:v>
                </c:pt>
                <c:pt idx="1377">
                  <c:v>The Hunting Partyâ </c:v>
                </c:pt>
                <c:pt idx="1378">
                  <c:v>The 33Â </c:v>
                </c:pt>
                <c:pt idx="1379">
                  <c:v>Buffalo Soldiersâ </c:v>
                </c:pt>
                <c:pt idx="1380">
                  <c:v>Mirrormaskâ </c:v>
                </c:pt>
                <c:pt idx="1381">
                  <c:v>The Upside Of Angerâ </c:v>
                </c:pt>
                <c:pt idx="1382">
                  <c:v>The Importance Of Being Earnestâ </c:v>
                </c:pt>
                <c:pt idx="1383">
                  <c:v>Simon Birchâ </c:v>
                </c:pt>
                <c:pt idx="1384">
                  <c:v>Dolphin Taleâ </c:v>
                </c:pt>
                <c:pt idx="1385">
                  <c:v>The History Boysâ </c:v>
                </c:pt>
                <c:pt idx="1386">
                  <c:v>The Diary Of A Teenage Girlâ </c:v>
                </c:pt>
                <c:pt idx="1387">
                  <c:v>Return To Meâ </c:v>
                </c:pt>
                <c:pt idx="1388">
                  <c:v>Veronica Guerinâ </c:v>
                </c:pt>
                <c:pt idx="1389">
                  <c:v>Basquiatâ </c:v>
                </c:pt>
                <c:pt idx="1390">
                  <c:v>Get On Upâ </c:v>
                </c:pt>
                <c:pt idx="1391">
                  <c:v>The Beyondâ </c:v>
                </c:pt>
                <c:pt idx="1392">
                  <c:v>East Is Eastâ </c:v>
                </c:pt>
                <c:pt idx="1393">
                  <c:v>The Emperor'S Clubâ </c:v>
                </c:pt>
                <c:pt idx="1394">
                  <c:v>Steamboyâ </c:v>
                </c:pt>
                <c:pt idx="1395">
                  <c:v>Lights Outâ </c:v>
                </c:pt>
                <c:pt idx="1396">
                  <c:v>An Ideal Husbandâ </c:v>
                </c:pt>
                <c:pt idx="1397">
                  <c:v>Aqua Teen Hunger Force Colon Movie Film For Theatersâ </c:v>
                </c:pt>
                <c:pt idx="1398">
                  <c:v>Radio Flyerâ </c:v>
                </c:pt>
                <c:pt idx="1399">
                  <c:v>Dreamer: Inspired By A True Storyâ </c:v>
                </c:pt>
                <c:pt idx="1400">
                  <c:v>The Last Dragonâ </c:v>
                </c:pt>
                <c:pt idx="1401">
                  <c:v>Tea With Mussoliniâ </c:v>
                </c:pt>
                <c:pt idx="1402">
                  <c:v>All The Real Girlsâ </c:v>
                </c:pt>
                <c:pt idx="1403">
                  <c:v>Mumfordâ </c:v>
                </c:pt>
                <c:pt idx="1404">
                  <c:v>Cradle Will Rockâ </c:v>
                </c:pt>
                <c:pt idx="1405">
                  <c:v>The Woodâ </c:v>
                </c:pt>
                <c:pt idx="1406">
                  <c:v>Duel In The Sunâ </c:v>
                </c:pt>
                <c:pt idx="1407">
                  <c:v>The Roseâ </c:v>
                </c:pt>
                <c:pt idx="1408">
                  <c:v>Lovely &amp; Amazingâ </c:v>
                </c:pt>
                <c:pt idx="1409">
                  <c:v>Crooklynâ </c:v>
                </c:pt>
                <c:pt idx="1410">
                  <c:v>Cats Don'T Danceâ </c:v>
                </c:pt>
                <c:pt idx="1411">
                  <c:v>Soul Foodâ </c:v>
                </c:pt>
                <c:pt idx="1412">
                  <c:v>Specialâ </c:v>
                </c:pt>
                <c:pt idx="1413">
                  <c:v>Bon Voyageâ </c:v>
                </c:pt>
                <c:pt idx="1414">
                  <c:v>Cleanâ </c:v>
                </c:pt>
                <c:pt idx="1415">
                  <c:v>The Good Heartâ </c:v>
                </c:pt>
                <c:pt idx="1416">
                  <c:v>When Did You Last See Your Father?Â </c:v>
                </c:pt>
                <c:pt idx="1417">
                  <c:v>Sunshine Stateâ </c:v>
                </c:pt>
                <c:pt idx="1418">
                  <c:v>When The Cat'S Awayâ </c:v>
                </c:pt>
                <c:pt idx="1419">
                  <c:v>Yesâ </c:v>
                </c:pt>
                <c:pt idx="1420">
                  <c:v>Wah-Wahâ </c:v>
                </c:pt>
                <c:pt idx="1421">
                  <c:v>X-Men: The Last Standâ </c:v>
                </c:pt>
                <c:pt idx="1422">
                  <c:v>The Incredible Hulkâ </c:v>
                </c:pt>
                <c:pt idx="1423">
                  <c:v>The Maze Runnerâ </c:v>
                </c:pt>
                <c:pt idx="1424">
                  <c:v>The Devil Wears Pradaâ </c:v>
                </c:pt>
                <c:pt idx="1425">
                  <c:v>Spectreâ </c:v>
                </c:pt>
                <c:pt idx="1426">
                  <c:v>Yes Manâ </c:v>
                </c:pt>
                <c:pt idx="1427">
                  <c:v>Men In Black 3Â </c:v>
                </c:pt>
                <c:pt idx="1428">
                  <c:v>50 First Datesâ </c:v>
                </c:pt>
                <c:pt idx="1429">
                  <c:v>Tron: Legacyâ </c:v>
                </c:pt>
                <c:pt idx="1430">
                  <c:v>Tron: Legacyâ </c:v>
                </c:pt>
                <c:pt idx="1431">
                  <c:v>Hellboyâ </c:v>
                </c:pt>
                <c:pt idx="1432">
                  <c:v>The Transporterâ </c:v>
                </c:pt>
                <c:pt idx="1433">
                  <c:v>Con Airâ </c:v>
                </c:pt>
                <c:pt idx="1434">
                  <c:v>Liar Liarâ </c:v>
                </c:pt>
                <c:pt idx="1435">
                  <c:v>Bridesmaidsâ </c:v>
                </c:pt>
                <c:pt idx="1436">
                  <c:v>1408Â </c:v>
                </c:pt>
                <c:pt idx="1437">
                  <c:v>Panic Roomâ </c:v>
                </c:pt>
                <c:pt idx="1438">
                  <c:v>The Greyâ </c:v>
                </c:pt>
                <c:pt idx="1439">
                  <c:v>Insidiousâ </c:v>
                </c:pt>
                <c:pt idx="1440">
                  <c:v>21Â </c:v>
                </c:pt>
                <c:pt idx="1441">
                  <c:v>Bad Boysâ </c:v>
                </c:pt>
                <c:pt idx="1442">
                  <c:v>The Girl Next Doorâ </c:v>
                </c:pt>
                <c:pt idx="1443">
                  <c:v>Romeo + Julietâ </c:v>
                </c:pt>
                <c:pt idx="1444">
                  <c:v>Safe Houseâ </c:v>
                </c:pt>
                <c:pt idx="1445">
                  <c:v>Hannaâ </c:v>
                </c:pt>
                <c:pt idx="1446">
                  <c:v>Underworld: Evolutionâ </c:v>
                </c:pt>
                <c:pt idx="1447">
                  <c:v>The Hitchhiker'S Guide To The Galaxyâ </c:v>
                </c:pt>
                <c:pt idx="1448">
                  <c:v>Sinisterâ </c:v>
                </c:pt>
                <c:pt idx="1449">
                  <c:v>Unstoppableâ </c:v>
                </c:pt>
                <c:pt idx="1450">
                  <c:v>The Vowâ </c:v>
                </c:pt>
                <c:pt idx="1451">
                  <c:v>Over The Hedgeâ </c:v>
                </c:pt>
                <c:pt idx="1452">
                  <c:v>The Imaginarium Of Doctor Parnassusâ </c:v>
                </c:pt>
                <c:pt idx="1453">
                  <c:v>From Hellâ </c:v>
                </c:pt>
                <c:pt idx="1454">
                  <c:v>From Hellâ </c:v>
                </c:pt>
                <c:pt idx="1455">
                  <c:v>Cluelessâ </c:v>
                </c:pt>
                <c:pt idx="1456">
                  <c:v>Pandorumâ </c:v>
                </c:pt>
                <c:pt idx="1457">
                  <c:v>The Lake Houseâ </c:v>
                </c:pt>
                <c:pt idx="1458">
                  <c:v>The Scoreâ </c:v>
                </c:pt>
                <c:pt idx="1459">
                  <c:v>One Hour Photoâ </c:v>
                </c:pt>
                <c:pt idx="1460">
                  <c:v>Any Given Sundayâ </c:v>
                </c:pt>
                <c:pt idx="1461">
                  <c:v>The Addams Familyâ </c:v>
                </c:pt>
                <c:pt idx="1462">
                  <c:v>Street Kingsâ </c:v>
                </c:pt>
                <c:pt idx="1463">
                  <c:v>Babeâ </c:v>
                </c:pt>
                <c:pt idx="1464">
                  <c:v>The Firmâ </c:v>
                </c:pt>
                <c:pt idx="1465">
                  <c:v>Bicentennial Manâ </c:v>
                </c:pt>
                <c:pt idx="1466">
                  <c:v>Where The Wild Things Areâ </c:v>
                </c:pt>
                <c:pt idx="1467">
                  <c:v>Stokerâ </c:v>
                </c:pt>
                <c:pt idx="1468">
                  <c:v>If I Stayâ </c:v>
                </c:pt>
                <c:pt idx="1469">
                  <c:v>The Naked Gun 2Â½: The Smell Of Fearâ </c:v>
                </c:pt>
                <c:pt idx="1470">
                  <c:v>Out Of The Furnaceâ </c:v>
                </c:pt>
                <c:pt idx="1471">
                  <c:v>Aliâ </c:v>
                </c:pt>
                <c:pt idx="1472">
                  <c:v>Existenzâ </c:v>
                </c:pt>
                <c:pt idx="1473">
                  <c:v>Waiting...Â </c:v>
                </c:pt>
                <c:pt idx="1474">
                  <c:v>Superman Iiâ </c:v>
                </c:pt>
                <c:pt idx="1475">
                  <c:v>Live And Let Dieâ </c:v>
                </c:pt>
                <c:pt idx="1476">
                  <c:v>The Man With The Golden Gunâ </c:v>
                </c:pt>
                <c:pt idx="1477">
                  <c:v>The Thomas Crown Affairâ </c:v>
                </c:pt>
                <c:pt idx="1478">
                  <c:v>A Christmas Carolâ </c:v>
                </c:pt>
                <c:pt idx="1479">
                  <c:v>Atlantis: The Lost Empireâ </c:v>
                </c:pt>
                <c:pt idx="1480">
                  <c:v>For Your Eyes Onlyâ </c:v>
                </c:pt>
                <c:pt idx="1481">
                  <c:v>Thirteenâ </c:v>
                </c:pt>
                <c:pt idx="1482">
                  <c:v>The Witchâ </c:v>
                </c:pt>
                <c:pt idx="1483">
                  <c:v>Superâ </c:v>
                </c:pt>
                <c:pt idx="1484">
                  <c:v>Death Sentenceâ </c:v>
                </c:pt>
                <c:pt idx="1485">
                  <c:v>On Her Majesty'S Secret Serviceâ </c:v>
                </c:pt>
                <c:pt idx="1486">
                  <c:v>Bloodsportâ </c:v>
                </c:pt>
                <c:pt idx="1487">
                  <c:v>A Most Wanted Manâ </c:v>
                </c:pt>
                <c:pt idx="1488">
                  <c:v>My Girlâ </c:v>
                </c:pt>
                <c:pt idx="1489">
                  <c:v>High Tensionâ </c:v>
                </c:pt>
                <c:pt idx="1490">
                  <c:v>Surf'S Upâ </c:v>
                </c:pt>
                <c:pt idx="1491">
                  <c:v>Bringing Out The Deadâ </c:v>
                </c:pt>
                <c:pt idx="1492">
                  <c:v>Machine Gun Preacherâ </c:v>
                </c:pt>
                <c:pt idx="1493">
                  <c:v>Sliding Doorsâ </c:v>
                </c:pt>
                <c:pt idx="1494">
                  <c:v>Goal! The Dream Beginsâ </c:v>
                </c:pt>
                <c:pt idx="1495">
                  <c:v>No Escapeâ </c:v>
                </c:pt>
                <c:pt idx="1496">
                  <c:v>Renditionâ </c:v>
                </c:pt>
                <c:pt idx="1497">
                  <c:v>The Fogâ </c:v>
                </c:pt>
                <c:pt idx="1498">
                  <c:v>The Fogâ </c:v>
                </c:pt>
                <c:pt idx="1499">
                  <c:v>The Ghost And The Darknessâ </c:v>
                </c:pt>
                <c:pt idx="1500">
                  <c:v>Bernieâ </c:v>
                </c:pt>
                <c:pt idx="1501">
                  <c:v>The American Presidentâ </c:v>
                </c:pt>
                <c:pt idx="1502">
                  <c:v>Beavis And Butt-Head Do Americaâ </c:v>
                </c:pt>
                <c:pt idx="1503">
                  <c:v>The Pledgeâ </c:v>
                </c:pt>
                <c:pt idx="1504">
                  <c:v>Young Gunsâ </c:v>
                </c:pt>
                <c:pt idx="1505">
                  <c:v>Don Juan Demarcoâ </c:v>
                </c:pt>
                <c:pt idx="1506">
                  <c:v>The Boxtrollsâ </c:v>
                </c:pt>
                <c:pt idx="1507">
                  <c:v>The Matadorâ </c:v>
                </c:pt>
                <c:pt idx="1508">
                  <c:v>Logan'S Runâ </c:v>
                </c:pt>
                <c:pt idx="1509">
                  <c:v>Draft Dayâ </c:v>
                </c:pt>
                <c:pt idx="1510">
                  <c:v>Fair Gameâ </c:v>
                </c:pt>
                <c:pt idx="1511">
                  <c:v>To Die Forâ </c:v>
                </c:pt>
                <c:pt idx="1512">
                  <c:v>Spunâ </c:v>
                </c:pt>
                <c:pt idx="1513">
                  <c:v>Defendorâ </c:v>
                </c:pt>
                <c:pt idx="1514">
                  <c:v>The Curse Of The Jade Scorpionâ </c:v>
                </c:pt>
                <c:pt idx="1515">
                  <c:v>Detroit Rock Cityâ </c:v>
                </c:pt>
                <c:pt idx="1516">
                  <c:v>Sea Of Loveâ </c:v>
                </c:pt>
                <c:pt idx="1517">
                  <c:v>Spiderâ </c:v>
                </c:pt>
                <c:pt idx="1518">
                  <c:v>Everyone Says I Love Youâ </c:v>
                </c:pt>
                <c:pt idx="1519">
                  <c:v>The Shipping Newsâ </c:v>
                </c:pt>
                <c:pt idx="1520">
                  <c:v>Where The Heart Isâ </c:v>
                </c:pt>
                <c:pt idx="1521">
                  <c:v>Fidoâ </c:v>
                </c:pt>
                <c:pt idx="1522">
                  <c:v>The Secret Life Of Petsâ </c:v>
                </c:pt>
                <c:pt idx="1523">
                  <c:v>Things To Do In Denver When You'Re Deadâ </c:v>
                </c:pt>
                <c:pt idx="1524">
                  <c:v>Bulworthâ </c:v>
                </c:pt>
                <c:pt idx="1525">
                  <c:v>La Bambaâ </c:v>
                </c:pt>
                <c:pt idx="1526">
                  <c:v>The Perfect Hostâ </c:v>
                </c:pt>
                <c:pt idx="1527">
                  <c:v>A Prairie Home Companionâ </c:v>
                </c:pt>
                <c:pt idx="1528">
                  <c:v>Maxâ </c:v>
                </c:pt>
                <c:pt idx="1529">
                  <c:v>Redbeltâ </c:v>
                </c:pt>
                <c:pt idx="1530">
                  <c:v>Resurrecting The Champâ </c:v>
                </c:pt>
                <c:pt idx="1531">
                  <c:v>Mr. Turnerâ </c:v>
                </c:pt>
                <c:pt idx="1532">
                  <c:v>Martian Childâ </c:v>
                </c:pt>
                <c:pt idx="1533">
                  <c:v>Ondineâ </c:v>
                </c:pt>
                <c:pt idx="1534">
                  <c:v>My Summer Of Loveâ </c:v>
                </c:pt>
                <c:pt idx="1535">
                  <c:v>Quartetâ </c:v>
                </c:pt>
                <c:pt idx="1536">
                  <c:v>Quigley Down Underâ </c:v>
                </c:pt>
                <c:pt idx="1537">
                  <c:v>Flirting With Disasterâ </c:v>
                </c:pt>
                <c:pt idx="1538">
                  <c:v>Young Sherlock Holmesâ </c:v>
                </c:pt>
                <c:pt idx="1539">
                  <c:v>The Shallowsâ </c:v>
                </c:pt>
                <c:pt idx="1540">
                  <c:v>Cheap Thrillsâ </c:v>
                </c:pt>
                <c:pt idx="1541">
                  <c:v>The Bfgâ </c:v>
                </c:pt>
                <c:pt idx="1542">
                  <c:v>Snow Falling On Cedarsâ </c:v>
                </c:pt>
                <c:pt idx="1543">
                  <c:v>Bottle Shockâ </c:v>
                </c:pt>
                <c:pt idx="1544">
                  <c:v>A Home At The End Of The Worldâ </c:v>
                </c:pt>
                <c:pt idx="1545">
                  <c:v>Tristram Shandy: A Cock And Bull Storyâ </c:v>
                </c:pt>
                <c:pt idx="1546">
                  <c:v>Copying Beethovenâ </c:v>
                </c:pt>
                <c:pt idx="1547">
                  <c:v>Ride With The Devilâ </c:v>
                </c:pt>
                <c:pt idx="1548">
                  <c:v>El Crimen Del Padre Amaroâ </c:v>
                </c:pt>
                <c:pt idx="1549">
                  <c:v>Set It Offâ </c:v>
                </c:pt>
                <c:pt idx="1550">
                  <c:v>Heaven'S Gateâ </c:v>
                </c:pt>
                <c:pt idx="1551">
                  <c:v>Me And Orson Wellesâ </c:v>
                </c:pt>
                <c:pt idx="1552">
                  <c:v>The Nativity Storyâ </c:v>
                </c:pt>
                <c:pt idx="1553">
                  <c:v>The Yellow Handkerchiefâ </c:v>
                </c:pt>
                <c:pt idx="1554">
                  <c:v>The Robeâ </c:v>
                </c:pt>
                <c:pt idx="1555">
                  <c:v>Miracles From Heavenâ </c:v>
                </c:pt>
                <c:pt idx="1556">
                  <c:v>Prefontaineâ </c:v>
                </c:pt>
                <c:pt idx="1557">
                  <c:v>Inside Deep Throatâ </c:v>
                </c:pt>
                <c:pt idx="1558">
                  <c:v>Major Dundeeâ </c:v>
                </c:pt>
                <c:pt idx="1559">
                  <c:v>Get On The Busâ </c:v>
                </c:pt>
                <c:pt idx="1560">
                  <c:v>Light Sleeperâ </c:v>
                </c:pt>
                <c:pt idx="1561">
                  <c:v>Walking And Talkingâ </c:v>
                </c:pt>
                <c:pt idx="1562">
                  <c:v>La Otra Conquistaâ </c:v>
                </c:pt>
                <c:pt idx="1563">
                  <c:v>Sholem Aleichem: Laughing In The Darknessâ </c:v>
                </c:pt>
                <c:pt idx="1564">
                  <c:v>Star Wars: Episode Ii - Attack Of The Clonesâ </c:v>
                </c:pt>
                <c:pt idx="1565">
                  <c:v>Pirates Of The Caribbean: On Stranger Tidesâ </c:v>
                </c:pt>
                <c:pt idx="1566">
                  <c:v>The Matrix Revolutionsâ </c:v>
                </c:pt>
                <c:pt idx="1567">
                  <c:v>X-Men Origins: Wolverineâ </c:v>
                </c:pt>
                <c:pt idx="1568">
                  <c:v>Divergentâ </c:v>
                </c:pt>
                <c:pt idx="1569">
                  <c:v>Quantum Of Solaceâ </c:v>
                </c:pt>
                <c:pt idx="1570">
                  <c:v>The Wolverineâ </c:v>
                </c:pt>
                <c:pt idx="1571">
                  <c:v>The Amazing Spider-Man 2Â </c:v>
                </c:pt>
                <c:pt idx="1572">
                  <c:v>Charlie And The Chocolate Factoryâ </c:v>
                </c:pt>
                <c:pt idx="1573">
                  <c:v>This Is The Endâ </c:v>
                </c:pt>
                <c:pt idx="1574">
                  <c:v>The Hunger Games: Mockingjay - Part 1Â </c:v>
                </c:pt>
                <c:pt idx="1575">
                  <c:v>In Timeâ </c:v>
                </c:pt>
                <c:pt idx="1576">
                  <c:v>Wantedâ </c:v>
                </c:pt>
                <c:pt idx="1577">
                  <c:v>Bruce Almightyâ </c:v>
                </c:pt>
                <c:pt idx="1578">
                  <c:v>The Fast And The Furiousâ </c:v>
                </c:pt>
                <c:pt idx="1579">
                  <c:v>The Fast And The Furiousâ </c:v>
                </c:pt>
                <c:pt idx="1580">
                  <c:v>The Fast And The Furiousâ </c:v>
                </c:pt>
                <c:pt idx="1581">
                  <c:v>Signsâ </c:v>
                </c:pt>
                <c:pt idx="1582">
                  <c:v>The Expendables 2Â </c:v>
                </c:pt>
                <c:pt idx="1583">
                  <c:v>The Bourne Legacyâ </c:v>
                </c:pt>
                <c:pt idx="1584">
                  <c:v>The Proposalâ </c:v>
                </c:pt>
                <c:pt idx="1585">
                  <c:v>Robin Hoodâ </c:v>
                </c:pt>
                <c:pt idx="1586">
                  <c:v>Angels &amp; Demonsâ </c:v>
                </c:pt>
                <c:pt idx="1587">
                  <c:v>Resident Evilâ </c:v>
                </c:pt>
                <c:pt idx="1588">
                  <c:v>The Other Guysâ </c:v>
                </c:pt>
                <c:pt idx="1589">
                  <c:v>Dodgeball: A True Underdog Storyâ </c:v>
                </c:pt>
                <c:pt idx="1590">
                  <c:v>Dodgeball: A True Underdog Storyâ </c:v>
                </c:pt>
                <c:pt idx="1591">
                  <c:v>Ender'S Gameâ </c:v>
                </c:pt>
                <c:pt idx="1592">
                  <c:v>The Chronicles Of Riddickâ </c:v>
                </c:pt>
                <c:pt idx="1593">
                  <c:v>Hookâ </c:v>
                </c:pt>
                <c:pt idx="1594">
                  <c:v>Final Destinationâ </c:v>
                </c:pt>
                <c:pt idx="1595">
                  <c:v>Escape Planâ </c:v>
                </c:pt>
                <c:pt idx="1596">
                  <c:v>Gangster Squadâ </c:v>
                </c:pt>
                <c:pt idx="1597">
                  <c:v>American Reunionâ </c:v>
                </c:pt>
                <c:pt idx="1598">
                  <c:v>Bridget Jones'S Diaryâ </c:v>
                </c:pt>
                <c:pt idx="1599">
                  <c:v>Macheteâ </c:v>
                </c:pt>
                <c:pt idx="1600">
                  <c:v>Blade Iiâ </c:v>
                </c:pt>
                <c:pt idx="1601">
                  <c:v>Project Xâ </c:v>
                </c:pt>
                <c:pt idx="1602">
                  <c:v>2 Gunsâ </c:v>
                </c:pt>
                <c:pt idx="1603">
                  <c:v>Madagascar: Escape 2 Africaâ </c:v>
                </c:pt>
                <c:pt idx="1604">
                  <c:v>Love &amp; Other Drugsâ </c:v>
                </c:pt>
                <c:pt idx="1605">
                  <c:v>The Ninth Gateâ </c:v>
                </c:pt>
                <c:pt idx="1606">
                  <c:v>The Tree Of Lifeâ </c:v>
                </c:pt>
                <c:pt idx="1607">
                  <c:v>The Mask Of Zorroâ </c:v>
                </c:pt>
                <c:pt idx="1608">
                  <c:v>Lethal Weapon 3Â </c:v>
                </c:pt>
                <c:pt idx="1609">
                  <c:v>The Lovely Bonesâ </c:v>
                </c:pt>
                <c:pt idx="1610">
                  <c:v>The Lovely Bonesâ </c:v>
                </c:pt>
                <c:pt idx="1611">
                  <c:v>Red 2Â </c:v>
                </c:pt>
                <c:pt idx="1612">
                  <c:v>Analyze Thisâ </c:v>
                </c:pt>
                <c:pt idx="1613">
                  <c:v>Smokin' Acesâ </c:v>
                </c:pt>
                <c:pt idx="1614">
                  <c:v>Event Horizonâ </c:v>
                </c:pt>
                <c:pt idx="1615">
                  <c:v>The Bone Collectorâ </c:v>
                </c:pt>
                <c:pt idx="1616">
                  <c:v>Puss In Bootsâ </c:v>
                </c:pt>
                <c:pt idx="1617">
                  <c:v>Hairsprayâ </c:v>
                </c:pt>
                <c:pt idx="1618">
                  <c:v>The Exorcism Of Emily Roseâ </c:v>
                </c:pt>
                <c:pt idx="1619">
                  <c:v>City Of Angelsâ </c:v>
                </c:pt>
                <c:pt idx="1620">
                  <c:v>Something'S Gotta Giveâ </c:v>
                </c:pt>
                <c:pt idx="1621">
                  <c:v>The Whole Nine Yardsâ </c:v>
                </c:pt>
                <c:pt idx="1622">
                  <c:v>Bend It Like Beckhamâ </c:v>
                </c:pt>
                <c:pt idx="1623">
                  <c:v>The Callâ </c:v>
                </c:pt>
                <c:pt idx="1624">
                  <c:v>Police Academyâ </c:v>
                </c:pt>
                <c:pt idx="1625">
                  <c:v>Seeking A Friend For The End Of The Worldâ </c:v>
                </c:pt>
                <c:pt idx="1626">
                  <c:v>The Family Manâ </c:v>
                </c:pt>
                <c:pt idx="1627">
                  <c:v>Epicâ </c:v>
                </c:pt>
                <c:pt idx="1628">
                  <c:v>Flushed Awayâ </c:v>
                </c:pt>
                <c:pt idx="1629">
                  <c:v>The Other Boleyn Girlâ </c:v>
                </c:pt>
                <c:pt idx="1630">
                  <c:v>Just Like Heavenâ </c:v>
                </c:pt>
                <c:pt idx="1631">
                  <c:v>The Rundownâ </c:v>
                </c:pt>
                <c:pt idx="1632">
                  <c:v>Patch Adamsâ </c:v>
                </c:pt>
                <c:pt idx="1633">
                  <c:v>Four Roomsâ </c:v>
                </c:pt>
                <c:pt idx="1634">
                  <c:v>Safe Havenâ </c:v>
                </c:pt>
                <c:pt idx="1635">
                  <c:v>Conspiracy Theoryâ </c:v>
                </c:pt>
                <c:pt idx="1636">
                  <c:v>Nick And Norah'S Infinite Playlistâ </c:v>
                </c:pt>
                <c:pt idx="1637">
                  <c:v>Diamonds Are Foreverâ </c:v>
                </c:pt>
                <c:pt idx="1638">
                  <c:v>The New Worldâ </c:v>
                </c:pt>
                <c:pt idx="1639">
                  <c:v>Sweet Novemberâ </c:v>
                </c:pt>
                <c:pt idx="1640">
                  <c:v>Homeâ </c:v>
                </c:pt>
                <c:pt idx="1641">
                  <c:v>Homeâ </c:v>
                </c:pt>
                <c:pt idx="1642">
                  <c:v>Homeâ </c:v>
                </c:pt>
                <c:pt idx="1643">
                  <c:v>The Living Daylightsâ </c:v>
                </c:pt>
                <c:pt idx="1644">
                  <c:v>Hidalgoâ </c:v>
                </c:pt>
                <c:pt idx="1645">
                  <c:v>Scoopâ </c:v>
                </c:pt>
                <c:pt idx="1646">
                  <c:v>Bad Lieutenant: Port Of Call New Orleansâ </c:v>
                </c:pt>
                <c:pt idx="1647">
                  <c:v>Unfaithfulâ </c:v>
                </c:pt>
                <c:pt idx="1648">
                  <c:v>Inherent Viceâ </c:v>
                </c:pt>
                <c:pt idx="1649">
                  <c:v>Ghost Townâ </c:v>
                </c:pt>
                <c:pt idx="1650">
                  <c:v>The Long Kiss Goodnightâ </c:v>
                </c:pt>
                <c:pt idx="1651">
                  <c:v>Hocus Pocusâ </c:v>
                </c:pt>
                <c:pt idx="1652">
                  <c:v>Penguins Of Madagascarâ </c:v>
                </c:pt>
                <c:pt idx="1653">
                  <c:v>Killer Joeâ </c:v>
                </c:pt>
                <c:pt idx="1654">
                  <c:v>I Heart Huckabeesâ </c:v>
                </c:pt>
                <c:pt idx="1655">
                  <c:v>Hotel Transylvania 2Â </c:v>
                </c:pt>
                <c:pt idx="1656">
                  <c:v>Walk Hard: The Dewey Cox Storyâ </c:v>
                </c:pt>
                <c:pt idx="1657">
                  <c:v>Pride And Gloryâ </c:v>
                </c:pt>
                <c:pt idx="1658">
                  <c:v>Brooklyn'S Finestâ </c:v>
                </c:pt>
                <c:pt idx="1659">
                  <c:v>K-19: The Widowmakerâ </c:v>
                </c:pt>
                <c:pt idx="1660">
                  <c:v>Half Bakedâ </c:v>
                </c:pt>
                <c:pt idx="1661">
                  <c:v>Like Crazyâ </c:v>
                </c:pt>
                <c:pt idx="1662">
                  <c:v>Stepmomâ </c:v>
                </c:pt>
                <c:pt idx="1663">
                  <c:v>The Clientâ </c:v>
                </c:pt>
                <c:pt idx="1664">
                  <c:v>The Legend Of Bagger Vanceâ </c:v>
                </c:pt>
                <c:pt idx="1665">
                  <c:v>The Rules Of Attractionâ </c:v>
                </c:pt>
                <c:pt idx="1666">
                  <c:v>My Blueberry Nightsâ </c:v>
                </c:pt>
                <c:pt idx="1667">
                  <c:v>The Soloistâ </c:v>
                </c:pt>
                <c:pt idx="1668">
                  <c:v>The Best Of Meâ </c:v>
                </c:pt>
                <c:pt idx="1669">
                  <c:v>Transsiberianâ </c:v>
                </c:pt>
                <c:pt idx="1670">
                  <c:v>The Beaverâ </c:v>
                </c:pt>
                <c:pt idx="1671">
                  <c:v>Absolute Powerâ </c:v>
                </c:pt>
                <c:pt idx="1672">
                  <c:v>Bad Wordsâ </c:v>
                </c:pt>
                <c:pt idx="1673">
                  <c:v>The Pirates! Band Of Misfitsâ </c:v>
                </c:pt>
                <c:pt idx="1674">
                  <c:v>Nothing To Loseâ </c:v>
                </c:pt>
                <c:pt idx="1675">
                  <c:v>Sinbad: Legend Of The Seven Seasâ </c:v>
                </c:pt>
                <c:pt idx="1676">
                  <c:v>Under The Tuscan Sunâ </c:v>
                </c:pt>
                <c:pt idx="1677">
                  <c:v>Coco Before Chanelâ </c:v>
                </c:pt>
                <c:pt idx="1678">
                  <c:v>Midnight Specialâ </c:v>
                </c:pt>
                <c:pt idx="1679">
                  <c:v>Small Time Crooksâ </c:v>
                </c:pt>
                <c:pt idx="1680">
                  <c:v>Anna And The Kingâ </c:v>
                </c:pt>
                <c:pt idx="1681">
                  <c:v>Confidenceâ </c:v>
                </c:pt>
                <c:pt idx="1682">
                  <c:v>Rumble In The Bronxâ </c:v>
                </c:pt>
                <c:pt idx="1683">
                  <c:v>Wish I Was Hereâ </c:v>
                </c:pt>
                <c:pt idx="1684">
                  <c:v>The Way Of The Gunâ </c:v>
                </c:pt>
                <c:pt idx="1685">
                  <c:v>Mayâ </c:v>
                </c:pt>
                <c:pt idx="1686">
                  <c:v>Taking Woodstockâ </c:v>
                </c:pt>
                <c:pt idx="1687">
                  <c:v>A Mighty Heartâ </c:v>
                </c:pt>
                <c:pt idx="1688">
                  <c:v>Primary Colorsâ </c:v>
                </c:pt>
                <c:pt idx="1689">
                  <c:v>Mystery, Alaskaâ </c:v>
                </c:pt>
                <c:pt idx="1690">
                  <c:v>Pontypoolâ </c:v>
                </c:pt>
                <c:pt idx="1691">
                  <c:v>Take The Leadâ </c:v>
                </c:pt>
                <c:pt idx="1692">
                  <c:v>Serial Momâ </c:v>
                </c:pt>
                <c:pt idx="1693">
                  <c:v>Repo! The Genetic Operaâ </c:v>
                </c:pt>
                <c:pt idx="1694">
                  <c:v>Marvin'S Roomâ </c:v>
                </c:pt>
                <c:pt idx="1695">
                  <c:v>Albert Nobbsâ </c:v>
                </c:pt>
                <c:pt idx="1696">
                  <c:v>Money Monsterâ </c:v>
                </c:pt>
                <c:pt idx="1697">
                  <c:v>Selenaâ </c:v>
                </c:pt>
                <c:pt idx="1698">
                  <c:v>The Great Raidâ </c:v>
                </c:pt>
                <c:pt idx="1699">
                  <c:v>Tuck Everlastingâ </c:v>
                </c:pt>
                <c:pt idx="1700">
                  <c:v>Tales From The Crypt: Demon Knightâ </c:v>
                </c:pt>
                <c:pt idx="1701">
                  <c:v>Center Stageâ </c:v>
                </c:pt>
                <c:pt idx="1702">
                  <c:v>White Fangâ </c:v>
                </c:pt>
                <c:pt idx="1703">
                  <c:v>The Hoaxâ </c:v>
                </c:pt>
                <c:pt idx="1704">
                  <c:v>Renaissanceâ </c:v>
                </c:pt>
                <c:pt idx="1705">
                  <c:v>Kissing Jessica Steinâ </c:v>
                </c:pt>
                <c:pt idx="1706">
                  <c:v>Ramona And Beezusâ </c:v>
                </c:pt>
                <c:pt idx="1707">
                  <c:v>Beyond The Seaâ </c:v>
                </c:pt>
                <c:pt idx="1708">
                  <c:v>When The Game Stands Tallâ </c:v>
                </c:pt>
                <c:pt idx="1709">
                  <c:v>Facing The Giantsâ </c:v>
                </c:pt>
                <c:pt idx="1710">
                  <c:v>Moonlight Mileâ </c:v>
                </c:pt>
                <c:pt idx="1711">
                  <c:v>The Best Man Holidayâ </c:v>
                </c:pt>
                <c:pt idx="1712">
                  <c:v>Dragonslayerâ </c:v>
                </c:pt>
                <c:pt idx="1713">
                  <c:v>The Greatest Show On Earthâ </c:v>
                </c:pt>
                <c:pt idx="1714">
                  <c:v>The Ballad Of Jack And Roseâ </c:v>
                </c:pt>
                <c:pt idx="1715">
                  <c:v>Catch A Fireâ </c:v>
                </c:pt>
                <c:pt idx="1716">
                  <c:v>Ghosts Of Mississippiâ </c:v>
                </c:pt>
                <c:pt idx="1717">
                  <c:v>The Lost Cityâ </c:v>
                </c:pt>
                <c:pt idx="1718">
                  <c:v>Eulogyâ </c:v>
                </c:pt>
                <c:pt idx="1719">
                  <c:v>The Greatestâ </c:v>
                </c:pt>
                <c:pt idx="1720">
                  <c:v>The Best Manâ </c:v>
                </c:pt>
                <c:pt idx="1721">
                  <c:v>Kevin Hart: Let Me Explainâ </c:v>
                </c:pt>
                <c:pt idx="1722">
                  <c:v>Oscar And Lucindaâ </c:v>
                </c:pt>
                <c:pt idx="1723">
                  <c:v>Six-String Samuraiâ </c:v>
                </c:pt>
                <c:pt idx="1724">
                  <c:v>Mambo Italianoâ </c:v>
                </c:pt>
                <c:pt idx="1725">
                  <c:v>The White Countessâ </c:v>
                </c:pt>
                <c:pt idx="1726">
                  <c:v>The Beast From 20,000 Fathomsâ </c:v>
                </c:pt>
                <c:pt idx="1727">
                  <c:v>Kit Kittredge: An American Girlâ </c:v>
                </c:pt>
                <c:pt idx="1728">
                  <c:v>Lady In Whiteâ </c:v>
                </c:pt>
                <c:pt idx="1729">
                  <c:v>Old Joyâ </c:v>
                </c:pt>
                <c:pt idx="1730">
                  <c:v>Only The Strongâ </c:v>
                </c:pt>
                <c:pt idx="1731">
                  <c:v>Next Stop Wonderlandâ </c:v>
                </c:pt>
                <c:pt idx="1732">
                  <c:v>Blue Carâ </c:v>
                </c:pt>
                <c:pt idx="1733">
                  <c:v>Free State Of Jonesâ </c:v>
                </c:pt>
                <c:pt idx="1734">
                  <c:v>Tumbleweedsâ </c:v>
                </c:pt>
                <c:pt idx="1735">
                  <c:v>Truckerâ </c:v>
                </c:pt>
                <c:pt idx="1736">
                  <c:v>The Holy Girlâ </c:v>
                </c:pt>
                <c:pt idx="1737">
                  <c:v>The Heart Of Meâ </c:v>
                </c:pt>
                <c:pt idx="1738">
                  <c:v>American Desiâ </c:v>
                </c:pt>
                <c:pt idx="1739">
                  <c:v>Just Lookingâ </c:v>
                </c:pt>
                <c:pt idx="1740">
                  <c:v>Elysiumâ </c:v>
                </c:pt>
                <c:pt idx="1741">
                  <c:v>Armageddonâ </c:v>
                </c:pt>
                <c:pt idx="1742">
                  <c:v>The Da Vinci Codeâ </c:v>
                </c:pt>
                <c:pt idx="1743">
                  <c:v>Terminator Salvationâ </c:v>
                </c:pt>
                <c:pt idx="1744">
                  <c:v>Due Dateâ </c:v>
                </c:pt>
                <c:pt idx="1745">
                  <c:v>Friends With Benefitsâ </c:v>
                </c:pt>
                <c:pt idx="1746">
                  <c:v>The Interviewâ </c:v>
                </c:pt>
                <c:pt idx="1747">
                  <c:v>Hitchâ </c:v>
                </c:pt>
                <c:pt idx="1748">
                  <c:v>Prince Of Persia: The Sands Of Timeâ </c:v>
                </c:pt>
                <c:pt idx="1749">
                  <c:v>John Carterâ </c:v>
                </c:pt>
                <c:pt idx="1750">
                  <c:v>Kick-Ass 2Â </c:v>
                </c:pt>
                <c:pt idx="1751">
                  <c:v>Zoolanderâ </c:v>
                </c:pt>
                <c:pt idx="1752">
                  <c:v>Home Alone 2: Lost In New Yorkâ </c:v>
                </c:pt>
                <c:pt idx="1753">
                  <c:v>Don Jonâ </c:v>
                </c:pt>
                <c:pt idx="1754">
                  <c:v>Saw Iiâ </c:v>
                </c:pt>
                <c:pt idx="1755">
                  <c:v>Terminator Genisysâ </c:v>
                </c:pt>
                <c:pt idx="1756">
                  <c:v>Austin Powers: The Spy Who Shagged Meâ </c:v>
                </c:pt>
                <c:pt idx="1757">
                  <c:v>Contagionâ </c:v>
                </c:pt>
                <c:pt idx="1758">
                  <c:v>Bad Boys Iiâ </c:v>
                </c:pt>
                <c:pt idx="1759">
                  <c:v>The Beachâ </c:v>
                </c:pt>
                <c:pt idx="1760">
                  <c:v>Silent Hillâ </c:v>
                </c:pt>
                <c:pt idx="1761">
                  <c:v>The Hunger Games: Mockingjay - Part 2Â </c:v>
                </c:pt>
                <c:pt idx="1762">
                  <c:v>Eurotripâ </c:v>
                </c:pt>
                <c:pt idx="1763">
                  <c:v>Rush Hour 2Â </c:v>
                </c:pt>
                <c:pt idx="1764">
                  <c:v>Drag Me To Hellâ </c:v>
                </c:pt>
                <c:pt idx="1765">
                  <c:v>Eagle Eyeâ </c:v>
                </c:pt>
                <c:pt idx="1766">
                  <c:v>The Chronicles Of Narnia: Prince Caspianâ </c:v>
                </c:pt>
                <c:pt idx="1767">
                  <c:v>Zack And Miri Make A Pornoâ </c:v>
                </c:pt>
                <c:pt idx="1768">
                  <c:v>Focusâ </c:v>
                </c:pt>
                <c:pt idx="1769">
                  <c:v>Secret Windowâ </c:v>
                </c:pt>
                <c:pt idx="1770">
                  <c:v>Ice Age: Continental Driftâ </c:v>
                </c:pt>
                <c:pt idx="1771">
                  <c:v>30 Days Of Nightâ </c:v>
                </c:pt>
                <c:pt idx="1772">
                  <c:v>The Heatâ </c:v>
                </c:pt>
                <c:pt idx="1773">
                  <c:v>Talladega Nights: The Ballad Of Ricky Bobbyâ </c:v>
                </c:pt>
                <c:pt idx="1774">
                  <c:v>Vantage Pointâ </c:v>
                </c:pt>
                <c:pt idx="1775">
                  <c:v>Lethal Weapon 4Â </c:v>
                </c:pt>
                <c:pt idx="1776">
                  <c:v>Man On A Ledgeâ </c:v>
                </c:pt>
                <c:pt idx="1777">
                  <c:v>Antzâ </c:v>
                </c:pt>
                <c:pt idx="1778">
                  <c:v>The Polar Expressâ </c:v>
                </c:pt>
                <c:pt idx="1779">
                  <c:v>Underworld: Rise Of The Lycansâ </c:v>
                </c:pt>
                <c:pt idx="1780">
                  <c:v>Pocahontasâ </c:v>
                </c:pt>
                <c:pt idx="1781">
                  <c:v>The Mechanicâ </c:v>
                </c:pt>
                <c:pt idx="1782">
                  <c:v>Harold &amp; Kumar Escape From Guantanamo Bayâ </c:v>
                </c:pt>
                <c:pt idx="1783">
                  <c:v>16 Blocksâ </c:v>
                </c:pt>
                <c:pt idx="1784">
                  <c:v>The Running Manâ </c:v>
                </c:pt>
                <c:pt idx="1785">
                  <c:v>Insidious: Chapter 2Â </c:v>
                </c:pt>
                <c:pt idx="1786">
                  <c:v>Last Vegasâ </c:v>
                </c:pt>
                <c:pt idx="1787">
                  <c:v>J. Edgarâ </c:v>
                </c:pt>
                <c:pt idx="1788">
                  <c:v>Australiaâ </c:v>
                </c:pt>
                <c:pt idx="1789">
                  <c:v>My Big Fat Greek Weddingâ </c:v>
                </c:pt>
                <c:pt idx="1790">
                  <c:v>The 13Th Warriorâ </c:v>
                </c:pt>
                <c:pt idx="1791">
                  <c:v>Ransomâ </c:v>
                </c:pt>
                <c:pt idx="1792">
                  <c:v>What Lies Beneathâ </c:v>
                </c:pt>
                <c:pt idx="1793">
                  <c:v>Duneâ </c:v>
                </c:pt>
                <c:pt idx="1794">
                  <c:v>Shanghai Noonâ </c:v>
                </c:pt>
                <c:pt idx="1795">
                  <c:v>Hostageâ </c:v>
                </c:pt>
                <c:pt idx="1796">
                  <c:v>Tears Of The Sunâ </c:v>
                </c:pt>
                <c:pt idx="1797">
                  <c:v>Outbreakâ </c:v>
                </c:pt>
                <c:pt idx="1798">
                  <c:v>The Forbidden Kingdomâ </c:v>
                </c:pt>
                <c:pt idx="1799">
                  <c:v>The Manchurian Candidateâ </c:v>
                </c:pt>
                <c:pt idx="1800">
                  <c:v>Attack The Blockâ </c:v>
                </c:pt>
                <c:pt idx="1801">
                  <c:v>Never Back Downâ </c:v>
                </c:pt>
                <c:pt idx="1802">
                  <c:v>Bad Grandpaâ </c:v>
                </c:pt>
                <c:pt idx="1803">
                  <c:v>I Love You Phillip Morrisâ </c:v>
                </c:pt>
                <c:pt idx="1804">
                  <c:v>Run All Nightâ </c:v>
                </c:pt>
                <c:pt idx="1805">
                  <c:v>Joyâ </c:v>
                </c:pt>
                <c:pt idx="1806">
                  <c:v>Edge Of Darknessâ </c:v>
                </c:pt>
                <c:pt idx="1807">
                  <c:v>Octopussyâ </c:v>
                </c:pt>
                <c:pt idx="1808">
                  <c:v>Licence To Killâ </c:v>
                </c:pt>
                <c:pt idx="1809">
                  <c:v>Monster Houseâ </c:v>
                </c:pt>
                <c:pt idx="1810">
                  <c:v>It'S Complicatedâ </c:v>
                </c:pt>
                <c:pt idx="1811">
                  <c:v>The Weather Manâ </c:v>
                </c:pt>
                <c:pt idx="1812">
                  <c:v>The Spiderwick Chroniclesâ </c:v>
                </c:pt>
                <c:pt idx="1813">
                  <c:v>Jackass: The Movieâ </c:v>
                </c:pt>
                <c:pt idx="1814">
                  <c:v>The Last House On The Leftâ </c:v>
                </c:pt>
                <c:pt idx="1815">
                  <c:v>The Last House On The Leftâ </c:v>
                </c:pt>
                <c:pt idx="1816">
                  <c:v>U-571Â </c:v>
                </c:pt>
                <c:pt idx="1817">
                  <c:v>Pet Semataryâ </c:v>
                </c:pt>
                <c:pt idx="1818">
                  <c:v>Derailedâ </c:v>
                </c:pt>
                <c:pt idx="1819">
                  <c:v>Flatlinersâ </c:v>
                </c:pt>
                <c:pt idx="1820">
                  <c:v>Burntâ </c:v>
                </c:pt>
                <c:pt idx="1821">
                  <c:v>Star Trek: Generationsâ </c:v>
                </c:pt>
                <c:pt idx="1822">
                  <c:v>Blindnessâ </c:v>
                </c:pt>
                <c:pt idx="1823">
                  <c:v>Star Trek Iii: The Search For Spockâ </c:v>
                </c:pt>
                <c:pt idx="1824">
                  <c:v>A Lot Like Loveâ </c:v>
                </c:pt>
                <c:pt idx="1825">
                  <c:v>Banditsâ </c:v>
                </c:pt>
                <c:pt idx="1826">
                  <c:v>[Rec] 2Â </c:v>
                </c:pt>
                <c:pt idx="1827">
                  <c:v>This Is Where I Leave Youâ </c:v>
                </c:pt>
                <c:pt idx="1828">
                  <c:v>Joy Rideâ </c:v>
                </c:pt>
                <c:pt idx="1829">
                  <c:v>Kiss Of The Dragonâ </c:v>
                </c:pt>
                <c:pt idx="1830">
                  <c:v>Titan A.E.Â </c:v>
                </c:pt>
                <c:pt idx="1831">
                  <c:v>Kiss The Girlsâ </c:v>
                </c:pt>
                <c:pt idx="1832">
                  <c:v>A Nightmare On Elm Street 3: Dream Warriorsâ </c:v>
                </c:pt>
                <c:pt idx="1833">
                  <c:v>Nanny Mcpheeâ </c:v>
                </c:pt>
                <c:pt idx="1834">
                  <c:v>Blast From The Pastâ </c:v>
                </c:pt>
                <c:pt idx="1835">
                  <c:v>The Sisterhood Of The Traveling Pantsâ </c:v>
                </c:pt>
                <c:pt idx="1836">
                  <c:v>The Legend Of Tarzanâ </c:v>
                </c:pt>
                <c:pt idx="1837">
                  <c:v>The Legend Of Tarzanâ </c:v>
                </c:pt>
                <c:pt idx="1838">
                  <c:v>Copycatâ </c:v>
                </c:pt>
                <c:pt idx="1839">
                  <c:v>Arbitrageâ </c:v>
                </c:pt>
                <c:pt idx="1840">
                  <c:v>Courage Under Fireâ </c:v>
                </c:pt>
                <c:pt idx="1841">
                  <c:v>Black Rainâ </c:v>
                </c:pt>
                <c:pt idx="1842">
                  <c:v>The Runawaysâ </c:v>
                </c:pt>
                <c:pt idx="1843">
                  <c:v>The Odd Life Of Timothy Greenâ </c:v>
                </c:pt>
                <c:pt idx="1844">
                  <c:v>Flyboysâ </c:v>
                </c:pt>
                <c:pt idx="1845">
                  <c:v>Wyatt Earpâ </c:v>
                </c:pt>
                <c:pt idx="1846">
                  <c:v>Think Like A Manâ </c:v>
                </c:pt>
                <c:pt idx="1847">
                  <c:v>Central Intelligenceâ </c:v>
                </c:pt>
                <c:pt idx="1848">
                  <c:v>Severanceâ </c:v>
                </c:pt>
                <c:pt idx="1849">
                  <c:v>Midnight In The Garden Of Good And Evilâ </c:v>
                </c:pt>
                <c:pt idx="1850">
                  <c:v>Summer Of Samâ </c:v>
                </c:pt>
                <c:pt idx="1851">
                  <c:v>Promised Landâ </c:v>
                </c:pt>
                <c:pt idx="1852">
                  <c:v>Wasabiâ </c:v>
                </c:pt>
                <c:pt idx="1853">
                  <c:v>The Prophecyâ </c:v>
                </c:pt>
                <c:pt idx="1854">
                  <c:v>The Man Who Knew Too Littleâ </c:v>
                </c:pt>
                <c:pt idx="1855">
                  <c:v>The Howlingâ </c:v>
                </c:pt>
                <c:pt idx="1856">
                  <c:v>The Second Best Exotic Marigold Hotelâ </c:v>
                </c:pt>
                <c:pt idx="1857">
                  <c:v>Hollywood Endingâ </c:v>
                </c:pt>
                <c:pt idx="1858">
                  <c:v>The Homesmanâ </c:v>
                </c:pt>
                <c:pt idx="1859">
                  <c:v>The Immigrantâ </c:v>
                </c:pt>
                <c:pt idx="1860">
                  <c:v>But I'M A Cheerleaderâ </c:v>
                </c:pt>
                <c:pt idx="1861">
                  <c:v>Londonâ </c:v>
                </c:pt>
                <c:pt idx="1862">
                  <c:v>Wonderlandâ </c:v>
                </c:pt>
                <c:pt idx="1863">
                  <c:v>Thumbsuckerâ </c:v>
                </c:pt>
                <c:pt idx="1864">
                  <c:v>Diary Of A Wimpy Kid: Rodrick Rulesâ </c:v>
                </c:pt>
                <c:pt idx="1865">
                  <c:v>White Squallâ </c:v>
                </c:pt>
                <c:pt idx="1866">
                  <c:v>Dark Blueâ </c:v>
                </c:pt>
                <c:pt idx="1867">
                  <c:v>Hoffaâ </c:v>
                </c:pt>
                <c:pt idx="1868">
                  <c:v>Curious Georgeâ </c:v>
                </c:pt>
                <c:pt idx="1869">
                  <c:v>The Prince Of Tidesâ </c:v>
                </c:pt>
                <c:pt idx="1870">
                  <c:v>Auto Focusâ </c:v>
                </c:pt>
                <c:pt idx="1871">
                  <c:v>Romeo Is Bleedingâ </c:v>
                </c:pt>
                <c:pt idx="1872">
                  <c:v>Sherrybabyâ </c:v>
                </c:pt>
                <c:pt idx="1873">
                  <c:v>De-Lovelyâ </c:v>
                </c:pt>
                <c:pt idx="1874">
                  <c:v>Yentlâ </c:v>
                </c:pt>
                <c:pt idx="1875">
                  <c:v>Clay Pigeonsâ </c:v>
                </c:pt>
                <c:pt idx="1876">
                  <c:v>Slums Of Beverly Hillsâ </c:v>
                </c:pt>
                <c:pt idx="1877">
                  <c:v>Home For The Holidaysâ </c:v>
                </c:pt>
                <c:pt idx="1878">
                  <c:v>The Good Thiefâ </c:v>
                </c:pt>
                <c:pt idx="1879">
                  <c:v>Dear Wendyâ </c:v>
                </c:pt>
                <c:pt idx="1880">
                  <c:v>Rosewaterâ </c:v>
                </c:pt>
                <c:pt idx="1881">
                  <c:v>Black Or Whiteâ </c:v>
                </c:pt>
                <c:pt idx="1882">
                  <c:v>The Funeralâ </c:v>
                </c:pt>
                <c:pt idx="1883">
                  <c:v>Lonesome Jimâ </c:v>
                </c:pt>
                <c:pt idx="1884">
                  <c:v>A Walk On The Moonâ </c:v>
                </c:pt>
                <c:pt idx="1885">
                  <c:v>Shooting Fishâ </c:v>
                </c:pt>
                <c:pt idx="1886">
                  <c:v>The Greatest Story Ever Toldâ </c:v>
                </c:pt>
                <c:pt idx="1887">
                  <c:v>The Brothers Mcmullenâ </c:v>
                </c:pt>
                <c:pt idx="1888">
                  <c:v>The Original Kings Of Comedyâ </c:v>
                </c:pt>
                <c:pt idx="1889">
                  <c:v>Chuck &amp; Buckâ </c:v>
                </c:pt>
                <c:pt idx="1890">
                  <c:v>My Date With Drewâ </c:v>
                </c:pt>
                <c:pt idx="1891">
                  <c:v>Living Out Loudâ </c:v>
                </c:pt>
                <c:pt idx="1892">
                  <c:v>For Greater Glory: The True Story Of Cristiadaâ </c:v>
                </c:pt>
                <c:pt idx="1893">
                  <c:v>Incident At Loch Nessâ </c:v>
                </c:pt>
                <c:pt idx="1894">
                  <c:v>Jonah: A Veggietales Movieâ </c:v>
                </c:pt>
                <c:pt idx="1895">
                  <c:v>The Legend Of Suriyothaiâ </c:v>
                </c:pt>
                <c:pt idx="1896">
                  <c:v>Interview With The Assassinâ </c:v>
                </c:pt>
                <c:pt idx="1897">
                  <c:v>Opal Dreamâ </c:v>
                </c:pt>
                <c:pt idx="1898">
                  <c:v>Dysfunktional Familyâ </c:v>
                </c:pt>
                <c:pt idx="1899">
                  <c:v>Fighting Tommy Rileyâ </c:v>
                </c:pt>
                <c:pt idx="1900">
                  <c:v>The Work And The Glory Ii: American Zionâ </c:v>
                </c:pt>
                <c:pt idx="1901">
                  <c:v>Broken Vesselsâ </c:v>
                </c:pt>
                <c:pt idx="1902">
                  <c:v>Star Wars: Episode I - The Phantom Menaceâ </c:v>
                </c:pt>
                <c:pt idx="1903">
                  <c:v>The Hangover Part Iiâ </c:v>
                </c:pt>
                <c:pt idx="1904">
                  <c:v>Mr. &amp; Mrs. Smithâ </c:v>
                </c:pt>
                <c:pt idx="1905">
                  <c:v>War Of The Worldsâ </c:v>
                </c:pt>
                <c:pt idx="1906">
                  <c:v>Alice In Wonderlandâ </c:v>
                </c:pt>
                <c:pt idx="1907">
                  <c:v>Alice In Wonderlandâ </c:v>
                </c:pt>
                <c:pt idx="1908">
                  <c:v>The Lost World: Jurassic Parkâ </c:v>
                </c:pt>
                <c:pt idx="1909">
                  <c:v>The Expendablesâ </c:v>
                </c:pt>
                <c:pt idx="1910">
                  <c:v>Gone In Sixty Secondsâ </c:v>
                </c:pt>
                <c:pt idx="1911">
                  <c:v>Olympus Has Fallenâ </c:v>
                </c:pt>
                <c:pt idx="1912">
                  <c:v>The Villageâ </c:v>
                </c:pt>
                <c:pt idx="1913">
                  <c:v>Me, Myself &amp; Ireneâ </c:v>
                </c:pt>
                <c:pt idx="1914">
                  <c:v>The Lone Rangerâ </c:v>
                </c:pt>
                <c:pt idx="1915">
                  <c:v>Get Smartâ </c:v>
                </c:pt>
                <c:pt idx="1916">
                  <c:v>The Ugly Truthâ </c:v>
                </c:pt>
                <c:pt idx="1917">
                  <c:v>Pain &amp; Gainâ </c:v>
                </c:pt>
                <c:pt idx="1918">
                  <c:v>Swordfishâ </c:v>
                </c:pt>
                <c:pt idx="1919">
                  <c:v>You'Ve Got Mailâ </c:v>
                </c:pt>
                <c:pt idx="1920">
                  <c:v>Tomorrow Never Diesâ </c:v>
                </c:pt>
                <c:pt idx="1921">
                  <c:v>Need For Speedâ </c:v>
                </c:pt>
                <c:pt idx="1922">
                  <c:v>Road Tripâ </c:v>
                </c:pt>
                <c:pt idx="1923">
                  <c:v>Happy Feetâ </c:v>
                </c:pt>
                <c:pt idx="1924">
                  <c:v>Tomorrowlandâ </c:v>
                </c:pt>
                <c:pt idx="1925">
                  <c:v>Evil Deadâ </c:v>
                </c:pt>
                <c:pt idx="1926">
                  <c:v>The Punisherâ </c:v>
                </c:pt>
                <c:pt idx="1927">
                  <c:v>Monsters Vs. Aliensâ </c:v>
                </c:pt>
                <c:pt idx="1928">
                  <c:v>Sin City: A Dame To Kill Forâ </c:v>
                </c:pt>
                <c:pt idx="1929">
                  <c:v>Let'S Be Copsâ </c:v>
                </c:pt>
                <c:pt idx="1930">
                  <c:v>Daybreakersâ </c:v>
                </c:pt>
                <c:pt idx="1931">
                  <c:v>Killer Eliteâ </c:v>
                </c:pt>
                <c:pt idx="1932">
                  <c:v>8Mmâ </c:v>
                </c:pt>
                <c:pt idx="1933">
                  <c:v>Savagesâ </c:v>
                </c:pt>
                <c:pt idx="1934">
                  <c:v>Contrabandâ </c:v>
                </c:pt>
                <c:pt idx="1935">
                  <c:v>From Paris With Loveâ </c:v>
                </c:pt>
                <c:pt idx="1936">
                  <c:v>Pitch Perfect 2Â </c:v>
                </c:pt>
                <c:pt idx="1937">
                  <c:v>Premium Rushâ </c:v>
                </c:pt>
                <c:pt idx="1938">
                  <c:v>Red Eyeâ </c:v>
                </c:pt>
                <c:pt idx="1939">
                  <c:v>The Craziesâ </c:v>
                </c:pt>
                <c:pt idx="1940">
                  <c:v>The Purge: Anarchyâ </c:v>
                </c:pt>
                <c:pt idx="1941">
                  <c:v>Step Upâ </c:v>
                </c:pt>
                <c:pt idx="1942">
                  <c:v>Wild Thingsâ </c:v>
                </c:pt>
                <c:pt idx="1943">
                  <c:v>A Walk Among The Tombstonesâ </c:v>
                </c:pt>
                <c:pt idx="1944">
                  <c:v>The Skeleton Keyâ </c:v>
                </c:pt>
                <c:pt idx="1945">
                  <c:v>Blendedâ </c:v>
                </c:pt>
                <c:pt idx="1946">
                  <c:v>The Giverâ </c:v>
                </c:pt>
                <c:pt idx="1947">
                  <c:v>Oculusâ </c:v>
                </c:pt>
                <c:pt idx="1948">
                  <c:v>Safeâ </c:v>
                </c:pt>
                <c:pt idx="1949">
                  <c:v>Homefrontâ </c:v>
                </c:pt>
                <c:pt idx="1950">
                  <c:v>A Dangerous Methodâ </c:v>
                </c:pt>
                <c:pt idx="1951">
                  <c:v>Fasterâ </c:v>
                </c:pt>
                <c:pt idx="1952">
                  <c:v>The Internationalâ </c:v>
                </c:pt>
                <c:pt idx="1953">
                  <c:v>Hereafterâ </c:v>
                </c:pt>
                <c:pt idx="1954">
                  <c:v>Cellularâ </c:v>
                </c:pt>
                <c:pt idx="1955">
                  <c:v>The Lucky Oneâ </c:v>
                </c:pt>
                <c:pt idx="1956">
                  <c:v>Crocodile Dundeeâ </c:v>
                </c:pt>
                <c:pt idx="1957">
                  <c:v>Letters To Julietâ </c:v>
                </c:pt>
                <c:pt idx="1958">
                  <c:v>Here Comes The Boomâ </c:v>
                </c:pt>
                <c:pt idx="1959">
                  <c:v>Sex Driveâ </c:v>
                </c:pt>
                <c:pt idx="1960">
                  <c:v>Funny Gamesâ </c:v>
                </c:pt>
                <c:pt idx="1961">
                  <c:v>Spanglishâ </c:v>
                </c:pt>
                <c:pt idx="1962">
                  <c:v>Snitchâ </c:v>
                </c:pt>
                <c:pt idx="1963">
                  <c:v>Snitchâ </c:v>
                </c:pt>
                <c:pt idx="1964">
                  <c:v>Youth In Revoltâ </c:v>
                </c:pt>
                <c:pt idx="1965">
                  <c:v>Cloudy With A Chance Of Meatballs 2Â </c:v>
                </c:pt>
                <c:pt idx="1966">
                  <c:v>The Mothman Propheciesâ </c:v>
                </c:pt>
                <c:pt idx="1967">
                  <c:v>Awakeâ </c:v>
                </c:pt>
                <c:pt idx="1968">
                  <c:v>Turboâ </c:v>
                </c:pt>
                <c:pt idx="1969">
                  <c:v>Child'S Playâ </c:v>
                </c:pt>
                <c:pt idx="1970">
                  <c:v>Slitherâ </c:v>
                </c:pt>
                <c:pt idx="1971">
                  <c:v>How To Lose Friends &amp; Alienate Peopleâ </c:v>
                </c:pt>
                <c:pt idx="1972">
                  <c:v>The Pelican Briefâ </c:v>
                </c:pt>
                <c:pt idx="1973">
                  <c:v>Morning Gloryâ </c:v>
                </c:pt>
                <c:pt idx="1974">
                  <c:v>Act Of Valorâ </c:v>
                </c:pt>
                <c:pt idx="1975">
                  <c:v>Self/Lessâ </c:v>
                </c:pt>
                <c:pt idx="1976">
                  <c:v>Changing Lanesâ </c:v>
                </c:pt>
                <c:pt idx="1977">
                  <c:v>A Perfect Getawayâ </c:v>
                </c:pt>
                <c:pt idx="1978">
                  <c:v>Jeff, Who Lives At Homeâ </c:v>
                </c:pt>
                <c:pt idx="1979">
                  <c:v>Dreamgirlsâ </c:v>
                </c:pt>
                <c:pt idx="1980">
                  <c:v>Dead Man Downâ </c:v>
                </c:pt>
                <c:pt idx="1981">
                  <c:v>City Of Emberâ </c:v>
                </c:pt>
                <c:pt idx="1982">
                  <c:v>The Informant!Â </c:v>
                </c:pt>
                <c:pt idx="1983">
                  <c:v>Footlooseâ </c:v>
                </c:pt>
                <c:pt idx="1984">
                  <c:v>Footlooseâ </c:v>
                </c:pt>
                <c:pt idx="1985">
                  <c:v>The Duffâ </c:v>
                </c:pt>
                <c:pt idx="1986">
                  <c:v>Basicâ </c:v>
                </c:pt>
                <c:pt idx="1987">
                  <c:v>In Good Companyâ </c:v>
                </c:pt>
                <c:pt idx="1988">
                  <c:v>Ladder 49Â </c:v>
                </c:pt>
                <c:pt idx="1989">
                  <c:v>The Replacementsâ </c:v>
                </c:pt>
                <c:pt idx="1990">
                  <c:v>Charlie St. Cloudâ </c:v>
                </c:pt>
                <c:pt idx="1991">
                  <c:v>Night Watchâ </c:v>
                </c:pt>
                <c:pt idx="1992">
                  <c:v>Hoodwinked!Â </c:v>
                </c:pt>
                <c:pt idx="1993">
                  <c:v>Out Of Timeâ </c:v>
                </c:pt>
                <c:pt idx="1994">
                  <c:v>Step Up Revolutionâ </c:v>
                </c:pt>
                <c:pt idx="1995">
                  <c:v>Session 9Â </c:v>
                </c:pt>
                <c:pt idx="1996">
                  <c:v>Road Houseâ </c:v>
                </c:pt>
                <c:pt idx="1997">
                  <c:v>Dinosaurâ </c:v>
                </c:pt>
                <c:pt idx="1998">
                  <c:v>The Good Girlâ </c:v>
                </c:pt>
                <c:pt idx="1999">
                  <c:v>Can'T Hardly Waitâ </c:v>
                </c:pt>
                <c:pt idx="2000">
                  <c:v>Stake Landâ </c:v>
                </c:pt>
                <c:pt idx="2001">
                  <c:v>The Jonesesâ </c:v>
                </c:pt>
                <c:pt idx="2002">
                  <c:v>The Horse Whispererâ </c:v>
                </c:pt>
                <c:pt idx="2003">
                  <c:v>Mean Machineâ </c:v>
                </c:pt>
                <c:pt idx="2004">
                  <c:v>Chokeâ </c:v>
                </c:pt>
                <c:pt idx="2005">
                  <c:v>The Four Feathersâ </c:v>
                </c:pt>
                <c:pt idx="2006">
                  <c:v>In The Land Of Womenâ </c:v>
                </c:pt>
                <c:pt idx="2007">
                  <c:v>Shortbusâ </c:v>
                </c:pt>
                <c:pt idx="2008">
                  <c:v>Drop Dead Gorgeousâ </c:v>
                </c:pt>
                <c:pt idx="2009">
                  <c:v>Instinctâ </c:v>
                </c:pt>
                <c:pt idx="2010">
                  <c:v>For Love Of The Gameâ </c:v>
                </c:pt>
                <c:pt idx="2011">
                  <c:v>Twilight Zone: The Movieâ </c:v>
                </c:pt>
                <c:pt idx="2012">
                  <c:v>The Grandmasterâ </c:v>
                </c:pt>
                <c:pt idx="2013">
                  <c:v>A Civil Actionâ </c:v>
                </c:pt>
                <c:pt idx="2014">
                  <c:v>Beyond Bordersâ </c:v>
                </c:pt>
                <c:pt idx="2015">
                  <c:v>Top Fiveâ </c:v>
                </c:pt>
                <c:pt idx="2016">
                  <c:v>Crazy/Beautifulâ </c:v>
                </c:pt>
                <c:pt idx="2017">
                  <c:v>Stop-Lossâ </c:v>
                </c:pt>
                <c:pt idx="2018">
                  <c:v>Killing Zoeâ </c:v>
                </c:pt>
                <c:pt idx="2019">
                  <c:v>Big Troubleâ </c:v>
                </c:pt>
                <c:pt idx="2020">
                  <c:v>Fireproofâ </c:v>
                </c:pt>
                <c:pt idx="2021">
                  <c:v>Down In The Valleyâ </c:v>
                </c:pt>
                <c:pt idx="2022">
                  <c:v>You Kill Meâ </c:v>
                </c:pt>
                <c:pt idx="2023">
                  <c:v>Big Miracleâ </c:v>
                </c:pt>
                <c:pt idx="2024">
                  <c:v>Where The Truth Liesâ </c:v>
                </c:pt>
                <c:pt idx="2025">
                  <c:v>Blood Tiesâ </c:v>
                </c:pt>
                <c:pt idx="2026">
                  <c:v>Extraordinary Measuresâ </c:v>
                </c:pt>
                <c:pt idx="2027">
                  <c:v>Fur: An Imaginary Portrait Of Diane Arbusâ </c:v>
                </c:pt>
                <c:pt idx="2028">
                  <c:v>The Cotton Clubâ </c:v>
                </c:pt>
                <c:pt idx="2029">
                  <c:v>Jakob The Liarâ </c:v>
                </c:pt>
                <c:pt idx="2030">
                  <c:v>My Fellow Americansâ </c:v>
                </c:pt>
                <c:pt idx="2031">
                  <c:v>Margaretâ </c:v>
                </c:pt>
                <c:pt idx="2032">
                  <c:v>The Mirror Has Two Facesâ </c:v>
                </c:pt>
                <c:pt idx="2033">
                  <c:v>Pcuâ </c:v>
                </c:pt>
                <c:pt idx="2034">
                  <c:v>Phantasm Iiâ </c:v>
                </c:pt>
                <c:pt idx="2035">
                  <c:v>Bamboozledâ </c:v>
                </c:pt>
                <c:pt idx="2036">
                  <c:v>Mo' Better Bluesâ </c:v>
                </c:pt>
                <c:pt idx="2037">
                  <c:v>Recess: School'S Outâ </c:v>
                </c:pt>
                <c:pt idx="2038">
                  <c:v>Brown Sugarâ </c:v>
                </c:pt>
                <c:pt idx="2039">
                  <c:v>Freeheldâ </c:v>
                </c:pt>
                <c:pt idx="2040">
                  <c:v>The Claimâ </c:v>
                </c:pt>
                <c:pt idx="2041">
                  <c:v>The Claimâ </c:v>
                </c:pt>
                <c:pt idx="2042">
                  <c:v>The Blood Of Heroesâ </c:v>
                </c:pt>
                <c:pt idx="2043">
                  <c:v>She'S Gotta Have Itâ </c:v>
                </c:pt>
                <c:pt idx="2044">
                  <c:v>Grooveâ </c:v>
                </c:pt>
                <c:pt idx="2045">
                  <c:v>Remember Me, My Loveâ </c:v>
                </c:pt>
                <c:pt idx="2046">
                  <c:v>The Incredibly True Adventure Of Two Girls In Loveâ </c:v>
                </c:pt>
                <c:pt idx="2047">
                  <c:v>The Other Side Of Heavenâ </c:v>
                </c:pt>
                <c:pt idx="2048">
                  <c:v>Stolen Summerâ </c:v>
                </c:pt>
                <c:pt idx="2049">
                  <c:v>Deterrenceâ </c:v>
                </c:pt>
                <c:pt idx="2050">
                  <c:v>Ira &amp; Abbyâ </c:v>
                </c:pt>
                <c:pt idx="2051">
                  <c:v>The Mighty Macsâ </c:v>
                </c:pt>
                <c:pt idx="2052">
                  <c:v>Hurricane Streetsâ </c:v>
                </c:pt>
                <c:pt idx="2053">
                  <c:v>Boynton Beach Clubâ </c:v>
                </c:pt>
                <c:pt idx="2054">
                  <c:v>Caravansâ </c:v>
                </c:pt>
                <c:pt idx="2055">
                  <c:v>The Basketâ </c:v>
                </c:pt>
                <c:pt idx="2056">
                  <c:v>Hancockâ </c:v>
                </c:pt>
                <c:pt idx="2057">
                  <c:v>The Day After Tomorrowâ </c:v>
                </c:pt>
                <c:pt idx="2058">
                  <c:v>Lucyâ </c:v>
                </c:pt>
                <c:pt idx="2059">
                  <c:v>Terminator 3: Rise Of The Machinesâ </c:v>
                </c:pt>
                <c:pt idx="2060">
                  <c:v>Ocean'S Twelveâ </c:v>
                </c:pt>
                <c:pt idx="2061">
                  <c:v>Clickâ </c:v>
                </c:pt>
                <c:pt idx="2062">
                  <c:v>Saltâ </c:v>
                </c:pt>
                <c:pt idx="2063">
                  <c:v>Night At The Museumâ </c:v>
                </c:pt>
                <c:pt idx="2064">
                  <c:v>Neighborsâ </c:v>
                </c:pt>
                <c:pt idx="2065">
                  <c:v>The Dictatorâ </c:v>
                </c:pt>
                <c:pt idx="2066">
                  <c:v>Alien 3Â </c:v>
                </c:pt>
                <c:pt idx="2067">
                  <c:v>American Pie 2Â </c:v>
                </c:pt>
                <c:pt idx="2068">
                  <c:v>The Blair Witch Projectâ </c:v>
                </c:pt>
                <c:pt idx="2069">
                  <c:v>Oz The Great And Powerfulâ </c:v>
                </c:pt>
                <c:pt idx="2070">
                  <c:v>Oz The Great And Powerfulâ </c:v>
                </c:pt>
                <c:pt idx="2071">
                  <c:v>Just Go With Itâ </c:v>
                </c:pt>
                <c:pt idx="2072">
                  <c:v>Predatorsâ </c:v>
                </c:pt>
                <c:pt idx="2073">
                  <c:v>Death Raceâ </c:v>
                </c:pt>
                <c:pt idx="2074">
                  <c:v>The Number 23Â </c:v>
                </c:pt>
                <c:pt idx="2075">
                  <c:v>White House Downâ </c:v>
                </c:pt>
                <c:pt idx="2076">
                  <c:v>Big Daddyâ </c:v>
                </c:pt>
                <c:pt idx="2077">
                  <c:v>What Women Wantâ </c:v>
                </c:pt>
                <c:pt idx="2078">
                  <c:v>The World Is Not Enoughâ </c:v>
                </c:pt>
                <c:pt idx="2079">
                  <c:v>How To Lose A Guy In 10 Daysâ </c:v>
                </c:pt>
                <c:pt idx="2080">
                  <c:v>The Taking Of Pelham 1 2 3Â </c:v>
                </c:pt>
                <c:pt idx="2081">
                  <c:v>17 Againâ </c:v>
                </c:pt>
                <c:pt idx="2082">
                  <c:v>Air Force Oneâ </c:v>
                </c:pt>
                <c:pt idx="2083">
                  <c:v>Minionsâ </c:v>
                </c:pt>
                <c:pt idx="2084">
                  <c:v>The Woman In Blackâ </c:v>
                </c:pt>
                <c:pt idx="2085">
                  <c:v>Hot Tub Time Machineâ </c:v>
                </c:pt>
                <c:pt idx="2086">
                  <c:v>Shrek Forever Afterâ </c:v>
                </c:pt>
                <c:pt idx="2087">
                  <c:v>The Scorch Trialsâ </c:v>
                </c:pt>
                <c:pt idx="2088">
                  <c:v>The Change-Upâ </c:v>
                </c:pt>
                <c:pt idx="2089">
                  <c:v>The Perfect Stormâ </c:v>
                </c:pt>
                <c:pt idx="2090">
                  <c:v>He'S Just Not That Into Youâ </c:v>
                </c:pt>
                <c:pt idx="2091">
                  <c:v>Once Upon A Time In Mexicoâ </c:v>
                </c:pt>
                <c:pt idx="2092">
                  <c:v>The Longest Yardâ </c:v>
                </c:pt>
                <c:pt idx="2093">
                  <c:v>The Hills Have Eyesâ </c:v>
                </c:pt>
                <c:pt idx="2094">
                  <c:v>Riddickâ </c:v>
                </c:pt>
                <c:pt idx="2095">
                  <c:v>The Man In The Iron Maskâ </c:v>
                </c:pt>
                <c:pt idx="2096">
                  <c:v>Ted 2Â </c:v>
                </c:pt>
                <c:pt idx="2097">
                  <c:v>Rambo: First Blood Part Iiâ </c:v>
                </c:pt>
                <c:pt idx="2098">
                  <c:v>Underworld: Awakeningâ </c:v>
                </c:pt>
                <c:pt idx="2099">
                  <c:v>She'S The Manâ </c:v>
                </c:pt>
                <c:pt idx="2100">
                  <c:v>The Last Standâ </c:v>
                </c:pt>
                <c:pt idx="2101">
                  <c:v>She'S Out Of My Leagueâ </c:v>
                </c:pt>
                <c:pt idx="2102">
                  <c:v>Funny Peopleâ </c:v>
                </c:pt>
                <c:pt idx="2103">
                  <c:v>Cliffhangerâ </c:v>
                </c:pt>
                <c:pt idx="2104">
                  <c:v>The Invention Of Lyingâ </c:v>
                </c:pt>
                <c:pt idx="2105">
                  <c:v>Rat Raceâ </c:v>
                </c:pt>
                <c:pt idx="2106">
                  <c:v>The Facultyâ </c:v>
                </c:pt>
                <c:pt idx="2107">
                  <c:v>Van Wilder: Party Liaisonâ </c:v>
                </c:pt>
                <c:pt idx="2108">
                  <c:v>Behind Enemy Linesâ </c:v>
                </c:pt>
                <c:pt idx="2109">
                  <c:v>The Sum Of All Fearsâ </c:v>
                </c:pt>
                <c:pt idx="2110">
                  <c:v>The Interpreterâ </c:v>
                </c:pt>
                <c:pt idx="2111">
                  <c:v>Fright Nightâ </c:v>
                </c:pt>
                <c:pt idx="2112">
                  <c:v>Beverly Hills Cop Iiâ </c:v>
                </c:pt>
                <c:pt idx="2113">
                  <c:v>The Iron Ladyâ </c:v>
                </c:pt>
                <c:pt idx="2114">
                  <c:v>Marie Antoinetteâ </c:v>
                </c:pt>
                <c:pt idx="2115">
                  <c:v>Be Kind Rewindâ </c:v>
                </c:pt>
                <c:pt idx="2116">
                  <c:v>Death Becomes Herâ </c:v>
                </c:pt>
                <c:pt idx="2117">
                  <c:v>Dragonheartâ </c:v>
                </c:pt>
                <c:pt idx="2118">
                  <c:v>Naked Gun 33 1/3: The Final Insultâ </c:v>
                </c:pt>
                <c:pt idx="2119">
                  <c:v>Colombianaâ </c:v>
                </c:pt>
                <c:pt idx="2120">
                  <c:v>Monstersâ </c:v>
                </c:pt>
                <c:pt idx="2121">
                  <c:v>Our Idiot Brotherâ </c:v>
                </c:pt>
                <c:pt idx="2122">
                  <c:v>The Losersâ </c:v>
                </c:pt>
                <c:pt idx="2123">
                  <c:v>The Ravenâ </c:v>
                </c:pt>
                <c:pt idx="2124">
                  <c:v>Final Fantasy: The Spirits Withinâ </c:v>
                </c:pt>
                <c:pt idx="2125">
                  <c:v>Leap Yearâ </c:v>
                </c:pt>
                <c:pt idx="2126">
                  <c:v>The Quick And The Deadâ </c:v>
                </c:pt>
                <c:pt idx="2127">
                  <c:v>The Santa Clauseâ </c:v>
                </c:pt>
                <c:pt idx="2128">
                  <c:v>Kate &amp; Leopoldâ </c:v>
                </c:pt>
                <c:pt idx="2129">
                  <c:v>Phenomenonâ </c:v>
                </c:pt>
                <c:pt idx="2130">
                  <c:v>Paper Townsâ </c:v>
                </c:pt>
                <c:pt idx="2131">
                  <c:v>Star Trek: The Motion Pictureâ </c:v>
                </c:pt>
                <c:pt idx="2132">
                  <c:v>Burlesqueâ </c:v>
                </c:pt>
                <c:pt idx="2133">
                  <c:v>Mona Lisa Smileâ </c:v>
                </c:pt>
                <c:pt idx="2134">
                  <c:v>Hail, Caesar!Â </c:v>
                </c:pt>
                <c:pt idx="2135">
                  <c:v>Space Cowboysâ </c:v>
                </c:pt>
                <c:pt idx="2136">
                  <c:v>Delivery Manâ </c:v>
                </c:pt>
                <c:pt idx="2137">
                  <c:v>Elizabethtownâ </c:v>
                </c:pt>
                <c:pt idx="2138">
                  <c:v>Rio 2Â </c:v>
                </c:pt>
                <c:pt idx="2139">
                  <c:v>Star Trek: Nemesisâ </c:v>
                </c:pt>
                <c:pt idx="2140">
                  <c:v>Ninja Assassinâ </c:v>
                </c:pt>
                <c:pt idx="2141">
                  <c:v>Project Almanacâ </c:v>
                </c:pt>
                <c:pt idx="2142">
                  <c:v>Bowfingerâ </c:v>
                </c:pt>
                <c:pt idx="2143">
                  <c:v>Star Trek: Insurrectionâ </c:v>
                </c:pt>
                <c:pt idx="2144">
                  <c:v>Double Jeopardyâ </c:v>
                </c:pt>
                <c:pt idx="2145">
                  <c:v>The Messenger: The Story Of Joan Of Arcâ </c:v>
                </c:pt>
                <c:pt idx="2146">
                  <c:v>Dead Snowâ </c:v>
                </c:pt>
                <c:pt idx="2147">
                  <c:v>Mindhuntersâ </c:v>
                </c:pt>
                <c:pt idx="2148">
                  <c:v>Goosebumpsâ </c:v>
                </c:pt>
                <c:pt idx="2149">
                  <c:v>Goosebumpsâ </c:v>
                </c:pt>
                <c:pt idx="2150">
                  <c:v>Grudge Matchâ </c:v>
                </c:pt>
                <c:pt idx="2151">
                  <c:v>Keeping The Faithâ </c:v>
                </c:pt>
                <c:pt idx="2152">
                  <c:v>The Mighty Ducksâ </c:v>
                </c:pt>
                <c:pt idx="2153">
                  <c:v>W.Â </c:v>
                </c:pt>
                <c:pt idx="2154">
                  <c:v>Executive Decisionâ </c:v>
                </c:pt>
                <c:pt idx="2155">
                  <c:v>Child 44Â </c:v>
                </c:pt>
                <c:pt idx="2156">
                  <c:v>Everything Must Goâ </c:v>
                </c:pt>
                <c:pt idx="2157">
                  <c:v>New Nightmareâ </c:v>
                </c:pt>
                <c:pt idx="2158">
                  <c:v>Varsity Bluesâ </c:v>
                </c:pt>
                <c:pt idx="2159">
                  <c:v>The Producersâ </c:v>
                </c:pt>
                <c:pt idx="2160">
                  <c:v>Death To Smoochyâ </c:v>
                </c:pt>
                <c:pt idx="2161">
                  <c:v>Blood Workâ </c:v>
                </c:pt>
                <c:pt idx="2162">
                  <c:v>The House Of The Devilâ </c:v>
                </c:pt>
                <c:pt idx="2163">
                  <c:v>Anything Elseâ </c:v>
                </c:pt>
                <c:pt idx="2164">
                  <c:v>Complianceâ </c:v>
                </c:pt>
                <c:pt idx="2165">
                  <c:v>Muppets Most Wantedâ </c:v>
                </c:pt>
                <c:pt idx="2166">
                  <c:v>Riding In Cars With Boysâ </c:v>
                </c:pt>
                <c:pt idx="2167">
                  <c:v>Alice Through The Looking Glassâ </c:v>
                </c:pt>
                <c:pt idx="2168">
                  <c:v>Last Holidayâ </c:v>
                </c:pt>
                <c:pt idx="2169">
                  <c:v>Dirty Workâ </c:v>
                </c:pt>
                <c:pt idx="2170">
                  <c:v>Love In The Time Of Choleraâ </c:v>
                </c:pt>
                <c:pt idx="2171">
                  <c:v>Brokedown Palaceâ </c:v>
                </c:pt>
                <c:pt idx="2172">
                  <c:v>Factory Girlâ </c:v>
                </c:pt>
                <c:pt idx="2173">
                  <c:v>The Yardsâ </c:v>
                </c:pt>
                <c:pt idx="2174">
                  <c:v>Diary Of A Wimpy Kid: Dog Daysâ </c:v>
                </c:pt>
                <c:pt idx="2175">
                  <c:v>Keanuâ </c:v>
                </c:pt>
                <c:pt idx="2176">
                  <c:v>Hamlet 2Â </c:v>
                </c:pt>
                <c:pt idx="2177">
                  <c:v>Madeâ </c:v>
                </c:pt>
                <c:pt idx="2178">
                  <c:v>Flawlessâ </c:v>
                </c:pt>
                <c:pt idx="2179">
                  <c:v>New York Storiesâ </c:v>
                </c:pt>
                <c:pt idx="2180">
                  <c:v>The Quietâ </c:v>
                </c:pt>
                <c:pt idx="2181">
                  <c:v>Solitary Manâ </c:v>
                </c:pt>
                <c:pt idx="2182">
                  <c:v>Welcome To Collinwoodâ </c:v>
                </c:pt>
                <c:pt idx="2183">
                  <c:v>The Life Before Her Eyesâ </c:v>
                </c:pt>
                <c:pt idx="2184">
                  <c:v>The Brass Teapotâ </c:v>
                </c:pt>
                <c:pt idx="2185">
                  <c:v>Bandslamâ </c:v>
                </c:pt>
                <c:pt idx="2186">
                  <c:v>Smilla'S Sense Of Snowâ </c:v>
                </c:pt>
                <c:pt idx="2187">
                  <c:v>Shadeâ </c:v>
                </c:pt>
                <c:pt idx="2188">
                  <c:v>Switchbackâ </c:v>
                </c:pt>
                <c:pt idx="2189">
                  <c:v>Baby Boyâ </c:v>
                </c:pt>
                <c:pt idx="2190">
                  <c:v>The Assassinâ </c:v>
                </c:pt>
                <c:pt idx="2191">
                  <c:v>Because Of Winn-Dixieâ </c:v>
                </c:pt>
                <c:pt idx="2192">
                  <c:v>Outside Providenceâ </c:v>
                </c:pt>
                <c:pt idx="2193">
                  <c:v>Winter Passingâ </c:v>
                </c:pt>
                <c:pt idx="2194">
                  <c:v>Dolphin Tale 2Â </c:v>
                </c:pt>
                <c:pt idx="2195">
                  <c:v>Jindabyneâ </c:v>
                </c:pt>
                <c:pt idx="2196">
                  <c:v>10Th &amp; Wolfâ </c:v>
                </c:pt>
                <c:pt idx="2197">
                  <c:v>Brooklyn Rulesâ </c:v>
                </c:pt>
                <c:pt idx="2198">
                  <c:v>Northforkâ </c:v>
                </c:pt>
                <c:pt idx="2199">
                  <c:v>Pooh'S Heffalump Movieâ </c:v>
                </c:pt>
                <c:pt idx="2200">
                  <c:v>Rapa Nuiâ </c:v>
                </c:pt>
                <c:pt idx="2201">
                  <c:v>Roarâ </c:v>
                </c:pt>
                <c:pt idx="2202">
                  <c:v>Transformers: Dark Of The Moonâ </c:v>
                </c:pt>
                <c:pt idx="2203">
                  <c:v>The Mummy Returnsâ </c:v>
                </c:pt>
                <c:pt idx="2204">
                  <c:v>Taken 2Â </c:v>
                </c:pt>
                <c:pt idx="2205">
                  <c:v>Meet The Fockersâ </c:v>
                </c:pt>
                <c:pt idx="2206">
                  <c:v>Paranormal Activityâ </c:v>
                </c:pt>
                <c:pt idx="2207">
                  <c:v>Transcendenceâ </c:v>
                </c:pt>
                <c:pt idx="2208">
                  <c:v>Mars Attacks!Â </c:v>
                </c:pt>
                <c:pt idx="2209">
                  <c:v>Alien: Resurrectionâ </c:v>
                </c:pt>
                <c:pt idx="2210">
                  <c:v>American Weddingâ </c:v>
                </c:pt>
                <c:pt idx="2211">
                  <c:v>Ace Ventura: When Nature Callsâ </c:v>
                </c:pt>
                <c:pt idx="2212">
                  <c:v>The Internshipâ </c:v>
                </c:pt>
                <c:pt idx="2213">
                  <c:v>Transporter 2Â </c:v>
                </c:pt>
                <c:pt idx="2214">
                  <c:v>Insurgentâ </c:v>
                </c:pt>
                <c:pt idx="2215">
                  <c:v>Surrogatesâ </c:v>
                </c:pt>
                <c:pt idx="2216">
                  <c:v>Resident Evil: Extinctionâ </c:v>
                </c:pt>
                <c:pt idx="2217">
                  <c:v>Knight And Dayâ </c:v>
                </c:pt>
                <c:pt idx="2218">
                  <c:v>This Means Warâ </c:v>
                </c:pt>
                <c:pt idx="2219">
                  <c:v>Mamma Mia!Â </c:v>
                </c:pt>
                <c:pt idx="2220">
                  <c:v>Twisterâ </c:v>
                </c:pt>
                <c:pt idx="2221">
                  <c:v>Beowulfâ </c:v>
                </c:pt>
                <c:pt idx="2222">
                  <c:v>Hitmanâ </c:v>
                </c:pt>
                <c:pt idx="2223">
                  <c:v>Dracula Untoldâ </c:v>
                </c:pt>
                <c:pt idx="2224">
                  <c:v>Anchorman 2: The Legend Continuesâ </c:v>
                </c:pt>
                <c:pt idx="2225">
                  <c:v>Blades Of Gloryâ </c:v>
                </c:pt>
                <c:pt idx="2226">
                  <c:v>Date Nightâ </c:v>
                </c:pt>
                <c:pt idx="2227">
                  <c:v>47 Roninâ </c:v>
                </c:pt>
                <c:pt idx="2228">
                  <c:v>Horrible Bosses 2Â </c:v>
                </c:pt>
                <c:pt idx="2229">
                  <c:v>Space Jamâ </c:v>
                </c:pt>
                <c:pt idx="2230">
                  <c:v>The Chronicles Of Narnia: The Voyage Of The Dawn Treaderâ </c:v>
                </c:pt>
                <c:pt idx="2231">
                  <c:v>Jack The Giant Slayerâ </c:v>
                </c:pt>
                <c:pt idx="2232">
                  <c:v>Devilâ </c:v>
                </c:pt>
                <c:pt idx="2233">
                  <c:v>Robotsâ </c:v>
                </c:pt>
                <c:pt idx="2234">
                  <c:v>Cars 2Â </c:v>
                </c:pt>
                <c:pt idx="2235">
                  <c:v>My Best Friend'S Weddingâ </c:v>
                </c:pt>
                <c:pt idx="2236">
                  <c:v>Trainwreckâ </c:v>
                </c:pt>
                <c:pt idx="2237">
                  <c:v>Paycheckâ </c:v>
                </c:pt>
                <c:pt idx="2238">
                  <c:v>Johnny English Rebornâ </c:v>
                </c:pt>
                <c:pt idx="2239">
                  <c:v>Mr. Bean'S Holidayâ </c:v>
                </c:pt>
                <c:pt idx="2240">
                  <c:v>The Jackalâ </c:v>
                </c:pt>
                <c:pt idx="2241">
                  <c:v>Repo Menâ </c:v>
                </c:pt>
                <c:pt idx="2242">
                  <c:v>Wall Street: Money Never Sleepsâ </c:v>
                </c:pt>
                <c:pt idx="2243">
                  <c:v>The Cellâ </c:v>
                </c:pt>
                <c:pt idx="2244">
                  <c:v>The Americanâ </c:v>
                </c:pt>
                <c:pt idx="2245">
                  <c:v>Intolerable Crueltyâ </c:v>
                </c:pt>
                <c:pt idx="2246">
                  <c:v>Tango &amp; Cashâ </c:v>
                </c:pt>
                <c:pt idx="2247">
                  <c:v>Warâ </c:v>
                </c:pt>
                <c:pt idx="2248">
                  <c:v>Moonrakerâ </c:v>
                </c:pt>
                <c:pt idx="2249">
                  <c:v>A View To A Killâ </c:v>
                </c:pt>
                <c:pt idx="2250">
                  <c:v>Gremlins 2: The New Batchâ </c:v>
                </c:pt>
                <c:pt idx="2251">
                  <c:v>To Rome With Loveâ </c:v>
                </c:pt>
                <c:pt idx="2252">
                  <c:v>Assault On Precinct 13Â </c:v>
                </c:pt>
                <c:pt idx="2253">
                  <c:v>Young Adultâ </c:v>
                </c:pt>
                <c:pt idx="2254">
                  <c:v>Assassinsâ </c:v>
                </c:pt>
                <c:pt idx="2255">
                  <c:v>Blue Streakâ </c:v>
                </c:pt>
                <c:pt idx="2256">
                  <c:v>Along Came A Spiderâ </c:v>
                </c:pt>
                <c:pt idx="2257">
                  <c:v>No Reservationsâ </c:v>
                </c:pt>
                <c:pt idx="2258">
                  <c:v>The Siegeâ </c:v>
                </c:pt>
                <c:pt idx="2259">
                  <c:v>I Spit On Your Graveâ </c:v>
                </c:pt>
                <c:pt idx="2260">
                  <c:v>Chloeâ </c:v>
                </c:pt>
                <c:pt idx="2261">
                  <c:v>A Very Harold &amp; Kumar 3D Christmasâ </c:v>
                </c:pt>
                <c:pt idx="2262">
                  <c:v>Beerfestâ </c:v>
                </c:pt>
                <c:pt idx="2263">
                  <c:v>Tmntâ </c:v>
                </c:pt>
                <c:pt idx="2264">
                  <c:v>The Boondock Saints Ii: All Saints Dayâ </c:v>
                </c:pt>
                <c:pt idx="2265">
                  <c:v>Wimbledonâ </c:v>
                </c:pt>
                <c:pt idx="2266">
                  <c:v>Going The Distanceâ </c:v>
                </c:pt>
                <c:pt idx="2267">
                  <c:v>Arachnophobiaâ </c:v>
                </c:pt>
                <c:pt idx="2268">
                  <c:v>The November Manâ </c:v>
                </c:pt>
                <c:pt idx="2269">
                  <c:v>The Family Stoneâ </c:v>
                </c:pt>
                <c:pt idx="2270">
                  <c:v>Before I Go To Sleepâ </c:v>
                </c:pt>
                <c:pt idx="2271">
                  <c:v>Ella Enchantedâ </c:v>
                </c:pt>
                <c:pt idx="2272">
                  <c:v>Take Me Home Tonightâ </c:v>
                </c:pt>
                <c:pt idx="2273">
                  <c:v>Hart'S Warâ </c:v>
                </c:pt>
                <c:pt idx="2274">
                  <c:v>Formula 51Â </c:v>
                </c:pt>
                <c:pt idx="2275">
                  <c:v>The General'S Daughterâ </c:v>
                </c:pt>
                <c:pt idx="2276">
                  <c:v>Don'T Say A Wordâ </c:v>
                </c:pt>
                <c:pt idx="2277">
                  <c:v>Very Bad Thingsâ </c:v>
                </c:pt>
                <c:pt idx="2278">
                  <c:v>After The Sunsetâ </c:v>
                </c:pt>
                <c:pt idx="2279">
                  <c:v>Tin Cupâ </c:v>
                </c:pt>
                <c:pt idx="2280">
                  <c:v>Sydney Whiteâ </c:v>
                </c:pt>
                <c:pt idx="2281">
                  <c:v>You Will Meet A Tall Dark Strangerâ </c:v>
                </c:pt>
                <c:pt idx="2282">
                  <c:v>Somewhereâ </c:v>
                </c:pt>
                <c:pt idx="2283">
                  <c:v>Hope Springsâ </c:v>
                </c:pt>
                <c:pt idx="2284">
                  <c:v>Triple 9Â </c:v>
                </c:pt>
                <c:pt idx="2285">
                  <c:v>The River Wildâ </c:v>
                </c:pt>
                <c:pt idx="2286">
                  <c:v>Deadfallâ </c:v>
                </c:pt>
                <c:pt idx="2287">
                  <c:v>In &amp; Outâ </c:v>
                </c:pt>
                <c:pt idx="2288">
                  <c:v>Endless Loveâ </c:v>
                </c:pt>
                <c:pt idx="2289">
                  <c:v>While We'Re Youngâ </c:v>
                </c:pt>
                <c:pt idx="2290">
                  <c:v>Nurse Bettyâ </c:v>
                </c:pt>
                <c:pt idx="2291">
                  <c:v>High Crimesâ </c:v>
                </c:pt>
                <c:pt idx="2292">
                  <c:v>Cyrusâ </c:v>
                </c:pt>
                <c:pt idx="2293">
                  <c:v>Evitaâ </c:v>
                </c:pt>
                <c:pt idx="2294">
                  <c:v>Femme Fataleâ </c:v>
                </c:pt>
                <c:pt idx="2295">
                  <c:v>Peggy Sue Got Marriedâ </c:v>
                </c:pt>
                <c:pt idx="2296">
                  <c:v>The Angry Birds Movieâ </c:v>
                </c:pt>
                <c:pt idx="2297">
                  <c:v>Kill Listâ </c:v>
                </c:pt>
                <c:pt idx="2298">
                  <c:v>Astro Boyâ </c:v>
                </c:pt>
                <c:pt idx="2299">
                  <c:v>Hardballâ </c:v>
                </c:pt>
                <c:pt idx="2300">
                  <c:v>The Warrior'S Wayâ </c:v>
                </c:pt>
                <c:pt idx="2301">
                  <c:v>Barbershopâ </c:v>
                </c:pt>
                <c:pt idx="2302">
                  <c:v>My Name Is Bruceâ </c:v>
                </c:pt>
                <c:pt idx="2303">
                  <c:v>Celebrityâ </c:v>
                </c:pt>
                <c:pt idx="2304">
                  <c:v>The Astronaut Farmerâ </c:v>
                </c:pt>
                <c:pt idx="2305">
                  <c:v>Code 46Â </c:v>
                </c:pt>
                <c:pt idx="2306">
                  <c:v>Criminalâ </c:v>
                </c:pt>
                <c:pt idx="2307">
                  <c:v>Country Strongâ </c:v>
                </c:pt>
                <c:pt idx="2308">
                  <c:v>Out Coldâ </c:v>
                </c:pt>
                <c:pt idx="2309">
                  <c:v>The Adventures Of Ford Fairlaneâ </c:v>
                </c:pt>
                <c:pt idx="2310">
                  <c:v>The Tigger Movieâ </c:v>
                </c:pt>
                <c:pt idx="2311">
                  <c:v>Gods And Generalsâ </c:v>
                </c:pt>
                <c:pt idx="2312">
                  <c:v>Party Monsterâ </c:v>
                </c:pt>
                <c:pt idx="2313">
                  <c:v>Risenâ </c:v>
                </c:pt>
                <c:pt idx="2314">
                  <c:v>For Your Considerationâ </c:v>
                </c:pt>
                <c:pt idx="2315">
                  <c:v>Tiny Furnitureâ </c:v>
                </c:pt>
                <c:pt idx="2316">
                  <c:v>The Deep End Of The Oceanâ </c:v>
                </c:pt>
                <c:pt idx="2317">
                  <c:v>Edmondâ </c:v>
                </c:pt>
                <c:pt idx="2318">
                  <c:v>Happy, Texasâ </c:v>
                </c:pt>
                <c:pt idx="2319">
                  <c:v>Married Lifeâ </c:v>
                </c:pt>
                <c:pt idx="2320">
                  <c:v>Lone Wolf Mcquadeâ </c:v>
                </c:pt>
                <c:pt idx="2321">
                  <c:v>Connie And Carlaâ </c:v>
                </c:pt>
                <c:pt idx="2322">
                  <c:v>Crazy In Alabamaâ </c:v>
                </c:pt>
                <c:pt idx="2323">
                  <c:v>One Night With The Kingâ </c:v>
                </c:pt>
                <c:pt idx="2324">
                  <c:v>Tadpoleâ </c:v>
                </c:pt>
                <c:pt idx="2325">
                  <c:v>Psycho Beach Partyâ </c:v>
                </c:pt>
                <c:pt idx="2326">
                  <c:v>The Broadway Melodyâ </c:v>
                </c:pt>
                <c:pt idx="2327">
                  <c:v>Letters To Godâ </c:v>
                </c:pt>
                <c:pt idx="2328">
                  <c:v>Kansas Cityâ </c:v>
                </c:pt>
                <c:pt idx="2329">
                  <c:v>The Brothersâ </c:v>
                </c:pt>
                <c:pt idx="2330">
                  <c:v>March Or Dieâ </c:v>
                </c:pt>
                <c:pt idx="2331">
                  <c:v>The Big Teaseâ </c:v>
                </c:pt>
                <c:pt idx="2332">
                  <c:v>An Everlasting Pieceâ </c:v>
                </c:pt>
                <c:pt idx="2333">
                  <c:v>Bran Nue Daeâ </c:v>
                </c:pt>
                <c:pt idx="2334">
                  <c:v>A Dog Of Flandersâ </c:v>
                </c:pt>
                <c:pt idx="2335">
                  <c:v>Spider-Man 3Â </c:v>
                </c:pt>
                <c:pt idx="2336">
                  <c:v>Spider-Man 3Â </c:v>
                </c:pt>
                <c:pt idx="2337">
                  <c:v>Indiana Jones And The Kingdom Of The Crystal Skullâ </c:v>
                </c:pt>
                <c:pt idx="2338">
                  <c:v>300: Rise Of An Empireâ </c:v>
                </c:pt>
                <c:pt idx="2339">
                  <c:v>Dark Shadowsâ </c:v>
                </c:pt>
                <c:pt idx="2340">
                  <c:v>Knowingâ </c:v>
                </c:pt>
                <c:pt idx="2341">
                  <c:v>Robocopâ </c:v>
                </c:pt>
                <c:pt idx="2342">
                  <c:v>Robocopâ </c:v>
                </c:pt>
                <c:pt idx="2343">
                  <c:v>No Strings Attachedâ </c:v>
                </c:pt>
                <c:pt idx="2344">
                  <c:v>Austin Powers In Goldmemberâ </c:v>
                </c:pt>
                <c:pt idx="2345">
                  <c:v>Resident Evil: Apocalypseâ </c:v>
                </c:pt>
                <c:pt idx="2346">
                  <c:v>Saw Iiiâ </c:v>
                </c:pt>
                <c:pt idx="2347">
                  <c:v>Miss Congenialityâ </c:v>
                </c:pt>
                <c:pt idx="2348">
                  <c:v>Mamaâ </c:v>
                </c:pt>
                <c:pt idx="2349">
                  <c:v>Legally Blondeâ </c:v>
                </c:pt>
                <c:pt idx="2350">
                  <c:v>Flightplanâ </c:v>
                </c:pt>
                <c:pt idx="2351">
                  <c:v>Rush Hour 3Â </c:v>
                </c:pt>
                <c:pt idx="2352">
                  <c:v>Final Destination 2Â </c:v>
                </c:pt>
                <c:pt idx="2353">
                  <c:v>Crank: High Voltageâ </c:v>
                </c:pt>
                <c:pt idx="2354">
                  <c:v>Killing Them Softlyâ </c:v>
                </c:pt>
                <c:pt idx="2355">
                  <c:v>Tower Heistâ </c:v>
                </c:pt>
                <c:pt idx="2356">
                  <c:v>The Men Who Stare At Goatsâ </c:v>
                </c:pt>
                <c:pt idx="2357">
                  <c:v>Reign Of Fireâ </c:v>
                </c:pt>
                <c:pt idx="2358">
                  <c:v>The Campaignâ </c:v>
                </c:pt>
                <c:pt idx="2359">
                  <c:v>Last Action Heroâ </c:v>
                </c:pt>
                <c:pt idx="2360">
                  <c:v>Bee Movieâ </c:v>
                </c:pt>
                <c:pt idx="2361">
                  <c:v>Predator 2Â </c:v>
                </c:pt>
                <c:pt idx="2362">
                  <c:v>Scream 4Â </c:v>
                </c:pt>
                <c:pt idx="2363">
                  <c:v>This Is 40Â </c:v>
                </c:pt>
                <c:pt idx="2364">
                  <c:v>Mad Max Beyond Thunderdomeâ </c:v>
                </c:pt>
                <c:pt idx="2365">
                  <c:v>Jack Ryan: Shadow Recruitâ </c:v>
                </c:pt>
                <c:pt idx="2366">
                  <c:v>The Princess Diariesâ </c:v>
                </c:pt>
                <c:pt idx="2367">
                  <c:v>Parkerâ </c:v>
                </c:pt>
                <c:pt idx="2368">
                  <c:v>Entrapmentâ </c:v>
                </c:pt>
                <c:pt idx="2369">
                  <c:v>Hannibal Risingâ </c:v>
                </c:pt>
                <c:pt idx="2370">
                  <c:v>Mirrorsâ </c:v>
                </c:pt>
                <c:pt idx="2371">
                  <c:v>The Ladykillersâ </c:v>
                </c:pt>
                <c:pt idx="2372">
                  <c:v>Shanghai Knightsâ </c:v>
                </c:pt>
                <c:pt idx="2373">
                  <c:v>The Five-Year Engagementâ </c:v>
                </c:pt>
                <c:pt idx="2374">
                  <c:v>Land Of The Deadâ </c:v>
                </c:pt>
                <c:pt idx="2375">
                  <c:v>Ride Alongâ </c:v>
                </c:pt>
                <c:pt idx="2376">
                  <c:v>3 Days To Killâ </c:v>
                </c:pt>
                <c:pt idx="2377">
                  <c:v>Beautiful Creaturesâ </c:v>
                </c:pt>
                <c:pt idx="2378">
                  <c:v>Step Up 2: The Streetsâ </c:v>
                </c:pt>
                <c:pt idx="2379">
                  <c:v>Night At The Museum: Secret Of The Tombâ </c:v>
                </c:pt>
                <c:pt idx="2380">
                  <c:v>Open Seasonâ </c:v>
                </c:pt>
                <c:pt idx="2381">
                  <c:v>Broken Cityâ </c:v>
                </c:pt>
                <c:pt idx="2382">
                  <c:v>Sky Highâ </c:v>
                </c:pt>
                <c:pt idx="2383">
                  <c:v>Case 39Â </c:v>
                </c:pt>
                <c:pt idx="2384">
                  <c:v>The Craftâ </c:v>
                </c:pt>
                <c:pt idx="2385">
                  <c:v>Splashâ </c:v>
                </c:pt>
                <c:pt idx="2386">
                  <c:v>Hackersâ </c:v>
                </c:pt>
                <c:pt idx="2387">
                  <c:v>Deliver Us From Evilâ </c:v>
                </c:pt>
                <c:pt idx="2388">
                  <c:v>Stigmataâ </c:v>
                </c:pt>
                <c:pt idx="2389">
                  <c:v>Jersey Girlâ </c:v>
                </c:pt>
                <c:pt idx="2390">
                  <c:v>Walking Tallâ </c:v>
                </c:pt>
                <c:pt idx="2391">
                  <c:v>The Saintâ </c:v>
                </c:pt>
                <c:pt idx="2392">
                  <c:v>Bill &amp; Ted'S Bogus Journeyâ </c:v>
                </c:pt>
                <c:pt idx="2393">
                  <c:v>Proof Of Lifeâ </c:v>
                </c:pt>
                <c:pt idx="2394">
                  <c:v>Never Say Never Againâ </c:v>
                </c:pt>
                <c:pt idx="2395">
                  <c:v>A Night At The Roxburyâ </c:v>
                </c:pt>
                <c:pt idx="2396">
                  <c:v>Step Up 3Dâ </c:v>
                </c:pt>
                <c:pt idx="2397">
                  <c:v>Takersâ </c:v>
                </c:pt>
                <c:pt idx="2398">
                  <c:v>Heartbreakersâ </c:v>
                </c:pt>
                <c:pt idx="2399">
                  <c:v>The Game Planâ </c:v>
                </c:pt>
                <c:pt idx="2400">
                  <c:v>Wolfâ </c:v>
                </c:pt>
                <c:pt idx="2401">
                  <c:v>Alfieâ </c:v>
                </c:pt>
                <c:pt idx="2402">
                  <c:v>How Highâ </c:v>
                </c:pt>
                <c:pt idx="2403">
                  <c:v>Duplicityâ </c:v>
                </c:pt>
                <c:pt idx="2404">
                  <c:v>Winter'S Taleâ </c:v>
                </c:pt>
                <c:pt idx="2405">
                  <c:v>Lions For Lambsâ </c:v>
                </c:pt>
                <c:pt idx="2406">
                  <c:v>Untraceableâ </c:v>
                </c:pt>
                <c:pt idx="2407">
                  <c:v>Kung Pow: Enter The Fistâ </c:v>
                </c:pt>
                <c:pt idx="2408">
                  <c:v>Extractâ </c:v>
                </c:pt>
                <c:pt idx="2409">
                  <c:v>Fever Pitchâ </c:v>
                </c:pt>
                <c:pt idx="2410">
                  <c:v>The Big Yearâ </c:v>
                </c:pt>
                <c:pt idx="2411">
                  <c:v>Rock Starâ </c:v>
                </c:pt>
                <c:pt idx="2412">
                  <c:v>Idle Handsâ </c:v>
                </c:pt>
                <c:pt idx="2413">
                  <c:v>The Rockerâ </c:v>
                </c:pt>
                <c:pt idx="2414">
                  <c:v>Diary Of A Wimpy Kidâ </c:v>
                </c:pt>
                <c:pt idx="2415">
                  <c:v>The First Wives Clubâ </c:v>
                </c:pt>
                <c:pt idx="2416">
                  <c:v>Porky'Sâ </c:v>
                </c:pt>
                <c:pt idx="2417">
                  <c:v>Orgazmoâ </c:v>
                </c:pt>
                <c:pt idx="2418">
                  <c:v>Krampusâ </c:v>
                </c:pt>
                <c:pt idx="2419">
                  <c:v>Alexander And The Terrible, Horrible, No Good, Very Bad Dayâ </c:v>
                </c:pt>
                <c:pt idx="2420">
                  <c:v>The Fifth Estateâ </c:v>
                </c:pt>
                <c:pt idx="2421">
                  <c:v>Man Of The Yearâ </c:v>
                </c:pt>
                <c:pt idx="2422">
                  <c:v>Osmosis Jonesâ </c:v>
                </c:pt>
                <c:pt idx="2423">
                  <c:v>Ong-Bak 2Â </c:v>
                </c:pt>
                <c:pt idx="2424">
                  <c:v>Adoreâ </c:v>
                </c:pt>
                <c:pt idx="2425">
                  <c:v>City By The Seaâ </c:v>
                </c:pt>
                <c:pt idx="2426">
                  <c:v>All The King'S Menâ </c:v>
                </c:pt>
                <c:pt idx="2427">
                  <c:v>Running With Scissorsâ </c:v>
                </c:pt>
                <c:pt idx="2428">
                  <c:v>Impostorâ </c:v>
                </c:pt>
                <c:pt idx="2429">
                  <c:v>Mystic Pizzaâ </c:v>
                </c:pt>
                <c:pt idx="2430">
                  <c:v>Bride &amp; Prejudiceâ </c:v>
                </c:pt>
                <c:pt idx="2431">
                  <c:v>Vanity Fairâ </c:v>
                </c:pt>
                <c:pt idx="2432">
                  <c:v>Oâ </c:v>
                </c:pt>
                <c:pt idx="2433">
                  <c:v>Oâ </c:v>
                </c:pt>
                <c:pt idx="2434">
                  <c:v>City Hallâ </c:v>
                </c:pt>
                <c:pt idx="2435">
                  <c:v>Mad Cityâ </c:v>
                </c:pt>
                <c:pt idx="2436">
                  <c:v>Willardâ </c:v>
                </c:pt>
                <c:pt idx="2437">
                  <c:v>Casino Jackâ </c:v>
                </c:pt>
                <c:pt idx="2438">
                  <c:v>Muppets From Spaceâ </c:v>
                </c:pt>
                <c:pt idx="2439">
                  <c:v>Warlockâ </c:v>
                </c:pt>
                <c:pt idx="2440">
                  <c:v>Cecil B. Dementedâ </c:v>
                </c:pt>
                <c:pt idx="2441">
                  <c:v>The Magic Sword: Quest For Camelotâ </c:v>
                </c:pt>
                <c:pt idx="2442">
                  <c:v>April Fool'S Dayâ </c:v>
                </c:pt>
                <c:pt idx="2443">
                  <c:v>Chã©Riâ </c:v>
                </c:pt>
                <c:pt idx="2444">
                  <c:v>Redactedâ </c:v>
                </c:pt>
                <c:pt idx="2445">
                  <c:v>Split Secondâ </c:v>
                </c:pt>
                <c:pt idx="2446">
                  <c:v>Beyond The Valley Of The Dollsâ </c:v>
                </c:pt>
                <c:pt idx="2447">
                  <c:v>The Adventures Of Huck Finnâ </c:v>
                </c:pt>
                <c:pt idx="2448">
                  <c:v>Flickaâ </c:v>
                </c:pt>
                <c:pt idx="2449">
                  <c:v>Poultrygeist: Night Of The Chicken Deadâ </c:v>
                </c:pt>
                <c:pt idx="2450">
                  <c:v>Mrs. Winterbourneâ </c:v>
                </c:pt>
                <c:pt idx="2451">
                  <c:v>Goodâ </c:v>
                </c:pt>
                <c:pt idx="2452">
                  <c:v>Airborneâ </c:v>
                </c:pt>
                <c:pt idx="2453">
                  <c:v>The Other End Of The Lineâ </c:v>
                </c:pt>
                <c:pt idx="2454">
                  <c:v>Idlewildâ </c:v>
                </c:pt>
                <c:pt idx="2455">
                  <c:v>The Statementâ </c:v>
                </c:pt>
                <c:pt idx="2456">
                  <c:v>The Hebrew Hammerâ </c:v>
                </c:pt>
                <c:pt idx="2457">
                  <c:v>Gracieâ </c:v>
                </c:pt>
                <c:pt idx="2458">
                  <c:v>High Heels And Low Lifesâ </c:v>
                </c:pt>
                <c:pt idx="2459">
                  <c:v>I Want Someone To Eat Cheese Withâ </c:v>
                </c:pt>
                <c:pt idx="2460">
                  <c:v>The Game Of Their Livesâ </c:v>
                </c:pt>
                <c:pt idx="2461">
                  <c:v>Come Early Morningâ </c:v>
                </c:pt>
                <c:pt idx="2462">
                  <c:v>Lucky Breakâ </c:v>
                </c:pt>
                <c:pt idx="2463">
                  <c:v>Desert Blueâ </c:v>
                </c:pt>
                <c:pt idx="2464">
                  <c:v>The Perez Familyâ </c:v>
                </c:pt>
                <c:pt idx="2465">
                  <c:v>Finishing The Game: The Search For A New Bruce Leeâ </c:v>
                </c:pt>
                <c:pt idx="2466">
                  <c:v>Darling Liliâ </c:v>
                </c:pt>
                <c:pt idx="2467">
                  <c:v>Princess Kaiulaniâ </c:v>
                </c:pt>
                <c:pt idx="2468">
                  <c:v>One Man'S Heroâ </c:v>
                </c:pt>
                <c:pt idx="2469">
                  <c:v>Men In Black Iiâ </c:v>
                </c:pt>
                <c:pt idx="2470">
                  <c:v>Pearl Harborâ </c:v>
                </c:pt>
                <c:pt idx="2471">
                  <c:v>Jumperâ </c:v>
                </c:pt>
                <c:pt idx="2472">
                  <c:v>Mission: Impossible Iiâ </c:v>
                </c:pt>
                <c:pt idx="2473">
                  <c:v>Superman Returnsâ </c:v>
                </c:pt>
                <c:pt idx="2474">
                  <c:v>Snow White And The Huntsmanâ </c:v>
                </c:pt>
                <c:pt idx="2475">
                  <c:v>Shrek The Thirdâ </c:v>
                </c:pt>
                <c:pt idx="2476">
                  <c:v>Sucker Punchâ </c:v>
                </c:pt>
                <c:pt idx="2477">
                  <c:v>I Am Number Fourâ </c:v>
                </c:pt>
                <c:pt idx="2478">
                  <c:v>Die Another Dayâ </c:v>
                </c:pt>
                <c:pt idx="2479">
                  <c:v>Hansel &amp; Gretel: Witch Huntersâ </c:v>
                </c:pt>
                <c:pt idx="2480">
                  <c:v>The Golden Compassâ </c:v>
                </c:pt>
                <c:pt idx="2481">
                  <c:v>San Andreasâ </c:v>
                </c:pt>
                <c:pt idx="2482">
                  <c:v>Waterworldâ </c:v>
                </c:pt>
                <c:pt idx="2483">
                  <c:v>What Happens In Vegasâ </c:v>
                </c:pt>
                <c:pt idx="2484">
                  <c:v>Immortalsâ </c:v>
                </c:pt>
                <c:pt idx="2485">
                  <c:v>A Million Ways To Die In The Westâ </c:v>
                </c:pt>
                <c:pt idx="2486">
                  <c:v>Deep Impactâ </c:v>
                </c:pt>
                <c:pt idx="2487">
                  <c:v>Exodus: Gods And Kingsâ </c:v>
                </c:pt>
                <c:pt idx="2488">
                  <c:v>Exodus: Gods And Kingsâ </c:v>
                </c:pt>
                <c:pt idx="2489">
                  <c:v>The Expendables 3Â </c:v>
                </c:pt>
                <c:pt idx="2490">
                  <c:v>Scream 2Â </c:v>
                </c:pt>
                <c:pt idx="2491">
                  <c:v>27 Dressesâ </c:v>
                </c:pt>
                <c:pt idx="2492">
                  <c:v>The Sorcerer'S Apprenticeâ </c:v>
                </c:pt>
                <c:pt idx="2493">
                  <c:v>13 Going On 30Â </c:v>
                </c:pt>
                <c:pt idx="2494">
                  <c:v>Starsky &amp; Hutchâ </c:v>
                </c:pt>
                <c:pt idx="2495">
                  <c:v>The Waterboyâ </c:v>
                </c:pt>
                <c:pt idx="2496">
                  <c:v>Johnny Englishâ </c:v>
                </c:pt>
                <c:pt idx="2497">
                  <c:v>Fun With Dick And Janeâ </c:v>
                </c:pt>
                <c:pt idx="2498">
                  <c:v>Magic Mikeâ </c:v>
                </c:pt>
                <c:pt idx="2499">
                  <c:v>The Monuments Menâ </c:v>
                </c:pt>
                <c:pt idx="2500">
                  <c:v>Freaky Fridayâ </c:v>
                </c:pt>
                <c:pt idx="2501">
                  <c:v>The Bodyguardâ </c:v>
                </c:pt>
                <c:pt idx="2502">
                  <c:v>Wrong Turnâ </c:v>
                </c:pt>
                <c:pt idx="2503">
                  <c:v>The Mexicanâ </c:v>
                </c:pt>
                <c:pt idx="2504">
                  <c:v>Jeepers Creepersâ </c:v>
                </c:pt>
                <c:pt idx="2505">
                  <c:v>Two Weeks Noticeâ </c:v>
                </c:pt>
                <c:pt idx="2506">
                  <c:v>Eraserâ </c:v>
                </c:pt>
                <c:pt idx="2507">
                  <c:v>Sweet Home Alabamaâ </c:v>
                </c:pt>
                <c:pt idx="2508">
                  <c:v>Lockoutâ </c:v>
                </c:pt>
                <c:pt idx="2509">
                  <c:v>The Switchâ </c:v>
                </c:pt>
                <c:pt idx="2510">
                  <c:v>30 Minutes Or Lessâ </c:v>
                </c:pt>
                <c:pt idx="2511">
                  <c:v>Small Soldiersâ </c:v>
                </c:pt>
                <c:pt idx="2512">
                  <c:v>That Awkward Momentâ </c:v>
                </c:pt>
                <c:pt idx="2513">
                  <c:v>Sky Captain And The World Of Tomorrowâ </c:v>
                </c:pt>
                <c:pt idx="2514">
                  <c:v>Bedtime Storiesâ </c:v>
                </c:pt>
                <c:pt idx="2515">
                  <c:v>Zathura: A Space Adventureâ </c:v>
                </c:pt>
                <c:pt idx="2516">
                  <c:v>Vacationâ </c:v>
                </c:pt>
                <c:pt idx="2517">
                  <c:v>Inkheartâ </c:v>
                </c:pt>
                <c:pt idx="2518">
                  <c:v>Speed Racerâ </c:v>
                </c:pt>
                <c:pt idx="2519">
                  <c:v>Romeo Must Dieâ </c:v>
                </c:pt>
                <c:pt idx="2520">
                  <c:v>Practical Magicâ </c:v>
                </c:pt>
                <c:pt idx="2521">
                  <c:v>Mercury Risingâ </c:v>
                </c:pt>
                <c:pt idx="2522">
                  <c:v>Mercury Risingâ </c:v>
                </c:pt>
                <c:pt idx="2523">
                  <c:v>Insidious: Chapter 3Â </c:v>
                </c:pt>
                <c:pt idx="2524">
                  <c:v>Daddy'S Homeâ </c:v>
                </c:pt>
                <c:pt idx="2525">
                  <c:v>As Above, So Belowâ </c:v>
                </c:pt>
                <c:pt idx="2526">
                  <c:v>Larry Crowneâ </c:v>
                </c:pt>
                <c:pt idx="2527">
                  <c:v>Save The Last Danceâ </c:v>
                </c:pt>
                <c:pt idx="2528">
                  <c:v>Dick Tracyâ </c:v>
                </c:pt>
                <c:pt idx="2529">
                  <c:v>The Midnight Meat Trainâ </c:v>
                </c:pt>
                <c:pt idx="2530">
                  <c:v>Flight Of The Phoenixâ </c:v>
                </c:pt>
                <c:pt idx="2531">
                  <c:v>The Devil'S Ownâ </c:v>
                </c:pt>
                <c:pt idx="2532">
                  <c:v>Murder By Numbersâ </c:v>
                </c:pt>
                <c:pt idx="2533">
                  <c:v>Murder By Numbersâ </c:v>
                </c:pt>
                <c:pt idx="2534">
                  <c:v>Vampiresâ </c:v>
                </c:pt>
                <c:pt idx="2535">
                  <c:v>15 Minutesâ </c:v>
                </c:pt>
                <c:pt idx="2536">
                  <c:v>The Sentinelâ </c:v>
                </c:pt>
                <c:pt idx="2537">
                  <c:v>Planet 51Â </c:v>
                </c:pt>
                <c:pt idx="2538">
                  <c:v>Lakeview Terraceâ </c:v>
                </c:pt>
                <c:pt idx="2539">
                  <c:v>Friday The 13Th Part 2Â </c:v>
                </c:pt>
                <c:pt idx="2540">
                  <c:v>How To Be Singleâ </c:v>
                </c:pt>
                <c:pt idx="2541">
                  <c:v>A Man Apartâ </c:v>
                </c:pt>
                <c:pt idx="2542">
                  <c:v>The Wedding Dateâ </c:v>
                </c:pt>
                <c:pt idx="2543">
                  <c:v>The Huntsman: Winter'S Warâ </c:v>
                </c:pt>
                <c:pt idx="2544">
                  <c:v>Loaded Weapon 1Â </c:v>
                </c:pt>
                <c:pt idx="2545">
                  <c:v>Hobo With A Shotgunâ </c:v>
                </c:pt>
                <c:pt idx="2546">
                  <c:v>The Collectionâ </c:v>
                </c:pt>
                <c:pt idx="2547">
                  <c:v>Edtvâ </c:v>
                </c:pt>
                <c:pt idx="2548">
                  <c:v>Shall We Danceâ </c:v>
                </c:pt>
                <c:pt idx="2549">
                  <c:v>Flashdanceâ </c:v>
                </c:pt>
                <c:pt idx="2550">
                  <c:v>The Kidâ </c:v>
                </c:pt>
                <c:pt idx="2551">
                  <c:v>On The Roadâ </c:v>
                </c:pt>
                <c:pt idx="2552">
                  <c:v>Dragonflyâ </c:v>
                </c:pt>
                <c:pt idx="2553">
                  <c:v>The Tale Of Despereauxâ </c:v>
                </c:pt>
                <c:pt idx="2554">
                  <c:v>Chasing Libertyâ </c:v>
                </c:pt>
                <c:pt idx="2555">
                  <c:v>Chasing Libertyâ </c:v>
                </c:pt>
                <c:pt idx="2556">
                  <c:v>Birthâ </c:v>
                </c:pt>
                <c:pt idx="2557">
                  <c:v>Hit And Runâ </c:v>
                </c:pt>
                <c:pt idx="2558">
                  <c:v>Message In A Bottleâ </c:v>
                </c:pt>
                <c:pt idx="2559">
                  <c:v>The Killer Inside Meâ </c:v>
                </c:pt>
                <c:pt idx="2560">
                  <c:v>Next Fridayâ </c:v>
                </c:pt>
                <c:pt idx="2561">
                  <c:v>Maniacâ </c:v>
                </c:pt>
                <c:pt idx="2562">
                  <c:v>Antitrustâ </c:v>
                </c:pt>
                <c:pt idx="2563">
                  <c:v>The Big Hitâ </c:v>
                </c:pt>
                <c:pt idx="2564">
                  <c:v>The Tailor Of Panamaâ </c:v>
                </c:pt>
                <c:pt idx="2565">
                  <c:v>The Replacement Killersâ </c:v>
                </c:pt>
                <c:pt idx="2566">
                  <c:v>The Oxford Murdersâ </c:v>
                </c:pt>
                <c:pt idx="2567">
                  <c:v>Money Talksâ </c:v>
                </c:pt>
                <c:pt idx="2568">
                  <c:v>Undisputedâ </c:v>
                </c:pt>
                <c:pt idx="2569">
                  <c:v>Birthday Girlâ </c:v>
                </c:pt>
                <c:pt idx="2570">
                  <c:v>The Good Germanâ </c:v>
                </c:pt>
                <c:pt idx="2571">
                  <c:v>Parental Guidanceâ </c:v>
                </c:pt>
                <c:pt idx="2572">
                  <c:v>We Are Your Friendsâ </c:v>
                </c:pt>
                <c:pt idx="2573">
                  <c:v>Someone Like You...Â </c:v>
                </c:pt>
                <c:pt idx="2574">
                  <c:v>Nanny Mcphee Returnsâ </c:v>
                </c:pt>
                <c:pt idx="2575">
                  <c:v>Private Benjaminâ </c:v>
                </c:pt>
                <c:pt idx="2576">
                  <c:v>The Purge: Election Yearâ </c:v>
                </c:pt>
                <c:pt idx="2577">
                  <c:v>About Last Nightâ </c:v>
                </c:pt>
                <c:pt idx="2578">
                  <c:v>Pink Flamingosâ </c:v>
                </c:pt>
                <c:pt idx="2579">
                  <c:v>The Sweeneyâ </c:v>
                </c:pt>
                <c:pt idx="2580">
                  <c:v>Three To Tangoâ </c:v>
                </c:pt>
                <c:pt idx="2581">
                  <c:v>Dickâ </c:v>
                </c:pt>
                <c:pt idx="2582">
                  <c:v>Swing Voteâ </c:v>
                </c:pt>
                <c:pt idx="2583">
                  <c:v>Anywhere But Hereâ </c:v>
                </c:pt>
                <c:pt idx="2584">
                  <c:v>Extreme Measuresâ </c:v>
                </c:pt>
                <c:pt idx="2585">
                  <c:v>She'S The Oneâ </c:v>
                </c:pt>
                <c:pt idx="2586">
                  <c:v>Renaissance Manâ </c:v>
                </c:pt>
                <c:pt idx="2587">
                  <c:v>My Big Fat Greek Wedding 2Â </c:v>
                </c:pt>
                <c:pt idx="2588">
                  <c:v>Dragon Bladeâ </c:v>
                </c:pt>
                <c:pt idx="2589">
                  <c:v>Our Brand Is Crisisâ </c:v>
                </c:pt>
                <c:pt idx="2590">
                  <c:v>Up Close &amp; Personalâ </c:v>
                </c:pt>
                <c:pt idx="2591">
                  <c:v>Anatomyâ </c:v>
                </c:pt>
                <c:pt idx="2592">
                  <c:v>Eye For An Eyeâ </c:v>
                </c:pt>
                <c:pt idx="2593">
                  <c:v>Rugrats In Paris: The Movieâ </c:v>
                </c:pt>
                <c:pt idx="2594">
                  <c:v>Blood And Wineâ </c:v>
                </c:pt>
                <c:pt idx="2595">
                  <c:v>Albino Alligatorâ </c:v>
                </c:pt>
                <c:pt idx="2596">
                  <c:v>Beyond The Black Rainbowâ </c:v>
                </c:pt>
                <c:pt idx="2597">
                  <c:v>This Christmasâ </c:v>
                </c:pt>
                <c:pt idx="2598">
                  <c:v>In Too Deepâ </c:v>
                </c:pt>
                <c:pt idx="2599">
                  <c:v>Tales From The Hoodâ </c:v>
                </c:pt>
                <c:pt idx="2600">
                  <c:v>Two Can Play That Gameâ </c:v>
                </c:pt>
                <c:pt idx="2601">
                  <c:v>Two Evil Eyesâ </c:v>
                </c:pt>
                <c:pt idx="2602">
                  <c:v>The Battle Of Shaker Heightsâ </c:v>
                </c:pt>
                <c:pt idx="2603">
                  <c:v>Benjiâ </c:v>
                </c:pt>
                <c:pt idx="2604">
                  <c:v>Alone With Herâ </c:v>
                </c:pt>
                <c:pt idx="2605">
                  <c:v>Safe Menâ </c:v>
                </c:pt>
                <c:pt idx="2606">
                  <c:v>Not Easily Brokenâ </c:v>
                </c:pt>
                <c:pt idx="2607">
                  <c:v>The Slaughter Ruleâ </c:v>
                </c:pt>
                <c:pt idx="2608">
                  <c:v>Futuro Beachâ </c:v>
                </c:pt>
                <c:pt idx="2609">
                  <c:v>R100Â </c:v>
                </c:pt>
                <c:pt idx="2610">
                  <c:v>Down And Out With The Dollsâ </c:v>
                </c:pt>
                <c:pt idx="2611">
                  <c:v>Transformers: Revenge Of The Fallenâ </c:v>
                </c:pt>
                <c:pt idx="2612">
                  <c:v>Grown Upsâ </c:v>
                </c:pt>
                <c:pt idx="2613">
                  <c:v>The Fast And The Furious: Tokyo Driftâ </c:v>
                </c:pt>
                <c:pt idx="2614">
                  <c:v>The Touristâ </c:v>
                </c:pt>
                <c:pt idx="2615">
                  <c:v>The Touristâ </c:v>
                </c:pt>
                <c:pt idx="2616">
                  <c:v>How The Grinch Stole Christmasâ </c:v>
                </c:pt>
                <c:pt idx="2617">
                  <c:v>Taken 3Â </c:v>
                </c:pt>
                <c:pt idx="2618">
                  <c:v>Shark Taleâ </c:v>
                </c:pt>
                <c:pt idx="2619">
                  <c:v>The Cable Guyâ </c:v>
                </c:pt>
                <c:pt idx="2620">
                  <c:v>S.W.A.T.Â </c:v>
                </c:pt>
                <c:pt idx="2621">
                  <c:v>Herculesâ </c:v>
                </c:pt>
                <c:pt idx="2622">
                  <c:v>Herculesâ </c:v>
                </c:pt>
                <c:pt idx="2623">
                  <c:v>Kindergarten Copâ </c:v>
                </c:pt>
                <c:pt idx="2624">
                  <c:v>The Mortal Instruments: City Of Bonesâ </c:v>
                </c:pt>
                <c:pt idx="2625">
                  <c:v>The Other Womanâ </c:v>
                </c:pt>
                <c:pt idx="2626">
                  <c:v>Into The Woodsâ </c:v>
                </c:pt>
                <c:pt idx="2627">
                  <c:v>Twinsâ </c:v>
                </c:pt>
                <c:pt idx="2628">
                  <c:v>Casperâ </c:v>
                </c:pt>
                <c:pt idx="2629">
                  <c:v>Get Hardâ </c:v>
                </c:pt>
                <c:pt idx="2630">
                  <c:v>Bedazzledâ </c:v>
                </c:pt>
                <c:pt idx="2631">
                  <c:v>Sphereâ </c:v>
                </c:pt>
                <c:pt idx="2632">
                  <c:v>The Amityville Horrorâ </c:v>
                </c:pt>
                <c:pt idx="2633">
                  <c:v>Saharaâ </c:v>
                </c:pt>
                <c:pt idx="2634">
                  <c:v>Broken Arrowâ </c:v>
                </c:pt>
                <c:pt idx="2635">
                  <c:v>Saw Viâ </c:v>
                </c:pt>
                <c:pt idx="2636">
                  <c:v>The Riteâ </c:v>
                </c:pt>
                <c:pt idx="2637">
                  <c:v>Righteous Killâ </c:v>
                </c:pt>
                <c:pt idx="2638">
                  <c:v>World Trade Centerâ </c:v>
                </c:pt>
                <c:pt idx="2639">
                  <c:v>Mr. Popper'S Penguinsâ </c:v>
                </c:pt>
                <c:pt idx="2640">
                  <c:v>Doomsdayâ </c:v>
                </c:pt>
                <c:pt idx="2641">
                  <c:v>House Of 1000 Corpsesâ </c:v>
                </c:pt>
                <c:pt idx="2642">
                  <c:v>What'S Your Number?Â </c:v>
                </c:pt>
                <c:pt idx="2643">
                  <c:v>The Last Witch Hunterâ </c:v>
                </c:pt>
                <c:pt idx="2644">
                  <c:v>Dominoâ </c:v>
                </c:pt>
                <c:pt idx="2645">
                  <c:v>Quarantineâ </c:v>
                </c:pt>
                <c:pt idx="2646">
                  <c:v>The Postmanâ </c:v>
                </c:pt>
                <c:pt idx="2647">
                  <c:v>Windtalkersâ </c:v>
                </c:pt>
                <c:pt idx="2648">
                  <c:v>Mystery Menâ </c:v>
                </c:pt>
                <c:pt idx="2649">
                  <c:v>Dirty Grandpaâ </c:v>
                </c:pt>
                <c:pt idx="2650">
                  <c:v>Punisher: War Zoneâ </c:v>
                </c:pt>
                <c:pt idx="2651">
                  <c:v>The Gamblerâ </c:v>
                </c:pt>
                <c:pt idx="2652">
                  <c:v>The Gamblerâ </c:v>
                </c:pt>
                <c:pt idx="2653">
                  <c:v>Dream Houseâ </c:v>
                </c:pt>
                <c:pt idx="2654">
                  <c:v>Original Sinâ </c:v>
                </c:pt>
                <c:pt idx="2655">
                  <c:v>Soldierâ </c:v>
                </c:pt>
                <c:pt idx="2656">
                  <c:v>Teenage Mutant Ninja Turtles Ii: The Secret Of The Oozeâ </c:v>
                </c:pt>
                <c:pt idx="2657">
                  <c:v>Disclosureâ </c:v>
                </c:pt>
                <c:pt idx="2658">
                  <c:v>The Huntedâ </c:v>
                </c:pt>
                <c:pt idx="2659">
                  <c:v>The Boyâ </c:v>
                </c:pt>
                <c:pt idx="2660">
                  <c:v>28 Daysâ </c:v>
                </c:pt>
                <c:pt idx="2661">
                  <c:v>The Spongebob Movie: Sponge Out Of Waterâ </c:v>
                </c:pt>
                <c:pt idx="2662">
                  <c:v>Baby Mamaâ </c:v>
                </c:pt>
                <c:pt idx="2663">
                  <c:v>Raising Helenâ </c:v>
                </c:pt>
                <c:pt idx="2664">
                  <c:v>Victor Frankensteinâ </c:v>
                </c:pt>
                <c:pt idx="2665">
                  <c:v>Victor Frankensteinâ </c:v>
                </c:pt>
                <c:pt idx="2666">
                  <c:v>Victor Frankensteinâ </c:v>
                </c:pt>
                <c:pt idx="2667">
                  <c:v>Nim'S Islandâ </c:v>
                </c:pt>
                <c:pt idx="2668">
                  <c:v>Neighbors 2: Sorority Risingâ </c:v>
                </c:pt>
                <c:pt idx="2669">
                  <c:v>Leatherheadsâ </c:v>
                </c:pt>
                <c:pt idx="2670">
                  <c:v>Pathologyâ </c:v>
                </c:pt>
                <c:pt idx="2671">
                  <c:v>Deep Risingâ </c:v>
                </c:pt>
                <c:pt idx="2672">
                  <c:v>Arthur And The Invisiblesâ </c:v>
                </c:pt>
                <c:pt idx="2673">
                  <c:v>Pushing Tinâ </c:v>
                </c:pt>
                <c:pt idx="2674">
                  <c:v>Multiplicityâ </c:v>
                </c:pt>
                <c:pt idx="2675">
                  <c:v>Jimmy Neutron: Boy Geniusâ </c:v>
                </c:pt>
                <c:pt idx="2676">
                  <c:v>Firestarterâ </c:v>
                </c:pt>
                <c:pt idx="2677">
                  <c:v>The Shadowâ </c:v>
                </c:pt>
                <c:pt idx="2678">
                  <c:v>Medicine Manâ </c:v>
                </c:pt>
                <c:pt idx="2679">
                  <c:v>We'Re No Angelsâ </c:v>
                </c:pt>
                <c:pt idx="2680">
                  <c:v>The Alamoâ </c:v>
                </c:pt>
                <c:pt idx="2681">
                  <c:v>The Alamoâ </c:v>
                </c:pt>
                <c:pt idx="2682">
                  <c:v>Creepshow 2Â </c:v>
                </c:pt>
                <c:pt idx="2683">
                  <c:v>Miracle At St. Annaâ </c:v>
                </c:pt>
                <c:pt idx="2684">
                  <c:v>The Object Of My Affectionâ </c:v>
                </c:pt>
                <c:pt idx="2685">
                  <c:v>The Corruptorâ </c:v>
                </c:pt>
                <c:pt idx="2686">
                  <c:v>Divine Secrets Of The Ya-Ya Sisterhoodâ </c:v>
                </c:pt>
                <c:pt idx="2687">
                  <c:v>Harley Davidson And The Marlboro Manâ </c:v>
                </c:pt>
                <c:pt idx="2688">
                  <c:v>Kabhi Alvida Naa Kehnaâ </c:v>
                </c:pt>
                <c:pt idx="2689">
                  <c:v>For A Good Time, Call...Â </c:v>
                </c:pt>
                <c:pt idx="2690">
                  <c:v>Showdown In Little Tokyoâ </c:v>
                </c:pt>
                <c:pt idx="2691">
                  <c:v>American Outlawsâ </c:v>
                </c:pt>
                <c:pt idx="2692">
                  <c:v>Dead Man On Campusâ </c:v>
                </c:pt>
                <c:pt idx="2693">
                  <c:v>Raising Cainâ </c:v>
                </c:pt>
                <c:pt idx="2694">
                  <c:v>The Newton Boysâ </c:v>
                </c:pt>
                <c:pt idx="2695">
                  <c:v>Kama Sutra: A Tale Of Loveâ </c:v>
                </c:pt>
                <c:pt idx="2696">
                  <c:v>Duetsâ </c:v>
                </c:pt>
                <c:pt idx="2697">
                  <c:v>Ca$Hâ </c:v>
                </c:pt>
                <c:pt idx="2698">
                  <c:v>The Hotel New Hampshireâ </c:v>
                </c:pt>
                <c:pt idx="2699">
                  <c:v>Godzilla 2000Â </c:v>
                </c:pt>
                <c:pt idx="2700">
                  <c:v>1911Â </c:v>
                </c:pt>
                <c:pt idx="2701">
                  <c:v>City Of Ghostsâ </c:v>
                </c:pt>
                <c:pt idx="2702">
                  <c:v>Men With Broomsâ </c:v>
                </c:pt>
                <c:pt idx="2703">
                  <c:v>Nomad: The Warriorâ </c:v>
                </c:pt>
                <c:pt idx="2704">
                  <c:v>Light It Upâ </c:v>
                </c:pt>
                <c:pt idx="2705">
                  <c:v>Blue Like Jazzâ </c:v>
                </c:pt>
                <c:pt idx="2706">
                  <c:v>Home Runâ </c:v>
                </c:pt>
                <c:pt idx="2707">
                  <c:v>The Specialsâ </c:v>
                </c:pt>
                <c:pt idx="2708">
                  <c:v>Critical Careâ </c:v>
                </c:pt>
                <c:pt idx="2709">
                  <c:v>Desert Dancerâ </c:v>
                </c:pt>
                <c:pt idx="2710">
                  <c:v>Never Againâ </c:v>
                </c:pt>
                <c:pt idx="2711">
                  <c:v>Jurassic Park Iiiâ </c:v>
                </c:pt>
                <c:pt idx="2712">
                  <c:v>Battleshipâ </c:v>
                </c:pt>
                <c:pt idx="2713">
                  <c:v>2 Fast 2 Furiousâ </c:v>
                </c:pt>
                <c:pt idx="2714">
                  <c:v>Teenage Mutant Ninja Turtlesâ </c:v>
                </c:pt>
                <c:pt idx="2715">
                  <c:v>Teenage Mutant Ninja Turtlesâ </c:v>
                </c:pt>
                <c:pt idx="2716">
                  <c:v>Percy Jackson &amp; The Olympians: The Lightning Thiefâ </c:v>
                </c:pt>
                <c:pt idx="2717">
                  <c:v>Hostelâ </c:v>
                </c:pt>
                <c:pt idx="2718">
                  <c:v>Blade: Trinityâ </c:v>
                </c:pt>
                <c:pt idx="2719">
                  <c:v>Resident Evil: Afterlifeâ </c:v>
                </c:pt>
                <c:pt idx="2720">
                  <c:v>Night At The Museum: Battle Of The Smithsonianâ </c:v>
                </c:pt>
                <c:pt idx="2721">
                  <c:v>Abraham Lincoln: Vampire Hunterâ </c:v>
                </c:pt>
                <c:pt idx="2722">
                  <c:v>The Grudgeâ </c:v>
                </c:pt>
                <c:pt idx="2723">
                  <c:v>Saw Ivâ </c:v>
                </c:pt>
                <c:pt idx="2724">
                  <c:v>Shallow Halâ </c:v>
                </c:pt>
                <c:pt idx="2725">
                  <c:v>Carrieâ </c:v>
                </c:pt>
                <c:pt idx="2726">
                  <c:v>Carrieâ </c:v>
                </c:pt>
                <c:pt idx="2727">
                  <c:v>Along Came Pollyâ </c:v>
                </c:pt>
                <c:pt idx="2728">
                  <c:v>The Time Machineâ </c:v>
                </c:pt>
                <c:pt idx="2729">
                  <c:v>Hall Passâ </c:v>
                </c:pt>
                <c:pt idx="2730">
                  <c:v>The 6Th Dayâ </c:v>
                </c:pt>
                <c:pt idx="2731">
                  <c:v>The Brothers Grimmâ </c:v>
                </c:pt>
                <c:pt idx="2732">
                  <c:v>Stuart Littleâ </c:v>
                </c:pt>
                <c:pt idx="2733">
                  <c:v>The Hostâ </c:v>
                </c:pt>
                <c:pt idx="2734">
                  <c:v>Percy Jackson: Sea Of Monstersâ </c:v>
                </c:pt>
                <c:pt idx="2735">
                  <c:v>Final Destination 5Â </c:v>
                </c:pt>
                <c:pt idx="2736">
                  <c:v>The X Files: I Want To Believeâ </c:v>
                </c:pt>
                <c:pt idx="2737">
                  <c:v>The Oneâ </c:v>
                </c:pt>
                <c:pt idx="2738">
                  <c:v>Bridget Jones: The Edge Of Reasonâ </c:v>
                </c:pt>
                <c:pt idx="2739">
                  <c:v>The Legend Of Zorroâ </c:v>
                </c:pt>
                <c:pt idx="2740">
                  <c:v>Hide And Seekâ </c:v>
                </c:pt>
                <c:pt idx="2741">
                  <c:v>Bring It Onâ </c:v>
                </c:pt>
                <c:pt idx="2742">
                  <c:v>London Has Fallenâ </c:v>
                </c:pt>
                <c:pt idx="2743">
                  <c:v>Analyze Thatâ </c:v>
                </c:pt>
                <c:pt idx="2744">
                  <c:v>88 Minutesâ </c:v>
                </c:pt>
                <c:pt idx="2745">
                  <c:v>The Invasionâ </c:v>
                </c:pt>
                <c:pt idx="2746">
                  <c:v>Snake Eyesâ </c:v>
                </c:pt>
                <c:pt idx="2747">
                  <c:v>The Fourth Kindâ </c:v>
                </c:pt>
                <c:pt idx="2748">
                  <c:v>A Cinderella Storyâ </c:v>
                </c:pt>
                <c:pt idx="2749">
                  <c:v>Premonitionâ </c:v>
                </c:pt>
                <c:pt idx="2750">
                  <c:v>Rock Of Agesâ </c:v>
                </c:pt>
                <c:pt idx="2751">
                  <c:v>The Incredible Burt Wonderstoneâ </c:v>
                </c:pt>
                <c:pt idx="2752">
                  <c:v>Days Of Thunderâ </c:v>
                </c:pt>
                <c:pt idx="2753">
                  <c:v>21 &amp; Overâ </c:v>
                </c:pt>
                <c:pt idx="2754">
                  <c:v>The Ruinsâ </c:v>
                </c:pt>
                <c:pt idx="2755">
                  <c:v>Shaftâ </c:v>
                </c:pt>
                <c:pt idx="2756">
                  <c:v>The Texas Chainsaw Massacre: The Beginningâ </c:v>
                </c:pt>
                <c:pt idx="2757">
                  <c:v>First Knightâ </c:v>
                </c:pt>
                <c:pt idx="2758">
                  <c:v>Vertical Limitâ </c:v>
                </c:pt>
                <c:pt idx="2759">
                  <c:v>Something Borrowedâ </c:v>
                </c:pt>
                <c:pt idx="2760">
                  <c:v>The Possessionâ </c:v>
                </c:pt>
                <c:pt idx="2761">
                  <c:v>The Possessionâ </c:v>
                </c:pt>
                <c:pt idx="2762">
                  <c:v>Sanctumâ </c:v>
                </c:pt>
                <c:pt idx="2763">
                  <c:v>The Peacemakerâ </c:v>
                </c:pt>
                <c:pt idx="2764">
                  <c:v>Joe Dirtâ </c:v>
                </c:pt>
                <c:pt idx="2765">
                  <c:v>The Golden Childâ </c:v>
                </c:pt>
                <c:pt idx="2766">
                  <c:v>3000 Miles To Gracelandâ </c:v>
                </c:pt>
                <c:pt idx="2767">
                  <c:v>Without A Paddleâ </c:v>
                </c:pt>
                <c:pt idx="2768">
                  <c:v>My Best Friend'S Girlâ </c:v>
                </c:pt>
                <c:pt idx="2769">
                  <c:v>3 Men And A Babyâ </c:v>
                </c:pt>
                <c:pt idx="2770">
                  <c:v>Cirque Du Freak: The Vampire'S Assistantâ </c:v>
                </c:pt>
                <c:pt idx="2771">
                  <c:v>Guess Whoâ </c:v>
                </c:pt>
                <c:pt idx="2772">
                  <c:v>Saving Silvermanâ </c:v>
                </c:pt>
                <c:pt idx="2773">
                  <c:v>Baby'S Day Outâ </c:v>
                </c:pt>
                <c:pt idx="2774">
                  <c:v>Happy Feet 2Â </c:v>
                </c:pt>
                <c:pt idx="2775">
                  <c:v>A Thousand Wordsâ </c:v>
                </c:pt>
                <c:pt idx="2776">
                  <c:v>After.Lifeâ </c:v>
                </c:pt>
                <c:pt idx="2777">
                  <c:v>The Ant Bullyâ </c:v>
                </c:pt>
                <c:pt idx="2778">
                  <c:v>Halloween 4: The Return Of Michael Myersâ </c:v>
                </c:pt>
                <c:pt idx="2779">
                  <c:v>9Â½ Weeksâ </c:v>
                </c:pt>
                <c:pt idx="2780">
                  <c:v>Friday The 13Th: The Final Chapterâ </c:v>
                </c:pt>
                <c:pt idx="2781">
                  <c:v>Red Tailsâ </c:v>
                </c:pt>
                <c:pt idx="2782">
                  <c:v>The New Guyâ </c:v>
                </c:pt>
                <c:pt idx="2783">
                  <c:v>Ride Along 2Â </c:v>
                </c:pt>
                <c:pt idx="2784">
                  <c:v>Captain Corelli'S Mandolinâ </c:v>
                </c:pt>
                <c:pt idx="2785">
                  <c:v>School For Scoundrelsâ </c:v>
                </c:pt>
                <c:pt idx="2786">
                  <c:v>Must Love Dogsâ </c:v>
                </c:pt>
                <c:pt idx="2787">
                  <c:v>Jason Lives: Friday The 13Th Part Viâ </c:v>
                </c:pt>
                <c:pt idx="2788">
                  <c:v>Reno 911!: Miamiâ </c:v>
                </c:pt>
                <c:pt idx="2789">
                  <c:v>Fortressâ </c:v>
                </c:pt>
                <c:pt idx="2790">
                  <c:v>Cry_Wolfâ </c:v>
                </c:pt>
                <c:pt idx="2791">
                  <c:v>Raise Your Voiceâ </c:v>
                </c:pt>
                <c:pt idx="2792">
                  <c:v>The Indian In The Cupboardâ </c:v>
                </c:pt>
                <c:pt idx="2793">
                  <c:v>Escape From Planet Earthâ </c:v>
                </c:pt>
                <c:pt idx="2794">
                  <c:v>Georgia Ruleâ </c:v>
                </c:pt>
                <c:pt idx="2795">
                  <c:v>Firefoxâ </c:v>
                </c:pt>
                <c:pt idx="2796">
                  <c:v>Friends With Moneyâ </c:v>
                </c:pt>
                <c:pt idx="2797">
                  <c:v>Hope Floatsâ </c:v>
                </c:pt>
                <c:pt idx="2798">
                  <c:v>Laws Of Attractionâ </c:v>
                </c:pt>
                <c:pt idx="2799">
                  <c:v>The Story Of Usâ </c:v>
                </c:pt>
                <c:pt idx="2800">
                  <c:v>Lucky Youâ </c:v>
                </c:pt>
                <c:pt idx="2801">
                  <c:v>Free Birdsâ </c:v>
                </c:pt>
                <c:pt idx="2802">
                  <c:v>Memoirs Of An Invisible Manâ </c:v>
                </c:pt>
                <c:pt idx="2803">
                  <c:v>Suspect Zeroâ </c:v>
                </c:pt>
                <c:pt idx="2804">
                  <c:v>Nancy Drewâ </c:v>
                </c:pt>
                <c:pt idx="2805">
                  <c:v>My Life In Ruinsâ </c:v>
                </c:pt>
                <c:pt idx="2806">
                  <c:v>Kiss Of Deathâ </c:v>
                </c:pt>
                <c:pt idx="2807">
                  <c:v>The Rugrats Movieâ </c:v>
                </c:pt>
                <c:pt idx="2808">
                  <c:v>The Night Listenerâ </c:v>
                </c:pt>
                <c:pt idx="2809">
                  <c:v>200 Cigarettesâ </c:v>
                </c:pt>
                <c:pt idx="2810">
                  <c:v>Gossipâ </c:v>
                </c:pt>
                <c:pt idx="2811">
                  <c:v>Katy Perry: Part Of Meâ </c:v>
                </c:pt>
                <c:pt idx="2812">
                  <c:v>At First Sightâ </c:v>
                </c:pt>
                <c:pt idx="2813">
                  <c:v>The Wraithâ </c:v>
                </c:pt>
                <c:pt idx="2814">
                  <c:v>Poetic Justiceâ </c:v>
                </c:pt>
                <c:pt idx="2815">
                  <c:v>Savage Graceâ </c:v>
                </c:pt>
                <c:pt idx="2816">
                  <c:v>Next Day Airâ </c:v>
                </c:pt>
                <c:pt idx="2817">
                  <c:v>Harriet The Spyâ </c:v>
                </c:pt>
                <c:pt idx="2818">
                  <c:v>Legal Eaglesâ </c:v>
                </c:pt>
                <c:pt idx="2819">
                  <c:v>The Good Guyâ </c:v>
                </c:pt>
                <c:pt idx="2820">
                  <c:v>The Good Nightâ </c:v>
                </c:pt>
                <c:pt idx="2821">
                  <c:v>Belovedâ </c:v>
                </c:pt>
                <c:pt idx="2822">
                  <c:v>Sleep Dealerâ </c:v>
                </c:pt>
                <c:pt idx="2823">
                  <c:v>Digimon: The Movieâ </c:v>
                </c:pt>
                <c:pt idx="2824">
                  <c:v>Stone Coldâ </c:v>
                </c:pt>
                <c:pt idx="2825">
                  <c:v>Hey Arnold! The Movieâ </c:v>
                </c:pt>
                <c:pt idx="2826">
                  <c:v>The Extra Manâ </c:v>
                </c:pt>
                <c:pt idx="2827">
                  <c:v>There Be Dragonsâ </c:v>
                </c:pt>
                <c:pt idx="2828">
                  <c:v>Slow Burnâ </c:v>
                </c:pt>
                <c:pt idx="2829">
                  <c:v>Kingdom Of The Spidersâ </c:v>
                </c:pt>
                <c:pt idx="2830">
                  <c:v>Sugar Hillâ </c:v>
                </c:pt>
                <c:pt idx="2831">
                  <c:v>Prisonâ </c:v>
                </c:pt>
                <c:pt idx="2832">
                  <c:v>Faithfulâ </c:v>
                </c:pt>
                <c:pt idx="2833">
                  <c:v>The Last Sin Eaterâ </c:v>
                </c:pt>
                <c:pt idx="2834">
                  <c:v>From A Whisper To A Screamâ </c:v>
                </c:pt>
                <c:pt idx="2835">
                  <c:v>Straight Out Of Brooklynâ </c:v>
                </c:pt>
                <c:pt idx="2836">
                  <c:v>2012Â </c:v>
                </c:pt>
                <c:pt idx="2837">
                  <c:v>Clash Of The Titansâ </c:v>
                </c:pt>
                <c:pt idx="2838">
                  <c:v>Clash Of The Titansâ </c:v>
                </c:pt>
                <c:pt idx="2839">
                  <c:v>Noahâ </c:v>
                </c:pt>
                <c:pt idx="2840">
                  <c:v>G.I. Joe: The Rise Of Cobraâ </c:v>
                </c:pt>
                <c:pt idx="2841">
                  <c:v>Battle Los Angelesâ </c:v>
                </c:pt>
                <c:pt idx="2842">
                  <c:v>Wrath Of The Titansâ </c:v>
                </c:pt>
                <c:pt idx="2843">
                  <c:v>G.I. Joe: Retaliationâ </c:v>
                </c:pt>
                <c:pt idx="2844">
                  <c:v>Xxxâ </c:v>
                </c:pt>
                <c:pt idx="2845">
                  <c:v>The League Of Extraordinary Gentlemenâ </c:v>
                </c:pt>
                <c:pt idx="2846">
                  <c:v>The Green Hornetâ </c:v>
                </c:pt>
                <c:pt idx="2847">
                  <c:v>Brã¼Noâ </c:v>
                </c:pt>
                <c:pt idx="2848">
                  <c:v>Gamerâ </c:v>
                </c:pt>
                <c:pt idx="2849">
                  <c:v>Mr. Deedsâ </c:v>
                </c:pt>
                <c:pt idx="2850">
                  <c:v>Final Destination 3Â </c:v>
                </c:pt>
                <c:pt idx="2851">
                  <c:v>The Break-Upâ </c:v>
                </c:pt>
                <c:pt idx="2852">
                  <c:v>Deep Blue Seaâ </c:v>
                </c:pt>
                <c:pt idx="2853">
                  <c:v>Gothikaâ </c:v>
                </c:pt>
                <c:pt idx="2854">
                  <c:v>The Wolfmanâ </c:v>
                </c:pt>
                <c:pt idx="2855">
                  <c:v>Freddy Vs. Jasonâ </c:v>
                </c:pt>
                <c:pt idx="2856">
                  <c:v>The Three Musketeersâ </c:v>
                </c:pt>
                <c:pt idx="2857">
                  <c:v>Saw Vâ </c:v>
                </c:pt>
                <c:pt idx="2858">
                  <c:v>Journey To The Center Of The Earthâ </c:v>
                </c:pt>
                <c:pt idx="2859">
                  <c:v>Mortal Kombatâ </c:v>
                </c:pt>
                <c:pt idx="2860">
                  <c:v>Spliceâ </c:v>
                </c:pt>
                <c:pt idx="2861">
                  <c:v>Paranormal Activity 3Â </c:v>
                </c:pt>
                <c:pt idx="2862">
                  <c:v>Cheaper By The Dozenâ </c:v>
                </c:pt>
                <c:pt idx="2863">
                  <c:v>Haywireâ </c:v>
                </c:pt>
                <c:pt idx="2864">
                  <c:v>Around The World In 80 Daysâ </c:v>
                </c:pt>
                <c:pt idx="2865">
                  <c:v>Around The World In 80 Daysâ </c:v>
                </c:pt>
                <c:pt idx="2866">
                  <c:v>Journey 2: The Mysterious Islandâ </c:v>
                </c:pt>
                <c:pt idx="2867">
                  <c:v>She'S All Thatâ </c:v>
                </c:pt>
                <c:pt idx="2868">
                  <c:v>Semi-Proâ </c:v>
                </c:pt>
                <c:pt idx="2869">
                  <c:v>Chicken Littleâ </c:v>
                </c:pt>
                <c:pt idx="2870">
                  <c:v>Into The Blueâ </c:v>
                </c:pt>
                <c:pt idx="2871">
                  <c:v>The Last Songâ </c:v>
                </c:pt>
                <c:pt idx="2872">
                  <c:v>Dante'S Peakâ </c:v>
                </c:pt>
                <c:pt idx="2873">
                  <c:v>Conan The Destroyerâ </c:v>
                </c:pt>
                <c:pt idx="2874">
                  <c:v>Speciesâ </c:v>
                </c:pt>
                <c:pt idx="2875">
                  <c:v>G.I. Janeâ </c:v>
                </c:pt>
                <c:pt idx="2876">
                  <c:v>Made Of Honorâ </c:v>
                </c:pt>
                <c:pt idx="2877">
                  <c:v>Into The Stormâ </c:v>
                </c:pt>
                <c:pt idx="2878">
                  <c:v>Daylightâ </c:v>
                </c:pt>
                <c:pt idx="2879">
                  <c:v>Observe And Reportâ </c:v>
                </c:pt>
                <c:pt idx="2880">
                  <c:v>Firewallâ </c:v>
                </c:pt>
                <c:pt idx="2881">
                  <c:v>The Netâ </c:v>
                </c:pt>
                <c:pt idx="2882">
                  <c:v>What A Girl Wantsâ </c:v>
                </c:pt>
                <c:pt idx="2883">
                  <c:v>Duplexâ </c:v>
                </c:pt>
                <c:pt idx="2884">
                  <c:v>Stuck On Youâ </c:v>
                </c:pt>
                <c:pt idx="2885">
                  <c:v>Timecopâ </c:v>
                </c:pt>
                <c:pt idx="2886">
                  <c:v>Allegiantâ </c:v>
                </c:pt>
                <c:pt idx="2887">
                  <c:v>You Againâ </c:v>
                </c:pt>
                <c:pt idx="2888">
                  <c:v>Panâ </c:v>
                </c:pt>
                <c:pt idx="2889">
                  <c:v>Panâ </c:v>
                </c:pt>
                <c:pt idx="2890">
                  <c:v>Panâ </c:v>
                </c:pt>
                <c:pt idx="2891">
                  <c:v>The Fanâ </c:v>
                </c:pt>
                <c:pt idx="2892">
                  <c:v>Nineâ </c:v>
                </c:pt>
                <c:pt idx="2893">
                  <c:v>Cradle 2 The Graveâ </c:v>
                </c:pt>
                <c:pt idx="2894">
                  <c:v>Monte Carloâ </c:v>
                </c:pt>
                <c:pt idx="2895">
                  <c:v>The Divideâ </c:v>
                </c:pt>
                <c:pt idx="2896">
                  <c:v>The Guilt Tripâ </c:v>
                </c:pt>
                <c:pt idx="2897">
                  <c:v>Mickey Blue Eyesâ </c:v>
                </c:pt>
                <c:pt idx="2898">
                  <c:v>Undercover Brotherâ </c:v>
                </c:pt>
                <c:pt idx="2899">
                  <c:v>The To Do Listâ </c:v>
                </c:pt>
                <c:pt idx="2900">
                  <c:v>The Gunmanâ </c:v>
                </c:pt>
                <c:pt idx="2901">
                  <c:v>54Â </c:v>
                </c:pt>
                <c:pt idx="2902">
                  <c:v>Straw Dogsâ </c:v>
                </c:pt>
                <c:pt idx="2903">
                  <c:v>Hard Rainâ </c:v>
                </c:pt>
                <c:pt idx="2904">
                  <c:v>Rubberâ </c:v>
                </c:pt>
                <c:pt idx="2905">
                  <c:v>The Glass Houseâ </c:v>
                </c:pt>
                <c:pt idx="2906">
                  <c:v>Babe: Pig In The Cityâ </c:v>
                </c:pt>
                <c:pt idx="2907">
                  <c:v>Pride And Prejudice And Zombiesâ </c:v>
                </c:pt>
                <c:pt idx="2908">
                  <c:v>The Nut Jobâ </c:v>
                </c:pt>
                <c:pt idx="2909">
                  <c:v>Life Or Something Like Itâ </c:v>
                </c:pt>
                <c:pt idx="2910">
                  <c:v>Friday After Nextâ </c:v>
                </c:pt>
                <c:pt idx="2911">
                  <c:v>Mad Moneyâ </c:v>
                </c:pt>
                <c:pt idx="2912">
                  <c:v>The Borrowersâ </c:v>
                </c:pt>
                <c:pt idx="2913">
                  <c:v>Earth To Echoâ </c:v>
                </c:pt>
                <c:pt idx="2914">
                  <c:v>Get Over Itâ </c:v>
                </c:pt>
                <c:pt idx="2915">
                  <c:v>Just Visitingâ </c:v>
                </c:pt>
                <c:pt idx="2916">
                  <c:v>Return To Never Landâ </c:v>
                </c:pt>
                <c:pt idx="2917">
                  <c:v>Paparazziâ </c:v>
                </c:pt>
                <c:pt idx="2918">
                  <c:v>Mary Reillyâ </c:v>
                </c:pt>
                <c:pt idx="2919">
                  <c:v>All The Pretty Horsesâ </c:v>
                </c:pt>
                <c:pt idx="2920">
                  <c:v>Novocaineâ </c:v>
                </c:pt>
                <c:pt idx="2921">
                  <c:v>Jane Got A Gunâ </c:v>
                </c:pt>
                <c:pt idx="2922">
                  <c:v>The Best Little Whorehouse In Texasâ </c:v>
                </c:pt>
                <c:pt idx="2923">
                  <c:v>School Dazeâ </c:v>
                </c:pt>
                <c:pt idx="2924">
                  <c:v>Love Stinksâ </c:v>
                </c:pt>
                <c:pt idx="2925">
                  <c:v>A Low Down Dirty Shameâ </c:v>
                </c:pt>
                <c:pt idx="2926">
                  <c:v>Saint John Of Las Vegasâ </c:v>
                </c:pt>
                <c:pt idx="2927">
                  <c:v>Mollyâ </c:v>
                </c:pt>
                <c:pt idx="2928">
                  <c:v>The Adventures Of Elmo In Grouchlandâ </c:v>
                </c:pt>
                <c:pt idx="2929">
                  <c:v>The Last Time I Committed Suicideâ </c:v>
                </c:pt>
                <c:pt idx="2930">
                  <c:v>Teacher'S Petâ </c:v>
                </c:pt>
                <c:pt idx="2931">
                  <c:v>One To Anotherâ </c:v>
                </c:pt>
                <c:pt idx="2932">
                  <c:v>Transformers: Age Of Extinctionâ </c:v>
                </c:pt>
                <c:pt idx="2933">
                  <c:v>Hulkâ </c:v>
                </c:pt>
                <c:pt idx="2934">
                  <c:v>Planet Of The Apesâ </c:v>
                </c:pt>
                <c:pt idx="2935">
                  <c:v>Planet Of The Apesâ </c:v>
                </c:pt>
                <c:pt idx="2936">
                  <c:v>Bad Teacherâ </c:v>
                </c:pt>
                <c:pt idx="2937">
                  <c:v>Lara Croft: Tomb Raiderâ </c:v>
                </c:pt>
                <c:pt idx="2938">
                  <c:v>The Purgeâ </c:v>
                </c:pt>
                <c:pt idx="2939">
                  <c:v>The Watchâ </c:v>
                </c:pt>
                <c:pt idx="2940">
                  <c:v>The Watchâ </c:v>
                </c:pt>
                <c:pt idx="2941">
                  <c:v>Hollow Manâ </c:v>
                </c:pt>
                <c:pt idx="2942">
                  <c:v>Identity Thiefâ </c:v>
                </c:pt>
                <c:pt idx="2943">
                  <c:v>Priestâ </c:v>
                </c:pt>
                <c:pt idx="2944">
                  <c:v>Dumb And Dumber Toâ </c:v>
                </c:pt>
                <c:pt idx="2945">
                  <c:v>Valentine'S Dayâ </c:v>
                </c:pt>
                <c:pt idx="2946">
                  <c:v>Rambo Iiiâ </c:v>
                </c:pt>
                <c:pt idx="2947">
                  <c:v>End Of Daysâ </c:v>
                </c:pt>
                <c:pt idx="2948">
                  <c:v>Only God Forgivesâ </c:v>
                </c:pt>
                <c:pt idx="2949">
                  <c:v>Paranormal Activity 2Â </c:v>
                </c:pt>
                <c:pt idx="2950">
                  <c:v>Not Another Teen Movieâ </c:v>
                </c:pt>
                <c:pt idx="2951">
                  <c:v>New Year'S Eveâ </c:v>
                </c:pt>
                <c:pt idx="2952">
                  <c:v>Nacho Libreâ </c:v>
                </c:pt>
                <c:pt idx="2953">
                  <c:v>Eat Pray Loveâ </c:v>
                </c:pt>
                <c:pt idx="2954">
                  <c:v>Six Days Seven Nightsâ </c:v>
                </c:pt>
                <c:pt idx="2955">
                  <c:v>Be Coolâ </c:v>
                </c:pt>
                <c:pt idx="2956">
                  <c:v>Deuce Bigalow: Male Gigoloâ </c:v>
                </c:pt>
                <c:pt idx="2957">
                  <c:v>What To Expect When You'Re Expectingâ </c:v>
                </c:pt>
                <c:pt idx="2958">
                  <c:v>Escape From L.A.Â </c:v>
                </c:pt>
                <c:pt idx="2959">
                  <c:v>The Princess Diaries 2: Royal Engagementâ </c:v>
                </c:pt>
                <c:pt idx="2960">
                  <c:v>Jaws 2Â </c:v>
                </c:pt>
                <c:pt idx="2961">
                  <c:v>Drillbit Taylorâ </c:v>
                </c:pt>
                <c:pt idx="2962">
                  <c:v>Red Planetâ </c:v>
                </c:pt>
                <c:pt idx="2963">
                  <c:v>America'S Sweetheartsâ </c:v>
                </c:pt>
                <c:pt idx="2964">
                  <c:v>Sabotageâ </c:v>
                </c:pt>
                <c:pt idx="2965">
                  <c:v>Sabotageâ </c:v>
                </c:pt>
                <c:pt idx="2966">
                  <c:v>Unfriendedâ </c:v>
                </c:pt>
                <c:pt idx="2967">
                  <c:v>Hudson Hawkâ </c:v>
                </c:pt>
                <c:pt idx="2968">
                  <c:v>Race To Witch Mountainâ </c:v>
                </c:pt>
                <c:pt idx="2969">
                  <c:v>Open Waterâ </c:v>
                </c:pt>
                <c:pt idx="2970">
                  <c:v>Diary Of The Deadâ </c:v>
                </c:pt>
                <c:pt idx="2971">
                  <c:v>Bullet To The Headâ </c:v>
                </c:pt>
                <c:pt idx="2972">
                  <c:v>Magic Mike Xxlâ </c:v>
                </c:pt>
                <c:pt idx="2973">
                  <c:v>The Reapingâ </c:v>
                </c:pt>
                <c:pt idx="2974">
                  <c:v>A Nightmare On Elm Street 4: The Dream Masterâ </c:v>
                </c:pt>
                <c:pt idx="2975">
                  <c:v>Brick Mansionsâ </c:v>
                </c:pt>
                <c:pt idx="2976">
                  <c:v>Friday The 13Th Part Iiiâ </c:v>
                </c:pt>
                <c:pt idx="2977">
                  <c:v>Child'S Play 2Â </c:v>
                </c:pt>
                <c:pt idx="2978">
                  <c:v>Reindeer Gamesâ </c:v>
                </c:pt>
                <c:pt idx="2979">
                  <c:v>Drumlineâ </c:v>
                </c:pt>
                <c:pt idx="2980">
                  <c:v>Admissionâ </c:v>
                </c:pt>
                <c:pt idx="2981">
                  <c:v>Armoredâ </c:v>
                </c:pt>
                <c:pt idx="2982">
                  <c:v>The Art Of Warâ </c:v>
                </c:pt>
                <c:pt idx="2983">
                  <c:v>Looney Tunes: Back In Actionâ </c:v>
                </c:pt>
                <c:pt idx="2984">
                  <c:v>Playing For Keepsâ </c:v>
                </c:pt>
                <c:pt idx="2985">
                  <c:v>What Just Happenedâ </c:v>
                </c:pt>
                <c:pt idx="2986">
                  <c:v>War, Inc.Â </c:v>
                </c:pt>
                <c:pt idx="2987">
                  <c:v>Thinnerâ </c:v>
                </c:pt>
                <c:pt idx="2988">
                  <c:v>The Relicâ </c:v>
                </c:pt>
                <c:pt idx="2989">
                  <c:v>Sgt. Bilkoâ </c:v>
                </c:pt>
                <c:pt idx="2990">
                  <c:v>Think Like A Man Tooâ </c:v>
                </c:pt>
                <c:pt idx="2991">
                  <c:v>Drive Me Crazyâ </c:v>
                </c:pt>
                <c:pt idx="2992">
                  <c:v>Barbershop 2: Back In Businessâ </c:v>
                </c:pt>
                <c:pt idx="2993">
                  <c:v>All About The Benjaminsâ </c:v>
                </c:pt>
                <c:pt idx="2994">
                  <c:v>Love The Coopersâ </c:v>
                </c:pt>
                <c:pt idx="2995">
                  <c:v>And So It Goesâ </c:v>
                </c:pt>
                <c:pt idx="2996">
                  <c:v>How To Dealâ </c:v>
                </c:pt>
                <c:pt idx="2997">
                  <c:v>Jumping The Broomâ </c:v>
                </c:pt>
                <c:pt idx="2998">
                  <c:v>Trust The Manâ </c:v>
                </c:pt>
                <c:pt idx="2999">
                  <c:v>The Little Vampireâ </c:v>
                </c:pt>
                <c:pt idx="3000">
                  <c:v>Screwedâ </c:v>
                </c:pt>
                <c:pt idx="3001">
                  <c:v>Joyful Noiseâ </c:v>
                </c:pt>
                <c:pt idx="3002">
                  <c:v>L!Fe Happensâ </c:v>
                </c:pt>
                <c:pt idx="3003">
                  <c:v>Gun Shyâ </c:v>
                </c:pt>
                <c:pt idx="3004">
                  <c:v>Skin Tradeâ </c:v>
                </c:pt>
                <c:pt idx="3005">
                  <c:v>Sparkleâ </c:v>
                </c:pt>
                <c:pt idx="3006">
                  <c:v>Flight Of The Intruderâ </c:v>
                </c:pt>
                <c:pt idx="3007">
                  <c:v>Witchboardâ </c:v>
                </c:pt>
                <c:pt idx="3008">
                  <c:v>Jefferson In Parisâ </c:v>
                </c:pt>
                <c:pt idx="3009">
                  <c:v>Love Ranchâ </c:v>
                </c:pt>
                <c:pt idx="3010">
                  <c:v>The Pirates Who Don'T Do Anything: A Veggietales Movieâ </c:v>
                </c:pt>
                <c:pt idx="3011">
                  <c:v>Kiss The Brideâ </c:v>
                </c:pt>
                <c:pt idx="3012">
                  <c:v>The 5Th Quarterâ </c:v>
                </c:pt>
                <c:pt idx="3013">
                  <c:v>The Nutcrackerâ </c:v>
                </c:pt>
                <c:pt idx="3014">
                  <c:v>Eye Of The Dolphinâ </c:v>
                </c:pt>
                <c:pt idx="3015">
                  <c:v>The Ghastly Love Of Johnny Xâ </c:v>
                </c:pt>
                <c:pt idx="3016">
                  <c:v>Green Lanternâ </c:v>
                </c:pt>
                <c:pt idx="3017">
                  <c:v>Fantastic 4: Rise Of The Silver Surferâ </c:v>
                </c:pt>
                <c:pt idx="3018">
                  <c:v>Avp: Alien Vs. Predatorâ </c:v>
                </c:pt>
                <c:pt idx="3019">
                  <c:v>Snakes On A Planeâ </c:v>
                </c:pt>
                <c:pt idx="3020">
                  <c:v>Snakes On A Planeâ </c:v>
                </c:pt>
                <c:pt idx="3021">
                  <c:v>I Know What You Did Last Summerâ </c:v>
                </c:pt>
                <c:pt idx="3022">
                  <c:v>R.I.P.D.Â </c:v>
                </c:pt>
                <c:pt idx="3023">
                  <c:v>Coyote Uglyâ </c:v>
                </c:pt>
                <c:pt idx="3024">
                  <c:v>Pixelsâ </c:v>
                </c:pt>
                <c:pt idx="3025">
                  <c:v>The Nutty Professorâ </c:v>
                </c:pt>
                <c:pt idx="3026">
                  <c:v>Your Highnessâ </c:v>
                </c:pt>
                <c:pt idx="3027">
                  <c:v>Pompeiiâ </c:v>
                </c:pt>
                <c:pt idx="3028">
                  <c:v>Poseidonâ </c:v>
                </c:pt>
                <c:pt idx="3029">
                  <c:v>Babylon A.D.Â </c:v>
                </c:pt>
                <c:pt idx="3030">
                  <c:v>Lady In The Waterâ </c:v>
                </c:pt>
                <c:pt idx="3031">
                  <c:v>The Boxâ </c:v>
                </c:pt>
                <c:pt idx="3032">
                  <c:v>Cop Outâ </c:v>
                </c:pt>
                <c:pt idx="3033">
                  <c:v>Good Luck Chuckâ </c:v>
                </c:pt>
                <c:pt idx="3034">
                  <c:v>Mirror Mirrorâ </c:v>
                </c:pt>
                <c:pt idx="3035">
                  <c:v>That'S My Boyâ </c:v>
                </c:pt>
                <c:pt idx="3036">
                  <c:v>You, Me And Dupreeâ </c:v>
                </c:pt>
                <c:pt idx="3037">
                  <c:v>Saw 3D: The Final Chapterâ </c:v>
                </c:pt>
                <c:pt idx="3038">
                  <c:v>The Pink Pantherâ </c:v>
                </c:pt>
                <c:pt idx="3039">
                  <c:v>Beastlyâ </c:v>
                </c:pt>
                <c:pt idx="3040">
                  <c:v>The Black Dahliaâ </c:v>
                </c:pt>
                <c:pt idx="3041">
                  <c:v>40 Days And 40 Nightsâ </c:v>
                </c:pt>
                <c:pt idx="3042">
                  <c:v>Mission To Marsâ </c:v>
                </c:pt>
                <c:pt idx="3043">
                  <c:v>Fool'S Goldâ </c:v>
                </c:pt>
                <c:pt idx="3044">
                  <c:v>Machete Killsâ </c:v>
                </c:pt>
                <c:pt idx="3045">
                  <c:v>Failure To Launchâ </c:v>
                </c:pt>
                <c:pt idx="3046">
                  <c:v>House At The End Of The Streetâ </c:v>
                </c:pt>
                <c:pt idx="3047">
                  <c:v>Timelineâ </c:v>
                </c:pt>
                <c:pt idx="3048">
                  <c:v>Runner Runnerâ </c:v>
                </c:pt>
                <c:pt idx="3049">
                  <c:v>Four Christmasesâ </c:v>
                </c:pt>
                <c:pt idx="3050">
                  <c:v>House On Haunted Hillâ </c:v>
                </c:pt>
                <c:pt idx="3051">
                  <c:v>Jeepers Creepers Iiâ </c:v>
                </c:pt>
                <c:pt idx="3052">
                  <c:v>Dark Waterâ </c:v>
                </c:pt>
                <c:pt idx="3053">
                  <c:v>Lake Placidâ </c:v>
                </c:pt>
                <c:pt idx="3054">
                  <c:v>The Last Exorcismâ </c:v>
                </c:pt>
                <c:pt idx="3055">
                  <c:v>Don'T Be Afraid Of The Darkâ </c:v>
                </c:pt>
                <c:pt idx="3056">
                  <c:v>The Benchwarmersâ </c:v>
                </c:pt>
                <c:pt idx="3057">
                  <c:v>Chain Reactionâ </c:v>
                </c:pt>
                <c:pt idx="3058">
                  <c:v>Bad Companyâ </c:v>
                </c:pt>
                <c:pt idx="3059">
                  <c:v>The Big Weddingâ </c:v>
                </c:pt>
                <c:pt idx="3060">
                  <c:v>Money Trainâ </c:v>
                </c:pt>
                <c:pt idx="3061">
                  <c:v>Enoughâ </c:v>
                </c:pt>
                <c:pt idx="3062">
                  <c:v>Kicking &amp; Screamingâ </c:v>
                </c:pt>
                <c:pt idx="3063">
                  <c:v>Maggieâ </c:v>
                </c:pt>
                <c:pt idx="3064">
                  <c:v>The Skullsâ </c:v>
                </c:pt>
                <c:pt idx="3065">
                  <c:v>Blue Crushâ </c:v>
                </c:pt>
                <c:pt idx="3066">
                  <c:v>Bubble Boyâ </c:v>
                </c:pt>
                <c:pt idx="3067">
                  <c:v>Love Happensâ </c:v>
                </c:pt>
                <c:pt idx="3068">
                  <c:v>Club Dreadâ </c:v>
                </c:pt>
                <c:pt idx="3069">
                  <c:v>Mighty Joe Youngâ </c:v>
                </c:pt>
                <c:pt idx="3070">
                  <c:v>Win A Date With Tad Hamilton!Â </c:v>
                </c:pt>
                <c:pt idx="3071">
                  <c:v>12 Roundsâ </c:v>
                </c:pt>
                <c:pt idx="3072">
                  <c:v>Barnyardâ </c:v>
                </c:pt>
                <c:pt idx="3073">
                  <c:v>Cutthroat Islandâ </c:v>
                </c:pt>
                <c:pt idx="3074">
                  <c:v>Angel Eyesâ </c:v>
                </c:pt>
                <c:pt idx="3075">
                  <c:v>New In Townâ </c:v>
                </c:pt>
                <c:pt idx="3076">
                  <c:v>Valiantâ </c:v>
                </c:pt>
                <c:pt idx="3077">
                  <c:v>Son Of Godâ </c:v>
                </c:pt>
                <c:pt idx="3078">
                  <c:v>A Guy Thingâ </c:v>
                </c:pt>
                <c:pt idx="3079">
                  <c:v>The Jurorâ </c:v>
                </c:pt>
                <c:pt idx="3080">
                  <c:v>No Good Deedâ </c:v>
                </c:pt>
                <c:pt idx="3081">
                  <c:v>The Banger Sistersâ </c:v>
                </c:pt>
                <c:pt idx="3082">
                  <c:v>5 Days Of Warâ </c:v>
                </c:pt>
                <c:pt idx="3083">
                  <c:v>Dickie Roberts: Former Child Starâ </c:v>
                </c:pt>
                <c:pt idx="3084">
                  <c:v>Drowning Monaâ </c:v>
                </c:pt>
                <c:pt idx="3085">
                  <c:v>Alex &amp; Emmaâ </c:v>
                </c:pt>
                <c:pt idx="3086">
                  <c:v>Diary Of A Mad Black Womanâ </c:v>
                </c:pt>
                <c:pt idx="3087">
                  <c:v>Imagine Thatâ </c:v>
                </c:pt>
                <c:pt idx="3088">
                  <c:v>Why Did I Get Married?Â </c:v>
                </c:pt>
                <c:pt idx="3089">
                  <c:v>The Museâ </c:v>
                </c:pt>
                <c:pt idx="3090">
                  <c:v>The Promiseâ </c:v>
                </c:pt>
                <c:pt idx="3091">
                  <c:v>What Planet Are You From?Â </c:v>
                </c:pt>
                <c:pt idx="3092">
                  <c:v>The Singing Detectiveâ </c:v>
                </c:pt>
                <c:pt idx="3093">
                  <c:v>Hootâ </c:v>
                </c:pt>
                <c:pt idx="3094">
                  <c:v>Deuces Wildâ </c:v>
                </c:pt>
                <c:pt idx="3095">
                  <c:v>Two Girls And A Guyâ </c:v>
                </c:pt>
                <c:pt idx="3096">
                  <c:v>Bright Lights, Big Cityâ </c:v>
                </c:pt>
                <c:pt idx="3097">
                  <c:v>Rugrats Go Wildâ </c:v>
                </c:pt>
                <c:pt idx="3098">
                  <c:v>Happy Christmasâ </c:v>
                </c:pt>
                <c:pt idx="3099">
                  <c:v>The Players Clubâ </c:v>
                </c:pt>
                <c:pt idx="3100">
                  <c:v>The Crewâ </c:v>
                </c:pt>
                <c:pt idx="3101">
                  <c:v>I Dreamed Of Africaâ </c:v>
                </c:pt>
                <c:pt idx="3102">
                  <c:v>A Thin Line Between Love And Hateâ </c:v>
                </c:pt>
                <c:pt idx="3103">
                  <c:v>Maloneâ </c:v>
                </c:pt>
                <c:pt idx="3104">
                  <c:v>Time Changerâ </c:v>
                </c:pt>
                <c:pt idx="3105">
                  <c:v>The Fpâ </c:v>
                </c:pt>
                <c:pt idx="3106">
                  <c:v>Hardflipâ </c:v>
                </c:pt>
                <c:pt idx="3107">
                  <c:v>Mercy Streetsâ </c:v>
                </c:pt>
                <c:pt idx="3108">
                  <c:v>The Twilight Saga: Breaking Dawn - Part 2Â </c:v>
                </c:pt>
                <c:pt idx="3109">
                  <c:v>The Twilight Saga: Breaking Dawn - Part 2Â </c:v>
                </c:pt>
                <c:pt idx="3110">
                  <c:v>You Don'T Mess With The Zohanâ </c:v>
                </c:pt>
                <c:pt idx="3111">
                  <c:v>Charlie'S Angelsâ </c:v>
                </c:pt>
                <c:pt idx="3112">
                  <c:v>The Day The Earth Stood Stillâ </c:v>
                </c:pt>
                <c:pt idx="3113">
                  <c:v>The Day The Earth Stood Stillâ </c:v>
                </c:pt>
                <c:pt idx="3114">
                  <c:v>Alexanderâ </c:v>
                </c:pt>
                <c:pt idx="3115">
                  <c:v>Dude, Where'S My Car?Â </c:v>
                </c:pt>
                <c:pt idx="3116">
                  <c:v>Scary Movie 3Â </c:v>
                </c:pt>
                <c:pt idx="3117">
                  <c:v>Ã†On Fluxâ </c:v>
                </c:pt>
                <c:pt idx="3118">
                  <c:v>Lara Croft Tomb Raider: The Cradle Of Lifeâ </c:v>
                </c:pt>
                <c:pt idx="3119">
                  <c:v>The Scorpion Kingâ </c:v>
                </c:pt>
                <c:pt idx="3120">
                  <c:v>Scream 3Â </c:v>
                </c:pt>
                <c:pt idx="3121">
                  <c:v>The Bounty Hunterâ </c:v>
                </c:pt>
                <c:pt idx="3122">
                  <c:v>Little Fockersâ </c:v>
                </c:pt>
                <c:pt idx="3123">
                  <c:v>Couples Retreatâ </c:v>
                </c:pt>
                <c:pt idx="3124">
                  <c:v>Drive Angryâ </c:v>
                </c:pt>
                <c:pt idx="3125">
                  <c:v>Ghost Shipâ </c:v>
                </c:pt>
                <c:pt idx="3126">
                  <c:v>Dreamcatcherâ </c:v>
                </c:pt>
                <c:pt idx="3127">
                  <c:v>Runaway Brideâ </c:v>
                </c:pt>
                <c:pt idx="3128">
                  <c:v>Piranha 3Dâ </c:v>
                </c:pt>
                <c:pt idx="3129">
                  <c:v>Ghostbustersâ </c:v>
                </c:pt>
                <c:pt idx="3130">
                  <c:v>Ghostbustersâ </c:v>
                </c:pt>
                <c:pt idx="3131">
                  <c:v>The Smurfsâ </c:v>
                </c:pt>
                <c:pt idx="3132">
                  <c:v>The Pacifierâ </c:v>
                </c:pt>
                <c:pt idx="3133">
                  <c:v>Thir13En Ghostsâ </c:v>
                </c:pt>
                <c:pt idx="3134">
                  <c:v>The House Bunnyâ </c:v>
                </c:pt>
                <c:pt idx="3135">
                  <c:v>Collateral Damageâ </c:v>
                </c:pt>
                <c:pt idx="3136">
                  <c:v>Beverly Hills Cop Iiiâ </c:v>
                </c:pt>
                <c:pt idx="3137">
                  <c:v>Independence Day: Resurgenceâ </c:v>
                </c:pt>
                <c:pt idx="3138">
                  <c:v>Seventh Sonâ </c:v>
                </c:pt>
                <c:pt idx="3139">
                  <c:v>Gods Of Egyptâ </c:v>
                </c:pt>
                <c:pt idx="3140">
                  <c:v>Daddy Day Careâ </c:v>
                </c:pt>
                <c:pt idx="3141">
                  <c:v>Urban Legendâ </c:v>
                </c:pt>
                <c:pt idx="3142">
                  <c:v>Mortdecaiâ </c:v>
                </c:pt>
                <c:pt idx="3143">
                  <c:v>The Whole Ten Yardsâ </c:v>
                </c:pt>
                <c:pt idx="3144">
                  <c:v>My Bloody Valentineâ </c:v>
                </c:pt>
                <c:pt idx="3145">
                  <c:v>Crocodile Dundee Iiâ </c:v>
                </c:pt>
                <c:pt idx="3146">
                  <c:v>Monster-In-Lawâ </c:v>
                </c:pt>
                <c:pt idx="3147">
                  <c:v>Bulletproof Monkâ </c:v>
                </c:pt>
                <c:pt idx="3148">
                  <c:v>White Noiseâ </c:v>
                </c:pt>
                <c:pt idx="3149">
                  <c:v>Employee Of The Monthâ </c:v>
                </c:pt>
                <c:pt idx="3150">
                  <c:v>Stolenâ </c:v>
                </c:pt>
                <c:pt idx="3151">
                  <c:v>Macgruberâ </c:v>
                </c:pt>
                <c:pt idx="3152">
                  <c:v>The Santa Clause 2Â </c:v>
                </c:pt>
                <c:pt idx="3153">
                  <c:v>Southland Talesâ </c:v>
                </c:pt>
                <c:pt idx="3154">
                  <c:v>Whiteoutâ </c:v>
                </c:pt>
                <c:pt idx="3155">
                  <c:v>Bringing Down The Houseâ </c:v>
                </c:pt>
                <c:pt idx="3156">
                  <c:v>Double Impactâ </c:v>
                </c:pt>
                <c:pt idx="3157">
                  <c:v>The Last Days On Marsâ </c:v>
                </c:pt>
                <c:pt idx="3158">
                  <c:v>Exit Woundsâ </c:v>
                </c:pt>
                <c:pt idx="3159">
                  <c:v>The Innkeepersâ </c:v>
                </c:pt>
                <c:pt idx="3160">
                  <c:v>Hopâ </c:v>
                </c:pt>
                <c:pt idx="3161">
                  <c:v>Virtuosityâ </c:v>
                </c:pt>
                <c:pt idx="3162">
                  <c:v>The Perfect Manâ </c:v>
                </c:pt>
                <c:pt idx="3163">
                  <c:v>American Dreamzâ </c:v>
                </c:pt>
                <c:pt idx="3164">
                  <c:v>The Manâ </c:v>
                </c:pt>
                <c:pt idx="3165">
                  <c:v>Domestic Disturbanceâ </c:v>
                </c:pt>
                <c:pt idx="3166">
                  <c:v>Autumn In New Yorkâ </c:v>
                </c:pt>
                <c:pt idx="3167">
                  <c:v>The Texas Chainsaw Massacre 2Â </c:v>
                </c:pt>
                <c:pt idx="3168">
                  <c:v>Disturbing Behaviorâ </c:v>
                </c:pt>
                <c:pt idx="3169">
                  <c:v>Casa De Mi Padreâ </c:v>
                </c:pt>
                <c:pt idx="3170">
                  <c:v>Nowhere To Runâ </c:v>
                </c:pt>
                <c:pt idx="3171">
                  <c:v>What'S The Worst That Could Happen?Â </c:v>
                </c:pt>
                <c:pt idx="3172">
                  <c:v>Mr 3000Â </c:v>
                </c:pt>
                <c:pt idx="3173">
                  <c:v>In Dreamsâ </c:v>
                </c:pt>
                <c:pt idx="3174">
                  <c:v>People I Knowâ </c:v>
                </c:pt>
                <c:pt idx="3175">
                  <c:v>Joe Somebodyâ </c:v>
                </c:pt>
                <c:pt idx="3176">
                  <c:v>Whatever It Takesâ </c:v>
                </c:pt>
                <c:pt idx="3177">
                  <c:v>Troop Beverly Hillsâ </c:v>
                </c:pt>
                <c:pt idx="3178">
                  <c:v>Atlas Shrugged Ii: The Strikeâ </c:v>
                </c:pt>
                <c:pt idx="3179">
                  <c:v>How Stella Got Her Groove Backâ </c:v>
                </c:pt>
                <c:pt idx="3180">
                  <c:v>Invaders From Marsâ </c:v>
                </c:pt>
                <c:pt idx="3181">
                  <c:v>The Wendell Baker Storyâ </c:v>
                </c:pt>
                <c:pt idx="3182">
                  <c:v>Sweet Sweetback'S Baadasssss Songâ </c:v>
                </c:pt>
                <c:pt idx="3183">
                  <c:v>The Open Roadâ </c:v>
                </c:pt>
                <c:pt idx="3184">
                  <c:v>Novemberâ </c:v>
                </c:pt>
                <c:pt idx="3185">
                  <c:v>Creative Controlâ </c:v>
                </c:pt>
                <c:pt idx="3186">
                  <c:v>Batman Foreverâ </c:v>
                </c:pt>
                <c:pt idx="3187">
                  <c:v>Jupiter Ascendingâ </c:v>
                </c:pt>
                <c:pt idx="3188">
                  <c:v>Evan Almightyâ </c:v>
                </c:pt>
                <c:pt idx="3189">
                  <c:v>Grown Ups 2Â </c:v>
                </c:pt>
                <c:pt idx="3190">
                  <c:v>Max Payneâ </c:v>
                </c:pt>
                <c:pt idx="3191">
                  <c:v>Resident Evil: Retributionâ </c:v>
                </c:pt>
                <c:pt idx="3192">
                  <c:v>White Chicksâ </c:v>
                </c:pt>
                <c:pt idx="3193">
                  <c:v>Red Riding Hoodâ </c:v>
                </c:pt>
                <c:pt idx="3194">
                  <c:v>Spy Kidsâ </c:v>
                </c:pt>
                <c:pt idx="3195">
                  <c:v>Annabelleâ </c:v>
                </c:pt>
                <c:pt idx="3196">
                  <c:v>Bride Warsâ </c:v>
                </c:pt>
                <c:pt idx="3197">
                  <c:v>The Coreâ </c:v>
                </c:pt>
                <c:pt idx="3198">
                  <c:v>Killersâ </c:v>
                </c:pt>
                <c:pt idx="3199">
                  <c:v>Hostel: Part Iiâ </c:v>
                </c:pt>
                <c:pt idx="3200">
                  <c:v>Jingle All The Wayâ </c:v>
                </c:pt>
                <c:pt idx="3201">
                  <c:v>Volcanoâ </c:v>
                </c:pt>
                <c:pt idx="3202">
                  <c:v>Just Marriedâ </c:v>
                </c:pt>
                <c:pt idx="3203">
                  <c:v>George Of The Jungleâ </c:v>
                </c:pt>
                <c:pt idx="3204">
                  <c:v>The Man With The Iron Fistsâ </c:v>
                </c:pt>
                <c:pt idx="3205">
                  <c:v>Land Of The Lostâ </c:v>
                </c:pt>
                <c:pt idx="3206">
                  <c:v>The Specialistâ </c:v>
                </c:pt>
                <c:pt idx="3207">
                  <c:v>Bangkok Dangerousâ </c:v>
                </c:pt>
                <c:pt idx="3208">
                  <c:v>The Eyeâ </c:v>
                </c:pt>
                <c:pt idx="3209">
                  <c:v>Eight Legged Freaksâ </c:v>
                </c:pt>
                <c:pt idx="3210">
                  <c:v>Star Trek V: The Final Frontierâ </c:v>
                </c:pt>
                <c:pt idx="3211">
                  <c:v>A Nightmare On Elm Street 2: Freddy'S Revengeâ </c:v>
                </c:pt>
                <c:pt idx="3212">
                  <c:v>Cheaper By The Dozen 2Â </c:v>
                </c:pt>
                <c:pt idx="3213">
                  <c:v>I Spyâ </c:v>
                </c:pt>
                <c:pt idx="3214">
                  <c:v>Alohaâ </c:v>
                </c:pt>
                <c:pt idx="3215">
                  <c:v>Alohaâ </c:v>
                </c:pt>
                <c:pt idx="3216">
                  <c:v>Blackhatâ </c:v>
                </c:pt>
                <c:pt idx="3217">
                  <c:v>Stuart Little 2Â </c:v>
                </c:pt>
                <c:pt idx="3218">
                  <c:v>Under Siege 2: Dark Territoryâ </c:v>
                </c:pt>
                <c:pt idx="3219">
                  <c:v>Stoneâ </c:v>
                </c:pt>
                <c:pt idx="3220">
                  <c:v>Old Dogsâ </c:v>
                </c:pt>
                <c:pt idx="3221">
                  <c:v>Tuskâ </c:v>
                </c:pt>
                <c:pt idx="3222">
                  <c:v>The Spy Next Doorâ </c:v>
                </c:pt>
                <c:pt idx="3223">
                  <c:v>The Last Legionâ </c:v>
                </c:pt>
                <c:pt idx="3224">
                  <c:v>Big Fat Liarâ </c:v>
                </c:pt>
                <c:pt idx="3225">
                  <c:v>Big Fat Liarâ </c:v>
                </c:pt>
                <c:pt idx="3226">
                  <c:v>The Lawnmower Manâ </c:v>
                </c:pt>
                <c:pt idx="3227">
                  <c:v>The Smurfs 2Â </c:v>
                </c:pt>
                <c:pt idx="3228">
                  <c:v>Unfinished Businessâ </c:v>
                </c:pt>
                <c:pt idx="3229">
                  <c:v>The Green Infernoâ </c:v>
                </c:pt>
                <c:pt idx="3230">
                  <c:v>Boomerangâ </c:v>
                </c:pt>
                <c:pt idx="3231">
                  <c:v>Man Of The Houseâ </c:v>
                </c:pt>
                <c:pt idx="3232">
                  <c:v>Down To Earthâ </c:v>
                </c:pt>
                <c:pt idx="3233">
                  <c:v>Jawbreakerâ </c:v>
                </c:pt>
                <c:pt idx="3234">
                  <c:v>Mars Needs Momsâ </c:v>
                </c:pt>
                <c:pt idx="3235">
                  <c:v>Darknessâ </c:v>
                </c:pt>
                <c:pt idx="3236">
                  <c:v>Aliens In The Atticâ </c:v>
                </c:pt>
                <c:pt idx="3237">
                  <c:v>Hotel For Dogsâ </c:v>
                </c:pt>
                <c:pt idx="3238">
                  <c:v>Maximum Riskâ </c:v>
                </c:pt>
                <c:pt idx="3239">
                  <c:v>Head Of Stateâ </c:v>
                </c:pt>
                <c:pt idx="3240">
                  <c:v>The Guruâ </c:v>
                </c:pt>
                <c:pt idx="3241">
                  <c:v>Home On The Rangeâ </c:v>
                </c:pt>
                <c:pt idx="3242">
                  <c:v>Promâ </c:v>
                </c:pt>
                <c:pt idx="3243">
                  <c:v>Sorority Boysâ </c:v>
                </c:pt>
                <c:pt idx="3244">
                  <c:v>Head Over Heelsâ </c:v>
                </c:pt>
                <c:pt idx="3245">
                  <c:v>The Jungle Book 2Â </c:v>
                </c:pt>
                <c:pt idx="3246">
                  <c:v>Fun Sizeâ </c:v>
                </c:pt>
                <c:pt idx="3247">
                  <c:v>Play It To The Boneâ </c:v>
                </c:pt>
                <c:pt idx="3248">
                  <c:v>See Spot Runâ </c:v>
                </c:pt>
                <c:pt idx="3249">
                  <c:v>The Tempestâ </c:v>
                </c:pt>
                <c:pt idx="3250">
                  <c:v>The Crocodile Hunter: Collision Courseâ </c:v>
                </c:pt>
                <c:pt idx="3251">
                  <c:v>Glee: The 3D Concert Movieâ </c:v>
                </c:pt>
                <c:pt idx="3252">
                  <c:v>A Simple Wishâ </c:v>
                </c:pt>
                <c:pt idx="3253">
                  <c:v>The Adventurer: The Curse Of The Midas Boxâ </c:v>
                </c:pt>
                <c:pt idx="3254">
                  <c:v>The Loss Of Sexual Innocenceâ </c:v>
                </c:pt>
                <c:pt idx="3255">
                  <c:v>Under The Rainbowâ </c:v>
                </c:pt>
                <c:pt idx="3256">
                  <c:v>I Love Your Workâ </c:v>
                </c:pt>
                <c:pt idx="3257">
                  <c:v>Martin Lawrence Live: Runteldatâ </c:v>
                </c:pt>
                <c:pt idx="3258">
                  <c:v>The Young Messiahâ </c:v>
                </c:pt>
                <c:pt idx="3259">
                  <c:v>The Jimmy Showâ </c:v>
                </c:pt>
                <c:pt idx="3260">
                  <c:v>A Good Day To Die Hardâ </c:v>
                </c:pt>
                <c:pt idx="3261">
                  <c:v>Spring Breakersâ </c:v>
                </c:pt>
                <c:pt idx="3262">
                  <c:v>House Of Waxâ </c:v>
                </c:pt>
                <c:pt idx="3263">
                  <c:v>House Of Waxâ </c:v>
                </c:pt>
                <c:pt idx="3264">
                  <c:v>The Counselorâ </c:v>
                </c:pt>
                <c:pt idx="3265">
                  <c:v>Little Nickyâ </c:v>
                </c:pt>
                <c:pt idx="3266">
                  <c:v>Doctor Dolittleâ </c:v>
                </c:pt>
                <c:pt idx="3267">
                  <c:v>The Tuxedoâ </c:v>
                </c:pt>
                <c:pt idx="3268">
                  <c:v>The Astronaut'S Wifeâ </c:v>
                </c:pt>
                <c:pt idx="3269">
                  <c:v>The Astronaut'S Wifeâ </c:v>
                </c:pt>
                <c:pt idx="3270">
                  <c:v>Just My Luckâ </c:v>
                </c:pt>
                <c:pt idx="3271">
                  <c:v>The Dilemmaâ </c:v>
                </c:pt>
                <c:pt idx="3272">
                  <c:v>The Back-Up Planâ </c:v>
                </c:pt>
                <c:pt idx="3273">
                  <c:v>Bride Of Chuckyâ </c:v>
                </c:pt>
                <c:pt idx="3274">
                  <c:v>The Covenantâ </c:v>
                </c:pt>
                <c:pt idx="3275">
                  <c:v>Bacheloretteâ </c:v>
                </c:pt>
                <c:pt idx="3276">
                  <c:v>Honeyâ </c:v>
                </c:pt>
                <c:pt idx="3277">
                  <c:v>How Do You Knowâ </c:v>
                </c:pt>
                <c:pt idx="3278">
                  <c:v>One For The Moneyâ </c:v>
                </c:pt>
                <c:pt idx="3279">
                  <c:v>Point Breakâ </c:v>
                </c:pt>
                <c:pt idx="3280">
                  <c:v>Point Breakâ </c:v>
                </c:pt>
                <c:pt idx="3281">
                  <c:v>License To Wedâ </c:v>
                </c:pt>
                <c:pt idx="3282">
                  <c:v>Hollywood Homicideâ </c:v>
                </c:pt>
                <c:pt idx="3283">
                  <c:v>Aquamarineâ </c:v>
                </c:pt>
                <c:pt idx="3284">
                  <c:v>Spy Hardâ </c:v>
                </c:pt>
                <c:pt idx="3285">
                  <c:v>I Love You, Beth Cooperâ </c:v>
                </c:pt>
                <c:pt idx="3286">
                  <c:v>The Lizzie Mcguire Movieâ </c:v>
                </c:pt>
                <c:pt idx="3287">
                  <c:v>Loserâ </c:v>
                </c:pt>
                <c:pt idx="3288">
                  <c:v>The Watcherâ </c:v>
                </c:pt>
                <c:pt idx="3289">
                  <c:v>Friday The 13Th Part Vii: The New Bloodâ </c:v>
                </c:pt>
                <c:pt idx="3290">
                  <c:v>Josie And The Pussycatsâ </c:v>
                </c:pt>
                <c:pt idx="3291">
                  <c:v>In The Cutâ </c:v>
                </c:pt>
                <c:pt idx="3292">
                  <c:v>Strange Wildernessâ </c:v>
                </c:pt>
                <c:pt idx="3293">
                  <c:v>Silent Houseâ </c:v>
                </c:pt>
                <c:pt idx="3294">
                  <c:v>The Bossâ </c:v>
                </c:pt>
                <c:pt idx="3295">
                  <c:v>The Glimmer Manâ </c:v>
                </c:pt>
                <c:pt idx="3296">
                  <c:v>Tomcatsâ </c:v>
                </c:pt>
                <c:pt idx="3297">
                  <c:v>Serving Saraâ </c:v>
                </c:pt>
                <c:pt idx="3298">
                  <c:v>Boys And Girlsâ </c:v>
                </c:pt>
                <c:pt idx="3299">
                  <c:v>Sleepoverâ </c:v>
                </c:pt>
                <c:pt idx="3300">
                  <c:v>Slackersâ </c:v>
                </c:pt>
                <c:pt idx="3301">
                  <c:v>D.E.B.S.Â </c:v>
                </c:pt>
                <c:pt idx="3302">
                  <c:v>Ready To Rumbleâ </c:v>
                </c:pt>
                <c:pt idx="3303">
                  <c:v>Post Gradâ </c:v>
                </c:pt>
                <c:pt idx="3304">
                  <c:v>Simply Irresistibleâ </c:v>
                </c:pt>
                <c:pt idx="3305">
                  <c:v>Alpha And Omegaâ </c:v>
                </c:pt>
                <c:pt idx="3306">
                  <c:v>Welcome Home, Roscoe Jenkinsâ </c:v>
                </c:pt>
                <c:pt idx="3307">
                  <c:v>The Out-Of-Townersâ </c:v>
                </c:pt>
                <c:pt idx="3308">
                  <c:v>The Brothers Solomonâ </c:v>
                </c:pt>
                <c:pt idx="3309">
                  <c:v>Woman On Topâ </c:v>
                </c:pt>
                <c:pt idx="3310">
                  <c:v>8 Heads In A Duffel Bagâ </c:v>
                </c:pt>
                <c:pt idx="3311">
                  <c:v>Tim And Eric'S Billion Dollar Movieâ </c:v>
                </c:pt>
                <c:pt idx="3312">
                  <c:v>By The Seaâ </c:v>
                </c:pt>
                <c:pt idx="3313">
                  <c:v>The Forsakenâ </c:v>
                </c:pt>
                <c:pt idx="3314">
                  <c:v>Fledâ </c:v>
                </c:pt>
                <c:pt idx="3315">
                  <c:v>Against The Ropesâ </c:v>
                </c:pt>
                <c:pt idx="3316">
                  <c:v>Max Keeble'S Big Moveâ </c:v>
                </c:pt>
                <c:pt idx="3317">
                  <c:v>Double Takeâ </c:v>
                </c:pt>
                <c:pt idx="3318">
                  <c:v>Bogusâ </c:v>
                </c:pt>
                <c:pt idx="3319">
                  <c:v>The Clan Of The Cave Bearâ </c:v>
                </c:pt>
                <c:pt idx="3320">
                  <c:v>The Adventures Of Pinocchioâ </c:v>
                </c:pt>
                <c:pt idx="3321">
                  <c:v>Peeplesâ </c:v>
                </c:pt>
                <c:pt idx="3322">
                  <c:v>Warlock: The Armageddonâ </c:v>
                </c:pt>
                <c:pt idx="3323">
                  <c:v>Captiveâ </c:v>
                </c:pt>
                <c:pt idx="3324">
                  <c:v>Salvation Boulevardâ </c:v>
                </c:pt>
                <c:pt idx="3325">
                  <c:v>Spaced Invadersâ </c:v>
                </c:pt>
                <c:pt idx="3326">
                  <c:v>Isn'T She Greatâ </c:v>
                </c:pt>
                <c:pt idx="3327">
                  <c:v>20 Datesâ </c:v>
                </c:pt>
                <c:pt idx="3328">
                  <c:v>Civil Brandâ </c:v>
                </c:pt>
                <c:pt idx="3329">
                  <c:v>Twilightâ </c:v>
                </c:pt>
                <c:pt idx="3330">
                  <c:v>Twilightâ </c:v>
                </c:pt>
                <c:pt idx="3331">
                  <c:v>Ghost Riderâ </c:v>
                </c:pt>
                <c:pt idx="3332">
                  <c:v>Scary Movie 2Â </c:v>
                </c:pt>
                <c:pt idx="3333">
                  <c:v>The Mummy: Tomb Of The Dragon Emperorâ </c:v>
                </c:pt>
                <c:pt idx="3334">
                  <c:v>Doomâ </c:v>
                </c:pt>
                <c:pt idx="3335">
                  <c:v>Paul Blart: Mall Copâ </c:v>
                </c:pt>
                <c:pt idx="3336">
                  <c:v>Legionâ </c:v>
                </c:pt>
                <c:pt idx="3337">
                  <c:v>The Final Destinationâ </c:v>
                </c:pt>
                <c:pt idx="3338">
                  <c:v>Flubberâ </c:v>
                </c:pt>
                <c:pt idx="3339">
                  <c:v>The Wedding Plannerâ </c:v>
                </c:pt>
                <c:pt idx="3340">
                  <c:v>Alvin And The Chipmunksâ </c:v>
                </c:pt>
                <c:pt idx="3341">
                  <c:v>The 5Th Waveâ </c:v>
                </c:pt>
                <c:pt idx="3342">
                  <c:v>Spawnâ </c:v>
                </c:pt>
                <c:pt idx="3343">
                  <c:v>The Stepford Wivesâ </c:v>
                </c:pt>
                <c:pt idx="3344">
                  <c:v>Riâ¢Hie Riâ¢Hâ </c:v>
                </c:pt>
                <c:pt idx="3345">
                  <c:v>Apollo 18Â </c:v>
                </c:pt>
                <c:pt idx="3346">
                  <c:v>Cats &amp; Dogsâ </c:v>
                </c:pt>
                <c:pt idx="3347">
                  <c:v>Zookeeperâ </c:v>
                </c:pt>
                <c:pt idx="3348">
                  <c:v>Queen Of The Damnedâ </c:v>
                </c:pt>
                <c:pt idx="3349">
                  <c:v>The Medallionâ </c:v>
                </c:pt>
                <c:pt idx="3350">
                  <c:v>The Lazarus Effectâ </c:v>
                </c:pt>
                <c:pt idx="3351">
                  <c:v>Christmas With The Kranksâ </c:v>
                </c:pt>
                <c:pt idx="3352">
                  <c:v>Shutterâ </c:v>
                </c:pt>
                <c:pt idx="3353">
                  <c:v>Sinister 2Â </c:v>
                </c:pt>
                <c:pt idx="3354">
                  <c:v>Tank Girlâ </c:v>
                </c:pt>
                <c:pt idx="3355">
                  <c:v>Annieâ </c:v>
                </c:pt>
                <c:pt idx="3356">
                  <c:v>Halloween 5Â </c:v>
                </c:pt>
                <c:pt idx="3357">
                  <c:v>Over Her Dead Bodyâ </c:v>
                </c:pt>
                <c:pt idx="3358">
                  <c:v>My Stepmother Is An Alienâ </c:v>
                </c:pt>
                <c:pt idx="3359">
                  <c:v>Stomp The Yardâ </c:v>
                </c:pt>
                <c:pt idx="3360">
                  <c:v>Little Black Bookâ </c:v>
                </c:pt>
                <c:pt idx="3361">
                  <c:v>The Wild Thornberrys Movieâ </c:v>
                </c:pt>
                <c:pt idx="3362">
                  <c:v>Pootie Tangâ </c:v>
                </c:pt>
                <c:pt idx="3363">
                  <c:v>Clockstoppersâ </c:v>
                </c:pt>
                <c:pt idx="3364">
                  <c:v>The Wizâ </c:v>
                </c:pt>
                <c:pt idx="3365">
                  <c:v>Welcome To Mooseportâ </c:v>
                </c:pt>
                <c:pt idx="3366">
                  <c:v>Donkey Punchâ </c:v>
                </c:pt>
                <c:pt idx="3367">
                  <c:v>Walking With Dinosaurs 3Dâ </c:v>
                </c:pt>
                <c:pt idx="3368">
                  <c:v>Chill Factorâ </c:v>
                </c:pt>
                <c:pt idx="3369">
                  <c:v>Catch That Kidâ </c:v>
                </c:pt>
                <c:pt idx="3370">
                  <c:v>Flipperâ </c:v>
                </c:pt>
                <c:pt idx="3371">
                  <c:v>Action Jacksonâ </c:v>
                </c:pt>
                <c:pt idx="3372">
                  <c:v>Addictedâ </c:v>
                </c:pt>
                <c:pt idx="3373">
                  <c:v>Texas Rangersâ </c:v>
                </c:pt>
                <c:pt idx="3374">
                  <c:v>Sphinxâ </c:v>
                </c:pt>
                <c:pt idx="3375">
                  <c:v>Eragonâ </c:v>
                </c:pt>
                <c:pt idx="3376">
                  <c:v>Scary Movie 4Â </c:v>
                </c:pt>
                <c:pt idx="3377">
                  <c:v>Jennifer'S Bodyâ </c:v>
                </c:pt>
                <c:pt idx="3378">
                  <c:v>Sex Tapeâ </c:v>
                </c:pt>
                <c:pt idx="3379">
                  <c:v>Maid In Manhattanâ </c:v>
                </c:pt>
                <c:pt idx="3380">
                  <c:v>Big Momma'S Houseâ </c:v>
                </c:pt>
                <c:pt idx="3381">
                  <c:v>The Dukes Of Hazzardâ </c:v>
                </c:pt>
                <c:pt idx="3382">
                  <c:v>I, Frankensteinâ </c:v>
                </c:pt>
                <c:pt idx="3383">
                  <c:v>Lost In Spaceâ </c:v>
                </c:pt>
                <c:pt idx="3384">
                  <c:v>My Super Ex-Girlfriendâ </c:v>
                </c:pt>
                <c:pt idx="3385">
                  <c:v>The Hills Have Eyes Iiâ </c:v>
                </c:pt>
                <c:pt idx="3386">
                  <c:v>The Sweetest Thingâ </c:v>
                </c:pt>
                <c:pt idx="3387">
                  <c:v>Spy Kids 2: Island Of Lost Dreamsâ </c:v>
                </c:pt>
                <c:pt idx="3388">
                  <c:v>Hot Pursuitâ </c:v>
                </c:pt>
                <c:pt idx="3389">
                  <c:v>A Haunted Houseâ </c:v>
                </c:pt>
                <c:pt idx="3390">
                  <c:v>G-Forceâ </c:v>
                </c:pt>
                <c:pt idx="3391">
                  <c:v>A Nightmare On Elm Street 5: The Dream Childâ </c:v>
                </c:pt>
                <c:pt idx="3392">
                  <c:v>Exorcist: The Beginningâ </c:v>
                </c:pt>
                <c:pt idx="3393">
                  <c:v>The Caveâ </c:v>
                </c:pt>
                <c:pt idx="3394">
                  <c:v>Alex Crossâ </c:v>
                </c:pt>
                <c:pt idx="3395">
                  <c:v>Hot Tub Time Machine 2Â </c:v>
                </c:pt>
                <c:pt idx="3396">
                  <c:v>Get Carterâ </c:v>
                </c:pt>
                <c:pt idx="3397">
                  <c:v>The Transporter Refueledâ </c:v>
                </c:pt>
                <c:pt idx="3398">
                  <c:v>Stay Aliveâ </c:v>
                </c:pt>
                <c:pt idx="3399">
                  <c:v>Sorority Rowâ </c:v>
                </c:pt>
                <c:pt idx="3400">
                  <c:v>The Lords Of Salemâ </c:v>
                </c:pt>
                <c:pt idx="3401">
                  <c:v>Snow Dogsâ </c:v>
                </c:pt>
                <c:pt idx="3402">
                  <c:v>Alex Rider: Operation Stormbreakerâ </c:v>
                </c:pt>
                <c:pt idx="3403">
                  <c:v>Miss Marchâ </c:v>
                </c:pt>
                <c:pt idx="3404">
                  <c:v>Random Heartsâ </c:v>
                </c:pt>
                <c:pt idx="3405">
                  <c:v>Malibu'S Most Wantedâ </c:v>
                </c:pt>
                <c:pt idx="3406">
                  <c:v>Like Mikeâ </c:v>
                </c:pt>
                <c:pt idx="3407">
                  <c:v>The Orderâ </c:v>
                </c:pt>
                <c:pt idx="3408">
                  <c:v>The Son Of No Oneâ </c:v>
                </c:pt>
                <c:pt idx="3409">
                  <c:v>Return To The Blue Lagoonâ </c:v>
                </c:pt>
                <c:pt idx="3410">
                  <c:v>Dylan Dog: Dead Of Nightâ </c:v>
                </c:pt>
                <c:pt idx="3411">
                  <c:v>Air Budâ </c:v>
                </c:pt>
                <c:pt idx="3412">
                  <c:v>Bless The Childâ </c:v>
                </c:pt>
                <c:pt idx="3413">
                  <c:v>The Scarlet Letterâ </c:v>
                </c:pt>
                <c:pt idx="3414">
                  <c:v>Stealing Harvardâ </c:v>
                </c:pt>
                <c:pt idx="3415">
                  <c:v>Stealing Harvardâ </c:v>
                </c:pt>
                <c:pt idx="3416">
                  <c:v>The Ladies Manâ </c:v>
                </c:pt>
                <c:pt idx="3417">
                  <c:v>Jadeâ </c:v>
                </c:pt>
                <c:pt idx="3418">
                  <c:v>2016: Obama'S Americaâ </c:v>
                </c:pt>
                <c:pt idx="3419">
                  <c:v>Unaccompanied Minorsâ </c:v>
                </c:pt>
                <c:pt idx="3420">
                  <c:v>Vampsâ </c:v>
                </c:pt>
                <c:pt idx="3421">
                  <c:v>Here On Earthâ </c:v>
                </c:pt>
                <c:pt idx="3422">
                  <c:v>The Toxic Avenger Part Iiâ </c:v>
                </c:pt>
                <c:pt idx="3423">
                  <c:v>Thr3Eâ </c:v>
                </c:pt>
                <c:pt idx="3424">
                  <c:v>House Party 2Â </c:v>
                </c:pt>
                <c:pt idx="3425">
                  <c:v>Good Boy!Â </c:v>
                </c:pt>
                <c:pt idx="3426">
                  <c:v>The Longshotsâ </c:v>
                </c:pt>
                <c:pt idx="3427">
                  <c:v>The Bridge Of San Luis Reyâ </c:v>
                </c:pt>
                <c:pt idx="3428">
                  <c:v>Held Upâ </c:v>
                </c:pt>
                <c:pt idx="3429">
                  <c:v>Excessive Forceâ </c:v>
                </c:pt>
                <c:pt idx="3430">
                  <c:v>The Happeningâ </c:v>
                </c:pt>
                <c:pt idx="3431">
                  <c:v>Abductionâ </c:v>
                </c:pt>
                <c:pt idx="3432">
                  <c:v>Garfieldâ </c:v>
                </c:pt>
                <c:pt idx="3433">
                  <c:v>Chernobyl Diariesâ </c:v>
                </c:pt>
                <c:pt idx="3434">
                  <c:v>Miss Congeniality 2: Armed And Fabulousâ </c:v>
                </c:pt>
                <c:pt idx="3435">
                  <c:v>Silent Hill: Revelation 3Dâ </c:v>
                </c:pt>
                <c:pt idx="3436">
                  <c:v>Stealthâ </c:v>
                </c:pt>
                <c:pt idx="3437">
                  <c:v>The Grudge 2Â </c:v>
                </c:pt>
                <c:pt idx="3438">
                  <c:v>Get Rich Or Die Tryin'Â </c:v>
                </c:pt>
                <c:pt idx="3439">
                  <c:v>When A Stranger Callsâ </c:v>
                </c:pt>
                <c:pt idx="3440">
                  <c:v>Congoâ </c:v>
                </c:pt>
                <c:pt idx="3441">
                  <c:v>Paranormal Activity: The Marked Onesâ </c:v>
                </c:pt>
                <c:pt idx="3442">
                  <c:v>Agent Cody Banksâ </c:v>
                </c:pt>
                <c:pt idx="3443">
                  <c:v>Cursedâ </c:v>
                </c:pt>
                <c:pt idx="3444">
                  <c:v>An American Hauntingâ </c:v>
                </c:pt>
                <c:pt idx="3445">
                  <c:v>Survival Of The Deadâ </c:v>
                </c:pt>
                <c:pt idx="3446">
                  <c:v>Swimfanâ </c:v>
                </c:pt>
                <c:pt idx="3447">
                  <c:v>The Tenâ </c:v>
                </c:pt>
                <c:pt idx="3448">
                  <c:v>Superstarâ </c:v>
                </c:pt>
                <c:pt idx="3449">
                  <c:v>Fameâ </c:v>
                </c:pt>
                <c:pt idx="3450">
                  <c:v>The Brown Bunnyâ </c:v>
                </c:pt>
                <c:pt idx="3451">
                  <c:v>Alvin And The Chipmunks: The Road Chipâ </c:v>
                </c:pt>
                <c:pt idx="3452">
                  <c:v>Madea'S Family Reunionâ </c:v>
                </c:pt>
                <c:pt idx="3453">
                  <c:v>Lucky Numbersâ </c:v>
                </c:pt>
                <c:pt idx="3454">
                  <c:v>Battle Of The Yearâ </c:v>
                </c:pt>
                <c:pt idx="3455">
                  <c:v>Home Friesâ </c:v>
                </c:pt>
                <c:pt idx="3456">
                  <c:v>Baggage Claimâ </c:v>
                </c:pt>
                <c:pt idx="3457">
                  <c:v>Girl 6Â </c:v>
                </c:pt>
                <c:pt idx="3458">
                  <c:v>Doug'S 1St Movieâ </c:v>
                </c:pt>
                <c:pt idx="3459">
                  <c:v>The Legend Of The Lone Rangerâ </c:v>
                </c:pt>
                <c:pt idx="3460">
                  <c:v>The Twilight Saga: Eclipseâ </c:v>
                </c:pt>
                <c:pt idx="3461">
                  <c:v>After Earthâ </c:v>
                </c:pt>
                <c:pt idx="3462">
                  <c:v>Year Oneâ </c:v>
                </c:pt>
                <c:pt idx="3463">
                  <c:v>Scooby-Dooâ </c:v>
                </c:pt>
                <c:pt idx="3464">
                  <c:v>The Hauntingâ </c:v>
                </c:pt>
                <c:pt idx="3465">
                  <c:v>Gulliver'S Travelsâ </c:v>
                </c:pt>
                <c:pt idx="3466">
                  <c:v>Superman Iiiâ </c:v>
                </c:pt>
                <c:pt idx="3467">
                  <c:v>The Darkest Hourâ </c:v>
                </c:pt>
                <c:pt idx="3468">
                  <c:v>Ghosts Of Marsâ </c:v>
                </c:pt>
                <c:pt idx="3469">
                  <c:v>Halloween Iiâ </c:v>
                </c:pt>
                <c:pt idx="3470">
                  <c:v>Halloween Iiâ </c:v>
                </c:pt>
                <c:pt idx="3471">
                  <c:v>Tammyâ </c:v>
                </c:pt>
                <c:pt idx="3472">
                  <c:v>Scooby-Doo 2: Monsters Unleashedâ </c:v>
                </c:pt>
                <c:pt idx="3473">
                  <c:v>The Haunted Mansionâ </c:v>
                </c:pt>
                <c:pt idx="3474">
                  <c:v>Meet Daveâ </c:v>
                </c:pt>
                <c:pt idx="3475">
                  <c:v>Freddy'S Dead: The Final Nightmareâ </c:v>
                </c:pt>
                <c:pt idx="3476">
                  <c:v>Seed Of Chuckyâ </c:v>
                </c:pt>
                <c:pt idx="3477">
                  <c:v>The Cold Light Of Dayâ </c:v>
                </c:pt>
                <c:pt idx="3478">
                  <c:v>The Phantomâ </c:v>
                </c:pt>
                <c:pt idx="3479">
                  <c:v>Dracula 2000Â </c:v>
                </c:pt>
                <c:pt idx="3480">
                  <c:v>Boat Tripâ </c:v>
                </c:pt>
                <c:pt idx="3481">
                  <c:v>Darkness Fallsâ </c:v>
                </c:pt>
                <c:pt idx="3482">
                  <c:v>Halloween: The Curse Of Michael Myersâ </c:v>
                </c:pt>
                <c:pt idx="3483">
                  <c:v>The Womenâ </c:v>
                </c:pt>
                <c:pt idx="3484">
                  <c:v>I Don'T Know How She Does Itâ </c:v>
                </c:pt>
                <c:pt idx="3485">
                  <c:v>Holy Manâ </c:v>
                </c:pt>
                <c:pt idx="3486">
                  <c:v>The Big Bounceâ </c:v>
                </c:pt>
                <c:pt idx="3487">
                  <c:v>Eye Of The Beholderâ </c:v>
                </c:pt>
                <c:pt idx="3488">
                  <c:v>Summer Catchâ </c:v>
                </c:pt>
                <c:pt idx="3489">
                  <c:v>Down To Youâ </c:v>
                </c:pt>
                <c:pt idx="3490">
                  <c:v>Say It Isn'T Soâ </c:v>
                </c:pt>
                <c:pt idx="3491">
                  <c:v>My Favorite Martianâ </c:v>
                </c:pt>
                <c:pt idx="3492">
                  <c:v>Snow Dayâ </c:v>
                </c:pt>
                <c:pt idx="3493">
                  <c:v>Abandonâ </c:v>
                </c:pt>
                <c:pt idx="3494">
                  <c:v>Our Family Weddingâ </c:v>
                </c:pt>
                <c:pt idx="3495">
                  <c:v>Shortsâ </c:v>
                </c:pt>
                <c:pt idx="3496">
                  <c:v>Shadow Conspiracyâ </c:v>
                </c:pt>
                <c:pt idx="3497">
                  <c:v>Harvard Manâ </c:v>
                </c:pt>
                <c:pt idx="3498">
                  <c:v>Wild Wild Westâ </c:v>
                </c:pt>
                <c:pt idx="3499">
                  <c:v>Charlie'S Angels: Full Throttleâ </c:v>
                </c:pt>
                <c:pt idx="3500">
                  <c:v>Elektraâ </c:v>
                </c:pt>
                <c:pt idx="3501">
                  <c:v>The Flintstonesâ </c:v>
                </c:pt>
                <c:pt idx="3502">
                  <c:v>The Spiritâ </c:v>
                </c:pt>
                <c:pt idx="3503">
                  <c:v>The Animalâ </c:v>
                </c:pt>
                <c:pt idx="3504">
                  <c:v>The Unbornâ </c:v>
                </c:pt>
                <c:pt idx="3505">
                  <c:v>The Unbornâ </c:v>
                </c:pt>
                <c:pt idx="3506">
                  <c:v>Doa: Dead Or Aliveâ </c:v>
                </c:pt>
                <c:pt idx="3507">
                  <c:v>Texas Chainsaw 3Dâ </c:v>
                </c:pt>
                <c:pt idx="3508">
                  <c:v>Zoolander 2Â </c:v>
                </c:pt>
                <c:pt idx="3509">
                  <c:v>All About Steveâ </c:v>
                </c:pt>
                <c:pt idx="3510">
                  <c:v>Black Knightâ </c:v>
                </c:pt>
                <c:pt idx="3511">
                  <c:v>The Roommateâ </c:v>
                </c:pt>
                <c:pt idx="3512">
                  <c:v>102 Dalmatiansâ </c:v>
                </c:pt>
                <c:pt idx="3513">
                  <c:v>Envyâ </c:v>
                </c:pt>
                <c:pt idx="3514">
                  <c:v>Teenage Mutant Ninja Turtles Iiiâ </c:v>
                </c:pt>
                <c:pt idx="3515">
                  <c:v>Godsendâ </c:v>
                </c:pt>
                <c:pt idx="3516">
                  <c:v>The Forestâ </c:v>
                </c:pt>
                <c:pt idx="3517">
                  <c:v>Crocodile Dundee In Los Angelesâ </c:v>
                </c:pt>
                <c:pt idx="3518">
                  <c:v>New York Minuteâ </c:v>
                </c:pt>
                <c:pt idx="3519">
                  <c:v>My Soul To Takeâ </c:v>
                </c:pt>
                <c:pt idx="3520">
                  <c:v>My Soul To Takeâ </c:v>
                </c:pt>
                <c:pt idx="3521">
                  <c:v>Supernovaâ </c:v>
                </c:pt>
                <c:pt idx="3522">
                  <c:v>Knock Offâ </c:v>
                </c:pt>
                <c:pt idx="3523">
                  <c:v>Theyâ </c:v>
                </c:pt>
                <c:pt idx="3524">
                  <c:v>Hoodwinked Too! Hood Vs. Evilâ </c:v>
                </c:pt>
                <c:pt idx="3525">
                  <c:v>Lost Soulsâ </c:v>
                </c:pt>
                <c:pt idx="3526">
                  <c:v>Madea'S Witness Protectionâ </c:v>
                </c:pt>
                <c:pt idx="3527">
                  <c:v>The Barbariansâ </c:v>
                </c:pt>
                <c:pt idx="3528">
                  <c:v>Locker 13Â </c:v>
                </c:pt>
                <c:pt idx="3529">
                  <c:v>Aliens Vs. Predator: Requiemâ </c:v>
                </c:pt>
                <c:pt idx="3530">
                  <c:v>Jonah Hexâ </c:v>
                </c:pt>
                <c:pt idx="3531">
                  <c:v>Herbie Fully Loadedâ </c:v>
                </c:pt>
                <c:pt idx="3532">
                  <c:v>Did You Hear About The Morgans?Â </c:v>
                </c:pt>
                <c:pt idx="3533">
                  <c:v>The Marineâ </c:v>
                </c:pt>
                <c:pt idx="3534">
                  <c:v>Pulseâ </c:v>
                </c:pt>
                <c:pt idx="3535">
                  <c:v>Friday The 13Th: A New Beginningâ </c:v>
                </c:pt>
                <c:pt idx="3536">
                  <c:v>Valentineâ </c:v>
                </c:pt>
                <c:pt idx="3537">
                  <c:v>A Haunted House 2Â </c:v>
                </c:pt>
                <c:pt idx="3538">
                  <c:v>Monkeyboneâ </c:v>
                </c:pt>
                <c:pt idx="3539">
                  <c:v>The Musketeerâ </c:v>
                </c:pt>
                <c:pt idx="3540">
                  <c:v>Hanging Upâ </c:v>
                </c:pt>
                <c:pt idx="3541">
                  <c:v>The Next Best Thingâ </c:v>
                </c:pt>
                <c:pt idx="3542">
                  <c:v>Turbulenceâ </c:v>
                </c:pt>
                <c:pt idx="3543">
                  <c:v>Full Frontalâ </c:v>
                </c:pt>
                <c:pt idx="3544">
                  <c:v>Surfer, Dudeâ </c:v>
                </c:pt>
                <c:pt idx="3545">
                  <c:v>American Ninja 2: The Confrontationâ </c:v>
                </c:pt>
                <c:pt idx="3546">
                  <c:v>A Madea Christmasâ </c:v>
                </c:pt>
                <c:pt idx="3547">
                  <c:v>Motherhoodâ </c:v>
                </c:pt>
                <c:pt idx="3548">
                  <c:v>Raise The Titanicâ </c:v>
                </c:pt>
                <c:pt idx="3549">
                  <c:v>The Twilight Saga: New Moonâ </c:v>
                </c:pt>
                <c:pt idx="3550">
                  <c:v>Anacondaâ </c:v>
                </c:pt>
                <c:pt idx="3551">
                  <c:v>I Still Know What You Did Last Summerâ </c:v>
                </c:pt>
                <c:pt idx="3552">
                  <c:v>Paranormal Activity 4Â </c:v>
                </c:pt>
                <c:pt idx="3553">
                  <c:v>Showgirlsâ </c:v>
                </c:pt>
                <c:pt idx="3554">
                  <c:v>Legally Blonde 2: Red, White &amp; Blondeâ </c:v>
                </c:pt>
                <c:pt idx="3555">
                  <c:v>Deuce Bigalow: European Gigoloâ </c:v>
                </c:pt>
                <c:pt idx="3556">
                  <c:v>Dr. Dolittle 2Â </c:v>
                </c:pt>
                <c:pt idx="3557">
                  <c:v>Howard The Duckâ </c:v>
                </c:pt>
                <c:pt idx="3558">
                  <c:v>Big Momma'S House 2Â </c:v>
                </c:pt>
                <c:pt idx="3559">
                  <c:v>Halloween Iii: Season Of The Witchâ </c:v>
                </c:pt>
                <c:pt idx="3560">
                  <c:v>The Boy Next Doorâ </c:v>
                </c:pt>
                <c:pt idx="3561">
                  <c:v>My Boss'S Daughterâ </c:v>
                </c:pt>
                <c:pt idx="3562">
                  <c:v>Confessions Of A Teenage Drama Queenâ </c:v>
                </c:pt>
                <c:pt idx="3563">
                  <c:v>Are We There Yet?Â </c:v>
                </c:pt>
                <c:pt idx="3564">
                  <c:v>Anacondas: The Hunt For The Blood Orchidâ </c:v>
                </c:pt>
                <c:pt idx="3565">
                  <c:v>Yogi Bearâ </c:v>
                </c:pt>
                <c:pt idx="3566">
                  <c:v>Highlander: Endgameâ </c:v>
                </c:pt>
                <c:pt idx="3567">
                  <c:v>The Rage: Carrie 2Â </c:v>
                </c:pt>
                <c:pt idx="3568">
                  <c:v>Half Past Deadâ </c:v>
                </c:pt>
                <c:pt idx="3569">
                  <c:v>Collegeâ </c:v>
                </c:pt>
                <c:pt idx="3570">
                  <c:v>Corky Romanoâ </c:v>
                </c:pt>
                <c:pt idx="3571">
                  <c:v>Breakfast Of Championsâ </c:v>
                </c:pt>
                <c:pt idx="3572">
                  <c:v>The Washâ </c:v>
                </c:pt>
                <c:pt idx="3573">
                  <c:v>The In Crowdâ </c:v>
                </c:pt>
                <c:pt idx="3574">
                  <c:v>The Virginity Hitâ </c:v>
                </c:pt>
                <c:pt idx="3575">
                  <c:v>Warriors Of Virtueâ </c:v>
                </c:pt>
                <c:pt idx="3576">
                  <c:v>90 Minutes In Heavenâ </c:v>
                </c:pt>
                <c:pt idx="3577">
                  <c:v>Detention Of The Deadâ </c:v>
                </c:pt>
                <c:pt idx="3578">
                  <c:v>Superhero Movieâ </c:v>
                </c:pt>
                <c:pt idx="3579">
                  <c:v>High School Musical 3: Senior Yearâ </c:v>
                </c:pt>
                <c:pt idx="3580">
                  <c:v>Freddy Got Fingeredâ </c:v>
                </c:pt>
                <c:pt idx="3581">
                  <c:v>Drivenâ </c:v>
                </c:pt>
                <c:pt idx="3582">
                  <c:v>Alvin And The Chipmunks: The Squeakquelâ </c:v>
                </c:pt>
                <c:pt idx="3583">
                  <c:v>Friday The 13Th Part Viii: Jason Takes Manhattanâ </c:v>
                </c:pt>
                <c:pt idx="3584">
                  <c:v>Black Christmasâ </c:v>
                </c:pt>
                <c:pt idx="3585">
                  <c:v>Vampire In Brooklynâ </c:v>
                </c:pt>
                <c:pt idx="3586">
                  <c:v>Poltergeist Iiiâ </c:v>
                </c:pt>
                <c:pt idx="3587">
                  <c:v>Agent Cody Banks 2: Destination Londonâ </c:v>
                </c:pt>
                <c:pt idx="3588">
                  <c:v>Code Name: The Cleanerâ </c:v>
                </c:pt>
                <c:pt idx="3589">
                  <c:v>Space Chimpsâ </c:v>
                </c:pt>
                <c:pt idx="3590">
                  <c:v>Happily N'Ever Afterâ </c:v>
                </c:pt>
                <c:pt idx="3591">
                  <c:v>The Vatican Tapesâ </c:v>
                </c:pt>
                <c:pt idx="3592">
                  <c:v>Juwanna Mannâ </c:v>
                </c:pt>
                <c:pt idx="3593">
                  <c:v>Extreme Opsâ </c:v>
                </c:pt>
                <c:pt idx="3594">
                  <c:v>Can'T Stop The Musicâ </c:v>
                </c:pt>
                <c:pt idx="3595">
                  <c:v>All The Queen'S Menâ </c:v>
                </c:pt>
                <c:pt idx="3596">
                  <c:v>Stonewallâ </c:v>
                </c:pt>
                <c:pt idx="3597">
                  <c:v>Skylineâ </c:v>
                </c:pt>
                <c:pt idx="3598">
                  <c:v>Ultravioletâ </c:v>
                </c:pt>
                <c:pt idx="3599">
                  <c:v>Jason Xâ </c:v>
                </c:pt>
                <c:pt idx="3600">
                  <c:v>Ouijaâ </c:v>
                </c:pt>
                <c:pt idx="3601">
                  <c:v>The Island Of Dr. Moreauâ </c:v>
                </c:pt>
                <c:pt idx="3602">
                  <c:v>Kangaroo Jackâ </c:v>
                </c:pt>
                <c:pt idx="3603">
                  <c:v>Paul Blart: Mall Cop 2Â </c:v>
                </c:pt>
                <c:pt idx="3604">
                  <c:v>Alvin And The Chipmunks: Chipwreckedâ </c:v>
                </c:pt>
                <c:pt idx="3605">
                  <c:v>Big Mommas: Like Father, Like Sonâ </c:v>
                </c:pt>
                <c:pt idx="3606">
                  <c:v>Getawayâ </c:v>
                </c:pt>
                <c:pt idx="3607">
                  <c:v>Soul Planeâ </c:v>
                </c:pt>
                <c:pt idx="3608">
                  <c:v>On Deadly Groundâ </c:v>
                </c:pt>
                <c:pt idx="3609">
                  <c:v>The Shaggy Dogâ </c:v>
                </c:pt>
                <c:pt idx="3610">
                  <c:v>Why Did I Get Married Too?Â </c:v>
                </c:pt>
                <c:pt idx="3611">
                  <c:v>Town &amp; Countryâ </c:v>
                </c:pt>
                <c:pt idx="3612">
                  <c:v>Whippedâ </c:v>
                </c:pt>
                <c:pt idx="3613">
                  <c:v>The Nutcracker In 3Dâ </c:v>
                </c:pt>
                <c:pt idx="3614">
                  <c:v>Delgoâ </c:v>
                </c:pt>
                <c:pt idx="3615">
                  <c:v>Black Nativityâ </c:v>
                </c:pt>
                <c:pt idx="3616">
                  <c:v>Fantastic Fourâ </c:v>
                </c:pt>
                <c:pt idx="3617">
                  <c:v>Fantastic Fourâ </c:v>
                </c:pt>
                <c:pt idx="3618">
                  <c:v>Ghost Rider: Spirit Of Vengeanceâ </c:v>
                </c:pt>
                <c:pt idx="3619">
                  <c:v>Movie 43Â </c:v>
                </c:pt>
                <c:pt idx="3620">
                  <c:v>Sex And The City 2Â </c:v>
                </c:pt>
                <c:pt idx="3621">
                  <c:v>Xxx: State Of The Unionâ </c:v>
                </c:pt>
                <c:pt idx="3622">
                  <c:v>Littlemanâ </c:v>
                </c:pt>
                <c:pt idx="3623">
                  <c:v>Nutty Professor Ii: The Klumpsâ </c:v>
                </c:pt>
                <c:pt idx="3624">
                  <c:v>Stripteaseâ </c:v>
                </c:pt>
                <c:pt idx="3625">
                  <c:v>In The Land Of Blood And Honeyâ </c:v>
                </c:pt>
                <c:pt idx="3626">
                  <c:v>Jason Goes To Hell: The Final Fridayâ </c:v>
                </c:pt>
                <c:pt idx="3627">
                  <c:v>Highlander: The Final Dimensionâ </c:v>
                </c:pt>
                <c:pt idx="3628">
                  <c:v>Cats &amp; Dogs: The Revenge Of Kitty Galoreâ </c:v>
                </c:pt>
                <c:pt idx="3629">
                  <c:v>Fat Albertâ </c:v>
                </c:pt>
                <c:pt idx="3630">
                  <c:v>An American Carolâ </c:v>
                </c:pt>
                <c:pt idx="3631">
                  <c:v>3 Ninjas Kick Backâ </c:v>
                </c:pt>
                <c:pt idx="3632">
                  <c:v>Johnson Family Vacationâ </c:v>
                </c:pt>
                <c:pt idx="3633">
                  <c:v>The Last Airbenderâ </c:v>
                </c:pt>
                <c:pt idx="3634">
                  <c:v>The Legend Of Herculesâ </c:v>
                </c:pt>
                <c:pt idx="3635">
                  <c:v>Hannah Montana: The Movieâ </c:v>
                </c:pt>
                <c:pt idx="3636">
                  <c:v>Basic Instinct 2Â </c:v>
                </c:pt>
                <c:pt idx="3637">
                  <c:v>The Devil Insideâ </c:v>
                </c:pt>
                <c:pt idx="3638">
                  <c:v>A Sound Of Thunderâ </c:v>
                </c:pt>
                <c:pt idx="3639">
                  <c:v>Zoomâ </c:v>
                </c:pt>
                <c:pt idx="3640">
                  <c:v>The Gallowsâ </c:v>
                </c:pt>
                <c:pt idx="3641">
                  <c:v>Marmadukeâ </c:v>
                </c:pt>
                <c:pt idx="3642">
                  <c:v>Thunderbirdsâ </c:v>
                </c:pt>
                <c:pt idx="3643">
                  <c:v>Ishtarâ </c:v>
                </c:pt>
                <c:pt idx="3644">
                  <c:v>Undiscoveredâ </c:v>
                </c:pt>
                <c:pt idx="3645">
                  <c:v>Fifty Shades Of Greyâ </c:v>
                </c:pt>
                <c:pt idx="3646">
                  <c:v>Spy Kids 3-D: Game Overâ </c:v>
                </c:pt>
                <c:pt idx="3647">
                  <c:v>Inspector Gadgetâ </c:v>
                </c:pt>
                <c:pt idx="3648">
                  <c:v>Halloween: Resurrectionâ </c:v>
                </c:pt>
                <c:pt idx="3649">
                  <c:v>Boogeymanâ </c:v>
                </c:pt>
                <c:pt idx="3650">
                  <c:v>Universal Soldier: The Returnâ </c:v>
                </c:pt>
                <c:pt idx="3651">
                  <c:v>One Direction: This Is Usâ </c:v>
                </c:pt>
                <c:pt idx="3652">
                  <c:v>The Adventures Of Rocky &amp; Bullwinkleâ </c:v>
                </c:pt>
                <c:pt idx="3653">
                  <c:v>The Apparitionâ </c:v>
                </c:pt>
                <c:pt idx="3654">
                  <c:v>Wing Commanderâ </c:v>
                </c:pt>
                <c:pt idx="3655">
                  <c:v>Urban Legends: Final Cutâ </c:v>
                </c:pt>
                <c:pt idx="3656">
                  <c:v>I Can Do Bad All By Myselfâ </c:v>
                </c:pt>
                <c:pt idx="3657">
                  <c:v>Underclassmanâ </c:v>
                </c:pt>
                <c:pt idx="3658">
                  <c:v>Chain Letterâ </c:v>
                </c:pt>
                <c:pt idx="3659">
                  <c:v>On The Lineâ </c:v>
                </c:pt>
                <c:pt idx="3660">
                  <c:v>King'S Ransomâ </c:v>
                </c:pt>
                <c:pt idx="3661">
                  <c:v>Megiddo: The Omega Code 2Â </c:v>
                </c:pt>
                <c:pt idx="3662">
                  <c:v>In Her Line Of Fireâ </c:v>
                </c:pt>
                <c:pt idx="3663">
                  <c:v>Super Mario Bros.Â </c:v>
                </c:pt>
                <c:pt idx="3664">
                  <c:v>Book Of Shadows: Blair Witch 2Â </c:v>
                </c:pt>
                <c:pt idx="3665">
                  <c:v>Torqueâ </c:v>
                </c:pt>
                <c:pt idx="3666">
                  <c:v>Shark Night 3Dâ </c:v>
                </c:pt>
                <c:pt idx="3667">
                  <c:v>Devil'S Dueâ </c:v>
                </c:pt>
                <c:pt idx="3668">
                  <c:v>The Last Exorcism Part Iiâ </c:v>
                </c:pt>
                <c:pt idx="3669">
                  <c:v>The Country Bearsâ </c:v>
                </c:pt>
                <c:pt idx="3670">
                  <c:v>3 Strikesâ </c:v>
                </c:pt>
                <c:pt idx="3671">
                  <c:v>Robocop 3Â </c:v>
                </c:pt>
                <c:pt idx="3672">
                  <c:v>Prom Nightâ </c:v>
                </c:pt>
                <c:pt idx="3673">
                  <c:v>One Missed Callâ </c:v>
                </c:pt>
                <c:pt idx="3674">
                  <c:v>The Canyonsâ </c:v>
                </c:pt>
                <c:pt idx="3675">
                  <c:v>Soul Survivorsâ </c:v>
                </c:pt>
                <c:pt idx="3676">
                  <c:v>Blonde Ambitionâ </c:v>
                </c:pt>
                <c:pt idx="3677">
                  <c:v>I Got The Hook Upâ </c:v>
                </c:pt>
                <c:pt idx="3678">
                  <c:v>Go For It!Â </c:v>
                </c:pt>
                <c:pt idx="3679">
                  <c:v>Street Fighterâ </c:v>
                </c:pt>
                <c:pt idx="3680">
                  <c:v>The Love Guruâ </c:v>
                </c:pt>
                <c:pt idx="3681">
                  <c:v>In The Name Of The King: A Dungeon Siege Taleâ </c:v>
                </c:pt>
                <c:pt idx="3682">
                  <c:v>The Cat In The Hatâ </c:v>
                </c:pt>
                <c:pt idx="3683">
                  <c:v>The Adventures Of Pluto Nashâ </c:v>
                </c:pt>
                <c:pt idx="3684">
                  <c:v>Furry Vengeanceâ </c:v>
                </c:pt>
                <c:pt idx="3685">
                  <c:v>Dudley Do-Rightâ </c:v>
                </c:pt>
                <c:pt idx="3686">
                  <c:v>The Haunting Of Molly Hartleyâ </c:v>
                </c:pt>
                <c:pt idx="3687">
                  <c:v>Beastmaster 2: Through The Portal Of Timeâ </c:v>
                </c:pt>
                <c:pt idx="3688">
                  <c:v>Batman &amp; Robinâ </c:v>
                </c:pt>
                <c:pt idx="3689">
                  <c:v>Speed 2: Cruise Controlâ </c:v>
                </c:pt>
                <c:pt idx="3690">
                  <c:v>Mortal Kombat: Annihilationâ </c:v>
                </c:pt>
                <c:pt idx="3691">
                  <c:v>Street Fighter: The Legend Of Chun-Liâ </c:v>
                </c:pt>
                <c:pt idx="3692">
                  <c:v>Beverly Hills Chihuahuaâ </c:v>
                </c:pt>
                <c:pt idx="3693">
                  <c:v>Superman Iv: The Quest For Peaceâ </c:v>
                </c:pt>
                <c:pt idx="3694">
                  <c:v>Dragon Wars: D-Warâ </c:v>
                </c:pt>
                <c:pt idx="3695">
                  <c:v>Ballistic: Ecks Vs. Severâ </c:v>
                </c:pt>
                <c:pt idx="3696">
                  <c:v>Spy Kids: All The Time In The World In 4Dâ </c:v>
                </c:pt>
                <c:pt idx="3697">
                  <c:v>The Flintstones In Viva Rock Vegasâ </c:v>
                </c:pt>
                <c:pt idx="3698">
                  <c:v>Swept Awayâ </c:v>
                </c:pt>
                <c:pt idx="3699">
                  <c:v>Batsâ </c:v>
                </c:pt>
                <c:pt idx="3700">
                  <c:v>Thomas And The Magic Railroadâ </c:v>
                </c:pt>
                <c:pt idx="3701">
                  <c:v>The Last Godfatherâ </c:v>
                </c:pt>
                <c:pt idx="3702">
                  <c:v>Scary Movie 5Â </c:v>
                </c:pt>
                <c:pt idx="3703">
                  <c:v>Vampires Suckâ </c:v>
                </c:pt>
                <c:pt idx="3704">
                  <c:v>You Got Servedâ </c:v>
                </c:pt>
                <c:pt idx="3705">
                  <c:v>The Adventures Of Sharkboy And Lavagirl 3-Dâ </c:v>
                </c:pt>
                <c:pt idx="3706">
                  <c:v>Dance Flickâ </c:v>
                </c:pt>
                <c:pt idx="3707">
                  <c:v>The Omega Codeâ </c:v>
                </c:pt>
                <c:pt idx="3708">
                  <c:v>An Alan Smithee Film: Burn Hollywood Burnâ </c:v>
                </c:pt>
                <c:pt idx="3709">
                  <c:v>Megaforceâ </c:v>
                </c:pt>
                <c:pt idx="3710">
                  <c:v>Jack And Jillâ </c:v>
                </c:pt>
                <c:pt idx="3711">
                  <c:v>Dumb And Dumberer: When Harry Met Lloydâ </c:v>
                </c:pt>
                <c:pt idx="3712">
                  <c:v>God'S Not Dead 2Â </c:v>
                </c:pt>
                <c:pt idx="3713">
                  <c:v>Catwomanâ </c:v>
                </c:pt>
                <c:pt idx="3714">
                  <c:v>Crossroadsâ </c:v>
                </c:pt>
                <c:pt idx="3715">
                  <c:v>Crossroadsâ </c:v>
                </c:pt>
                <c:pt idx="3716">
                  <c:v>Spice Worldâ </c:v>
                </c:pt>
                <c:pt idx="3717">
                  <c:v>Police Academy: Mission To Moscowâ </c:v>
                </c:pt>
                <c:pt idx="3718">
                  <c:v>The Master Of Disguiseâ </c:v>
                </c:pt>
                <c:pt idx="3719">
                  <c:v>Feardotcomâ </c:v>
                </c:pt>
                <c:pt idx="3720">
                  <c:v>Bucky Larson: Born To Be A Starâ </c:v>
                </c:pt>
                <c:pt idx="3721">
                  <c:v>Fascinationâ </c:v>
                </c:pt>
                <c:pt idx="3722">
                  <c:v>The Book Of Mormon Movie, Volume 1: The Journeyâ </c:v>
                </c:pt>
                <c:pt idx="3723">
                  <c:v>Teen Wolf Tooâ </c:v>
                </c:pt>
                <c:pt idx="3724">
                  <c:v>Left Behindâ </c:v>
                </c:pt>
                <c:pt idx="3725">
                  <c:v>Left Behindâ </c:v>
                </c:pt>
                <c:pt idx="3726">
                  <c:v>Larry The Cable Guy: Health Inspectorâ </c:v>
                </c:pt>
                <c:pt idx="3727">
                  <c:v>Witless Protectionâ </c:v>
                </c:pt>
                <c:pt idx="3728">
                  <c:v>Rollerballâ </c:v>
                </c:pt>
                <c:pt idx="3729">
                  <c:v>Phat Girlzâ </c:v>
                </c:pt>
                <c:pt idx="3730">
                  <c:v>Shanghai Surpriseâ </c:v>
                </c:pt>
                <c:pt idx="3731">
                  <c:v>Bloodrayneâ </c:v>
                </c:pt>
                <c:pt idx="3732">
                  <c:v>Daddy Day Campâ </c:v>
                </c:pt>
                <c:pt idx="3733">
                  <c:v>Jaws: The Revengeâ </c:v>
                </c:pt>
                <c:pt idx="3734">
                  <c:v>Steelâ </c:v>
                </c:pt>
                <c:pt idx="3735">
                  <c:v>Marci Xâ </c:v>
                </c:pt>
                <c:pt idx="3736">
                  <c:v>Doogalâ </c:v>
                </c:pt>
                <c:pt idx="3737">
                  <c:v>Barney'S Great Adventureâ </c:v>
                </c:pt>
                <c:pt idx="3738">
                  <c:v>Meet The Spartansâ </c:v>
                </c:pt>
                <c:pt idx="3739">
                  <c:v>Dragonball: Evolutionâ </c:v>
                </c:pt>
                <c:pt idx="3740">
                  <c:v>Date Movieâ </c:v>
                </c:pt>
                <c:pt idx="3741">
                  <c:v>The Real Cancunâ </c:v>
                </c:pt>
                <c:pt idx="3742">
                  <c:v>Baby Geniusesâ </c:v>
                </c:pt>
                <c:pt idx="3743">
                  <c:v>Battlefield Earthâ </c:v>
                </c:pt>
                <c:pt idx="3744">
                  <c:v>Gigliâ </c:v>
                </c:pt>
                <c:pt idx="3745">
                  <c:v>Epic Movieâ </c:v>
                </c:pt>
                <c:pt idx="3746">
                  <c:v>Alone In The Darkâ </c:v>
                </c:pt>
                <c:pt idx="3747">
                  <c:v>Chairman Of The Boardâ </c:v>
                </c:pt>
                <c:pt idx="3748">
                  <c:v>Son Of The Maskâ </c:v>
                </c:pt>
                <c:pt idx="3749">
                  <c:v>From Justin To Kellyâ </c:v>
                </c:pt>
                <c:pt idx="3750">
                  <c:v>Glitterâ </c:v>
                </c:pt>
                <c:pt idx="3751">
                  <c:v>Crossoverâ </c:v>
                </c:pt>
                <c:pt idx="3752">
                  <c:v>Who'S Your Caddy?Â </c:v>
                </c:pt>
                <c:pt idx="3753">
                  <c:v>Disaster Movieâ </c:v>
                </c:pt>
                <c:pt idx="3754">
                  <c:v>Superbabies: Baby Geniuses 2Â </c:v>
                </c:pt>
                <c:pt idx="3755">
                  <c:v>Justin Bieber: Never Say Neverâ </c:v>
                </c:pt>
              </c:strCache>
            </c:strRef>
          </c:cat>
          <c:val>
            <c:numRef>
              <c:f>'IMDB_Movies_Raw C top 250'!$Z$2:$Z$3757</c:f>
              <c:numCache>
                <c:formatCode>General</c:formatCode>
                <c:ptCount val="3756"/>
                <c:pt idx="0">
                  <c:v>9.3000000000000007</c:v>
                </c:pt>
                <c:pt idx="1">
                  <c:v>9.1999999999999993</c:v>
                </c:pt>
                <c:pt idx="2">
                  <c:v>9</c:v>
                </c:pt>
                <c:pt idx="3">
                  <c:v>9</c:v>
                </c:pt>
                <c:pt idx="4">
                  <c:v>8.9</c:v>
                </c:pt>
                <c:pt idx="5">
                  <c:v>8.9</c:v>
                </c:pt>
                <c:pt idx="6">
                  <c:v>8.9</c:v>
                </c:pt>
                <c:pt idx="7">
                  <c:v>8.9</c:v>
                </c:pt>
                <c:pt idx="8">
                  <c:v>8.8000000000000007</c:v>
                </c:pt>
                <c:pt idx="9">
                  <c:v>8.8000000000000007</c:v>
                </c:pt>
                <c:pt idx="10">
                  <c:v>8.8000000000000007</c:v>
                </c:pt>
                <c:pt idx="11">
                  <c:v>8.8000000000000007</c:v>
                </c:pt>
                <c:pt idx="12">
                  <c:v>8.8000000000000007</c:v>
                </c:pt>
                <c:pt idx="13">
                  <c:v>8.6999999999999993</c:v>
                </c:pt>
                <c:pt idx="14">
                  <c:v>8.6999999999999993</c:v>
                </c:pt>
                <c:pt idx="15">
                  <c:v>8.6999999999999993</c:v>
                </c:pt>
                <c:pt idx="16">
                  <c:v>8.6999999999999993</c:v>
                </c:pt>
                <c:pt idx="17">
                  <c:v>8.6999999999999993</c:v>
                </c:pt>
                <c:pt idx="18">
                  <c:v>8.6999999999999993</c:v>
                </c:pt>
                <c:pt idx="19">
                  <c:v>8.6</c:v>
                </c:pt>
                <c:pt idx="20">
                  <c:v>8.6</c:v>
                </c:pt>
                <c:pt idx="21">
                  <c:v>8.6</c:v>
                </c:pt>
                <c:pt idx="22">
                  <c:v>8.6</c:v>
                </c:pt>
                <c:pt idx="23">
                  <c:v>8.6</c:v>
                </c:pt>
                <c:pt idx="24">
                  <c:v>8.6</c:v>
                </c:pt>
                <c:pt idx="25">
                  <c:v>8.6</c:v>
                </c:pt>
                <c:pt idx="26">
                  <c:v>8.6</c:v>
                </c:pt>
                <c:pt idx="27">
                  <c:v>8.5</c:v>
                </c:pt>
                <c:pt idx="28">
                  <c:v>8.5</c:v>
                </c:pt>
                <c:pt idx="29">
                  <c:v>8.5</c:v>
                </c:pt>
                <c:pt idx="30">
                  <c:v>8.5</c:v>
                </c:pt>
                <c:pt idx="31">
                  <c:v>8.5</c:v>
                </c:pt>
                <c:pt idx="32">
                  <c:v>8.5</c:v>
                </c:pt>
                <c:pt idx="33">
                  <c:v>8.5</c:v>
                </c:pt>
                <c:pt idx="34">
                  <c:v>8.5</c:v>
                </c:pt>
                <c:pt idx="35">
                  <c:v>8.5</c:v>
                </c:pt>
                <c:pt idx="36">
                  <c:v>8.5</c:v>
                </c:pt>
                <c:pt idx="37">
                  <c:v>8.5</c:v>
                </c:pt>
                <c:pt idx="38">
                  <c:v>8.5</c:v>
                </c:pt>
                <c:pt idx="39">
                  <c:v>8.5</c:v>
                </c:pt>
                <c:pt idx="40">
                  <c:v>8.5</c:v>
                </c:pt>
                <c:pt idx="41">
                  <c:v>8.5</c:v>
                </c:pt>
                <c:pt idx="42">
                  <c:v>8.5</c:v>
                </c:pt>
                <c:pt idx="43">
                  <c:v>8.5</c:v>
                </c:pt>
                <c:pt idx="44">
                  <c:v>8.5</c:v>
                </c:pt>
                <c:pt idx="45">
                  <c:v>8.4</c:v>
                </c:pt>
                <c:pt idx="46">
                  <c:v>8.4</c:v>
                </c:pt>
                <c:pt idx="47">
                  <c:v>8.4</c:v>
                </c:pt>
                <c:pt idx="48">
                  <c:v>8.4</c:v>
                </c:pt>
                <c:pt idx="49">
                  <c:v>8.4</c:v>
                </c:pt>
                <c:pt idx="50">
                  <c:v>8.4</c:v>
                </c:pt>
                <c:pt idx="51">
                  <c:v>8.4</c:v>
                </c:pt>
                <c:pt idx="52">
                  <c:v>8.4</c:v>
                </c:pt>
                <c:pt idx="53">
                  <c:v>8.4</c:v>
                </c:pt>
                <c:pt idx="54">
                  <c:v>8.4</c:v>
                </c:pt>
                <c:pt idx="55">
                  <c:v>8.4</c:v>
                </c:pt>
                <c:pt idx="56">
                  <c:v>8.4</c:v>
                </c:pt>
                <c:pt idx="57">
                  <c:v>8.4</c:v>
                </c:pt>
                <c:pt idx="58">
                  <c:v>8.4</c:v>
                </c:pt>
                <c:pt idx="59">
                  <c:v>8.3000000000000007</c:v>
                </c:pt>
                <c:pt idx="60">
                  <c:v>8.3000000000000007</c:v>
                </c:pt>
                <c:pt idx="61">
                  <c:v>8.3000000000000007</c:v>
                </c:pt>
                <c:pt idx="62">
                  <c:v>8.3000000000000007</c:v>
                </c:pt>
                <c:pt idx="63">
                  <c:v>8.3000000000000007</c:v>
                </c:pt>
                <c:pt idx="64">
                  <c:v>8.3000000000000007</c:v>
                </c:pt>
                <c:pt idx="65">
                  <c:v>8.3000000000000007</c:v>
                </c:pt>
                <c:pt idx="66">
                  <c:v>8.3000000000000007</c:v>
                </c:pt>
                <c:pt idx="67">
                  <c:v>8.3000000000000007</c:v>
                </c:pt>
                <c:pt idx="68">
                  <c:v>8.3000000000000007</c:v>
                </c:pt>
                <c:pt idx="69">
                  <c:v>8.3000000000000007</c:v>
                </c:pt>
                <c:pt idx="70">
                  <c:v>8.3000000000000007</c:v>
                </c:pt>
                <c:pt idx="71">
                  <c:v>8.3000000000000007</c:v>
                </c:pt>
                <c:pt idx="72">
                  <c:v>8.3000000000000007</c:v>
                </c:pt>
                <c:pt idx="73">
                  <c:v>8.3000000000000007</c:v>
                </c:pt>
                <c:pt idx="74">
                  <c:v>8.3000000000000007</c:v>
                </c:pt>
                <c:pt idx="75">
                  <c:v>8.3000000000000007</c:v>
                </c:pt>
                <c:pt idx="76">
                  <c:v>8.3000000000000007</c:v>
                </c:pt>
                <c:pt idx="77">
                  <c:v>8.3000000000000007</c:v>
                </c:pt>
                <c:pt idx="78">
                  <c:v>8.3000000000000007</c:v>
                </c:pt>
                <c:pt idx="79">
                  <c:v>8.3000000000000007</c:v>
                </c:pt>
                <c:pt idx="80">
                  <c:v>8.3000000000000007</c:v>
                </c:pt>
                <c:pt idx="81">
                  <c:v>8.3000000000000007</c:v>
                </c:pt>
                <c:pt idx="82">
                  <c:v>8.3000000000000007</c:v>
                </c:pt>
                <c:pt idx="83">
                  <c:v>8.1999999999999993</c:v>
                </c:pt>
                <c:pt idx="84">
                  <c:v>8.1999999999999993</c:v>
                </c:pt>
                <c:pt idx="85">
                  <c:v>8.1999999999999993</c:v>
                </c:pt>
                <c:pt idx="86">
                  <c:v>8.1999999999999993</c:v>
                </c:pt>
                <c:pt idx="87">
                  <c:v>8.1999999999999993</c:v>
                </c:pt>
                <c:pt idx="88">
                  <c:v>8.1999999999999993</c:v>
                </c:pt>
                <c:pt idx="89">
                  <c:v>8.1999999999999993</c:v>
                </c:pt>
                <c:pt idx="90">
                  <c:v>8.1999999999999993</c:v>
                </c:pt>
                <c:pt idx="91">
                  <c:v>8.1999999999999993</c:v>
                </c:pt>
                <c:pt idx="92">
                  <c:v>8.1999999999999993</c:v>
                </c:pt>
                <c:pt idx="93">
                  <c:v>8.1999999999999993</c:v>
                </c:pt>
                <c:pt idx="94">
                  <c:v>8.1999999999999993</c:v>
                </c:pt>
                <c:pt idx="95">
                  <c:v>8.1999999999999993</c:v>
                </c:pt>
                <c:pt idx="96">
                  <c:v>8.1999999999999993</c:v>
                </c:pt>
                <c:pt idx="97">
                  <c:v>8.1999999999999993</c:v>
                </c:pt>
                <c:pt idx="98">
                  <c:v>8.1999999999999993</c:v>
                </c:pt>
                <c:pt idx="99">
                  <c:v>8.1999999999999993</c:v>
                </c:pt>
                <c:pt idx="100">
                  <c:v>8.1999999999999993</c:v>
                </c:pt>
                <c:pt idx="101">
                  <c:v>8.1999999999999993</c:v>
                </c:pt>
                <c:pt idx="102">
                  <c:v>8.1999999999999993</c:v>
                </c:pt>
                <c:pt idx="103">
                  <c:v>8.1999999999999993</c:v>
                </c:pt>
                <c:pt idx="104">
                  <c:v>8.1999999999999993</c:v>
                </c:pt>
                <c:pt idx="105">
                  <c:v>8.1999999999999993</c:v>
                </c:pt>
                <c:pt idx="106">
                  <c:v>8.1</c:v>
                </c:pt>
                <c:pt idx="107">
                  <c:v>8.1</c:v>
                </c:pt>
                <c:pt idx="108">
                  <c:v>8.1</c:v>
                </c:pt>
                <c:pt idx="109">
                  <c:v>8.1</c:v>
                </c:pt>
                <c:pt idx="110">
                  <c:v>8.1</c:v>
                </c:pt>
                <c:pt idx="111">
                  <c:v>8.1</c:v>
                </c:pt>
                <c:pt idx="112">
                  <c:v>8.1</c:v>
                </c:pt>
                <c:pt idx="113">
                  <c:v>8.1</c:v>
                </c:pt>
                <c:pt idx="114">
                  <c:v>8.1</c:v>
                </c:pt>
                <c:pt idx="115">
                  <c:v>8.1</c:v>
                </c:pt>
                <c:pt idx="116">
                  <c:v>8.1</c:v>
                </c:pt>
                <c:pt idx="117">
                  <c:v>8.1</c:v>
                </c:pt>
                <c:pt idx="118">
                  <c:v>8.1</c:v>
                </c:pt>
                <c:pt idx="119">
                  <c:v>8.1</c:v>
                </c:pt>
                <c:pt idx="120">
                  <c:v>8.1</c:v>
                </c:pt>
                <c:pt idx="121">
                  <c:v>8.1</c:v>
                </c:pt>
                <c:pt idx="122">
                  <c:v>8.1</c:v>
                </c:pt>
                <c:pt idx="123">
                  <c:v>8.1</c:v>
                </c:pt>
                <c:pt idx="124">
                  <c:v>8.1</c:v>
                </c:pt>
                <c:pt idx="125">
                  <c:v>8.1</c:v>
                </c:pt>
                <c:pt idx="126">
                  <c:v>8.1</c:v>
                </c:pt>
                <c:pt idx="127">
                  <c:v>8.1</c:v>
                </c:pt>
                <c:pt idx="128">
                  <c:v>8.1</c:v>
                </c:pt>
                <c:pt idx="129">
                  <c:v>8.1</c:v>
                </c:pt>
                <c:pt idx="130">
                  <c:v>8.1</c:v>
                </c:pt>
                <c:pt idx="131">
                  <c:v>8.1</c:v>
                </c:pt>
                <c:pt idx="132">
                  <c:v>8.1</c:v>
                </c:pt>
                <c:pt idx="133">
                  <c:v>8.1</c:v>
                </c:pt>
                <c:pt idx="134">
                  <c:v>8.1</c:v>
                </c:pt>
                <c:pt idx="135">
                  <c:v>8.1</c:v>
                </c:pt>
                <c:pt idx="136">
                  <c:v>8.1</c:v>
                </c:pt>
                <c:pt idx="137">
                  <c:v>8.1</c:v>
                </c:pt>
                <c:pt idx="138">
                  <c:v>8.1</c:v>
                </c:pt>
                <c:pt idx="139">
                  <c:v>8.1</c:v>
                </c:pt>
                <c:pt idx="140">
                  <c:v>8.1</c:v>
                </c:pt>
                <c:pt idx="141">
                  <c:v>8.1</c:v>
                </c:pt>
                <c:pt idx="142">
                  <c:v>8.1</c:v>
                </c:pt>
                <c:pt idx="143">
                  <c:v>8.1</c:v>
                </c:pt>
                <c:pt idx="144">
                  <c:v>8.1</c:v>
                </c:pt>
                <c:pt idx="145">
                  <c:v>8.1</c:v>
                </c:pt>
                <c:pt idx="146">
                  <c:v>8.1</c:v>
                </c:pt>
                <c:pt idx="147">
                  <c:v>8.1</c:v>
                </c:pt>
                <c:pt idx="148">
                  <c:v>8.1</c:v>
                </c:pt>
                <c:pt idx="149">
                  <c:v>8.1</c:v>
                </c:pt>
                <c:pt idx="150">
                  <c:v>8.1</c:v>
                </c:pt>
                <c:pt idx="151">
                  <c:v>8.1</c:v>
                </c:pt>
                <c:pt idx="152">
                  <c:v>8</c:v>
                </c:pt>
                <c:pt idx="153">
                  <c:v>8</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8.6999999999999993</c:v>
                </c:pt>
                <c:pt idx="205">
                  <c:v>8.5</c:v>
                </c:pt>
                <c:pt idx="206">
                  <c:v>8.3000000000000007</c:v>
                </c:pt>
                <c:pt idx="207">
                  <c:v>8.1999999999999993</c:v>
                </c:pt>
                <c:pt idx="208">
                  <c:v>8.1</c:v>
                </c:pt>
                <c:pt idx="209">
                  <c:v>8.1</c:v>
                </c:pt>
                <c:pt idx="210">
                  <c:v>8</c:v>
                </c:pt>
                <c:pt idx="211">
                  <c:v>8</c:v>
                </c:pt>
                <c:pt idx="212">
                  <c:v>7.9</c:v>
                </c:pt>
                <c:pt idx="213">
                  <c:v>7.9</c:v>
                </c:pt>
                <c:pt idx="214">
                  <c:v>7.9</c:v>
                </c:pt>
                <c:pt idx="215">
                  <c:v>7.9</c:v>
                </c:pt>
                <c:pt idx="216">
                  <c:v>7.9</c:v>
                </c:pt>
                <c:pt idx="217">
                  <c:v>7.9</c:v>
                </c:pt>
                <c:pt idx="218">
                  <c:v>7.9</c:v>
                </c:pt>
                <c:pt idx="219">
                  <c:v>7.9</c:v>
                </c:pt>
                <c:pt idx="220">
                  <c:v>7.9</c:v>
                </c:pt>
                <c:pt idx="221">
                  <c:v>7.9</c:v>
                </c:pt>
                <c:pt idx="222">
                  <c:v>7.9</c:v>
                </c:pt>
                <c:pt idx="223">
                  <c:v>7.9</c:v>
                </c:pt>
                <c:pt idx="224">
                  <c:v>7.9</c:v>
                </c:pt>
                <c:pt idx="225">
                  <c:v>7.9</c:v>
                </c:pt>
                <c:pt idx="226">
                  <c:v>7.9</c:v>
                </c:pt>
                <c:pt idx="227">
                  <c:v>7.9</c:v>
                </c:pt>
                <c:pt idx="228">
                  <c:v>7.9</c:v>
                </c:pt>
                <c:pt idx="229">
                  <c:v>7.9</c:v>
                </c:pt>
                <c:pt idx="230">
                  <c:v>7.9</c:v>
                </c:pt>
                <c:pt idx="231">
                  <c:v>7.9</c:v>
                </c:pt>
                <c:pt idx="232">
                  <c:v>7.9</c:v>
                </c:pt>
                <c:pt idx="233">
                  <c:v>7.9</c:v>
                </c:pt>
                <c:pt idx="234">
                  <c:v>7.9</c:v>
                </c:pt>
                <c:pt idx="235">
                  <c:v>7.9</c:v>
                </c:pt>
                <c:pt idx="236">
                  <c:v>7.9</c:v>
                </c:pt>
                <c:pt idx="237">
                  <c:v>7.9</c:v>
                </c:pt>
                <c:pt idx="238">
                  <c:v>7.9</c:v>
                </c:pt>
                <c:pt idx="239">
                  <c:v>7.9</c:v>
                </c:pt>
                <c:pt idx="240">
                  <c:v>7.9</c:v>
                </c:pt>
                <c:pt idx="241">
                  <c:v>7.9</c:v>
                </c:pt>
                <c:pt idx="242">
                  <c:v>7.9</c:v>
                </c:pt>
                <c:pt idx="243">
                  <c:v>7.9</c:v>
                </c:pt>
                <c:pt idx="244">
                  <c:v>7.9</c:v>
                </c:pt>
                <c:pt idx="245">
                  <c:v>7.9</c:v>
                </c:pt>
                <c:pt idx="246">
                  <c:v>7.9</c:v>
                </c:pt>
                <c:pt idx="247">
                  <c:v>7.9</c:v>
                </c:pt>
                <c:pt idx="248">
                  <c:v>7.9</c:v>
                </c:pt>
                <c:pt idx="249">
                  <c:v>7.9</c:v>
                </c:pt>
                <c:pt idx="250">
                  <c:v>7.9</c:v>
                </c:pt>
                <c:pt idx="251">
                  <c:v>7.9</c:v>
                </c:pt>
                <c:pt idx="252">
                  <c:v>7.9</c:v>
                </c:pt>
                <c:pt idx="253">
                  <c:v>7.9</c:v>
                </c:pt>
                <c:pt idx="254">
                  <c:v>7.9</c:v>
                </c:pt>
                <c:pt idx="255">
                  <c:v>7.9</c:v>
                </c:pt>
                <c:pt idx="256">
                  <c:v>7.9</c:v>
                </c:pt>
                <c:pt idx="257">
                  <c:v>7.9</c:v>
                </c:pt>
                <c:pt idx="258">
                  <c:v>7.9</c:v>
                </c:pt>
                <c:pt idx="259">
                  <c:v>7.9</c:v>
                </c:pt>
                <c:pt idx="260">
                  <c:v>7.9</c:v>
                </c:pt>
                <c:pt idx="261">
                  <c:v>7.9</c:v>
                </c:pt>
                <c:pt idx="262">
                  <c:v>7.9</c:v>
                </c:pt>
                <c:pt idx="263">
                  <c:v>7.9</c:v>
                </c:pt>
                <c:pt idx="264">
                  <c:v>7.9</c:v>
                </c:pt>
                <c:pt idx="265">
                  <c:v>7.9</c:v>
                </c:pt>
                <c:pt idx="266">
                  <c:v>7.8</c:v>
                </c:pt>
                <c:pt idx="267">
                  <c:v>7.8</c:v>
                </c:pt>
                <c:pt idx="268">
                  <c:v>7.8</c:v>
                </c:pt>
                <c:pt idx="269">
                  <c:v>7.8</c:v>
                </c:pt>
                <c:pt idx="270">
                  <c:v>7.8</c:v>
                </c:pt>
                <c:pt idx="271">
                  <c:v>7.8</c:v>
                </c:pt>
                <c:pt idx="272">
                  <c:v>7.8</c:v>
                </c:pt>
                <c:pt idx="273">
                  <c:v>7.8</c:v>
                </c:pt>
                <c:pt idx="274">
                  <c:v>7.8</c:v>
                </c:pt>
                <c:pt idx="275">
                  <c:v>7.8</c:v>
                </c:pt>
                <c:pt idx="276">
                  <c:v>7.8</c:v>
                </c:pt>
                <c:pt idx="277">
                  <c:v>7.8</c:v>
                </c:pt>
                <c:pt idx="278">
                  <c:v>7.8</c:v>
                </c:pt>
                <c:pt idx="279">
                  <c:v>7.8</c:v>
                </c:pt>
                <c:pt idx="280">
                  <c:v>7.8</c:v>
                </c:pt>
                <c:pt idx="281">
                  <c:v>7.8</c:v>
                </c:pt>
                <c:pt idx="282">
                  <c:v>7.8</c:v>
                </c:pt>
                <c:pt idx="283">
                  <c:v>7.8</c:v>
                </c:pt>
                <c:pt idx="284">
                  <c:v>7.8</c:v>
                </c:pt>
                <c:pt idx="285">
                  <c:v>7.8</c:v>
                </c:pt>
                <c:pt idx="286">
                  <c:v>7.8</c:v>
                </c:pt>
                <c:pt idx="287">
                  <c:v>7.8</c:v>
                </c:pt>
                <c:pt idx="288">
                  <c:v>7.8</c:v>
                </c:pt>
                <c:pt idx="289">
                  <c:v>7.8</c:v>
                </c:pt>
                <c:pt idx="290">
                  <c:v>7.8</c:v>
                </c:pt>
                <c:pt idx="291">
                  <c:v>7.8</c:v>
                </c:pt>
                <c:pt idx="292">
                  <c:v>7.8</c:v>
                </c:pt>
                <c:pt idx="293">
                  <c:v>7.8</c:v>
                </c:pt>
                <c:pt idx="294">
                  <c:v>7.8</c:v>
                </c:pt>
                <c:pt idx="295">
                  <c:v>7.8</c:v>
                </c:pt>
                <c:pt idx="296">
                  <c:v>7.8</c:v>
                </c:pt>
                <c:pt idx="297">
                  <c:v>7.8</c:v>
                </c:pt>
                <c:pt idx="298">
                  <c:v>7.8</c:v>
                </c:pt>
                <c:pt idx="299">
                  <c:v>7.8</c:v>
                </c:pt>
                <c:pt idx="300">
                  <c:v>7.8</c:v>
                </c:pt>
                <c:pt idx="301">
                  <c:v>7.8</c:v>
                </c:pt>
                <c:pt idx="302">
                  <c:v>7.8</c:v>
                </c:pt>
                <c:pt idx="303">
                  <c:v>7.8</c:v>
                </c:pt>
                <c:pt idx="304">
                  <c:v>7.8</c:v>
                </c:pt>
                <c:pt idx="305">
                  <c:v>7.8</c:v>
                </c:pt>
                <c:pt idx="306">
                  <c:v>7.8</c:v>
                </c:pt>
                <c:pt idx="307">
                  <c:v>7.8</c:v>
                </c:pt>
                <c:pt idx="308">
                  <c:v>7.8</c:v>
                </c:pt>
                <c:pt idx="309">
                  <c:v>7.8</c:v>
                </c:pt>
                <c:pt idx="310">
                  <c:v>7.8</c:v>
                </c:pt>
                <c:pt idx="311">
                  <c:v>7.8</c:v>
                </c:pt>
                <c:pt idx="312">
                  <c:v>7.8</c:v>
                </c:pt>
                <c:pt idx="313">
                  <c:v>7.8</c:v>
                </c:pt>
                <c:pt idx="314">
                  <c:v>7.8</c:v>
                </c:pt>
                <c:pt idx="315">
                  <c:v>7.8</c:v>
                </c:pt>
                <c:pt idx="316">
                  <c:v>7.8</c:v>
                </c:pt>
                <c:pt idx="317">
                  <c:v>7.8</c:v>
                </c:pt>
                <c:pt idx="318">
                  <c:v>7.8</c:v>
                </c:pt>
                <c:pt idx="319">
                  <c:v>7.8</c:v>
                </c:pt>
                <c:pt idx="320">
                  <c:v>7.8</c:v>
                </c:pt>
                <c:pt idx="321">
                  <c:v>7.8</c:v>
                </c:pt>
                <c:pt idx="322">
                  <c:v>7.8</c:v>
                </c:pt>
                <c:pt idx="323">
                  <c:v>7.8</c:v>
                </c:pt>
                <c:pt idx="324">
                  <c:v>7.8</c:v>
                </c:pt>
                <c:pt idx="325">
                  <c:v>7.8</c:v>
                </c:pt>
                <c:pt idx="326">
                  <c:v>7.8</c:v>
                </c:pt>
                <c:pt idx="327">
                  <c:v>7.8</c:v>
                </c:pt>
                <c:pt idx="328">
                  <c:v>7.8</c:v>
                </c:pt>
                <c:pt idx="329">
                  <c:v>7.8</c:v>
                </c:pt>
                <c:pt idx="330">
                  <c:v>7.8</c:v>
                </c:pt>
                <c:pt idx="331">
                  <c:v>7.8</c:v>
                </c:pt>
                <c:pt idx="332">
                  <c:v>7.8</c:v>
                </c:pt>
                <c:pt idx="333">
                  <c:v>7.8</c:v>
                </c:pt>
                <c:pt idx="334">
                  <c:v>7.8</c:v>
                </c:pt>
                <c:pt idx="335">
                  <c:v>7.8</c:v>
                </c:pt>
                <c:pt idx="336">
                  <c:v>7.8</c:v>
                </c:pt>
                <c:pt idx="337">
                  <c:v>7.8</c:v>
                </c:pt>
                <c:pt idx="338">
                  <c:v>7.8</c:v>
                </c:pt>
                <c:pt idx="339">
                  <c:v>7.8</c:v>
                </c:pt>
                <c:pt idx="340">
                  <c:v>7.8</c:v>
                </c:pt>
                <c:pt idx="341">
                  <c:v>7.8</c:v>
                </c:pt>
                <c:pt idx="342">
                  <c:v>7.8</c:v>
                </c:pt>
                <c:pt idx="343">
                  <c:v>7.8</c:v>
                </c:pt>
                <c:pt idx="344">
                  <c:v>7.8</c:v>
                </c:pt>
                <c:pt idx="345">
                  <c:v>7.8</c:v>
                </c:pt>
                <c:pt idx="346">
                  <c:v>7.8</c:v>
                </c:pt>
                <c:pt idx="347">
                  <c:v>7.8</c:v>
                </c:pt>
                <c:pt idx="348">
                  <c:v>7.8</c:v>
                </c:pt>
                <c:pt idx="349">
                  <c:v>7.7</c:v>
                </c:pt>
                <c:pt idx="350">
                  <c:v>7.7</c:v>
                </c:pt>
                <c:pt idx="351">
                  <c:v>7.7</c:v>
                </c:pt>
                <c:pt idx="352">
                  <c:v>7.7</c:v>
                </c:pt>
                <c:pt idx="353">
                  <c:v>7.7</c:v>
                </c:pt>
                <c:pt idx="354">
                  <c:v>7.7</c:v>
                </c:pt>
                <c:pt idx="355">
                  <c:v>7.7</c:v>
                </c:pt>
                <c:pt idx="356">
                  <c:v>7.7</c:v>
                </c:pt>
                <c:pt idx="357">
                  <c:v>7.7</c:v>
                </c:pt>
                <c:pt idx="358">
                  <c:v>7.7</c:v>
                </c:pt>
                <c:pt idx="359">
                  <c:v>7.7</c:v>
                </c:pt>
                <c:pt idx="360">
                  <c:v>7.7</c:v>
                </c:pt>
                <c:pt idx="361">
                  <c:v>7.7</c:v>
                </c:pt>
                <c:pt idx="362">
                  <c:v>7.7</c:v>
                </c:pt>
                <c:pt idx="363">
                  <c:v>7.7</c:v>
                </c:pt>
                <c:pt idx="364">
                  <c:v>7.7</c:v>
                </c:pt>
                <c:pt idx="365">
                  <c:v>7.7</c:v>
                </c:pt>
                <c:pt idx="366">
                  <c:v>7.7</c:v>
                </c:pt>
                <c:pt idx="367">
                  <c:v>7.7</c:v>
                </c:pt>
                <c:pt idx="368">
                  <c:v>7.7</c:v>
                </c:pt>
                <c:pt idx="369">
                  <c:v>7.7</c:v>
                </c:pt>
                <c:pt idx="370">
                  <c:v>7.7</c:v>
                </c:pt>
                <c:pt idx="371">
                  <c:v>7.7</c:v>
                </c:pt>
                <c:pt idx="372">
                  <c:v>7.7</c:v>
                </c:pt>
                <c:pt idx="373">
                  <c:v>7.7</c:v>
                </c:pt>
                <c:pt idx="374">
                  <c:v>7.7</c:v>
                </c:pt>
                <c:pt idx="375">
                  <c:v>7.7</c:v>
                </c:pt>
                <c:pt idx="376">
                  <c:v>7.7</c:v>
                </c:pt>
                <c:pt idx="377">
                  <c:v>7.7</c:v>
                </c:pt>
                <c:pt idx="378">
                  <c:v>7.7</c:v>
                </c:pt>
                <c:pt idx="379">
                  <c:v>7.7</c:v>
                </c:pt>
                <c:pt idx="380">
                  <c:v>7.7</c:v>
                </c:pt>
                <c:pt idx="381">
                  <c:v>7.7</c:v>
                </c:pt>
                <c:pt idx="382">
                  <c:v>7.7</c:v>
                </c:pt>
                <c:pt idx="383">
                  <c:v>7.7</c:v>
                </c:pt>
                <c:pt idx="384">
                  <c:v>7.7</c:v>
                </c:pt>
                <c:pt idx="385">
                  <c:v>7.7</c:v>
                </c:pt>
                <c:pt idx="386">
                  <c:v>7.7</c:v>
                </c:pt>
                <c:pt idx="387">
                  <c:v>7.7</c:v>
                </c:pt>
                <c:pt idx="388">
                  <c:v>7.7</c:v>
                </c:pt>
                <c:pt idx="389">
                  <c:v>7.7</c:v>
                </c:pt>
                <c:pt idx="390">
                  <c:v>7.7</c:v>
                </c:pt>
                <c:pt idx="391">
                  <c:v>7.7</c:v>
                </c:pt>
                <c:pt idx="392">
                  <c:v>7.7</c:v>
                </c:pt>
                <c:pt idx="393">
                  <c:v>7.7</c:v>
                </c:pt>
                <c:pt idx="394">
                  <c:v>7.7</c:v>
                </c:pt>
                <c:pt idx="395">
                  <c:v>7.7</c:v>
                </c:pt>
                <c:pt idx="396">
                  <c:v>7.7</c:v>
                </c:pt>
                <c:pt idx="397">
                  <c:v>7.7</c:v>
                </c:pt>
                <c:pt idx="398">
                  <c:v>7.7</c:v>
                </c:pt>
                <c:pt idx="399">
                  <c:v>7.7</c:v>
                </c:pt>
                <c:pt idx="400">
                  <c:v>7.7</c:v>
                </c:pt>
                <c:pt idx="401">
                  <c:v>7.7</c:v>
                </c:pt>
                <c:pt idx="402">
                  <c:v>7.7</c:v>
                </c:pt>
                <c:pt idx="403">
                  <c:v>7.7</c:v>
                </c:pt>
                <c:pt idx="404">
                  <c:v>7.7</c:v>
                </c:pt>
                <c:pt idx="405">
                  <c:v>7.7</c:v>
                </c:pt>
                <c:pt idx="406">
                  <c:v>7.7</c:v>
                </c:pt>
                <c:pt idx="407">
                  <c:v>7.7</c:v>
                </c:pt>
                <c:pt idx="408">
                  <c:v>7.7</c:v>
                </c:pt>
                <c:pt idx="409">
                  <c:v>7.7</c:v>
                </c:pt>
                <c:pt idx="410">
                  <c:v>7.7</c:v>
                </c:pt>
                <c:pt idx="411">
                  <c:v>7.7</c:v>
                </c:pt>
                <c:pt idx="412">
                  <c:v>7.7</c:v>
                </c:pt>
                <c:pt idx="413">
                  <c:v>7.7</c:v>
                </c:pt>
                <c:pt idx="414">
                  <c:v>7.7</c:v>
                </c:pt>
                <c:pt idx="415">
                  <c:v>7.7</c:v>
                </c:pt>
                <c:pt idx="416">
                  <c:v>7.7</c:v>
                </c:pt>
                <c:pt idx="417">
                  <c:v>7.7</c:v>
                </c:pt>
                <c:pt idx="418">
                  <c:v>7.7</c:v>
                </c:pt>
                <c:pt idx="419">
                  <c:v>7.7</c:v>
                </c:pt>
                <c:pt idx="420">
                  <c:v>7.7</c:v>
                </c:pt>
                <c:pt idx="421">
                  <c:v>7.7</c:v>
                </c:pt>
                <c:pt idx="422">
                  <c:v>7.7</c:v>
                </c:pt>
                <c:pt idx="423">
                  <c:v>7.7</c:v>
                </c:pt>
                <c:pt idx="424">
                  <c:v>7.7</c:v>
                </c:pt>
                <c:pt idx="425">
                  <c:v>7.7</c:v>
                </c:pt>
                <c:pt idx="426">
                  <c:v>7.7</c:v>
                </c:pt>
                <c:pt idx="427">
                  <c:v>7.7</c:v>
                </c:pt>
                <c:pt idx="428">
                  <c:v>7.7</c:v>
                </c:pt>
                <c:pt idx="429">
                  <c:v>7.7</c:v>
                </c:pt>
                <c:pt idx="430">
                  <c:v>7.7</c:v>
                </c:pt>
                <c:pt idx="431">
                  <c:v>7.7</c:v>
                </c:pt>
                <c:pt idx="432">
                  <c:v>7.7</c:v>
                </c:pt>
                <c:pt idx="433">
                  <c:v>7.7</c:v>
                </c:pt>
                <c:pt idx="434">
                  <c:v>7.7</c:v>
                </c:pt>
                <c:pt idx="435">
                  <c:v>7.7</c:v>
                </c:pt>
                <c:pt idx="436">
                  <c:v>7.7</c:v>
                </c:pt>
                <c:pt idx="437">
                  <c:v>7.7</c:v>
                </c:pt>
                <c:pt idx="438">
                  <c:v>7.7</c:v>
                </c:pt>
                <c:pt idx="439">
                  <c:v>7.6</c:v>
                </c:pt>
                <c:pt idx="440">
                  <c:v>7.6</c:v>
                </c:pt>
                <c:pt idx="441">
                  <c:v>7.6</c:v>
                </c:pt>
                <c:pt idx="442">
                  <c:v>7.6</c:v>
                </c:pt>
                <c:pt idx="443">
                  <c:v>7.6</c:v>
                </c:pt>
                <c:pt idx="444">
                  <c:v>7.6</c:v>
                </c:pt>
                <c:pt idx="445">
                  <c:v>7.6</c:v>
                </c:pt>
                <c:pt idx="446">
                  <c:v>7.6</c:v>
                </c:pt>
                <c:pt idx="447">
                  <c:v>7.6</c:v>
                </c:pt>
                <c:pt idx="448">
                  <c:v>7.6</c:v>
                </c:pt>
                <c:pt idx="449">
                  <c:v>7.6</c:v>
                </c:pt>
                <c:pt idx="450">
                  <c:v>7.6</c:v>
                </c:pt>
                <c:pt idx="451">
                  <c:v>7.6</c:v>
                </c:pt>
                <c:pt idx="452">
                  <c:v>7.6</c:v>
                </c:pt>
                <c:pt idx="453">
                  <c:v>7.6</c:v>
                </c:pt>
                <c:pt idx="454">
                  <c:v>7.6</c:v>
                </c:pt>
                <c:pt idx="455">
                  <c:v>7.6</c:v>
                </c:pt>
                <c:pt idx="456">
                  <c:v>7.6</c:v>
                </c:pt>
                <c:pt idx="457">
                  <c:v>7.6</c:v>
                </c:pt>
                <c:pt idx="458">
                  <c:v>7.6</c:v>
                </c:pt>
                <c:pt idx="459">
                  <c:v>7.6</c:v>
                </c:pt>
                <c:pt idx="460">
                  <c:v>7.6</c:v>
                </c:pt>
                <c:pt idx="461">
                  <c:v>7.6</c:v>
                </c:pt>
                <c:pt idx="462">
                  <c:v>7.6</c:v>
                </c:pt>
                <c:pt idx="463">
                  <c:v>7.6</c:v>
                </c:pt>
                <c:pt idx="464">
                  <c:v>7.6</c:v>
                </c:pt>
                <c:pt idx="465">
                  <c:v>7.6</c:v>
                </c:pt>
                <c:pt idx="466">
                  <c:v>7.6</c:v>
                </c:pt>
                <c:pt idx="467">
                  <c:v>7.6</c:v>
                </c:pt>
                <c:pt idx="468">
                  <c:v>7.6</c:v>
                </c:pt>
                <c:pt idx="469">
                  <c:v>7.6</c:v>
                </c:pt>
                <c:pt idx="470">
                  <c:v>7.6</c:v>
                </c:pt>
                <c:pt idx="471">
                  <c:v>7.6</c:v>
                </c:pt>
                <c:pt idx="472">
                  <c:v>7.6</c:v>
                </c:pt>
                <c:pt idx="473">
                  <c:v>7.6</c:v>
                </c:pt>
                <c:pt idx="474">
                  <c:v>7.6</c:v>
                </c:pt>
                <c:pt idx="475">
                  <c:v>7.6</c:v>
                </c:pt>
                <c:pt idx="476">
                  <c:v>7.6</c:v>
                </c:pt>
                <c:pt idx="477">
                  <c:v>7.6</c:v>
                </c:pt>
                <c:pt idx="478">
                  <c:v>7.6</c:v>
                </c:pt>
                <c:pt idx="479">
                  <c:v>7.6</c:v>
                </c:pt>
                <c:pt idx="480">
                  <c:v>7.6</c:v>
                </c:pt>
                <c:pt idx="481">
                  <c:v>7.6</c:v>
                </c:pt>
                <c:pt idx="482">
                  <c:v>7.6</c:v>
                </c:pt>
                <c:pt idx="483">
                  <c:v>7.6</c:v>
                </c:pt>
                <c:pt idx="484">
                  <c:v>7.6</c:v>
                </c:pt>
                <c:pt idx="485">
                  <c:v>7.6</c:v>
                </c:pt>
                <c:pt idx="486">
                  <c:v>7.6</c:v>
                </c:pt>
                <c:pt idx="487">
                  <c:v>7.6</c:v>
                </c:pt>
                <c:pt idx="488">
                  <c:v>7.6</c:v>
                </c:pt>
                <c:pt idx="489">
                  <c:v>7.6</c:v>
                </c:pt>
                <c:pt idx="490">
                  <c:v>7.6</c:v>
                </c:pt>
                <c:pt idx="491">
                  <c:v>7.6</c:v>
                </c:pt>
                <c:pt idx="492">
                  <c:v>7.6</c:v>
                </c:pt>
                <c:pt idx="493">
                  <c:v>7.6</c:v>
                </c:pt>
                <c:pt idx="494">
                  <c:v>7.6</c:v>
                </c:pt>
                <c:pt idx="495">
                  <c:v>7.6</c:v>
                </c:pt>
                <c:pt idx="496">
                  <c:v>7.6</c:v>
                </c:pt>
                <c:pt idx="497">
                  <c:v>7.6</c:v>
                </c:pt>
                <c:pt idx="498">
                  <c:v>7.6</c:v>
                </c:pt>
                <c:pt idx="499">
                  <c:v>7.6</c:v>
                </c:pt>
                <c:pt idx="500">
                  <c:v>7.6</c:v>
                </c:pt>
                <c:pt idx="501">
                  <c:v>7.6</c:v>
                </c:pt>
                <c:pt idx="502">
                  <c:v>7.6</c:v>
                </c:pt>
                <c:pt idx="503">
                  <c:v>7.6</c:v>
                </c:pt>
                <c:pt idx="504">
                  <c:v>7.6</c:v>
                </c:pt>
                <c:pt idx="505">
                  <c:v>7.6</c:v>
                </c:pt>
                <c:pt idx="506">
                  <c:v>7.6</c:v>
                </c:pt>
                <c:pt idx="507">
                  <c:v>7.6</c:v>
                </c:pt>
                <c:pt idx="508">
                  <c:v>7.6</c:v>
                </c:pt>
                <c:pt idx="509">
                  <c:v>7.6</c:v>
                </c:pt>
                <c:pt idx="510">
                  <c:v>7.6</c:v>
                </c:pt>
                <c:pt idx="511">
                  <c:v>7.6</c:v>
                </c:pt>
                <c:pt idx="512">
                  <c:v>7.6</c:v>
                </c:pt>
                <c:pt idx="513">
                  <c:v>7.6</c:v>
                </c:pt>
                <c:pt idx="514">
                  <c:v>7.6</c:v>
                </c:pt>
                <c:pt idx="515">
                  <c:v>7.6</c:v>
                </c:pt>
                <c:pt idx="516">
                  <c:v>7.6</c:v>
                </c:pt>
                <c:pt idx="517">
                  <c:v>7.6</c:v>
                </c:pt>
                <c:pt idx="518">
                  <c:v>7.6</c:v>
                </c:pt>
                <c:pt idx="519">
                  <c:v>7.6</c:v>
                </c:pt>
                <c:pt idx="520">
                  <c:v>7.6</c:v>
                </c:pt>
                <c:pt idx="521">
                  <c:v>7.6</c:v>
                </c:pt>
                <c:pt idx="522">
                  <c:v>7.6</c:v>
                </c:pt>
                <c:pt idx="523">
                  <c:v>7.6</c:v>
                </c:pt>
                <c:pt idx="524">
                  <c:v>7.6</c:v>
                </c:pt>
                <c:pt idx="525">
                  <c:v>7.6</c:v>
                </c:pt>
                <c:pt idx="526">
                  <c:v>7.6</c:v>
                </c:pt>
                <c:pt idx="527">
                  <c:v>7.6</c:v>
                </c:pt>
                <c:pt idx="528">
                  <c:v>7.6</c:v>
                </c:pt>
                <c:pt idx="529">
                  <c:v>7.6</c:v>
                </c:pt>
                <c:pt idx="530">
                  <c:v>7.6</c:v>
                </c:pt>
                <c:pt idx="531">
                  <c:v>7.6</c:v>
                </c:pt>
                <c:pt idx="532">
                  <c:v>7.6</c:v>
                </c:pt>
                <c:pt idx="533">
                  <c:v>7.6</c:v>
                </c:pt>
                <c:pt idx="534">
                  <c:v>7.6</c:v>
                </c:pt>
                <c:pt idx="535">
                  <c:v>7.6</c:v>
                </c:pt>
                <c:pt idx="536">
                  <c:v>7.6</c:v>
                </c:pt>
                <c:pt idx="537">
                  <c:v>7.6</c:v>
                </c:pt>
                <c:pt idx="538">
                  <c:v>7.6</c:v>
                </c:pt>
                <c:pt idx="539">
                  <c:v>7.6</c:v>
                </c:pt>
                <c:pt idx="540">
                  <c:v>7.5</c:v>
                </c:pt>
                <c:pt idx="541">
                  <c:v>7.5</c:v>
                </c:pt>
                <c:pt idx="542">
                  <c:v>7.5</c:v>
                </c:pt>
                <c:pt idx="543">
                  <c:v>7.5</c:v>
                </c:pt>
                <c:pt idx="544">
                  <c:v>7.5</c:v>
                </c:pt>
                <c:pt idx="545">
                  <c:v>7.5</c:v>
                </c:pt>
                <c:pt idx="546">
                  <c:v>7.5</c:v>
                </c:pt>
                <c:pt idx="547">
                  <c:v>7.5</c:v>
                </c:pt>
                <c:pt idx="548">
                  <c:v>7.5</c:v>
                </c:pt>
                <c:pt idx="549">
                  <c:v>7.5</c:v>
                </c:pt>
                <c:pt idx="550">
                  <c:v>7.5</c:v>
                </c:pt>
                <c:pt idx="551">
                  <c:v>7.5</c:v>
                </c:pt>
                <c:pt idx="552">
                  <c:v>7.5</c:v>
                </c:pt>
                <c:pt idx="553">
                  <c:v>7.5</c:v>
                </c:pt>
                <c:pt idx="554">
                  <c:v>7.5</c:v>
                </c:pt>
                <c:pt idx="555">
                  <c:v>7.5</c:v>
                </c:pt>
                <c:pt idx="556">
                  <c:v>7.5</c:v>
                </c:pt>
                <c:pt idx="557">
                  <c:v>7.5</c:v>
                </c:pt>
                <c:pt idx="558">
                  <c:v>7.5</c:v>
                </c:pt>
                <c:pt idx="559">
                  <c:v>7.5</c:v>
                </c:pt>
                <c:pt idx="560">
                  <c:v>7.5</c:v>
                </c:pt>
                <c:pt idx="561">
                  <c:v>7.5</c:v>
                </c:pt>
                <c:pt idx="562">
                  <c:v>7.5</c:v>
                </c:pt>
                <c:pt idx="563">
                  <c:v>7.5</c:v>
                </c:pt>
                <c:pt idx="564">
                  <c:v>7.5</c:v>
                </c:pt>
                <c:pt idx="565">
                  <c:v>7.5</c:v>
                </c:pt>
                <c:pt idx="566">
                  <c:v>7.5</c:v>
                </c:pt>
                <c:pt idx="567">
                  <c:v>7.5</c:v>
                </c:pt>
                <c:pt idx="568">
                  <c:v>7.5</c:v>
                </c:pt>
                <c:pt idx="569">
                  <c:v>7.5</c:v>
                </c:pt>
                <c:pt idx="570">
                  <c:v>7.5</c:v>
                </c:pt>
                <c:pt idx="571">
                  <c:v>7.5</c:v>
                </c:pt>
                <c:pt idx="572">
                  <c:v>7.5</c:v>
                </c:pt>
                <c:pt idx="573">
                  <c:v>7.5</c:v>
                </c:pt>
                <c:pt idx="574">
                  <c:v>7.5</c:v>
                </c:pt>
                <c:pt idx="575">
                  <c:v>7.5</c:v>
                </c:pt>
                <c:pt idx="576">
                  <c:v>7.5</c:v>
                </c:pt>
                <c:pt idx="577">
                  <c:v>7.5</c:v>
                </c:pt>
                <c:pt idx="578">
                  <c:v>7.5</c:v>
                </c:pt>
                <c:pt idx="579">
                  <c:v>7.5</c:v>
                </c:pt>
                <c:pt idx="580">
                  <c:v>7.5</c:v>
                </c:pt>
                <c:pt idx="581">
                  <c:v>7.5</c:v>
                </c:pt>
                <c:pt idx="582">
                  <c:v>7.5</c:v>
                </c:pt>
                <c:pt idx="583">
                  <c:v>7.5</c:v>
                </c:pt>
                <c:pt idx="584">
                  <c:v>7.5</c:v>
                </c:pt>
                <c:pt idx="585">
                  <c:v>7.5</c:v>
                </c:pt>
                <c:pt idx="586">
                  <c:v>7.5</c:v>
                </c:pt>
                <c:pt idx="587">
                  <c:v>7.5</c:v>
                </c:pt>
                <c:pt idx="588">
                  <c:v>7.5</c:v>
                </c:pt>
                <c:pt idx="589">
                  <c:v>7.5</c:v>
                </c:pt>
                <c:pt idx="590">
                  <c:v>7.5</c:v>
                </c:pt>
                <c:pt idx="591">
                  <c:v>7.5</c:v>
                </c:pt>
                <c:pt idx="592">
                  <c:v>7.5</c:v>
                </c:pt>
                <c:pt idx="593">
                  <c:v>7.5</c:v>
                </c:pt>
                <c:pt idx="594">
                  <c:v>7.5</c:v>
                </c:pt>
                <c:pt idx="595">
                  <c:v>7.5</c:v>
                </c:pt>
                <c:pt idx="596">
                  <c:v>7.5</c:v>
                </c:pt>
                <c:pt idx="597">
                  <c:v>7.5</c:v>
                </c:pt>
                <c:pt idx="598">
                  <c:v>7.5</c:v>
                </c:pt>
                <c:pt idx="599">
                  <c:v>7.5</c:v>
                </c:pt>
                <c:pt idx="600">
                  <c:v>7.5</c:v>
                </c:pt>
                <c:pt idx="601">
                  <c:v>7.5</c:v>
                </c:pt>
                <c:pt idx="602">
                  <c:v>7.5</c:v>
                </c:pt>
                <c:pt idx="603">
                  <c:v>7.5</c:v>
                </c:pt>
                <c:pt idx="604">
                  <c:v>7.5</c:v>
                </c:pt>
                <c:pt idx="605">
                  <c:v>7.5</c:v>
                </c:pt>
                <c:pt idx="606">
                  <c:v>7.5</c:v>
                </c:pt>
                <c:pt idx="607">
                  <c:v>7.5</c:v>
                </c:pt>
                <c:pt idx="608">
                  <c:v>7.5</c:v>
                </c:pt>
                <c:pt idx="609">
                  <c:v>7.5</c:v>
                </c:pt>
                <c:pt idx="610">
                  <c:v>7.5</c:v>
                </c:pt>
                <c:pt idx="611">
                  <c:v>7.5</c:v>
                </c:pt>
                <c:pt idx="612">
                  <c:v>7.5</c:v>
                </c:pt>
                <c:pt idx="613">
                  <c:v>7.5</c:v>
                </c:pt>
                <c:pt idx="614">
                  <c:v>7.5</c:v>
                </c:pt>
                <c:pt idx="615">
                  <c:v>7.5</c:v>
                </c:pt>
                <c:pt idx="616">
                  <c:v>7.5</c:v>
                </c:pt>
                <c:pt idx="617">
                  <c:v>7.5</c:v>
                </c:pt>
                <c:pt idx="618">
                  <c:v>7.5</c:v>
                </c:pt>
                <c:pt idx="619">
                  <c:v>7.5</c:v>
                </c:pt>
                <c:pt idx="620">
                  <c:v>7.5</c:v>
                </c:pt>
                <c:pt idx="621">
                  <c:v>7.5</c:v>
                </c:pt>
                <c:pt idx="622">
                  <c:v>7.5</c:v>
                </c:pt>
                <c:pt idx="623">
                  <c:v>7.5</c:v>
                </c:pt>
                <c:pt idx="624">
                  <c:v>7.5</c:v>
                </c:pt>
                <c:pt idx="625">
                  <c:v>7.5</c:v>
                </c:pt>
                <c:pt idx="626">
                  <c:v>7.5</c:v>
                </c:pt>
                <c:pt idx="627">
                  <c:v>7.5</c:v>
                </c:pt>
                <c:pt idx="628">
                  <c:v>7.5</c:v>
                </c:pt>
                <c:pt idx="629">
                  <c:v>7.5</c:v>
                </c:pt>
                <c:pt idx="630">
                  <c:v>7.5</c:v>
                </c:pt>
                <c:pt idx="631">
                  <c:v>7.5</c:v>
                </c:pt>
                <c:pt idx="632">
                  <c:v>7.5</c:v>
                </c:pt>
                <c:pt idx="633">
                  <c:v>7.5</c:v>
                </c:pt>
                <c:pt idx="634">
                  <c:v>7.4</c:v>
                </c:pt>
                <c:pt idx="635">
                  <c:v>7.4</c:v>
                </c:pt>
                <c:pt idx="636">
                  <c:v>7.4</c:v>
                </c:pt>
                <c:pt idx="637">
                  <c:v>7.4</c:v>
                </c:pt>
                <c:pt idx="638">
                  <c:v>7.4</c:v>
                </c:pt>
                <c:pt idx="639">
                  <c:v>7.4</c:v>
                </c:pt>
                <c:pt idx="640">
                  <c:v>7.4</c:v>
                </c:pt>
                <c:pt idx="641">
                  <c:v>7.4</c:v>
                </c:pt>
                <c:pt idx="642">
                  <c:v>7.4</c:v>
                </c:pt>
                <c:pt idx="643">
                  <c:v>7.4</c:v>
                </c:pt>
                <c:pt idx="644">
                  <c:v>7.4</c:v>
                </c:pt>
                <c:pt idx="645">
                  <c:v>7.4</c:v>
                </c:pt>
                <c:pt idx="646">
                  <c:v>7.4</c:v>
                </c:pt>
                <c:pt idx="647">
                  <c:v>7.4</c:v>
                </c:pt>
                <c:pt idx="648">
                  <c:v>7.4</c:v>
                </c:pt>
                <c:pt idx="649">
                  <c:v>7.4</c:v>
                </c:pt>
                <c:pt idx="650">
                  <c:v>7.4</c:v>
                </c:pt>
                <c:pt idx="651">
                  <c:v>7.4</c:v>
                </c:pt>
                <c:pt idx="652">
                  <c:v>7.4</c:v>
                </c:pt>
                <c:pt idx="653">
                  <c:v>7.4</c:v>
                </c:pt>
                <c:pt idx="654">
                  <c:v>7.4</c:v>
                </c:pt>
                <c:pt idx="655">
                  <c:v>7.4</c:v>
                </c:pt>
                <c:pt idx="656">
                  <c:v>7.4</c:v>
                </c:pt>
                <c:pt idx="657">
                  <c:v>7.4</c:v>
                </c:pt>
                <c:pt idx="658">
                  <c:v>7.4</c:v>
                </c:pt>
                <c:pt idx="659">
                  <c:v>7.4</c:v>
                </c:pt>
                <c:pt idx="660">
                  <c:v>7.4</c:v>
                </c:pt>
                <c:pt idx="661">
                  <c:v>7.4</c:v>
                </c:pt>
                <c:pt idx="662">
                  <c:v>7.4</c:v>
                </c:pt>
                <c:pt idx="663">
                  <c:v>7.4</c:v>
                </c:pt>
                <c:pt idx="664">
                  <c:v>7.4</c:v>
                </c:pt>
                <c:pt idx="665">
                  <c:v>7.4</c:v>
                </c:pt>
                <c:pt idx="666">
                  <c:v>7.4</c:v>
                </c:pt>
                <c:pt idx="667">
                  <c:v>7.4</c:v>
                </c:pt>
                <c:pt idx="668">
                  <c:v>7.4</c:v>
                </c:pt>
                <c:pt idx="669">
                  <c:v>7.4</c:v>
                </c:pt>
                <c:pt idx="670">
                  <c:v>7.4</c:v>
                </c:pt>
                <c:pt idx="671">
                  <c:v>7.4</c:v>
                </c:pt>
                <c:pt idx="672">
                  <c:v>7.4</c:v>
                </c:pt>
                <c:pt idx="673">
                  <c:v>7.4</c:v>
                </c:pt>
                <c:pt idx="674">
                  <c:v>7.4</c:v>
                </c:pt>
                <c:pt idx="675">
                  <c:v>7.4</c:v>
                </c:pt>
                <c:pt idx="676">
                  <c:v>7.4</c:v>
                </c:pt>
                <c:pt idx="677">
                  <c:v>7.4</c:v>
                </c:pt>
                <c:pt idx="678">
                  <c:v>7.4</c:v>
                </c:pt>
                <c:pt idx="679">
                  <c:v>7.4</c:v>
                </c:pt>
                <c:pt idx="680">
                  <c:v>7.4</c:v>
                </c:pt>
                <c:pt idx="681">
                  <c:v>7.4</c:v>
                </c:pt>
                <c:pt idx="682">
                  <c:v>7.4</c:v>
                </c:pt>
                <c:pt idx="683">
                  <c:v>7.4</c:v>
                </c:pt>
                <c:pt idx="684">
                  <c:v>7.4</c:v>
                </c:pt>
                <c:pt idx="685">
                  <c:v>7.4</c:v>
                </c:pt>
                <c:pt idx="686">
                  <c:v>7.4</c:v>
                </c:pt>
                <c:pt idx="687">
                  <c:v>7.4</c:v>
                </c:pt>
                <c:pt idx="688">
                  <c:v>7.4</c:v>
                </c:pt>
                <c:pt idx="689">
                  <c:v>7.4</c:v>
                </c:pt>
                <c:pt idx="690">
                  <c:v>7.4</c:v>
                </c:pt>
                <c:pt idx="691">
                  <c:v>7.4</c:v>
                </c:pt>
                <c:pt idx="692">
                  <c:v>7.4</c:v>
                </c:pt>
                <c:pt idx="693">
                  <c:v>7.4</c:v>
                </c:pt>
                <c:pt idx="694">
                  <c:v>7.4</c:v>
                </c:pt>
                <c:pt idx="695">
                  <c:v>7.4</c:v>
                </c:pt>
                <c:pt idx="696">
                  <c:v>7.4</c:v>
                </c:pt>
                <c:pt idx="697">
                  <c:v>7.4</c:v>
                </c:pt>
                <c:pt idx="698">
                  <c:v>7.4</c:v>
                </c:pt>
                <c:pt idx="699">
                  <c:v>7.4</c:v>
                </c:pt>
                <c:pt idx="700">
                  <c:v>7.4</c:v>
                </c:pt>
                <c:pt idx="701">
                  <c:v>7.4</c:v>
                </c:pt>
                <c:pt idx="702">
                  <c:v>7.4</c:v>
                </c:pt>
                <c:pt idx="703">
                  <c:v>7.4</c:v>
                </c:pt>
                <c:pt idx="704">
                  <c:v>7.4</c:v>
                </c:pt>
                <c:pt idx="705">
                  <c:v>7.4</c:v>
                </c:pt>
                <c:pt idx="706">
                  <c:v>7.4</c:v>
                </c:pt>
                <c:pt idx="707">
                  <c:v>7.4</c:v>
                </c:pt>
                <c:pt idx="708">
                  <c:v>7.4</c:v>
                </c:pt>
                <c:pt idx="709">
                  <c:v>7.4</c:v>
                </c:pt>
                <c:pt idx="710">
                  <c:v>7.4</c:v>
                </c:pt>
                <c:pt idx="711">
                  <c:v>7.4</c:v>
                </c:pt>
                <c:pt idx="712">
                  <c:v>7.4</c:v>
                </c:pt>
                <c:pt idx="713">
                  <c:v>7.4</c:v>
                </c:pt>
                <c:pt idx="714">
                  <c:v>7.4</c:v>
                </c:pt>
                <c:pt idx="715">
                  <c:v>7.4</c:v>
                </c:pt>
                <c:pt idx="716">
                  <c:v>7.4</c:v>
                </c:pt>
                <c:pt idx="717">
                  <c:v>7.4</c:v>
                </c:pt>
                <c:pt idx="718">
                  <c:v>7.4</c:v>
                </c:pt>
                <c:pt idx="719">
                  <c:v>7.4</c:v>
                </c:pt>
                <c:pt idx="720">
                  <c:v>7.4</c:v>
                </c:pt>
                <c:pt idx="721">
                  <c:v>7.4</c:v>
                </c:pt>
                <c:pt idx="722">
                  <c:v>7.4</c:v>
                </c:pt>
                <c:pt idx="723">
                  <c:v>7.4</c:v>
                </c:pt>
                <c:pt idx="724">
                  <c:v>7.4</c:v>
                </c:pt>
                <c:pt idx="725">
                  <c:v>7.4</c:v>
                </c:pt>
                <c:pt idx="726">
                  <c:v>7.4</c:v>
                </c:pt>
                <c:pt idx="727">
                  <c:v>7.4</c:v>
                </c:pt>
                <c:pt idx="728">
                  <c:v>7.4</c:v>
                </c:pt>
                <c:pt idx="729">
                  <c:v>7.4</c:v>
                </c:pt>
                <c:pt idx="730">
                  <c:v>7.4</c:v>
                </c:pt>
                <c:pt idx="731">
                  <c:v>7.4</c:v>
                </c:pt>
                <c:pt idx="732">
                  <c:v>7.3</c:v>
                </c:pt>
                <c:pt idx="733">
                  <c:v>7.3</c:v>
                </c:pt>
                <c:pt idx="734">
                  <c:v>7.3</c:v>
                </c:pt>
                <c:pt idx="735">
                  <c:v>7.3</c:v>
                </c:pt>
                <c:pt idx="736">
                  <c:v>7.3</c:v>
                </c:pt>
                <c:pt idx="737">
                  <c:v>7.3</c:v>
                </c:pt>
                <c:pt idx="738">
                  <c:v>7.3</c:v>
                </c:pt>
                <c:pt idx="739">
                  <c:v>7.3</c:v>
                </c:pt>
                <c:pt idx="740">
                  <c:v>7.3</c:v>
                </c:pt>
                <c:pt idx="741">
                  <c:v>7.3</c:v>
                </c:pt>
                <c:pt idx="742">
                  <c:v>7.3</c:v>
                </c:pt>
                <c:pt idx="743">
                  <c:v>7.3</c:v>
                </c:pt>
                <c:pt idx="744">
                  <c:v>7.3</c:v>
                </c:pt>
                <c:pt idx="745">
                  <c:v>7.3</c:v>
                </c:pt>
                <c:pt idx="746">
                  <c:v>7.3</c:v>
                </c:pt>
                <c:pt idx="747">
                  <c:v>7.3</c:v>
                </c:pt>
                <c:pt idx="748">
                  <c:v>7.3</c:v>
                </c:pt>
                <c:pt idx="749">
                  <c:v>7.3</c:v>
                </c:pt>
                <c:pt idx="750">
                  <c:v>7.3</c:v>
                </c:pt>
                <c:pt idx="751">
                  <c:v>7.3</c:v>
                </c:pt>
                <c:pt idx="752">
                  <c:v>7.3</c:v>
                </c:pt>
                <c:pt idx="753">
                  <c:v>7.3</c:v>
                </c:pt>
                <c:pt idx="754">
                  <c:v>7.3</c:v>
                </c:pt>
                <c:pt idx="755">
                  <c:v>7.3</c:v>
                </c:pt>
                <c:pt idx="756">
                  <c:v>7.3</c:v>
                </c:pt>
                <c:pt idx="757">
                  <c:v>7.3</c:v>
                </c:pt>
                <c:pt idx="758">
                  <c:v>7.3</c:v>
                </c:pt>
                <c:pt idx="759">
                  <c:v>7.3</c:v>
                </c:pt>
                <c:pt idx="760">
                  <c:v>7.3</c:v>
                </c:pt>
                <c:pt idx="761">
                  <c:v>7.3</c:v>
                </c:pt>
                <c:pt idx="762">
                  <c:v>7.3</c:v>
                </c:pt>
                <c:pt idx="763">
                  <c:v>7.3</c:v>
                </c:pt>
                <c:pt idx="764">
                  <c:v>7.3</c:v>
                </c:pt>
                <c:pt idx="765">
                  <c:v>7.3</c:v>
                </c:pt>
                <c:pt idx="766">
                  <c:v>7.3</c:v>
                </c:pt>
                <c:pt idx="767">
                  <c:v>7.3</c:v>
                </c:pt>
                <c:pt idx="768">
                  <c:v>7.3</c:v>
                </c:pt>
                <c:pt idx="769">
                  <c:v>7.3</c:v>
                </c:pt>
                <c:pt idx="770">
                  <c:v>7.3</c:v>
                </c:pt>
                <c:pt idx="771">
                  <c:v>7.3</c:v>
                </c:pt>
                <c:pt idx="772">
                  <c:v>7.3</c:v>
                </c:pt>
                <c:pt idx="773">
                  <c:v>7.3</c:v>
                </c:pt>
                <c:pt idx="774">
                  <c:v>7.3</c:v>
                </c:pt>
                <c:pt idx="775">
                  <c:v>7.3</c:v>
                </c:pt>
                <c:pt idx="776">
                  <c:v>7.3</c:v>
                </c:pt>
                <c:pt idx="777">
                  <c:v>7.3</c:v>
                </c:pt>
                <c:pt idx="778">
                  <c:v>7.3</c:v>
                </c:pt>
                <c:pt idx="779">
                  <c:v>7.3</c:v>
                </c:pt>
                <c:pt idx="780">
                  <c:v>7.3</c:v>
                </c:pt>
                <c:pt idx="781">
                  <c:v>7.3</c:v>
                </c:pt>
                <c:pt idx="782">
                  <c:v>7.3</c:v>
                </c:pt>
                <c:pt idx="783">
                  <c:v>7.3</c:v>
                </c:pt>
                <c:pt idx="784">
                  <c:v>7.3</c:v>
                </c:pt>
                <c:pt idx="785">
                  <c:v>7.3</c:v>
                </c:pt>
                <c:pt idx="786">
                  <c:v>7.3</c:v>
                </c:pt>
                <c:pt idx="787">
                  <c:v>7.3</c:v>
                </c:pt>
                <c:pt idx="788">
                  <c:v>7.3</c:v>
                </c:pt>
                <c:pt idx="789">
                  <c:v>7.3</c:v>
                </c:pt>
                <c:pt idx="790">
                  <c:v>7.3</c:v>
                </c:pt>
                <c:pt idx="791">
                  <c:v>7.3</c:v>
                </c:pt>
                <c:pt idx="792">
                  <c:v>7.3</c:v>
                </c:pt>
                <c:pt idx="793">
                  <c:v>7.3</c:v>
                </c:pt>
                <c:pt idx="794">
                  <c:v>7.3</c:v>
                </c:pt>
                <c:pt idx="795">
                  <c:v>7.3</c:v>
                </c:pt>
                <c:pt idx="796">
                  <c:v>7.3</c:v>
                </c:pt>
                <c:pt idx="797">
                  <c:v>7.3</c:v>
                </c:pt>
                <c:pt idx="798">
                  <c:v>7.3</c:v>
                </c:pt>
                <c:pt idx="799">
                  <c:v>7.3</c:v>
                </c:pt>
                <c:pt idx="800">
                  <c:v>7.3</c:v>
                </c:pt>
                <c:pt idx="801">
                  <c:v>7.3</c:v>
                </c:pt>
                <c:pt idx="802">
                  <c:v>7.3</c:v>
                </c:pt>
                <c:pt idx="803">
                  <c:v>7.3</c:v>
                </c:pt>
                <c:pt idx="804">
                  <c:v>7.3</c:v>
                </c:pt>
                <c:pt idx="805">
                  <c:v>7.3</c:v>
                </c:pt>
                <c:pt idx="806">
                  <c:v>7.3</c:v>
                </c:pt>
                <c:pt idx="807">
                  <c:v>7.3</c:v>
                </c:pt>
                <c:pt idx="808">
                  <c:v>7.3</c:v>
                </c:pt>
                <c:pt idx="809">
                  <c:v>7.3</c:v>
                </c:pt>
                <c:pt idx="810">
                  <c:v>7.3</c:v>
                </c:pt>
                <c:pt idx="811">
                  <c:v>7.3</c:v>
                </c:pt>
                <c:pt idx="812">
                  <c:v>7.3</c:v>
                </c:pt>
                <c:pt idx="813">
                  <c:v>7.3</c:v>
                </c:pt>
                <c:pt idx="814">
                  <c:v>7.3</c:v>
                </c:pt>
                <c:pt idx="815">
                  <c:v>7.3</c:v>
                </c:pt>
                <c:pt idx="816">
                  <c:v>7.3</c:v>
                </c:pt>
                <c:pt idx="817">
                  <c:v>7.3</c:v>
                </c:pt>
                <c:pt idx="818">
                  <c:v>7.3</c:v>
                </c:pt>
                <c:pt idx="819">
                  <c:v>7.3</c:v>
                </c:pt>
                <c:pt idx="820">
                  <c:v>7.3</c:v>
                </c:pt>
                <c:pt idx="821">
                  <c:v>7.3</c:v>
                </c:pt>
                <c:pt idx="822">
                  <c:v>7.3</c:v>
                </c:pt>
                <c:pt idx="823">
                  <c:v>7.3</c:v>
                </c:pt>
                <c:pt idx="824">
                  <c:v>7.3</c:v>
                </c:pt>
                <c:pt idx="825">
                  <c:v>7.3</c:v>
                </c:pt>
                <c:pt idx="826">
                  <c:v>7.3</c:v>
                </c:pt>
                <c:pt idx="827">
                  <c:v>7.3</c:v>
                </c:pt>
                <c:pt idx="828">
                  <c:v>7.3</c:v>
                </c:pt>
                <c:pt idx="829">
                  <c:v>7.3</c:v>
                </c:pt>
                <c:pt idx="830">
                  <c:v>7.3</c:v>
                </c:pt>
                <c:pt idx="831">
                  <c:v>7.3</c:v>
                </c:pt>
                <c:pt idx="832">
                  <c:v>7.3</c:v>
                </c:pt>
                <c:pt idx="833">
                  <c:v>7.3</c:v>
                </c:pt>
                <c:pt idx="834">
                  <c:v>7.3</c:v>
                </c:pt>
                <c:pt idx="835">
                  <c:v>7.3</c:v>
                </c:pt>
                <c:pt idx="836">
                  <c:v>7.3</c:v>
                </c:pt>
                <c:pt idx="837">
                  <c:v>7.3</c:v>
                </c:pt>
                <c:pt idx="838">
                  <c:v>7.3</c:v>
                </c:pt>
                <c:pt idx="839">
                  <c:v>7.3</c:v>
                </c:pt>
                <c:pt idx="840">
                  <c:v>7.3</c:v>
                </c:pt>
                <c:pt idx="841">
                  <c:v>7.3</c:v>
                </c:pt>
                <c:pt idx="842">
                  <c:v>7.3</c:v>
                </c:pt>
                <c:pt idx="843">
                  <c:v>7.3</c:v>
                </c:pt>
                <c:pt idx="844">
                  <c:v>7.3</c:v>
                </c:pt>
                <c:pt idx="845">
                  <c:v>7.3</c:v>
                </c:pt>
                <c:pt idx="846">
                  <c:v>7.3</c:v>
                </c:pt>
                <c:pt idx="847">
                  <c:v>7.3</c:v>
                </c:pt>
                <c:pt idx="848">
                  <c:v>7.3</c:v>
                </c:pt>
                <c:pt idx="849">
                  <c:v>7.3</c:v>
                </c:pt>
                <c:pt idx="850">
                  <c:v>7.3</c:v>
                </c:pt>
                <c:pt idx="851">
                  <c:v>7.3</c:v>
                </c:pt>
                <c:pt idx="852">
                  <c:v>7.3</c:v>
                </c:pt>
                <c:pt idx="853">
                  <c:v>7.3</c:v>
                </c:pt>
                <c:pt idx="854">
                  <c:v>7.3</c:v>
                </c:pt>
                <c:pt idx="855">
                  <c:v>7.3</c:v>
                </c:pt>
                <c:pt idx="856">
                  <c:v>7.3</c:v>
                </c:pt>
                <c:pt idx="857">
                  <c:v>7.3</c:v>
                </c:pt>
                <c:pt idx="858">
                  <c:v>7.3</c:v>
                </c:pt>
                <c:pt idx="859">
                  <c:v>7.3</c:v>
                </c:pt>
                <c:pt idx="860">
                  <c:v>7.3</c:v>
                </c:pt>
                <c:pt idx="861">
                  <c:v>7.3</c:v>
                </c:pt>
                <c:pt idx="862">
                  <c:v>7.3</c:v>
                </c:pt>
                <c:pt idx="863">
                  <c:v>7.3</c:v>
                </c:pt>
                <c:pt idx="864">
                  <c:v>7.3</c:v>
                </c:pt>
                <c:pt idx="865">
                  <c:v>7.3</c:v>
                </c:pt>
                <c:pt idx="866">
                  <c:v>7.3</c:v>
                </c:pt>
                <c:pt idx="867">
                  <c:v>7.2</c:v>
                </c:pt>
                <c:pt idx="868">
                  <c:v>7.2</c:v>
                </c:pt>
                <c:pt idx="869">
                  <c:v>7.2</c:v>
                </c:pt>
                <c:pt idx="870">
                  <c:v>7.2</c:v>
                </c:pt>
                <c:pt idx="871">
                  <c:v>7.2</c:v>
                </c:pt>
                <c:pt idx="872">
                  <c:v>7.2</c:v>
                </c:pt>
                <c:pt idx="873">
                  <c:v>7.2</c:v>
                </c:pt>
                <c:pt idx="874">
                  <c:v>7.2</c:v>
                </c:pt>
                <c:pt idx="875">
                  <c:v>7.2</c:v>
                </c:pt>
                <c:pt idx="876">
                  <c:v>7.2</c:v>
                </c:pt>
                <c:pt idx="877">
                  <c:v>7.2</c:v>
                </c:pt>
                <c:pt idx="878">
                  <c:v>7.2</c:v>
                </c:pt>
                <c:pt idx="879">
                  <c:v>7.2</c:v>
                </c:pt>
                <c:pt idx="880">
                  <c:v>7.2</c:v>
                </c:pt>
                <c:pt idx="881">
                  <c:v>7.2</c:v>
                </c:pt>
                <c:pt idx="882">
                  <c:v>7.2</c:v>
                </c:pt>
                <c:pt idx="883">
                  <c:v>7.2</c:v>
                </c:pt>
                <c:pt idx="884">
                  <c:v>7.2</c:v>
                </c:pt>
                <c:pt idx="885">
                  <c:v>7.2</c:v>
                </c:pt>
                <c:pt idx="886">
                  <c:v>7.2</c:v>
                </c:pt>
                <c:pt idx="887">
                  <c:v>7.2</c:v>
                </c:pt>
                <c:pt idx="888">
                  <c:v>7.2</c:v>
                </c:pt>
                <c:pt idx="889">
                  <c:v>7.2</c:v>
                </c:pt>
                <c:pt idx="890">
                  <c:v>7.2</c:v>
                </c:pt>
                <c:pt idx="891">
                  <c:v>7.2</c:v>
                </c:pt>
                <c:pt idx="892">
                  <c:v>7.2</c:v>
                </c:pt>
                <c:pt idx="893">
                  <c:v>7.2</c:v>
                </c:pt>
                <c:pt idx="894">
                  <c:v>7.2</c:v>
                </c:pt>
                <c:pt idx="895">
                  <c:v>7.2</c:v>
                </c:pt>
                <c:pt idx="896">
                  <c:v>7.2</c:v>
                </c:pt>
                <c:pt idx="897">
                  <c:v>7.2</c:v>
                </c:pt>
                <c:pt idx="898">
                  <c:v>7.2</c:v>
                </c:pt>
                <c:pt idx="899">
                  <c:v>7.2</c:v>
                </c:pt>
                <c:pt idx="900">
                  <c:v>7.2</c:v>
                </c:pt>
                <c:pt idx="901">
                  <c:v>7.2</c:v>
                </c:pt>
                <c:pt idx="902">
                  <c:v>7.2</c:v>
                </c:pt>
                <c:pt idx="903">
                  <c:v>7.2</c:v>
                </c:pt>
                <c:pt idx="904">
                  <c:v>7.2</c:v>
                </c:pt>
                <c:pt idx="905">
                  <c:v>7.2</c:v>
                </c:pt>
                <c:pt idx="906">
                  <c:v>7.2</c:v>
                </c:pt>
                <c:pt idx="907">
                  <c:v>7.2</c:v>
                </c:pt>
                <c:pt idx="908">
                  <c:v>7.2</c:v>
                </c:pt>
                <c:pt idx="909">
                  <c:v>7.2</c:v>
                </c:pt>
                <c:pt idx="910">
                  <c:v>7.2</c:v>
                </c:pt>
                <c:pt idx="911">
                  <c:v>7.2</c:v>
                </c:pt>
                <c:pt idx="912">
                  <c:v>7.2</c:v>
                </c:pt>
                <c:pt idx="913">
                  <c:v>7.2</c:v>
                </c:pt>
                <c:pt idx="914">
                  <c:v>7.2</c:v>
                </c:pt>
                <c:pt idx="915">
                  <c:v>7.2</c:v>
                </c:pt>
                <c:pt idx="916">
                  <c:v>7.2</c:v>
                </c:pt>
                <c:pt idx="917">
                  <c:v>7.2</c:v>
                </c:pt>
                <c:pt idx="918">
                  <c:v>7.2</c:v>
                </c:pt>
                <c:pt idx="919">
                  <c:v>7.2</c:v>
                </c:pt>
                <c:pt idx="920">
                  <c:v>7.2</c:v>
                </c:pt>
                <c:pt idx="921">
                  <c:v>7.2</c:v>
                </c:pt>
                <c:pt idx="922">
                  <c:v>7.2</c:v>
                </c:pt>
                <c:pt idx="923">
                  <c:v>7.2</c:v>
                </c:pt>
                <c:pt idx="924">
                  <c:v>7.2</c:v>
                </c:pt>
                <c:pt idx="925">
                  <c:v>7.2</c:v>
                </c:pt>
                <c:pt idx="926">
                  <c:v>7.2</c:v>
                </c:pt>
                <c:pt idx="927">
                  <c:v>7.2</c:v>
                </c:pt>
                <c:pt idx="928">
                  <c:v>7.2</c:v>
                </c:pt>
                <c:pt idx="929">
                  <c:v>7.2</c:v>
                </c:pt>
                <c:pt idx="930">
                  <c:v>7.2</c:v>
                </c:pt>
                <c:pt idx="931">
                  <c:v>7.2</c:v>
                </c:pt>
                <c:pt idx="932">
                  <c:v>7.2</c:v>
                </c:pt>
                <c:pt idx="933">
                  <c:v>7.2</c:v>
                </c:pt>
                <c:pt idx="934">
                  <c:v>7.2</c:v>
                </c:pt>
                <c:pt idx="935">
                  <c:v>7.2</c:v>
                </c:pt>
                <c:pt idx="936">
                  <c:v>7.2</c:v>
                </c:pt>
                <c:pt idx="937">
                  <c:v>7.2</c:v>
                </c:pt>
                <c:pt idx="938">
                  <c:v>7.2</c:v>
                </c:pt>
                <c:pt idx="939">
                  <c:v>7.2</c:v>
                </c:pt>
                <c:pt idx="940">
                  <c:v>7.2</c:v>
                </c:pt>
                <c:pt idx="941">
                  <c:v>7.2</c:v>
                </c:pt>
                <c:pt idx="942">
                  <c:v>7.2</c:v>
                </c:pt>
                <c:pt idx="943">
                  <c:v>7.2</c:v>
                </c:pt>
                <c:pt idx="944">
                  <c:v>7.2</c:v>
                </c:pt>
                <c:pt idx="945">
                  <c:v>7.2</c:v>
                </c:pt>
                <c:pt idx="946">
                  <c:v>7.2</c:v>
                </c:pt>
                <c:pt idx="947">
                  <c:v>7.2</c:v>
                </c:pt>
                <c:pt idx="948">
                  <c:v>7.2</c:v>
                </c:pt>
                <c:pt idx="949">
                  <c:v>7.2</c:v>
                </c:pt>
                <c:pt idx="950">
                  <c:v>7.2</c:v>
                </c:pt>
                <c:pt idx="951">
                  <c:v>7.2</c:v>
                </c:pt>
                <c:pt idx="952">
                  <c:v>7.2</c:v>
                </c:pt>
                <c:pt idx="953">
                  <c:v>7.2</c:v>
                </c:pt>
                <c:pt idx="954">
                  <c:v>7.2</c:v>
                </c:pt>
                <c:pt idx="955">
                  <c:v>7.2</c:v>
                </c:pt>
                <c:pt idx="956">
                  <c:v>7.2</c:v>
                </c:pt>
                <c:pt idx="957">
                  <c:v>7.2</c:v>
                </c:pt>
                <c:pt idx="958">
                  <c:v>7.2</c:v>
                </c:pt>
                <c:pt idx="959">
                  <c:v>7.2</c:v>
                </c:pt>
                <c:pt idx="960">
                  <c:v>7.2</c:v>
                </c:pt>
                <c:pt idx="961">
                  <c:v>7.2</c:v>
                </c:pt>
                <c:pt idx="962">
                  <c:v>7.2</c:v>
                </c:pt>
                <c:pt idx="963">
                  <c:v>7.2</c:v>
                </c:pt>
                <c:pt idx="964">
                  <c:v>7.2</c:v>
                </c:pt>
                <c:pt idx="965">
                  <c:v>7.2</c:v>
                </c:pt>
                <c:pt idx="966">
                  <c:v>7.2</c:v>
                </c:pt>
                <c:pt idx="967">
                  <c:v>7.2</c:v>
                </c:pt>
                <c:pt idx="968">
                  <c:v>7.2</c:v>
                </c:pt>
                <c:pt idx="969">
                  <c:v>7.2</c:v>
                </c:pt>
                <c:pt idx="970">
                  <c:v>7.2</c:v>
                </c:pt>
                <c:pt idx="971">
                  <c:v>7.2</c:v>
                </c:pt>
                <c:pt idx="972">
                  <c:v>7.2</c:v>
                </c:pt>
                <c:pt idx="973">
                  <c:v>7.2</c:v>
                </c:pt>
                <c:pt idx="974">
                  <c:v>7.2</c:v>
                </c:pt>
                <c:pt idx="975">
                  <c:v>7.2</c:v>
                </c:pt>
                <c:pt idx="976">
                  <c:v>7.2</c:v>
                </c:pt>
                <c:pt idx="977">
                  <c:v>7.2</c:v>
                </c:pt>
                <c:pt idx="978">
                  <c:v>7.2</c:v>
                </c:pt>
                <c:pt idx="979">
                  <c:v>7.2</c:v>
                </c:pt>
                <c:pt idx="980">
                  <c:v>7.2</c:v>
                </c:pt>
                <c:pt idx="981">
                  <c:v>7.2</c:v>
                </c:pt>
                <c:pt idx="982">
                  <c:v>7.2</c:v>
                </c:pt>
                <c:pt idx="983">
                  <c:v>7.2</c:v>
                </c:pt>
                <c:pt idx="984">
                  <c:v>7.2</c:v>
                </c:pt>
                <c:pt idx="985">
                  <c:v>7.2</c:v>
                </c:pt>
                <c:pt idx="986">
                  <c:v>7.2</c:v>
                </c:pt>
                <c:pt idx="987">
                  <c:v>7.2</c:v>
                </c:pt>
                <c:pt idx="988">
                  <c:v>7.2</c:v>
                </c:pt>
                <c:pt idx="989">
                  <c:v>7.2</c:v>
                </c:pt>
                <c:pt idx="990">
                  <c:v>7.2</c:v>
                </c:pt>
                <c:pt idx="991">
                  <c:v>7.2</c:v>
                </c:pt>
                <c:pt idx="992">
                  <c:v>7.2</c:v>
                </c:pt>
                <c:pt idx="993">
                  <c:v>7.2</c:v>
                </c:pt>
                <c:pt idx="994">
                  <c:v>7.2</c:v>
                </c:pt>
                <c:pt idx="995">
                  <c:v>7.2</c:v>
                </c:pt>
                <c:pt idx="996">
                  <c:v>7.2</c:v>
                </c:pt>
                <c:pt idx="997">
                  <c:v>7.2</c:v>
                </c:pt>
                <c:pt idx="998">
                  <c:v>7.2</c:v>
                </c:pt>
                <c:pt idx="999">
                  <c:v>7.2</c:v>
                </c:pt>
                <c:pt idx="1000">
                  <c:v>7.2</c:v>
                </c:pt>
                <c:pt idx="1001">
                  <c:v>7.2</c:v>
                </c:pt>
                <c:pt idx="1002">
                  <c:v>7.2</c:v>
                </c:pt>
                <c:pt idx="1003">
                  <c:v>7.2</c:v>
                </c:pt>
                <c:pt idx="1004">
                  <c:v>7.2</c:v>
                </c:pt>
                <c:pt idx="1005">
                  <c:v>7.2</c:v>
                </c:pt>
                <c:pt idx="1006">
                  <c:v>7.1</c:v>
                </c:pt>
                <c:pt idx="1007">
                  <c:v>7.1</c:v>
                </c:pt>
                <c:pt idx="1008">
                  <c:v>7.1</c:v>
                </c:pt>
                <c:pt idx="1009">
                  <c:v>7.1</c:v>
                </c:pt>
                <c:pt idx="1010">
                  <c:v>7.1</c:v>
                </c:pt>
                <c:pt idx="1011">
                  <c:v>7.1</c:v>
                </c:pt>
                <c:pt idx="1012">
                  <c:v>7.1</c:v>
                </c:pt>
                <c:pt idx="1013">
                  <c:v>7.1</c:v>
                </c:pt>
                <c:pt idx="1014">
                  <c:v>7.1</c:v>
                </c:pt>
                <c:pt idx="1015">
                  <c:v>7.1</c:v>
                </c:pt>
                <c:pt idx="1016">
                  <c:v>7.1</c:v>
                </c:pt>
                <c:pt idx="1017">
                  <c:v>7.1</c:v>
                </c:pt>
                <c:pt idx="1018">
                  <c:v>7.1</c:v>
                </c:pt>
                <c:pt idx="1019">
                  <c:v>7.1</c:v>
                </c:pt>
                <c:pt idx="1020">
                  <c:v>7.1</c:v>
                </c:pt>
                <c:pt idx="1021">
                  <c:v>7.1</c:v>
                </c:pt>
                <c:pt idx="1022">
                  <c:v>7.1</c:v>
                </c:pt>
                <c:pt idx="1023">
                  <c:v>7.1</c:v>
                </c:pt>
                <c:pt idx="1024">
                  <c:v>7.1</c:v>
                </c:pt>
                <c:pt idx="1025">
                  <c:v>7.1</c:v>
                </c:pt>
                <c:pt idx="1026">
                  <c:v>7.1</c:v>
                </c:pt>
                <c:pt idx="1027">
                  <c:v>7.1</c:v>
                </c:pt>
                <c:pt idx="1028">
                  <c:v>7.1</c:v>
                </c:pt>
                <c:pt idx="1029">
                  <c:v>7.1</c:v>
                </c:pt>
                <c:pt idx="1030">
                  <c:v>7.1</c:v>
                </c:pt>
                <c:pt idx="1031">
                  <c:v>7.1</c:v>
                </c:pt>
                <c:pt idx="1032">
                  <c:v>7.1</c:v>
                </c:pt>
                <c:pt idx="1033">
                  <c:v>7.1</c:v>
                </c:pt>
                <c:pt idx="1034">
                  <c:v>7.1</c:v>
                </c:pt>
                <c:pt idx="1035">
                  <c:v>7.1</c:v>
                </c:pt>
                <c:pt idx="1036">
                  <c:v>7.1</c:v>
                </c:pt>
                <c:pt idx="1037">
                  <c:v>7.1</c:v>
                </c:pt>
                <c:pt idx="1038">
                  <c:v>7.1</c:v>
                </c:pt>
                <c:pt idx="1039">
                  <c:v>7.1</c:v>
                </c:pt>
                <c:pt idx="1040">
                  <c:v>7.1</c:v>
                </c:pt>
                <c:pt idx="1041">
                  <c:v>7.1</c:v>
                </c:pt>
                <c:pt idx="1042">
                  <c:v>7.1</c:v>
                </c:pt>
                <c:pt idx="1043">
                  <c:v>7.1</c:v>
                </c:pt>
                <c:pt idx="1044">
                  <c:v>7.1</c:v>
                </c:pt>
                <c:pt idx="1045">
                  <c:v>7.1</c:v>
                </c:pt>
                <c:pt idx="1046">
                  <c:v>7.1</c:v>
                </c:pt>
                <c:pt idx="1047">
                  <c:v>7.1</c:v>
                </c:pt>
                <c:pt idx="1048">
                  <c:v>7.1</c:v>
                </c:pt>
                <c:pt idx="1049">
                  <c:v>7.1</c:v>
                </c:pt>
                <c:pt idx="1050">
                  <c:v>7.1</c:v>
                </c:pt>
                <c:pt idx="1051">
                  <c:v>7.1</c:v>
                </c:pt>
                <c:pt idx="1052">
                  <c:v>7.1</c:v>
                </c:pt>
                <c:pt idx="1053">
                  <c:v>7.1</c:v>
                </c:pt>
                <c:pt idx="1054">
                  <c:v>7.1</c:v>
                </c:pt>
                <c:pt idx="1055">
                  <c:v>7.1</c:v>
                </c:pt>
                <c:pt idx="1056">
                  <c:v>7.1</c:v>
                </c:pt>
                <c:pt idx="1057">
                  <c:v>7.1</c:v>
                </c:pt>
                <c:pt idx="1058">
                  <c:v>7.1</c:v>
                </c:pt>
                <c:pt idx="1059">
                  <c:v>7.1</c:v>
                </c:pt>
                <c:pt idx="1060">
                  <c:v>7.1</c:v>
                </c:pt>
                <c:pt idx="1061">
                  <c:v>7.1</c:v>
                </c:pt>
                <c:pt idx="1062">
                  <c:v>7.1</c:v>
                </c:pt>
                <c:pt idx="1063">
                  <c:v>7.1</c:v>
                </c:pt>
                <c:pt idx="1064">
                  <c:v>7.1</c:v>
                </c:pt>
                <c:pt idx="1065">
                  <c:v>7.1</c:v>
                </c:pt>
                <c:pt idx="1066">
                  <c:v>7.1</c:v>
                </c:pt>
                <c:pt idx="1067">
                  <c:v>7.1</c:v>
                </c:pt>
                <c:pt idx="1068">
                  <c:v>7.1</c:v>
                </c:pt>
                <c:pt idx="1069">
                  <c:v>7.1</c:v>
                </c:pt>
                <c:pt idx="1070">
                  <c:v>7.1</c:v>
                </c:pt>
                <c:pt idx="1071">
                  <c:v>7.1</c:v>
                </c:pt>
                <c:pt idx="1072">
                  <c:v>7.1</c:v>
                </c:pt>
                <c:pt idx="1073">
                  <c:v>7.1</c:v>
                </c:pt>
                <c:pt idx="1074">
                  <c:v>7.1</c:v>
                </c:pt>
                <c:pt idx="1075">
                  <c:v>7.1</c:v>
                </c:pt>
                <c:pt idx="1076">
                  <c:v>7.1</c:v>
                </c:pt>
                <c:pt idx="1077">
                  <c:v>7.1</c:v>
                </c:pt>
                <c:pt idx="1078">
                  <c:v>7.1</c:v>
                </c:pt>
                <c:pt idx="1079">
                  <c:v>7.1</c:v>
                </c:pt>
                <c:pt idx="1080">
                  <c:v>7.1</c:v>
                </c:pt>
                <c:pt idx="1081">
                  <c:v>7.1</c:v>
                </c:pt>
                <c:pt idx="1082">
                  <c:v>7.1</c:v>
                </c:pt>
                <c:pt idx="1083">
                  <c:v>7.1</c:v>
                </c:pt>
                <c:pt idx="1084">
                  <c:v>7.1</c:v>
                </c:pt>
                <c:pt idx="1085">
                  <c:v>7.1</c:v>
                </c:pt>
                <c:pt idx="1086">
                  <c:v>7.1</c:v>
                </c:pt>
                <c:pt idx="1087">
                  <c:v>7.1</c:v>
                </c:pt>
                <c:pt idx="1088">
                  <c:v>7.1</c:v>
                </c:pt>
                <c:pt idx="1089">
                  <c:v>7.1</c:v>
                </c:pt>
                <c:pt idx="1090">
                  <c:v>7.1</c:v>
                </c:pt>
                <c:pt idx="1091">
                  <c:v>7.1</c:v>
                </c:pt>
                <c:pt idx="1092">
                  <c:v>7.1</c:v>
                </c:pt>
                <c:pt idx="1093">
                  <c:v>7.1</c:v>
                </c:pt>
                <c:pt idx="1094">
                  <c:v>7.1</c:v>
                </c:pt>
                <c:pt idx="1095">
                  <c:v>7.1</c:v>
                </c:pt>
                <c:pt idx="1096">
                  <c:v>7.1</c:v>
                </c:pt>
                <c:pt idx="1097">
                  <c:v>7.1</c:v>
                </c:pt>
                <c:pt idx="1098">
                  <c:v>7.1</c:v>
                </c:pt>
                <c:pt idx="1099">
                  <c:v>7.1</c:v>
                </c:pt>
                <c:pt idx="1100">
                  <c:v>7.1</c:v>
                </c:pt>
                <c:pt idx="1101">
                  <c:v>7.1</c:v>
                </c:pt>
                <c:pt idx="1102">
                  <c:v>7.1</c:v>
                </c:pt>
                <c:pt idx="1103">
                  <c:v>7.1</c:v>
                </c:pt>
                <c:pt idx="1104">
                  <c:v>7.1</c:v>
                </c:pt>
                <c:pt idx="1105">
                  <c:v>7.1</c:v>
                </c:pt>
                <c:pt idx="1106">
                  <c:v>7.1</c:v>
                </c:pt>
                <c:pt idx="1107">
                  <c:v>7.1</c:v>
                </c:pt>
                <c:pt idx="1108">
                  <c:v>7.1</c:v>
                </c:pt>
                <c:pt idx="1109">
                  <c:v>7.1</c:v>
                </c:pt>
                <c:pt idx="1110">
                  <c:v>7.1</c:v>
                </c:pt>
                <c:pt idx="1111">
                  <c:v>7.1</c:v>
                </c:pt>
                <c:pt idx="1112">
                  <c:v>7.1</c:v>
                </c:pt>
                <c:pt idx="1113">
                  <c:v>7.1</c:v>
                </c:pt>
                <c:pt idx="1114">
                  <c:v>7.1</c:v>
                </c:pt>
                <c:pt idx="1115">
                  <c:v>7.1</c:v>
                </c:pt>
                <c:pt idx="1116">
                  <c:v>7.1</c:v>
                </c:pt>
                <c:pt idx="1117">
                  <c:v>7.1</c:v>
                </c:pt>
                <c:pt idx="1118">
                  <c:v>7.1</c:v>
                </c:pt>
                <c:pt idx="1119">
                  <c:v>7.1</c:v>
                </c:pt>
                <c:pt idx="1120">
                  <c:v>7.1</c:v>
                </c:pt>
                <c:pt idx="1121">
                  <c:v>7.1</c:v>
                </c:pt>
                <c:pt idx="1122">
                  <c:v>7.1</c:v>
                </c:pt>
                <c:pt idx="1123">
                  <c:v>7.1</c:v>
                </c:pt>
                <c:pt idx="1124">
                  <c:v>7.1</c:v>
                </c:pt>
                <c:pt idx="1125">
                  <c:v>7.1</c:v>
                </c:pt>
                <c:pt idx="1126">
                  <c:v>7.1</c:v>
                </c:pt>
                <c:pt idx="1127">
                  <c:v>7.1</c:v>
                </c:pt>
                <c:pt idx="1128">
                  <c:v>7.1</c:v>
                </c:pt>
                <c:pt idx="1129">
                  <c:v>7.1</c:v>
                </c:pt>
                <c:pt idx="1130">
                  <c:v>7.1</c:v>
                </c:pt>
                <c:pt idx="1131">
                  <c:v>7.1</c:v>
                </c:pt>
                <c:pt idx="1132">
                  <c:v>7.1</c:v>
                </c:pt>
                <c:pt idx="1133">
                  <c:v>7.1</c:v>
                </c:pt>
                <c:pt idx="1134">
                  <c:v>7.1</c:v>
                </c:pt>
                <c:pt idx="1135">
                  <c:v>7.1</c:v>
                </c:pt>
                <c:pt idx="1136">
                  <c:v>7.1</c:v>
                </c:pt>
                <c:pt idx="1137">
                  <c:v>7.1</c:v>
                </c:pt>
                <c:pt idx="1138">
                  <c:v>7.1</c:v>
                </c:pt>
                <c:pt idx="1139">
                  <c:v>7.1</c:v>
                </c:pt>
                <c:pt idx="1140">
                  <c:v>7.1</c:v>
                </c:pt>
                <c:pt idx="1141">
                  <c:v>7.1</c:v>
                </c:pt>
                <c:pt idx="1142">
                  <c:v>7.1</c:v>
                </c:pt>
                <c:pt idx="1143">
                  <c:v>7.1</c:v>
                </c:pt>
                <c:pt idx="1144">
                  <c:v>7.1</c:v>
                </c:pt>
                <c:pt idx="1145">
                  <c:v>7.1</c:v>
                </c:pt>
                <c:pt idx="1146">
                  <c:v>7</c:v>
                </c:pt>
                <c:pt idx="1147">
                  <c:v>7</c:v>
                </c:pt>
                <c:pt idx="1148">
                  <c:v>7</c:v>
                </c:pt>
                <c:pt idx="1149">
                  <c:v>7</c:v>
                </c:pt>
                <c:pt idx="1150">
                  <c:v>7</c:v>
                </c:pt>
                <c:pt idx="1151">
                  <c:v>7</c:v>
                </c:pt>
                <c:pt idx="1152">
                  <c:v>7</c:v>
                </c:pt>
                <c:pt idx="1153">
                  <c:v>7</c:v>
                </c:pt>
                <c:pt idx="1154">
                  <c:v>7</c:v>
                </c:pt>
                <c:pt idx="1155">
                  <c:v>7</c:v>
                </c:pt>
                <c:pt idx="1156">
                  <c:v>7</c:v>
                </c:pt>
                <c:pt idx="1157">
                  <c:v>7</c:v>
                </c:pt>
                <c:pt idx="1158">
                  <c:v>7</c:v>
                </c:pt>
                <c:pt idx="1159">
                  <c:v>7</c:v>
                </c:pt>
                <c:pt idx="1160">
                  <c:v>7</c:v>
                </c:pt>
                <c:pt idx="1161">
                  <c:v>7</c:v>
                </c:pt>
                <c:pt idx="1162">
                  <c:v>7</c:v>
                </c:pt>
                <c:pt idx="1163">
                  <c:v>7</c:v>
                </c:pt>
                <c:pt idx="1164">
                  <c:v>7</c:v>
                </c:pt>
                <c:pt idx="1165">
                  <c:v>7</c:v>
                </c:pt>
                <c:pt idx="1166">
                  <c:v>7</c:v>
                </c:pt>
                <c:pt idx="1167">
                  <c:v>7</c:v>
                </c:pt>
                <c:pt idx="1168">
                  <c:v>7</c:v>
                </c:pt>
                <c:pt idx="1169">
                  <c:v>7</c:v>
                </c:pt>
                <c:pt idx="1170">
                  <c:v>7</c:v>
                </c:pt>
                <c:pt idx="1171">
                  <c:v>7</c:v>
                </c:pt>
                <c:pt idx="1172">
                  <c:v>7</c:v>
                </c:pt>
                <c:pt idx="1173">
                  <c:v>7</c:v>
                </c:pt>
                <c:pt idx="1174">
                  <c:v>7</c:v>
                </c:pt>
                <c:pt idx="1175">
                  <c:v>7</c:v>
                </c:pt>
                <c:pt idx="1176">
                  <c:v>7</c:v>
                </c:pt>
                <c:pt idx="1177">
                  <c:v>7</c:v>
                </c:pt>
                <c:pt idx="1178">
                  <c:v>7</c:v>
                </c:pt>
                <c:pt idx="1179">
                  <c:v>7</c:v>
                </c:pt>
                <c:pt idx="1180">
                  <c:v>7</c:v>
                </c:pt>
                <c:pt idx="1181">
                  <c:v>7</c:v>
                </c:pt>
                <c:pt idx="1182">
                  <c:v>7</c:v>
                </c:pt>
                <c:pt idx="1183">
                  <c:v>7</c:v>
                </c:pt>
                <c:pt idx="1184">
                  <c:v>7</c:v>
                </c:pt>
                <c:pt idx="1185">
                  <c:v>7</c:v>
                </c:pt>
                <c:pt idx="1186">
                  <c:v>7</c:v>
                </c:pt>
                <c:pt idx="1187">
                  <c:v>7</c:v>
                </c:pt>
                <c:pt idx="1188">
                  <c:v>7</c:v>
                </c:pt>
                <c:pt idx="1189">
                  <c:v>7</c:v>
                </c:pt>
                <c:pt idx="1190">
                  <c:v>7</c:v>
                </c:pt>
                <c:pt idx="1191">
                  <c:v>7</c:v>
                </c:pt>
                <c:pt idx="1192">
                  <c:v>7</c:v>
                </c:pt>
                <c:pt idx="1193">
                  <c:v>7</c:v>
                </c:pt>
                <c:pt idx="1194">
                  <c:v>7</c:v>
                </c:pt>
                <c:pt idx="1195">
                  <c:v>7</c:v>
                </c:pt>
                <c:pt idx="1196">
                  <c:v>7</c:v>
                </c:pt>
                <c:pt idx="1197">
                  <c:v>7</c:v>
                </c:pt>
                <c:pt idx="1198">
                  <c:v>7</c:v>
                </c:pt>
                <c:pt idx="1199">
                  <c:v>7</c:v>
                </c:pt>
                <c:pt idx="1200">
                  <c:v>7</c:v>
                </c:pt>
                <c:pt idx="1201">
                  <c:v>7</c:v>
                </c:pt>
                <c:pt idx="1202">
                  <c:v>7</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7</c:v>
                </c:pt>
                <c:pt idx="1216">
                  <c:v>7</c:v>
                </c:pt>
                <c:pt idx="1217">
                  <c:v>7</c:v>
                </c:pt>
                <c:pt idx="1218">
                  <c:v>7</c:v>
                </c:pt>
                <c:pt idx="1219">
                  <c:v>7</c:v>
                </c:pt>
                <c:pt idx="1220">
                  <c:v>7</c:v>
                </c:pt>
                <c:pt idx="1221">
                  <c:v>7</c:v>
                </c:pt>
                <c:pt idx="1222">
                  <c:v>7</c:v>
                </c:pt>
                <c:pt idx="1223">
                  <c:v>7</c:v>
                </c:pt>
                <c:pt idx="1224">
                  <c:v>7</c:v>
                </c:pt>
                <c:pt idx="1225">
                  <c:v>7</c:v>
                </c:pt>
                <c:pt idx="1226">
                  <c:v>7</c:v>
                </c:pt>
                <c:pt idx="1227">
                  <c:v>7</c:v>
                </c:pt>
                <c:pt idx="1228">
                  <c:v>7</c:v>
                </c:pt>
                <c:pt idx="1229">
                  <c:v>7</c:v>
                </c:pt>
                <c:pt idx="1230">
                  <c:v>7</c:v>
                </c:pt>
                <c:pt idx="1231">
                  <c:v>7</c:v>
                </c:pt>
                <c:pt idx="1232">
                  <c:v>7</c:v>
                </c:pt>
                <c:pt idx="1233">
                  <c:v>7</c:v>
                </c:pt>
                <c:pt idx="1234">
                  <c:v>7</c:v>
                </c:pt>
                <c:pt idx="1235">
                  <c:v>7</c:v>
                </c:pt>
                <c:pt idx="1236">
                  <c:v>7</c:v>
                </c:pt>
                <c:pt idx="1237">
                  <c:v>7</c:v>
                </c:pt>
                <c:pt idx="1238">
                  <c:v>7</c:v>
                </c:pt>
                <c:pt idx="1239">
                  <c:v>7</c:v>
                </c:pt>
                <c:pt idx="1240">
                  <c:v>7</c:v>
                </c:pt>
                <c:pt idx="1241">
                  <c:v>7</c:v>
                </c:pt>
                <c:pt idx="1242">
                  <c:v>7</c:v>
                </c:pt>
                <c:pt idx="1243">
                  <c:v>7</c:v>
                </c:pt>
                <c:pt idx="1244">
                  <c:v>7</c:v>
                </c:pt>
                <c:pt idx="1245">
                  <c:v>7</c:v>
                </c:pt>
                <c:pt idx="1246">
                  <c:v>7</c:v>
                </c:pt>
                <c:pt idx="1247">
                  <c:v>7</c:v>
                </c:pt>
                <c:pt idx="1248">
                  <c:v>7</c:v>
                </c:pt>
                <c:pt idx="1249">
                  <c:v>7</c:v>
                </c:pt>
                <c:pt idx="1250">
                  <c:v>7</c:v>
                </c:pt>
                <c:pt idx="1251">
                  <c:v>7</c:v>
                </c:pt>
                <c:pt idx="1252">
                  <c:v>7</c:v>
                </c:pt>
                <c:pt idx="1253">
                  <c:v>7</c:v>
                </c:pt>
                <c:pt idx="1254">
                  <c:v>7</c:v>
                </c:pt>
                <c:pt idx="1255">
                  <c:v>7</c:v>
                </c:pt>
                <c:pt idx="1256">
                  <c:v>7</c:v>
                </c:pt>
                <c:pt idx="1257">
                  <c:v>7</c:v>
                </c:pt>
                <c:pt idx="1258">
                  <c:v>7</c:v>
                </c:pt>
                <c:pt idx="1259">
                  <c:v>7</c:v>
                </c:pt>
                <c:pt idx="1260">
                  <c:v>7</c:v>
                </c:pt>
                <c:pt idx="1261">
                  <c:v>7</c:v>
                </c:pt>
                <c:pt idx="1262">
                  <c:v>7</c:v>
                </c:pt>
                <c:pt idx="1263">
                  <c:v>7</c:v>
                </c:pt>
                <c:pt idx="1264">
                  <c:v>7</c:v>
                </c:pt>
                <c:pt idx="1265">
                  <c:v>7</c:v>
                </c:pt>
                <c:pt idx="1266">
                  <c:v>7</c:v>
                </c:pt>
                <c:pt idx="1267">
                  <c:v>7</c:v>
                </c:pt>
                <c:pt idx="1268">
                  <c:v>7</c:v>
                </c:pt>
                <c:pt idx="1269">
                  <c:v>7</c:v>
                </c:pt>
                <c:pt idx="1270">
                  <c:v>7</c:v>
                </c:pt>
                <c:pt idx="1271">
                  <c:v>7</c:v>
                </c:pt>
                <c:pt idx="1272">
                  <c:v>7</c:v>
                </c:pt>
                <c:pt idx="1273">
                  <c:v>7</c:v>
                </c:pt>
                <c:pt idx="1274">
                  <c:v>7</c:v>
                </c:pt>
                <c:pt idx="1275">
                  <c:v>7</c:v>
                </c:pt>
                <c:pt idx="1276">
                  <c:v>7</c:v>
                </c:pt>
                <c:pt idx="1277">
                  <c:v>7</c:v>
                </c:pt>
                <c:pt idx="1278">
                  <c:v>7</c:v>
                </c:pt>
                <c:pt idx="1279">
                  <c:v>7</c:v>
                </c:pt>
                <c:pt idx="1280">
                  <c:v>7</c:v>
                </c:pt>
                <c:pt idx="1281">
                  <c:v>7</c:v>
                </c:pt>
                <c:pt idx="1282">
                  <c:v>7</c:v>
                </c:pt>
                <c:pt idx="1283">
                  <c:v>7</c:v>
                </c:pt>
                <c:pt idx="1284">
                  <c:v>7</c:v>
                </c:pt>
                <c:pt idx="1285">
                  <c:v>7</c:v>
                </c:pt>
                <c:pt idx="1286">
                  <c:v>6.9</c:v>
                </c:pt>
                <c:pt idx="1287">
                  <c:v>6.9</c:v>
                </c:pt>
                <c:pt idx="1288">
                  <c:v>6.9</c:v>
                </c:pt>
                <c:pt idx="1289">
                  <c:v>6.9</c:v>
                </c:pt>
                <c:pt idx="1290">
                  <c:v>6.9</c:v>
                </c:pt>
                <c:pt idx="1291">
                  <c:v>6.9</c:v>
                </c:pt>
                <c:pt idx="1292">
                  <c:v>6.9</c:v>
                </c:pt>
                <c:pt idx="1293">
                  <c:v>6.9</c:v>
                </c:pt>
                <c:pt idx="1294">
                  <c:v>6.9</c:v>
                </c:pt>
                <c:pt idx="1295">
                  <c:v>6.9</c:v>
                </c:pt>
                <c:pt idx="1296">
                  <c:v>6.9</c:v>
                </c:pt>
                <c:pt idx="1297">
                  <c:v>6.9</c:v>
                </c:pt>
                <c:pt idx="1298">
                  <c:v>6.9</c:v>
                </c:pt>
                <c:pt idx="1299">
                  <c:v>6.9</c:v>
                </c:pt>
                <c:pt idx="1300">
                  <c:v>6.9</c:v>
                </c:pt>
                <c:pt idx="1301">
                  <c:v>6.9</c:v>
                </c:pt>
                <c:pt idx="1302">
                  <c:v>6.9</c:v>
                </c:pt>
                <c:pt idx="1303">
                  <c:v>6.9</c:v>
                </c:pt>
                <c:pt idx="1304">
                  <c:v>6.9</c:v>
                </c:pt>
                <c:pt idx="1305">
                  <c:v>6.9</c:v>
                </c:pt>
                <c:pt idx="1306">
                  <c:v>6.9</c:v>
                </c:pt>
                <c:pt idx="1307">
                  <c:v>6.9</c:v>
                </c:pt>
                <c:pt idx="1308">
                  <c:v>6.9</c:v>
                </c:pt>
                <c:pt idx="1309">
                  <c:v>6.9</c:v>
                </c:pt>
                <c:pt idx="1310">
                  <c:v>6.9</c:v>
                </c:pt>
                <c:pt idx="1311">
                  <c:v>6.9</c:v>
                </c:pt>
                <c:pt idx="1312">
                  <c:v>6.9</c:v>
                </c:pt>
                <c:pt idx="1313">
                  <c:v>6.9</c:v>
                </c:pt>
                <c:pt idx="1314">
                  <c:v>6.9</c:v>
                </c:pt>
                <c:pt idx="1315">
                  <c:v>6.9</c:v>
                </c:pt>
                <c:pt idx="1316">
                  <c:v>6.9</c:v>
                </c:pt>
                <c:pt idx="1317">
                  <c:v>6.9</c:v>
                </c:pt>
                <c:pt idx="1318">
                  <c:v>6.9</c:v>
                </c:pt>
                <c:pt idx="1319">
                  <c:v>6.9</c:v>
                </c:pt>
                <c:pt idx="1320">
                  <c:v>6.9</c:v>
                </c:pt>
                <c:pt idx="1321">
                  <c:v>6.9</c:v>
                </c:pt>
                <c:pt idx="1322">
                  <c:v>6.9</c:v>
                </c:pt>
                <c:pt idx="1323">
                  <c:v>6.9</c:v>
                </c:pt>
                <c:pt idx="1324">
                  <c:v>6.9</c:v>
                </c:pt>
                <c:pt idx="1325">
                  <c:v>6.9</c:v>
                </c:pt>
                <c:pt idx="1326">
                  <c:v>6.9</c:v>
                </c:pt>
                <c:pt idx="1327">
                  <c:v>6.9</c:v>
                </c:pt>
                <c:pt idx="1328">
                  <c:v>6.9</c:v>
                </c:pt>
                <c:pt idx="1329">
                  <c:v>6.9</c:v>
                </c:pt>
                <c:pt idx="1330">
                  <c:v>6.9</c:v>
                </c:pt>
                <c:pt idx="1331">
                  <c:v>6.9</c:v>
                </c:pt>
                <c:pt idx="1332">
                  <c:v>6.9</c:v>
                </c:pt>
                <c:pt idx="1333">
                  <c:v>6.9</c:v>
                </c:pt>
                <c:pt idx="1334">
                  <c:v>6.9</c:v>
                </c:pt>
                <c:pt idx="1335">
                  <c:v>6.9</c:v>
                </c:pt>
                <c:pt idx="1336">
                  <c:v>6.9</c:v>
                </c:pt>
                <c:pt idx="1337">
                  <c:v>6.9</c:v>
                </c:pt>
                <c:pt idx="1338">
                  <c:v>6.9</c:v>
                </c:pt>
                <c:pt idx="1339">
                  <c:v>6.9</c:v>
                </c:pt>
                <c:pt idx="1340">
                  <c:v>6.9</c:v>
                </c:pt>
                <c:pt idx="1341">
                  <c:v>6.9</c:v>
                </c:pt>
                <c:pt idx="1342">
                  <c:v>6.9</c:v>
                </c:pt>
                <c:pt idx="1343">
                  <c:v>6.9</c:v>
                </c:pt>
                <c:pt idx="1344">
                  <c:v>6.9</c:v>
                </c:pt>
                <c:pt idx="1345">
                  <c:v>6.9</c:v>
                </c:pt>
                <c:pt idx="1346">
                  <c:v>6.9</c:v>
                </c:pt>
                <c:pt idx="1347">
                  <c:v>6.9</c:v>
                </c:pt>
                <c:pt idx="1348">
                  <c:v>6.9</c:v>
                </c:pt>
                <c:pt idx="1349">
                  <c:v>6.9</c:v>
                </c:pt>
                <c:pt idx="1350">
                  <c:v>6.9</c:v>
                </c:pt>
                <c:pt idx="1351">
                  <c:v>6.9</c:v>
                </c:pt>
                <c:pt idx="1352">
                  <c:v>6.9</c:v>
                </c:pt>
                <c:pt idx="1353">
                  <c:v>6.9</c:v>
                </c:pt>
                <c:pt idx="1354">
                  <c:v>6.9</c:v>
                </c:pt>
                <c:pt idx="1355">
                  <c:v>6.9</c:v>
                </c:pt>
                <c:pt idx="1356">
                  <c:v>6.9</c:v>
                </c:pt>
                <c:pt idx="1357">
                  <c:v>6.9</c:v>
                </c:pt>
                <c:pt idx="1358">
                  <c:v>6.9</c:v>
                </c:pt>
                <c:pt idx="1359">
                  <c:v>6.9</c:v>
                </c:pt>
                <c:pt idx="1360">
                  <c:v>6.9</c:v>
                </c:pt>
                <c:pt idx="1361">
                  <c:v>6.9</c:v>
                </c:pt>
                <c:pt idx="1362">
                  <c:v>6.9</c:v>
                </c:pt>
                <c:pt idx="1363">
                  <c:v>6.9</c:v>
                </c:pt>
                <c:pt idx="1364">
                  <c:v>6.9</c:v>
                </c:pt>
                <c:pt idx="1365">
                  <c:v>6.9</c:v>
                </c:pt>
                <c:pt idx="1366">
                  <c:v>6.9</c:v>
                </c:pt>
                <c:pt idx="1367">
                  <c:v>6.9</c:v>
                </c:pt>
                <c:pt idx="1368">
                  <c:v>6.9</c:v>
                </c:pt>
                <c:pt idx="1369">
                  <c:v>6.9</c:v>
                </c:pt>
                <c:pt idx="1370">
                  <c:v>6.9</c:v>
                </c:pt>
                <c:pt idx="1371">
                  <c:v>6.9</c:v>
                </c:pt>
                <c:pt idx="1372">
                  <c:v>6.9</c:v>
                </c:pt>
                <c:pt idx="1373">
                  <c:v>6.9</c:v>
                </c:pt>
                <c:pt idx="1374">
                  <c:v>6.9</c:v>
                </c:pt>
                <c:pt idx="1375">
                  <c:v>6.9</c:v>
                </c:pt>
                <c:pt idx="1376">
                  <c:v>6.9</c:v>
                </c:pt>
                <c:pt idx="1377">
                  <c:v>6.9</c:v>
                </c:pt>
                <c:pt idx="1378">
                  <c:v>6.9</c:v>
                </c:pt>
                <c:pt idx="1379">
                  <c:v>6.9</c:v>
                </c:pt>
                <c:pt idx="1380">
                  <c:v>6.9</c:v>
                </c:pt>
                <c:pt idx="1381">
                  <c:v>6.9</c:v>
                </c:pt>
                <c:pt idx="1382">
                  <c:v>6.9</c:v>
                </c:pt>
                <c:pt idx="1383">
                  <c:v>6.9</c:v>
                </c:pt>
                <c:pt idx="1384">
                  <c:v>6.9</c:v>
                </c:pt>
                <c:pt idx="1385">
                  <c:v>6.9</c:v>
                </c:pt>
                <c:pt idx="1386">
                  <c:v>6.9</c:v>
                </c:pt>
                <c:pt idx="1387">
                  <c:v>6.9</c:v>
                </c:pt>
                <c:pt idx="1388">
                  <c:v>6.9</c:v>
                </c:pt>
                <c:pt idx="1389">
                  <c:v>6.9</c:v>
                </c:pt>
                <c:pt idx="1390">
                  <c:v>6.9</c:v>
                </c:pt>
                <c:pt idx="1391">
                  <c:v>6.9</c:v>
                </c:pt>
                <c:pt idx="1392">
                  <c:v>6.9</c:v>
                </c:pt>
                <c:pt idx="1393">
                  <c:v>6.9</c:v>
                </c:pt>
                <c:pt idx="1394">
                  <c:v>6.9</c:v>
                </c:pt>
                <c:pt idx="1395">
                  <c:v>6.9</c:v>
                </c:pt>
                <c:pt idx="1396">
                  <c:v>6.9</c:v>
                </c:pt>
                <c:pt idx="1397">
                  <c:v>6.9</c:v>
                </c:pt>
                <c:pt idx="1398">
                  <c:v>6.9</c:v>
                </c:pt>
                <c:pt idx="1399">
                  <c:v>6.9</c:v>
                </c:pt>
                <c:pt idx="1400">
                  <c:v>6.9</c:v>
                </c:pt>
                <c:pt idx="1401">
                  <c:v>6.9</c:v>
                </c:pt>
                <c:pt idx="1402">
                  <c:v>6.9</c:v>
                </c:pt>
                <c:pt idx="1403">
                  <c:v>6.9</c:v>
                </c:pt>
                <c:pt idx="1404">
                  <c:v>6.9</c:v>
                </c:pt>
                <c:pt idx="1405">
                  <c:v>6.9</c:v>
                </c:pt>
                <c:pt idx="1406">
                  <c:v>6.9</c:v>
                </c:pt>
                <c:pt idx="1407">
                  <c:v>6.9</c:v>
                </c:pt>
                <c:pt idx="1408">
                  <c:v>6.9</c:v>
                </c:pt>
                <c:pt idx="1409">
                  <c:v>6.9</c:v>
                </c:pt>
                <c:pt idx="1410">
                  <c:v>6.9</c:v>
                </c:pt>
                <c:pt idx="1411">
                  <c:v>6.9</c:v>
                </c:pt>
                <c:pt idx="1412">
                  <c:v>6.9</c:v>
                </c:pt>
                <c:pt idx="1413">
                  <c:v>6.9</c:v>
                </c:pt>
                <c:pt idx="1414">
                  <c:v>6.9</c:v>
                </c:pt>
                <c:pt idx="1415">
                  <c:v>6.9</c:v>
                </c:pt>
                <c:pt idx="1416">
                  <c:v>6.9</c:v>
                </c:pt>
                <c:pt idx="1417">
                  <c:v>6.9</c:v>
                </c:pt>
                <c:pt idx="1418">
                  <c:v>6.9</c:v>
                </c:pt>
                <c:pt idx="1419">
                  <c:v>6.9</c:v>
                </c:pt>
                <c:pt idx="1420">
                  <c:v>6.9</c:v>
                </c:pt>
                <c:pt idx="1421">
                  <c:v>6.8</c:v>
                </c:pt>
                <c:pt idx="1422">
                  <c:v>6.8</c:v>
                </c:pt>
                <c:pt idx="1423">
                  <c:v>6.8</c:v>
                </c:pt>
                <c:pt idx="1424">
                  <c:v>6.8</c:v>
                </c:pt>
                <c:pt idx="1425">
                  <c:v>6.8</c:v>
                </c:pt>
                <c:pt idx="1426">
                  <c:v>6.8</c:v>
                </c:pt>
                <c:pt idx="1427">
                  <c:v>6.8</c:v>
                </c:pt>
                <c:pt idx="1428">
                  <c:v>6.8</c:v>
                </c:pt>
                <c:pt idx="1429">
                  <c:v>6.8</c:v>
                </c:pt>
                <c:pt idx="1430">
                  <c:v>6.8</c:v>
                </c:pt>
                <c:pt idx="1431">
                  <c:v>6.8</c:v>
                </c:pt>
                <c:pt idx="1432">
                  <c:v>6.8</c:v>
                </c:pt>
                <c:pt idx="1433">
                  <c:v>6.8</c:v>
                </c:pt>
                <c:pt idx="1434">
                  <c:v>6.8</c:v>
                </c:pt>
                <c:pt idx="1435">
                  <c:v>6.8</c:v>
                </c:pt>
                <c:pt idx="1436">
                  <c:v>6.8</c:v>
                </c:pt>
                <c:pt idx="1437">
                  <c:v>6.8</c:v>
                </c:pt>
                <c:pt idx="1438">
                  <c:v>6.8</c:v>
                </c:pt>
                <c:pt idx="1439">
                  <c:v>6.8</c:v>
                </c:pt>
                <c:pt idx="1440">
                  <c:v>6.8</c:v>
                </c:pt>
                <c:pt idx="1441">
                  <c:v>6.8</c:v>
                </c:pt>
                <c:pt idx="1442">
                  <c:v>6.8</c:v>
                </c:pt>
                <c:pt idx="1443">
                  <c:v>6.8</c:v>
                </c:pt>
                <c:pt idx="1444">
                  <c:v>6.8</c:v>
                </c:pt>
                <c:pt idx="1445">
                  <c:v>6.8</c:v>
                </c:pt>
                <c:pt idx="1446">
                  <c:v>6.8</c:v>
                </c:pt>
                <c:pt idx="1447">
                  <c:v>6.8</c:v>
                </c:pt>
                <c:pt idx="1448">
                  <c:v>6.8</c:v>
                </c:pt>
                <c:pt idx="1449">
                  <c:v>6.8</c:v>
                </c:pt>
                <c:pt idx="1450">
                  <c:v>6.8</c:v>
                </c:pt>
                <c:pt idx="1451">
                  <c:v>6.8</c:v>
                </c:pt>
                <c:pt idx="1452">
                  <c:v>6.8</c:v>
                </c:pt>
                <c:pt idx="1453">
                  <c:v>6.8</c:v>
                </c:pt>
                <c:pt idx="1454">
                  <c:v>6.8</c:v>
                </c:pt>
                <c:pt idx="1455">
                  <c:v>6.8</c:v>
                </c:pt>
                <c:pt idx="1456">
                  <c:v>6.8</c:v>
                </c:pt>
                <c:pt idx="1457">
                  <c:v>6.8</c:v>
                </c:pt>
                <c:pt idx="1458">
                  <c:v>6.8</c:v>
                </c:pt>
                <c:pt idx="1459">
                  <c:v>6.8</c:v>
                </c:pt>
                <c:pt idx="1460">
                  <c:v>6.8</c:v>
                </c:pt>
                <c:pt idx="1461">
                  <c:v>6.8</c:v>
                </c:pt>
                <c:pt idx="1462">
                  <c:v>6.8</c:v>
                </c:pt>
                <c:pt idx="1463">
                  <c:v>6.8</c:v>
                </c:pt>
                <c:pt idx="1464">
                  <c:v>6.8</c:v>
                </c:pt>
                <c:pt idx="1465">
                  <c:v>6.8</c:v>
                </c:pt>
                <c:pt idx="1466">
                  <c:v>6.8</c:v>
                </c:pt>
                <c:pt idx="1467">
                  <c:v>6.8</c:v>
                </c:pt>
                <c:pt idx="1468">
                  <c:v>6.8</c:v>
                </c:pt>
                <c:pt idx="1469">
                  <c:v>6.8</c:v>
                </c:pt>
                <c:pt idx="1470">
                  <c:v>6.8</c:v>
                </c:pt>
                <c:pt idx="1471">
                  <c:v>6.8</c:v>
                </c:pt>
                <c:pt idx="1472">
                  <c:v>6.8</c:v>
                </c:pt>
                <c:pt idx="1473">
                  <c:v>6.8</c:v>
                </c:pt>
                <c:pt idx="1474">
                  <c:v>6.8</c:v>
                </c:pt>
                <c:pt idx="1475">
                  <c:v>6.8</c:v>
                </c:pt>
                <c:pt idx="1476">
                  <c:v>6.8</c:v>
                </c:pt>
                <c:pt idx="1477">
                  <c:v>6.8</c:v>
                </c:pt>
                <c:pt idx="1478">
                  <c:v>6.8</c:v>
                </c:pt>
                <c:pt idx="1479">
                  <c:v>6.8</c:v>
                </c:pt>
                <c:pt idx="1480">
                  <c:v>6.8</c:v>
                </c:pt>
                <c:pt idx="1481">
                  <c:v>6.8</c:v>
                </c:pt>
                <c:pt idx="1482">
                  <c:v>6.8</c:v>
                </c:pt>
                <c:pt idx="1483">
                  <c:v>6.8</c:v>
                </c:pt>
                <c:pt idx="1484">
                  <c:v>6.8</c:v>
                </c:pt>
                <c:pt idx="1485">
                  <c:v>6.8</c:v>
                </c:pt>
                <c:pt idx="1486">
                  <c:v>6.8</c:v>
                </c:pt>
                <c:pt idx="1487">
                  <c:v>6.8</c:v>
                </c:pt>
                <c:pt idx="1488">
                  <c:v>6.8</c:v>
                </c:pt>
                <c:pt idx="1489">
                  <c:v>6.8</c:v>
                </c:pt>
                <c:pt idx="1490">
                  <c:v>6.8</c:v>
                </c:pt>
                <c:pt idx="1491">
                  <c:v>6.8</c:v>
                </c:pt>
                <c:pt idx="1492">
                  <c:v>6.8</c:v>
                </c:pt>
                <c:pt idx="1493">
                  <c:v>6.8</c:v>
                </c:pt>
                <c:pt idx="1494">
                  <c:v>6.8</c:v>
                </c:pt>
                <c:pt idx="1495">
                  <c:v>6.8</c:v>
                </c:pt>
                <c:pt idx="1496">
                  <c:v>6.8</c:v>
                </c:pt>
                <c:pt idx="1497">
                  <c:v>6.8</c:v>
                </c:pt>
                <c:pt idx="1498">
                  <c:v>6.8</c:v>
                </c:pt>
                <c:pt idx="1499">
                  <c:v>6.8</c:v>
                </c:pt>
                <c:pt idx="1500">
                  <c:v>6.8</c:v>
                </c:pt>
                <c:pt idx="1501">
                  <c:v>6.8</c:v>
                </c:pt>
                <c:pt idx="1502">
                  <c:v>6.8</c:v>
                </c:pt>
                <c:pt idx="1503">
                  <c:v>6.8</c:v>
                </c:pt>
                <c:pt idx="1504">
                  <c:v>6.8</c:v>
                </c:pt>
                <c:pt idx="1505">
                  <c:v>6.8</c:v>
                </c:pt>
                <c:pt idx="1506">
                  <c:v>6.8</c:v>
                </c:pt>
                <c:pt idx="1507">
                  <c:v>6.8</c:v>
                </c:pt>
                <c:pt idx="1508">
                  <c:v>6.8</c:v>
                </c:pt>
                <c:pt idx="1509">
                  <c:v>6.8</c:v>
                </c:pt>
                <c:pt idx="1510">
                  <c:v>6.8</c:v>
                </c:pt>
                <c:pt idx="1511">
                  <c:v>6.8</c:v>
                </c:pt>
                <c:pt idx="1512">
                  <c:v>6.8</c:v>
                </c:pt>
                <c:pt idx="1513">
                  <c:v>6.8</c:v>
                </c:pt>
                <c:pt idx="1514">
                  <c:v>6.8</c:v>
                </c:pt>
                <c:pt idx="1515">
                  <c:v>6.8</c:v>
                </c:pt>
                <c:pt idx="1516">
                  <c:v>6.8</c:v>
                </c:pt>
                <c:pt idx="1517">
                  <c:v>6.8</c:v>
                </c:pt>
                <c:pt idx="1518">
                  <c:v>6.8</c:v>
                </c:pt>
                <c:pt idx="1519">
                  <c:v>6.8</c:v>
                </c:pt>
                <c:pt idx="1520">
                  <c:v>6.8</c:v>
                </c:pt>
                <c:pt idx="1521">
                  <c:v>6.8</c:v>
                </c:pt>
                <c:pt idx="1522">
                  <c:v>6.8</c:v>
                </c:pt>
                <c:pt idx="1523">
                  <c:v>6.8</c:v>
                </c:pt>
                <c:pt idx="1524">
                  <c:v>6.8</c:v>
                </c:pt>
                <c:pt idx="1525">
                  <c:v>6.8</c:v>
                </c:pt>
                <c:pt idx="1526">
                  <c:v>6.8</c:v>
                </c:pt>
                <c:pt idx="1527">
                  <c:v>6.8</c:v>
                </c:pt>
                <c:pt idx="1528">
                  <c:v>6.8</c:v>
                </c:pt>
                <c:pt idx="1529">
                  <c:v>6.8</c:v>
                </c:pt>
                <c:pt idx="1530">
                  <c:v>6.8</c:v>
                </c:pt>
                <c:pt idx="1531">
                  <c:v>6.8</c:v>
                </c:pt>
                <c:pt idx="1532">
                  <c:v>6.8</c:v>
                </c:pt>
                <c:pt idx="1533">
                  <c:v>6.8</c:v>
                </c:pt>
                <c:pt idx="1534">
                  <c:v>6.8</c:v>
                </c:pt>
                <c:pt idx="1535">
                  <c:v>6.8</c:v>
                </c:pt>
                <c:pt idx="1536">
                  <c:v>6.8</c:v>
                </c:pt>
                <c:pt idx="1537">
                  <c:v>6.8</c:v>
                </c:pt>
                <c:pt idx="1538">
                  <c:v>6.8</c:v>
                </c:pt>
                <c:pt idx="1539">
                  <c:v>6.8</c:v>
                </c:pt>
                <c:pt idx="1540">
                  <c:v>6.8</c:v>
                </c:pt>
                <c:pt idx="1541">
                  <c:v>6.8</c:v>
                </c:pt>
                <c:pt idx="1542">
                  <c:v>6.8</c:v>
                </c:pt>
                <c:pt idx="1543">
                  <c:v>6.8</c:v>
                </c:pt>
                <c:pt idx="1544">
                  <c:v>6.8</c:v>
                </c:pt>
                <c:pt idx="1545">
                  <c:v>6.8</c:v>
                </c:pt>
                <c:pt idx="1546">
                  <c:v>6.8</c:v>
                </c:pt>
                <c:pt idx="1547">
                  <c:v>6.8</c:v>
                </c:pt>
                <c:pt idx="1548">
                  <c:v>6.8</c:v>
                </c:pt>
                <c:pt idx="1549">
                  <c:v>6.8</c:v>
                </c:pt>
                <c:pt idx="1550">
                  <c:v>6.8</c:v>
                </c:pt>
                <c:pt idx="1551">
                  <c:v>6.8</c:v>
                </c:pt>
                <c:pt idx="1552">
                  <c:v>6.8</c:v>
                </c:pt>
                <c:pt idx="1553">
                  <c:v>6.8</c:v>
                </c:pt>
                <c:pt idx="1554">
                  <c:v>6.8</c:v>
                </c:pt>
                <c:pt idx="1555">
                  <c:v>6.8</c:v>
                </c:pt>
                <c:pt idx="1556">
                  <c:v>6.8</c:v>
                </c:pt>
                <c:pt idx="1557">
                  <c:v>6.8</c:v>
                </c:pt>
                <c:pt idx="1558">
                  <c:v>6.8</c:v>
                </c:pt>
                <c:pt idx="1559">
                  <c:v>6.8</c:v>
                </c:pt>
                <c:pt idx="1560">
                  <c:v>6.8</c:v>
                </c:pt>
                <c:pt idx="1561">
                  <c:v>6.8</c:v>
                </c:pt>
                <c:pt idx="1562">
                  <c:v>6.8</c:v>
                </c:pt>
                <c:pt idx="1563">
                  <c:v>6.8</c:v>
                </c:pt>
                <c:pt idx="1564">
                  <c:v>6.7</c:v>
                </c:pt>
                <c:pt idx="1565">
                  <c:v>6.7</c:v>
                </c:pt>
                <c:pt idx="1566">
                  <c:v>6.7</c:v>
                </c:pt>
                <c:pt idx="1567">
                  <c:v>6.7</c:v>
                </c:pt>
                <c:pt idx="1568">
                  <c:v>6.7</c:v>
                </c:pt>
                <c:pt idx="1569">
                  <c:v>6.7</c:v>
                </c:pt>
                <c:pt idx="1570">
                  <c:v>6.7</c:v>
                </c:pt>
                <c:pt idx="1571">
                  <c:v>6.7</c:v>
                </c:pt>
                <c:pt idx="1572">
                  <c:v>6.7</c:v>
                </c:pt>
                <c:pt idx="1573">
                  <c:v>6.7</c:v>
                </c:pt>
                <c:pt idx="1574">
                  <c:v>6.7</c:v>
                </c:pt>
                <c:pt idx="1575">
                  <c:v>6.7</c:v>
                </c:pt>
                <c:pt idx="1576">
                  <c:v>6.7</c:v>
                </c:pt>
                <c:pt idx="1577">
                  <c:v>6.7</c:v>
                </c:pt>
                <c:pt idx="1578">
                  <c:v>6.7</c:v>
                </c:pt>
                <c:pt idx="1579">
                  <c:v>6.7</c:v>
                </c:pt>
                <c:pt idx="1580">
                  <c:v>6.7</c:v>
                </c:pt>
                <c:pt idx="1581">
                  <c:v>6.7</c:v>
                </c:pt>
                <c:pt idx="1582">
                  <c:v>6.7</c:v>
                </c:pt>
                <c:pt idx="1583">
                  <c:v>6.7</c:v>
                </c:pt>
                <c:pt idx="1584">
                  <c:v>6.7</c:v>
                </c:pt>
                <c:pt idx="1585">
                  <c:v>6.7</c:v>
                </c:pt>
                <c:pt idx="1586">
                  <c:v>6.7</c:v>
                </c:pt>
                <c:pt idx="1587">
                  <c:v>6.7</c:v>
                </c:pt>
                <c:pt idx="1588">
                  <c:v>6.7</c:v>
                </c:pt>
                <c:pt idx="1589">
                  <c:v>6.7</c:v>
                </c:pt>
                <c:pt idx="1590">
                  <c:v>6.7</c:v>
                </c:pt>
                <c:pt idx="1591">
                  <c:v>6.7</c:v>
                </c:pt>
                <c:pt idx="1592">
                  <c:v>6.7</c:v>
                </c:pt>
                <c:pt idx="1593">
                  <c:v>6.7</c:v>
                </c:pt>
                <c:pt idx="1594">
                  <c:v>6.7</c:v>
                </c:pt>
                <c:pt idx="1595">
                  <c:v>6.7</c:v>
                </c:pt>
                <c:pt idx="1596">
                  <c:v>6.7</c:v>
                </c:pt>
                <c:pt idx="1597">
                  <c:v>6.7</c:v>
                </c:pt>
                <c:pt idx="1598">
                  <c:v>6.7</c:v>
                </c:pt>
                <c:pt idx="1599">
                  <c:v>6.7</c:v>
                </c:pt>
                <c:pt idx="1600">
                  <c:v>6.7</c:v>
                </c:pt>
                <c:pt idx="1601">
                  <c:v>6.7</c:v>
                </c:pt>
                <c:pt idx="1602">
                  <c:v>6.7</c:v>
                </c:pt>
                <c:pt idx="1603">
                  <c:v>6.7</c:v>
                </c:pt>
                <c:pt idx="1604">
                  <c:v>6.7</c:v>
                </c:pt>
                <c:pt idx="1605">
                  <c:v>6.7</c:v>
                </c:pt>
                <c:pt idx="1606">
                  <c:v>6.7</c:v>
                </c:pt>
                <c:pt idx="1607">
                  <c:v>6.7</c:v>
                </c:pt>
                <c:pt idx="1608">
                  <c:v>6.7</c:v>
                </c:pt>
                <c:pt idx="1609">
                  <c:v>6.7</c:v>
                </c:pt>
                <c:pt idx="1610">
                  <c:v>6.7</c:v>
                </c:pt>
                <c:pt idx="1611">
                  <c:v>6.7</c:v>
                </c:pt>
                <c:pt idx="1612">
                  <c:v>6.7</c:v>
                </c:pt>
                <c:pt idx="1613">
                  <c:v>6.7</c:v>
                </c:pt>
                <c:pt idx="1614">
                  <c:v>6.7</c:v>
                </c:pt>
                <c:pt idx="1615">
                  <c:v>6.7</c:v>
                </c:pt>
                <c:pt idx="1616">
                  <c:v>6.7</c:v>
                </c:pt>
                <c:pt idx="1617">
                  <c:v>6.7</c:v>
                </c:pt>
                <c:pt idx="1618">
                  <c:v>6.7</c:v>
                </c:pt>
                <c:pt idx="1619">
                  <c:v>6.7</c:v>
                </c:pt>
                <c:pt idx="1620">
                  <c:v>6.7</c:v>
                </c:pt>
                <c:pt idx="1621">
                  <c:v>6.7</c:v>
                </c:pt>
                <c:pt idx="1622">
                  <c:v>6.7</c:v>
                </c:pt>
                <c:pt idx="1623">
                  <c:v>6.7</c:v>
                </c:pt>
                <c:pt idx="1624">
                  <c:v>6.7</c:v>
                </c:pt>
                <c:pt idx="1625">
                  <c:v>6.7</c:v>
                </c:pt>
                <c:pt idx="1626">
                  <c:v>6.7</c:v>
                </c:pt>
                <c:pt idx="1627">
                  <c:v>6.7</c:v>
                </c:pt>
                <c:pt idx="1628">
                  <c:v>6.7</c:v>
                </c:pt>
                <c:pt idx="1629">
                  <c:v>6.7</c:v>
                </c:pt>
                <c:pt idx="1630">
                  <c:v>6.7</c:v>
                </c:pt>
                <c:pt idx="1631">
                  <c:v>6.7</c:v>
                </c:pt>
                <c:pt idx="1632">
                  <c:v>6.7</c:v>
                </c:pt>
                <c:pt idx="1633">
                  <c:v>6.7</c:v>
                </c:pt>
                <c:pt idx="1634">
                  <c:v>6.7</c:v>
                </c:pt>
                <c:pt idx="1635">
                  <c:v>6.7</c:v>
                </c:pt>
                <c:pt idx="1636">
                  <c:v>6.7</c:v>
                </c:pt>
                <c:pt idx="1637">
                  <c:v>6.7</c:v>
                </c:pt>
                <c:pt idx="1638">
                  <c:v>6.7</c:v>
                </c:pt>
                <c:pt idx="1639">
                  <c:v>6.7</c:v>
                </c:pt>
                <c:pt idx="1640">
                  <c:v>6.7</c:v>
                </c:pt>
                <c:pt idx="1641">
                  <c:v>6.7</c:v>
                </c:pt>
                <c:pt idx="1642">
                  <c:v>6.7</c:v>
                </c:pt>
                <c:pt idx="1643">
                  <c:v>6.7</c:v>
                </c:pt>
                <c:pt idx="1644">
                  <c:v>6.7</c:v>
                </c:pt>
                <c:pt idx="1645">
                  <c:v>6.7</c:v>
                </c:pt>
                <c:pt idx="1646">
                  <c:v>6.7</c:v>
                </c:pt>
                <c:pt idx="1647">
                  <c:v>6.7</c:v>
                </c:pt>
                <c:pt idx="1648">
                  <c:v>6.7</c:v>
                </c:pt>
                <c:pt idx="1649">
                  <c:v>6.7</c:v>
                </c:pt>
                <c:pt idx="1650">
                  <c:v>6.7</c:v>
                </c:pt>
                <c:pt idx="1651">
                  <c:v>6.7</c:v>
                </c:pt>
                <c:pt idx="1652">
                  <c:v>6.7</c:v>
                </c:pt>
                <c:pt idx="1653">
                  <c:v>6.7</c:v>
                </c:pt>
                <c:pt idx="1654">
                  <c:v>6.7</c:v>
                </c:pt>
                <c:pt idx="1655">
                  <c:v>6.7</c:v>
                </c:pt>
                <c:pt idx="1656">
                  <c:v>6.7</c:v>
                </c:pt>
                <c:pt idx="1657">
                  <c:v>6.7</c:v>
                </c:pt>
                <c:pt idx="1658">
                  <c:v>6.7</c:v>
                </c:pt>
                <c:pt idx="1659">
                  <c:v>6.7</c:v>
                </c:pt>
                <c:pt idx="1660">
                  <c:v>6.7</c:v>
                </c:pt>
                <c:pt idx="1661">
                  <c:v>6.7</c:v>
                </c:pt>
                <c:pt idx="1662">
                  <c:v>6.7</c:v>
                </c:pt>
                <c:pt idx="1663">
                  <c:v>6.7</c:v>
                </c:pt>
                <c:pt idx="1664">
                  <c:v>6.7</c:v>
                </c:pt>
                <c:pt idx="1665">
                  <c:v>6.7</c:v>
                </c:pt>
                <c:pt idx="1666">
                  <c:v>6.7</c:v>
                </c:pt>
                <c:pt idx="1667">
                  <c:v>6.7</c:v>
                </c:pt>
                <c:pt idx="1668">
                  <c:v>6.7</c:v>
                </c:pt>
                <c:pt idx="1669">
                  <c:v>6.7</c:v>
                </c:pt>
                <c:pt idx="1670">
                  <c:v>6.7</c:v>
                </c:pt>
                <c:pt idx="1671">
                  <c:v>6.7</c:v>
                </c:pt>
                <c:pt idx="1672">
                  <c:v>6.7</c:v>
                </c:pt>
                <c:pt idx="1673">
                  <c:v>6.7</c:v>
                </c:pt>
                <c:pt idx="1674">
                  <c:v>6.7</c:v>
                </c:pt>
                <c:pt idx="1675">
                  <c:v>6.7</c:v>
                </c:pt>
                <c:pt idx="1676">
                  <c:v>6.7</c:v>
                </c:pt>
                <c:pt idx="1677">
                  <c:v>6.7</c:v>
                </c:pt>
                <c:pt idx="1678">
                  <c:v>6.7</c:v>
                </c:pt>
                <c:pt idx="1679">
                  <c:v>6.7</c:v>
                </c:pt>
                <c:pt idx="1680">
                  <c:v>6.7</c:v>
                </c:pt>
                <c:pt idx="1681">
                  <c:v>6.7</c:v>
                </c:pt>
                <c:pt idx="1682">
                  <c:v>6.7</c:v>
                </c:pt>
                <c:pt idx="1683">
                  <c:v>6.7</c:v>
                </c:pt>
                <c:pt idx="1684">
                  <c:v>6.7</c:v>
                </c:pt>
                <c:pt idx="1685">
                  <c:v>6.7</c:v>
                </c:pt>
                <c:pt idx="1686">
                  <c:v>6.7</c:v>
                </c:pt>
                <c:pt idx="1687">
                  <c:v>6.7</c:v>
                </c:pt>
                <c:pt idx="1688">
                  <c:v>6.7</c:v>
                </c:pt>
                <c:pt idx="1689">
                  <c:v>6.7</c:v>
                </c:pt>
                <c:pt idx="1690">
                  <c:v>6.7</c:v>
                </c:pt>
                <c:pt idx="1691">
                  <c:v>6.7</c:v>
                </c:pt>
                <c:pt idx="1692">
                  <c:v>6.7</c:v>
                </c:pt>
                <c:pt idx="1693">
                  <c:v>6.7</c:v>
                </c:pt>
                <c:pt idx="1694">
                  <c:v>6.7</c:v>
                </c:pt>
                <c:pt idx="1695">
                  <c:v>6.7</c:v>
                </c:pt>
                <c:pt idx="1696">
                  <c:v>6.7</c:v>
                </c:pt>
                <c:pt idx="1697">
                  <c:v>6.7</c:v>
                </c:pt>
                <c:pt idx="1698">
                  <c:v>6.7</c:v>
                </c:pt>
                <c:pt idx="1699">
                  <c:v>6.7</c:v>
                </c:pt>
                <c:pt idx="1700">
                  <c:v>6.7</c:v>
                </c:pt>
                <c:pt idx="1701">
                  <c:v>6.7</c:v>
                </c:pt>
                <c:pt idx="1702">
                  <c:v>6.7</c:v>
                </c:pt>
                <c:pt idx="1703">
                  <c:v>6.7</c:v>
                </c:pt>
                <c:pt idx="1704">
                  <c:v>6.7</c:v>
                </c:pt>
                <c:pt idx="1705">
                  <c:v>6.7</c:v>
                </c:pt>
                <c:pt idx="1706">
                  <c:v>6.7</c:v>
                </c:pt>
                <c:pt idx="1707">
                  <c:v>6.7</c:v>
                </c:pt>
                <c:pt idx="1708">
                  <c:v>6.7</c:v>
                </c:pt>
                <c:pt idx="1709">
                  <c:v>6.7</c:v>
                </c:pt>
                <c:pt idx="1710">
                  <c:v>6.7</c:v>
                </c:pt>
                <c:pt idx="1711">
                  <c:v>6.7</c:v>
                </c:pt>
                <c:pt idx="1712">
                  <c:v>6.7</c:v>
                </c:pt>
                <c:pt idx="1713">
                  <c:v>6.7</c:v>
                </c:pt>
                <c:pt idx="1714">
                  <c:v>6.7</c:v>
                </c:pt>
                <c:pt idx="1715">
                  <c:v>6.7</c:v>
                </c:pt>
                <c:pt idx="1716">
                  <c:v>6.7</c:v>
                </c:pt>
                <c:pt idx="1717">
                  <c:v>6.7</c:v>
                </c:pt>
                <c:pt idx="1718">
                  <c:v>6.7</c:v>
                </c:pt>
                <c:pt idx="1719">
                  <c:v>6.7</c:v>
                </c:pt>
                <c:pt idx="1720">
                  <c:v>6.7</c:v>
                </c:pt>
                <c:pt idx="1721">
                  <c:v>6.7</c:v>
                </c:pt>
                <c:pt idx="1722">
                  <c:v>6.7</c:v>
                </c:pt>
                <c:pt idx="1723">
                  <c:v>6.7</c:v>
                </c:pt>
                <c:pt idx="1724">
                  <c:v>6.7</c:v>
                </c:pt>
                <c:pt idx="1725">
                  <c:v>6.7</c:v>
                </c:pt>
                <c:pt idx="1726">
                  <c:v>6.7</c:v>
                </c:pt>
                <c:pt idx="1727">
                  <c:v>6.7</c:v>
                </c:pt>
                <c:pt idx="1728">
                  <c:v>6.7</c:v>
                </c:pt>
                <c:pt idx="1729">
                  <c:v>6.7</c:v>
                </c:pt>
                <c:pt idx="1730">
                  <c:v>6.7</c:v>
                </c:pt>
                <c:pt idx="1731">
                  <c:v>6.7</c:v>
                </c:pt>
                <c:pt idx="1732">
                  <c:v>6.7</c:v>
                </c:pt>
                <c:pt idx="1733">
                  <c:v>6.7</c:v>
                </c:pt>
                <c:pt idx="1734">
                  <c:v>6.7</c:v>
                </c:pt>
                <c:pt idx="1735">
                  <c:v>6.7</c:v>
                </c:pt>
                <c:pt idx="1736">
                  <c:v>6.7</c:v>
                </c:pt>
                <c:pt idx="1737">
                  <c:v>6.7</c:v>
                </c:pt>
                <c:pt idx="1738">
                  <c:v>6.7</c:v>
                </c:pt>
                <c:pt idx="1739">
                  <c:v>6.7</c:v>
                </c:pt>
                <c:pt idx="1740">
                  <c:v>6.6</c:v>
                </c:pt>
                <c:pt idx="1741">
                  <c:v>6.6</c:v>
                </c:pt>
                <c:pt idx="1742">
                  <c:v>6.6</c:v>
                </c:pt>
                <c:pt idx="1743">
                  <c:v>6.6</c:v>
                </c:pt>
                <c:pt idx="1744">
                  <c:v>6.6</c:v>
                </c:pt>
                <c:pt idx="1745">
                  <c:v>6.6</c:v>
                </c:pt>
                <c:pt idx="1746">
                  <c:v>6.6</c:v>
                </c:pt>
                <c:pt idx="1747">
                  <c:v>6.6</c:v>
                </c:pt>
                <c:pt idx="1748">
                  <c:v>6.6</c:v>
                </c:pt>
                <c:pt idx="1749">
                  <c:v>6.6</c:v>
                </c:pt>
                <c:pt idx="1750">
                  <c:v>6.6</c:v>
                </c:pt>
                <c:pt idx="1751">
                  <c:v>6.6</c:v>
                </c:pt>
                <c:pt idx="1752">
                  <c:v>6.6</c:v>
                </c:pt>
                <c:pt idx="1753">
                  <c:v>6.6</c:v>
                </c:pt>
                <c:pt idx="1754">
                  <c:v>6.6</c:v>
                </c:pt>
                <c:pt idx="1755">
                  <c:v>6.6</c:v>
                </c:pt>
                <c:pt idx="1756">
                  <c:v>6.6</c:v>
                </c:pt>
                <c:pt idx="1757">
                  <c:v>6.6</c:v>
                </c:pt>
                <c:pt idx="1758">
                  <c:v>6.6</c:v>
                </c:pt>
                <c:pt idx="1759">
                  <c:v>6.6</c:v>
                </c:pt>
                <c:pt idx="1760">
                  <c:v>6.6</c:v>
                </c:pt>
                <c:pt idx="1761">
                  <c:v>6.6</c:v>
                </c:pt>
                <c:pt idx="1762">
                  <c:v>6.6</c:v>
                </c:pt>
                <c:pt idx="1763">
                  <c:v>6.6</c:v>
                </c:pt>
                <c:pt idx="1764">
                  <c:v>6.6</c:v>
                </c:pt>
                <c:pt idx="1765">
                  <c:v>6.6</c:v>
                </c:pt>
                <c:pt idx="1766">
                  <c:v>6.6</c:v>
                </c:pt>
                <c:pt idx="1767">
                  <c:v>6.6</c:v>
                </c:pt>
                <c:pt idx="1768">
                  <c:v>6.6</c:v>
                </c:pt>
                <c:pt idx="1769">
                  <c:v>6.6</c:v>
                </c:pt>
                <c:pt idx="1770">
                  <c:v>6.6</c:v>
                </c:pt>
                <c:pt idx="1771">
                  <c:v>6.6</c:v>
                </c:pt>
                <c:pt idx="1772">
                  <c:v>6.6</c:v>
                </c:pt>
                <c:pt idx="1773">
                  <c:v>6.6</c:v>
                </c:pt>
                <c:pt idx="1774">
                  <c:v>6.6</c:v>
                </c:pt>
                <c:pt idx="1775">
                  <c:v>6.6</c:v>
                </c:pt>
                <c:pt idx="1776">
                  <c:v>6.6</c:v>
                </c:pt>
                <c:pt idx="1777">
                  <c:v>6.6</c:v>
                </c:pt>
                <c:pt idx="1778">
                  <c:v>6.6</c:v>
                </c:pt>
                <c:pt idx="1779">
                  <c:v>6.6</c:v>
                </c:pt>
                <c:pt idx="1780">
                  <c:v>6.6</c:v>
                </c:pt>
                <c:pt idx="1781">
                  <c:v>6.6</c:v>
                </c:pt>
                <c:pt idx="1782">
                  <c:v>6.6</c:v>
                </c:pt>
                <c:pt idx="1783">
                  <c:v>6.6</c:v>
                </c:pt>
                <c:pt idx="1784">
                  <c:v>6.6</c:v>
                </c:pt>
                <c:pt idx="1785">
                  <c:v>6.6</c:v>
                </c:pt>
                <c:pt idx="1786">
                  <c:v>6.6</c:v>
                </c:pt>
                <c:pt idx="1787">
                  <c:v>6.6</c:v>
                </c:pt>
                <c:pt idx="1788">
                  <c:v>6.6</c:v>
                </c:pt>
                <c:pt idx="1789">
                  <c:v>6.6</c:v>
                </c:pt>
                <c:pt idx="1790">
                  <c:v>6.6</c:v>
                </c:pt>
                <c:pt idx="1791">
                  <c:v>6.6</c:v>
                </c:pt>
                <c:pt idx="1792">
                  <c:v>6.6</c:v>
                </c:pt>
                <c:pt idx="1793">
                  <c:v>6.6</c:v>
                </c:pt>
                <c:pt idx="1794">
                  <c:v>6.6</c:v>
                </c:pt>
                <c:pt idx="1795">
                  <c:v>6.6</c:v>
                </c:pt>
                <c:pt idx="1796">
                  <c:v>6.6</c:v>
                </c:pt>
                <c:pt idx="1797">
                  <c:v>6.6</c:v>
                </c:pt>
                <c:pt idx="1798">
                  <c:v>6.6</c:v>
                </c:pt>
                <c:pt idx="1799">
                  <c:v>6.6</c:v>
                </c:pt>
                <c:pt idx="1800">
                  <c:v>6.6</c:v>
                </c:pt>
                <c:pt idx="1801">
                  <c:v>6.6</c:v>
                </c:pt>
                <c:pt idx="1802">
                  <c:v>6.6</c:v>
                </c:pt>
                <c:pt idx="1803">
                  <c:v>6.6</c:v>
                </c:pt>
                <c:pt idx="1804">
                  <c:v>6.6</c:v>
                </c:pt>
                <c:pt idx="1805">
                  <c:v>6.6</c:v>
                </c:pt>
                <c:pt idx="1806">
                  <c:v>6.6</c:v>
                </c:pt>
                <c:pt idx="1807">
                  <c:v>6.6</c:v>
                </c:pt>
                <c:pt idx="1808">
                  <c:v>6.6</c:v>
                </c:pt>
                <c:pt idx="1809">
                  <c:v>6.6</c:v>
                </c:pt>
                <c:pt idx="1810">
                  <c:v>6.6</c:v>
                </c:pt>
                <c:pt idx="1811">
                  <c:v>6.6</c:v>
                </c:pt>
                <c:pt idx="1812">
                  <c:v>6.6</c:v>
                </c:pt>
                <c:pt idx="1813">
                  <c:v>6.6</c:v>
                </c:pt>
                <c:pt idx="1814">
                  <c:v>6.6</c:v>
                </c:pt>
                <c:pt idx="1815">
                  <c:v>6.6</c:v>
                </c:pt>
                <c:pt idx="1816">
                  <c:v>6.6</c:v>
                </c:pt>
                <c:pt idx="1817">
                  <c:v>6.6</c:v>
                </c:pt>
                <c:pt idx="1818">
                  <c:v>6.6</c:v>
                </c:pt>
                <c:pt idx="1819">
                  <c:v>6.6</c:v>
                </c:pt>
                <c:pt idx="1820">
                  <c:v>6.6</c:v>
                </c:pt>
                <c:pt idx="1821">
                  <c:v>6.6</c:v>
                </c:pt>
                <c:pt idx="1822">
                  <c:v>6.6</c:v>
                </c:pt>
                <c:pt idx="1823">
                  <c:v>6.6</c:v>
                </c:pt>
                <c:pt idx="1824">
                  <c:v>6.6</c:v>
                </c:pt>
                <c:pt idx="1825">
                  <c:v>6.6</c:v>
                </c:pt>
                <c:pt idx="1826">
                  <c:v>6.6</c:v>
                </c:pt>
                <c:pt idx="1827">
                  <c:v>6.6</c:v>
                </c:pt>
                <c:pt idx="1828">
                  <c:v>6.6</c:v>
                </c:pt>
                <c:pt idx="1829">
                  <c:v>6.6</c:v>
                </c:pt>
                <c:pt idx="1830">
                  <c:v>6.6</c:v>
                </c:pt>
                <c:pt idx="1831">
                  <c:v>6.6</c:v>
                </c:pt>
                <c:pt idx="1832">
                  <c:v>6.6</c:v>
                </c:pt>
                <c:pt idx="1833">
                  <c:v>6.6</c:v>
                </c:pt>
                <c:pt idx="1834">
                  <c:v>6.6</c:v>
                </c:pt>
                <c:pt idx="1835">
                  <c:v>6.6</c:v>
                </c:pt>
                <c:pt idx="1836">
                  <c:v>6.6</c:v>
                </c:pt>
                <c:pt idx="1837">
                  <c:v>6.6</c:v>
                </c:pt>
                <c:pt idx="1838">
                  <c:v>6.6</c:v>
                </c:pt>
                <c:pt idx="1839">
                  <c:v>6.6</c:v>
                </c:pt>
                <c:pt idx="1840">
                  <c:v>6.6</c:v>
                </c:pt>
                <c:pt idx="1841">
                  <c:v>6.6</c:v>
                </c:pt>
                <c:pt idx="1842">
                  <c:v>6.6</c:v>
                </c:pt>
                <c:pt idx="1843">
                  <c:v>6.6</c:v>
                </c:pt>
                <c:pt idx="1844">
                  <c:v>6.6</c:v>
                </c:pt>
                <c:pt idx="1845">
                  <c:v>6.6</c:v>
                </c:pt>
                <c:pt idx="1846">
                  <c:v>6.6</c:v>
                </c:pt>
                <c:pt idx="1847">
                  <c:v>6.6</c:v>
                </c:pt>
                <c:pt idx="1848">
                  <c:v>6.6</c:v>
                </c:pt>
                <c:pt idx="1849">
                  <c:v>6.6</c:v>
                </c:pt>
                <c:pt idx="1850">
                  <c:v>6.6</c:v>
                </c:pt>
                <c:pt idx="1851">
                  <c:v>6.6</c:v>
                </c:pt>
                <c:pt idx="1852">
                  <c:v>6.6</c:v>
                </c:pt>
                <c:pt idx="1853">
                  <c:v>6.6</c:v>
                </c:pt>
                <c:pt idx="1854">
                  <c:v>6.6</c:v>
                </c:pt>
                <c:pt idx="1855">
                  <c:v>6.6</c:v>
                </c:pt>
                <c:pt idx="1856">
                  <c:v>6.6</c:v>
                </c:pt>
                <c:pt idx="1857">
                  <c:v>6.6</c:v>
                </c:pt>
                <c:pt idx="1858">
                  <c:v>6.6</c:v>
                </c:pt>
                <c:pt idx="1859">
                  <c:v>6.6</c:v>
                </c:pt>
                <c:pt idx="1860">
                  <c:v>6.6</c:v>
                </c:pt>
                <c:pt idx="1861">
                  <c:v>6.6</c:v>
                </c:pt>
                <c:pt idx="1862">
                  <c:v>6.6</c:v>
                </c:pt>
                <c:pt idx="1863">
                  <c:v>6.6</c:v>
                </c:pt>
                <c:pt idx="1864">
                  <c:v>6.6</c:v>
                </c:pt>
                <c:pt idx="1865">
                  <c:v>6.6</c:v>
                </c:pt>
                <c:pt idx="1866">
                  <c:v>6.6</c:v>
                </c:pt>
                <c:pt idx="1867">
                  <c:v>6.6</c:v>
                </c:pt>
                <c:pt idx="1868">
                  <c:v>6.6</c:v>
                </c:pt>
                <c:pt idx="1869">
                  <c:v>6.6</c:v>
                </c:pt>
                <c:pt idx="1870">
                  <c:v>6.6</c:v>
                </c:pt>
                <c:pt idx="1871">
                  <c:v>6.6</c:v>
                </c:pt>
                <c:pt idx="1872">
                  <c:v>6.6</c:v>
                </c:pt>
                <c:pt idx="1873">
                  <c:v>6.6</c:v>
                </c:pt>
                <c:pt idx="1874">
                  <c:v>6.6</c:v>
                </c:pt>
                <c:pt idx="1875">
                  <c:v>6.6</c:v>
                </c:pt>
                <c:pt idx="1876">
                  <c:v>6.6</c:v>
                </c:pt>
                <c:pt idx="1877">
                  <c:v>6.6</c:v>
                </c:pt>
                <c:pt idx="1878">
                  <c:v>6.6</c:v>
                </c:pt>
                <c:pt idx="1879">
                  <c:v>6.6</c:v>
                </c:pt>
                <c:pt idx="1880">
                  <c:v>6.6</c:v>
                </c:pt>
                <c:pt idx="1881">
                  <c:v>6.6</c:v>
                </c:pt>
                <c:pt idx="1882">
                  <c:v>6.6</c:v>
                </c:pt>
                <c:pt idx="1883">
                  <c:v>6.6</c:v>
                </c:pt>
                <c:pt idx="1884">
                  <c:v>6.6</c:v>
                </c:pt>
                <c:pt idx="1885">
                  <c:v>6.6</c:v>
                </c:pt>
                <c:pt idx="1886">
                  <c:v>6.6</c:v>
                </c:pt>
                <c:pt idx="1887">
                  <c:v>6.6</c:v>
                </c:pt>
                <c:pt idx="1888">
                  <c:v>6.6</c:v>
                </c:pt>
                <c:pt idx="1889">
                  <c:v>6.6</c:v>
                </c:pt>
                <c:pt idx="1890">
                  <c:v>6.6</c:v>
                </c:pt>
                <c:pt idx="1891">
                  <c:v>6.6</c:v>
                </c:pt>
                <c:pt idx="1892">
                  <c:v>6.6</c:v>
                </c:pt>
                <c:pt idx="1893">
                  <c:v>6.6</c:v>
                </c:pt>
                <c:pt idx="1894">
                  <c:v>6.6</c:v>
                </c:pt>
                <c:pt idx="1895">
                  <c:v>6.6</c:v>
                </c:pt>
                <c:pt idx="1896">
                  <c:v>6.6</c:v>
                </c:pt>
                <c:pt idx="1897">
                  <c:v>6.6</c:v>
                </c:pt>
                <c:pt idx="1898">
                  <c:v>6.6</c:v>
                </c:pt>
                <c:pt idx="1899">
                  <c:v>6.6</c:v>
                </c:pt>
                <c:pt idx="1900">
                  <c:v>6.6</c:v>
                </c:pt>
                <c:pt idx="1901">
                  <c:v>6.6</c:v>
                </c:pt>
                <c:pt idx="1902">
                  <c:v>6.5</c:v>
                </c:pt>
                <c:pt idx="1903">
                  <c:v>6.5</c:v>
                </c:pt>
                <c:pt idx="1904">
                  <c:v>6.5</c:v>
                </c:pt>
                <c:pt idx="1905">
                  <c:v>6.5</c:v>
                </c:pt>
                <c:pt idx="1906">
                  <c:v>6.5</c:v>
                </c:pt>
                <c:pt idx="1907">
                  <c:v>6.5</c:v>
                </c:pt>
                <c:pt idx="1908">
                  <c:v>6.5</c:v>
                </c:pt>
                <c:pt idx="1909">
                  <c:v>6.5</c:v>
                </c:pt>
                <c:pt idx="1910">
                  <c:v>6.5</c:v>
                </c:pt>
                <c:pt idx="1911">
                  <c:v>6.5</c:v>
                </c:pt>
                <c:pt idx="1912">
                  <c:v>6.5</c:v>
                </c:pt>
                <c:pt idx="1913">
                  <c:v>6.5</c:v>
                </c:pt>
                <c:pt idx="1914">
                  <c:v>6.5</c:v>
                </c:pt>
                <c:pt idx="1915">
                  <c:v>6.5</c:v>
                </c:pt>
                <c:pt idx="1916">
                  <c:v>6.5</c:v>
                </c:pt>
                <c:pt idx="1917">
                  <c:v>6.5</c:v>
                </c:pt>
                <c:pt idx="1918">
                  <c:v>6.5</c:v>
                </c:pt>
                <c:pt idx="1919">
                  <c:v>6.5</c:v>
                </c:pt>
                <c:pt idx="1920">
                  <c:v>6.5</c:v>
                </c:pt>
                <c:pt idx="1921">
                  <c:v>6.5</c:v>
                </c:pt>
                <c:pt idx="1922">
                  <c:v>6.5</c:v>
                </c:pt>
                <c:pt idx="1923">
                  <c:v>6.5</c:v>
                </c:pt>
                <c:pt idx="1924">
                  <c:v>6.5</c:v>
                </c:pt>
                <c:pt idx="1925">
                  <c:v>6.5</c:v>
                </c:pt>
                <c:pt idx="1926">
                  <c:v>6.5</c:v>
                </c:pt>
                <c:pt idx="1927">
                  <c:v>6.5</c:v>
                </c:pt>
                <c:pt idx="1928">
                  <c:v>6.5</c:v>
                </c:pt>
                <c:pt idx="1929">
                  <c:v>6.5</c:v>
                </c:pt>
                <c:pt idx="1930">
                  <c:v>6.5</c:v>
                </c:pt>
                <c:pt idx="1931">
                  <c:v>6.5</c:v>
                </c:pt>
                <c:pt idx="1932">
                  <c:v>6.5</c:v>
                </c:pt>
                <c:pt idx="1933">
                  <c:v>6.5</c:v>
                </c:pt>
                <c:pt idx="1934">
                  <c:v>6.5</c:v>
                </c:pt>
                <c:pt idx="1935">
                  <c:v>6.5</c:v>
                </c:pt>
                <c:pt idx="1936">
                  <c:v>6.5</c:v>
                </c:pt>
                <c:pt idx="1937">
                  <c:v>6.5</c:v>
                </c:pt>
                <c:pt idx="1938">
                  <c:v>6.5</c:v>
                </c:pt>
                <c:pt idx="1939">
                  <c:v>6.5</c:v>
                </c:pt>
                <c:pt idx="1940">
                  <c:v>6.5</c:v>
                </c:pt>
                <c:pt idx="1941">
                  <c:v>6.5</c:v>
                </c:pt>
                <c:pt idx="1942">
                  <c:v>6.5</c:v>
                </c:pt>
                <c:pt idx="1943">
                  <c:v>6.5</c:v>
                </c:pt>
                <c:pt idx="1944">
                  <c:v>6.5</c:v>
                </c:pt>
                <c:pt idx="1945">
                  <c:v>6.5</c:v>
                </c:pt>
                <c:pt idx="1946">
                  <c:v>6.5</c:v>
                </c:pt>
                <c:pt idx="1947">
                  <c:v>6.5</c:v>
                </c:pt>
                <c:pt idx="1948">
                  <c:v>6.5</c:v>
                </c:pt>
                <c:pt idx="1949">
                  <c:v>6.5</c:v>
                </c:pt>
                <c:pt idx="1950">
                  <c:v>6.5</c:v>
                </c:pt>
                <c:pt idx="1951">
                  <c:v>6.5</c:v>
                </c:pt>
                <c:pt idx="1952">
                  <c:v>6.5</c:v>
                </c:pt>
                <c:pt idx="1953">
                  <c:v>6.5</c:v>
                </c:pt>
                <c:pt idx="1954">
                  <c:v>6.5</c:v>
                </c:pt>
                <c:pt idx="1955">
                  <c:v>6.5</c:v>
                </c:pt>
                <c:pt idx="1956">
                  <c:v>6.5</c:v>
                </c:pt>
                <c:pt idx="1957">
                  <c:v>6.5</c:v>
                </c:pt>
                <c:pt idx="1958">
                  <c:v>6.5</c:v>
                </c:pt>
                <c:pt idx="1959">
                  <c:v>6.5</c:v>
                </c:pt>
                <c:pt idx="1960">
                  <c:v>6.5</c:v>
                </c:pt>
                <c:pt idx="1961">
                  <c:v>6.5</c:v>
                </c:pt>
                <c:pt idx="1962">
                  <c:v>6.5</c:v>
                </c:pt>
                <c:pt idx="1963">
                  <c:v>6.5</c:v>
                </c:pt>
                <c:pt idx="1964">
                  <c:v>6.5</c:v>
                </c:pt>
                <c:pt idx="1965">
                  <c:v>6.5</c:v>
                </c:pt>
                <c:pt idx="1966">
                  <c:v>6.5</c:v>
                </c:pt>
                <c:pt idx="1967">
                  <c:v>6.5</c:v>
                </c:pt>
                <c:pt idx="1968">
                  <c:v>6.5</c:v>
                </c:pt>
                <c:pt idx="1969">
                  <c:v>6.5</c:v>
                </c:pt>
                <c:pt idx="1970">
                  <c:v>6.5</c:v>
                </c:pt>
                <c:pt idx="1971">
                  <c:v>6.5</c:v>
                </c:pt>
                <c:pt idx="1972">
                  <c:v>6.5</c:v>
                </c:pt>
                <c:pt idx="1973">
                  <c:v>6.5</c:v>
                </c:pt>
                <c:pt idx="1974">
                  <c:v>6.5</c:v>
                </c:pt>
                <c:pt idx="1975">
                  <c:v>6.5</c:v>
                </c:pt>
                <c:pt idx="1976">
                  <c:v>6.5</c:v>
                </c:pt>
                <c:pt idx="1977">
                  <c:v>6.5</c:v>
                </c:pt>
                <c:pt idx="1978">
                  <c:v>6.5</c:v>
                </c:pt>
                <c:pt idx="1979">
                  <c:v>6.5</c:v>
                </c:pt>
                <c:pt idx="1980">
                  <c:v>6.5</c:v>
                </c:pt>
                <c:pt idx="1981">
                  <c:v>6.5</c:v>
                </c:pt>
                <c:pt idx="1982">
                  <c:v>6.5</c:v>
                </c:pt>
                <c:pt idx="1983">
                  <c:v>6.5</c:v>
                </c:pt>
                <c:pt idx="1984">
                  <c:v>6.5</c:v>
                </c:pt>
                <c:pt idx="1985">
                  <c:v>6.5</c:v>
                </c:pt>
                <c:pt idx="1986">
                  <c:v>6.5</c:v>
                </c:pt>
                <c:pt idx="1987">
                  <c:v>6.5</c:v>
                </c:pt>
                <c:pt idx="1988">
                  <c:v>6.5</c:v>
                </c:pt>
                <c:pt idx="1989">
                  <c:v>6.5</c:v>
                </c:pt>
                <c:pt idx="1990">
                  <c:v>6.5</c:v>
                </c:pt>
                <c:pt idx="1991">
                  <c:v>6.5</c:v>
                </c:pt>
                <c:pt idx="1992">
                  <c:v>6.5</c:v>
                </c:pt>
                <c:pt idx="1993">
                  <c:v>6.5</c:v>
                </c:pt>
                <c:pt idx="1994">
                  <c:v>6.5</c:v>
                </c:pt>
                <c:pt idx="1995">
                  <c:v>6.5</c:v>
                </c:pt>
                <c:pt idx="1996">
                  <c:v>6.5</c:v>
                </c:pt>
                <c:pt idx="1997">
                  <c:v>6.5</c:v>
                </c:pt>
                <c:pt idx="1998">
                  <c:v>6.5</c:v>
                </c:pt>
                <c:pt idx="1999">
                  <c:v>6.5</c:v>
                </c:pt>
                <c:pt idx="2000">
                  <c:v>6.5</c:v>
                </c:pt>
                <c:pt idx="2001">
                  <c:v>6.5</c:v>
                </c:pt>
                <c:pt idx="2002">
                  <c:v>6.5</c:v>
                </c:pt>
                <c:pt idx="2003">
                  <c:v>6.5</c:v>
                </c:pt>
                <c:pt idx="2004">
                  <c:v>6.5</c:v>
                </c:pt>
                <c:pt idx="2005">
                  <c:v>6.5</c:v>
                </c:pt>
                <c:pt idx="2006">
                  <c:v>6.5</c:v>
                </c:pt>
                <c:pt idx="2007">
                  <c:v>6.5</c:v>
                </c:pt>
                <c:pt idx="2008">
                  <c:v>6.5</c:v>
                </c:pt>
                <c:pt idx="2009">
                  <c:v>6.5</c:v>
                </c:pt>
                <c:pt idx="2010">
                  <c:v>6.5</c:v>
                </c:pt>
                <c:pt idx="2011">
                  <c:v>6.5</c:v>
                </c:pt>
                <c:pt idx="2012">
                  <c:v>6.5</c:v>
                </c:pt>
                <c:pt idx="2013">
                  <c:v>6.5</c:v>
                </c:pt>
                <c:pt idx="2014">
                  <c:v>6.5</c:v>
                </c:pt>
                <c:pt idx="2015">
                  <c:v>6.5</c:v>
                </c:pt>
                <c:pt idx="2016">
                  <c:v>6.5</c:v>
                </c:pt>
                <c:pt idx="2017">
                  <c:v>6.5</c:v>
                </c:pt>
                <c:pt idx="2018">
                  <c:v>6.5</c:v>
                </c:pt>
                <c:pt idx="2019">
                  <c:v>6.5</c:v>
                </c:pt>
                <c:pt idx="2020">
                  <c:v>6.5</c:v>
                </c:pt>
                <c:pt idx="2021">
                  <c:v>6.5</c:v>
                </c:pt>
                <c:pt idx="2022">
                  <c:v>6.5</c:v>
                </c:pt>
                <c:pt idx="2023">
                  <c:v>6.5</c:v>
                </c:pt>
                <c:pt idx="2024">
                  <c:v>6.5</c:v>
                </c:pt>
                <c:pt idx="2025">
                  <c:v>6.5</c:v>
                </c:pt>
                <c:pt idx="2026">
                  <c:v>6.5</c:v>
                </c:pt>
                <c:pt idx="2027">
                  <c:v>6.5</c:v>
                </c:pt>
                <c:pt idx="2028">
                  <c:v>6.5</c:v>
                </c:pt>
                <c:pt idx="2029">
                  <c:v>6.5</c:v>
                </c:pt>
                <c:pt idx="2030">
                  <c:v>6.5</c:v>
                </c:pt>
                <c:pt idx="2031">
                  <c:v>6.5</c:v>
                </c:pt>
                <c:pt idx="2032">
                  <c:v>6.5</c:v>
                </c:pt>
                <c:pt idx="2033">
                  <c:v>6.5</c:v>
                </c:pt>
                <c:pt idx="2034">
                  <c:v>6.5</c:v>
                </c:pt>
                <c:pt idx="2035">
                  <c:v>6.5</c:v>
                </c:pt>
                <c:pt idx="2036">
                  <c:v>6.5</c:v>
                </c:pt>
                <c:pt idx="2037">
                  <c:v>6.5</c:v>
                </c:pt>
                <c:pt idx="2038">
                  <c:v>6.5</c:v>
                </c:pt>
                <c:pt idx="2039">
                  <c:v>6.5</c:v>
                </c:pt>
                <c:pt idx="2040">
                  <c:v>6.5</c:v>
                </c:pt>
                <c:pt idx="2041">
                  <c:v>6.5</c:v>
                </c:pt>
                <c:pt idx="2042">
                  <c:v>6.5</c:v>
                </c:pt>
                <c:pt idx="2043">
                  <c:v>6.5</c:v>
                </c:pt>
                <c:pt idx="2044">
                  <c:v>6.5</c:v>
                </c:pt>
                <c:pt idx="2045">
                  <c:v>6.5</c:v>
                </c:pt>
                <c:pt idx="2046">
                  <c:v>6.5</c:v>
                </c:pt>
                <c:pt idx="2047">
                  <c:v>6.5</c:v>
                </c:pt>
                <c:pt idx="2048">
                  <c:v>6.5</c:v>
                </c:pt>
                <c:pt idx="2049">
                  <c:v>6.5</c:v>
                </c:pt>
                <c:pt idx="2050">
                  <c:v>6.5</c:v>
                </c:pt>
                <c:pt idx="2051">
                  <c:v>6.5</c:v>
                </c:pt>
                <c:pt idx="2052">
                  <c:v>6.5</c:v>
                </c:pt>
                <c:pt idx="2053">
                  <c:v>6.5</c:v>
                </c:pt>
                <c:pt idx="2054">
                  <c:v>6.5</c:v>
                </c:pt>
                <c:pt idx="2055">
                  <c:v>6.5</c:v>
                </c:pt>
                <c:pt idx="2056">
                  <c:v>6.4</c:v>
                </c:pt>
                <c:pt idx="2057">
                  <c:v>6.4</c:v>
                </c:pt>
                <c:pt idx="2058">
                  <c:v>6.4</c:v>
                </c:pt>
                <c:pt idx="2059">
                  <c:v>6.4</c:v>
                </c:pt>
                <c:pt idx="2060">
                  <c:v>6.4</c:v>
                </c:pt>
                <c:pt idx="2061">
                  <c:v>6.4</c:v>
                </c:pt>
                <c:pt idx="2062">
                  <c:v>6.4</c:v>
                </c:pt>
                <c:pt idx="2063">
                  <c:v>6.4</c:v>
                </c:pt>
                <c:pt idx="2064">
                  <c:v>6.4</c:v>
                </c:pt>
                <c:pt idx="2065">
                  <c:v>6.4</c:v>
                </c:pt>
                <c:pt idx="2066">
                  <c:v>6.4</c:v>
                </c:pt>
                <c:pt idx="2067">
                  <c:v>6.4</c:v>
                </c:pt>
                <c:pt idx="2068">
                  <c:v>6.4</c:v>
                </c:pt>
                <c:pt idx="2069">
                  <c:v>6.4</c:v>
                </c:pt>
                <c:pt idx="2070">
                  <c:v>6.4</c:v>
                </c:pt>
                <c:pt idx="2071">
                  <c:v>6.4</c:v>
                </c:pt>
                <c:pt idx="2072">
                  <c:v>6.4</c:v>
                </c:pt>
                <c:pt idx="2073">
                  <c:v>6.4</c:v>
                </c:pt>
                <c:pt idx="2074">
                  <c:v>6.4</c:v>
                </c:pt>
                <c:pt idx="2075">
                  <c:v>6.4</c:v>
                </c:pt>
                <c:pt idx="2076">
                  <c:v>6.4</c:v>
                </c:pt>
                <c:pt idx="2077">
                  <c:v>6.4</c:v>
                </c:pt>
                <c:pt idx="2078">
                  <c:v>6.4</c:v>
                </c:pt>
                <c:pt idx="2079">
                  <c:v>6.4</c:v>
                </c:pt>
                <c:pt idx="2080">
                  <c:v>6.4</c:v>
                </c:pt>
                <c:pt idx="2081">
                  <c:v>6.4</c:v>
                </c:pt>
                <c:pt idx="2082">
                  <c:v>6.4</c:v>
                </c:pt>
                <c:pt idx="2083">
                  <c:v>6.4</c:v>
                </c:pt>
                <c:pt idx="2084">
                  <c:v>6.4</c:v>
                </c:pt>
                <c:pt idx="2085">
                  <c:v>6.4</c:v>
                </c:pt>
                <c:pt idx="2086">
                  <c:v>6.4</c:v>
                </c:pt>
                <c:pt idx="2087">
                  <c:v>6.4</c:v>
                </c:pt>
                <c:pt idx="2088">
                  <c:v>6.4</c:v>
                </c:pt>
                <c:pt idx="2089">
                  <c:v>6.4</c:v>
                </c:pt>
                <c:pt idx="2090">
                  <c:v>6.4</c:v>
                </c:pt>
                <c:pt idx="2091">
                  <c:v>6.4</c:v>
                </c:pt>
                <c:pt idx="2092">
                  <c:v>6.4</c:v>
                </c:pt>
                <c:pt idx="2093">
                  <c:v>6.4</c:v>
                </c:pt>
                <c:pt idx="2094">
                  <c:v>6.4</c:v>
                </c:pt>
                <c:pt idx="2095">
                  <c:v>6.4</c:v>
                </c:pt>
                <c:pt idx="2096">
                  <c:v>6.4</c:v>
                </c:pt>
                <c:pt idx="2097">
                  <c:v>6.4</c:v>
                </c:pt>
                <c:pt idx="2098">
                  <c:v>6.4</c:v>
                </c:pt>
                <c:pt idx="2099">
                  <c:v>6.4</c:v>
                </c:pt>
                <c:pt idx="2100">
                  <c:v>6.4</c:v>
                </c:pt>
                <c:pt idx="2101">
                  <c:v>6.4</c:v>
                </c:pt>
                <c:pt idx="2102">
                  <c:v>6.4</c:v>
                </c:pt>
                <c:pt idx="2103">
                  <c:v>6.4</c:v>
                </c:pt>
                <c:pt idx="2104">
                  <c:v>6.4</c:v>
                </c:pt>
                <c:pt idx="2105">
                  <c:v>6.4</c:v>
                </c:pt>
                <c:pt idx="2106">
                  <c:v>6.4</c:v>
                </c:pt>
                <c:pt idx="2107">
                  <c:v>6.4</c:v>
                </c:pt>
                <c:pt idx="2108">
                  <c:v>6.4</c:v>
                </c:pt>
                <c:pt idx="2109">
                  <c:v>6.4</c:v>
                </c:pt>
                <c:pt idx="2110">
                  <c:v>6.4</c:v>
                </c:pt>
                <c:pt idx="2111">
                  <c:v>6.4</c:v>
                </c:pt>
                <c:pt idx="2112">
                  <c:v>6.4</c:v>
                </c:pt>
                <c:pt idx="2113">
                  <c:v>6.4</c:v>
                </c:pt>
                <c:pt idx="2114">
                  <c:v>6.4</c:v>
                </c:pt>
                <c:pt idx="2115">
                  <c:v>6.4</c:v>
                </c:pt>
                <c:pt idx="2116">
                  <c:v>6.4</c:v>
                </c:pt>
                <c:pt idx="2117">
                  <c:v>6.4</c:v>
                </c:pt>
                <c:pt idx="2118">
                  <c:v>6.4</c:v>
                </c:pt>
                <c:pt idx="2119">
                  <c:v>6.4</c:v>
                </c:pt>
                <c:pt idx="2120">
                  <c:v>6.4</c:v>
                </c:pt>
                <c:pt idx="2121">
                  <c:v>6.4</c:v>
                </c:pt>
                <c:pt idx="2122">
                  <c:v>6.4</c:v>
                </c:pt>
                <c:pt idx="2123">
                  <c:v>6.4</c:v>
                </c:pt>
                <c:pt idx="2124">
                  <c:v>6.4</c:v>
                </c:pt>
                <c:pt idx="2125">
                  <c:v>6.4</c:v>
                </c:pt>
                <c:pt idx="2126">
                  <c:v>6.4</c:v>
                </c:pt>
                <c:pt idx="2127">
                  <c:v>6.4</c:v>
                </c:pt>
                <c:pt idx="2128">
                  <c:v>6.4</c:v>
                </c:pt>
                <c:pt idx="2129">
                  <c:v>6.4</c:v>
                </c:pt>
                <c:pt idx="2130">
                  <c:v>6.4</c:v>
                </c:pt>
                <c:pt idx="2131">
                  <c:v>6.4</c:v>
                </c:pt>
                <c:pt idx="2132">
                  <c:v>6.4</c:v>
                </c:pt>
                <c:pt idx="2133">
                  <c:v>6.4</c:v>
                </c:pt>
                <c:pt idx="2134">
                  <c:v>6.4</c:v>
                </c:pt>
                <c:pt idx="2135">
                  <c:v>6.4</c:v>
                </c:pt>
                <c:pt idx="2136">
                  <c:v>6.4</c:v>
                </c:pt>
                <c:pt idx="2137">
                  <c:v>6.4</c:v>
                </c:pt>
                <c:pt idx="2138">
                  <c:v>6.4</c:v>
                </c:pt>
                <c:pt idx="2139">
                  <c:v>6.4</c:v>
                </c:pt>
                <c:pt idx="2140">
                  <c:v>6.4</c:v>
                </c:pt>
                <c:pt idx="2141">
                  <c:v>6.4</c:v>
                </c:pt>
                <c:pt idx="2142">
                  <c:v>6.4</c:v>
                </c:pt>
                <c:pt idx="2143">
                  <c:v>6.4</c:v>
                </c:pt>
                <c:pt idx="2144">
                  <c:v>6.4</c:v>
                </c:pt>
                <c:pt idx="2145">
                  <c:v>6.4</c:v>
                </c:pt>
                <c:pt idx="2146">
                  <c:v>6.4</c:v>
                </c:pt>
                <c:pt idx="2147">
                  <c:v>6.4</c:v>
                </c:pt>
                <c:pt idx="2148">
                  <c:v>6.4</c:v>
                </c:pt>
                <c:pt idx="2149">
                  <c:v>6.4</c:v>
                </c:pt>
                <c:pt idx="2150">
                  <c:v>6.4</c:v>
                </c:pt>
                <c:pt idx="2151">
                  <c:v>6.4</c:v>
                </c:pt>
                <c:pt idx="2152">
                  <c:v>6.4</c:v>
                </c:pt>
                <c:pt idx="2153">
                  <c:v>6.4</c:v>
                </c:pt>
                <c:pt idx="2154">
                  <c:v>6.4</c:v>
                </c:pt>
                <c:pt idx="2155">
                  <c:v>6.4</c:v>
                </c:pt>
                <c:pt idx="2156">
                  <c:v>6.4</c:v>
                </c:pt>
                <c:pt idx="2157">
                  <c:v>6.4</c:v>
                </c:pt>
                <c:pt idx="2158">
                  <c:v>6.4</c:v>
                </c:pt>
                <c:pt idx="2159">
                  <c:v>6.4</c:v>
                </c:pt>
                <c:pt idx="2160">
                  <c:v>6.4</c:v>
                </c:pt>
                <c:pt idx="2161">
                  <c:v>6.4</c:v>
                </c:pt>
                <c:pt idx="2162">
                  <c:v>6.4</c:v>
                </c:pt>
                <c:pt idx="2163">
                  <c:v>6.4</c:v>
                </c:pt>
                <c:pt idx="2164">
                  <c:v>6.4</c:v>
                </c:pt>
                <c:pt idx="2165">
                  <c:v>6.4</c:v>
                </c:pt>
                <c:pt idx="2166">
                  <c:v>6.4</c:v>
                </c:pt>
                <c:pt idx="2167">
                  <c:v>6.4</c:v>
                </c:pt>
                <c:pt idx="2168">
                  <c:v>6.4</c:v>
                </c:pt>
                <c:pt idx="2169">
                  <c:v>6.4</c:v>
                </c:pt>
                <c:pt idx="2170">
                  <c:v>6.4</c:v>
                </c:pt>
                <c:pt idx="2171">
                  <c:v>6.4</c:v>
                </c:pt>
                <c:pt idx="2172">
                  <c:v>6.4</c:v>
                </c:pt>
                <c:pt idx="2173">
                  <c:v>6.4</c:v>
                </c:pt>
                <c:pt idx="2174">
                  <c:v>6.4</c:v>
                </c:pt>
                <c:pt idx="2175">
                  <c:v>6.4</c:v>
                </c:pt>
                <c:pt idx="2176">
                  <c:v>6.4</c:v>
                </c:pt>
                <c:pt idx="2177">
                  <c:v>6.4</c:v>
                </c:pt>
                <c:pt idx="2178">
                  <c:v>6.4</c:v>
                </c:pt>
                <c:pt idx="2179">
                  <c:v>6.4</c:v>
                </c:pt>
                <c:pt idx="2180">
                  <c:v>6.4</c:v>
                </c:pt>
                <c:pt idx="2181">
                  <c:v>6.4</c:v>
                </c:pt>
                <c:pt idx="2182">
                  <c:v>6.4</c:v>
                </c:pt>
                <c:pt idx="2183">
                  <c:v>6.4</c:v>
                </c:pt>
                <c:pt idx="2184">
                  <c:v>6.4</c:v>
                </c:pt>
                <c:pt idx="2185">
                  <c:v>6.4</c:v>
                </c:pt>
                <c:pt idx="2186">
                  <c:v>6.4</c:v>
                </c:pt>
                <c:pt idx="2187">
                  <c:v>6.4</c:v>
                </c:pt>
                <c:pt idx="2188">
                  <c:v>6.4</c:v>
                </c:pt>
                <c:pt idx="2189">
                  <c:v>6.4</c:v>
                </c:pt>
                <c:pt idx="2190">
                  <c:v>6.4</c:v>
                </c:pt>
                <c:pt idx="2191">
                  <c:v>6.4</c:v>
                </c:pt>
                <c:pt idx="2192">
                  <c:v>6.4</c:v>
                </c:pt>
                <c:pt idx="2193">
                  <c:v>6.4</c:v>
                </c:pt>
                <c:pt idx="2194">
                  <c:v>6.4</c:v>
                </c:pt>
                <c:pt idx="2195">
                  <c:v>6.4</c:v>
                </c:pt>
                <c:pt idx="2196">
                  <c:v>6.4</c:v>
                </c:pt>
                <c:pt idx="2197">
                  <c:v>6.4</c:v>
                </c:pt>
                <c:pt idx="2198">
                  <c:v>6.4</c:v>
                </c:pt>
                <c:pt idx="2199">
                  <c:v>6.4</c:v>
                </c:pt>
                <c:pt idx="2200">
                  <c:v>6.4</c:v>
                </c:pt>
                <c:pt idx="2201">
                  <c:v>6.4</c:v>
                </c:pt>
                <c:pt idx="2202">
                  <c:v>6.3</c:v>
                </c:pt>
                <c:pt idx="2203">
                  <c:v>6.3</c:v>
                </c:pt>
                <c:pt idx="2204">
                  <c:v>6.3</c:v>
                </c:pt>
                <c:pt idx="2205">
                  <c:v>6.3</c:v>
                </c:pt>
                <c:pt idx="2206">
                  <c:v>6.3</c:v>
                </c:pt>
                <c:pt idx="2207">
                  <c:v>6.3</c:v>
                </c:pt>
                <c:pt idx="2208">
                  <c:v>6.3</c:v>
                </c:pt>
                <c:pt idx="2209">
                  <c:v>6.3</c:v>
                </c:pt>
                <c:pt idx="2210">
                  <c:v>6.3</c:v>
                </c:pt>
                <c:pt idx="2211">
                  <c:v>6.3</c:v>
                </c:pt>
                <c:pt idx="2212">
                  <c:v>6.3</c:v>
                </c:pt>
                <c:pt idx="2213">
                  <c:v>6.3</c:v>
                </c:pt>
                <c:pt idx="2214">
                  <c:v>6.3</c:v>
                </c:pt>
                <c:pt idx="2215">
                  <c:v>6.3</c:v>
                </c:pt>
                <c:pt idx="2216">
                  <c:v>6.3</c:v>
                </c:pt>
                <c:pt idx="2217">
                  <c:v>6.3</c:v>
                </c:pt>
                <c:pt idx="2218">
                  <c:v>6.3</c:v>
                </c:pt>
                <c:pt idx="2219">
                  <c:v>6.3</c:v>
                </c:pt>
                <c:pt idx="2220">
                  <c:v>6.3</c:v>
                </c:pt>
                <c:pt idx="2221">
                  <c:v>6.3</c:v>
                </c:pt>
                <c:pt idx="2222">
                  <c:v>6.3</c:v>
                </c:pt>
                <c:pt idx="2223">
                  <c:v>6.3</c:v>
                </c:pt>
                <c:pt idx="2224">
                  <c:v>6.3</c:v>
                </c:pt>
                <c:pt idx="2225">
                  <c:v>6.3</c:v>
                </c:pt>
                <c:pt idx="2226">
                  <c:v>6.3</c:v>
                </c:pt>
                <c:pt idx="2227">
                  <c:v>6.3</c:v>
                </c:pt>
                <c:pt idx="2228">
                  <c:v>6.3</c:v>
                </c:pt>
                <c:pt idx="2229">
                  <c:v>6.3</c:v>
                </c:pt>
                <c:pt idx="2230">
                  <c:v>6.3</c:v>
                </c:pt>
                <c:pt idx="2231">
                  <c:v>6.3</c:v>
                </c:pt>
                <c:pt idx="2232">
                  <c:v>6.3</c:v>
                </c:pt>
                <c:pt idx="2233">
                  <c:v>6.3</c:v>
                </c:pt>
                <c:pt idx="2234">
                  <c:v>6.3</c:v>
                </c:pt>
                <c:pt idx="2235">
                  <c:v>6.3</c:v>
                </c:pt>
                <c:pt idx="2236">
                  <c:v>6.3</c:v>
                </c:pt>
                <c:pt idx="2237">
                  <c:v>6.3</c:v>
                </c:pt>
                <c:pt idx="2238">
                  <c:v>6.3</c:v>
                </c:pt>
                <c:pt idx="2239">
                  <c:v>6.3</c:v>
                </c:pt>
                <c:pt idx="2240">
                  <c:v>6.3</c:v>
                </c:pt>
                <c:pt idx="2241">
                  <c:v>6.3</c:v>
                </c:pt>
                <c:pt idx="2242">
                  <c:v>6.3</c:v>
                </c:pt>
                <c:pt idx="2243">
                  <c:v>6.3</c:v>
                </c:pt>
                <c:pt idx="2244">
                  <c:v>6.3</c:v>
                </c:pt>
                <c:pt idx="2245">
                  <c:v>6.3</c:v>
                </c:pt>
                <c:pt idx="2246">
                  <c:v>6.3</c:v>
                </c:pt>
                <c:pt idx="2247">
                  <c:v>6.3</c:v>
                </c:pt>
                <c:pt idx="2248">
                  <c:v>6.3</c:v>
                </c:pt>
                <c:pt idx="2249">
                  <c:v>6.3</c:v>
                </c:pt>
                <c:pt idx="2250">
                  <c:v>6.3</c:v>
                </c:pt>
                <c:pt idx="2251">
                  <c:v>6.3</c:v>
                </c:pt>
                <c:pt idx="2252">
                  <c:v>6.3</c:v>
                </c:pt>
                <c:pt idx="2253">
                  <c:v>6.3</c:v>
                </c:pt>
                <c:pt idx="2254">
                  <c:v>6.3</c:v>
                </c:pt>
                <c:pt idx="2255">
                  <c:v>6.3</c:v>
                </c:pt>
                <c:pt idx="2256">
                  <c:v>6.3</c:v>
                </c:pt>
                <c:pt idx="2257">
                  <c:v>6.3</c:v>
                </c:pt>
                <c:pt idx="2258">
                  <c:v>6.3</c:v>
                </c:pt>
                <c:pt idx="2259">
                  <c:v>6.3</c:v>
                </c:pt>
                <c:pt idx="2260">
                  <c:v>6.3</c:v>
                </c:pt>
                <c:pt idx="2261">
                  <c:v>6.3</c:v>
                </c:pt>
                <c:pt idx="2262">
                  <c:v>6.3</c:v>
                </c:pt>
                <c:pt idx="2263">
                  <c:v>6.3</c:v>
                </c:pt>
                <c:pt idx="2264">
                  <c:v>6.3</c:v>
                </c:pt>
                <c:pt idx="2265">
                  <c:v>6.3</c:v>
                </c:pt>
                <c:pt idx="2266">
                  <c:v>6.3</c:v>
                </c:pt>
                <c:pt idx="2267">
                  <c:v>6.3</c:v>
                </c:pt>
                <c:pt idx="2268">
                  <c:v>6.3</c:v>
                </c:pt>
                <c:pt idx="2269">
                  <c:v>6.3</c:v>
                </c:pt>
                <c:pt idx="2270">
                  <c:v>6.3</c:v>
                </c:pt>
                <c:pt idx="2271">
                  <c:v>6.3</c:v>
                </c:pt>
                <c:pt idx="2272">
                  <c:v>6.3</c:v>
                </c:pt>
                <c:pt idx="2273">
                  <c:v>6.3</c:v>
                </c:pt>
                <c:pt idx="2274">
                  <c:v>6.3</c:v>
                </c:pt>
                <c:pt idx="2275">
                  <c:v>6.3</c:v>
                </c:pt>
                <c:pt idx="2276">
                  <c:v>6.3</c:v>
                </c:pt>
                <c:pt idx="2277">
                  <c:v>6.3</c:v>
                </c:pt>
                <c:pt idx="2278">
                  <c:v>6.3</c:v>
                </c:pt>
                <c:pt idx="2279">
                  <c:v>6.3</c:v>
                </c:pt>
                <c:pt idx="2280">
                  <c:v>6.3</c:v>
                </c:pt>
                <c:pt idx="2281">
                  <c:v>6.3</c:v>
                </c:pt>
                <c:pt idx="2282">
                  <c:v>6.3</c:v>
                </c:pt>
                <c:pt idx="2283">
                  <c:v>6.3</c:v>
                </c:pt>
                <c:pt idx="2284">
                  <c:v>6.3</c:v>
                </c:pt>
                <c:pt idx="2285">
                  <c:v>6.3</c:v>
                </c:pt>
                <c:pt idx="2286">
                  <c:v>6.3</c:v>
                </c:pt>
                <c:pt idx="2287">
                  <c:v>6.3</c:v>
                </c:pt>
                <c:pt idx="2288">
                  <c:v>6.3</c:v>
                </c:pt>
                <c:pt idx="2289">
                  <c:v>6.3</c:v>
                </c:pt>
                <c:pt idx="2290">
                  <c:v>6.3</c:v>
                </c:pt>
                <c:pt idx="2291">
                  <c:v>6.3</c:v>
                </c:pt>
                <c:pt idx="2292">
                  <c:v>6.3</c:v>
                </c:pt>
                <c:pt idx="2293">
                  <c:v>6.3</c:v>
                </c:pt>
                <c:pt idx="2294">
                  <c:v>6.3</c:v>
                </c:pt>
                <c:pt idx="2295">
                  <c:v>6.3</c:v>
                </c:pt>
                <c:pt idx="2296">
                  <c:v>6.3</c:v>
                </c:pt>
                <c:pt idx="2297">
                  <c:v>6.3</c:v>
                </c:pt>
                <c:pt idx="2298">
                  <c:v>6.3</c:v>
                </c:pt>
                <c:pt idx="2299">
                  <c:v>6.3</c:v>
                </c:pt>
                <c:pt idx="2300">
                  <c:v>6.3</c:v>
                </c:pt>
                <c:pt idx="2301">
                  <c:v>6.3</c:v>
                </c:pt>
                <c:pt idx="2302">
                  <c:v>6.3</c:v>
                </c:pt>
                <c:pt idx="2303">
                  <c:v>6.3</c:v>
                </c:pt>
                <c:pt idx="2304">
                  <c:v>6.3</c:v>
                </c:pt>
                <c:pt idx="2305">
                  <c:v>6.3</c:v>
                </c:pt>
                <c:pt idx="2306">
                  <c:v>6.3</c:v>
                </c:pt>
                <c:pt idx="2307">
                  <c:v>6.3</c:v>
                </c:pt>
                <c:pt idx="2308">
                  <c:v>6.3</c:v>
                </c:pt>
                <c:pt idx="2309">
                  <c:v>6.3</c:v>
                </c:pt>
                <c:pt idx="2310">
                  <c:v>6.3</c:v>
                </c:pt>
                <c:pt idx="2311">
                  <c:v>6.3</c:v>
                </c:pt>
                <c:pt idx="2312">
                  <c:v>6.3</c:v>
                </c:pt>
                <c:pt idx="2313">
                  <c:v>6.3</c:v>
                </c:pt>
                <c:pt idx="2314">
                  <c:v>6.3</c:v>
                </c:pt>
                <c:pt idx="2315">
                  <c:v>6.3</c:v>
                </c:pt>
                <c:pt idx="2316">
                  <c:v>6.3</c:v>
                </c:pt>
                <c:pt idx="2317">
                  <c:v>6.3</c:v>
                </c:pt>
                <c:pt idx="2318">
                  <c:v>6.3</c:v>
                </c:pt>
                <c:pt idx="2319">
                  <c:v>6.3</c:v>
                </c:pt>
                <c:pt idx="2320">
                  <c:v>6.3</c:v>
                </c:pt>
                <c:pt idx="2321">
                  <c:v>6.3</c:v>
                </c:pt>
                <c:pt idx="2322">
                  <c:v>6.3</c:v>
                </c:pt>
                <c:pt idx="2323">
                  <c:v>6.3</c:v>
                </c:pt>
                <c:pt idx="2324">
                  <c:v>6.3</c:v>
                </c:pt>
                <c:pt idx="2325">
                  <c:v>6.3</c:v>
                </c:pt>
                <c:pt idx="2326">
                  <c:v>6.3</c:v>
                </c:pt>
                <c:pt idx="2327">
                  <c:v>6.3</c:v>
                </c:pt>
                <c:pt idx="2328">
                  <c:v>6.3</c:v>
                </c:pt>
                <c:pt idx="2329">
                  <c:v>6.3</c:v>
                </c:pt>
                <c:pt idx="2330">
                  <c:v>6.3</c:v>
                </c:pt>
                <c:pt idx="2331">
                  <c:v>6.3</c:v>
                </c:pt>
                <c:pt idx="2332">
                  <c:v>6.3</c:v>
                </c:pt>
                <c:pt idx="2333">
                  <c:v>6.3</c:v>
                </c:pt>
                <c:pt idx="2334">
                  <c:v>6.3</c:v>
                </c:pt>
                <c:pt idx="2335">
                  <c:v>6.2</c:v>
                </c:pt>
                <c:pt idx="2336">
                  <c:v>6.2</c:v>
                </c:pt>
                <c:pt idx="2337">
                  <c:v>6.2</c:v>
                </c:pt>
                <c:pt idx="2338">
                  <c:v>6.2</c:v>
                </c:pt>
                <c:pt idx="2339">
                  <c:v>6.2</c:v>
                </c:pt>
                <c:pt idx="2340">
                  <c:v>6.2</c:v>
                </c:pt>
                <c:pt idx="2341">
                  <c:v>6.2</c:v>
                </c:pt>
                <c:pt idx="2342">
                  <c:v>6.2</c:v>
                </c:pt>
                <c:pt idx="2343">
                  <c:v>6.2</c:v>
                </c:pt>
                <c:pt idx="2344">
                  <c:v>6.2</c:v>
                </c:pt>
                <c:pt idx="2345">
                  <c:v>6.2</c:v>
                </c:pt>
                <c:pt idx="2346">
                  <c:v>6.2</c:v>
                </c:pt>
                <c:pt idx="2347">
                  <c:v>6.2</c:v>
                </c:pt>
                <c:pt idx="2348">
                  <c:v>6.2</c:v>
                </c:pt>
                <c:pt idx="2349">
                  <c:v>6.2</c:v>
                </c:pt>
                <c:pt idx="2350">
                  <c:v>6.2</c:v>
                </c:pt>
                <c:pt idx="2351">
                  <c:v>6.2</c:v>
                </c:pt>
                <c:pt idx="2352">
                  <c:v>6.2</c:v>
                </c:pt>
                <c:pt idx="2353">
                  <c:v>6.2</c:v>
                </c:pt>
                <c:pt idx="2354">
                  <c:v>6.2</c:v>
                </c:pt>
                <c:pt idx="2355">
                  <c:v>6.2</c:v>
                </c:pt>
                <c:pt idx="2356">
                  <c:v>6.2</c:v>
                </c:pt>
                <c:pt idx="2357">
                  <c:v>6.2</c:v>
                </c:pt>
                <c:pt idx="2358">
                  <c:v>6.2</c:v>
                </c:pt>
                <c:pt idx="2359">
                  <c:v>6.2</c:v>
                </c:pt>
                <c:pt idx="2360">
                  <c:v>6.2</c:v>
                </c:pt>
                <c:pt idx="2361">
                  <c:v>6.2</c:v>
                </c:pt>
                <c:pt idx="2362">
                  <c:v>6.2</c:v>
                </c:pt>
                <c:pt idx="2363">
                  <c:v>6.2</c:v>
                </c:pt>
                <c:pt idx="2364">
                  <c:v>6.2</c:v>
                </c:pt>
                <c:pt idx="2365">
                  <c:v>6.2</c:v>
                </c:pt>
                <c:pt idx="2366">
                  <c:v>6.2</c:v>
                </c:pt>
                <c:pt idx="2367">
                  <c:v>6.2</c:v>
                </c:pt>
                <c:pt idx="2368">
                  <c:v>6.2</c:v>
                </c:pt>
                <c:pt idx="2369">
                  <c:v>6.2</c:v>
                </c:pt>
                <c:pt idx="2370">
                  <c:v>6.2</c:v>
                </c:pt>
                <c:pt idx="2371">
                  <c:v>6.2</c:v>
                </c:pt>
                <c:pt idx="2372">
                  <c:v>6.2</c:v>
                </c:pt>
                <c:pt idx="2373">
                  <c:v>6.2</c:v>
                </c:pt>
                <c:pt idx="2374">
                  <c:v>6.2</c:v>
                </c:pt>
                <c:pt idx="2375">
                  <c:v>6.2</c:v>
                </c:pt>
                <c:pt idx="2376">
                  <c:v>6.2</c:v>
                </c:pt>
                <c:pt idx="2377">
                  <c:v>6.2</c:v>
                </c:pt>
                <c:pt idx="2378">
                  <c:v>6.2</c:v>
                </c:pt>
                <c:pt idx="2379">
                  <c:v>6.2</c:v>
                </c:pt>
                <c:pt idx="2380">
                  <c:v>6.2</c:v>
                </c:pt>
                <c:pt idx="2381">
                  <c:v>6.2</c:v>
                </c:pt>
                <c:pt idx="2382">
                  <c:v>6.2</c:v>
                </c:pt>
                <c:pt idx="2383">
                  <c:v>6.2</c:v>
                </c:pt>
                <c:pt idx="2384">
                  <c:v>6.2</c:v>
                </c:pt>
                <c:pt idx="2385">
                  <c:v>6.2</c:v>
                </c:pt>
                <c:pt idx="2386">
                  <c:v>6.2</c:v>
                </c:pt>
                <c:pt idx="2387">
                  <c:v>6.2</c:v>
                </c:pt>
                <c:pt idx="2388">
                  <c:v>6.2</c:v>
                </c:pt>
                <c:pt idx="2389">
                  <c:v>6.2</c:v>
                </c:pt>
                <c:pt idx="2390">
                  <c:v>6.2</c:v>
                </c:pt>
                <c:pt idx="2391">
                  <c:v>6.2</c:v>
                </c:pt>
                <c:pt idx="2392">
                  <c:v>6.2</c:v>
                </c:pt>
                <c:pt idx="2393">
                  <c:v>6.2</c:v>
                </c:pt>
                <c:pt idx="2394">
                  <c:v>6.2</c:v>
                </c:pt>
                <c:pt idx="2395">
                  <c:v>6.2</c:v>
                </c:pt>
                <c:pt idx="2396">
                  <c:v>6.2</c:v>
                </c:pt>
                <c:pt idx="2397">
                  <c:v>6.2</c:v>
                </c:pt>
                <c:pt idx="2398">
                  <c:v>6.2</c:v>
                </c:pt>
                <c:pt idx="2399">
                  <c:v>6.2</c:v>
                </c:pt>
                <c:pt idx="2400">
                  <c:v>6.2</c:v>
                </c:pt>
                <c:pt idx="2401">
                  <c:v>6.2</c:v>
                </c:pt>
                <c:pt idx="2402">
                  <c:v>6.2</c:v>
                </c:pt>
                <c:pt idx="2403">
                  <c:v>6.2</c:v>
                </c:pt>
                <c:pt idx="2404">
                  <c:v>6.2</c:v>
                </c:pt>
                <c:pt idx="2405">
                  <c:v>6.2</c:v>
                </c:pt>
                <c:pt idx="2406">
                  <c:v>6.2</c:v>
                </c:pt>
                <c:pt idx="2407">
                  <c:v>6.2</c:v>
                </c:pt>
                <c:pt idx="2408">
                  <c:v>6.2</c:v>
                </c:pt>
                <c:pt idx="2409">
                  <c:v>6.2</c:v>
                </c:pt>
                <c:pt idx="2410">
                  <c:v>6.2</c:v>
                </c:pt>
                <c:pt idx="2411">
                  <c:v>6.2</c:v>
                </c:pt>
                <c:pt idx="2412">
                  <c:v>6.2</c:v>
                </c:pt>
                <c:pt idx="2413">
                  <c:v>6.2</c:v>
                </c:pt>
                <c:pt idx="2414">
                  <c:v>6.2</c:v>
                </c:pt>
                <c:pt idx="2415">
                  <c:v>6.2</c:v>
                </c:pt>
                <c:pt idx="2416">
                  <c:v>6.2</c:v>
                </c:pt>
                <c:pt idx="2417">
                  <c:v>6.2</c:v>
                </c:pt>
                <c:pt idx="2418">
                  <c:v>6.2</c:v>
                </c:pt>
                <c:pt idx="2419">
                  <c:v>6.2</c:v>
                </c:pt>
                <c:pt idx="2420">
                  <c:v>6.2</c:v>
                </c:pt>
                <c:pt idx="2421">
                  <c:v>6.2</c:v>
                </c:pt>
                <c:pt idx="2422">
                  <c:v>6.2</c:v>
                </c:pt>
                <c:pt idx="2423">
                  <c:v>6.2</c:v>
                </c:pt>
                <c:pt idx="2424">
                  <c:v>6.2</c:v>
                </c:pt>
                <c:pt idx="2425">
                  <c:v>6.2</c:v>
                </c:pt>
                <c:pt idx="2426">
                  <c:v>6.2</c:v>
                </c:pt>
                <c:pt idx="2427">
                  <c:v>6.2</c:v>
                </c:pt>
                <c:pt idx="2428">
                  <c:v>6.2</c:v>
                </c:pt>
                <c:pt idx="2429">
                  <c:v>6.2</c:v>
                </c:pt>
                <c:pt idx="2430">
                  <c:v>6.2</c:v>
                </c:pt>
                <c:pt idx="2431">
                  <c:v>6.2</c:v>
                </c:pt>
                <c:pt idx="2432">
                  <c:v>6.2</c:v>
                </c:pt>
                <c:pt idx="2433">
                  <c:v>6.2</c:v>
                </c:pt>
                <c:pt idx="2434">
                  <c:v>6.2</c:v>
                </c:pt>
                <c:pt idx="2435">
                  <c:v>6.2</c:v>
                </c:pt>
                <c:pt idx="2436">
                  <c:v>6.2</c:v>
                </c:pt>
                <c:pt idx="2437">
                  <c:v>6.2</c:v>
                </c:pt>
                <c:pt idx="2438">
                  <c:v>6.2</c:v>
                </c:pt>
                <c:pt idx="2439">
                  <c:v>6.2</c:v>
                </c:pt>
                <c:pt idx="2440">
                  <c:v>6.2</c:v>
                </c:pt>
                <c:pt idx="2441">
                  <c:v>6.2</c:v>
                </c:pt>
                <c:pt idx="2442">
                  <c:v>6.2</c:v>
                </c:pt>
                <c:pt idx="2443">
                  <c:v>6.2</c:v>
                </c:pt>
                <c:pt idx="2444">
                  <c:v>6.2</c:v>
                </c:pt>
                <c:pt idx="2445">
                  <c:v>6.2</c:v>
                </c:pt>
                <c:pt idx="2446">
                  <c:v>6.2</c:v>
                </c:pt>
                <c:pt idx="2447">
                  <c:v>6.2</c:v>
                </c:pt>
                <c:pt idx="2448">
                  <c:v>6.2</c:v>
                </c:pt>
                <c:pt idx="2449">
                  <c:v>6.2</c:v>
                </c:pt>
                <c:pt idx="2450">
                  <c:v>6.2</c:v>
                </c:pt>
                <c:pt idx="2451">
                  <c:v>6.2</c:v>
                </c:pt>
                <c:pt idx="2452">
                  <c:v>6.2</c:v>
                </c:pt>
                <c:pt idx="2453">
                  <c:v>6.2</c:v>
                </c:pt>
                <c:pt idx="2454">
                  <c:v>6.2</c:v>
                </c:pt>
                <c:pt idx="2455">
                  <c:v>6.2</c:v>
                </c:pt>
                <c:pt idx="2456">
                  <c:v>6.2</c:v>
                </c:pt>
                <c:pt idx="2457">
                  <c:v>6.2</c:v>
                </c:pt>
                <c:pt idx="2458">
                  <c:v>6.2</c:v>
                </c:pt>
                <c:pt idx="2459">
                  <c:v>6.2</c:v>
                </c:pt>
                <c:pt idx="2460">
                  <c:v>6.2</c:v>
                </c:pt>
                <c:pt idx="2461">
                  <c:v>6.2</c:v>
                </c:pt>
                <c:pt idx="2462">
                  <c:v>6.2</c:v>
                </c:pt>
                <c:pt idx="2463">
                  <c:v>6.2</c:v>
                </c:pt>
                <c:pt idx="2464">
                  <c:v>6.2</c:v>
                </c:pt>
                <c:pt idx="2465">
                  <c:v>6.2</c:v>
                </c:pt>
                <c:pt idx="2466">
                  <c:v>6.2</c:v>
                </c:pt>
                <c:pt idx="2467">
                  <c:v>6.2</c:v>
                </c:pt>
                <c:pt idx="2468">
                  <c:v>6.2</c:v>
                </c:pt>
                <c:pt idx="2469">
                  <c:v>6.1</c:v>
                </c:pt>
                <c:pt idx="2470">
                  <c:v>6.1</c:v>
                </c:pt>
                <c:pt idx="2471">
                  <c:v>6.1</c:v>
                </c:pt>
                <c:pt idx="2472">
                  <c:v>6.1</c:v>
                </c:pt>
                <c:pt idx="2473">
                  <c:v>6.1</c:v>
                </c:pt>
                <c:pt idx="2474">
                  <c:v>6.1</c:v>
                </c:pt>
                <c:pt idx="2475">
                  <c:v>6.1</c:v>
                </c:pt>
                <c:pt idx="2476">
                  <c:v>6.1</c:v>
                </c:pt>
                <c:pt idx="2477">
                  <c:v>6.1</c:v>
                </c:pt>
                <c:pt idx="2478">
                  <c:v>6.1</c:v>
                </c:pt>
                <c:pt idx="2479">
                  <c:v>6.1</c:v>
                </c:pt>
                <c:pt idx="2480">
                  <c:v>6.1</c:v>
                </c:pt>
                <c:pt idx="2481">
                  <c:v>6.1</c:v>
                </c:pt>
                <c:pt idx="2482">
                  <c:v>6.1</c:v>
                </c:pt>
                <c:pt idx="2483">
                  <c:v>6.1</c:v>
                </c:pt>
                <c:pt idx="2484">
                  <c:v>6.1</c:v>
                </c:pt>
                <c:pt idx="2485">
                  <c:v>6.1</c:v>
                </c:pt>
                <c:pt idx="2486">
                  <c:v>6.1</c:v>
                </c:pt>
                <c:pt idx="2487">
                  <c:v>6.1</c:v>
                </c:pt>
                <c:pt idx="2488">
                  <c:v>6.1</c:v>
                </c:pt>
                <c:pt idx="2489">
                  <c:v>6.1</c:v>
                </c:pt>
                <c:pt idx="2490">
                  <c:v>6.1</c:v>
                </c:pt>
                <c:pt idx="2491">
                  <c:v>6.1</c:v>
                </c:pt>
                <c:pt idx="2492">
                  <c:v>6.1</c:v>
                </c:pt>
                <c:pt idx="2493">
                  <c:v>6.1</c:v>
                </c:pt>
                <c:pt idx="2494">
                  <c:v>6.1</c:v>
                </c:pt>
                <c:pt idx="2495">
                  <c:v>6.1</c:v>
                </c:pt>
                <c:pt idx="2496">
                  <c:v>6.1</c:v>
                </c:pt>
                <c:pt idx="2497">
                  <c:v>6.1</c:v>
                </c:pt>
                <c:pt idx="2498">
                  <c:v>6.1</c:v>
                </c:pt>
                <c:pt idx="2499">
                  <c:v>6.1</c:v>
                </c:pt>
                <c:pt idx="2500">
                  <c:v>6.1</c:v>
                </c:pt>
                <c:pt idx="2501">
                  <c:v>6.1</c:v>
                </c:pt>
                <c:pt idx="2502">
                  <c:v>6.1</c:v>
                </c:pt>
                <c:pt idx="2503">
                  <c:v>6.1</c:v>
                </c:pt>
                <c:pt idx="2504">
                  <c:v>6.1</c:v>
                </c:pt>
                <c:pt idx="2505">
                  <c:v>6.1</c:v>
                </c:pt>
                <c:pt idx="2506">
                  <c:v>6.1</c:v>
                </c:pt>
                <c:pt idx="2507">
                  <c:v>6.1</c:v>
                </c:pt>
                <c:pt idx="2508">
                  <c:v>6.1</c:v>
                </c:pt>
                <c:pt idx="2509">
                  <c:v>6.1</c:v>
                </c:pt>
                <c:pt idx="2510">
                  <c:v>6.1</c:v>
                </c:pt>
                <c:pt idx="2511">
                  <c:v>6.1</c:v>
                </c:pt>
                <c:pt idx="2512">
                  <c:v>6.1</c:v>
                </c:pt>
                <c:pt idx="2513">
                  <c:v>6.1</c:v>
                </c:pt>
                <c:pt idx="2514">
                  <c:v>6.1</c:v>
                </c:pt>
                <c:pt idx="2515">
                  <c:v>6.1</c:v>
                </c:pt>
                <c:pt idx="2516">
                  <c:v>6.1</c:v>
                </c:pt>
                <c:pt idx="2517">
                  <c:v>6.1</c:v>
                </c:pt>
                <c:pt idx="2518">
                  <c:v>6.1</c:v>
                </c:pt>
                <c:pt idx="2519">
                  <c:v>6.1</c:v>
                </c:pt>
                <c:pt idx="2520">
                  <c:v>6.1</c:v>
                </c:pt>
                <c:pt idx="2521">
                  <c:v>6.1</c:v>
                </c:pt>
                <c:pt idx="2522">
                  <c:v>6.1</c:v>
                </c:pt>
                <c:pt idx="2523">
                  <c:v>6.1</c:v>
                </c:pt>
                <c:pt idx="2524">
                  <c:v>6.1</c:v>
                </c:pt>
                <c:pt idx="2525">
                  <c:v>6.1</c:v>
                </c:pt>
                <c:pt idx="2526">
                  <c:v>6.1</c:v>
                </c:pt>
                <c:pt idx="2527">
                  <c:v>6.1</c:v>
                </c:pt>
                <c:pt idx="2528">
                  <c:v>6.1</c:v>
                </c:pt>
                <c:pt idx="2529">
                  <c:v>6.1</c:v>
                </c:pt>
                <c:pt idx="2530">
                  <c:v>6.1</c:v>
                </c:pt>
                <c:pt idx="2531">
                  <c:v>6.1</c:v>
                </c:pt>
                <c:pt idx="2532">
                  <c:v>6.1</c:v>
                </c:pt>
                <c:pt idx="2533">
                  <c:v>6.1</c:v>
                </c:pt>
                <c:pt idx="2534">
                  <c:v>6.1</c:v>
                </c:pt>
                <c:pt idx="2535">
                  <c:v>6.1</c:v>
                </c:pt>
                <c:pt idx="2536">
                  <c:v>6.1</c:v>
                </c:pt>
                <c:pt idx="2537">
                  <c:v>6.1</c:v>
                </c:pt>
                <c:pt idx="2538">
                  <c:v>6.1</c:v>
                </c:pt>
                <c:pt idx="2539">
                  <c:v>6.1</c:v>
                </c:pt>
                <c:pt idx="2540">
                  <c:v>6.1</c:v>
                </c:pt>
                <c:pt idx="2541">
                  <c:v>6.1</c:v>
                </c:pt>
                <c:pt idx="2542">
                  <c:v>6.1</c:v>
                </c:pt>
                <c:pt idx="2543">
                  <c:v>6.1</c:v>
                </c:pt>
                <c:pt idx="2544">
                  <c:v>6.1</c:v>
                </c:pt>
                <c:pt idx="2545">
                  <c:v>6.1</c:v>
                </c:pt>
                <c:pt idx="2546">
                  <c:v>6.1</c:v>
                </c:pt>
                <c:pt idx="2547">
                  <c:v>6.1</c:v>
                </c:pt>
                <c:pt idx="2548">
                  <c:v>6.1</c:v>
                </c:pt>
                <c:pt idx="2549">
                  <c:v>6.1</c:v>
                </c:pt>
                <c:pt idx="2550">
                  <c:v>6.1</c:v>
                </c:pt>
                <c:pt idx="2551">
                  <c:v>6.1</c:v>
                </c:pt>
                <c:pt idx="2552">
                  <c:v>6.1</c:v>
                </c:pt>
                <c:pt idx="2553">
                  <c:v>6.1</c:v>
                </c:pt>
                <c:pt idx="2554">
                  <c:v>6.1</c:v>
                </c:pt>
                <c:pt idx="2555">
                  <c:v>6.1</c:v>
                </c:pt>
                <c:pt idx="2556">
                  <c:v>6.1</c:v>
                </c:pt>
                <c:pt idx="2557">
                  <c:v>6.1</c:v>
                </c:pt>
                <c:pt idx="2558">
                  <c:v>6.1</c:v>
                </c:pt>
                <c:pt idx="2559">
                  <c:v>6.1</c:v>
                </c:pt>
                <c:pt idx="2560">
                  <c:v>6.1</c:v>
                </c:pt>
                <c:pt idx="2561">
                  <c:v>6.1</c:v>
                </c:pt>
                <c:pt idx="2562">
                  <c:v>6.1</c:v>
                </c:pt>
                <c:pt idx="2563">
                  <c:v>6.1</c:v>
                </c:pt>
                <c:pt idx="2564">
                  <c:v>6.1</c:v>
                </c:pt>
                <c:pt idx="2565">
                  <c:v>6.1</c:v>
                </c:pt>
                <c:pt idx="2566">
                  <c:v>6.1</c:v>
                </c:pt>
                <c:pt idx="2567">
                  <c:v>6.1</c:v>
                </c:pt>
                <c:pt idx="2568">
                  <c:v>6.1</c:v>
                </c:pt>
                <c:pt idx="2569">
                  <c:v>6.1</c:v>
                </c:pt>
                <c:pt idx="2570">
                  <c:v>6.1</c:v>
                </c:pt>
                <c:pt idx="2571">
                  <c:v>6.1</c:v>
                </c:pt>
                <c:pt idx="2572">
                  <c:v>6.1</c:v>
                </c:pt>
                <c:pt idx="2573">
                  <c:v>6.1</c:v>
                </c:pt>
                <c:pt idx="2574">
                  <c:v>6.1</c:v>
                </c:pt>
                <c:pt idx="2575">
                  <c:v>6.1</c:v>
                </c:pt>
                <c:pt idx="2576">
                  <c:v>6.1</c:v>
                </c:pt>
                <c:pt idx="2577">
                  <c:v>6.1</c:v>
                </c:pt>
                <c:pt idx="2578">
                  <c:v>6.1</c:v>
                </c:pt>
                <c:pt idx="2579">
                  <c:v>6.1</c:v>
                </c:pt>
                <c:pt idx="2580">
                  <c:v>6.1</c:v>
                </c:pt>
                <c:pt idx="2581">
                  <c:v>6.1</c:v>
                </c:pt>
                <c:pt idx="2582">
                  <c:v>6.1</c:v>
                </c:pt>
                <c:pt idx="2583">
                  <c:v>6.1</c:v>
                </c:pt>
                <c:pt idx="2584">
                  <c:v>6.1</c:v>
                </c:pt>
                <c:pt idx="2585">
                  <c:v>6.1</c:v>
                </c:pt>
                <c:pt idx="2586">
                  <c:v>6.1</c:v>
                </c:pt>
                <c:pt idx="2587">
                  <c:v>6.1</c:v>
                </c:pt>
                <c:pt idx="2588">
                  <c:v>6.1</c:v>
                </c:pt>
                <c:pt idx="2589">
                  <c:v>6.1</c:v>
                </c:pt>
                <c:pt idx="2590">
                  <c:v>6.1</c:v>
                </c:pt>
                <c:pt idx="2591">
                  <c:v>6.1</c:v>
                </c:pt>
                <c:pt idx="2592">
                  <c:v>6.1</c:v>
                </c:pt>
                <c:pt idx="2593">
                  <c:v>6.1</c:v>
                </c:pt>
                <c:pt idx="2594">
                  <c:v>6.1</c:v>
                </c:pt>
                <c:pt idx="2595">
                  <c:v>6.1</c:v>
                </c:pt>
                <c:pt idx="2596">
                  <c:v>6.1</c:v>
                </c:pt>
                <c:pt idx="2597">
                  <c:v>6.1</c:v>
                </c:pt>
                <c:pt idx="2598">
                  <c:v>6.1</c:v>
                </c:pt>
                <c:pt idx="2599">
                  <c:v>6.1</c:v>
                </c:pt>
                <c:pt idx="2600">
                  <c:v>6.1</c:v>
                </c:pt>
                <c:pt idx="2601">
                  <c:v>6.1</c:v>
                </c:pt>
                <c:pt idx="2602">
                  <c:v>6.1</c:v>
                </c:pt>
                <c:pt idx="2603">
                  <c:v>6.1</c:v>
                </c:pt>
                <c:pt idx="2604">
                  <c:v>6.1</c:v>
                </c:pt>
                <c:pt idx="2605">
                  <c:v>6.1</c:v>
                </c:pt>
                <c:pt idx="2606">
                  <c:v>6.1</c:v>
                </c:pt>
                <c:pt idx="2607">
                  <c:v>6.1</c:v>
                </c:pt>
                <c:pt idx="2608">
                  <c:v>6.1</c:v>
                </c:pt>
                <c:pt idx="2609">
                  <c:v>6.1</c:v>
                </c:pt>
                <c:pt idx="2610">
                  <c:v>6.1</c:v>
                </c:pt>
                <c:pt idx="2611">
                  <c:v>6</c:v>
                </c:pt>
                <c:pt idx="2612">
                  <c:v>6</c:v>
                </c:pt>
                <c:pt idx="2613">
                  <c:v>6</c:v>
                </c:pt>
                <c:pt idx="2614">
                  <c:v>6</c:v>
                </c:pt>
                <c:pt idx="2615">
                  <c:v>6</c:v>
                </c:pt>
                <c:pt idx="2616">
                  <c:v>6</c:v>
                </c:pt>
                <c:pt idx="2617">
                  <c:v>6</c:v>
                </c:pt>
                <c:pt idx="2618">
                  <c:v>6</c:v>
                </c:pt>
                <c:pt idx="2619">
                  <c:v>6</c:v>
                </c:pt>
                <c:pt idx="2620">
                  <c:v>6</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5.9</c:v>
                </c:pt>
                <c:pt idx="2712">
                  <c:v>5.9</c:v>
                </c:pt>
                <c:pt idx="2713">
                  <c:v>5.9</c:v>
                </c:pt>
                <c:pt idx="2714">
                  <c:v>5.9</c:v>
                </c:pt>
                <c:pt idx="2715">
                  <c:v>5.9</c:v>
                </c:pt>
                <c:pt idx="2716">
                  <c:v>5.9</c:v>
                </c:pt>
                <c:pt idx="2717">
                  <c:v>5.9</c:v>
                </c:pt>
                <c:pt idx="2718">
                  <c:v>5.9</c:v>
                </c:pt>
                <c:pt idx="2719">
                  <c:v>5.9</c:v>
                </c:pt>
                <c:pt idx="2720">
                  <c:v>5.9</c:v>
                </c:pt>
                <c:pt idx="2721">
                  <c:v>5.9</c:v>
                </c:pt>
                <c:pt idx="2722">
                  <c:v>5.9</c:v>
                </c:pt>
                <c:pt idx="2723">
                  <c:v>5.9</c:v>
                </c:pt>
                <c:pt idx="2724">
                  <c:v>5.9</c:v>
                </c:pt>
                <c:pt idx="2725">
                  <c:v>5.9</c:v>
                </c:pt>
                <c:pt idx="2726">
                  <c:v>5.9</c:v>
                </c:pt>
                <c:pt idx="2727">
                  <c:v>5.9</c:v>
                </c:pt>
                <c:pt idx="2728">
                  <c:v>5.9</c:v>
                </c:pt>
                <c:pt idx="2729">
                  <c:v>5.9</c:v>
                </c:pt>
                <c:pt idx="2730">
                  <c:v>5.9</c:v>
                </c:pt>
                <c:pt idx="2731">
                  <c:v>5.9</c:v>
                </c:pt>
                <c:pt idx="2732">
                  <c:v>5.9</c:v>
                </c:pt>
                <c:pt idx="2733">
                  <c:v>5.9</c:v>
                </c:pt>
                <c:pt idx="2734">
                  <c:v>5.9</c:v>
                </c:pt>
                <c:pt idx="2735">
                  <c:v>5.9</c:v>
                </c:pt>
                <c:pt idx="2736">
                  <c:v>5.9</c:v>
                </c:pt>
                <c:pt idx="2737">
                  <c:v>5.9</c:v>
                </c:pt>
                <c:pt idx="2738">
                  <c:v>5.9</c:v>
                </c:pt>
                <c:pt idx="2739">
                  <c:v>5.9</c:v>
                </c:pt>
                <c:pt idx="2740">
                  <c:v>5.9</c:v>
                </c:pt>
                <c:pt idx="2741">
                  <c:v>5.9</c:v>
                </c:pt>
                <c:pt idx="2742">
                  <c:v>5.9</c:v>
                </c:pt>
                <c:pt idx="2743">
                  <c:v>5.9</c:v>
                </c:pt>
                <c:pt idx="2744">
                  <c:v>5.9</c:v>
                </c:pt>
                <c:pt idx="2745">
                  <c:v>5.9</c:v>
                </c:pt>
                <c:pt idx="2746">
                  <c:v>5.9</c:v>
                </c:pt>
                <c:pt idx="2747">
                  <c:v>5.9</c:v>
                </c:pt>
                <c:pt idx="2748">
                  <c:v>5.9</c:v>
                </c:pt>
                <c:pt idx="2749">
                  <c:v>5.9</c:v>
                </c:pt>
                <c:pt idx="2750">
                  <c:v>5.9</c:v>
                </c:pt>
                <c:pt idx="2751">
                  <c:v>5.9</c:v>
                </c:pt>
                <c:pt idx="2752">
                  <c:v>5.9</c:v>
                </c:pt>
                <c:pt idx="2753">
                  <c:v>5.9</c:v>
                </c:pt>
                <c:pt idx="2754">
                  <c:v>5.9</c:v>
                </c:pt>
                <c:pt idx="2755">
                  <c:v>5.9</c:v>
                </c:pt>
                <c:pt idx="2756">
                  <c:v>5.9</c:v>
                </c:pt>
                <c:pt idx="2757">
                  <c:v>5.9</c:v>
                </c:pt>
                <c:pt idx="2758">
                  <c:v>5.9</c:v>
                </c:pt>
                <c:pt idx="2759">
                  <c:v>5.9</c:v>
                </c:pt>
                <c:pt idx="2760">
                  <c:v>5.9</c:v>
                </c:pt>
                <c:pt idx="2761">
                  <c:v>5.9</c:v>
                </c:pt>
                <c:pt idx="2762">
                  <c:v>5.9</c:v>
                </c:pt>
                <c:pt idx="2763">
                  <c:v>5.9</c:v>
                </c:pt>
                <c:pt idx="2764">
                  <c:v>5.9</c:v>
                </c:pt>
                <c:pt idx="2765">
                  <c:v>5.9</c:v>
                </c:pt>
                <c:pt idx="2766">
                  <c:v>5.9</c:v>
                </c:pt>
                <c:pt idx="2767">
                  <c:v>5.9</c:v>
                </c:pt>
                <c:pt idx="2768">
                  <c:v>5.9</c:v>
                </c:pt>
                <c:pt idx="2769">
                  <c:v>5.9</c:v>
                </c:pt>
                <c:pt idx="2770">
                  <c:v>5.9</c:v>
                </c:pt>
                <c:pt idx="2771">
                  <c:v>5.9</c:v>
                </c:pt>
                <c:pt idx="2772">
                  <c:v>5.9</c:v>
                </c:pt>
                <c:pt idx="2773">
                  <c:v>5.9</c:v>
                </c:pt>
                <c:pt idx="2774">
                  <c:v>5.9</c:v>
                </c:pt>
                <c:pt idx="2775">
                  <c:v>5.9</c:v>
                </c:pt>
                <c:pt idx="2776">
                  <c:v>5.9</c:v>
                </c:pt>
                <c:pt idx="2777">
                  <c:v>5.9</c:v>
                </c:pt>
                <c:pt idx="2778">
                  <c:v>5.9</c:v>
                </c:pt>
                <c:pt idx="2779">
                  <c:v>5.9</c:v>
                </c:pt>
                <c:pt idx="2780">
                  <c:v>5.9</c:v>
                </c:pt>
                <c:pt idx="2781">
                  <c:v>5.9</c:v>
                </c:pt>
                <c:pt idx="2782">
                  <c:v>5.9</c:v>
                </c:pt>
                <c:pt idx="2783">
                  <c:v>5.9</c:v>
                </c:pt>
                <c:pt idx="2784">
                  <c:v>5.9</c:v>
                </c:pt>
                <c:pt idx="2785">
                  <c:v>5.9</c:v>
                </c:pt>
                <c:pt idx="2786">
                  <c:v>5.9</c:v>
                </c:pt>
                <c:pt idx="2787">
                  <c:v>5.9</c:v>
                </c:pt>
                <c:pt idx="2788">
                  <c:v>5.9</c:v>
                </c:pt>
                <c:pt idx="2789">
                  <c:v>5.9</c:v>
                </c:pt>
                <c:pt idx="2790">
                  <c:v>5.9</c:v>
                </c:pt>
                <c:pt idx="2791">
                  <c:v>5.9</c:v>
                </c:pt>
                <c:pt idx="2792">
                  <c:v>5.9</c:v>
                </c:pt>
                <c:pt idx="2793">
                  <c:v>5.9</c:v>
                </c:pt>
                <c:pt idx="2794">
                  <c:v>5.9</c:v>
                </c:pt>
                <c:pt idx="2795">
                  <c:v>5.9</c:v>
                </c:pt>
                <c:pt idx="2796">
                  <c:v>5.9</c:v>
                </c:pt>
                <c:pt idx="2797">
                  <c:v>5.9</c:v>
                </c:pt>
                <c:pt idx="2798">
                  <c:v>5.9</c:v>
                </c:pt>
                <c:pt idx="2799">
                  <c:v>5.9</c:v>
                </c:pt>
                <c:pt idx="2800">
                  <c:v>5.9</c:v>
                </c:pt>
                <c:pt idx="2801">
                  <c:v>5.9</c:v>
                </c:pt>
                <c:pt idx="2802">
                  <c:v>5.9</c:v>
                </c:pt>
                <c:pt idx="2803">
                  <c:v>5.9</c:v>
                </c:pt>
                <c:pt idx="2804">
                  <c:v>5.9</c:v>
                </c:pt>
                <c:pt idx="2805">
                  <c:v>5.9</c:v>
                </c:pt>
                <c:pt idx="2806">
                  <c:v>5.9</c:v>
                </c:pt>
                <c:pt idx="2807">
                  <c:v>5.9</c:v>
                </c:pt>
                <c:pt idx="2808">
                  <c:v>5.9</c:v>
                </c:pt>
                <c:pt idx="2809">
                  <c:v>5.9</c:v>
                </c:pt>
                <c:pt idx="2810">
                  <c:v>5.9</c:v>
                </c:pt>
                <c:pt idx="2811">
                  <c:v>5.9</c:v>
                </c:pt>
                <c:pt idx="2812">
                  <c:v>5.9</c:v>
                </c:pt>
                <c:pt idx="2813">
                  <c:v>5.9</c:v>
                </c:pt>
                <c:pt idx="2814">
                  <c:v>5.9</c:v>
                </c:pt>
                <c:pt idx="2815">
                  <c:v>5.9</c:v>
                </c:pt>
                <c:pt idx="2816">
                  <c:v>5.9</c:v>
                </c:pt>
                <c:pt idx="2817">
                  <c:v>5.9</c:v>
                </c:pt>
                <c:pt idx="2818">
                  <c:v>5.9</c:v>
                </c:pt>
                <c:pt idx="2819">
                  <c:v>5.9</c:v>
                </c:pt>
                <c:pt idx="2820">
                  <c:v>5.9</c:v>
                </c:pt>
                <c:pt idx="2821">
                  <c:v>5.9</c:v>
                </c:pt>
                <c:pt idx="2822">
                  <c:v>5.9</c:v>
                </c:pt>
                <c:pt idx="2823">
                  <c:v>5.9</c:v>
                </c:pt>
                <c:pt idx="2824">
                  <c:v>5.9</c:v>
                </c:pt>
                <c:pt idx="2825">
                  <c:v>5.9</c:v>
                </c:pt>
                <c:pt idx="2826">
                  <c:v>5.9</c:v>
                </c:pt>
                <c:pt idx="2827">
                  <c:v>5.9</c:v>
                </c:pt>
                <c:pt idx="2828">
                  <c:v>5.9</c:v>
                </c:pt>
                <c:pt idx="2829">
                  <c:v>5.9</c:v>
                </c:pt>
                <c:pt idx="2830">
                  <c:v>5.9</c:v>
                </c:pt>
                <c:pt idx="2831">
                  <c:v>5.9</c:v>
                </c:pt>
                <c:pt idx="2832">
                  <c:v>5.9</c:v>
                </c:pt>
                <c:pt idx="2833">
                  <c:v>5.9</c:v>
                </c:pt>
                <c:pt idx="2834">
                  <c:v>5.9</c:v>
                </c:pt>
                <c:pt idx="2835">
                  <c:v>5.9</c:v>
                </c:pt>
                <c:pt idx="2836">
                  <c:v>5.8</c:v>
                </c:pt>
                <c:pt idx="2837">
                  <c:v>5.8</c:v>
                </c:pt>
                <c:pt idx="2838">
                  <c:v>5.8</c:v>
                </c:pt>
                <c:pt idx="2839">
                  <c:v>5.8</c:v>
                </c:pt>
                <c:pt idx="2840">
                  <c:v>5.8</c:v>
                </c:pt>
                <c:pt idx="2841">
                  <c:v>5.8</c:v>
                </c:pt>
                <c:pt idx="2842">
                  <c:v>5.8</c:v>
                </c:pt>
                <c:pt idx="2843">
                  <c:v>5.8</c:v>
                </c:pt>
                <c:pt idx="2844">
                  <c:v>5.8</c:v>
                </c:pt>
                <c:pt idx="2845">
                  <c:v>5.8</c:v>
                </c:pt>
                <c:pt idx="2846">
                  <c:v>5.8</c:v>
                </c:pt>
                <c:pt idx="2847">
                  <c:v>5.8</c:v>
                </c:pt>
                <c:pt idx="2848">
                  <c:v>5.8</c:v>
                </c:pt>
                <c:pt idx="2849">
                  <c:v>5.8</c:v>
                </c:pt>
                <c:pt idx="2850">
                  <c:v>5.8</c:v>
                </c:pt>
                <c:pt idx="2851">
                  <c:v>5.8</c:v>
                </c:pt>
                <c:pt idx="2852">
                  <c:v>5.8</c:v>
                </c:pt>
                <c:pt idx="2853">
                  <c:v>5.8</c:v>
                </c:pt>
                <c:pt idx="2854">
                  <c:v>5.8</c:v>
                </c:pt>
                <c:pt idx="2855">
                  <c:v>5.8</c:v>
                </c:pt>
                <c:pt idx="2856">
                  <c:v>5.8</c:v>
                </c:pt>
                <c:pt idx="2857">
                  <c:v>5.8</c:v>
                </c:pt>
                <c:pt idx="2858">
                  <c:v>5.8</c:v>
                </c:pt>
                <c:pt idx="2859">
                  <c:v>5.8</c:v>
                </c:pt>
                <c:pt idx="2860">
                  <c:v>5.8</c:v>
                </c:pt>
                <c:pt idx="2861">
                  <c:v>5.8</c:v>
                </c:pt>
                <c:pt idx="2862">
                  <c:v>5.8</c:v>
                </c:pt>
                <c:pt idx="2863">
                  <c:v>5.8</c:v>
                </c:pt>
                <c:pt idx="2864">
                  <c:v>5.8</c:v>
                </c:pt>
                <c:pt idx="2865">
                  <c:v>5.8</c:v>
                </c:pt>
                <c:pt idx="2866">
                  <c:v>5.8</c:v>
                </c:pt>
                <c:pt idx="2867">
                  <c:v>5.8</c:v>
                </c:pt>
                <c:pt idx="2868">
                  <c:v>5.8</c:v>
                </c:pt>
                <c:pt idx="2869">
                  <c:v>5.8</c:v>
                </c:pt>
                <c:pt idx="2870">
                  <c:v>5.8</c:v>
                </c:pt>
                <c:pt idx="2871">
                  <c:v>5.8</c:v>
                </c:pt>
                <c:pt idx="2872">
                  <c:v>5.8</c:v>
                </c:pt>
                <c:pt idx="2873">
                  <c:v>5.8</c:v>
                </c:pt>
                <c:pt idx="2874">
                  <c:v>5.8</c:v>
                </c:pt>
                <c:pt idx="2875">
                  <c:v>5.8</c:v>
                </c:pt>
                <c:pt idx="2876">
                  <c:v>5.8</c:v>
                </c:pt>
                <c:pt idx="2877">
                  <c:v>5.8</c:v>
                </c:pt>
                <c:pt idx="2878">
                  <c:v>5.8</c:v>
                </c:pt>
                <c:pt idx="2879">
                  <c:v>5.8</c:v>
                </c:pt>
                <c:pt idx="2880">
                  <c:v>5.8</c:v>
                </c:pt>
                <c:pt idx="2881">
                  <c:v>5.8</c:v>
                </c:pt>
                <c:pt idx="2882">
                  <c:v>5.8</c:v>
                </c:pt>
                <c:pt idx="2883">
                  <c:v>5.8</c:v>
                </c:pt>
                <c:pt idx="2884">
                  <c:v>5.8</c:v>
                </c:pt>
                <c:pt idx="2885">
                  <c:v>5.8</c:v>
                </c:pt>
                <c:pt idx="2886">
                  <c:v>5.8</c:v>
                </c:pt>
                <c:pt idx="2887">
                  <c:v>5.8</c:v>
                </c:pt>
                <c:pt idx="2888">
                  <c:v>5.8</c:v>
                </c:pt>
                <c:pt idx="2889">
                  <c:v>5.8</c:v>
                </c:pt>
                <c:pt idx="2890">
                  <c:v>5.8</c:v>
                </c:pt>
                <c:pt idx="2891">
                  <c:v>5.8</c:v>
                </c:pt>
                <c:pt idx="2892">
                  <c:v>5.8</c:v>
                </c:pt>
                <c:pt idx="2893">
                  <c:v>5.8</c:v>
                </c:pt>
                <c:pt idx="2894">
                  <c:v>5.8</c:v>
                </c:pt>
                <c:pt idx="2895">
                  <c:v>5.8</c:v>
                </c:pt>
                <c:pt idx="2896">
                  <c:v>5.8</c:v>
                </c:pt>
                <c:pt idx="2897">
                  <c:v>5.8</c:v>
                </c:pt>
                <c:pt idx="2898">
                  <c:v>5.8</c:v>
                </c:pt>
                <c:pt idx="2899">
                  <c:v>5.8</c:v>
                </c:pt>
                <c:pt idx="2900">
                  <c:v>5.8</c:v>
                </c:pt>
                <c:pt idx="2901">
                  <c:v>5.8</c:v>
                </c:pt>
                <c:pt idx="2902">
                  <c:v>5.8</c:v>
                </c:pt>
                <c:pt idx="2903">
                  <c:v>5.8</c:v>
                </c:pt>
                <c:pt idx="2904">
                  <c:v>5.8</c:v>
                </c:pt>
                <c:pt idx="2905">
                  <c:v>5.8</c:v>
                </c:pt>
                <c:pt idx="2906">
                  <c:v>5.8</c:v>
                </c:pt>
                <c:pt idx="2907">
                  <c:v>5.8</c:v>
                </c:pt>
                <c:pt idx="2908">
                  <c:v>5.8</c:v>
                </c:pt>
                <c:pt idx="2909">
                  <c:v>5.8</c:v>
                </c:pt>
                <c:pt idx="2910">
                  <c:v>5.8</c:v>
                </c:pt>
                <c:pt idx="2911">
                  <c:v>5.8</c:v>
                </c:pt>
                <c:pt idx="2912">
                  <c:v>5.8</c:v>
                </c:pt>
                <c:pt idx="2913">
                  <c:v>5.8</c:v>
                </c:pt>
                <c:pt idx="2914">
                  <c:v>5.8</c:v>
                </c:pt>
                <c:pt idx="2915">
                  <c:v>5.8</c:v>
                </c:pt>
                <c:pt idx="2916">
                  <c:v>5.8</c:v>
                </c:pt>
                <c:pt idx="2917">
                  <c:v>5.8</c:v>
                </c:pt>
                <c:pt idx="2918">
                  <c:v>5.8</c:v>
                </c:pt>
                <c:pt idx="2919">
                  <c:v>5.8</c:v>
                </c:pt>
                <c:pt idx="2920">
                  <c:v>5.8</c:v>
                </c:pt>
                <c:pt idx="2921">
                  <c:v>5.8</c:v>
                </c:pt>
                <c:pt idx="2922">
                  <c:v>5.8</c:v>
                </c:pt>
                <c:pt idx="2923">
                  <c:v>5.8</c:v>
                </c:pt>
                <c:pt idx="2924">
                  <c:v>5.8</c:v>
                </c:pt>
                <c:pt idx="2925">
                  <c:v>5.8</c:v>
                </c:pt>
                <c:pt idx="2926">
                  <c:v>5.8</c:v>
                </c:pt>
                <c:pt idx="2927">
                  <c:v>5.8</c:v>
                </c:pt>
                <c:pt idx="2928">
                  <c:v>5.8</c:v>
                </c:pt>
                <c:pt idx="2929">
                  <c:v>5.8</c:v>
                </c:pt>
                <c:pt idx="2930">
                  <c:v>5.8</c:v>
                </c:pt>
                <c:pt idx="2931">
                  <c:v>5.8</c:v>
                </c:pt>
                <c:pt idx="2932">
                  <c:v>5.7</c:v>
                </c:pt>
                <c:pt idx="2933">
                  <c:v>5.7</c:v>
                </c:pt>
                <c:pt idx="2934">
                  <c:v>5.7</c:v>
                </c:pt>
                <c:pt idx="2935">
                  <c:v>5.7</c:v>
                </c:pt>
                <c:pt idx="2936">
                  <c:v>5.7</c:v>
                </c:pt>
                <c:pt idx="2937">
                  <c:v>5.7</c:v>
                </c:pt>
                <c:pt idx="2938">
                  <c:v>5.7</c:v>
                </c:pt>
                <c:pt idx="2939">
                  <c:v>5.7</c:v>
                </c:pt>
                <c:pt idx="2940">
                  <c:v>5.7</c:v>
                </c:pt>
                <c:pt idx="2941">
                  <c:v>5.7</c:v>
                </c:pt>
                <c:pt idx="2942">
                  <c:v>5.7</c:v>
                </c:pt>
                <c:pt idx="2943">
                  <c:v>5.7</c:v>
                </c:pt>
                <c:pt idx="2944">
                  <c:v>5.7</c:v>
                </c:pt>
                <c:pt idx="2945">
                  <c:v>5.7</c:v>
                </c:pt>
                <c:pt idx="2946">
                  <c:v>5.7</c:v>
                </c:pt>
                <c:pt idx="2947">
                  <c:v>5.7</c:v>
                </c:pt>
                <c:pt idx="2948">
                  <c:v>5.7</c:v>
                </c:pt>
                <c:pt idx="2949">
                  <c:v>5.7</c:v>
                </c:pt>
                <c:pt idx="2950">
                  <c:v>5.7</c:v>
                </c:pt>
                <c:pt idx="2951">
                  <c:v>5.7</c:v>
                </c:pt>
                <c:pt idx="2952">
                  <c:v>5.7</c:v>
                </c:pt>
                <c:pt idx="2953">
                  <c:v>5.7</c:v>
                </c:pt>
                <c:pt idx="2954">
                  <c:v>5.7</c:v>
                </c:pt>
                <c:pt idx="2955">
                  <c:v>5.7</c:v>
                </c:pt>
                <c:pt idx="2956">
                  <c:v>5.7</c:v>
                </c:pt>
                <c:pt idx="2957">
                  <c:v>5.7</c:v>
                </c:pt>
                <c:pt idx="2958">
                  <c:v>5.7</c:v>
                </c:pt>
                <c:pt idx="2959">
                  <c:v>5.7</c:v>
                </c:pt>
                <c:pt idx="2960">
                  <c:v>5.7</c:v>
                </c:pt>
                <c:pt idx="2961">
                  <c:v>5.7</c:v>
                </c:pt>
                <c:pt idx="2962">
                  <c:v>5.7</c:v>
                </c:pt>
                <c:pt idx="2963">
                  <c:v>5.7</c:v>
                </c:pt>
                <c:pt idx="2964">
                  <c:v>5.7</c:v>
                </c:pt>
                <c:pt idx="2965">
                  <c:v>5.7</c:v>
                </c:pt>
                <c:pt idx="2966">
                  <c:v>5.7</c:v>
                </c:pt>
                <c:pt idx="2967">
                  <c:v>5.7</c:v>
                </c:pt>
                <c:pt idx="2968">
                  <c:v>5.7</c:v>
                </c:pt>
                <c:pt idx="2969">
                  <c:v>5.7</c:v>
                </c:pt>
                <c:pt idx="2970">
                  <c:v>5.7</c:v>
                </c:pt>
                <c:pt idx="2971">
                  <c:v>5.7</c:v>
                </c:pt>
                <c:pt idx="2972">
                  <c:v>5.7</c:v>
                </c:pt>
                <c:pt idx="2973">
                  <c:v>5.7</c:v>
                </c:pt>
                <c:pt idx="2974">
                  <c:v>5.7</c:v>
                </c:pt>
                <c:pt idx="2975">
                  <c:v>5.7</c:v>
                </c:pt>
                <c:pt idx="2976">
                  <c:v>5.7</c:v>
                </c:pt>
                <c:pt idx="2977">
                  <c:v>5.7</c:v>
                </c:pt>
                <c:pt idx="2978">
                  <c:v>5.7</c:v>
                </c:pt>
                <c:pt idx="2979">
                  <c:v>5.7</c:v>
                </c:pt>
                <c:pt idx="2980">
                  <c:v>5.7</c:v>
                </c:pt>
                <c:pt idx="2981">
                  <c:v>5.7</c:v>
                </c:pt>
                <c:pt idx="2982">
                  <c:v>5.7</c:v>
                </c:pt>
                <c:pt idx="2983">
                  <c:v>5.7</c:v>
                </c:pt>
                <c:pt idx="2984">
                  <c:v>5.7</c:v>
                </c:pt>
                <c:pt idx="2985">
                  <c:v>5.7</c:v>
                </c:pt>
                <c:pt idx="2986">
                  <c:v>5.7</c:v>
                </c:pt>
                <c:pt idx="2987">
                  <c:v>5.7</c:v>
                </c:pt>
                <c:pt idx="2988">
                  <c:v>5.7</c:v>
                </c:pt>
                <c:pt idx="2989">
                  <c:v>5.7</c:v>
                </c:pt>
                <c:pt idx="2990">
                  <c:v>5.7</c:v>
                </c:pt>
                <c:pt idx="2991">
                  <c:v>5.7</c:v>
                </c:pt>
                <c:pt idx="2992">
                  <c:v>5.7</c:v>
                </c:pt>
                <c:pt idx="2993">
                  <c:v>5.7</c:v>
                </c:pt>
                <c:pt idx="2994">
                  <c:v>5.7</c:v>
                </c:pt>
                <c:pt idx="2995">
                  <c:v>5.7</c:v>
                </c:pt>
                <c:pt idx="2996">
                  <c:v>5.7</c:v>
                </c:pt>
                <c:pt idx="2997">
                  <c:v>5.7</c:v>
                </c:pt>
                <c:pt idx="2998">
                  <c:v>5.7</c:v>
                </c:pt>
                <c:pt idx="2999">
                  <c:v>5.7</c:v>
                </c:pt>
                <c:pt idx="3000">
                  <c:v>5.7</c:v>
                </c:pt>
                <c:pt idx="3001">
                  <c:v>5.7</c:v>
                </c:pt>
                <c:pt idx="3002">
                  <c:v>5.7</c:v>
                </c:pt>
                <c:pt idx="3003">
                  <c:v>5.7</c:v>
                </c:pt>
                <c:pt idx="3004">
                  <c:v>5.7</c:v>
                </c:pt>
                <c:pt idx="3005">
                  <c:v>5.7</c:v>
                </c:pt>
                <c:pt idx="3006">
                  <c:v>5.7</c:v>
                </c:pt>
                <c:pt idx="3007">
                  <c:v>5.7</c:v>
                </c:pt>
                <c:pt idx="3008">
                  <c:v>5.7</c:v>
                </c:pt>
                <c:pt idx="3009">
                  <c:v>5.7</c:v>
                </c:pt>
                <c:pt idx="3010">
                  <c:v>5.7</c:v>
                </c:pt>
                <c:pt idx="3011">
                  <c:v>5.7</c:v>
                </c:pt>
                <c:pt idx="3012">
                  <c:v>5.7</c:v>
                </c:pt>
                <c:pt idx="3013">
                  <c:v>5.7</c:v>
                </c:pt>
                <c:pt idx="3014">
                  <c:v>5.7</c:v>
                </c:pt>
                <c:pt idx="3015">
                  <c:v>5.7</c:v>
                </c:pt>
                <c:pt idx="3016">
                  <c:v>5.6</c:v>
                </c:pt>
                <c:pt idx="3017">
                  <c:v>5.6</c:v>
                </c:pt>
                <c:pt idx="3018">
                  <c:v>5.6</c:v>
                </c:pt>
                <c:pt idx="3019">
                  <c:v>5.6</c:v>
                </c:pt>
                <c:pt idx="3020">
                  <c:v>5.6</c:v>
                </c:pt>
                <c:pt idx="3021">
                  <c:v>5.6</c:v>
                </c:pt>
                <c:pt idx="3022">
                  <c:v>5.6</c:v>
                </c:pt>
                <c:pt idx="3023">
                  <c:v>5.6</c:v>
                </c:pt>
                <c:pt idx="3024">
                  <c:v>5.6</c:v>
                </c:pt>
                <c:pt idx="3025">
                  <c:v>5.6</c:v>
                </c:pt>
                <c:pt idx="3026">
                  <c:v>5.6</c:v>
                </c:pt>
                <c:pt idx="3027">
                  <c:v>5.6</c:v>
                </c:pt>
                <c:pt idx="3028">
                  <c:v>5.6</c:v>
                </c:pt>
                <c:pt idx="3029">
                  <c:v>5.6</c:v>
                </c:pt>
                <c:pt idx="3030">
                  <c:v>5.6</c:v>
                </c:pt>
                <c:pt idx="3031">
                  <c:v>5.6</c:v>
                </c:pt>
                <c:pt idx="3032">
                  <c:v>5.6</c:v>
                </c:pt>
                <c:pt idx="3033">
                  <c:v>5.6</c:v>
                </c:pt>
                <c:pt idx="3034">
                  <c:v>5.6</c:v>
                </c:pt>
                <c:pt idx="3035">
                  <c:v>5.6</c:v>
                </c:pt>
                <c:pt idx="3036">
                  <c:v>5.6</c:v>
                </c:pt>
                <c:pt idx="3037">
                  <c:v>5.6</c:v>
                </c:pt>
                <c:pt idx="3038">
                  <c:v>5.6</c:v>
                </c:pt>
                <c:pt idx="3039">
                  <c:v>5.6</c:v>
                </c:pt>
                <c:pt idx="3040">
                  <c:v>5.6</c:v>
                </c:pt>
                <c:pt idx="3041">
                  <c:v>5.6</c:v>
                </c:pt>
                <c:pt idx="3042">
                  <c:v>5.6</c:v>
                </c:pt>
                <c:pt idx="3043">
                  <c:v>5.6</c:v>
                </c:pt>
                <c:pt idx="3044">
                  <c:v>5.6</c:v>
                </c:pt>
                <c:pt idx="3045">
                  <c:v>5.6</c:v>
                </c:pt>
                <c:pt idx="3046">
                  <c:v>5.6</c:v>
                </c:pt>
                <c:pt idx="3047">
                  <c:v>5.6</c:v>
                </c:pt>
                <c:pt idx="3048">
                  <c:v>5.6</c:v>
                </c:pt>
                <c:pt idx="3049">
                  <c:v>5.6</c:v>
                </c:pt>
                <c:pt idx="3050">
                  <c:v>5.6</c:v>
                </c:pt>
                <c:pt idx="3051">
                  <c:v>5.6</c:v>
                </c:pt>
                <c:pt idx="3052">
                  <c:v>5.6</c:v>
                </c:pt>
                <c:pt idx="3053">
                  <c:v>5.6</c:v>
                </c:pt>
                <c:pt idx="3054">
                  <c:v>5.6</c:v>
                </c:pt>
                <c:pt idx="3055">
                  <c:v>5.6</c:v>
                </c:pt>
                <c:pt idx="3056">
                  <c:v>5.6</c:v>
                </c:pt>
                <c:pt idx="3057">
                  <c:v>5.6</c:v>
                </c:pt>
                <c:pt idx="3058">
                  <c:v>5.6</c:v>
                </c:pt>
                <c:pt idx="3059">
                  <c:v>5.6</c:v>
                </c:pt>
                <c:pt idx="3060">
                  <c:v>5.6</c:v>
                </c:pt>
                <c:pt idx="3061">
                  <c:v>5.6</c:v>
                </c:pt>
                <c:pt idx="3062">
                  <c:v>5.6</c:v>
                </c:pt>
                <c:pt idx="3063">
                  <c:v>5.6</c:v>
                </c:pt>
                <c:pt idx="3064">
                  <c:v>5.6</c:v>
                </c:pt>
                <c:pt idx="3065">
                  <c:v>5.6</c:v>
                </c:pt>
                <c:pt idx="3066">
                  <c:v>5.6</c:v>
                </c:pt>
                <c:pt idx="3067">
                  <c:v>5.6</c:v>
                </c:pt>
                <c:pt idx="3068">
                  <c:v>5.6</c:v>
                </c:pt>
                <c:pt idx="3069">
                  <c:v>5.6</c:v>
                </c:pt>
                <c:pt idx="3070">
                  <c:v>5.6</c:v>
                </c:pt>
                <c:pt idx="3071">
                  <c:v>5.6</c:v>
                </c:pt>
                <c:pt idx="3072">
                  <c:v>5.6</c:v>
                </c:pt>
                <c:pt idx="3073">
                  <c:v>5.6</c:v>
                </c:pt>
                <c:pt idx="3074">
                  <c:v>5.6</c:v>
                </c:pt>
                <c:pt idx="3075">
                  <c:v>5.6</c:v>
                </c:pt>
                <c:pt idx="3076">
                  <c:v>5.6</c:v>
                </c:pt>
                <c:pt idx="3077">
                  <c:v>5.6</c:v>
                </c:pt>
                <c:pt idx="3078">
                  <c:v>5.6</c:v>
                </c:pt>
                <c:pt idx="3079">
                  <c:v>5.6</c:v>
                </c:pt>
                <c:pt idx="3080">
                  <c:v>5.6</c:v>
                </c:pt>
                <c:pt idx="3081">
                  <c:v>5.6</c:v>
                </c:pt>
                <c:pt idx="3082">
                  <c:v>5.6</c:v>
                </c:pt>
                <c:pt idx="3083">
                  <c:v>5.6</c:v>
                </c:pt>
                <c:pt idx="3084">
                  <c:v>5.6</c:v>
                </c:pt>
                <c:pt idx="3085">
                  <c:v>5.6</c:v>
                </c:pt>
                <c:pt idx="3086">
                  <c:v>5.6</c:v>
                </c:pt>
                <c:pt idx="3087">
                  <c:v>5.6</c:v>
                </c:pt>
                <c:pt idx="3088">
                  <c:v>5.6</c:v>
                </c:pt>
                <c:pt idx="3089">
                  <c:v>5.6</c:v>
                </c:pt>
                <c:pt idx="3090">
                  <c:v>5.6</c:v>
                </c:pt>
                <c:pt idx="3091">
                  <c:v>5.6</c:v>
                </c:pt>
                <c:pt idx="3092">
                  <c:v>5.6</c:v>
                </c:pt>
                <c:pt idx="3093">
                  <c:v>5.6</c:v>
                </c:pt>
                <c:pt idx="3094">
                  <c:v>5.6</c:v>
                </c:pt>
                <c:pt idx="3095">
                  <c:v>5.6</c:v>
                </c:pt>
                <c:pt idx="3096">
                  <c:v>5.6</c:v>
                </c:pt>
                <c:pt idx="3097">
                  <c:v>5.6</c:v>
                </c:pt>
                <c:pt idx="3098">
                  <c:v>5.6</c:v>
                </c:pt>
                <c:pt idx="3099">
                  <c:v>5.6</c:v>
                </c:pt>
                <c:pt idx="3100">
                  <c:v>5.6</c:v>
                </c:pt>
                <c:pt idx="3101">
                  <c:v>5.6</c:v>
                </c:pt>
                <c:pt idx="3102">
                  <c:v>5.6</c:v>
                </c:pt>
                <c:pt idx="3103">
                  <c:v>5.6</c:v>
                </c:pt>
                <c:pt idx="3104">
                  <c:v>5.6</c:v>
                </c:pt>
                <c:pt idx="3105">
                  <c:v>5.6</c:v>
                </c:pt>
                <c:pt idx="3106">
                  <c:v>5.6</c:v>
                </c:pt>
                <c:pt idx="3107">
                  <c:v>5.6</c:v>
                </c:pt>
                <c:pt idx="3108">
                  <c:v>5.5</c:v>
                </c:pt>
                <c:pt idx="3109">
                  <c:v>5.5</c:v>
                </c:pt>
                <c:pt idx="3110">
                  <c:v>5.5</c:v>
                </c:pt>
                <c:pt idx="3111">
                  <c:v>5.5</c:v>
                </c:pt>
                <c:pt idx="3112">
                  <c:v>5.5</c:v>
                </c:pt>
                <c:pt idx="3113">
                  <c:v>5.5</c:v>
                </c:pt>
                <c:pt idx="3114">
                  <c:v>5.5</c:v>
                </c:pt>
                <c:pt idx="3115">
                  <c:v>5.5</c:v>
                </c:pt>
                <c:pt idx="3116">
                  <c:v>5.5</c:v>
                </c:pt>
                <c:pt idx="3117">
                  <c:v>5.5</c:v>
                </c:pt>
                <c:pt idx="3118">
                  <c:v>5.5</c:v>
                </c:pt>
                <c:pt idx="3119">
                  <c:v>5.5</c:v>
                </c:pt>
                <c:pt idx="3120">
                  <c:v>5.5</c:v>
                </c:pt>
                <c:pt idx="3121">
                  <c:v>5.5</c:v>
                </c:pt>
                <c:pt idx="3122">
                  <c:v>5.5</c:v>
                </c:pt>
                <c:pt idx="3123">
                  <c:v>5.5</c:v>
                </c:pt>
                <c:pt idx="3124">
                  <c:v>5.5</c:v>
                </c:pt>
                <c:pt idx="3125">
                  <c:v>5.5</c:v>
                </c:pt>
                <c:pt idx="3126">
                  <c:v>5.5</c:v>
                </c:pt>
                <c:pt idx="3127">
                  <c:v>5.5</c:v>
                </c:pt>
                <c:pt idx="3128">
                  <c:v>5.5</c:v>
                </c:pt>
                <c:pt idx="3129">
                  <c:v>5.5</c:v>
                </c:pt>
                <c:pt idx="3130">
                  <c:v>5.5</c:v>
                </c:pt>
                <c:pt idx="3131">
                  <c:v>5.5</c:v>
                </c:pt>
                <c:pt idx="3132">
                  <c:v>5.5</c:v>
                </c:pt>
                <c:pt idx="3133">
                  <c:v>5.5</c:v>
                </c:pt>
                <c:pt idx="3134">
                  <c:v>5.5</c:v>
                </c:pt>
                <c:pt idx="3135">
                  <c:v>5.5</c:v>
                </c:pt>
                <c:pt idx="3136">
                  <c:v>5.5</c:v>
                </c:pt>
                <c:pt idx="3137">
                  <c:v>5.5</c:v>
                </c:pt>
                <c:pt idx="3138">
                  <c:v>5.5</c:v>
                </c:pt>
                <c:pt idx="3139">
                  <c:v>5.5</c:v>
                </c:pt>
                <c:pt idx="3140">
                  <c:v>5.5</c:v>
                </c:pt>
                <c:pt idx="3141">
                  <c:v>5.5</c:v>
                </c:pt>
                <c:pt idx="3142">
                  <c:v>5.5</c:v>
                </c:pt>
                <c:pt idx="3143">
                  <c:v>5.5</c:v>
                </c:pt>
                <c:pt idx="3144">
                  <c:v>5.5</c:v>
                </c:pt>
                <c:pt idx="3145">
                  <c:v>5.5</c:v>
                </c:pt>
                <c:pt idx="3146">
                  <c:v>5.5</c:v>
                </c:pt>
                <c:pt idx="3147">
                  <c:v>5.5</c:v>
                </c:pt>
                <c:pt idx="3148">
                  <c:v>5.5</c:v>
                </c:pt>
                <c:pt idx="3149">
                  <c:v>5.5</c:v>
                </c:pt>
                <c:pt idx="3150">
                  <c:v>5.5</c:v>
                </c:pt>
                <c:pt idx="3151">
                  <c:v>5.5</c:v>
                </c:pt>
                <c:pt idx="3152">
                  <c:v>5.5</c:v>
                </c:pt>
                <c:pt idx="3153">
                  <c:v>5.5</c:v>
                </c:pt>
                <c:pt idx="3154">
                  <c:v>5.5</c:v>
                </c:pt>
                <c:pt idx="3155">
                  <c:v>5.5</c:v>
                </c:pt>
                <c:pt idx="3156">
                  <c:v>5.5</c:v>
                </c:pt>
                <c:pt idx="3157">
                  <c:v>5.5</c:v>
                </c:pt>
                <c:pt idx="3158">
                  <c:v>5.5</c:v>
                </c:pt>
                <c:pt idx="3159">
                  <c:v>5.5</c:v>
                </c:pt>
                <c:pt idx="3160">
                  <c:v>5.5</c:v>
                </c:pt>
                <c:pt idx="3161">
                  <c:v>5.5</c:v>
                </c:pt>
                <c:pt idx="3162">
                  <c:v>5.5</c:v>
                </c:pt>
                <c:pt idx="3163">
                  <c:v>5.5</c:v>
                </c:pt>
                <c:pt idx="3164">
                  <c:v>5.5</c:v>
                </c:pt>
                <c:pt idx="3165">
                  <c:v>5.5</c:v>
                </c:pt>
                <c:pt idx="3166">
                  <c:v>5.5</c:v>
                </c:pt>
                <c:pt idx="3167">
                  <c:v>5.5</c:v>
                </c:pt>
                <c:pt idx="3168">
                  <c:v>5.5</c:v>
                </c:pt>
                <c:pt idx="3169">
                  <c:v>5.5</c:v>
                </c:pt>
                <c:pt idx="3170">
                  <c:v>5.5</c:v>
                </c:pt>
                <c:pt idx="3171">
                  <c:v>5.5</c:v>
                </c:pt>
                <c:pt idx="3172">
                  <c:v>5.5</c:v>
                </c:pt>
                <c:pt idx="3173">
                  <c:v>5.5</c:v>
                </c:pt>
                <c:pt idx="3174">
                  <c:v>5.5</c:v>
                </c:pt>
                <c:pt idx="3175">
                  <c:v>5.5</c:v>
                </c:pt>
                <c:pt idx="3176">
                  <c:v>5.5</c:v>
                </c:pt>
                <c:pt idx="3177">
                  <c:v>5.5</c:v>
                </c:pt>
                <c:pt idx="3178">
                  <c:v>5.5</c:v>
                </c:pt>
                <c:pt idx="3179">
                  <c:v>5.5</c:v>
                </c:pt>
                <c:pt idx="3180">
                  <c:v>5.5</c:v>
                </c:pt>
                <c:pt idx="3181">
                  <c:v>5.5</c:v>
                </c:pt>
                <c:pt idx="3182">
                  <c:v>5.5</c:v>
                </c:pt>
                <c:pt idx="3183">
                  <c:v>5.5</c:v>
                </c:pt>
                <c:pt idx="3184">
                  <c:v>5.5</c:v>
                </c:pt>
                <c:pt idx="3185">
                  <c:v>5.5</c:v>
                </c:pt>
                <c:pt idx="3186">
                  <c:v>5.4</c:v>
                </c:pt>
                <c:pt idx="3187">
                  <c:v>5.4</c:v>
                </c:pt>
                <c:pt idx="3188">
                  <c:v>5.4</c:v>
                </c:pt>
                <c:pt idx="3189">
                  <c:v>5.4</c:v>
                </c:pt>
                <c:pt idx="3190">
                  <c:v>5.4</c:v>
                </c:pt>
                <c:pt idx="3191">
                  <c:v>5.4</c:v>
                </c:pt>
                <c:pt idx="3192">
                  <c:v>5.4</c:v>
                </c:pt>
                <c:pt idx="3193">
                  <c:v>5.4</c:v>
                </c:pt>
                <c:pt idx="3194">
                  <c:v>5.4</c:v>
                </c:pt>
                <c:pt idx="3195">
                  <c:v>5.4</c:v>
                </c:pt>
                <c:pt idx="3196">
                  <c:v>5.4</c:v>
                </c:pt>
                <c:pt idx="3197">
                  <c:v>5.4</c:v>
                </c:pt>
                <c:pt idx="3198">
                  <c:v>5.4</c:v>
                </c:pt>
                <c:pt idx="3199">
                  <c:v>5.4</c:v>
                </c:pt>
                <c:pt idx="3200">
                  <c:v>5.4</c:v>
                </c:pt>
                <c:pt idx="3201">
                  <c:v>5.4</c:v>
                </c:pt>
                <c:pt idx="3202">
                  <c:v>5.4</c:v>
                </c:pt>
                <c:pt idx="3203">
                  <c:v>5.4</c:v>
                </c:pt>
                <c:pt idx="3204">
                  <c:v>5.4</c:v>
                </c:pt>
                <c:pt idx="3205">
                  <c:v>5.4</c:v>
                </c:pt>
                <c:pt idx="3206">
                  <c:v>5.4</c:v>
                </c:pt>
                <c:pt idx="3207">
                  <c:v>5.4</c:v>
                </c:pt>
                <c:pt idx="3208">
                  <c:v>5.4</c:v>
                </c:pt>
                <c:pt idx="3209">
                  <c:v>5.4</c:v>
                </c:pt>
                <c:pt idx="3210">
                  <c:v>5.4</c:v>
                </c:pt>
                <c:pt idx="3211">
                  <c:v>5.4</c:v>
                </c:pt>
                <c:pt idx="3212">
                  <c:v>5.4</c:v>
                </c:pt>
                <c:pt idx="3213">
                  <c:v>5.4</c:v>
                </c:pt>
                <c:pt idx="3214">
                  <c:v>5.4</c:v>
                </c:pt>
                <c:pt idx="3215">
                  <c:v>5.4</c:v>
                </c:pt>
                <c:pt idx="3216">
                  <c:v>5.4</c:v>
                </c:pt>
                <c:pt idx="3217">
                  <c:v>5.4</c:v>
                </c:pt>
                <c:pt idx="3218">
                  <c:v>5.4</c:v>
                </c:pt>
                <c:pt idx="3219">
                  <c:v>5.4</c:v>
                </c:pt>
                <c:pt idx="3220">
                  <c:v>5.4</c:v>
                </c:pt>
                <c:pt idx="3221">
                  <c:v>5.4</c:v>
                </c:pt>
                <c:pt idx="3222">
                  <c:v>5.4</c:v>
                </c:pt>
                <c:pt idx="3223">
                  <c:v>5.4</c:v>
                </c:pt>
                <c:pt idx="3224">
                  <c:v>5.4</c:v>
                </c:pt>
                <c:pt idx="3225">
                  <c:v>5.4</c:v>
                </c:pt>
                <c:pt idx="3226">
                  <c:v>5.4</c:v>
                </c:pt>
                <c:pt idx="3227">
                  <c:v>5.4</c:v>
                </c:pt>
                <c:pt idx="3228">
                  <c:v>5.4</c:v>
                </c:pt>
                <c:pt idx="3229">
                  <c:v>5.4</c:v>
                </c:pt>
                <c:pt idx="3230">
                  <c:v>5.4</c:v>
                </c:pt>
                <c:pt idx="3231">
                  <c:v>5.4</c:v>
                </c:pt>
                <c:pt idx="3232">
                  <c:v>5.4</c:v>
                </c:pt>
                <c:pt idx="3233">
                  <c:v>5.4</c:v>
                </c:pt>
                <c:pt idx="3234">
                  <c:v>5.4</c:v>
                </c:pt>
                <c:pt idx="3235">
                  <c:v>5.4</c:v>
                </c:pt>
                <c:pt idx="3236">
                  <c:v>5.4</c:v>
                </c:pt>
                <c:pt idx="3237">
                  <c:v>5.4</c:v>
                </c:pt>
                <c:pt idx="3238">
                  <c:v>5.4</c:v>
                </c:pt>
                <c:pt idx="3239">
                  <c:v>5.4</c:v>
                </c:pt>
                <c:pt idx="3240">
                  <c:v>5.4</c:v>
                </c:pt>
                <c:pt idx="3241">
                  <c:v>5.4</c:v>
                </c:pt>
                <c:pt idx="3242">
                  <c:v>5.4</c:v>
                </c:pt>
                <c:pt idx="3243">
                  <c:v>5.4</c:v>
                </c:pt>
                <c:pt idx="3244">
                  <c:v>5.4</c:v>
                </c:pt>
                <c:pt idx="3245">
                  <c:v>5.4</c:v>
                </c:pt>
                <c:pt idx="3246">
                  <c:v>5.4</c:v>
                </c:pt>
                <c:pt idx="3247">
                  <c:v>5.4</c:v>
                </c:pt>
                <c:pt idx="3248">
                  <c:v>5.4</c:v>
                </c:pt>
                <c:pt idx="3249">
                  <c:v>5.4</c:v>
                </c:pt>
                <c:pt idx="3250">
                  <c:v>5.4</c:v>
                </c:pt>
                <c:pt idx="3251">
                  <c:v>5.4</c:v>
                </c:pt>
                <c:pt idx="3252">
                  <c:v>5.4</c:v>
                </c:pt>
                <c:pt idx="3253">
                  <c:v>5.4</c:v>
                </c:pt>
                <c:pt idx="3254">
                  <c:v>5.4</c:v>
                </c:pt>
                <c:pt idx="3255">
                  <c:v>5.4</c:v>
                </c:pt>
                <c:pt idx="3256">
                  <c:v>5.4</c:v>
                </c:pt>
                <c:pt idx="3257">
                  <c:v>5.4</c:v>
                </c:pt>
                <c:pt idx="3258">
                  <c:v>5.4</c:v>
                </c:pt>
                <c:pt idx="3259">
                  <c:v>5.4</c:v>
                </c:pt>
                <c:pt idx="3260">
                  <c:v>5.3</c:v>
                </c:pt>
                <c:pt idx="3261">
                  <c:v>5.3</c:v>
                </c:pt>
                <c:pt idx="3262">
                  <c:v>5.3</c:v>
                </c:pt>
                <c:pt idx="3263">
                  <c:v>5.3</c:v>
                </c:pt>
                <c:pt idx="3264">
                  <c:v>5.3</c:v>
                </c:pt>
                <c:pt idx="3265">
                  <c:v>5.3</c:v>
                </c:pt>
                <c:pt idx="3266">
                  <c:v>5.3</c:v>
                </c:pt>
                <c:pt idx="3267">
                  <c:v>5.3</c:v>
                </c:pt>
                <c:pt idx="3268">
                  <c:v>5.3</c:v>
                </c:pt>
                <c:pt idx="3269">
                  <c:v>5.3</c:v>
                </c:pt>
                <c:pt idx="3270">
                  <c:v>5.3</c:v>
                </c:pt>
                <c:pt idx="3271">
                  <c:v>5.3</c:v>
                </c:pt>
                <c:pt idx="3272">
                  <c:v>5.3</c:v>
                </c:pt>
                <c:pt idx="3273">
                  <c:v>5.3</c:v>
                </c:pt>
                <c:pt idx="3274">
                  <c:v>5.3</c:v>
                </c:pt>
                <c:pt idx="3275">
                  <c:v>5.3</c:v>
                </c:pt>
                <c:pt idx="3276">
                  <c:v>5.3</c:v>
                </c:pt>
                <c:pt idx="3277">
                  <c:v>5.3</c:v>
                </c:pt>
                <c:pt idx="3278">
                  <c:v>5.3</c:v>
                </c:pt>
                <c:pt idx="3279">
                  <c:v>5.3</c:v>
                </c:pt>
                <c:pt idx="3280">
                  <c:v>5.3</c:v>
                </c:pt>
                <c:pt idx="3281">
                  <c:v>5.3</c:v>
                </c:pt>
                <c:pt idx="3282">
                  <c:v>5.3</c:v>
                </c:pt>
                <c:pt idx="3283">
                  <c:v>5.3</c:v>
                </c:pt>
                <c:pt idx="3284">
                  <c:v>5.3</c:v>
                </c:pt>
                <c:pt idx="3285">
                  <c:v>5.3</c:v>
                </c:pt>
                <c:pt idx="3286">
                  <c:v>5.3</c:v>
                </c:pt>
                <c:pt idx="3287">
                  <c:v>5.3</c:v>
                </c:pt>
                <c:pt idx="3288">
                  <c:v>5.3</c:v>
                </c:pt>
                <c:pt idx="3289">
                  <c:v>5.3</c:v>
                </c:pt>
                <c:pt idx="3290">
                  <c:v>5.3</c:v>
                </c:pt>
                <c:pt idx="3291">
                  <c:v>5.3</c:v>
                </c:pt>
                <c:pt idx="3292">
                  <c:v>5.3</c:v>
                </c:pt>
                <c:pt idx="3293">
                  <c:v>5.3</c:v>
                </c:pt>
                <c:pt idx="3294">
                  <c:v>5.3</c:v>
                </c:pt>
                <c:pt idx="3295">
                  <c:v>5.3</c:v>
                </c:pt>
                <c:pt idx="3296">
                  <c:v>5.3</c:v>
                </c:pt>
                <c:pt idx="3297">
                  <c:v>5.3</c:v>
                </c:pt>
                <c:pt idx="3298">
                  <c:v>5.3</c:v>
                </c:pt>
                <c:pt idx="3299">
                  <c:v>5.3</c:v>
                </c:pt>
                <c:pt idx="3300">
                  <c:v>5.3</c:v>
                </c:pt>
                <c:pt idx="3301">
                  <c:v>5.3</c:v>
                </c:pt>
                <c:pt idx="3302">
                  <c:v>5.3</c:v>
                </c:pt>
                <c:pt idx="3303">
                  <c:v>5.3</c:v>
                </c:pt>
                <c:pt idx="3304">
                  <c:v>5.3</c:v>
                </c:pt>
                <c:pt idx="3305">
                  <c:v>5.3</c:v>
                </c:pt>
                <c:pt idx="3306">
                  <c:v>5.3</c:v>
                </c:pt>
                <c:pt idx="3307">
                  <c:v>5.3</c:v>
                </c:pt>
                <c:pt idx="3308">
                  <c:v>5.3</c:v>
                </c:pt>
                <c:pt idx="3309">
                  <c:v>5.3</c:v>
                </c:pt>
                <c:pt idx="3310">
                  <c:v>5.3</c:v>
                </c:pt>
                <c:pt idx="3311">
                  <c:v>5.3</c:v>
                </c:pt>
                <c:pt idx="3312">
                  <c:v>5.3</c:v>
                </c:pt>
                <c:pt idx="3313">
                  <c:v>5.3</c:v>
                </c:pt>
                <c:pt idx="3314">
                  <c:v>5.3</c:v>
                </c:pt>
                <c:pt idx="3315">
                  <c:v>5.3</c:v>
                </c:pt>
                <c:pt idx="3316">
                  <c:v>5.3</c:v>
                </c:pt>
                <c:pt idx="3317">
                  <c:v>5.3</c:v>
                </c:pt>
                <c:pt idx="3318">
                  <c:v>5.3</c:v>
                </c:pt>
                <c:pt idx="3319">
                  <c:v>5.3</c:v>
                </c:pt>
                <c:pt idx="3320">
                  <c:v>5.3</c:v>
                </c:pt>
                <c:pt idx="3321">
                  <c:v>5.3</c:v>
                </c:pt>
                <c:pt idx="3322">
                  <c:v>5.3</c:v>
                </c:pt>
                <c:pt idx="3323">
                  <c:v>5.3</c:v>
                </c:pt>
                <c:pt idx="3324">
                  <c:v>5.3</c:v>
                </c:pt>
                <c:pt idx="3325">
                  <c:v>5.3</c:v>
                </c:pt>
                <c:pt idx="3326">
                  <c:v>5.3</c:v>
                </c:pt>
                <c:pt idx="3327">
                  <c:v>5.3</c:v>
                </c:pt>
                <c:pt idx="3328">
                  <c:v>5.3</c:v>
                </c:pt>
                <c:pt idx="3329">
                  <c:v>5.2</c:v>
                </c:pt>
                <c:pt idx="3330">
                  <c:v>5.2</c:v>
                </c:pt>
                <c:pt idx="3331">
                  <c:v>5.2</c:v>
                </c:pt>
                <c:pt idx="3332">
                  <c:v>5.2</c:v>
                </c:pt>
                <c:pt idx="3333">
                  <c:v>5.2</c:v>
                </c:pt>
                <c:pt idx="3334">
                  <c:v>5.2</c:v>
                </c:pt>
                <c:pt idx="3335">
                  <c:v>5.2</c:v>
                </c:pt>
                <c:pt idx="3336">
                  <c:v>5.2</c:v>
                </c:pt>
                <c:pt idx="3337">
                  <c:v>5.2</c:v>
                </c:pt>
                <c:pt idx="3338">
                  <c:v>5.2</c:v>
                </c:pt>
                <c:pt idx="3339">
                  <c:v>5.2</c:v>
                </c:pt>
                <c:pt idx="3340">
                  <c:v>5.2</c:v>
                </c:pt>
                <c:pt idx="3341">
                  <c:v>5.2</c:v>
                </c:pt>
                <c:pt idx="3342">
                  <c:v>5.2</c:v>
                </c:pt>
                <c:pt idx="3343">
                  <c:v>5.2</c:v>
                </c:pt>
                <c:pt idx="3344">
                  <c:v>5.2</c:v>
                </c:pt>
                <c:pt idx="3345">
                  <c:v>5.2</c:v>
                </c:pt>
                <c:pt idx="3346">
                  <c:v>5.2</c:v>
                </c:pt>
                <c:pt idx="3347">
                  <c:v>5.2</c:v>
                </c:pt>
                <c:pt idx="3348">
                  <c:v>5.2</c:v>
                </c:pt>
                <c:pt idx="3349">
                  <c:v>5.2</c:v>
                </c:pt>
                <c:pt idx="3350">
                  <c:v>5.2</c:v>
                </c:pt>
                <c:pt idx="3351">
                  <c:v>5.2</c:v>
                </c:pt>
                <c:pt idx="3352">
                  <c:v>5.2</c:v>
                </c:pt>
                <c:pt idx="3353">
                  <c:v>5.2</c:v>
                </c:pt>
                <c:pt idx="3354">
                  <c:v>5.2</c:v>
                </c:pt>
                <c:pt idx="3355">
                  <c:v>5.2</c:v>
                </c:pt>
                <c:pt idx="3356">
                  <c:v>5.2</c:v>
                </c:pt>
                <c:pt idx="3357">
                  <c:v>5.2</c:v>
                </c:pt>
                <c:pt idx="3358">
                  <c:v>5.2</c:v>
                </c:pt>
                <c:pt idx="3359">
                  <c:v>5.2</c:v>
                </c:pt>
                <c:pt idx="3360">
                  <c:v>5.2</c:v>
                </c:pt>
                <c:pt idx="3361">
                  <c:v>5.2</c:v>
                </c:pt>
                <c:pt idx="3362">
                  <c:v>5.2</c:v>
                </c:pt>
                <c:pt idx="3363">
                  <c:v>5.2</c:v>
                </c:pt>
                <c:pt idx="3364">
                  <c:v>5.2</c:v>
                </c:pt>
                <c:pt idx="3365">
                  <c:v>5.2</c:v>
                </c:pt>
                <c:pt idx="3366">
                  <c:v>5.2</c:v>
                </c:pt>
                <c:pt idx="3367">
                  <c:v>5.2</c:v>
                </c:pt>
                <c:pt idx="3368">
                  <c:v>5.2</c:v>
                </c:pt>
                <c:pt idx="3369">
                  <c:v>5.2</c:v>
                </c:pt>
                <c:pt idx="3370">
                  <c:v>5.2</c:v>
                </c:pt>
                <c:pt idx="3371">
                  <c:v>5.2</c:v>
                </c:pt>
                <c:pt idx="3372">
                  <c:v>5.2</c:v>
                </c:pt>
                <c:pt idx="3373">
                  <c:v>5.2</c:v>
                </c:pt>
                <c:pt idx="3374">
                  <c:v>5.2</c:v>
                </c:pt>
                <c:pt idx="3375">
                  <c:v>5.0999999999999996</c:v>
                </c:pt>
                <c:pt idx="3376">
                  <c:v>5.0999999999999996</c:v>
                </c:pt>
                <c:pt idx="3377">
                  <c:v>5.0999999999999996</c:v>
                </c:pt>
                <c:pt idx="3378">
                  <c:v>5.0999999999999996</c:v>
                </c:pt>
                <c:pt idx="3379">
                  <c:v>5.0999999999999996</c:v>
                </c:pt>
                <c:pt idx="3380">
                  <c:v>5.0999999999999996</c:v>
                </c:pt>
                <c:pt idx="3381">
                  <c:v>5.0999999999999996</c:v>
                </c:pt>
                <c:pt idx="3382">
                  <c:v>5.0999999999999996</c:v>
                </c:pt>
                <c:pt idx="3383">
                  <c:v>5.0999999999999996</c:v>
                </c:pt>
                <c:pt idx="3384">
                  <c:v>5.0999999999999996</c:v>
                </c:pt>
                <c:pt idx="3385">
                  <c:v>5.0999999999999996</c:v>
                </c:pt>
                <c:pt idx="3386">
                  <c:v>5.0999999999999996</c:v>
                </c:pt>
                <c:pt idx="3387">
                  <c:v>5.0999999999999996</c:v>
                </c:pt>
                <c:pt idx="3388">
                  <c:v>5.0999999999999996</c:v>
                </c:pt>
                <c:pt idx="3389">
                  <c:v>5.0999999999999996</c:v>
                </c:pt>
                <c:pt idx="3390">
                  <c:v>5.0999999999999996</c:v>
                </c:pt>
                <c:pt idx="3391">
                  <c:v>5.0999999999999996</c:v>
                </c:pt>
                <c:pt idx="3392">
                  <c:v>5.0999999999999996</c:v>
                </c:pt>
                <c:pt idx="3393">
                  <c:v>5.0999999999999996</c:v>
                </c:pt>
                <c:pt idx="3394">
                  <c:v>5.0999999999999996</c:v>
                </c:pt>
                <c:pt idx="3395">
                  <c:v>5.0999999999999996</c:v>
                </c:pt>
                <c:pt idx="3396">
                  <c:v>5.0999999999999996</c:v>
                </c:pt>
                <c:pt idx="3397">
                  <c:v>5.0999999999999996</c:v>
                </c:pt>
                <c:pt idx="3398">
                  <c:v>5.0999999999999996</c:v>
                </c:pt>
                <c:pt idx="3399">
                  <c:v>5.0999999999999996</c:v>
                </c:pt>
                <c:pt idx="3400">
                  <c:v>5.0999999999999996</c:v>
                </c:pt>
                <c:pt idx="3401">
                  <c:v>5.0999999999999996</c:v>
                </c:pt>
                <c:pt idx="3402">
                  <c:v>5.0999999999999996</c:v>
                </c:pt>
                <c:pt idx="3403">
                  <c:v>5.0999999999999996</c:v>
                </c:pt>
                <c:pt idx="3404">
                  <c:v>5.0999999999999996</c:v>
                </c:pt>
                <c:pt idx="3405">
                  <c:v>5.0999999999999996</c:v>
                </c:pt>
                <c:pt idx="3406">
                  <c:v>5.0999999999999996</c:v>
                </c:pt>
                <c:pt idx="3407">
                  <c:v>5.0999999999999996</c:v>
                </c:pt>
                <c:pt idx="3408">
                  <c:v>5.0999999999999996</c:v>
                </c:pt>
                <c:pt idx="3409">
                  <c:v>5.0999999999999996</c:v>
                </c:pt>
                <c:pt idx="3410">
                  <c:v>5.0999999999999996</c:v>
                </c:pt>
                <c:pt idx="3411">
                  <c:v>5.0999999999999996</c:v>
                </c:pt>
                <c:pt idx="3412">
                  <c:v>5.0999999999999996</c:v>
                </c:pt>
                <c:pt idx="3413">
                  <c:v>5.0999999999999996</c:v>
                </c:pt>
                <c:pt idx="3414">
                  <c:v>5.0999999999999996</c:v>
                </c:pt>
                <c:pt idx="3415">
                  <c:v>5.0999999999999996</c:v>
                </c:pt>
                <c:pt idx="3416">
                  <c:v>5.0999999999999996</c:v>
                </c:pt>
                <c:pt idx="3417">
                  <c:v>5.0999999999999996</c:v>
                </c:pt>
                <c:pt idx="3418">
                  <c:v>5.0999999999999996</c:v>
                </c:pt>
                <c:pt idx="3419">
                  <c:v>5.0999999999999996</c:v>
                </c:pt>
                <c:pt idx="3420">
                  <c:v>5.0999999999999996</c:v>
                </c:pt>
                <c:pt idx="3421">
                  <c:v>5.0999999999999996</c:v>
                </c:pt>
                <c:pt idx="3422">
                  <c:v>5.0999999999999996</c:v>
                </c:pt>
                <c:pt idx="3423">
                  <c:v>5.0999999999999996</c:v>
                </c:pt>
                <c:pt idx="3424">
                  <c:v>5.0999999999999996</c:v>
                </c:pt>
                <c:pt idx="3425">
                  <c:v>5.0999999999999996</c:v>
                </c:pt>
                <c:pt idx="3426">
                  <c:v>5.0999999999999996</c:v>
                </c:pt>
                <c:pt idx="3427">
                  <c:v>5.0999999999999996</c:v>
                </c:pt>
                <c:pt idx="3428">
                  <c:v>5.0999999999999996</c:v>
                </c:pt>
                <c:pt idx="3429">
                  <c:v>5.0999999999999996</c:v>
                </c:pt>
                <c:pt idx="3430">
                  <c:v>5</c:v>
                </c:pt>
                <c:pt idx="3431">
                  <c:v>5</c:v>
                </c:pt>
                <c:pt idx="3432">
                  <c:v>5</c:v>
                </c:pt>
                <c:pt idx="3433">
                  <c:v>5</c:v>
                </c:pt>
                <c:pt idx="3434">
                  <c:v>5</c:v>
                </c:pt>
                <c:pt idx="3435">
                  <c:v>5</c:v>
                </c:pt>
                <c:pt idx="3436">
                  <c:v>5</c:v>
                </c:pt>
                <c:pt idx="3437">
                  <c:v>5</c:v>
                </c:pt>
                <c:pt idx="3438">
                  <c:v>5</c:v>
                </c:pt>
                <c:pt idx="3439">
                  <c:v>5</c:v>
                </c:pt>
                <c:pt idx="3440">
                  <c:v>5</c:v>
                </c:pt>
                <c:pt idx="3441">
                  <c:v>5</c:v>
                </c:pt>
                <c:pt idx="3442">
                  <c:v>5</c:v>
                </c:pt>
                <c:pt idx="3443">
                  <c:v>5</c:v>
                </c:pt>
                <c:pt idx="3444">
                  <c:v>5</c:v>
                </c:pt>
                <c:pt idx="3445">
                  <c:v>5</c:v>
                </c:pt>
                <c:pt idx="3446">
                  <c:v>5</c:v>
                </c:pt>
                <c:pt idx="3447">
                  <c:v>5</c:v>
                </c:pt>
                <c:pt idx="3448">
                  <c:v>5</c:v>
                </c:pt>
                <c:pt idx="3449">
                  <c:v>5</c:v>
                </c:pt>
                <c:pt idx="3450">
                  <c:v>5</c:v>
                </c:pt>
                <c:pt idx="3451">
                  <c:v>5</c:v>
                </c:pt>
                <c:pt idx="3452">
                  <c:v>5</c:v>
                </c:pt>
                <c:pt idx="3453">
                  <c:v>5</c:v>
                </c:pt>
                <c:pt idx="3454">
                  <c:v>5</c:v>
                </c:pt>
                <c:pt idx="3455">
                  <c:v>5</c:v>
                </c:pt>
                <c:pt idx="3456">
                  <c:v>5</c:v>
                </c:pt>
                <c:pt idx="3457">
                  <c:v>5</c:v>
                </c:pt>
                <c:pt idx="3458">
                  <c:v>5</c:v>
                </c:pt>
                <c:pt idx="3459">
                  <c:v>5</c:v>
                </c:pt>
                <c:pt idx="3460">
                  <c:v>4.9000000000000004</c:v>
                </c:pt>
                <c:pt idx="3461">
                  <c:v>4.9000000000000004</c:v>
                </c:pt>
                <c:pt idx="3462">
                  <c:v>4.9000000000000004</c:v>
                </c:pt>
                <c:pt idx="3463">
                  <c:v>4.9000000000000004</c:v>
                </c:pt>
                <c:pt idx="3464">
                  <c:v>4.9000000000000004</c:v>
                </c:pt>
                <c:pt idx="3465">
                  <c:v>4.9000000000000004</c:v>
                </c:pt>
                <c:pt idx="3466">
                  <c:v>4.9000000000000004</c:v>
                </c:pt>
                <c:pt idx="3467">
                  <c:v>4.9000000000000004</c:v>
                </c:pt>
                <c:pt idx="3468">
                  <c:v>4.9000000000000004</c:v>
                </c:pt>
                <c:pt idx="3469">
                  <c:v>4.9000000000000004</c:v>
                </c:pt>
                <c:pt idx="3470">
                  <c:v>4.9000000000000004</c:v>
                </c:pt>
                <c:pt idx="3471">
                  <c:v>4.9000000000000004</c:v>
                </c:pt>
                <c:pt idx="3472">
                  <c:v>4.9000000000000004</c:v>
                </c:pt>
                <c:pt idx="3473">
                  <c:v>4.9000000000000004</c:v>
                </c:pt>
                <c:pt idx="3474">
                  <c:v>4.9000000000000004</c:v>
                </c:pt>
                <c:pt idx="3475">
                  <c:v>4.9000000000000004</c:v>
                </c:pt>
                <c:pt idx="3476">
                  <c:v>4.9000000000000004</c:v>
                </c:pt>
                <c:pt idx="3477">
                  <c:v>4.9000000000000004</c:v>
                </c:pt>
                <c:pt idx="3478">
                  <c:v>4.9000000000000004</c:v>
                </c:pt>
                <c:pt idx="3479">
                  <c:v>4.9000000000000004</c:v>
                </c:pt>
                <c:pt idx="3480">
                  <c:v>4.9000000000000004</c:v>
                </c:pt>
                <c:pt idx="3481">
                  <c:v>4.9000000000000004</c:v>
                </c:pt>
                <c:pt idx="3482">
                  <c:v>4.9000000000000004</c:v>
                </c:pt>
                <c:pt idx="3483">
                  <c:v>4.9000000000000004</c:v>
                </c:pt>
                <c:pt idx="3484">
                  <c:v>4.9000000000000004</c:v>
                </c:pt>
                <c:pt idx="3485">
                  <c:v>4.9000000000000004</c:v>
                </c:pt>
                <c:pt idx="3486">
                  <c:v>4.9000000000000004</c:v>
                </c:pt>
                <c:pt idx="3487">
                  <c:v>4.9000000000000004</c:v>
                </c:pt>
                <c:pt idx="3488">
                  <c:v>4.9000000000000004</c:v>
                </c:pt>
                <c:pt idx="3489">
                  <c:v>4.9000000000000004</c:v>
                </c:pt>
                <c:pt idx="3490">
                  <c:v>4.9000000000000004</c:v>
                </c:pt>
                <c:pt idx="3491">
                  <c:v>4.9000000000000004</c:v>
                </c:pt>
                <c:pt idx="3492">
                  <c:v>4.9000000000000004</c:v>
                </c:pt>
                <c:pt idx="3493">
                  <c:v>4.9000000000000004</c:v>
                </c:pt>
                <c:pt idx="3494">
                  <c:v>4.9000000000000004</c:v>
                </c:pt>
                <c:pt idx="3495">
                  <c:v>4.9000000000000004</c:v>
                </c:pt>
                <c:pt idx="3496">
                  <c:v>4.9000000000000004</c:v>
                </c:pt>
                <c:pt idx="3497">
                  <c:v>4.9000000000000004</c:v>
                </c:pt>
                <c:pt idx="3498">
                  <c:v>4.8</c:v>
                </c:pt>
                <c:pt idx="3499">
                  <c:v>4.8</c:v>
                </c:pt>
                <c:pt idx="3500">
                  <c:v>4.8</c:v>
                </c:pt>
                <c:pt idx="3501">
                  <c:v>4.8</c:v>
                </c:pt>
                <c:pt idx="3502">
                  <c:v>4.8</c:v>
                </c:pt>
                <c:pt idx="3503">
                  <c:v>4.8</c:v>
                </c:pt>
                <c:pt idx="3504">
                  <c:v>4.8</c:v>
                </c:pt>
                <c:pt idx="3505">
                  <c:v>4.8</c:v>
                </c:pt>
                <c:pt idx="3506">
                  <c:v>4.8</c:v>
                </c:pt>
                <c:pt idx="3507">
                  <c:v>4.8</c:v>
                </c:pt>
                <c:pt idx="3508">
                  <c:v>4.8</c:v>
                </c:pt>
                <c:pt idx="3509">
                  <c:v>4.8</c:v>
                </c:pt>
                <c:pt idx="3510">
                  <c:v>4.8</c:v>
                </c:pt>
                <c:pt idx="3511">
                  <c:v>4.8</c:v>
                </c:pt>
                <c:pt idx="3512">
                  <c:v>4.8</c:v>
                </c:pt>
                <c:pt idx="3513">
                  <c:v>4.8</c:v>
                </c:pt>
                <c:pt idx="3514">
                  <c:v>4.8</c:v>
                </c:pt>
                <c:pt idx="3515">
                  <c:v>4.8</c:v>
                </c:pt>
                <c:pt idx="3516">
                  <c:v>4.8</c:v>
                </c:pt>
                <c:pt idx="3517">
                  <c:v>4.8</c:v>
                </c:pt>
                <c:pt idx="3518">
                  <c:v>4.8</c:v>
                </c:pt>
                <c:pt idx="3519">
                  <c:v>4.8</c:v>
                </c:pt>
                <c:pt idx="3520">
                  <c:v>4.8</c:v>
                </c:pt>
                <c:pt idx="3521">
                  <c:v>4.8</c:v>
                </c:pt>
                <c:pt idx="3522">
                  <c:v>4.8</c:v>
                </c:pt>
                <c:pt idx="3523">
                  <c:v>4.8</c:v>
                </c:pt>
                <c:pt idx="3524">
                  <c:v>4.8</c:v>
                </c:pt>
                <c:pt idx="3525">
                  <c:v>4.8</c:v>
                </c:pt>
                <c:pt idx="3526">
                  <c:v>4.8</c:v>
                </c:pt>
                <c:pt idx="3527">
                  <c:v>4.8</c:v>
                </c:pt>
                <c:pt idx="3528">
                  <c:v>4.8</c:v>
                </c:pt>
                <c:pt idx="3529">
                  <c:v>4.7</c:v>
                </c:pt>
                <c:pt idx="3530">
                  <c:v>4.7</c:v>
                </c:pt>
                <c:pt idx="3531">
                  <c:v>4.7</c:v>
                </c:pt>
                <c:pt idx="3532">
                  <c:v>4.7</c:v>
                </c:pt>
                <c:pt idx="3533">
                  <c:v>4.7</c:v>
                </c:pt>
                <c:pt idx="3534">
                  <c:v>4.7</c:v>
                </c:pt>
                <c:pt idx="3535">
                  <c:v>4.7</c:v>
                </c:pt>
                <c:pt idx="3536">
                  <c:v>4.7</c:v>
                </c:pt>
                <c:pt idx="3537">
                  <c:v>4.7</c:v>
                </c:pt>
                <c:pt idx="3538">
                  <c:v>4.7</c:v>
                </c:pt>
                <c:pt idx="3539">
                  <c:v>4.7</c:v>
                </c:pt>
                <c:pt idx="3540">
                  <c:v>4.7</c:v>
                </c:pt>
                <c:pt idx="3541">
                  <c:v>4.7</c:v>
                </c:pt>
                <c:pt idx="3542">
                  <c:v>4.7</c:v>
                </c:pt>
                <c:pt idx="3543">
                  <c:v>4.7</c:v>
                </c:pt>
                <c:pt idx="3544">
                  <c:v>4.7</c:v>
                </c:pt>
                <c:pt idx="3545">
                  <c:v>4.7</c:v>
                </c:pt>
                <c:pt idx="3546">
                  <c:v>4.7</c:v>
                </c:pt>
                <c:pt idx="3547">
                  <c:v>4.7</c:v>
                </c:pt>
                <c:pt idx="3548">
                  <c:v>4.7</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c:v>
                </c:pt>
                <c:pt idx="3579">
                  <c:v>4.5</c:v>
                </c:pt>
                <c:pt idx="3580">
                  <c:v>4.5</c:v>
                </c:pt>
                <c:pt idx="3581">
                  <c:v>4.5</c:v>
                </c:pt>
                <c:pt idx="3582">
                  <c:v>4.5</c:v>
                </c:pt>
                <c:pt idx="3583">
                  <c:v>4.5</c:v>
                </c:pt>
                <c:pt idx="3584">
                  <c:v>4.5</c:v>
                </c:pt>
                <c:pt idx="3585">
                  <c:v>4.5</c:v>
                </c:pt>
                <c:pt idx="3586">
                  <c:v>4.5</c:v>
                </c:pt>
                <c:pt idx="3587">
                  <c:v>4.5</c:v>
                </c:pt>
                <c:pt idx="3588">
                  <c:v>4.5</c:v>
                </c:pt>
                <c:pt idx="3589">
                  <c:v>4.5</c:v>
                </c:pt>
                <c:pt idx="3590">
                  <c:v>4.5</c:v>
                </c:pt>
                <c:pt idx="3591">
                  <c:v>4.5</c:v>
                </c:pt>
                <c:pt idx="3592">
                  <c:v>4.5</c:v>
                </c:pt>
                <c:pt idx="3593">
                  <c:v>4.5</c:v>
                </c:pt>
                <c:pt idx="3594">
                  <c:v>4.5</c:v>
                </c:pt>
                <c:pt idx="3595">
                  <c:v>4.5</c:v>
                </c:pt>
                <c:pt idx="3596">
                  <c:v>4.5</c:v>
                </c:pt>
                <c:pt idx="3597">
                  <c:v>4.4000000000000004</c:v>
                </c:pt>
                <c:pt idx="3598">
                  <c:v>4.4000000000000004</c:v>
                </c:pt>
                <c:pt idx="3599">
                  <c:v>4.4000000000000004</c:v>
                </c:pt>
                <c:pt idx="3600">
                  <c:v>4.4000000000000004</c:v>
                </c:pt>
                <c:pt idx="3601">
                  <c:v>4.4000000000000004</c:v>
                </c:pt>
                <c:pt idx="3602">
                  <c:v>4.4000000000000004</c:v>
                </c:pt>
                <c:pt idx="3603">
                  <c:v>4.4000000000000004</c:v>
                </c:pt>
                <c:pt idx="3604">
                  <c:v>4.4000000000000004</c:v>
                </c:pt>
                <c:pt idx="3605">
                  <c:v>4.4000000000000004</c:v>
                </c:pt>
                <c:pt idx="3606">
                  <c:v>4.4000000000000004</c:v>
                </c:pt>
                <c:pt idx="3607">
                  <c:v>4.4000000000000004</c:v>
                </c:pt>
                <c:pt idx="3608">
                  <c:v>4.4000000000000004</c:v>
                </c:pt>
                <c:pt idx="3609">
                  <c:v>4.4000000000000004</c:v>
                </c:pt>
                <c:pt idx="3610">
                  <c:v>4.4000000000000004</c:v>
                </c:pt>
                <c:pt idx="3611">
                  <c:v>4.4000000000000004</c:v>
                </c:pt>
                <c:pt idx="3612">
                  <c:v>4.4000000000000004</c:v>
                </c:pt>
                <c:pt idx="3613">
                  <c:v>4.4000000000000004</c:v>
                </c:pt>
                <c:pt idx="3614">
                  <c:v>4.4000000000000004</c:v>
                </c:pt>
                <c:pt idx="3615">
                  <c:v>4.4000000000000004</c:v>
                </c:pt>
                <c:pt idx="3616">
                  <c:v>4.3</c:v>
                </c:pt>
                <c:pt idx="3617">
                  <c:v>4.3</c:v>
                </c:pt>
                <c:pt idx="3618">
                  <c:v>4.3</c:v>
                </c:pt>
                <c:pt idx="3619">
                  <c:v>4.3</c:v>
                </c:pt>
                <c:pt idx="3620">
                  <c:v>4.3</c:v>
                </c:pt>
                <c:pt idx="3621">
                  <c:v>4.3</c:v>
                </c:pt>
                <c:pt idx="3622">
                  <c:v>4.3</c:v>
                </c:pt>
                <c:pt idx="3623">
                  <c:v>4.3</c:v>
                </c:pt>
                <c:pt idx="3624">
                  <c:v>4.3</c:v>
                </c:pt>
                <c:pt idx="3625">
                  <c:v>4.3</c:v>
                </c:pt>
                <c:pt idx="3626">
                  <c:v>4.3</c:v>
                </c:pt>
                <c:pt idx="3627">
                  <c:v>4.3</c:v>
                </c:pt>
                <c:pt idx="3628">
                  <c:v>4.3</c:v>
                </c:pt>
                <c:pt idx="3629">
                  <c:v>4.3</c:v>
                </c:pt>
                <c:pt idx="3630">
                  <c:v>4.3</c:v>
                </c:pt>
                <c:pt idx="3631">
                  <c:v>4.3</c:v>
                </c:pt>
                <c:pt idx="3632">
                  <c:v>4.3</c:v>
                </c:pt>
                <c:pt idx="3633">
                  <c:v>4.2</c:v>
                </c:pt>
                <c:pt idx="3634">
                  <c:v>4.2</c:v>
                </c:pt>
                <c:pt idx="3635">
                  <c:v>4.2</c:v>
                </c:pt>
                <c:pt idx="3636">
                  <c:v>4.2</c:v>
                </c:pt>
                <c:pt idx="3637">
                  <c:v>4.2</c:v>
                </c:pt>
                <c:pt idx="3638">
                  <c:v>4.2</c:v>
                </c:pt>
                <c:pt idx="3639">
                  <c:v>4.2</c:v>
                </c:pt>
                <c:pt idx="3640">
                  <c:v>4.2</c:v>
                </c:pt>
                <c:pt idx="3641">
                  <c:v>4.2</c:v>
                </c:pt>
                <c:pt idx="3642">
                  <c:v>4.2</c:v>
                </c:pt>
                <c:pt idx="3643">
                  <c:v>4.2</c:v>
                </c:pt>
                <c:pt idx="3644">
                  <c:v>4.2</c:v>
                </c:pt>
                <c:pt idx="3645">
                  <c:v>4.0999999999999996</c:v>
                </c:pt>
                <c:pt idx="3646">
                  <c:v>4.0999999999999996</c:v>
                </c:pt>
                <c:pt idx="3647">
                  <c:v>4.0999999999999996</c:v>
                </c:pt>
                <c:pt idx="3648">
                  <c:v>4.0999999999999996</c:v>
                </c:pt>
                <c:pt idx="3649">
                  <c:v>4.0999999999999996</c:v>
                </c:pt>
                <c:pt idx="3650">
                  <c:v>4.0999999999999996</c:v>
                </c:pt>
                <c:pt idx="3651">
                  <c:v>4.0999999999999996</c:v>
                </c:pt>
                <c:pt idx="3652">
                  <c:v>4.0999999999999996</c:v>
                </c:pt>
                <c:pt idx="3653">
                  <c:v>4.0999999999999996</c:v>
                </c:pt>
                <c:pt idx="3654">
                  <c:v>4.0999999999999996</c:v>
                </c:pt>
                <c:pt idx="3655">
                  <c:v>4.0999999999999996</c:v>
                </c:pt>
                <c:pt idx="3656">
                  <c:v>4.0999999999999996</c:v>
                </c:pt>
                <c:pt idx="3657">
                  <c:v>4.0999999999999996</c:v>
                </c:pt>
                <c:pt idx="3658">
                  <c:v>4.0999999999999996</c:v>
                </c:pt>
                <c:pt idx="3659">
                  <c:v>4.0999999999999996</c:v>
                </c:pt>
                <c:pt idx="3660">
                  <c:v>4.0999999999999996</c:v>
                </c:pt>
                <c:pt idx="3661">
                  <c:v>4.0999999999999996</c:v>
                </c:pt>
                <c:pt idx="3662">
                  <c:v>4.0999999999999996</c:v>
                </c:pt>
                <c:pt idx="3663">
                  <c:v>4</c:v>
                </c:pt>
                <c:pt idx="3664">
                  <c:v>4</c:v>
                </c:pt>
                <c:pt idx="3665">
                  <c:v>4</c:v>
                </c:pt>
                <c:pt idx="3666">
                  <c:v>4</c:v>
                </c:pt>
                <c:pt idx="3667">
                  <c:v>4</c:v>
                </c:pt>
                <c:pt idx="3668">
                  <c:v>4</c:v>
                </c:pt>
                <c:pt idx="3669">
                  <c:v>4</c:v>
                </c:pt>
                <c:pt idx="3670">
                  <c:v>4</c:v>
                </c:pt>
                <c:pt idx="3671">
                  <c:v>3.9</c:v>
                </c:pt>
                <c:pt idx="3672">
                  <c:v>3.9</c:v>
                </c:pt>
                <c:pt idx="3673">
                  <c:v>3.9</c:v>
                </c:pt>
                <c:pt idx="3674">
                  <c:v>3.9</c:v>
                </c:pt>
                <c:pt idx="3675">
                  <c:v>3.9</c:v>
                </c:pt>
                <c:pt idx="3676">
                  <c:v>3.9</c:v>
                </c:pt>
                <c:pt idx="3677">
                  <c:v>3.9</c:v>
                </c:pt>
                <c:pt idx="3678">
                  <c:v>3.9</c:v>
                </c:pt>
                <c:pt idx="3679">
                  <c:v>3.8</c:v>
                </c:pt>
                <c:pt idx="3680">
                  <c:v>3.8</c:v>
                </c:pt>
                <c:pt idx="3681">
                  <c:v>3.8</c:v>
                </c:pt>
                <c:pt idx="3682">
                  <c:v>3.8</c:v>
                </c:pt>
                <c:pt idx="3683">
                  <c:v>3.8</c:v>
                </c:pt>
                <c:pt idx="3684">
                  <c:v>3.8</c:v>
                </c:pt>
                <c:pt idx="3685">
                  <c:v>3.8</c:v>
                </c:pt>
                <c:pt idx="3686">
                  <c:v>3.8</c:v>
                </c:pt>
                <c:pt idx="3687">
                  <c:v>3.8</c:v>
                </c:pt>
                <c:pt idx="3688">
                  <c:v>3.7</c:v>
                </c:pt>
                <c:pt idx="3689">
                  <c:v>3.7</c:v>
                </c:pt>
                <c:pt idx="3690">
                  <c:v>3.7</c:v>
                </c:pt>
                <c:pt idx="3691">
                  <c:v>3.7</c:v>
                </c:pt>
                <c:pt idx="3692">
                  <c:v>3.7</c:v>
                </c:pt>
                <c:pt idx="3693">
                  <c:v>3.6</c:v>
                </c:pt>
                <c:pt idx="3694">
                  <c:v>3.6</c:v>
                </c:pt>
                <c:pt idx="3695">
                  <c:v>3.6</c:v>
                </c:pt>
                <c:pt idx="3696">
                  <c:v>3.6</c:v>
                </c:pt>
                <c:pt idx="3697">
                  <c:v>3.6</c:v>
                </c:pt>
                <c:pt idx="3698">
                  <c:v>3.6</c:v>
                </c:pt>
                <c:pt idx="3699">
                  <c:v>3.6</c:v>
                </c:pt>
                <c:pt idx="3700">
                  <c:v>3.6</c:v>
                </c:pt>
                <c:pt idx="3701">
                  <c:v>3.6</c:v>
                </c:pt>
                <c:pt idx="3702">
                  <c:v>3.5</c:v>
                </c:pt>
                <c:pt idx="3703">
                  <c:v>3.5</c:v>
                </c:pt>
                <c:pt idx="3704">
                  <c:v>3.5</c:v>
                </c:pt>
                <c:pt idx="3705">
                  <c:v>3.5</c:v>
                </c:pt>
                <c:pt idx="3706">
                  <c:v>3.5</c:v>
                </c:pt>
                <c:pt idx="3707">
                  <c:v>3.5</c:v>
                </c:pt>
                <c:pt idx="3708">
                  <c:v>3.5</c:v>
                </c:pt>
                <c:pt idx="3709">
                  <c:v>3.5</c:v>
                </c:pt>
                <c:pt idx="3710">
                  <c:v>3.4</c:v>
                </c:pt>
                <c:pt idx="3711">
                  <c:v>3.4</c:v>
                </c:pt>
                <c:pt idx="3712">
                  <c:v>3.4</c:v>
                </c:pt>
                <c:pt idx="3713">
                  <c:v>3.3</c:v>
                </c:pt>
                <c:pt idx="3714">
                  <c:v>3.3</c:v>
                </c:pt>
                <c:pt idx="3715">
                  <c:v>3.3</c:v>
                </c:pt>
                <c:pt idx="3716">
                  <c:v>3.3</c:v>
                </c:pt>
                <c:pt idx="3717">
                  <c:v>3.3</c:v>
                </c:pt>
                <c:pt idx="3718">
                  <c:v>3.3</c:v>
                </c:pt>
                <c:pt idx="3719">
                  <c:v>3.3</c:v>
                </c:pt>
                <c:pt idx="3720">
                  <c:v>3.3</c:v>
                </c:pt>
                <c:pt idx="3721">
                  <c:v>3.3</c:v>
                </c:pt>
                <c:pt idx="3722">
                  <c:v>3.3</c:v>
                </c:pt>
                <c:pt idx="3723">
                  <c:v>3.2</c:v>
                </c:pt>
                <c:pt idx="3724">
                  <c:v>3.1</c:v>
                </c:pt>
                <c:pt idx="3725">
                  <c:v>3.1</c:v>
                </c:pt>
                <c:pt idx="3726">
                  <c:v>3.1</c:v>
                </c:pt>
                <c:pt idx="3727">
                  <c:v>3.1</c:v>
                </c:pt>
                <c:pt idx="3728">
                  <c:v>3</c:v>
                </c:pt>
                <c:pt idx="3729">
                  <c:v>3</c:v>
                </c:pt>
                <c:pt idx="3730">
                  <c:v>3</c:v>
                </c:pt>
                <c:pt idx="3731">
                  <c:v>2.9</c:v>
                </c:pt>
                <c:pt idx="3732">
                  <c:v>2.9</c:v>
                </c:pt>
                <c:pt idx="3733">
                  <c:v>2.8</c:v>
                </c:pt>
                <c:pt idx="3734">
                  <c:v>2.8</c:v>
                </c:pt>
                <c:pt idx="3735">
                  <c:v>2.8</c:v>
                </c:pt>
                <c:pt idx="3736">
                  <c:v>2.8</c:v>
                </c:pt>
                <c:pt idx="3737">
                  <c:v>2.8</c:v>
                </c:pt>
                <c:pt idx="3738">
                  <c:v>2.7</c:v>
                </c:pt>
                <c:pt idx="3739">
                  <c:v>2.7</c:v>
                </c:pt>
                <c:pt idx="3740">
                  <c:v>2.7</c:v>
                </c:pt>
                <c:pt idx="3741">
                  <c:v>2.7</c:v>
                </c:pt>
                <c:pt idx="3742">
                  <c:v>2.5</c:v>
                </c:pt>
                <c:pt idx="3743">
                  <c:v>2.4</c:v>
                </c:pt>
                <c:pt idx="3744">
                  <c:v>2.4</c:v>
                </c:pt>
                <c:pt idx="3745">
                  <c:v>2.2999999999999998</c:v>
                </c:pt>
                <c:pt idx="3746">
                  <c:v>2.2999999999999998</c:v>
                </c:pt>
                <c:pt idx="3747">
                  <c:v>2.2999999999999998</c:v>
                </c:pt>
                <c:pt idx="3748">
                  <c:v>2.2000000000000002</c:v>
                </c:pt>
                <c:pt idx="3749">
                  <c:v>2.1</c:v>
                </c:pt>
                <c:pt idx="3750">
                  <c:v>2.1</c:v>
                </c:pt>
                <c:pt idx="3751">
                  <c:v>2.1</c:v>
                </c:pt>
                <c:pt idx="3752">
                  <c:v>2</c:v>
                </c:pt>
                <c:pt idx="3753">
                  <c:v>1.9</c:v>
                </c:pt>
                <c:pt idx="3754">
                  <c:v>1.9</c:v>
                </c:pt>
                <c:pt idx="3755">
                  <c:v>1.6</c:v>
                </c:pt>
              </c:numCache>
            </c:numRef>
          </c:val>
          <c:smooth val="0"/>
          <c:extLst>
            <c:ext xmlns:c16="http://schemas.microsoft.com/office/drawing/2014/chart" uri="{C3380CC4-5D6E-409C-BE32-E72D297353CC}">
              <c16:uniqueId val="{00000000-395E-4D0D-BB18-7FA1361D78E6}"/>
            </c:ext>
          </c:extLst>
        </c:ser>
        <c:dLbls>
          <c:showLegendKey val="0"/>
          <c:showVal val="0"/>
          <c:showCatName val="0"/>
          <c:showSerName val="0"/>
          <c:showPercent val="0"/>
          <c:showBubbleSize val="0"/>
        </c:dLbls>
        <c:smooth val="0"/>
        <c:axId val="1708135887"/>
        <c:axId val="1732463263"/>
      </c:lineChart>
      <c:catAx>
        <c:axId val="170813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463263"/>
        <c:crosses val="autoZero"/>
        <c:auto val="1"/>
        <c:lblAlgn val="ctr"/>
        <c:lblOffset val="100"/>
        <c:noMultiLvlLbl val="0"/>
      </c:catAx>
      <c:valAx>
        <c:axId val="173246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13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'IMDB_Movies_Raw D Top Director'!$N$1</c:f>
              <c:strCache>
                <c:ptCount val="1"/>
                <c:pt idx="0">
                  <c:v>Average Imbd</c:v>
                </c:pt>
              </c:strCache>
            </c:strRef>
          </c:tx>
          <c:spPr>
            <a:solidFill>
              <a:schemeClr val="accent2"/>
            </a:solidFill>
            <a:ln>
              <a:noFill/>
            </a:ln>
            <a:effectLst/>
          </c:spPr>
          <c:invertIfNegative val="0"/>
          <c:cat>
            <c:strRef>
              <c:f>'IMDB_Movies_Raw D Top Director'!$M$2:$M$1645</c:f>
              <c:strCache>
                <c:ptCount val="11"/>
                <c:pt idx="0">
                  <c:v>Christopher Nolan</c:v>
                </c:pt>
                <c:pt idx="1">
                  <c:v>Richard Marquand</c:v>
                </c:pt>
                <c:pt idx="2">
                  <c:v>Sergio Leone</c:v>
                </c:pt>
                <c:pt idx="3">
                  <c:v>Alfred Hitchcock</c:v>
                </c:pt>
                <c:pt idx="4">
                  <c:v>Tony Kaye</c:v>
                </c:pt>
                <c:pt idx="5">
                  <c:v>Ron Fricke</c:v>
                </c:pt>
                <c:pt idx="6">
                  <c:v>Damien Chazelle</c:v>
                </c:pt>
                <c:pt idx="7">
                  <c:v>Charles Chaplin</c:v>
                </c:pt>
                <c:pt idx="8">
                  <c:v>Asghar Farhadi</c:v>
                </c:pt>
                <c:pt idx="9">
                  <c:v>Akira Kurosawa</c:v>
                </c:pt>
                <c:pt idx="10">
                  <c:v>Majid Majidi</c:v>
                </c:pt>
              </c:strCache>
            </c:strRef>
          </c:cat>
          <c:val>
            <c:numRef>
              <c:f>'IMDB_Movies_Raw D Top Director'!$N$2:$N$1645</c:f>
              <c:numCache>
                <c:formatCode>General</c:formatCode>
                <c:ptCount val="11"/>
                <c:pt idx="0">
                  <c:v>8.4250000000000007</c:v>
                </c:pt>
                <c:pt idx="1">
                  <c:v>8.4</c:v>
                </c:pt>
                <c:pt idx="2">
                  <c:v>8.4333333333333336</c:v>
                </c:pt>
                <c:pt idx="3">
                  <c:v>8.5</c:v>
                </c:pt>
                <c:pt idx="4">
                  <c:v>8.6</c:v>
                </c:pt>
                <c:pt idx="5">
                  <c:v>8.5</c:v>
                </c:pt>
                <c:pt idx="6">
                  <c:v>8.5</c:v>
                </c:pt>
                <c:pt idx="7">
                  <c:v>8.6</c:v>
                </c:pt>
                <c:pt idx="8">
                  <c:v>8.4</c:v>
                </c:pt>
                <c:pt idx="9">
                  <c:v>8.6999999999999993</c:v>
                </c:pt>
                <c:pt idx="10">
                  <c:v>8.5</c:v>
                </c:pt>
              </c:numCache>
            </c:numRef>
          </c:val>
          <c:extLst>
            <c:ext xmlns:c16="http://schemas.microsoft.com/office/drawing/2014/chart" uri="{C3380CC4-5D6E-409C-BE32-E72D297353CC}">
              <c16:uniqueId val="{00000000-40CC-4861-889C-5A0A9063FBFB}"/>
            </c:ext>
          </c:extLst>
        </c:ser>
        <c:dLbls>
          <c:showLegendKey val="0"/>
          <c:showVal val="0"/>
          <c:showCatName val="0"/>
          <c:showSerName val="0"/>
          <c:showPercent val="0"/>
          <c:showBubbleSize val="0"/>
        </c:dLbls>
        <c:gapWidth val="219"/>
        <c:overlap val="-27"/>
        <c:axId val="1731312719"/>
        <c:axId val="1662286735"/>
      </c:barChart>
      <c:catAx>
        <c:axId val="1731312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86735"/>
        <c:crosses val="autoZero"/>
        <c:auto val="1"/>
        <c:lblAlgn val="ctr"/>
        <c:lblOffset val="100"/>
        <c:noMultiLvlLbl val="0"/>
      </c:catAx>
      <c:valAx>
        <c:axId val="166228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1312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'IMDB_Movies_Raw E'!$L$2</c:f>
              <c:strCache>
                <c:ptCount val="1"/>
                <c:pt idx="0">
                  <c:v>Popularity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'IMDB_Movies_Raw E'!$K$3:$K$24</c:f>
              <c:strCache>
                <c:ptCount val="22"/>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Western</c:v>
                </c:pt>
                <c:pt idx="15">
                  <c:v>Musical</c:v>
                </c:pt>
                <c:pt idx="16">
                  <c:v>Thriller</c:v>
                </c:pt>
                <c:pt idx="17">
                  <c:v>History</c:v>
                </c:pt>
                <c:pt idx="18">
                  <c:v>Music</c:v>
                </c:pt>
                <c:pt idx="19">
                  <c:v>War</c:v>
                </c:pt>
                <c:pt idx="20">
                  <c:v>Sport</c:v>
                </c:pt>
                <c:pt idx="21">
                  <c:v>Film-Noir</c:v>
                </c:pt>
              </c:strCache>
            </c:strRef>
          </c:cat>
          <c:val>
            <c:numRef>
              <c:f>'IMDB_Movies_Raw E'!$L$3:$L$24</c:f>
              <c:numCache>
                <c:formatCode>General</c:formatCode>
                <c:ptCount val="22"/>
                <c:pt idx="0">
                  <c:v>959</c:v>
                </c:pt>
                <c:pt idx="1">
                  <c:v>781</c:v>
                </c:pt>
                <c:pt idx="2">
                  <c:v>1893</c:v>
                </c:pt>
                <c:pt idx="3">
                  <c:v>196</c:v>
                </c:pt>
                <c:pt idx="4">
                  <c:v>1461</c:v>
                </c:pt>
                <c:pt idx="5">
                  <c:v>384</c:v>
                </c:pt>
                <c:pt idx="6">
                  <c:v>709</c:v>
                </c:pt>
                <c:pt idx="7">
                  <c:v>239</c:v>
                </c:pt>
                <c:pt idx="8">
                  <c:v>507</c:v>
                </c:pt>
                <c:pt idx="9">
                  <c:v>45</c:v>
                </c:pt>
                <c:pt idx="10">
                  <c:v>496</c:v>
                </c:pt>
                <c:pt idx="11">
                  <c:v>392</c:v>
                </c:pt>
                <c:pt idx="12">
                  <c:v>858</c:v>
                </c:pt>
                <c:pt idx="13">
                  <c:v>442</c:v>
                </c:pt>
                <c:pt idx="14">
                  <c:v>59</c:v>
                </c:pt>
                <c:pt idx="15">
                  <c:v>96</c:v>
                </c:pt>
                <c:pt idx="16">
                  <c:v>1115</c:v>
                </c:pt>
                <c:pt idx="17">
                  <c:v>149</c:v>
                </c:pt>
                <c:pt idx="18">
                  <c:v>151</c:v>
                </c:pt>
                <c:pt idx="19">
                  <c:v>152</c:v>
                </c:pt>
                <c:pt idx="20">
                  <c:v>148</c:v>
                </c:pt>
                <c:pt idx="21">
                  <c:v>1</c:v>
                </c:pt>
              </c:numCache>
            </c:numRef>
          </c:val>
          <c:smooth val="0"/>
          <c:extLst>
            <c:ext xmlns:c16="http://schemas.microsoft.com/office/drawing/2014/chart" uri="{C3380CC4-5D6E-409C-BE32-E72D297353CC}">
              <c16:uniqueId val="{00000000-0B62-4CB8-A0CB-781F3C13F572}"/>
            </c:ext>
          </c:extLst>
        </c:ser>
        <c:dLbls>
          <c:showLegendKey val="0"/>
          <c:showVal val="0"/>
          <c:showCatName val="0"/>
          <c:showSerName val="0"/>
          <c:showPercent val="0"/>
          <c:showBubbleSize val="0"/>
        </c:dLbls>
        <c:marker val="1"/>
        <c:smooth val="0"/>
        <c:axId val="1320904591"/>
        <c:axId val="1732458271"/>
      </c:lineChart>
      <c:catAx>
        <c:axId val="1320904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2458271"/>
        <c:crosses val="autoZero"/>
        <c:auto val="1"/>
        <c:lblAlgn val="ctr"/>
        <c:lblOffset val="100"/>
        <c:noMultiLvlLbl val="0"/>
      </c:catAx>
      <c:valAx>
        <c:axId val="173245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0904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502975320447712"/>
          <c:y val="5.6250006920522504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7.8214107874565855E-2"/>
          <c:y val="0.25293753111928285"/>
          <c:w val="0.91785306846953085"/>
          <c:h val="0.53787149826174929"/>
        </c:manualLayout>
      </c:layout>
      <c:barChart>
        <c:barDir val="col"/>
        <c:grouping val="clustered"/>
        <c:varyColors val="0"/>
        <c:ser>
          <c:idx val="0"/>
          <c:order val="0"/>
          <c:tx>
            <c:strRef>
              <c:f>Sheet1!$B$1</c:f>
              <c:strCache>
                <c:ptCount val="1"/>
                <c:pt idx="0">
                  <c:v>Before 90s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3"/>
                <c:pt idx="0">
                  <c:v>Brad pitt</c:v>
                </c:pt>
                <c:pt idx="1">
                  <c:v>Leonardo Dicaprio</c:v>
                </c:pt>
                <c:pt idx="2">
                  <c:v>Meryl Streep</c:v>
                </c:pt>
              </c:strCache>
            </c:strRef>
          </c:cat>
          <c:val>
            <c:numRef>
              <c:f>Sheet1!$B$2:$B$5</c:f>
              <c:numCache>
                <c:formatCode>General</c:formatCode>
                <c:ptCount val="3"/>
                <c:pt idx="0">
                  <c:v>0</c:v>
                </c:pt>
                <c:pt idx="1">
                  <c:v>0</c:v>
                </c:pt>
                <c:pt idx="2">
                  <c:v>2</c:v>
                </c:pt>
              </c:numCache>
            </c:numRef>
          </c:val>
          <c:extLst>
            <c:ext xmlns:c16="http://schemas.microsoft.com/office/drawing/2014/chart" uri="{C3380CC4-5D6E-409C-BE32-E72D297353CC}">
              <c16:uniqueId val="{00000000-F7CD-416F-BD47-01CA99ABCCD3}"/>
            </c:ext>
          </c:extLst>
        </c:ser>
        <c:ser>
          <c:idx val="1"/>
          <c:order val="1"/>
          <c:tx>
            <c:strRef>
              <c:f>Sheet1!$C$1</c:f>
              <c:strCache>
                <c:ptCount val="1"/>
                <c:pt idx="0">
                  <c:v>90s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3"/>
                <c:pt idx="0">
                  <c:v>Brad pitt</c:v>
                </c:pt>
                <c:pt idx="1">
                  <c:v>Leonardo Dicaprio</c:v>
                </c:pt>
                <c:pt idx="2">
                  <c:v>Meryl Streep</c:v>
                </c:pt>
              </c:strCache>
            </c:strRef>
          </c:cat>
          <c:val>
            <c:numRef>
              <c:f>Sheet1!$C$2:$C$5</c:f>
              <c:numCache>
                <c:formatCode>General</c:formatCode>
                <c:ptCount val="3"/>
                <c:pt idx="0">
                  <c:v>4</c:v>
                </c:pt>
                <c:pt idx="1">
                  <c:v>5</c:v>
                </c:pt>
                <c:pt idx="2">
                  <c:v>2</c:v>
                </c:pt>
              </c:numCache>
            </c:numRef>
          </c:val>
          <c:extLst>
            <c:ext xmlns:c16="http://schemas.microsoft.com/office/drawing/2014/chart" uri="{C3380CC4-5D6E-409C-BE32-E72D297353CC}">
              <c16:uniqueId val="{00000001-F7CD-416F-BD47-01CA99ABCCD3}"/>
            </c:ext>
          </c:extLst>
        </c:ser>
        <c:ser>
          <c:idx val="2"/>
          <c:order val="2"/>
          <c:tx>
            <c:strRef>
              <c:f>Sheet1!$D$1</c:f>
              <c:strCache>
                <c:ptCount val="1"/>
                <c:pt idx="0">
                  <c:v>2000s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Sheet1!$A$2:$A$5</c:f>
              <c:strCache>
                <c:ptCount val="3"/>
                <c:pt idx="0">
                  <c:v>Brad pitt</c:v>
                </c:pt>
                <c:pt idx="1">
                  <c:v>Leonardo Dicaprio</c:v>
                </c:pt>
                <c:pt idx="2">
                  <c:v>Meryl Streep</c:v>
                </c:pt>
              </c:strCache>
            </c:strRef>
          </c:cat>
          <c:val>
            <c:numRef>
              <c:f>Sheet1!$D$2:$D$5</c:f>
              <c:numCache>
                <c:formatCode>General</c:formatCode>
                <c:ptCount val="3"/>
                <c:pt idx="0">
                  <c:v>10</c:v>
                </c:pt>
                <c:pt idx="1">
                  <c:v>10</c:v>
                </c:pt>
                <c:pt idx="2">
                  <c:v>6</c:v>
                </c:pt>
              </c:numCache>
            </c:numRef>
          </c:val>
          <c:extLst>
            <c:ext xmlns:c16="http://schemas.microsoft.com/office/drawing/2014/chart" uri="{C3380CC4-5D6E-409C-BE32-E72D297353CC}">
              <c16:uniqueId val="{00000002-F7CD-416F-BD47-01CA99ABCCD3}"/>
            </c:ext>
          </c:extLst>
        </c:ser>
        <c:ser>
          <c:idx val="3"/>
          <c:order val="3"/>
          <c:tx>
            <c:strRef>
              <c:f>Sheet1!$E$1</c:f>
              <c:strCache>
                <c:ptCount val="1"/>
                <c:pt idx="0">
                  <c:v>2010s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Sheet1!$A$2:$A$5</c:f>
              <c:strCache>
                <c:ptCount val="3"/>
                <c:pt idx="0">
                  <c:v>Brad pitt</c:v>
                </c:pt>
                <c:pt idx="1">
                  <c:v>Leonardo Dicaprio</c:v>
                </c:pt>
                <c:pt idx="2">
                  <c:v>Meryl Streep</c:v>
                </c:pt>
              </c:strCache>
            </c:strRef>
          </c:cat>
          <c:val>
            <c:numRef>
              <c:f>Sheet1!$E$2:$E$5</c:f>
              <c:numCache>
                <c:formatCode>General</c:formatCode>
                <c:ptCount val="3"/>
                <c:pt idx="0">
                  <c:v>4</c:v>
                </c:pt>
                <c:pt idx="1">
                  <c:v>5</c:v>
                </c:pt>
                <c:pt idx="2">
                  <c:v>3</c:v>
                </c:pt>
              </c:numCache>
            </c:numRef>
          </c:val>
          <c:extLst>
            <c:ext xmlns:c16="http://schemas.microsoft.com/office/drawing/2014/chart" uri="{C3380CC4-5D6E-409C-BE32-E72D297353CC}">
              <c16:uniqueId val="{00000003-F7CD-416F-BD47-01CA99ABCCD3}"/>
            </c:ext>
          </c:extLst>
        </c:ser>
        <c:dLbls>
          <c:showLegendKey val="0"/>
          <c:showVal val="0"/>
          <c:showCatName val="0"/>
          <c:showSerName val="0"/>
          <c:showPercent val="0"/>
          <c:showBubbleSize val="0"/>
        </c:dLbls>
        <c:gapWidth val="164"/>
        <c:overlap val="-22"/>
        <c:axId val="1291448672"/>
        <c:axId val="1608906480"/>
      </c:barChart>
      <c:catAx>
        <c:axId val="12914486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8906480"/>
        <c:crosses val="autoZero"/>
        <c:auto val="1"/>
        <c:lblAlgn val="ctr"/>
        <c:lblOffset val="100"/>
        <c:noMultiLvlLbl val="0"/>
      </c:catAx>
      <c:valAx>
        <c:axId val="16089064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14486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'IMDB_Movies_Raw B Chart'!$W$2:$W$3757</cx:f>
        <cx:lvl ptCount="3756">
          <cx:pt idx="0">$23,70,00,000.0</cx:pt>
          <cx:pt idx="1">$15,00,00,000.0</cx:pt>
          <cx:pt idx="2">$20,00,00,000.0</cx:pt>
          <cx:pt idx="3">$1,10,00,000.0</cx:pt>
          <cx:pt idx="4">$1,05,00,000.0</cx:pt>
          <cx:pt idx="5">$22,00,00,000.0</cx:pt>
          <cx:pt idx="6">$22,00,00,000.0</cx:pt>
          <cx:pt idx="7">$4,50,00,000.0</cx:pt>
          <cx:pt idx="8">$11,50,00,000.0</cx:pt>
          <cx:pt idx="9">$18,50,00,000.0</cx:pt>
          <cx:pt idx="10">$7,80,00,000.0</cx:pt>
          <cx:pt idx="11">$5,80,00,000.0</cx:pt>
          <cx:pt idx="12">$13,00,00,000.0</cx:pt>
          <cx:pt idx="13">$6,30,00,000.0</cx:pt>
          <cx:pt idx="14">$7,60,00,000.0</cx:pt>
          <cx:pt idx="15">$5,88,00,000.0</cx:pt>
          <cx:pt idx="16">$9,40,00,000.0</cx:pt>
          <cx:pt idx="17">$15,00,00,000.0</cx:pt>
          <cx:pt idx="18">$9,40,00,000.0</cx:pt>
          <cx:pt idx="19">$3,25,00,000.0</cx:pt>
          <cx:pt idx="20">$5,50,00,000.0</cx:pt>
          <cx:pt idx="21">$1,80,00,000.0</cx:pt>
          <cx:pt idx="22">$1,80,00,000.0</cx:pt>
          <cx:pt idx="23">$11,30,00,000.0</cx:pt>
          <cx:pt idx="24">$13,90,00,000.0</cx:pt>
          <cx:pt idx="25">$7,40,00,000.0</cx:pt>
          <cx:pt idx="26">$4,00,00,000.0</cx:pt>
          <cx:pt idx="27">$80,00,000.0</cx:pt>
          <cx:pt idx="28">$15,00,00,000.0</cx:pt>
          <cx:pt idx="29">$7,50,00,000.0</cx:pt>
          <cx:pt idx="30">$5,00,00,000.0</cx:pt>
          <cx:pt idx="31">$9,40,00,000.0</cx:pt>
          <cx:pt idx="32">$3,50,00,000.0</cx:pt>
          <cx:pt idx="33">$50,00,000.0</cx:pt>
          <cx:pt idx="34">$6,80,00,000.0</cx:pt>
          <cx:pt idx="35">$7,50,00,000.0</cx:pt>
          <cx:pt idx="36">$2,90,00,000.0</cx:pt>
          <cx:pt idx="37">$1,80,00,000.0</cx:pt>
          <cx:pt idx="38">$9,30,00,000.0</cx:pt>
          <cx:pt idx="39">$1,40,00,000.0</cx:pt>
          <cx:pt idx="40">$3,50,00,000.0</cx:pt>
          <cx:pt idx="41">$20,00,00,000.0</cx:pt>
          <cx:pt idx="42">$12,50,00,000.0</cx:pt>
          <cx:pt idx="43">$20,00,00,000.0</cx:pt>
          <cx:pt idx="44">$25,00,00,000.0</cx:pt>
          <cx:pt idx="45">$6,00,00,000.0</cx:pt>
          <cx:pt idx="46">$20,00,00,000.0</cx:pt>
          <cx:pt idx="47">$8,00,00,000.0</cx:pt>
          <cx:pt idx="48">$25,00,00,000.0</cx:pt>
          <cx:pt idx="49">$22,50,00,000.0</cx:pt>
          <cx:pt idx="50">$6,00,00,000.0</cx:pt>
          <cx:pt idx="51">$80,00,000.0</cx:pt>
          <cx:pt idx="52">$11,50,00,000.0</cx:pt>
          <cx:pt idx="53">$2,20,00,000.0</cx:pt>
          <cx:pt idx="54">$39,77,000.0</cx:pt>
          <cx:pt idx="55">$2,50,00,000.0</cx:pt>
          <cx:pt idx="56">$12,50,00,000.0</cx:pt>
          <cx:pt idx="57">$1,90,00,000.0</cx:pt>
          <cx:pt idx="58">$2,80,00,000.0</cx:pt>
          <cx:pt idx="59">$17,50,00,000.0</cx:pt>
          <cx:pt idx="60">$17,50,00,000.0</cx:pt>
          <cx:pt idx="61">$20,00,000.0</cx:pt>
          <cx:pt idx="62">$6,90,00,000.0</cx:pt>
          <cx:pt idx="63">$17,50,00,000.0</cx:pt>
          <cx:pt idx="64">$14,00,00,000.0</cx:pt>
          <cx:pt idx="65">$60,00,000.0</cx:pt>
          <cx:pt idx="66">$11,50,00,000.0</cx:pt>
          <cx:pt idx="67">$8,00,00,000.0</cx:pt>
          <cx:pt idx="68">$10,00,00,000.0</cx:pt>
          <cx:pt idx="69">$20,00,00,000.0</cx:pt>
          <cx:pt idx="70">$3,30,00,000.0</cx:pt>
          <cx:pt idx="71">$12,00,00,000.0</cx:pt>
          <cx:pt idx="72">$12,00,00,000.0</cx:pt>
          <cx:pt idx="73">$9,20,00,000.0</cx:pt>
          <cx:pt idx="74">$15,00,00,000.0</cx:pt>
          <cx:pt idx="75">$5,00,00,000.0</cx:pt>
          <cx:pt idx="76">$88,00,000.0</cx:pt>
          <cx:pt idx="77">$14,00,00,000.0</cx:pt>
          <cx:pt idx="78">$1,40,00,000.0</cx:pt>
          <cx:pt idx="79">$17,00,00,000.0</cx:pt>
          <cx:pt idx="80">$2,20,00,000.0</cx:pt>
          <cx:pt idx="81">$10,00,00,000.0</cx:pt>
          <cx:pt idx="82">$3,00,00,000.0</cx:pt>
          <cx:pt idx="83">$1,50,00,000.0</cx:pt>
          <cx:pt idx="84">$8,10,00,000.0</cx:pt>
          <cx:pt idx="85">$16,00,00,000.0</cx:pt>
          <cx:pt idx="86">$9,00,00,000.0</cx:pt>
          <cx:pt idx="87">$19,00,00,000.0</cx:pt>
          <cx:pt idx="88">$19,50,00,000.0</cx:pt>
          <cx:pt idx="89">$6,00,00,000.0</cx:pt>
          <cx:pt idx="90">$25,00,00,000.0</cx:pt>
          <cx:pt idx="91">$1,10,00,000.0</cx:pt>
          <cx:pt idx="92">$7,30,00,000.0</cx:pt>
          <cx:pt idx="93">$7,20,00,000.0</cx:pt>
          <cx:pt idx="94">$9,00,00,000.0</cx:pt>
          <cx:pt idx="95">$1,80,00,000.0</cx:pt>
          <cx:pt idx="96">$2,20,00,000.0</cx:pt>
          <cx:pt idx="97">$82,00,000.0</cx:pt>
          <cx:pt idx="98">$3,70,00,000.0</cx:pt>
          <cx:pt idx="99">$3,70,00,000.0</cx:pt>
          <cx:pt idx="100">$2,90,00,000.0</cx:pt>
          <cx:pt idx="101">$55,00,000.0</cx:pt>
          <cx:pt idx="102">$2,30,00,000.0</cx:pt>
          <cx:pt idx="103">$2,80,00,000.0</cx:pt>
          <cx:pt idx="104">$6,30,00,000.0</cx:pt>
          <cx:pt idx="105">$9,20,00,000.0</cx:pt>
          <cx:pt idx="106">$4,80,00,000.0</cx:pt>
          <cx:pt idx="107">$2,50,00,000.0</cx:pt>
          <cx:pt idx="108">$7,00,00,000.0</cx:pt>
          <cx:pt idx="109">$6,50,00,000.0</cx:pt>
          <cx:pt idx="110">$2,50,00,000.0</cx:pt>
          <cx:pt idx="111">$7,50,00,000.0</cx:pt>
          <cx:pt idx="112">$9,00,00,000.0</cx:pt>
          <cx:pt idx="113">$1,40,00,000.0</cx:pt>
          <cx:pt idx="114">$15,00,00,000.0</cx:pt>
          <cx:pt idx="115">$5,00,00,000.0</cx:pt>
          <cx:pt idx="116">$2,00,00,000.0</cx:pt>
          <cx:pt idx="117">$11,00,00,000.0</cx:pt>
          <cx:pt idx="118">$60,000.0</cx:pt>
          <cx:pt idx="119">$3,30,00,000.0</cx:pt>
          <cx:pt idx="120">$15,00,00,000.0</cx:pt>
          <cx:pt idx="121">$4,40,00,000.0</cx:pt>
          <cx:pt idx="122">$30,00,000.0</cx:pt>
          <cx:pt idx="123">$1,10,00,000.0</cx:pt>
          <cx:pt idx="124">$12,30,00,000.0</cx:pt>
          <cx:pt idx="125">$3,25,00,000.0</cx:pt>
          <cx:pt idx="126">$4,50,00,000.0</cx:pt>
          <cx:pt idx="127">$9,00,00,000.0</cx:pt>
          <cx:pt idx="128">$75,00,000.0</cx:pt>
          <cx:pt idx="129">$75,00,000.0</cx:pt>
          <cx:pt idx="130">$20,00,00,000.0</cx:pt>
          <cx:pt idx="131">$20,00,00,000.0</cx:pt>
          <cx:pt idx="132">$3,80,00,000.0</cx:pt>
          <cx:pt idx="133">$2,80,00,000.0</cx:pt>
          <cx:pt idx="134">$16,00,00,000.0</cx:pt>
          <cx:pt idx="135">$1,80,00,000.0</cx:pt>
          <cx:pt idx="136">$18,50,00,000.0</cx:pt>
          <cx:pt idx="137">$60,00,000.0</cx:pt>
          <cx:pt idx="138">$15,00,00,000.0</cx:pt>
          <cx:pt idx="139">$3,42,00,000.0</cx:pt>
          <cx:pt idx="140">$60,00,000.0</cx:pt>
          <cx:pt idx="141">$1,00,00,000.0</cx:pt>
          <cx:pt idx="142">$1,50,00,000.0</cx:pt>
          <cx:pt idx="143">$4,00,00,000.0</cx:pt>
          <cx:pt idx="144">$4,50,00,000.0</cx:pt>
          <cx:pt idx="145">$2,80,00,000.0</cx:pt>
          <cx:pt idx="146">$12,00,00,000.0</cx:pt>
          <cx:pt idx="147">$4,00,00,000.0</cx:pt>
          <cx:pt idx="148">$1,50,00,000.0</cx:pt>
          <cx:pt idx="149">$2,20,00,000.0</cx:pt>
          <cx:pt idx="150">$16,00,00,000.0</cx:pt>
          <cx:pt idx="151">$10,80,00,000.0</cx:pt>
          <cx:pt idx="152">$2,50,00,000.0</cx:pt>
          <cx:pt idx="153">$13,00,00,000.0</cx:pt>
          <cx:pt idx="154">$9,00,00,000.0</cx:pt>
          <cx:pt idx="155">$3,00,00,000.0</cx:pt>
          <cx:pt idx="156">$7,50,00,000.0</cx:pt>
          <cx:pt idx="157">$17,50,00,000.0</cx:pt>
          <cx:pt idx="158">$4,80,00,000.0</cx:pt>
          <cx:pt idx="159">$5,90,00,000.0</cx:pt>
          <cx:pt idx="160">$2,00,00,000.0</cx:pt>
          <cx:pt idx="161">$6,50,00,000.0</cx:pt>
          <cx:pt idx="162">$11,00,00,000.0</cx:pt>
          <cx:pt idx="163">$26,00,000.0</cx:pt>
          <cx:pt idx="164">$4,30,00,000.0</cx:pt>
          <cx:pt idx="165">$4,20,00,000.0</cx:pt>
          <cx:pt idx="166">$9,60,000.0</cx:pt>
          <cx:pt idx="167">$8,00,00,000.0</cx:pt>
          <cx:pt idx="168">$3,00,00,000.0</cx:pt>
          <cx:pt idx="169">$3,30,00,000.0</cx:pt>
          <cx:pt idx="170">$1,50,00,000.0</cx:pt>
          <cx:pt idx="171">$7,77,000.0</cx:pt>
          <cx:pt idx="172">$3,70,00,000.0</cx:pt>
          <cx:pt idx="173">$60,00,000.0</cx:pt>
          <cx:pt idx="174">$1,50,00,000.0</cx:pt>
          <cx:pt idx="175">$1,20,00,000.0</cx:pt>
          <cx:pt idx="176">$7,00,00,000.0</cx:pt>
          <cx:pt idx="177">$5,80,00,000.0</cx:pt>
          <cx:pt idx="178">$5,20,00,000.0</cx:pt>
          <cx:pt idx="179">$20,00,00,000.0</cx:pt>
          <cx:pt idx="180">$1,90,00,000.0</cx:pt>
          <cx:pt idx="181">$18,00,00,000.0</cx:pt>
          <cx:pt idx="182">$5,50,00,000.0</cx:pt>
          <cx:pt idx="183">$1,60,00,000.0</cx:pt>
          <cx:pt idx="184">$2,10,00,000.0</cx:pt>
          <cx:pt idx="185">$1,30,00,000.0</cx:pt>
          <cx:pt idx="186">$1,80,00,000.0</cx:pt>
          <cx:pt idx="187">$4,00,00,000.0</cx:pt>
          <cx:pt idx="188">$6,20,00,000.0</cx:pt>
          <cx:pt idx="189">$3,50,00,000.0</cx:pt>
          <cx:pt idx="190">$2,50,00,000.0</cx:pt>
          <cx:pt idx="191">$1,94,00,870.0</cx:pt>
          <cx:pt idx="192">$6,30,00,000.0</cx:pt>
          <cx:pt idx="193">$7,50,00,000.0</cx:pt>
          <cx:pt idx="194">$15,000.0</cx:pt>
          <cx:pt idx="195">$15,00,00,000.0</cx:pt>
          <cx:pt idx="196">$44,00,000.0</cx:pt>
          <cx:pt idx="197">$5,50,00,000.0</cx:pt>
          <cx:pt idx="198">$7,00,00,000.0</cx:pt>
          <cx:pt idx="199">$6,10,00,000.0</cx:pt>
          <cx:pt idx="200">$70,00,000.0</cx:pt>
          <cx:pt idx="201">$9,00,00,000.0</cx:pt>
          <cx:pt idx="202">$3,80,00,000.0</cx:pt>
          <cx:pt idx="203">$3,80,00,000.0</cx:pt>
          <cx:pt idx="204">$3,80,00,000.0</cx:pt>
          <cx:pt idx="205">$4,40,00,000.0</cx:pt>
          <cx:pt idx="206">$15,00,00,000.0</cx:pt>
          <cx:pt idx="207">$9,50,00,000.0</cx:pt>
          <cx:pt idx="208">$9,50,00,000.0</cx:pt>
          <cx:pt idx="209">$11,00,00,000.0</cx:pt>
          <cx:pt idx="210">$20,00,00,000.0</cx:pt>
          <cx:pt idx="211">$20,00,00,000.0</cx:pt>
          <cx:pt idx="212">$9,80,00,000.0</cx:pt>
          <cx:pt idx="213">$5,00,00,000.0</cx:pt>
          <cx:pt idx="214">$10,20,00,000.0</cx:pt>
          <cx:pt idx="215">$13,20,00,000.0</cx:pt>
          <cx:pt idx="216">$1,80,00,000.0</cx:pt>
          <cx:pt idx="217">$2,00,00,000.0</cx:pt>
          <cx:pt idx="218">$40,00,000.0</cx:pt>
          <cx:pt idx="219">$2,00,00,000.0</cx:pt>
          <cx:pt idx="220">$4,00,00,000.0</cx:pt>
          <cx:pt idx="221">$7,50,00,000.0</cx:pt>
          <cx:pt idx="222">$8,00,00,000.0</cx:pt>
          <cx:pt idx="223">$1,10,00,000.0</cx:pt>
          <cx:pt idx="224">$5,00,00,000.0</cx:pt>
          <cx:pt idx="225">$1,00,00,000.0</cx:pt>
          <cx:pt idx="226">$80,00,000.0</cx:pt>
          <cx:pt idx="227">$3,30,00,000.0</cx:pt>
          <cx:pt idx="228">$3,50,00,000.0</cx:pt>
          <cx:pt idx="229">$75,00,000.0</cx:pt>
          <cx:pt idx="230">$50,00,000.0</cx:pt>
          <cx:pt idx="231">$4,00,00,000.0</cx:pt>
          <cx:pt idx="232">$8,50,00,000.0</cx:pt>
          <cx:pt idx="233">$10,00,00,000.0</cx:pt>
          <cx:pt idx="234">$5,00,00,000.0</cx:pt>
          <cx:pt idx="235">$2,00,00,000.0</cx:pt>
          <cx:pt idx="236">$1,80,00,000.0</cx:pt>
          <cx:pt idx="237">$2,50,00,000.0</cx:pt>
          <cx:pt idx="238">$1,50,00,000.0</cx:pt>
          <cx:pt idx="239">$4,20,00,000.0</cx:pt>
          <cx:pt idx="240">$60,00,000.0</cx:pt>
          <cx:pt idx="241">$60,00,000.0</cx:pt>
          <cx:pt idx="242">$2,50,00,000.0</cx:pt>
          <cx:pt idx="243">$3,00,00,000.0</cx:pt>
          <cx:pt idx="244">$4,50,00,000.0</cx:pt>
          <cx:pt idx="245">$2,00,00,000.0</cx:pt>
          <cx:pt idx="246">$2,00,00,000.0</cx:pt>
          <cx:pt idx="247">$1,30,00,000.0</cx:pt>
          <cx:pt idx="248">$1,58,00,000.0</cx:pt>
          <cx:pt idx="249">$12,50,00,000.0</cx:pt>
          <cx:pt idx="250">$3,00,00,000.0</cx:pt>
          <cx:pt idx="251">$5,20,00,000.0</cx:pt>
          <cx:pt idx="252">$4,45,00,000.0</cx:pt>
          <cx:pt idx="253">$2,80,00,000.0</cx:pt>
          <cx:pt idx="254">$40,00,000.0</cx:pt>
          <cx:pt idx="255">$1,10,00,000.0</cx:pt>
          <cx:pt idx="256">$12,50,00,000.0</cx:pt>
          <cx:pt idx="257">$17,00,00,000.0</cx:pt>
          <cx:pt idx="258">$3,50,00,000.0</cx:pt>
          <cx:pt idx="259">$8,00,00,000.0</cx:pt>
          <cx:pt idx="260">$3,80,00,000.0</cx:pt>
          <cx:pt idx="261">$7,40,00,000.0</cx:pt>
          <cx:pt idx="262">$9,30,00,000.0</cx:pt>
          <cx:pt idx="263">$1,50,00,000.0</cx:pt>
          <cx:pt idx="264">$6,10,00,000.0</cx:pt>
          <cx:pt idx="265">$8,50,00,000.0</cx:pt>
          <cx:pt idx="266">$3,00,00,000.0</cx:pt>
          <cx:pt idx="267">$1,50,00,000.0</cx:pt>
          <cx:pt idx="268">$1,44,00,000.0</cx:pt>
          <cx:pt idx="269">$3,00,00,000.0</cx:pt>
          <cx:pt idx="270">$5,50,00,000.0</cx:pt>
          <cx:pt idx="271">$4,00,00,000.0</cx:pt>
          <cx:pt idx="272">$7,50,00,000.0</cx:pt>
          <cx:pt idx="273">$3,00,00,000.0</cx:pt>
          <cx:pt idx="274">$3,00,00,000.0</cx:pt>
          <cx:pt idx="275">$4,50,00,000.0</cx:pt>
          <cx:pt idx="276">$13,00,00,000.0</cx:pt>
          <cx:pt idx="277">$4,00,00,000.0</cx:pt>
          <cx:pt idx="278">$5,00,00,000.0</cx:pt>
          <cx:pt idx="279">$12,50,00,000.0</cx:pt>
          <cx:pt idx="280">$2,50,00,000.0</cx:pt>
          <cx:pt idx="281">$10,30,00,000.0</cx:pt>
          <cx:pt idx="282">$2,60,00,000.0</cx:pt>
          <cx:pt idx="283">$10,00,00,000.0</cx:pt>
          <cx:pt idx="284">$9,30,00,000.0</cx:pt>
          <cx:pt idx="285">$28,00,000.0</cx:pt>
          <cx:pt idx="286">$2,60,00,000.0</cx:pt>
          <cx:pt idx="287">$6,00,00,000.0</cx:pt>
          <cx:pt idx="288">$40,00,000.0</cx:pt>
          <cx:pt idx="289">$2,00,00,000.0</cx:pt>
          <cx:pt idx="290">$8,00,00,000.0</cx:pt>
          <cx:pt idx="291">$80,00,000.0</cx:pt>
          <cx:pt idx="292">$80,00,000.0</cx:pt>
          <cx:pt idx="293">$3,50,00,000.0</cx:pt>
          <cx:pt idx="294">$7,50,00,000.0</cx:pt>
          <cx:pt idx="295">$7,00,00,000.0</cx:pt>
          <cx:pt idx="296">$8,00,00,000.0</cx:pt>
          <cx:pt idx="297">$30,00,000.0</cx:pt>
          <cx:pt idx="298">$26,00,000.0</cx:pt>
          <cx:pt idx="299">$4,60,00,000.0</cx:pt>
          <cx:pt idx="300">$2,00,00,000.0</cx:pt>
          <cx:pt idx="301">$25,00,00,000.0</cx:pt>
          <cx:pt idx="302">$10,00,00,000.0</cx:pt>
          <cx:pt idx="303">$10,00,00,000.0</cx:pt>
          <cx:pt idx="304">$35,00,000.0</cx:pt>
          <cx:pt idx="305">$1,10,00,000.0</cx:pt>
          <cx:pt idx="306">$1,20,00,000.0</cx:pt>
          <cx:pt idx="307">$1,70,00,000.0</cx:pt>
          <cx:pt idx="308">$1,64,00,000.0</cx:pt>
          <cx:pt idx="309">$2,60,00,000.0</cx:pt>
          <cx:pt idx="310">$6,00,00,000.0</cx:pt>
          <cx:pt idx="311">$5,50,00,000.0</cx:pt>
          <cx:pt idx="312">$1,50,00,000.0</cx:pt>
          <cx:pt idx="313">$50,00,000.0</cx:pt>
          <cx:pt idx="314">$25,80,00,000.0</cx:pt>
          <cx:pt idx="315">$25,80,00,000.0</cx:pt>
          <cx:pt idx="316">$4,00,00,000.0</cx:pt>
          <cx:pt idx="317">$3,00,00,000.0</cx:pt>
          <cx:pt idx="318">$1,30,00,000.0</cx:pt>
          <cx:pt idx="319">$5,00,00,000.0</cx:pt>
          <cx:pt idx="320">$15,00,00,000.0</cx:pt>
          <cx:pt idx="321">$65,00,000.0</cx:pt>
          <cx:pt idx="322">$3,50,00,000.0</cx:pt>
          <cx:pt idx="323">$2,40,00,000.0</cx:pt>
          <cx:pt idx="324">$1,40,00,000.0</cx:pt>
          <cx:pt idx="325">$1,80,00,000.0</cx:pt>
          <cx:pt idx="326">$5,00,00,000.0</cx:pt>
          <cx:pt idx="327">$1,60,00,000.0</cx:pt>
          <cx:pt idx="328">$6,00,00,000.0</cx:pt>
          <cx:pt idx="329">$45,00,000.0</cx:pt>
          <cx:pt idx="330">$3,00,00,000.0</cx:pt>
          <cx:pt idx="331">$2,40,00,000.0</cx:pt>
          <cx:pt idx="332">$5,00,00,000.0</cx:pt>
          <cx:pt idx="333">$8,20,00,000.0</cx:pt>
          <cx:pt idx="334">$4,80,00,000.0</cx:pt>
          <cx:pt idx="335">$5,00,00,000.0</cx:pt>
          <cx:pt idx="336">$65,00,000.0</cx:pt>
          <cx:pt idx="337">$4,10,00,000.0</cx:pt>
          <cx:pt idx="338">$3,80,00,000.0</cx:pt>
          <cx:pt idx="339">$1,00,00,000.0</cx:pt>
          <cx:pt idx="340">$2,50,00,000.0</cx:pt>
          <cx:pt idx="341">$7,30,00,000.0</cx:pt>
          <cx:pt idx="342">$8,00,00,000.0</cx:pt>
          <cx:pt idx="343">$3,50,00,000.0</cx:pt>
          <cx:pt idx="344">$5,40,00,000.0</cx:pt>
          <cx:pt idx="345">$3,50,00,000.0</cx:pt>
          <cx:pt idx="346">$2,00,00,000.0</cx:pt>
          <cx:pt idx="347">$2,20,00,000.0</cx:pt>
          <cx:pt idx="348">$4,20,00,000.0</cx:pt>
          <cx:pt idx="349">$3,80,00,000.0</cx:pt>
          <cx:pt idx="350">$5,20,00,000.0</cx:pt>
          <cx:pt idx="351">$16,50,00,000.0</cx:pt>
          <cx:pt idx="352">$10,00,00,000.0</cx:pt>
          <cx:pt idx="353">$7,15,00,000.0</cx:pt>
          <cx:pt idx="354">$3,20,00,000.0</cx:pt>
          <cx:pt idx="355">$82,00,000.0</cx:pt>
          <cx:pt idx="356">$82,00,000.0</cx:pt>
          <cx:pt idx="357">$14,50,00,000.0</cx:pt>
          <cx:pt idx="358">$3,70,00,000.0</cx:pt>
          <cx:pt idx="359">$7,00,00,000.0</cx:pt>
          <cx:pt idx="360">$3,00,00,000.0</cx:pt>
          <cx:pt idx="361">$1,00,00,000.0</cx:pt>
          <cx:pt idx="362">$3,20,00,000.0</cx:pt>
          <cx:pt idx="363">$80,00,000.0</cx:pt>
          <cx:pt idx="364">$8,40,00,000.0</cx:pt>
          <cx:pt idx="365">$1,70,00,000.0</cx:pt>
          <cx:pt idx="366">$1,40,00,000.0</cx:pt>
          <cx:pt idx="367">$1,00,00,000.0</cx:pt>
          <cx:pt idx="368">$4,00,00,000.0</cx:pt>
          <cx:pt idx="369">$2,20,00,000.0</cx:pt>
          <cx:pt idx="370">$2,50,00,000.0</cx:pt>
          <cx:pt idx="371">$20,00,00,000.0</cx:pt>
          <cx:pt idx="372">$3,40,00,000.0</cx:pt>
          <cx:pt idx="373">$1,10,00,000.0</cx:pt>
          <cx:pt idx="374">$1,10,00,000.0</cx:pt>
          <cx:pt idx="375">$1,20,00,000.0</cx:pt>
          <cx:pt idx="376">$4,00,00,000.0</cx:pt>
          <cx:pt idx="377">$7,00,00,000.0</cx:pt>
          <cx:pt idx="378">$3,30,00,000.0</cx:pt>
          <cx:pt idx="379">$1,85,00,000.0</cx:pt>
          <cx:pt idx="380">$5,20,00,000.0</cx:pt>
          <cx:pt idx="381">$12,00,00,000.0</cx:pt>
          <cx:pt idx="382">$9,50,00,000.0</cx:pt>
          <cx:pt idx="383">$22,50,00,000.0</cx:pt>
          <cx:pt idx="384">$1,07,00,000.0</cx:pt>
          <cx:pt idx="385">$1,07,00,000.0</cx:pt>
          <cx:pt idx="386">$12,50,00,000.0</cx:pt>
          <cx:pt idx="387">$12,50,00,000.0</cx:pt>
          <cx:pt idx="388">$8,50,00,000.0</cx:pt>
          <cx:pt idx="389">$8,00,00,000.0</cx:pt>
          <cx:pt idx="390">$6,00,00,000.0</cx:pt>
          <cx:pt idx="391">$7,50,00,000.0</cx:pt>
          <cx:pt idx="392">$2,60,00,000.0</cx:pt>
          <cx:pt idx="393">$1,70,00,000.0</cx:pt>
          <cx:pt idx="394">$1,70,00,000.0</cx:pt>
          <cx:pt idx="395">$2,50,00,000.0</cx:pt>
          <cx:pt idx="396">$2,00,00,000.0</cx:pt>
          <cx:pt idx="397">$14,50,00,000.0</cx:pt>
          <cx:pt idx="398">$2,30,00,000.0</cx:pt>
          <cx:pt idx="399">$8,50,00,000.0</cx:pt>
          <cx:pt idx="400">$1,20,00,000.0</cx:pt>
          <cx:pt idx="401">$10,00,00,000.0</cx:pt>
          <cx:pt idx="402">$3,10,00,000.0</cx:pt>
          <cx:pt idx="403">$2,00,00,000.0</cx:pt>
          <cx:pt idx="404">$90,00,000.0</cx:pt>
          <cx:pt idx="405">$4,00,00,000.0</cx:pt>
          <cx:pt idx="406">$4,80,00,000.0</cx:pt>
          <cx:pt idx="407">$12,50,00,000.0</cx:pt>
          <cx:pt idx="408">$4,50,00,000.0</cx:pt>
          <cx:pt idx="409">$80,00,000.0</cx:pt>
          <cx:pt idx="410">$4,50,00,000.0</cx:pt>
          <cx:pt idx="411">$12,50,00,000.0</cx:pt>
          <cx:pt idx="412">$14,00,00,000.0</cx:pt>
          <cx:pt idx="413">$6,00,00,000.0</cx:pt>
          <cx:pt idx="414">$30,00,000.0</cx:pt>
          <cx:pt idx="415">$18,00,00,000.0</cx:pt>
          <cx:pt idx="416">$2,70,00,000.0</cx:pt>
          <cx:pt idx="417">$23,00,000.0</cx:pt>
          <cx:pt idx="418">$1,20,00,000.0</cx:pt>
          <cx:pt idx="419">$2,00,00,000.0</cx:pt>
          <cx:pt idx="420">$2,00,00,000.0</cx:pt>
          <cx:pt idx="421">$6,20,00,000.0</cx:pt>
          <cx:pt idx="422">$1,30,00,000.0</cx:pt>
          <cx:pt idx="423">$1,00,00,000.0</cx:pt>
          <cx:pt idx="424">$7,50,00,000.0</cx:pt>
          <cx:pt idx="425">$1,20,00,000.0</cx:pt>
          <cx:pt idx="426">$1,70,00,000.0</cx:pt>
          <cx:pt idx="427">$50,00,000.0</cx:pt>
          <cx:pt idx="428">$7,50,00,000.0</cx:pt>
          <cx:pt idx="429">$2,50,00,000.0</cx:pt>
          <cx:pt idx="430">$14,00,00,000.0</cx:pt>
          <cx:pt idx="431">$5,20,00,000.0</cx:pt>
          <cx:pt idx="432">$1,00,00,000.0</cx:pt>
          <cx:pt idx="433">$1,50,00,000.0</cx:pt>
          <cx:pt idx="434">$6,50,00,000.0</cx:pt>
          <cx:pt idx="435">$2,60,00,000.0</cx:pt>
          <cx:pt idx="436">$7,50,00,000.0</cx:pt>
          <cx:pt idx="437">$1,20,00,000.0</cx:pt>
          <cx:pt idx="438">$16,50,00,000.0</cx:pt>
          <cx:pt idx="439">$60,00,000.0</cx:pt>
          <cx:pt idx="440">$6,10,00,000.0</cx:pt>
          <cx:pt idx="441">$5,60,00,000.0</cx:pt>
          <cx:pt idx="442">$4,00,00,000.0</cx:pt>
          <cx:pt idx="443">$1,50,00,000.0</cx:pt>
          <cx:pt idx="444">$4,50,00,000.0</cx:pt>
          <cx:pt idx="445">$15,00,00,000.0</cx:pt>
          <cx:pt idx="446">$8,00,00,000.0</cx:pt>
          <cx:pt idx="447">$15,00,00,000.0</cx:pt>
          <cx:pt idx="448">$1,46,00,000.0</cx:pt>
          <cx:pt idx="449">$3,10,00,000.0</cx:pt>
          <cx:pt idx="450">$1,40,00,000.0</cx:pt>
          <cx:pt idx="451">$5,00,00,000.0</cx:pt>
          <cx:pt idx="452">$4,50,00,000.0</cx:pt>
          <cx:pt idx="453">$4,00,00,000.0</cx:pt>
          <cx:pt idx="454">$2,00,00,000.0</cx:pt>
          <cx:pt idx="455">$3,00,00,000.0</cx:pt>
          <cx:pt idx="456">$10,00,00,000.0</cx:pt>
          <cx:pt idx="457">$15,00,00,000.0</cx:pt>
          <cx:pt idx="458">$1,70,00,000.0</cx:pt>
          <cx:pt idx="459">$3,70,00,000.0</cx:pt>
          <cx:pt idx="460">$4,00,00,000.0</cx:pt>
          <cx:pt idx="461">$2,00,00,000.0</cx:pt>
          <cx:pt idx="462">$2,50,00,000.0</cx:pt>
          <cx:pt idx="463">$4,00,00,000.0</cx:pt>
          <cx:pt idx="464">$1,70,00,000.0</cx:pt>
          <cx:pt idx="465">$2,50,00,000.0</cx:pt>
          <cx:pt idx="466">$90,00,000.0</cx:pt>
          <cx:pt idx="467">$6,50,00,000.0</cx:pt>
          <cx:pt idx="468">$6,50,00,000.0</cx:pt>
          <cx:pt idx="469">$5,40,00,000.0</cx:pt>
          <cx:pt idx="470">$6,00,00,000.0</cx:pt>
          <cx:pt idx="471">$4,00,00,000.0</cx:pt>
          <cx:pt idx="472">$12,00,000.0</cx:pt>
          <cx:pt idx="473">$4,00,00,000.0</cx:pt>
          <cx:pt idx="474">$1,50,00,000.0</cx:pt>
          <cx:pt idx="475">$8,00,00,000.0</cx:pt>
          <cx:pt idx="476">$2,50,00,000.0</cx:pt>
          <cx:pt idx="477">$9,00,00,000.0</cx:pt>
          <cx:pt idx="478">$1,20,00,000.0</cx:pt>
          <cx:pt idx="479">$1,70,00,000.0</cx:pt>
          <cx:pt idx="480">$2,80,00,000.0</cx:pt>
          <cx:pt idx="481">$1,00,00,000.0</cx:pt>
          <cx:pt idx="482">$55,00,000.0</cx:pt>
          <cx:pt idx="483">$1,00,00,000.0</cx:pt>
          <cx:pt idx="484">$1,20,00,000.0</cx:pt>
          <cx:pt idx="485">$7,50,00,000.0</cx:pt>
          <cx:pt idx="486">$1,56,00,000.0</cx:pt>
          <cx:pt idx="487">$1,20,00,000.0</cx:pt>
          <cx:pt idx="488">$15,00,000.0</cx:pt>
          <cx:pt idx="489">$16,50,00,000.0</cx:pt>
          <cx:pt idx="490">$1,80,00,000.0</cx:pt>
          <cx:pt idx="491">$18,50,00,000.0</cx:pt>
          <cx:pt idx="492">$2,50,00,000.0</cx:pt>
          <cx:pt idx="493">$10,00,000.0</cx:pt>
          <cx:pt idx="494">$13,50,00,000.0</cx:pt>
          <cx:pt idx="495">$3,00,00,000.0</cx:pt>
          <cx:pt idx="496">$5,50,00,000.0</cx:pt>
          <cx:pt idx="497">$2,36,00,000.0</cx:pt>
          <cx:pt idx="498">$25,00,00,000.0</cx:pt>
          <cx:pt idx="499">$80,00,000.0</cx:pt>
          <cx:pt idx="500">$2,70,00,000.0</cx:pt>
          <cx:pt idx="501">$49,00,000.0</cx:pt>
          <cx:pt idx="502">$2,00,00,000.0</cx:pt>
          <cx:pt idx="503">$60,00,000.0</cx:pt>
          <cx:pt idx="504">$2,60,00,000.0</cx:pt>
          <cx:pt idx="505">$2,50,00,000.0</cx:pt>
          <cx:pt idx="506">$1,48,00,000.0</cx:pt>
          <cx:pt idx="507">$3,50,00,000.0</cx:pt>
          <cx:pt idx="508">$7,60,00,000.0</cx:pt>
          <cx:pt idx="509">$1,20,00,000.0</cx:pt>
          <cx:pt idx="510">$3,00,00,000.0</cx:pt>
          <cx:pt idx="511">$3,80,00,000.0</cx:pt>
          <cx:pt idx="512">$4,00,00,000.0</cx:pt>
          <cx:pt idx="513">$6,50,00,000.0</cx:pt>
          <cx:pt idx="514">$2,40,00,000.0</cx:pt>
          <cx:pt idx="515">$6,50,00,000.0</cx:pt>
          <cx:pt idx="516">$6,50,00,000.0</cx:pt>
          <cx:pt idx="517">$6,80,00,000.0</cx:pt>
          <cx:pt idx="518">$14,00,00,000.0</cx:pt>
          <cx:pt idx="519">$80,00,000.0</cx:pt>
          <cx:pt idx="520">$4,00,00,000.0</cx:pt>
          <cx:pt idx="521">$5,00,00,000.0</cx:pt>
          <cx:pt idx="522">$8,00,00,000.0</cx:pt>
          <cx:pt idx="523">$3,20,00,000.0</cx:pt>
          <cx:pt idx="524">$5,50,00,000.0</cx:pt>
          <cx:pt idx="525">$13,00,00,000.0</cx:pt>
          <cx:pt idx="526">$7,00,00,000.0</cx:pt>
          <cx:pt idx="527">$3,00,00,000.0</cx:pt>
          <cx:pt idx="528">$5,50,00,000.0</cx:pt>
          <cx:pt idx="529">$2,50,00,000.0</cx:pt>
          <cx:pt idx="530">$6,00,00,000.0</cx:pt>
          <cx:pt idx="531">$4,00,00,000.0</cx:pt>
          <cx:pt idx="532">$1,50,00,000.0</cx:pt>
          <cx:pt idx="533">$50,00,000.0</cx:pt>
          <cx:pt idx="534">$60,00,000.0</cx:pt>
          <cx:pt idx="535">$1,30,00,000.0</cx:pt>
          <cx:pt idx="536">$5,80,00,000.0</cx:pt>
          <cx:pt idx="537">$13,50,00,000.0</cx:pt>
          <cx:pt idx="538">$1,70,00,000.0</cx:pt>
          <cx:pt idx="539">$4,50,00,000.0</cx:pt>
          <cx:pt idx="540">$10,00,00,000.0</cx:pt>
          <cx:pt idx="541">$3,50,00,000.0</cx:pt>
          <cx:pt idx="542">$45,00,000.0</cx:pt>
          <cx:pt idx="543">$3,20,00,000.0</cx:pt>
          <cx:pt idx="544">$30,00,000.0</cx:pt>
          <cx:pt idx="545">$65,00,000.0</cx:pt>
          <cx:pt idx="546">$65,00,000.0</cx:pt>
          <cx:pt idx="547">$1,70,00,000.0</cx:pt>
          <cx:pt idx="548">$8,00,00,000.0</cx:pt>
          <cx:pt idx="549">$65,00,000.0</cx:pt>
          <cx:pt idx="550">$95,00,000.0</cx:pt>
          <cx:pt idx="551">$4,00,00,000.0</cx:pt>
          <cx:pt idx="552">$3,80,00,000.0</cx:pt>
          <cx:pt idx="553">$7,00,00,000.0</cx:pt>
          <cx:pt idx="554">$1,40,00,000.0</cx:pt>
          <cx:pt idx="555">$2,00,00,000.0</cx:pt>
          <cx:pt idx="556">$4,80,00,000.0</cx:pt>
          <cx:pt idx="557">$3,50,00,000.0</cx:pt>
          <cx:pt idx="558">$3,15,00,000.0</cx:pt>
          <cx:pt idx="559">$4,50,00,000.0</cx:pt>
          <cx:pt idx="560">$1,30,00,000.0</cx:pt>
          <cx:pt idx="561">$4,50,00,000.0</cx:pt>
          <cx:pt idx="562">$2,50,00,000.0</cx:pt>
          <cx:pt idx="563">$1,80,00,000.0</cx:pt>
          <cx:pt idx="564">$1,90,00,000.0</cx:pt>
          <cx:pt idx="565">$3,00,00,000.0</cx:pt>
          <cx:pt idx="566">$7,00,00,000.0</cx:pt>
          <cx:pt idx="567">$3,00,000.0</cx:pt>
          <cx:pt idx="568">$3,00,000.0</cx:pt>
          <cx:pt idx="569">$3,00,000.0</cx:pt>
          <cx:pt idx="570">$98,00,000.0</cx:pt>
          <cx:pt idx="571">$5,50,00,000.0</cx:pt>
          <cx:pt idx="572">$3,00,00,000.0</cx:pt>
          <cx:pt idx="573">$1,50,00,000.0</cx:pt>
          <cx:pt idx="574">$2,50,00,000.0</cx:pt>
          <cx:pt idx="575">$2,40,00,000.0</cx:pt>
          <cx:pt idx="576">$3,50,00,000.0</cx:pt>
          <cx:pt idx="577">$3,50,00,000.0</cx:pt>
          <cx:pt idx="578">$3,50,00,000.0</cx:pt>
          <cx:pt idx="579">$6,00,00,000.0</cx:pt>
          <cx:pt idx="580">$1,15,00,000.0</cx:pt>
          <cx:pt idx="581">$1,08,00,000.0</cx:pt>
          <cx:pt idx="582">$1,00,00,000.0</cx:pt>
          <cx:pt idx="583">$4,20,00,000.0</cx:pt>
          <cx:pt idx="584">$50,00,000.0</cx:pt>
          <cx:pt idx="585">$7,50,00,000.0</cx:pt>
          <cx:pt idx="586">$4,50,00,000.0</cx:pt>
          <cx:pt idx="587">$2,50,00,000.0</cx:pt>
          <cx:pt idx="588">$2,00,00,000.0</cx:pt>
          <cx:pt idx="589">$4,80,00,000.0</cx:pt>
          <cx:pt idx="590">$7,50,00,000.0</cx:pt>
          <cx:pt idx="591">$2,60,00,000.0</cx:pt>
          <cx:pt idx="592">$3,50,00,000.0</cx:pt>
          <cx:pt idx="593">$6,00,00,000.0</cx:pt>
          <cx:pt idx="594">$1,90,00,000.0</cx:pt>
          <cx:pt idx="595">$11,00,00,000.0</cx:pt>
          <cx:pt idx="596">$30,00,000.0</cx:pt>
          <cx:pt idx="597">$6,30,00,000.0</cx:pt>
          <cx:pt idx="598">$15,00,00,000.0</cx:pt>
          <cx:pt idx="599">$3,00,00,000.0</cx:pt>
          <cx:pt idx="600">$55,00,000.0</cx:pt>
          <cx:pt idx="601">$4,50,00,000.0</cx:pt>
          <cx:pt idx="602">$3,00,00,000.0</cx:pt>
          <cx:pt idx="603">$1,50,00,000.0</cx:pt>
          <cx:pt idx="604">$1,20,00,000.0</cx:pt>
          <cx:pt idx="605">$1,20,00,000.0</cx:pt>
          <cx:pt idx="606">$8,00,00,000.0</cx:pt>
          <cx:pt idx="607">$1,30,00,000.0</cx:pt>
          <cx:pt idx="608">$80,00,000.0</cx:pt>
          <cx:pt idx="609">$2,00,00,000.0</cx:pt>
          <cx:pt idx="610">$6,00,00,000.0</cx:pt>
          <cx:pt idx="611">$4,00,000.0</cx:pt>
          <cx:pt idx="612">$3,50,00,000.0</cx:pt>
          <cx:pt idx="613">$4,00,00,000.0</cx:pt>
          <cx:pt idx="614">$7,50,00,000.0</cx:pt>
          <cx:pt idx="615">$18,00,00,000.0</cx:pt>
          <cx:pt idx="616">$5,50,00,000.0</cx:pt>
          <cx:pt idx="617">$4,50,00,000.0</cx:pt>
          <cx:pt idx="618">$4,50,00,000.0</cx:pt>
          <cx:pt idx="619">$1,65,00,000.0</cx:pt>
          <cx:pt idx="620">$2,80,00,000.0</cx:pt>
          <cx:pt idx="621">$2,00,00,000.0</cx:pt>
          <cx:pt idx="622">$12,00,00,000.0</cx:pt>
          <cx:pt idx="623">$1,20,00,000.0</cx:pt>
          <cx:pt idx="624">$8,50,00,000.0</cx:pt>
          <cx:pt idx="625">$7,50,00,000.0</cx:pt>
          <cx:pt idx="626">$14,00,00,000.0</cx:pt>
          <cx:pt idx="627">$2,70,00,000.0</cx:pt>
          <cx:pt idx="628">$4,00,00,000.0</cx:pt>
          <cx:pt idx="629">$48,00,000.0</cx:pt>
          <cx:pt idx="630">$9,00,00,000.0</cx:pt>
          <cx:pt idx="631">$70,00,000.0</cx:pt>
          <cx:pt idx="632">$35,00,000.0</cx:pt>
          <cx:pt idx="633">$35,00,000.0</cx:pt>
          <cx:pt idx="634">$13,50,00,000.0</cx:pt>
          <cx:pt idx="635">$13,50,00,000.0</cx:pt>
          <cx:pt idx="636">$13,50,00,000.0</cx:pt>
          <cx:pt idx="637">$2,80,00,000.0</cx:pt>
          <cx:pt idx="638">$1,00,00,000.0</cx:pt>
          <cx:pt idx="639">$1,80,00,000.0</cx:pt>
          <cx:pt idx="640">$1,10,00,000.0</cx:pt>
          <cx:pt idx="641">$3,02,50,000.0</cx:pt>
          <cx:pt idx="642">$7,80,00,000.0</cx:pt>
          <cx:pt idx="643">$4,00,00,000.0</cx:pt>
          <cx:pt idx="644">$1,80,00,000.0</cx:pt>
          <cx:pt idx="645">$2,50,00,000.0</cx:pt>
          <cx:pt idx="646">$5,00,00,000.0</cx:pt>
          <cx:pt idx="647">$4,00,00,000.0</cx:pt>
          <cx:pt idx="648">$4,80,00,000.0</cx:pt>
          <cx:pt idx="649">$2,40,00,000.0</cx:pt>
          <cx:pt idx="650">$8,50,00,000.0</cx:pt>
          <cx:pt idx="651">$3,00,00,000.0</cx:pt>
          <cx:pt idx="652">$5,00,00,000.0</cx:pt>
          <cx:pt idx="653">$90,00,000.0</cx:pt>
          <cx:pt idx="654">$7,20,00,000.0</cx:pt>
          <cx:pt idx="655">$1,00,00,000.0</cx:pt>
          <cx:pt idx="656">$3,50,00,000.0</cx:pt>
          <cx:pt idx="657">$40,00,000.0</cx:pt>
          <cx:pt idx="658">$2,75,00,000.0</cx:pt>
          <cx:pt idx="659">$3,50,00,000.0</cx:pt>
          <cx:pt idx="660">$45,00,000.0</cx:pt>
          <cx:pt idx="661">$3,50,00,000.0</cx:pt>
          <cx:pt idx="662">$1,50,00,000.0</cx:pt>
          <cx:pt idx="663">$8,00,00,000.0</cx:pt>
          <cx:pt idx="664">$3,00,00,000.0</cx:pt>
          <cx:pt idx="665">$2,00,00,000.0</cx:pt>
          <cx:pt idx="666">$1,70,00,000.0</cx:pt>
          <cx:pt idx="667">$10,50,00,000.0</cx:pt>
          <cx:pt idx="668">$10,50,00,000.0</cx:pt>
          <cx:pt idx="669">$2,60,00,000.0</cx:pt>
          <cx:pt idx="670">$1,90,00,000.0</cx:pt>
          <cx:pt idx="671">$5,10,00,000.0</cx:pt>
          <cx:pt idx="672">$1,10,00,000.0</cx:pt>
          <cx:pt idx="673">$50,00,000.0</cx:pt>
          <cx:pt idx="674">$1,32,00,000.0</cx:pt>
          <cx:pt idx="675">$2,80,00,000.0</cx:pt>
          <cx:pt idx="676">$18,00,000.0</cx:pt>
          <cx:pt idx="677">$1,90,00,000.0</cx:pt>
          <cx:pt idx="678">$5,00,000.0</cx:pt>
          <cx:pt idx="679">$2,80,00,000.0</cx:pt>
          <cx:pt idx="680">$1,30,00,000.0</cx:pt>
          <cx:pt idx="681">$5,50,00,000.0</cx:pt>
          <cx:pt idx="682">$1,10,00,000.0</cx:pt>
          <cx:pt idx="683">$50,00,000.0</cx:pt>
          <cx:pt idx="684">$50,00,000.0</cx:pt>
          <cx:pt idx="685">$19,00,00,000.0</cx:pt>
          <cx:pt idx="686">$1,30,00,000.0</cx:pt>
          <cx:pt idx="687">$5,00,00,000.0</cx:pt>
          <cx:pt idx="688">$17,00,00,000.0</cx:pt>
          <cx:pt idx="689">$1,38,00,000.0</cx:pt>
          <cx:pt idx="690">$5,30,00,000.0</cx:pt>
          <cx:pt idx="691">$4,50,00,000.0</cx:pt>
          <cx:pt idx="692">$12,50,00,000.0</cx:pt>
          <cx:pt idx="693">$12,50,00,000.0</cx:pt>
          <cx:pt idx="694">$1,80,00,000.0</cx:pt>
          <cx:pt idx="695">$3,50,00,000.0</cx:pt>
          <cx:pt idx="696">$1,60,00,000.0</cx:pt>
          <cx:pt idx="697">$2,00,00,000.0</cx:pt>
          <cx:pt idx="698">$2,20,00,000.0</cx:pt>
          <cx:pt idx="699">$60,00,000.0</cx:pt>
          <cx:pt idx="700">$25,00,000.0</cx:pt>
          <cx:pt idx="701">$1,00,00,000.0</cx:pt>
          <cx:pt idx="702">$1,00,00,000.0</cx:pt>
          <cx:pt idx="703">$50,00,000.0</cx:pt>
          <cx:pt idx="704">$1,70,00,000.0</cx:pt>
          <cx:pt idx="705">$1,70,00,000.0</cx:pt>
          <cx:pt idx="706">$3,00,00,000.0</cx:pt>
          <cx:pt idx="707">$1,70,00,000.0</cx:pt>
          <cx:pt idx="708">$80,00,000.0</cx:pt>
          <cx:pt idx="709">$94,00,000.0</cx:pt>
          <cx:pt idx="710">$1,60,00,000.0</cx:pt>
          <cx:pt idx="711">$1,70,00,000.0</cx:pt>
          <cx:pt idx="712">$2,00,00,000.0</cx:pt>
          <cx:pt idx="713">$8,00,00,000.0</cx:pt>
          <cx:pt idx="714">$14,00,00,000.0</cx:pt>
          <cx:pt idx="715">$3,00,00,000.0</cx:pt>
          <cx:pt idx="716">$72,00,000.0</cx:pt>
          <cx:pt idx="717">$3,00,00,000.0</cx:pt>
          <cx:pt idx="718">$1,50,00,000.0</cx:pt>
          <cx:pt idx="719">$3,00,00,000.0</cx:pt>
          <cx:pt idx="720">$2,00,00,000.0</cx:pt>
          <cx:pt idx="721">$1,00,00,000.0</cx:pt>
          <cx:pt idx="722">$2,80,00,000.0</cx:pt>
          <cx:pt idx="723">$2,00,00,000.0</cx:pt>
          <cx:pt idx="724">$17,00,00,000.0</cx:pt>
          <cx:pt idx="725">$2,20,00,000.0</cx:pt>
          <cx:pt idx="726">$3,00,00,000.0</cx:pt>
          <cx:pt idx="727">$2,00,00,000.0</cx:pt>
          <cx:pt idx="728">$1,25,00,000.0</cx:pt>
          <cx:pt idx="729">$1,30,00,000.0</cx:pt>
          <cx:pt idx="730">$75,00,000.0</cx:pt>
          <cx:pt idx="731">$3,50,00,000.0</cx:pt>
          <cx:pt idx="732">$2,80,00,000.0</cx:pt>
          <cx:pt idx="733">$1,25,00,000.0</cx:pt>
          <cx:pt idx="734">$2,60,00,000.0</cx:pt>
          <cx:pt idx="735">$6,50,00,000.0</cx:pt>
          <cx:pt idx="736">$6,50,00,000.0</cx:pt>
          <cx:pt idx="737">$2,50,00,000.0</cx:pt>
          <cx:pt idx="738">$21,00,00,000.0</cx:pt>
          <cx:pt idx="739">$4,00,00,000.0</cx:pt>
          <cx:pt idx="740">$3,70,00,000.0</cx:pt>
          <cx:pt idx="741">$40,00,000.0</cx:pt>
          <cx:pt idx="742">$30,00,000.0</cx:pt>
          <cx:pt idx="743">$1,40,00,000.0</cx:pt>
          <cx:pt idx="744">$1,40,00,000.0</cx:pt>
          <cx:pt idx="745">$3,60,00,000.0</cx:pt>
          <cx:pt idx="746">$3,00,00,000.0</cx:pt>
          <cx:pt idx="747">$2,30,00,000.0</cx:pt>
          <cx:pt idx="748">$6,50,00,000.0</cx:pt>
          <cx:pt idx="749">$1,50,00,000.0</cx:pt>
          <cx:pt idx="750">$1,00,00,000.0</cx:pt>
          <cx:pt idx="751">$5,50,00,000.0</cx:pt>
          <cx:pt idx="752">$3,50,00,000.0</cx:pt>
          <cx:pt idx="753">$69,00,000.0</cx:pt>
          <cx:pt idx="754">$2,80,00,000.0</cx:pt>
          <cx:pt idx="755">$5,00,00,000.0</cx:pt>
          <cx:pt idx="756">$7,30,00,000.0</cx:pt>
          <cx:pt idx="757">$17,00,000.0</cx:pt>
          <cx:pt idx="758">$3,00,00,000.0</cx:pt>
          <cx:pt idx="759">$4,00,00,000.0</cx:pt>
          <cx:pt idx="760">$2,50,00,000.0</cx:pt>
          <cx:pt idx="761">$2,90,00,000.0</cx:pt>
          <cx:pt idx="762">$70,00,000.0</cx:pt>
          <cx:pt idx="763">$20,00,00,000.0</cx:pt>
          <cx:pt idx="764">$60,00,000.0</cx:pt>
          <cx:pt idx="765">$2,20,00,000.0</cx:pt>
          <cx:pt idx="766">$1,30,00,000.0</cx:pt>
          <cx:pt idx="767">$1,80,00,000.0</cx:pt>
          <cx:pt idx="768">$95,00,000.0</cx:pt>
          <cx:pt idx="769">$1,30,00,000.0</cx:pt>
          <cx:pt idx="770">$1,75,00,000.0</cx:pt>
          <cx:pt idx="771">$3,00,00,000.0</cx:pt>
          <cx:pt idx="772">$2,70,00,000.0</cx:pt>
          <cx:pt idx="773">$6,00,00,000.0</cx:pt>
          <cx:pt idx="774">$22,50,00,000.0</cx:pt>
          <cx:pt idx="775">$7,00,00,000.0</cx:pt>
          <cx:pt idx="776">$6,00,00,000.0</cx:pt>
          <cx:pt idx="777">$9,20,00,000.0</cx:pt>
          <cx:pt idx="778">$2,40,00,000.0</cx:pt>
          <cx:pt idx="779">$70,00,000.0</cx:pt>
          <cx:pt idx="780">$8,70,00,000.0</cx:pt>
          <cx:pt idx="781">$2,00,00,000.0</cx:pt>
          <cx:pt idx="782">$3,50,00,000.0</cx:pt>
          <cx:pt idx="783">$5,00,000.0</cx:pt>
          <cx:pt idx="784">$2,60,00,000.0</cx:pt>
          <cx:pt idx="785">$2,60,00,000.0</cx:pt>
          <cx:pt idx="786">$3,00,00,000.0</cx:pt>
          <cx:pt idx="787">$1,50,00,000.0</cx:pt>
          <cx:pt idx="788">$1,50,00,000.0</cx:pt>
          <cx:pt idx="789">$1,50,00,000.0</cx:pt>
          <cx:pt idx="790">$3,40,00,000.0</cx:pt>
          <cx:pt idx="791">$1,40,00,000.0</cx:pt>
          <cx:pt idx="792">$6,80,00,000.0</cx:pt>
          <cx:pt idx="793">$11,00,00,000.0</cx:pt>
          <cx:pt idx="794">$3,50,00,000.0</cx:pt>
          <cx:pt idx="795">$20,00,000.0</cx:pt>
          <cx:pt idx="796">$70,00,000.0</cx:pt>
          <cx:pt idx="797">$4,00,00,000.0</cx:pt>
          <cx:pt idx="798">$5,80,00,000.0</cx:pt>
          <cx:pt idx="799">$4,00,00,000.0</cx:pt>
          <cx:pt idx="800">$4,00,00,000.0</cx:pt>
          <cx:pt idx="801">$2,20,00,000.0</cx:pt>
          <cx:pt idx="802">$8,00,00,000.0</cx:pt>
          <cx:pt idx="803">$40,00,000.0</cx:pt>
          <cx:pt idx="804">$3,70,00,000.0</cx:pt>
          <cx:pt idx="805">$8,50,00,000.0</cx:pt>
          <cx:pt idx="806">$80,00,000.0</cx:pt>
          <cx:pt idx="807">$2,00,00,000.0</cx:pt>
          <cx:pt idx="808">$23,00,00,000.0</cx:pt>
          <cx:pt idx="809">$40,00,000.0</cx:pt>
          <cx:pt idx="810">$14,50,00,000.0</cx:pt>
          <cx:pt idx="811">$65,00,000.0</cx:pt>
          <cx:pt idx="812">$2,60,00,000.0</cx:pt>
          <cx:pt idx="813">$1,45,00,000.0</cx:pt>
          <cx:pt idx="814">$1,30,00,000.0</cx:pt>
          <cx:pt idx="815">$2,10,00,000.0</cx:pt>
          <cx:pt idx="816">$5,00,00,000.0</cx:pt>
          <cx:pt idx="817">$2,50,00,000.0</cx:pt>
          <cx:pt idx="818">$2,00,00,000.0</cx:pt>
          <cx:pt idx="819">$40,00,000.0</cx:pt>
          <cx:pt idx="820">$3,50,00,000.0</cx:pt>
          <cx:pt idx="821">$2,10,00,000.0</cx:pt>
          <cx:pt idx="822">$4,00,00,000.0</cx:pt>
          <cx:pt idx="823">$11,50,00,000.0</cx:pt>
          <cx:pt idx="824">$4,50,00,000.0</cx:pt>
          <cx:pt idx="825">$7,00,00,000.0</cx:pt>
          <cx:pt idx="826">$8,06,947.0</cx:pt>
          <cx:pt idx="827">$9,90,00,000.0</cx:pt>
          <cx:pt idx="828">$1,30,00,000.0</cx:pt>
          <cx:pt idx="829">$3,00,00,000.0</cx:pt>
          <cx:pt idx="830">$3,00,00,000.0</cx:pt>
          <cx:pt idx="831">$5,00,00,000.0</cx:pt>
          <cx:pt idx="832">$15,00,00,000.0</cx:pt>
          <cx:pt idx="833">$2,10,00,000.0</cx:pt>
          <cx:pt idx="834">$50,00,000.0</cx:pt>
          <cx:pt idx="835">$2,50,00,000.0</cx:pt>
          <cx:pt idx="836">$25,00,000.0</cx:pt>
          <cx:pt idx="837">$4,00,00,000.0</cx:pt>
          <cx:pt idx="838">$18,00,000.0</cx:pt>
          <cx:pt idx="839">$83,532.0</cx:pt>
          <cx:pt idx="840">$83,532.0</cx:pt>
          <cx:pt idx="841">$66,00,000.0</cx:pt>
          <cx:pt idx="842">$9,00,00,000.0</cx:pt>
          <cx:pt idx="843">$10,00,000.0</cx:pt>
          <cx:pt idx="844">$1,00,00,000.0</cx:pt>
          <cx:pt idx="845">$4,00,00,000.0</cx:pt>
          <cx:pt idx="846">$6,00,00,000.0</cx:pt>
          <cx:pt idx="847">$55,00,000.0</cx:pt>
          <cx:pt idx="848">$2,30,00,000.0</cx:pt>
          <cx:pt idx="849">$5,00,00,000.0</cx:pt>
          <cx:pt idx="850">$3,00,00,000.0</cx:pt>
          <cx:pt idx="851">$1,10,00,000.0</cx:pt>
          <cx:pt idx="852">$4,00,00,000.0</cx:pt>
          <cx:pt idx="853">$10,00,00,000.0</cx:pt>
          <cx:pt idx="854">$4,00,00,000.0</cx:pt>
          <cx:pt idx="855">$3,00,00,000.0</cx:pt>
          <cx:pt idx="856">$10,20,00,000.0</cx:pt>
          <cx:pt idx="857">$5,00,000.0</cx:pt>
          <cx:pt idx="858">$8,00,00,000.0</cx:pt>
          <cx:pt idx="859">$15,00,00,000.0</cx:pt>
          <cx:pt idx="860">$45,00,000.0</cx:pt>
          <cx:pt idx="861">$5,00,00,000.0</cx:pt>
          <cx:pt idx="862">$15,00,00,000.0</cx:pt>
          <cx:pt idx="863">$25,00,000.0</cx:pt>
          <cx:pt idx="864">$1,50,00,000.0</cx:pt>
          <cx:pt idx="865">$3,50,00,000.0</cx:pt>
          <cx:pt idx="866">$1,60,00,000.0</cx:pt>
          <cx:pt idx="867">$4,50,00,000.0</cx:pt>
          <cx:pt idx="868">$2,20,00,000.0</cx:pt>
          <cx:pt idx="869">$50,00,000.0</cx:pt>
          <cx:pt idx="870">$2,50,00,000.0</cx:pt>
          <cx:pt idx="871">$35,00,159.0</cx:pt>
          <cx:pt idx="872">$3,50,00,000.0</cx:pt>
          <cx:pt idx="873">$7,00,00,000.0</cx:pt>
          <cx:pt idx="874">$1,50,00,000.0</cx:pt>
          <cx:pt idx="875">$3,50,00,000.0</cx:pt>
          <cx:pt idx="876">$6,50,00,000.0</cx:pt>
          <cx:pt idx="877">$2,20,00,000.0</cx:pt>
          <cx:pt idx="878">$3,00,00,000.0</cx:pt>
          <cx:pt idx="879">$3,40,00,000.0</cx:pt>
          <cx:pt idx="880">$2,00,00,000.0</cx:pt>
          <cx:pt idx="881">$10,30,00,000.0</cx:pt>
          <cx:pt idx="882">$80,00,000.0</cx:pt>
          <cx:pt idx="883">$1,25,00,000.0</cx:pt>
          <cx:pt idx="884">$2,00,00,000.0</cx:pt>
          <cx:pt idx="885">$70,00,000.0</cx:pt>
          <cx:pt idx="886">$36,00,000.0</cx:pt>
          <cx:pt idx="887">$3,20,00,000.0</cx:pt>
          <cx:pt idx="888">$3,30,00,000.0</cx:pt>
          <cx:pt idx="889">$6,00,00,000.0</cx:pt>
          <cx:pt idx="890">$1,10,00,000.0</cx:pt>
          <cx:pt idx="891">$1,50,00,000.0</cx:pt>
          <cx:pt idx="892">$5,50,00,000.0</cx:pt>
          <cx:pt idx="893">$1,50,00,000.0</cx:pt>
          <cx:pt idx="894">$1,50,00,000.0</cx:pt>
          <cx:pt idx="895">$2,00,00,000.0</cx:pt>
          <cx:pt idx="896">$3,10,00,000.0</cx:pt>
          <cx:pt idx="897">$2,00,00,000.0</cx:pt>
          <cx:pt idx="898">$22,00,000.0</cx:pt>
          <cx:pt idx="899">$8,50,00,000.0</cx:pt>
          <cx:pt idx="900">$1,05,00,000.0</cx:pt>
          <cx:pt idx="901">$2,30,00,000.0</cx:pt>
          <cx:pt idx="902">$7,00,00,000.0</cx:pt>
          <cx:pt idx="903">$1,20,00,000.0</cx:pt>
          <cx:pt idx="904">$5,40,00,000.0</cx:pt>
          <cx:pt idx="905">$1,50,00,000.0</cx:pt>
          <cx:pt idx="906">$2,50,00,000.0</cx:pt>
          <cx:pt idx="907">$1,00,00,000.0</cx:pt>
          <cx:pt idx="908">$1,70,00,000.0</cx:pt>
          <cx:pt idx="909">$50,00,000.0</cx:pt>
          <cx:pt idx="910">$2,78,00,000.0</cx:pt>
          <cx:pt idx="911">$1,10,00,000.0</cx:pt>
          <cx:pt idx="912">$40,00,000.0</cx:pt>
          <cx:pt idx="913">$15,00,00,000.0</cx:pt>
          <cx:pt idx="914">$2,70,00,000.0</cx:pt>
          <cx:pt idx="915">$4,00,00,000.0</cx:pt>
          <cx:pt idx="916">$90,00,000.0</cx:pt>
          <cx:pt idx="917">$2,20,00,000.0</cx:pt>
          <cx:pt idx="918">$80,00,000.0</cx:pt>
          <cx:pt idx="919">$2,50,00,000.0</cx:pt>
          <cx:pt idx="920">$2,90,00,000.0</cx:pt>
          <cx:pt idx="921">$1,50,00,000.0</cx:pt>
          <cx:pt idx="922">$1,10,00,000.0</cx:pt>
          <cx:pt idx="923">$80,00,000.0</cx:pt>
          <cx:pt idx="924">$2,50,00,000.0</cx:pt>
          <cx:pt idx="925">$1,60,00,000.0</cx:pt>
          <cx:pt idx="926">$1,60,00,000.0</cx:pt>
          <cx:pt idx="927">$3,11,15,000.0</cx:pt>
          <cx:pt idx="928">$1,20,00,000.0</cx:pt>
          <cx:pt idx="929">$2,50,00,000.0</cx:pt>
          <cx:pt idx="930">$4,00,00,000.0</cx:pt>
          <cx:pt idx="931">$4,50,00,000.0</cx:pt>
          <cx:pt idx="932">$85,00,000.0</cx:pt>
          <cx:pt idx="933">$2,00,00,000.0</cx:pt>
          <cx:pt idx="934">$4,50,00,000.0</cx:pt>
          <cx:pt idx="935">$1,65,00,000.0</cx:pt>
          <cx:pt idx="936">$1,20,00,000.0</cx:pt>
          <cx:pt idx="937">$7,50,00,000.0</cx:pt>
          <cx:pt idx="938">$3,00,00,000.0</cx:pt>
          <cx:pt idx="939">$1,30,00,000.0</cx:pt>
          <cx:pt idx="940">$1,80,00,000.0</cx:pt>
          <cx:pt idx="941">$1,00,00,000.0</cx:pt>
          <cx:pt idx="942">$1,20,00,000.0</cx:pt>
          <cx:pt idx="943">$2,10,00,000.0</cx:pt>
          <cx:pt idx="944">$1,70,00,000.0</cx:pt>
          <cx:pt idx="945">$2,00,00,000.0</cx:pt>
          <cx:pt idx="946">$1,70,00,000.0</cx:pt>
          <cx:pt idx="947">$5,00,00,000.0</cx:pt>
          <cx:pt idx="948">$1,80,00,000.0</cx:pt>
          <cx:pt idx="949">$85,00,000.0</cx:pt>
          <cx:pt idx="950">$6,50,00,000.0</cx:pt>
          <cx:pt idx="951">$3,50,00,000.0</cx:pt>
          <cx:pt idx="952">$65,00,000.0</cx:pt>
          <cx:pt idx="953">$1,20,00,000.0</cx:pt>
          <cx:pt idx="954">$1,20,00,000.0</cx:pt>
          <cx:pt idx="955">$90,00,000.0</cx:pt>
          <cx:pt idx="956">$1,50,00,000.0</cx:pt>
          <cx:pt idx="957">$3,50,00,000.0</cx:pt>
          <cx:pt idx="958">$4,50,00,000.0</cx:pt>
          <cx:pt idx="959">$2,00,00,000.0</cx:pt>
          <cx:pt idx="960">$75,00,000.0</cx:pt>
          <cx:pt idx="961">$10,00,00,000.0</cx:pt>
          <cx:pt idx="962">$75,00,000.0</cx:pt>
          <cx:pt idx="963">$7,90,00,000.0</cx:pt>
          <cx:pt idx="964">$2,60,00,000.0</cx:pt>
          <cx:pt idx="965">$12,00,00,000.0</cx:pt>
          <cx:pt idx="966">$69,00,000.0</cx:pt>
          <cx:pt idx="967">$18,00,000.0</cx:pt>
          <cx:pt idx="968">$18,00,000.0</cx:pt>
          <cx:pt idx="969">$3,50,00,000.0</cx:pt>
          <cx:pt idx="970">$3,30,00,000.0</cx:pt>
          <cx:pt idx="971">$11,00,00,000.0</cx:pt>
          <cx:pt idx="972">$16,50,00,000.0</cx:pt>
          <cx:pt idx="973">$3,90,00,000.0</cx:pt>
          <cx:pt idx="974">$35,00,000.0</cx:pt>
          <cx:pt idx="975">$35,00,000.0</cx:pt>
          <cx:pt idx="976">$1,60,00,000.0</cx:pt>
          <cx:pt idx="977">$21,00,00,000.0</cx:pt>
          <cx:pt idx="978">$1,80,00,000.0</cx:pt>
          <cx:pt idx="979">$4,60,00,000.0</cx:pt>
          <cx:pt idx="980">$25,00,000.0</cx:pt>
          <cx:pt idx="981">$90,00,000.0</cx:pt>
          <cx:pt idx="982">$30,00,000.0</cx:pt>
          <cx:pt idx="983">$1,35,00,000.0</cx:pt>
          <cx:pt idx="984">$60,00,000.0</cx:pt>
          <cx:pt idx="985">$60,00,000.0</cx:pt>
          <cx:pt idx="986">$8,00,00,000.0</cx:pt>
          <cx:pt idx="987">$1,40,00,000.0</cx:pt>
          <cx:pt idx="988">$1,15,00,000.0</cx:pt>
          <cx:pt idx="989">$2,50,00,000.0</cx:pt>
          <cx:pt idx="990">$75,00,000.0</cx:pt>
          <cx:pt idx="991">$1,23,05,523.0</cx:pt>
          <cx:pt idx="992">$2,60,00,000.0</cx:pt>
          <cx:pt idx="993">$1,60,00,000.0</cx:pt>
          <cx:pt idx="994">$1,60,00,000.0</cx:pt>
          <cx:pt idx="995">$2,00,00,000.0</cx:pt>
          <cx:pt idx="996">$85,00,000.0</cx:pt>
          <cx:pt idx="997">$5,50,00,000.0</cx:pt>
          <cx:pt idx="998">$3,00,00,000.0</cx:pt>
          <cx:pt idx="999">$8,90,000.0</cx:pt>
          <cx:pt idx="1000">$1,00,00,000.0</cx:pt>
          <cx:pt idx="1001">$12,00,000.0</cx:pt>
          <cx:pt idx="1002">$1,60,00,000.0</cx:pt>
          <cx:pt idx="1003">$1,80,00,000.0</cx:pt>
          <cx:pt idx="1004">$5,00,00,000.0</cx:pt>
          <cx:pt idx="1005">$3,70,00,000.0</cx:pt>
          <cx:pt idx="1006">$1,10,00,000.0</cx:pt>
          <cx:pt idx="1007">$17,50,00,000.0</cx:pt>
          <cx:pt idx="1008">$2,50,00,000.0</cx:pt>
          <cx:pt idx="1009">$1,00,00,000.0</cx:pt>
          <cx:pt idx="1010">$8,00,00,000.0</cx:pt>
          <cx:pt idx="1011">$3,00,00,000.0</cx:pt>
          <cx:pt idx="1012">$1,00,00,000.0</cx:pt>
          <cx:pt idx="1013">$16,50,00,000.0</cx:pt>
          <cx:pt idx="1014">$8,00,00,000.0</cx:pt>
          <cx:pt idx="1015">$3,00,00,000.0</cx:pt>
          <cx:pt idx="1016">$6,00,00,000.0</cx:pt>
          <cx:pt idx="1017">$1,50,00,000.0</cx:pt>
          <cx:pt idx="1018">$20,00,000.0</cx:pt>
          <cx:pt idx="1019">$3,20,00,000.0</cx:pt>
          <cx:pt idx="1020">$50,00,000.0</cx:pt>
          <cx:pt idx="1021">$6,00,00,000.0</cx:pt>
          <cx:pt idx="1022">$1,00,000.0</cx:pt>
          <cx:pt idx="1023">$2,00,00,000.0</cx:pt>
          <cx:pt idx="1024">$6,00,00,000.0</cx:pt>
          <cx:pt idx="1025">$35,00,000.0</cx:pt>
          <cx:pt idx="1026">$33,00,000.0</cx:pt>
          <cx:pt idx="1027">$90,00,000.0</cx:pt>
          <cx:pt idx="1028">$3,00,00,000.0</cx:pt>
          <cx:pt idx="1029">$7,50,00,000.0</cx:pt>
          <cx:pt idx="1030">$1,10,00,000.0</cx:pt>
          <cx:pt idx="1031">$50,00,000.0</cx:pt>
          <cx:pt idx="1032">$50,00,000.0</cx:pt>
          <cx:pt idx="1033">$4,20,00,000.0</cx:pt>
          <cx:pt idx="1034">$1,60,00,000.0</cx:pt>
          <cx:pt idx="1035">$3,10,00,000.0</cx:pt>
          <cx:pt idx="1036">$2,50,00,000.0</cx:pt>
          <cx:pt idx="1037">$28,83,848.0</cx:pt>
          <cx:pt idx="1038">$2,60,00,000.0</cx:pt>
          <cx:pt idx="1039">$1,00,00,000.0</cx:pt>
          <cx:pt idx="1040">$5,80,00,000.0</cx:pt>
          <cx:pt idx="1041">$5,80,00,000.0</cx:pt>
          <cx:pt idx="1042">$2,80,00,000.0</cx:pt>
          <cx:pt idx="1043">$1,60,00,000.0</cx:pt>
          <cx:pt idx="1044">$3,50,00,000.0</cx:pt>
          <cx:pt idx="1045">$2,00,00,000.0</cx:pt>
          <cx:pt idx="1046">$1,90,00,000.0</cx:pt>
          <cx:pt idx="1047">$2,50,00,000.0</cx:pt>
          <cx:pt idx="1048">$4,50,00,000.0</cx:pt>
          <cx:pt idx="1049">$30,00,000.0</cx:pt>
          <cx:pt idx="1050">$70,00,000.0</cx:pt>
          <cx:pt idx="1051">$6,60,00,000.0</cx:pt>
          <cx:pt idx="1052">$35,00,000.0</cx:pt>
          <cx:pt idx="1053">$30,00,000.0</cx:pt>
          <cx:pt idx="1054">$5,40,00,000.0</cx:pt>
          <cx:pt idx="1055">$5,10,00,000.0</cx:pt>
          <cx:pt idx="1056">$21,00,000.0</cx:pt>
          <cx:pt idx="1057">$9,00,00,000.0</cx:pt>
          <cx:pt idx="1058">$1,98,00,000.0</cx:pt>
          <cx:pt idx="1059">$3,00,00,000.0</cx:pt>
          <cx:pt idx="1060">$30,00,000.0</cx:pt>
          <cx:pt idx="1061">$60,00,000.0</cx:pt>
          <cx:pt idx="1062">$3,00,00,000.0</cx:pt>
          <cx:pt idx="1063">$40,00,000.0</cx:pt>
          <cx:pt idx="1064">$4,80,00,000.0</cx:pt>
          <cx:pt idx="1065">$1,60,00,000.0</cx:pt>
          <cx:pt idx="1066">$2,60,00,000.0</cx:pt>
          <cx:pt idx="1067">$4,60,00,000.0</cx:pt>
          <cx:pt idx="1068">$3,00,00,000.0</cx:pt>
          <cx:pt idx="1069">$5,50,00,000.0</cx:pt>
          <cx:pt idx="1070">$1,10,00,000.0</cx:pt>
          <cx:pt idx="1071">$8,00,00,000.0</cx:pt>
          <cx:pt idx="1072">$3,00,00,000.0</cx:pt>
          <cx:pt idx="1073">$3,00,00,000.0</cx:pt>
          <cx:pt idx="1074">$65,00,000.0</cx:pt>
          <cx:pt idx="1075">$2,90,00,000.0</cx:pt>
          <cx:pt idx="1076">$3,90,00,000.0</cx:pt>
          <cx:pt idx="1077">$2,30,00,000.0</cx:pt>
          <cx:pt idx="1078">$1,70,00,000.0</cx:pt>
          <cx:pt idx="1079">$3,00,00,000.0</cx:pt>
          <cx:pt idx="1080">$6,50,00,000.0</cx:pt>
          <cx:pt idx="1081">$1,50,00,000.0</cx:pt>
          <cx:pt idx="1082">$3,50,00,000.0</cx:pt>
          <cx:pt idx="1083">$1,40,00,000.0</cx:pt>
          <cx:pt idx="1084">$3,80,00,000.0</cx:pt>
          <cx:pt idx="1085">$1,40,00,000.0</cx:pt>
          <cx:pt idx="1086">$1,40,00,000.0</cx:pt>
          <cx:pt idx="1087">$85,00,000.0</cx:pt>
          <cx:pt idx="1088">$6,10,00,000.0</cx:pt>
          <cx:pt idx="1089">$1,00,00,000.0</cx:pt>
          <cx:pt idx="1090">$6,00,00,000.0</cx:pt>
          <cx:pt idx="1091">$1,70,00,000.0</cx:pt>
          <cx:pt idx="1092">$4,50,00,000.0</cx:pt>
          <cx:pt idx="1093">$5,50,00,000.0</cx:pt>
          <cx:pt idx="1094">$2,60,00,000.0</cx:pt>
          <cx:pt idx="1095">$5,00,00,000.0</cx:pt>
          <cx:pt idx="1096">$10,00,000.0</cx:pt>
          <cx:pt idx="1097">$10,00,000.0</cx:pt>
          <cx:pt idx="1098">$1,00,00,000.0</cx:pt>
          <cx:pt idx="1099">$3,00,00,000.0</cx:pt>
          <cx:pt idx="1100">$3,50,00,000.0</cx:pt>
          <cx:pt idx="1101">$6,00,00,000.0</cx:pt>
          <cx:pt idx="1102">$60,00,000.0</cx:pt>
          <cx:pt idx="1103">$8,00,00,000.0</cx:pt>
          <cx:pt idx="1104">$3,40,00,000.0</cx:pt>
          <cx:pt idx="1105">$2,50,00,000.0</cx:pt>
          <cx:pt idx="1106">$85,00,000.0</cx:pt>
          <cx:pt idx="1107">$1,50,00,000.0</cx:pt>
          <cx:pt idx="1108">$6,00,00,000.0</cx:pt>
          <cx:pt idx="1109">$6,00,00,000.0</cx:pt>
          <cx:pt idx="1110">$1,50,00,000.0</cx:pt>
          <cx:pt idx="1111">$7,50,00,000.0</cx:pt>
          <cx:pt idx="1112">$11,00,00,000.0</cx:pt>
          <cx:pt idx="1113">$1,20,00,000.0</cx:pt>
          <cx:pt idx="1114">$21,50,00,000.0</cx:pt>
          <cx:pt idx="1115">$21,50,00,000.0</cx:pt>
          <cx:pt idx="1116">$50,00,000.0</cx:pt>
          <cx:pt idx="1117">$82,00,000.0</cx:pt>
          <cx:pt idx="1118">$2,00,00,000.0</cx:pt>
          <cx:pt idx="1119">$2,50,00,000.0</cx:pt>
          <cx:pt idx="1120">$1,20,00,000.0</cx:pt>
          <cx:pt idx="1121">$1,20,00,000.0</cx:pt>
          <cx:pt idx="1122">$4,00,00,000.0</cx:pt>
          <cx:pt idx="1123">$5,50,00,000.0</cx:pt>
          <cx:pt idx="1124">$2,60,00,000.0</cx:pt>
          <cx:pt idx="1125">$3,60,00,000.0</cx:pt>
          <cx:pt idx="1126">$1,00,00,000.0</cx:pt>
          <cx:pt idx="1127">$2,60,00,000.0</cx:pt>
          <cx:pt idx="1128">$2,50,00,000.0</cx:pt>
          <cx:pt idx="1129">$28,00,000.0</cx:pt>
          <cx:pt idx="1130">$1,20,00,000.0</cx:pt>
          <cx:pt idx="1131">$1,00,00,000.0</cx:pt>
          <cx:pt idx="1132">$80,00,000.0</cx:pt>
          <cx:pt idx="1133">$60,00,000.0</cx:pt>
          <cx:pt idx="1134">$13,00,00,000.0</cx:pt>
          <cx:pt idx="1135">$3,50,00,000.0</cx:pt>
          <cx:pt idx="1136">$10,00,00,000.0</cx:pt>
          <cx:pt idx="1137">$2,10,00,000.0</cx:pt>
          <cx:pt idx="1138">$3,00,00,000.0</cx:pt>
          <cx:pt idx="1139">$1,20,00,000.0</cx:pt>
          <cx:pt idx="1140">$1,20,00,000.0</cx:pt>
          <cx:pt idx="1141">$2,00,00,000.0</cx:pt>
          <cx:pt idx="1142">$50,00,000.0</cx:pt>
          <cx:pt idx="1143">$2,00,00,000.0</cx:pt>
          <cx:pt idx="1144">$22,00,000.0</cx:pt>
          <cx:pt idx="1145">$4,00,00,000.0</cx:pt>
          <cx:pt idx="1146">$60,00,000.0</cx:pt>
          <cx:pt idx="1147">$3,70,00,000.0</cx:pt>
          <cx:pt idx="1148">$1,00,00,000.0</cx:pt>
          <cx:pt idx="1149">$1,50,00,000.0</cx:pt>
          <cx:pt idx="1150">$1,50,00,000.0</cx:pt>
          <cx:pt idx="1151">$3,30,00,000.0</cx:pt>
          <cx:pt idx="1152">$1,40,00,000.0</cx:pt>
          <cx:pt idx="1153">$1,70,00,000.0</cx:pt>
          <cx:pt idx="1154">$70,00,000.0</cx:pt>
          <cx:pt idx="1155">$1,50,00,000.0</cx:pt>
          <cx:pt idx="1156">$45,00,000.0</cx:pt>
          <cx:pt idx="1157">$4,80,00,000.0</cx:pt>
          <cx:pt idx="1158">$9,20,00,000.0</cx:pt>
          <cx:pt idx="1159">$1,20,00,000.0</cx:pt>
          <cx:pt idx="1160">$1,50,00,000.0</cx:pt>
          <cx:pt idx="1161">$1,50,00,000.0</cx:pt>
          <cx:pt idx="1162">$13,00,00,000.0</cx:pt>
          <cx:pt idx="1163">$1,60,00,000.0</cx:pt>
          <cx:pt idx="1164">$65,00,000.0</cx:pt>
          <cx:pt idx="1165">$2,20,00,000.0</cx:pt>
          <cx:pt idx="1166">$14,20,00,000.0</cx:pt>
          <cx:pt idx="1167">$20,00,000.0</cx:pt>
          <cx:pt idx="1168">$1,70,00,000.0</cx:pt>
          <cx:pt idx="1169">$80,00,000.0</cx:pt>
          <cx:pt idx="1170">$3,00,00,000.0</cx:pt>
          <cx:pt idx="1171">$2,00,00,000.0</cx:pt>
          <cx:pt idx="1172">$4,20,00,000.0</cx:pt>
          <cx:pt idx="1173">$4,00,00,000.0</cx:pt>
          <cx:pt idx="1174">$30,00,000.0</cx:pt>
          <cx:pt idx="1175">$80,00,000.0</cx:pt>
          <cx:pt idx="1176">$2,40,00,000.0</cx:pt>
          <cx:pt idx="1177">$6,60,00,000.0</cx:pt>
          <cx:pt idx="1178">$12,50,000.0</cx:pt>
          <cx:pt idx="1179">$5,00,00,000.0</cx:pt>
          <cx:pt idx="1180">$1,00,00,000.0</cx:pt>
          <cx:pt idx="1181">$1,50,00,000.0</cx:pt>
          <cx:pt idx="1182">$1,50,00,000.0</cx:pt>
          <cx:pt idx="1183">$6,80,00,000.0</cx:pt>
          <cx:pt idx="1184">$2,00,00,000.0</cx:pt>
          <cx:pt idx="1185">$65,00,000.0</cx:pt>
          <cx:pt idx="1186">$2,00,00,000.0</cx:pt>
          <cx:pt idx="1187">$2,00,00,000.0</cx:pt>
          <cx:pt idx="1188">$2,50,00,000.0</cx:pt>
          <cx:pt idx="1189">$2,70,00,000.0</cx:pt>
          <cx:pt idx="1190">$2,00,00,000.0</cx:pt>
          <cx:pt idx="1191">$35,00,000.0</cx:pt>
          <cx:pt idx="1192">$12,00,000.0</cx:pt>
          <cx:pt idx="1193">$3,50,00,000.0</cx:pt>
          <cx:pt idx="1194">$60,00,000.0</cx:pt>
          <cx:pt idx="1195">$2,20,00,000.0</cx:pt>
          <cx:pt idx="1196">$40,00,000.0</cx:pt>
          <cx:pt idx="1197">$6,50,00,000.0</cx:pt>
          <cx:pt idx="1198">$2,80,00,000.0</cx:pt>
          <cx:pt idx="1199">$10,00,000.0</cx:pt>
          <cx:pt idx="1200">$20,00,000.0</cx:pt>
          <cx:pt idx="1201">$6,00,00,000.0</cx:pt>
          <cx:pt idx="1202">$4,00,00,000.0</cx:pt>
          <cx:pt idx="1203">$15,00,00,000.0</cx:pt>
          <cx:pt idx="1204">$15,00,00,000.0</cx:pt>
          <cx:pt idx="1205">$50,00,000.0</cx:pt>
          <cx:pt idx="1206">$10,00,000.0</cx:pt>
          <cx:pt idx="1207">$1,30,00,000.0</cx:pt>
          <cx:pt idx="1208">$3,00,00,000.0</cx:pt>
          <cx:pt idx="1209">$2,00,00,000.0</cx:pt>
          <cx:pt idx="1210">$10,00,00,000.0</cx:pt>
          <cx:pt idx="1211">$3,20,00,000.0</cx:pt>
          <cx:pt idx="1212">$1,10,00,000.0</cx:pt>
          <cx:pt idx="1213">$2,00,00,000.0</cx:pt>
          <cx:pt idx="1214">$9,20,00,000.0</cx:pt>
          <cx:pt idx="1215">$7,90,00,000.0</cx:pt>
          <cx:pt idx="1216">$1,40,00,000.0</cx:pt>
          <cx:pt idx="1217">$2,50,00,000.0</cx:pt>
          <cx:pt idx="1218">$1,50,00,000.0</cx:pt>
          <cx:pt idx="1219">$1,00,00,000.0</cx:pt>
          <cx:pt idx="1220">$90,00,000.0</cx:pt>
          <cx:pt idx="1221">$4,80,00,000.0</cx:pt>
          <cx:pt idx="1222">$50,00,000.0</cx:pt>
          <cx:pt idx="1223">$5,00,000.0</cx:pt>
          <cx:pt idx="1224">$5,40,00,000.0</cx:pt>
          <cx:pt idx="1225">$30,00,000.0</cx:pt>
          <cx:pt idx="1226">$1,50,00,000.0</cx:pt>
          <cx:pt idx="1227">$1,20,00,000.0</cx:pt>
          <cx:pt idx="1228">$28,00,000.0</cx:pt>
          <cx:pt idx="1229">$60,00,000.0</cx:pt>
          <cx:pt idx="1230">$2,30,00,000.0</cx:pt>
          <cx:pt idx="1231">$50,00,000.0</cx:pt>
          <cx:pt idx="1232">$30,00,000.0</cx:pt>
          <cx:pt idx="1233">$11,50,00,000.0</cx:pt>
          <cx:pt idx="1234">$1,05,00,000.0</cx:pt>
          <cx:pt idx="1235">$2,50,00,000.0</cx:pt>
          <cx:pt idx="1236">$1,90,00,000.0</cx:pt>
          <cx:pt idx="1237">$5,00,00,000.0</cx:pt>
          <cx:pt idx="1238">$90,00,000.0</cx:pt>
          <cx:pt idx="1239">$2,00,00,000.0</cx:pt>
          <cx:pt idx="1240">$2,40,00,000.0</cx:pt>
          <cx:pt idx="1241">$1,30,00,000.0</cx:pt>
          <cx:pt idx="1242">$1,20,00,000.0</cx:pt>
          <cx:pt idx="1243">$70,00,000.0</cx:pt>
          <cx:pt idx="1244">$4,50,00,000.0</cx:pt>
          <cx:pt idx="1245">$50,00,000.0</cx:pt>
          <cx:pt idx="1246">$6,00,00,000.0</cx:pt>
          <cx:pt idx="1247">$50,00,000.0</cx:pt>
          <cx:pt idx="1248">$2,40,00,000.0</cx:pt>
          <cx:pt idx="1249">$3,00,00,000.0</cx:pt>
          <cx:pt idx="1250">$6,00,00,000.0</cx:pt>
          <cx:pt idx="1251">$80,00,000.0</cx:pt>
          <cx:pt idx="1252">$1,00,00,000.0</cx:pt>
          <cx:pt idx="1253">$2,00,00,000.0</cx:pt>
          <cx:pt idx="1254">$2,10,00,000.0</cx:pt>
          <cx:pt idx="1255">$3,00,00,000.0</cx:pt>
          <cx:pt idx="1256">$11,00,00,000.0</cx:pt>
          <cx:pt idx="1257">$90,00,000.0</cx:pt>
          <cx:pt idx="1258">$1,30,00,000.0</cx:pt>
          <cx:pt idx="1259">$1,00,00,000.0</cx:pt>
          <cx:pt idx="1260">$2,00,00,000.0</cx:pt>
          <cx:pt idx="1261">$2,27,00,000.0</cx:pt>
          <cx:pt idx="1262">$1,80,00,000.0</cx:pt>
          <cx:pt idx="1263">$1,30,00,000.0</cx:pt>
          <cx:pt idx="1264">$6,00,00,000.0</cx:pt>
          <cx:pt idx="1265">$1,00,00,000.0</cx:pt>
          <cx:pt idx="1266">$11,00,00,000.0</cx:pt>
          <cx:pt idx="1267">$1,20,00,000.0</cx:pt>
          <cx:pt idx="1268">$6,00,00,000.0</cx:pt>
          <cx:pt idx="1269">$1,50,00,000.0</cx:pt>
          <cx:pt idx="1270">$15,00,00,000.0</cx:pt>
          <cx:pt idx="1271">$1,50,00,000.0</cx:pt>
          <cx:pt idx="1272">$2,50,00,000.0</cx:pt>
          <cx:pt idx="1273">$9,00,000.0</cx:pt>
          <cx:pt idx="1274">$3,30,00,000.0</cx:pt>
          <cx:pt idx="1275">$1,50,00,000.0</cx:pt>
          <cx:pt idx="1276">$1,50,00,000.0</cx:pt>
          <cx:pt idx="1277">$2,80,00,000.0</cx:pt>
          <cx:pt idx="1278">$6,20,00,000.0</cx:pt>
          <cx:pt idx="1279">$60,00,000.0</cx:pt>
          <cx:pt idx="1280">$4,00,00,000.0</cx:pt>
          <cx:pt idx="1281">$11,00,000.0</cx:pt>
          <cx:pt idx="1282">$4,60,00,000.0</cx:pt>
          <cx:pt idx="1283">$5,50,00,000.0</cx:pt>
          <cx:pt idx="1284">$7,80,00,000.0</cx:pt>
          <cx:pt idx="1285">$2,50,00,000.0</cx:pt>
          <cx:pt idx="1286">$1,60,00,000.0</cx:pt>
          <cx:pt idx="1287">$8,00,00,000.0</cx:pt>
          <cx:pt idx="1288">$60,00,000.0</cx:pt>
          <cx:pt idx="1289">$5,00,000.0</cx:pt>
          <cx:pt idx="1290">$6,10,00,000.0</cx:pt>
          <cx:pt idx="1291">$80,00,000.0</cx:pt>
          <cx:pt idx="1292">$1,98,00,000.0</cx:pt>
          <cx:pt idx="1293">$3,50,00,000.0</cx:pt>
          <cx:pt idx="1294">$50,00,000.0</cx:pt>
          <cx:pt idx="1295">$2,50,00,000.0</cx:pt>
          <cx:pt idx="1296">$4,50,00,000.0</cx:pt>
          <cx:pt idx="1297">$1,50,00,000.0</cx:pt>
          <cx:pt idx="1298">$50,00,000.0</cx:pt>
          <cx:pt idx="1299">$3,60,00,000.0</cx:pt>
          <cx:pt idx="1300">$80,00,000.0</cx:pt>
          <cx:pt idx="1301">$80,00,000.0</cx:pt>
          <cx:pt idx="1302">$2,60,00,000.0</cx:pt>
          <cx:pt idx="1303">$3,60,00,000.0</cx:pt>
          <cx:pt idx="1304">$2,00,00,000.0</cx:pt>
          <cx:pt idx="1305">$1,50,00,000.0</cx:pt>
          <cx:pt idx="1306">$90,00,000.0</cx:pt>
          <cx:pt idx="1307">$6,00,00,000.0</cx:pt>
          <cx:pt idx="1308">$1,30,00,000.0</cx:pt>
          <cx:pt idx="1309">$7,00,00,000.0</cx:pt>
          <cx:pt idx="1310">$2,20,00,000.0</cx:pt>
          <cx:pt idx="1311">$2,50,00,000.0</cx:pt>
          <cx:pt idx="1312">$2,70,00,000.0</cx:pt>
          <cx:pt idx="1313">$3,10,00,000.0</cx:pt>
          <cx:pt idx="1314">$4,00,00,000.0</cx:pt>
          <cx:pt idx="1315">$3,00,00,000.0</cx:pt>
          <cx:pt idx="1316">$6,60,00,000.0</cx:pt>
          <cx:pt idx="1317">$1,20,00,000.0</cx:pt>
          <cx:pt idx="1318">$5,50,00,000.0</cx:pt>
          <cx:pt idx="1319">$2,50,00,000.0</cx:pt>
          <cx:pt idx="1320">$6,00,00,000.0</cx:pt>
          <cx:pt idx="1321">$2,30,00,000.0</cx:pt>
          <cx:pt idx="1322">$2,00,00,000.0</cx:pt>
          <cx:pt idx="1323">$50,00,000.0</cx:pt>
          <cx:pt idx="1324">$6,00,00,000.0</cx:pt>
          <cx:pt idx="1325">$1,50,00,000.0</cx:pt>
          <cx:pt idx="1326">$10,00,000.0</cx:pt>
          <cx:pt idx="1327">$7,00,00,000.0</cx:pt>
          <cx:pt idx="1328">$1,30,00,000.0</cx:pt>
          <cx:pt idx="1329">$1,40,00,000.0</cx:pt>
          <cx:pt idx="1330">$25,00,000.0</cx:pt>
          <cx:pt idx="1331">$2,00,00,000.0</cx:pt>
          <cx:pt idx="1332">$4,00,00,000.0</cx:pt>
          <cx:pt idx="1333">$1,70,00,000.0</cx:pt>
          <cx:pt idx="1334">$40,00,000.0</cx:pt>
          <cx:pt idx="1335">$1,20,00,000.0</cx:pt>
          <cx:pt idx="1336">$6,80,00,000.0</cx:pt>
          <cx:pt idx="1337">$70,00,000.0</cx:pt>
          <cx:pt idx="1338">$1,20,00,000.0</cx:pt>
          <cx:pt idx="1339">$2,50,00,000.0</cx:pt>
          <cx:pt idx="1340">$5,50,00,000.0</cx:pt>
          <cx:pt idx="1341">$4,70,00,000.0</cx:pt>
          <cx:pt idx="1342">$30,00,000.0</cx:pt>
          <cx:pt idx="1343">$4,00,00,000.0</cx:pt>
          <cx:pt idx="1344">$85,00,000.0</cx:pt>
          <cx:pt idx="1345">$1,70,00,000.0</cx:pt>
          <cx:pt idx="1346">$1,50,00,000.0</cx:pt>
          <cx:pt idx="1347">$35,00,000.0</cx:pt>
          <cx:pt idx="1348">$2,00,00,000.0</cx:pt>
          <cx:pt idx="1349">$1,10,00,000.0</cx:pt>
          <cx:pt idx="1350">$8,00,00,000.0</cx:pt>
          <cx:pt idx="1351">$4,60,00,000.0</cx:pt>
          <cx:pt idx="1352">$50,00,000.0</cx:pt>
          <cx:pt idx="1353">$2,50,00,000.0</cx:pt>
          <cx:pt idx="1354">$1,60,00,000.0</cx:pt>
          <cx:pt idx="1355">$6,00,000.0</cx:pt>
          <cx:pt idx="1356">$50,00,000.0</cx:pt>
          <cx:pt idx="1357">$5,40,00,000.0</cx:pt>
          <cx:pt idx="1358">$1,30,00,000.0</cx:pt>
          <cx:pt idx="1359">$20,00,000.0</cx:pt>
          <cx:pt idx="1360">$3,80,00,000.0</cx:pt>
          <cx:pt idx="1361">$4,80,00,000.0</cx:pt>
          <cx:pt idx="1362">$60,00,000.0</cx:pt>
          <cx:pt idx="1363">$90,00,000.0</cx:pt>
          <cx:pt idx="1364">$12,00,00,000.0</cx:pt>
          <cx:pt idx="1365">$9,00,00,000.0</cx:pt>
          <cx:pt idx="1366">$1,50,00,000.0</cx:pt>
          <cx:pt idx="1367">$4,20,00,000.0</cx:pt>
          <cx:pt idx="1368">$80,00,000.0</cx:pt>
          <cx:pt idx="1369">$3,00,00,000.0</cx:pt>
          <cx:pt idx="1370">$50,00,000.0</cx:pt>
          <cx:pt idx="1371">$30,00,000.0</cx:pt>
          <cx:pt idx="1372">$4,50,00,000.0</cx:pt>
          <cx:pt idx="1373">$19,00,00,000.0</cx:pt>
          <cx:pt idx="1374">$4,00,00,000.0</cx:pt>
          <cx:pt idx="1375">$5,00,00,000.0</cx:pt>
          <cx:pt idx="1376">$2,10,00,000.0</cx:pt>
          <cx:pt idx="1377">$5,02,00,000.0</cx:pt>
          <cx:pt idx="1378">$5,80,00,000.0</cx:pt>
          <cx:pt idx="1379">$3,00,00,000.0</cx:pt>
          <cx:pt idx="1380">$3,00,00,000.0</cx:pt>
          <cx:pt idx="1381">$2,00,00,000.0</cx:pt>
          <cx:pt idx="1382">$3,00,00,000.0</cx:pt>
          <cx:pt idx="1383">$2,00,00,000.0</cx:pt>
          <cx:pt idx="1384">$4,00,00,000.0</cx:pt>
          <cx:pt idx="1385">$25,00,000.0</cx:pt>
          <cx:pt idx="1386">$6,00,00,000.0</cx:pt>
          <cx:pt idx="1387">$2,00,00,000.0</cx:pt>
          <cx:pt idx="1388">$2,50,00,000.0</cx:pt>
          <cx:pt idx="1389">$2,50,000.0</cx:pt>
          <cx:pt idx="1390">$20,00,000.0</cx:pt>
          <cx:pt idx="1391">$40,00,000.0</cx:pt>
          <cx:pt idx="1392">$9,00,00,000.0</cx:pt>
          <cx:pt idx="1393">$20,00,000.0</cx:pt>
          <cx:pt idx="1394">$60,00,000.0</cx:pt>
          <cx:pt idx="1395">$1,00,00,000.0</cx:pt>
          <cx:pt idx="1396">$2,00,00,000.0</cx:pt>
          <cx:pt idx="1397">$1,40,00,000.0</cx:pt>
          <cx:pt idx="1398">$1,06,00,000.0</cx:pt>
          <cx:pt idx="1399">$2,70,00,000.0</cx:pt>
          <cx:pt idx="1400">$2,80,00,000.0</cx:pt>
          <cx:pt idx="1401">$1,40,00,000.0</cx:pt>
          <cx:pt idx="1402">$65,000.0</cx:pt>
          <cx:pt idx="1403">$1,15,00,000.0</cx:pt>
          <cx:pt idx="1404">$2,50,00,000.0</cx:pt>
          <cx:pt idx="1405">$1,50,00,000.0</cx:pt>
          <cx:pt idx="1406">$3,00,00,000.0</cx:pt>
          <cx:pt idx="1407">$1,50,00,000.0</cx:pt>
          <cx:pt idx="1408">$1,00,00,000.0</cx:pt>
          <cx:pt idx="1409">$5,50,00,000.0</cx:pt>
          <cx:pt idx="1410">$8,00,00,000.0</cx:pt>
          <cx:pt idx="1411">$1,50,00,000.0</cx:pt>
          <cx:pt idx="1412">$2,00,00,000.0</cx:pt>
          <cx:pt idx="1413">$2,70,00,000.0</cx:pt>
          <cx:pt idx="1414">$5,00,00,000.0</cx:pt>
          <cx:pt idx="1415">$3,20,00,000.0</cx:pt>
          <cx:pt idx="1416">$20,70,00,000.0</cx:pt>
          <cx:pt idx="1417">$20,70,00,000.0</cx:pt>
          <cx:pt idx="1418">$20,70,00,000.0</cx:pt>
          <cx:pt idx="1419">$90,00,000.0</cx:pt>
          <cx:pt idx="1420">$50,00,000.0</cx:pt>
          <cx:pt idx="1421">$50,00,000.0</cx:pt>
          <cx:pt idx="1422">$3,70,00,000.0</cx:pt>
          <cx:pt idx="1423">$2,60,00,000.0</cx:pt>
          <cx:pt idx="1424">$18,00,000.0</cx:pt>
          <cx:pt idx="1425">$1,20,00,000.0</cx:pt>
          <cx:pt idx="1426">$4,00,00,000.0</cx:pt>
          <cx:pt idx="1427">$1,70,00,000.0</cx:pt>
          <cx:pt idx="1428">$9,00,00,000.0</cx:pt>
          <cx:pt idx="1429">$3,50,00,000.0</cx:pt>
          <cx:pt idx="1430">$11,00,000.0</cx:pt>
          <cx:pt idx="1431">$30,00,000.0</cx:pt>
          <cx:pt idx="1432">$3,00,00,000.0</cx:pt>
          <cx:pt idx="1433">$20,00,000.0</cx:pt>
          <cx:pt idx="1434">$35,00,000.0</cx:pt>
          <cx:pt idx="1435">$25,00,000.0</cx:pt>
          <cx:pt idx="1436">$70,00,000.0</cx:pt>
          <cx:pt idx="1437">$5,00,00,000.0</cx:pt>
          <cx:pt idx="1438">$8,00,00,000.0</cx:pt>
          <cx:pt idx="1439">$1,50,00,000.0</cx:pt>
          <cx:pt idx="1440">$1,60,00,000.0</cx:pt>
          <cx:pt idx="1441">$1,65,00,000.0</cx:pt>
          <cx:pt idx="1442">$1,00,00,000.0</cx:pt>
          <cx:pt idx="1443">$2,80,00,000.0</cx:pt>
          <cx:pt idx="1444">$65,00,000.0</cx:pt>
          <cx:pt idx="1445">$1,00,00,000.0</cx:pt>
          <cx:pt idx="1446">$1,00,00,000.0</cx:pt>
          <cx:pt idx="1447">$10,00,00,000.0</cx:pt>
          <cx:pt idx="1448">$1,20,00,000.0</cx:pt>
          <cx:pt idx="1449">$12,75,00,000.0</cx:pt>
          <cx:pt idx="1450">$3,00,00,000.0</cx:pt>
          <cx:pt idx="1451">$25,000.0</cx:pt>
          <cx:pt idx="1452">$1,70,00,000.0</cx:pt>
          <cx:pt idx="1453">$50,00,000.0</cx:pt>
          <cx:pt idx="1454">$50,00,000.0</cx:pt>
          <cx:pt idx="1455">$3,00,00,000.0</cx:pt>
          <cx:pt idx="1456">$4,40,00,000.0</cx:pt>
          <cx:pt idx="1457">$80,00,000.0</cx:pt>
          <cx:pt idx="1458">$1,00,000.0</cx:pt>
          <cx:pt idx="1459">$2,00,00,000.0</cx:pt>
          <cx:pt idx="1460">$9,00,00,000.0</cx:pt>
          <cx:pt idx="1461">$9,00,00,000.0</cx:pt>
          <cx:pt idx="1462">$2,50,00,000.0</cx:pt>
          <cx:pt idx="1463">$1,50,00,000.0</cx:pt>
          <cx:pt idx="1464">$2,00,00,000.0</cx:pt>
          <cx:pt idx="1465">$70,00,000.0</cx:pt>
          <cx:pt idx="1466">$1,50,00,000.0</cx:pt>
          <cx:pt idx="1467">$1,30,00,000.0</cx:pt>
          <cx:pt idx="1468">$4,00,00,000.0</cx:pt>
          <cx:pt idx="1469">$80,00,000.0</cx:pt>
          <cx:pt idx="1470">$33,00,000.0</cx:pt>
          <cx:pt idx="1471">$90,00,000.0</cx:pt>
          <cx:pt idx="1472">$2,00,00,000.0</cx:pt>
          <cx:pt idx="1473">$6,00,00,000.0</cx:pt>
          <cx:pt idx="1474">$5,30,00,000.0</cx:pt>
          <cx:pt idx="1475">$20,00,000.0</cx:pt>
          <cx:pt idx="1476">$80,00,000.0</cx:pt>
          <cx:pt idx="1477">$20,00,000.0</cx:pt>
          <cx:pt idx="1478">$40,00,000.0</cx:pt>
          <cx:pt idx="1479">$80,00,000.0</cx:pt>
          <cx:pt idx="1480">$30,00,00,000.0</cx:pt>
          <cx:pt idx="1481">$1,77,00,000.0</cx:pt>
          <cx:pt idx="1482">$1,20,00,000.0</cx:pt>
          <cx:pt idx="1483">$50,00,000.0</cx:pt>
          <cx:pt idx="1484">$4,40,00,000.0</cx:pt>
          <cx:pt idx="1485">$2,50,00,000.0</cx:pt>
          <cx:pt idx="1486">$20,00,000.0</cx:pt>
          <cx:pt idx="1487">$1,70,00,000.0</cx:pt>
          <cx:pt idx="1488">$80,00,000.0</cx:pt>
          <cx:pt idx="1489">$1,80,000.0</cx:pt>
          <cx:pt idx="1490">$90,00,000.0</cx:pt>
          <cx:pt idx="1491">$1,80,00,000.0</cx:pt>
          <cx:pt idx="1492">$1,20,00,000.0</cx:pt>
          <cx:pt idx="1493">$50,00,000.0</cx:pt>
          <cx:pt idx="1494">$50,00,000.0</cx:pt>
          <cx:pt idx="1495">$2,80,00,000.0</cx:pt>
          <cx:pt idx="1496">$3,60,00,000.0</cx:pt>
          <cx:pt idx="1497">$10,00,000.0</cx:pt>
          <cx:pt idx="1498">$50,00,000.0</cx:pt>
          <cx:pt idx="1499">$40,00,000.0</cx:pt>
          <cx:pt idx="1500">$80,00,000.0</cx:pt>
          <cx:pt idx="1501">$1,80,00,000.0</cx:pt>
          <cx:pt idx="1502">$4,50,00,000.0</cx:pt>
          <cx:pt idx="1503">$1,80,00,000.0</cx:pt>
          <cx:pt idx="1504">$1,80,00,000.0</cx:pt>
          <cx:pt idx="1505">$60,00,000.0</cx:pt>
          <cx:pt idx="1506">$70,00,000.0</cx:pt>
          <cx:pt idx="1507">$3,80,00,000.0</cx:pt>
          <cx:pt idx="1508">$3,50,00,000.0</cx:pt>
          <cx:pt idx="1509">$4,30,00,000.0</cx:pt>
          <cx:pt idx="1510">$1,90,00,000.0</cx:pt>
          <cx:pt idx="1511">$80,00,000.0</cx:pt>
          <cx:pt idx="1512">$30,00,000.0</cx:pt>
          <cx:pt idx="1513">$9,10,000.0</cx:pt>
          <cx:pt idx="1514">$2,40,00,000.0</cx:pt>
          <cx:pt idx="1515">$30,00,000.0</cx:pt>
          <cx:pt idx="1516">$2,50,00,000.0</cx:pt>
          <cx:pt idx="1517">$2,50,00,000.0</cx:pt>
          <cx:pt idx="1518">$4,80,00,000.0</cx:pt>
          <cx:pt idx="1519">$1,25,00,000.0</cx:pt>
          <cx:pt idx="1520">$7,50,00,000.0</cx:pt>
          <cx:pt idx="1521">$3,00,00,000.0</cx:pt>
          <cx:pt idx="1522">$3,00,00,000.0</cx:pt>
          <cx:pt idx="1523">$5,50,00,000.0</cx:pt>
          <cx:pt idx="1524">$1,80,00,000.0</cx:pt>
          <cx:pt idx="1525">$13,00,00,000.0</cx:pt>
          <cx:pt idx="1526">$50,00,000.0</cx:pt>
          <cx:pt idx="1527">$5,00,00,000.0</cx:pt>
          <cx:pt idx="1528">$11,00,00,000.0</cx:pt>
          <cx:pt idx="1529">$5,00,00,000.0</cx:pt>
          <cx:pt idx="1530">$1,00,00,000.0</cx:pt>
          <cx:pt idx="1531">$50,00,000.0</cx:pt>
          <cx:pt idx="1532">$3,00,00,000.0</cx:pt>
          <cx:pt idx="1533">$64,00,000.0</cx:pt>
          <cx:pt idx="1534">$3,60,00,000.0</cx:pt>
          <cx:pt idx="1535">$80,00,000.0</cx:pt>
          <cx:pt idx="1536">$80,00,000.0</cx:pt>
          <cx:pt idx="1537">$9,00,000.0</cx:pt>
          <cx:pt idx="1538">$90,00,000.0</cx:pt>
          <cx:pt idx="1539">$1,50,00,000.0</cx:pt>
          <cx:pt idx="1540">$1,30,00,000.0</cx:pt>
          <cx:pt idx="1541">$7,50,00,000.0</cx:pt>
          <cx:pt idx="1542">$45,00,000.0</cx:pt>
          <cx:pt idx="1543">$2,20,00,000.0</cx:pt>
          <cx:pt idx="1544">$70,00,000.0</cx:pt>
          <cx:pt idx="1545">$65,00,000.0</cx:pt>
          <cx:pt idx="1546">$7,00,00,000.0</cx:pt>
          <cx:pt idx="1547">$10,00,000.0</cx:pt>
          <cx:pt idx="1548">$1,30,00,000.0</cx:pt>
          <cx:pt idx="1549">$2,20,00,000.0</cx:pt>
          <cx:pt idx="1550">$12,00,000.0</cx:pt>
          <cx:pt idx="1551">$50,00,000.0</cx:pt>
          <cx:pt idx="1552">$70,00,000.0</cx:pt>
          <cx:pt idx="1553">$5,00,00,000.0</cx:pt>
          <cx:pt idx="1554">$3,70,00,000.0</cx:pt>
          <cx:pt idx="1555">$7,00,00,000.0</cx:pt>
          <cx:pt idx="1556">$4,00,00,000.0</cx:pt>
          <cx:pt idx="1557">$1,55,00,000.0</cx:pt>
          <cx:pt idx="1558">$9,50,00,000.0</cx:pt>
          <cx:pt idx="1559">$1,00,00,000.0</cx:pt>
          <cx:pt idx="1560">$3,00,00,000.0</cx:pt>
          <cx:pt idx="1561">$1,80,00,000.0</cx:pt>
          <cx:pt idx="1562">$4,50,00,000.0</cx:pt>
          <cx:pt idx="1563">$3,20,00,000.0</cx:pt>
          <cx:pt idx="1564">$2,10,00,000.0</cx:pt>
          <cx:pt idx="1565">$2,50,00,000.0</cx:pt>
          <cx:pt idx="1566">$1,00,00,000.0</cx:pt>
          <cx:pt idx="1567">$10,00,00,000.0</cx:pt>
          <cx:pt idx="1568">$1,40,00,000.0</cx:pt>
          <cx:pt idx="1569">$2,40,00,000.0</cx:pt>
          <cx:pt idx="1570">$2,50,00,000.0</cx:pt>
          <cx:pt idx="1571">$1,70,00,000.0</cx:pt>
          <cx:pt idx="1572">$1,10,00,000.0</cx:pt>
          <cx:pt idx="1573">$2,50,00,000.0</cx:pt>
          <cx:pt idx="1574">$2,00,00,000.0</cx:pt>
          <cx:pt idx="1575">$6,30,00,000.0</cx:pt>
          <cx:pt idx="1576">$90,00,000.0</cx:pt>
          <cx:pt idx="1577">$60,00,000.0</cx:pt>
          <cx:pt idx="1578">$2,60,00,000.0</cx:pt>
          <cx:pt idx="1579">$50,00,000.0</cx:pt>
          <cx:pt idx="1580">$1,50,00,000.0</cx:pt>
          <cx:pt idx="1581">$3,50,00,000.0</cx:pt>
          <cx:pt idx="1582">$7,00,000.0</cx:pt>
          <cx:pt idx="1583">$1,90,00,000.0</cx:pt>
          <cx:pt idx="1584">$2,50,00,000.0</cx:pt>
          <cx:pt idx="1585">$3,00,00,000.0</cx:pt>
          <cx:pt idx="1586">$4,00,00,000.0</cx:pt>
          <cx:pt idx="1587">$30,00,000.0</cx:pt>
          <cx:pt idx="1588">$13,30,00,000.0</cx:pt>
          <cx:pt idx="1589">$2,50,00,000.0</cx:pt>
          <cx:pt idx="1590">$70,00,000.0</cx:pt>
          <cx:pt idx="1591">$20,00,000.0</cx:pt>
          <cx:pt idx="1592">$2,70,00,000.0</cx:pt>
          <cx:pt idx="1593">$1,75,000.0</cx:pt>
          <cx:pt idx="1594">$3,50,00,000.0</cx:pt>
          <cx:pt idx="1595">$80,00,000.0</cx:pt>
          <cx:pt idx="1596">$70,00,000.0</cx:pt>
          <cx:pt idx="1597">$65,00,000.0</cx:pt>
          <cx:pt idx="1598">$35,00,000.0</cx:pt>
          <cx:pt idx="1599">$1,00,00,000.0</cx:pt>
          <cx:pt idx="1600">$60,00,000.0</cx:pt>
          <cx:pt idx="1601">$1,90,00,000.0</cx:pt>
          <cx:pt idx="1602">$6,00,00,000.0</cx:pt>
          <cx:pt idx="1603">$5,00,00,000.0</cx:pt>
          <cx:pt idx="1604">$85,00,000.0</cx:pt>
          <cx:pt idx="1605">$5,00,000.0</cx:pt>
          <cx:pt idx="1606">$1,20,00,000.0</cx:pt>
          <cx:pt idx="1607">$1,60,000.0</cx:pt>
          <cx:pt idx="1608">$3,30,00,000.0</cx:pt>
          <cx:pt idx="1609">$2,50,00,000.0</cx:pt>
          <cx:pt idx="1610">$40,00,000.0</cx:pt>
          <cx:pt idx="1611">$2,00,00,000.0</cx:pt>
          <cx:pt idx="1612">$1,50,00,000.0</cx:pt>
          <cx:pt idx="1613">$27,00,000.0</cx:pt>
          <cx:pt idx="1614">$4,00,00,000.0</cx:pt>
          <cx:pt idx="1615">$1,40,00,000.0</cx:pt>
          <cx:pt idx="1616">$35,00,000.0</cx:pt>
          <cx:pt idx="1617">$1,00,00,000.0</cx:pt>
          <cx:pt idx="1618">$40,00,000.0</cx:pt>
          <cx:pt idx="1619">$1,00,00,000.0</cx:pt>
          <cx:pt idx="1620">$10,00,000.0</cx:pt>
          <cx:pt idx="1621">$3,60,00,000.0</cx:pt>
          <cx:pt idx="1622">$4,00,00,000.0</cx:pt>
          <cx:pt idx="1623">$2,00,00,000.0</cx:pt>
          <cx:pt idx="1624">$1,50,00,000.0</cx:pt>
          <cx:pt idx="1625">$1,80,00,000.0</cx:pt>
          <cx:pt idx="1626">$1,75,00,000.0</cx:pt>
          <cx:pt idx="1627">$35,00,000.0</cx:pt>
          <cx:pt idx="1628">$3,00,00,000.0</cx:pt>
          <cx:pt idx="1629">$2,50,00,000.0</cx:pt>
          <cx:pt idx="1630">$3,20,00,000.0</cx:pt>
          <cx:pt idx="1631">$15,00,000.0</cx:pt>
          <cx:pt idx="1632">$4,00,00,000.0</cx:pt>
          <cx:pt idx="1633">$11,00,00,000.0</cx:pt>
          <cx:pt idx="1634">$1,50,00,000.0</cx:pt>
          <cx:pt idx="1635">$60,00,000.0</cx:pt>
          <cx:pt idx="1636">$86,00,000.0</cx:pt>
          <cx:pt idx="1637">$4,50,00,000.0</cx:pt>
          <cx:pt idx="1638">$1,70,00,000.0</cx:pt>
          <cx:pt idx="1639">$3,50,00,000.0</cx:pt>
          <cx:pt idx="1640">$5,00,00,000.0</cx:pt>
          <cx:pt idx="1641">$2,00,00,000.0</cx:pt>
          <cx:pt idx="1642">$1,10,00,000.0</cx:pt>
          <cx:pt idx="1643">$4,50,00,000.0</cx:pt>
          <cx:pt idx="1644">$1,20,00,000.0</cx:pt>
          <cx:pt idx="1645">$2,00,00,000.0</cx:pt>
          <cx:pt idx="1646">$70,00,000.0</cx:pt>
          <cx:pt idx="1647">$1,50,00,000.0</cx:pt>
          <cx:pt idx="1648">$3,00,00,000.0</cx:pt>
          <cx:pt idx="1649">$4,00,00,000.0</cx:pt>
          <cx:pt idx="1650">$5,00,00,000.0</cx:pt>
          <cx:pt idx="1651">$60,00,000.0</cx:pt>
          <cx:pt idx="1652">$1,50,00,000.0</cx:pt>
          <cx:pt idx="1653">$20,00,000.0</cx:pt>
          <cx:pt idx="1654">$3,50,00,000.0</cx:pt>
          <cx:pt idx="1655">$1,20,00,000.0</cx:pt>
          <cx:pt idx="1656">$3,00,00,000.0</cx:pt>
          <cx:pt idx="1657">$3,00,00,000.0</cx:pt>
          <cx:pt idx="1658">$5,00,000.0</cx:pt>
          <cx:pt idx="1659">$2,50,00,000.0</cx:pt>
          <cx:pt idx="1660">$1,50,00,000.0</cx:pt>
          <cx:pt idx="1661">$1,00,000.0</cx:pt>
          <cx:pt idx="1662">$30,00,000.0</cx:pt>
          <cx:pt idx="1663">$75,00,000.0</cx:pt>
          <cx:pt idx="1664">$25,00,00,000.0</cx:pt>
          <cx:pt idx="1665">$2,00,00,000.0</cx:pt>
          <cx:pt idx="1666">$32,00,000.0</cx:pt>
          <cx:pt idx="1667">$1,20,00,000.0</cx:pt>
          <cx:pt idx="1668">$2,50,00,000.0</cx:pt>
          <cx:pt idx="1669">$1,30,00,000.0</cx:pt>
          <cx:pt idx="1670">$2,80,00,000.0</cx:pt>
          <cx:pt idx="1671">$5,00,00,000.0</cx:pt>
          <cx:pt idx="1672">$10,00,000.0</cx:pt>
          <cx:pt idx="1673">$12,00,00,000.0</cx:pt>
          <cx:pt idx="1674">$1,80,00,000.0</cx:pt>
          <cx:pt idx="1675">$12,00,000.0</cx:pt>
          <cx:pt idx="1676">$30,00,000.0</cx:pt>
          <cx:pt idx="1677">$5,25,00,000.0</cx:pt>
          <cx:pt idx="1678">$2,40,00,000.0</cx:pt>
          <cx:pt idx="1679">$2,00,00,000.0</cx:pt>
          <cx:pt idx="1680">$33,00,000.0</cx:pt>
          <cx:pt idx="1681">$4,30,00,000.0</cx:pt>
          <cx:pt idx="1682">$2,10,000.0</cx:pt>
          <cx:pt idx="1683">$7,50,000.0</cx:pt>
          <cx:pt idx="1684">$2,70,00,000.0</cx:pt>
          <cx:pt idx="1685">$1,30,00,000.0</cx:pt>
          <cx:pt idx="1686">$3,20,00,000.0</cx:pt>
          <cx:pt idx="1687">$20,00,000.0</cx:pt>
          <cx:pt idx="1688">$3,00,00,000.0</cx:pt>
          <cx:pt idx="1689">$3,50,00,000.0</cx:pt>
          <cx:pt idx="1690">$2,60,00,000.0</cx:pt>
          <cx:pt idx="1691">$50,00,000.0</cx:pt>
          <cx:pt idx="1692">$1,60,00,000.0</cx:pt>
          <cx:pt idx="1693">$3,00,00,000.0</cx:pt>
          <cx:pt idx="1694">$1,40,00,000.0</cx:pt>
          <cx:pt idx="1695">$20,00,000.0</cx:pt>
          <cx:pt idx="1696">$1,00,00,000.0</cx:pt>
          <cx:pt idx="1697">$1,80,00,000.0</cx:pt>
          <cx:pt idx="1698">$2,11,50,000.0</cx:pt>
          <cx:pt idx="1699">$25,00,000.0</cx:pt>
          <cx:pt idx="1700">$2,30,00,000.0</cx:pt>
          <cx:pt idx="1701">$7,00,00,000.0</cx:pt>
          <cx:pt idx="1702">$2,00,000.0</cx:pt>
          <cx:pt idx="1703">$1,20,00,000.0</cx:pt>
          <cx:pt idx="1704">$2,10,00,000.0</cx:pt>
          <cx:pt idx="1705">$30,00,000.0</cx:pt>
          <cx:pt idx="1706">$33,00,000.0</cx:pt>
          <cx:pt idx="1707">$2,50,00,000.0</cx:pt>
          <cx:pt idx="1708">$37,68,785.0</cx:pt>
          <cx:pt idx="1709">$50,00,000.0</cx:pt>
          <cx:pt idx="1710">$8,00,00,000.0</cx:pt>
          <cx:pt idx="1711">$1,50,00,000.0</cx:pt>
          <cx:pt idx="1712">$2,00,00,000.0</cx:pt>
          <cx:pt idx="1713">$30,00,000.0</cx:pt>
          <cx:pt idx="1714">$80,00,000.0</cx:pt>
          <cx:pt idx="1715">$3,50,00,000.0</cx:pt>
          <cx:pt idx="1716">$3,80,00,000.0</cx:pt>
          <cx:pt idx="1717">$5,70,00,000.0</cx:pt>
          <cx:pt idx="1718">$8,00,000.0</cx:pt>
          <cx:pt idx="1719">$10,00,000.0</cx:pt>
          <cx:pt idx="1720">$2,50,000.0</cx:pt>
          <cx:pt idx="1721">$18,00,000.0</cx:pt>
          <cx:pt idx="1722">$25,00,000.0</cx:pt>
          <cx:pt idx="1723">$2,20,00,000.0</cx:pt>
          <cx:pt idx="1724">$2,50,00,000.0</cx:pt>
          <cx:pt idx="1725">$40,00,000.0</cx:pt>
          <cx:pt idx="1726">$60,00,000.0</cx:pt>
          <cx:pt idx="1727">$50,00,000.0</cx:pt>
          <cx:pt idx="1728">$35,00,000.0</cx:pt>
          <cx:pt idx="1729">$34,00,000.0</cx:pt>
          <cx:pt idx="1730">$5,01,00,000.0</cx:pt>
          <cx:pt idx="1731">$10,00,00,000.0</cx:pt>
          <cx:pt idx="1732">$3,50,000.0</cx:pt>
          <cx:pt idx="1733">$65,00,000.0</cx:pt>
          <cx:pt idx="1734">$15,00,00,000.0</cx:pt>
          <cx:pt idx="1735">$1,05,00,000.0</cx:pt>
          <cx:pt idx="1736">$7,20,00,000.0</cx:pt>
          <cx:pt idx="1737">$2,80,00,000.0</cx:pt>
          <cx:pt idx="1738">$1,30,00,000.0</cx:pt>
          <cx:pt idx="1739">$2,50,000.0</cx:pt>
          <cx:pt idx="1740">$30,00,000.0</cx:pt>
          <cx:pt idx="1741">$4,50,00,000.0</cx:pt>
          <cx:pt idx="1742">$3,40,00,000.0</cx:pt>
          <cx:pt idx="1743">$5,50,00,000.0</cx:pt>
          <cx:pt idx="1744">$2,00,00,000.0</cx:pt>
          <cx:pt idx="1745">$20,00,000.0</cx:pt>
          <cx:pt idx="1746">$1,50,00,000.0</cx:pt>
          <cx:pt idx="1747">$2,50,00,000.0</cx:pt>
          <cx:pt idx="1748">$24,00,000.0</cx:pt>
          <cx:pt idx="1749">$11,00,00,000.0</cx:pt>
          <cx:pt idx="1750">$47,00,000.0</cx:pt>
          <cx:pt idx="1751">$2,00,000.0</cx:pt>
          <cx:pt idx="1752">$1,20,00,000.0</cx:pt>
          <cx:pt idx="1753">$2,00,00,000.0</cx:pt>
          <cx:pt idx="1754">$4,20,00,000.0</cx:pt>
          <cx:pt idx="1755">$7,50,000.0</cx:pt>
          <cx:pt idx="1756">$1,90,00,000.0</cx:pt>
          <cx:pt idx="1757">$10,00,000.0</cx:pt>
          <cx:pt idx="1758">$3,20,00,000.0</cx:pt>
          <cx:pt idx="1759">$6,50,00,000.0</cx:pt>
          <cx:pt idx="1760">$2,00,00,000.0</cx:pt>
          <cx:pt idx="1761">$60,000.0</cx:pt>
          <cx:pt idx="1762">$2,50,000.0</cx:pt>
          <cx:pt idx="1763">$20,00,000.0</cx:pt>
          <cx:pt idx="1764">$7,50,00,000.0</cx:pt>
          <cx:pt idx="1765">$15,00,000.0</cx:pt>
          <cx:pt idx="1766">$27,00,000.0</cx:pt>
          <cx:pt idx="1767">$6,80,00,000.0</cx:pt>
          <cx:pt idx="1768">$3,20,00,000.0</cx:pt>
          <cx:pt idx="1769">$1,60,00,000.0</cx:pt>
          <cx:pt idx="1770">$7,50,00,000.0</cx:pt>
          <cx:pt idx="1771">$11,00,000.0</cx:pt>
          <cx:pt idx="1772">$6,20,00,000.0</cx:pt>
          <cx:pt idx="1773">$75,00,000.0</cx:pt>
          <cx:pt idx="1774">$1,40,00,000.0</cx:pt>
          <cx:pt idx="1775">$2,30,000.0</cx:pt>
          <cx:pt idx="1776">$1,10,00,000.0</cx:pt>
          <cx:pt idx="1777">$25,00,000.0</cx:pt>
          <cx:pt idx="1778">$35,00,000.0</cx:pt>
          <cx:pt idx="1779">$90,00,000.0</cx:pt>
          <cx:pt idx="1780">$2,15,00,000.0</cx:pt>
          <cx:pt idx="1781">$90,00,000.0</cx:pt>
          <cx:pt idx="1782">$20,00,00,000.0</cx:pt>
          <cx:pt idx="1783">$30,00,000.0</cx:pt>
          <cx:pt idx="1784">$25,000.0</cx:pt>
          <cx:pt idx="1785">$60,00,000.0</cx:pt>
          <cx:pt idx="1786">$5,00,00,000.0</cx:pt>
          <cx:pt idx="1787">$1,26,00,000.0</cx:pt>
          <cx:pt idx="1788">$80,00,000.0</cx:pt>
          <cx:pt idx="1789">$5,30,00,000.0</cx:pt>
          <cx:pt idx="1790">$3,00,00,000.0</cx:pt>
          <cx:pt idx="1791">$10,00,000.0</cx:pt>
          <cx:pt idx="1792">$5,00,00,000.0</cx:pt>
          <cx:pt idx="1793">$1,50,000.0</cx:pt>
          <cx:pt idx="1794">$2,25,000.0</cx:pt>
          <cx:pt idx="1795">$19,00,000.0</cx:pt>
          <cx:pt idx="1796">$29,00,000.0</cx:pt>
          <cx:pt idx="1797">$9,60,000.0</cx:pt>
          <cx:pt idx="1798">$2,80,00,000.0</cx:pt>
          <cx:pt idx="1799">$3,20,00,000.0</cx:pt>
          <cx:pt idx="1800">$4,00,00,000.0</cx:pt>
          <cx:pt idx="1801">$60,00,000.0</cx:pt>
          <cx:pt idx="1802">$1,10,00,000.0</cx:pt>
          <cx:pt idx="1803">$3,52,00,000.0</cx:pt>
          <cx:pt idx="1804">$32,00,000.0</cx:pt>
          <cx:pt idx="1805">$4,00,00,000.0</cx:pt>
          <cx:pt idx="1806">$80,00,000.0</cx:pt>
          <cx:pt idx="1807">$1,00,00,000.0</cx:pt>
          <cx:pt idx="1808">$1,10,00,000.0</cx:pt>
          <cx:pt idx="1809">$2,30,00,000.0</cx:pt>
          <cx:pt idx="1810">$40,00,000.0</cx:pt>
          <cx:pt idx="1811">$1,00,00,000.0</cx:pt>
          <cx:pt idx="1812">$1,50,00,000.0</cx:pt>
          <cx:pt idx="1813">$2,60,00,000.0</cx:pt>
          <cx:pt idx="1814">$2,60,00,000.0</cx:pt>
          <cx:pt idx="1815">$1,90,00,000.0</cx:pt>
          <cx:pt idx="1816">$3,50,00,000.0</cx:pt>
          <cx:pt idx="1817">$1,50,00,000.0</cx:pt>
          <cx:pt idx="1818">$3,79,000.0</cx:pt>
          <cx:pt idx="1819">$1,50,00,000.0</cx:pt>
          <cx:pt idx="1820">$6,00,00,000.0</cx:pt>
          <cx:pt idx="1821">$6,09,000.0</cx:pt>
          <cx:pt idx="1822">$10,00,000.0</cx:pt>
          <cx:pt idx="1823">$1,30,00,000.0</cx:pt>
          <cx:pt idx="1824">$3,00,00,000.0</cx:pt>
          <cx:pt idx="1825">$1,35,00,000.0</cx:pt>
          <cx:pt idx="1826">$1,20,00,000.0</cx:pt>
          <cx:pt idx="1827">$36,00,000.0</cx:pt>
          <cx:pt idx="1828">$4,50,00,000.0</cx:pt>
          <cx:pt idx="1829">$3,50,00,000.0</cx:pt>
          <cx:pt idx="1830">$1,40,00,000.0</cx:pt>
          <cx:pt idx="1831">$19,00,000.0</cx:pt>
          <cx:pt idx="1832">$80,00,000.0</cx:pt>
          <cx:pt idx="1833">$4,50,000.0</cx:pt>
          <cx:pt idx="1834">$1,50,00,000.0</cx:pt>
          <cx:pt idx="1835">$1,10,00,000.0</cx:pt>
          <cx:pt idx="1836">$70,00,000.0</cx:pt>
          <cx:pt idx="1837">$3,20,00,000.0</cx:pt>
          <cx:pt idx="1838">$4,80,00,000.0</cx:pt>
          <cx:pt idx="1839">$70,00,000.0</cx:pt>
          <cx:pt idx="1840">$1,65,00,000.0</cx:pt>
          <cx:pt idx="1841">$3,00,00,000.0</cx:pt>
          <cx:pt idx="1842">$3,00,00,000.0</cx:pt>
          <cx:pt idx="1843">$3,80,00,000.0</cx:pt>
          <cx:pt idx="1844">$6,50,00,000.0</cx:pt>
          <cx:pt idx="1845">$80,00,000.0</cx:pt>
          <cx:pt idx="1846">$1,10,00,000.0</cx:pt>
          <cx:pt idx="1847">$70,00,000.0</cx:pt>
          <cx:pt idx="1848">$3,00,000.0</cx:pt>
          <cx:pt idx="1849">$3,30,00,000.0</cx:pt>
          <cx:pt idx="1850">$17,00,00,000.0</cx:pt>
          <cx:pt idx="1851">$17,00,00,000.0</cx:pt>
          <cx:pt idx="1852">$3,00,00,000.0</cx:pt>
          <cx:pt idx="1853">$3,00,00,000.0</cx:pt>
          <cx:pt idx="1854">$7,000.0</cx:pt>
          <cx:pt idx="1855">$3,00,00,000.0</cx:pt>
          <cx:pt idx="1856">$7,00,000.0</cx:pt>
          <cx:pt idx="1857">$10,00,000.0</cx:pt>
          <cx:pt idx="1858">$15,00,000.0</cx:pt>
          <cx:pt idx="1859">$5,50,00,000.0</cx:pt>
          <cx:pt idx="1860">$13,00,00,000.0</cx:pt>
          <cx:pt idx="1861">$20,00,000.0</cx:pt>
          <cx:pt idx="1862">$4,39,000.0</cx:pt>
          <cx:pt idx="1863">$35,00,000.0</cx:pt>
          <cx:pt idx="1864">$4,50,00,000.0</cx:pt>
          <cx:pt idx="1865">$4,00,00,000.0</cx:pt>
          <cx:pt idx="1866">$50,00,000.0</cx:pt>
          <cx:pt idx="1867">$3,00,00,000.0</cx:pt>
          <cx:pt idx="1868">$2,50,000.0</cx:pt>
          <cx:pt idx="1869">$1,00,00,000.0</cx:pt>
          <cx:pt idx="1870">$1,75,00,000.0</cx:pt>
          <cx:pt idx="1871">$1,30,00,000.0</cx:pt>
          <cx:pt idx="1872">$75,00,000.0</cx:pt>
          <cx:pt idx="1873">$12,00,000.0</cx:pt>
          <cx:pt idx="1874">$3,00,00,000.0</cx:pt>
          <cx:pt idx="1875">$15,00,000.0</cx:pt>
          <cx:pt idx="1876">$12,00,000.0</cx:pt>
          <cx:pt idx="1877">$1,10,00,000.0</cx:pt>
          <cx:pt idx="1878">$20,00,000.0</cx:pt>
          <cx:pt idx="1879">$1,25,00,000.0</cx:pt>
          <cx:pt idx="1880">$1,40,00,000.0</cx:pt>
          <cx:pt idx="1881">$5,00,000.0</cx:pt>
          <cx:pt idx="1882">$10,00,000.0</cx:pt>
          <cx:pt idx="1883">$1,40,00,000.0</cx:pt>
          <cx:pt idx="1884">$1,50,00,000.0</cx:pt>
          <cx:pt idx="1885">$22,00,000.0</cx:pt>
          <cx:pt idx="1886">$2,00,00,000.0</cx:pt>
          <cx:pt idx="1887">$56,00,000.0</cx:pt>
          <cx:pt idx="1888">$70,00,000.0</cx:pt>
          <cx:pt idx="1889">$3,00,000.0</cx:pt>
          <cx:pt idx="1890">$20,00,000.0</cx:pt>
          <cx:pt idx="1891">$4,00,000.0</cx:pt>
          <cx:pt idx="1892">$8,00,000.0</cx:pt>
          <cx:pt idx="1893">$18,00,000.0</cx:pt>
          <cx:pt idx="1894">$50,00,000.0</cx:pt>
          <cx:pt idx="1895">$10,00,00,000.0</cx:pt>
          <cx:pt idx="1896">$1,00,000.0</cx:pt>
          <cx:pt idx="1897">$23,000.0</cx:pt>
          <cx:pt idx="1898">$2,00,00,000.0</cx:pt>
          <cx:pt idx="1899">$60,00,000.0</cx:pt>
          <cx:pt idx="1900">$5,00,00,000.0</cx:pt>
          <cx:pt idx="1901">$3,80,00,000.0</cx:pt>
          <cx:pt idx="1902">$2,40,00,000.0</cx:pt>
          <cx:pt idx="1903">$90,00,000.0</cx:pt>
          <cx:pt idx="1904">$50,00,000.0</cx:pt>
          <cx:pt idx="1905">$30,00,000.0</cx:pt>
          <cx:pt idx="1906">$30,00,000.0</cx:pt>
          <cx:pt idx="1907">$4,00,00,000.0</cx:pt>
          <cx:pt idx="1908">$69,00,000.0</cx:pt>
          <cx:pt idx="1909">$7,50,00,000.0</cx:pt>
          <cx:pt idx="1910">$46,000.0</cx:pt>
          <cx:pt idx="1911">$1,40,00,000.0</cx:pt>
          <cx:pt idx="1912">$1,00,00,000.0</cx:pt>
          <cx:pt idx="1913">$5,00,00,000.0</cx:pt>
          <cx:pt idx="1914">$3,30,00,000.0</cx:pt>
          <cx:pt idx="1915">$3,30,00,000.0</cx:pt>
          <cx:pt idx="1916">$2,40,00,000.0</cx:pt>
          <cx:pt idx="1917">$12,00,000.0</cx:pt>
          <cx:pt idx="1918">$2,29,575.0</cx:pt>
          <cx:pt idx="1919">$3,12,000.0</cx:pt>
          <cx:pt idx="1920">$10,00,000.0</cx:pt>
          <cx:pt idx="1921">$1,20,00,000.0</cx:pt>
          <cx:pt idx="1922">$30,00,000.0</cx:pt>
          <cx:pt idx="1923">$15,00,000.0</cx:pt>
          <cx:pt idx="1924">$60,00,000.0</cx:pt>
          <cx:pt idx="1925">$4,40,00,000.0</cx:pt>
          <cx:pt idx="1926">$25,00,000.0</cx:pt>
          <cx:pt idx="1927">$1,00,00,000.0</cx:pt>
          <cx:pt idx="1928">$5,00,00,000.0</cx:pt>
          <cx:pt idx="1929">$5,00,00,000.0</cx:pt>
          <cx:pt idx="1930">$2,25,000.0</cx:pt>
          <cx:pt idx="1931">$2,50,000.0</cx:pt>
          <cx:pt idx="1932">$27,00,000.0</cx:pt>
          <cx:pt idx="1933">$2,15,00,000.0</cx:pt>
          <cx:pt idx="1934">$15,00,000.0</cx:pt>
          <cx:pt idx="1935">$2,60,00,000.0</cx:pt>
          <cx:pt idx="1936">$2,80,00,000.0</cx:pt>
          <cx:pt idx="1937">$5,50,00,000.0</cx:pt>
          <cx:pt idx="1938">$1,80,000.0</cx:pt>
          <cx:pt idx="1939">$10,00,000.0</cx:pt>
          <cx:pt idx="1940">$20,00,000.0</cx:pt>
          <cx:pt idx="1941">$3,20,00,000.0</cx:pt>
          <cx:pt idx="1942">$1,50,00,000.0</cx:pt>
          <cx:pt idx="1943">$3,30,00,000.0</cx:pt>
          <cx:pt idx="1944">$10,00,000.0</cx:pt>
          <cx:pt idx="1945">$60,00,000.0</cx:pt>
          <cx:pt idx="1946">$10,000.0</cx:pt>
          <cx:pt idx="1947">$2,00,000.0</cx:pt>
          <cx:pt idx="1948">$2,50,000.0</cx:pt>
          <cx:pt idx="1949">$2,50,00,000.0</cx:pt>
          <cx:pt idx="1950">$5,00,000.0</cx:pt>
          <cx:pt idx="1951">$1,50,00,000.0</cx:pt>
          <cx:pt idx="1952">$5,90,000.0</cx:pt>
          <cx:pt idx="1953">$218.0</cx:pt>
          <cx:pt idx="1954">$6,00,00,000.0</cx:pt>
          <cx:pt idx="1955">$1,00,00,000.0</cx:pt>
          <cx:pt idx="1956">$30,00,000.0</cx:pt>
          <cx:pt idx="1957">$20,00,000.0</cx:pt>
          <cx:pt idx="1958">$26,00,000.0</cx:pt>
          <cx:pt idx="1959">$3,00,00,000.0</cx:pt>
          <cx:pt idx="1960">$3,00,00,000.0</cx:pt>
          <cx:pt idx="1961">$20,00,000.0</cx:pt>
          <cx:pt idx="1962">$5,00,000.0</cx:pt>
          <cx:pt idx="1963">$50,00,000.0</cx:pt>
          <cx:pt idx="1964">$60,000.0</cx:pt>
          <cx:pt idx="1965">$70,00,000.0</cx:pt>
          <cx:pt idx="1966">$7,00,000.0</cx:pt>
          <cx:pt idx="1967">$7,000.0</cx:pt>
          <cx:pt idx="1968">$2,51,00,000.0</cx:pt>
          <cx:pt idx="1969">$5,00,000.0</cx:pt>
          <cx:pt idx="1970">$8,50,000.0</cx:pt>
          <cx:pt idx="1971">$8,00,00,000.0</cx:pt>
          <cx:pt idx="1972">$1,20,000.0</cx:pt>
          <cx:pt idx="1973">$13,00,000.0</cx:pt>
          <cx:pt idx="1974">$1,60,00,000.0</cx:pt>
          <cx:pt idx="1975">$1,80,00,000.0</cx:pt>
          <cx:pt idx="1976">$65,000.0</cx:pt>
          <cx:pt idx="1977">$1,35,00,000.0</cx:pt>
          <cx:pt idx="1978">$50,00,000.0</cx:pt>
          <cx:pt idx="1979">$40,00,000.0</cx:pt>
          <cx:pt idx="1980">$11,00,000.0</cx:pt>
          <cx:pt idx="1981">$30,00,000.0</cx:pt>
          <cx:pt idx="1982">$70,00,000.0</cx:pt>
          <cx:pt idx="1983">$80,00,000.0</cx:pt>
          <cx:pt idx="1984">$10,00,000.0</cx:pt>
          <cx:pt idx="1985">$2,20,00,000.0</cx:pt>
          <cx:pt idx="1986">$2,00,00,000.0</cx:pt>
          <cx:pt idx="1987">$26,00,000.0</cx:pt>
          <cx:pt idx="1988">$17,00,000.0</cx:pt>
          <cx:pt idx="1989">$2,00,00,000.0</cx:pt>
          <cx:pt idx="1990">$40,000.0</cx:pt>
          <cx:pt idx="1991">$7,00,00,000.0</cx:pt>
          <cx:pt idx="1992">$1,60,00,000.0</cx:pt>
          <cx:pt idx="1993">$4,00,00,000.0</cx:pt>
          <cx:pt idx="1994">$8,00,000.0</cx:pt>
          <cx:pt idx="1995">$1,00,00,000.0</cx:pt>
          <cx:pt idx="1996">$42,000.0</cx:pt>
          <cx:pt idx="1997">$10,000.0</cx:pt>
          <cx:pt idx="1998">$60,00,000.0</cx:pt>
          <cx:pt idx="1999">$5,00,00,000.0</cx:pt>
          <cx:pt idx="2000">$4,500.0</cx:pt>
          <cx:pt idx="2001">$6,00,00,000.0</cx:pt>
          <cx:pt idx="2002">$3,65,000.0</cx:pt>
          <cx:pt idx="2003">$10,00,00,000.0</cx:pt>
          <cx:pt idx="2004">$5,00,000.0</cx:pt>
          <cx:pt idx="2005">$1,50,00,000.0</cx:pt>
          <cx:pt idx="2006">$1,100.0</cx:pt>
          <cx:pt idx="2007">$14,00,00,000.0</cx:pt>
          <cx:pt idx="2008">$40,000.0</cx:pt>
          <cx:pt idx="2009">$9,50,000.0</cx:pt>
          <cx:pt idx="2010">$68,00,000.0</cx:pt>
          <cx:pt idx="2011">$2,70,000.0</cx:pt>
          <cx:pt idx="2012">$40,00,000.0</cx:pt>
          <cx:pt idx="2013">$1,50,000.0</cx:pt>
          <cx:pt idx="2014">$50,00,000.0</cx:pt>
          <cx:pt idx="2015">$5,00,00,000.0</cx:pt>
          <cx:pt idx="2016">$14,000.0</cx:pt>
          <cx:pt idx="2017">$1,60,000.0</cx:pt>
          <cx:pt idx="2018">$1,50,00,000.0</cx:pt>
          <cx:pt idx="2019">$20,00,000.0</cx:pt>
          <cx:pt idx="2020">$10,00,000.0</cx:pt>
          <cx:pt idx="2021">$60,000.0</cx:pt>
          <cx:pt idx="2022">$2,00,00,000.0</cx:pt>
          <cx:pt idx="2023">$8,50,000.0</cx:pt>
          <cx:pt idx="2024">$70,000.0</cx:pt>
          <cx:pt idx="2025">$3,00,000.0</cx:pt>
          <cx:pt idx="2026">$5,60,000.0</cx:pt>
          <cx:pt idx="2027">$2,50,000.0</cx:pt>
          <cx:pt idx="2028">$40,00,000.0</cx:pt>
          <cx:pt idx="2029">$1,85,00,000.0</cx:pt>
          <cx:pt idx="2030">$1,50,00,000.0</cx:pt>
          <cx:pt idx="2031">$4,50,000.0</cx:pt>
          <cx:pt idx="2032">$30,00,000.0</cx:pt>
          <cx:pt idx="2033">$30,00,000.0</cx:pt>
          <cx:pt idx="2034">$20,00,000.0</cx:pt>
          <cx:pt idx="2035">$2,00,00,000.0</cx:pt>
          <cx:pt idx="2036">$60,00,000.0</cx:pt>
          <cx:pt idx="2037">$2,25,000.0</cx:pt>
          <cx:pt idx="2038">$2,70,00,000.0</cx:pt>
          <cx:pt idx="2039">$2,00,000.0</cx:pt>
          <cx:pt idx="2040">$5,00,000.0</cx:pt>
          <cx:pt idx="2041">$2,60,00,000.0</cx:pt>
          <cx:pt idx="2042">$2,00,000.0</cx:pt>
          <cx:pt idx="2043">$1,00,00,000.0</cx:pt>
          <cx:pt idx="2044">$2,00,000.0</cx:pt>
          <cx:pt idx="2045">$2,50,000.0</cx:pt>
          <cx:pt idx="2046">$10,00,000.0</cx:pt>
          <cx:pt idx="2047">$5,00,000.0</cx:pt>
          <cx:pt idx="2048">$17,50,211.0</cx:pt>
          <cx:pt idx="2049">$13,00,000.0</cx:pt>
          <cx:pt idx="2050">$5,00,000.0</cx:pt>
          <cx:pt idx="2051">$5,00,000.0</cx:pt>
          <cx:pt idx="2052">$4,00,000.0</cx:pt>
          <cx:pt idx="2053">$15,00,000.0</cx:pt>
          <cx:pt idx="2054">$3,00,000.0</cx:pt>
          <cx:pt idx="2055">$50,00,000.0</cx:pt>
          <cx:pt idx="2056">$1,70,00,000.0</cx:pt>
          <cx:pt idx="2057">$33,00,000.0</cx:pt>
          <cx:pt idx="2058">$2,00,00,000.0</cx:pt>
          <cx:pt idx="2059">$5,00,000.0</cx:pt>
          <cx:pt idx="2060">$5,00,000.0</cx:pt>
          <cx:pt idx="2061">$1,40,00,000.0</cx:pt>
          <cx:pt idx="2062">$70,00,000.0</cx:pt>
          <cx:pt idx="2063">$5,00,000.0</cx:pt>
          <cx:pt idx="2064">$10,00,000.0</cx:pt>
          <cx:pt idx="2065">$90,00,000.0</cx:pt>
          <cx:pt idx="2066">$90,00,000.0</cx:pt>
          <cx:pt idx="2067">$6,00,000.0</cx:pt>
          <cx:pt idx="2068">$35,00,000.0</cx:pt>
          <cx:pt idx="2069">$5,00,000.0</cx:pt>
          <cx:pt idx="2070">$5,00,000.0</cx:pt>
          <cx:pt idx="2071">$4,20,00,000.0</cx:pt>
          <cx:pt idx="2072">$5,00,000.0</cx:pt>
          <cx:pt idx="2073">$5,00,000.0</cx:pt>
          <cx:pt idx="2074">$3,50,00,000.0</cx:pt>
          <cx:pt idx="2075">$5,00,000.0</cx:pt>
          <cx:pt idx="2076">$5,00,000.0</cx:pt>
          <cx:pt idx="2077">$19,00,000.0</cx:pt>
          <cx:pt idx="2078">$5,00,000.0</cx:pt>
          <cx:pt idx="2079">$3,50,00,000.0</cx:pt>
          <cx:pt idx="2080">$5,00,000.0</cx:pt>
          <cx:pt idx="2081">$1,60,00,000.0</cx:pt>
          <cx:pt idx="2082">$3,20,00,000.0</cx:pt>
          <cx:pt idx="2083">$10,00,000.0</cx:pt>
          <cx:pt idx="2084">$9,00,000.0</cx:pt>
          <cx:pt idx="2085">$20,00,000.0</cx:pt>
          <cx:pt idx="2086">$1,00,00,000.0</cx:pt>
          <cx:pt idx="2087">$40,00,000.0</cx:pt>
          <cx:pt idx="2088">$10,00,000.0</cx:pt>
          <cx:pt idx="2089">$10,00,000.0</cx:pt>
          <cx:pt idx="2090">$1,60,00,000.0</cx:pt>
          <cx:pt idx="2091">$6,00,000.0</cx:pt>
          <cx:pt idx="2092">$10,00,000.0</cx:pt>
          <cx:pt idx="2093">$13,00,000.0</cx:pt>
          <cx:pt idx="2094">$12,00,000.0</cx:pt>
          <cx:pt idx="2095">$10,50,00,000.0</cx:pt>
          <cx:pt idx="2096">$6,50,000.0</cx:pt>
          <cx:pt idx="2097">$8,00,00,000.0</cx:pt>
          <cx:pt idx="2098">$8,00,00,000.0</cx:pt>
          <cx:pt idx="2099">$60,00,000.0</cx:pt>
          <cx:pt idx="2100">$35,00,000.0</cx:pt>
          <cx:pt idx="2101">$8,00,000.0</cx:pt>
          <cx:pt idx="2102">$7,50,000.0</cx:pt>
          <cx:pt idx="2103">$1,70,00,000.0</cx:pt>
          <cx:pt idx="2104">$13,00,000.0</cx:pt>
          <cx:pt idx="2105">$50,00,000.0</cx:pt>
          <cx:pt idx="2106">$8,50,00,000.0</cx:pt>
          <cx:pt idx="2107">$45,00,000.0</cx:pt>
          <cx:pt idx="2108">$7,50,000.0</cx:pt>
          <cx:pt idx="2109">$17,00,000.0</cx:pt>
          <cx:pt idx="2110">$10,00,000.0</cx:pt>
          <cx:pt idx="2111">$1,30,00,000.0</cx:pt>
          <cx:pt idx="2112">$10,00,000.0</cx:pt>
          <cx:pt idx="2113">$10,00,000.0</cx:pt>
          <cx:pt idx="2114">$48,00,000.0</cx:pt>
          <cx:pt idx="2115">$37,00,000.0</cx:pt>
          <cx:pt idx="2116">$4,20,00,000.0</cx:pt>
          <cx:pt idx="2117">$1,50,00,000.0</cx:pt>
          <cx:pt idx="2118">$8,00,000.0</cx:pt>
          <cx:pt idx="2119">$2,40,00,000.0</cx:pt>
          <cx:pt idx="2120">$30,00,000.0</cx:pt>
          <cx:pt idx="2121">$1,10,00,000.0</cx:pt>
          <cx:pt idx="2122">$15,00,000.0</cx:pt>
          <cx:pt idx="2123">$75,00,000.0</cx:pt>
          <cx:pt idx="2124">$70,00,000.0</cx:pt>
          <cx:pt idx="2125">$9,00,000.0</cx:pt>
          <cx:pt idx="2126">$10,66,167.0</cx:pt>
          <cx:pt idx="2127">$8,25,000.0</cx:pt>
          <cx:pt idx="2128">$30,00,000.0</cx:pt>
          <cx:pt idx="2129">$1,80,00,000.0</cx:pt>
          <cx:pt idx="2130">$70,00,000.0</cx:pt>
          <cx:pt idx="2131">$10,00,000.0</cx:pt>
          <cx:pt idx="2132">$20,00,000.0</cx:pt>
          <cx:pt idx="2133">$9,00,000.0</cx:pt>
          <cx:pt idx="2134">$45,00,000.0</cx:pt>
          <cx:pt idx="2135">$9,00,000.0</cx:pt>
          <cx:pt idx="2136">$10,00,000.0</cx:pt>
          <cx:pt idx="2137">$20,00,000.0</cx:pt>
          <cx:pt idx="2138">$10,00,000.0</cx:pt>
          <cx:pt idx="2139">$4,80,00,000.0</cx:pt>
          <cx:pt idx="2140">$9,30,000.0</cx:pt>
          <cx:pt idx="2141">$1,80,00,000.0</cx:pt>
          <cx:pt idx="2142">$10,00,000.0</cx:pt>
          <cx:pt idx="2143">$13,00,000.0</cx:pt>
          <cx:pt idx="2144">$15,92,000.0</cx:pt>
          <cx:pt idx="2145">$1,60,00,000.0</cx:pt>
          <cx:pt idx="2146">$2,50,00,000.0</cx:pt>
          <cx:pt idx="2147">$50,00,000.0</cx:pt>
          <cx:pt idx="2148">$10,00,000.0</cx:pt>
          <cx:pt idx="2149">$10,00,000.0</cx:pt>
          <cx:pt idx="2150">$10,00,000.0</cx:pt>
          <cx:pt idx="2151">$10,00,000.0</cx:pt>
          <cx:pt idx="2152">$10,00,000.0</cx:pt>
          <cx:pt idx="2153">$10,00,000.0</cx:pt>
          <cx:pt idx="2154">$2,80,00,000.0</cx:pt>
          <cx:pt idx="2155">$2,30,00,000.0</cx:pt>
          <cx:pt idx="2156">$11,00,000.0</cx:pt>
          <cx:pt idx="2157">$20,00,000.0</cx:pt>
          <cx:pt idx="2158">$15,00,000.0</cx:pt>
          <cx:pt idx="2159">$15,00,000.0</cx:pt>
          <cx:pt idx="2160">$14,00,000.0</cx:pt>
          <cx:pt idx="2161">$40,00,000.0</cx:pt>
          <cx:pt idx="2162">$2,00,00,000.0</cx:pt>
          <cx:pt idx="2163">$15,00,000.0</cx:pt>
          <cx:pt idx="2164">$60,00,000.0</cx:pt>
          <cx:pt idx="2165">$12,00,000.0</cx:pt>
          <cx:pt idx="2166">$2,00,00,000.0</cx:pt>
          <cx:pt idx="2167">$15,00,000.0</cx:pt>
          <cx:pt idx="2168">$30,00,000.0</cx:pt>
          <cx:pt idx="2169">$40,00,000.0</cx:pt>
          <cx:pt idx="2170">$1,60,00,000.0</cx:pt>
          <cx:pt idx="2171">$45,00,000.0</cx:pt>
          <cx:pt idx="2172">$1,50,00,000.0</cx:pt>
          <cx:pt idx="2173">$25,00,000.0</cx:pt>
          <cx:pt idx="2174">$20,00,000.0</cx:pt>
          <cx:pt idx="2175">$1,50,00,000.0</cx:pt>
          <cx:pt idx="2176">$15,00,000.0</cx:pt>
          <cx:pt idx="2177">$5,00,00,000.0</cx:pt>
          <cx:pt idx="2178">$80,00,000.0</cx:pt>
          <cx:pt idx="2179">$1,80,00,000.0</cx:pt>
          <cx:pt idx="2180">$6,50,00,000.0</cx:pt>
          <cx:pt idx="2181">$15,00,000.0</cx:pt>
          <cx:pt idx="2182">$70,00,000.0</cx:pt>
          <cx:pt idx="2183">$1,70,00,000.0</cx:pt>
          <cx:pt idx="2184">$15,00,000.0</cx:pt>
          <cx:pt idx="2185">$2,20,00,000.0</cx:pt>
          <cx:pt idx="2186">$25,00,000.0</cx:pt>
          <cx:pt idx="2187">$15,00,000.0</cx:pt>
          <cx:pt idx="2188">$7,50,00,000.0</cx:pt>
          <cx:pt idx="2189">$20,00,000.0</cx:pt>
          <cx:pt idx="2190">$3,00,00,000.0</cx:pt>
          <cx:pt idx="2191">$14,00,000.0</cx:pt>
          <cx:pt idx="2192">$15,00,000.0</cx:pt>
          <cx:pt idx="2193">$14,00,000.0</cx:pt>
          <cx:pt idx="2194">$4,80,00,000.0</cx:pt>
          <cx:pt idx="2195">$40,00,000.0</cx:pt>
          <cx:pt idx="2196">$53,00,000.0</cx:pt>
          <cx:pt idx="2197">$24,00,000.0</cx:pt>
          <cx:pt idx="2198">$5,50,00,000.0</cx:pt>
          <cx:pt idx="2199">$19,00,000.0</cx:pt>
          <cx:pt idx="2200">$4,00,00,000.0</cx:pt>
          <cx:pt idx="2201">$60,00,000.0</cx:pt>
          <cx:pt idx="2202">$5,60,00,000.0</cx:pt>
          <cx:pt idx="2203">$2,50,00,000.0</cx:pt>
          <cx:pt idx="2204">$14,50,00,000.0</cx:pt>
          <cx:pt idx="2205">$15,00,000.0</cx:pt>
          <cx:pt idx="2206">$1,30,00,000.0</cx:pt>
          <cx:pt idx="2207">$15,00,000.0</cx:pt>
          <cx:pt idx="2208">$23,00,000.0</cx:pt>
          <cx:pt idx="2209">$1,00,00,000.0</cx:pt>
          <cx:pt idx="2210">$28,00,000.0</cx:pt>
          <cx:pt idx="2211">$70,00,000.0</cx:pt>
          <cx:pt idx="2212">$16,00,000.0</cx:pt>
          <cx:pt idx="2213">$40,00,000.0</cx:pt>
          <cx:pt idx="2214">$3,50,00,000.0</cx:pt>
          <cx:pt idx="2215">$20,00,000.0</cx:pt>
          <cx:pt idx="2216">$20,00,000.0</cx:pt>
          <cx:pt idx="2217">$60,00,000.0</cx:pt>
          <cx:pt idx="2218">$3,50,00,000.0</cx:pt>
          <cx:pt idx="2219">$16,50,000.0</cx:pt>
          <cx:pt idx="2220">$80,00,000.0</cx:pt>
          <cx:pt idx="2221">$40,00,000.0</cx:pt>
          <cx:pt idx="2222">$1,40,00,000.0</cx:pt>
          <cx:pt idx="2223">$20,00,000.0</cx:pt>
          <cx:pt idx="2224">$5,00,00,000.0</cx:pt>
          <cx:pt idx="2225">$1,25,00,000.0</cx:pt>
          <cx:pt idx="2226">$50,00,000.0</cx:pt>
          <cx:pt idx="2227">$30,00,000.0</cx:pt>
          <cx:pt idx="2228">$1,20,00,000.0</cx:pt>
          <cx:pt idx="2229">$20,00,000.0</cx:pt>
          <cx:pt idx="2230">$65,00,000.0</cx:pt>
          <cx:pt idx="2231">$22,00,000.0</cx:pt>
          <cx:pt idx="2232">$4,00,00,000.0</cx:pt>
          <cx:pt idx="2233">$1,10,00,000.0</cx:pt>
          <cx:pt idx="2234">$5,00,00,000.0</cx:pt>
          <cx:pt idx="2235">$55,00,000.0</cx:pt>
          <cx:pt idx="2236">$20,00,000.0</cx:pt>
          <cx:pt idx="2237">$1,00,00,000.0</cx:pt>
          <cx:pt idx="2238">$1,60,00,000.0</cx:pt>
          <cx:pt idx="2239">$4,00,00,000.0</cx:pt>
          <cx:pt idx="2240">$20,00,000.0</cx:pt>
          <cx:pt idx="2241">$50,00,000.0</cx:pt>
          <cx:pt idx="2242">$20,00,000.0</cx:pt>
          <cx:pt idx="2243">$4,00,00,000.0</cx:pt>
          <cx:pt idx="2244">$2,00,00,000.0</cx:pt>
          <cx:pt idx="2245">$1,00,00,000.0</cx:pt>
          <cx:pt idx="2246">$1,50,00,000.0</cx:pt>
          <cx:pt idx="2247">$20,00,000.0</cx:pt>
          <cx:pt idx="2248">$50,00,000.0</cx:pt>
          <cx:pt idx="2249">$25,00,000.0</cx:pt>
          <cx:pt idx="2250">$1,50,00,000.0</cx:pt>
          <cx:pt idx="2251">$30,00,000.0</cx:pt>
          <cx:pt idx="2252">$1,50,00,000.0</cx:pt>
          <cx:pt idx="2253">$20,00,000.0</cx:pt>
          <cx:pt idx="2254">$20,00,000.0</cx:pt>
          <cx:pt idx="2255">$1,60,00,000.0</cx:pt>
          <cx:pt idx="2256">$1,60,00,000.0</cx:pt>
          <cx:pt idx="2257">$1,30,00,000.0</cx:pt>
          <cx:pt idx="2258">$2,80,00,000.0</cx:pt>
          <cx:pt idx="2259">$1,56,00,000.0</cx:pt>
          <cx:pt idx="2260">$2,70,00,000.0</cx:pt>
          <cx:pt idx="2261">$1,60,00,000.0</cx:pt>
          <cx:pt idx="2262">$22,00,000.0</cx:pt>
          <cx:pt idx="2263">$25,00,000.0</cx:pt>
          <cx:pt idx="2264">$2,00,00,000.0</cx:pt>
          <cx:pt idx="2265">$2,00,00,000.0</cx:pt>
          <cx:pt idx="2266">$1,50,00,000.0</cx:pt>
          <cx:pt idx="2267">$5,50,00,000.0</cx:pt>
          <cx:pt idx="2268">$2,20,00,000.0</cx:pt>
          <cx:pt idx="2269">$1,00,00,000.0</cx:pt>
          <cx:pt idx="2270">$2,30,00,000.0</cx:pt>
          <cx:pt idx="2271">$4,00,00,000.0</cx:pt>
          <cx:pt idx="2272">$24,50,000.0</cx:pt>
          <cx:pt idx="2273">$70,00,000.0</cx:pt>
          <cx:pt idx="2274">$50,00,000.0</cx:pt>
          <cx:pt idx="2275">$23,00,000.0</cx:pt>
          <cx:pt idx="2276">$30,00,000.0</cx:pt>
          <cx:pt idx="2277">$1,50,00,000.0</cx:pt>
          <cx:pt idx="2278">$1,00,00,000.0</cx:pt>
          <cx:pt idx="2279">$25,00,000.0</cx:pt>
          <cx:pt idx="2280">$75,00,000.0</cx:pt>
          <cx:pt idx="2281">$25,00,000.0</cx:pt>
          <cx:pt idx="2282">$25,00,000.0</cx:pt>
          <cx:pt idx="2283">$60,00,000.0</cx:pt>
          <cx:pt idx="2284">$25,00,000.0</cx:pt>
          <cx:pt idx="2285">$1,00,00,000.0</cx:pt>
          <cx:pt idx="2286">$25,00,000.0</cx:pt>
          <cx:pt idx="2287">$1,00,00,000.0</cx:pt>
          <cx:pt idx="2288">$1,80,00,000.0</cx:pt>
          <cx:pt idx="2289">$4,00,00,000.0</cx:pt>
          <cx:pt idx="2290">$5,00,00,000.0</cx:pt>
          <cx:pt idx="2291">$1,50,00,000.0</cx:pt>
          <cx:pt idx="2292">$85,00,000.0</cx:pt>
          <cx:pt idx="2293">$2,00,00,000.0</cx:pt>
          <cx:pt idx="2294">$3,50,00,000.0</cx:pt>
          <cx:pt idx="2295">$2,00,00,000.0</cx:pt>
          <cx:pt idx="2296">$95,00,000.0</cx:pt>
          <cx:pt idx="2297">$65,00,000.0</cx:pt>
          <cx:pt idx="2298">$2,50,00,000.0</cx:pt>
          <cx:pt idx="2299">$56,00,000.0</cx:pt>
          <cx:pt idx="2300">$50,00,000.0</cx:pt>
          <cx:pt idx="2301">$26,00,000.0</cx:pt>
          <cx:pt idx="2302">$1,40,00,000.0</cx:pt>
          <cx:pt idx="2303">$60,00,000.0</cx:pt>
          <cx:pt idx="2304">$30,00,000.0</cx:pt>
          <cx:pt idx="2305">$27,00,000.0</cx:pt>
          <cx:pt idx="2306">$35,00,000.0</cx:pt>
          <cx:pt idx="2307">$4,00,00,000.0</cx:pt>
          <cx:pt idx="2308">$2,20,00,000.0</cx:pt>
          <cx:pt idx="2309">$40,00,000.0</cx:pt>
          <cx:pt idx="2310">$30,00,000.0</cx:pt>
          <cx:pt idx="2311">$42,00,000.0</cx:pt>
          <cx:pt idx="2312">$2,20,00,000.0</cx:pt>
          <cx:pt idx="2313">$1,80,00,000.0</cx:pt>
          <cx:pt idx="2314">$60,00,000.0</cx:pt>
          <cx:pt idx="2315">$2,60,00,000.0</cx:pt>
          <cx:pt idx="2316">$50,00,000.0</cx:pt>
          <cx:pt idx="2317">$1,50,00,000.0</cx:pt>
          <cx:pt idx="2318">$1,40,00,000.0</cx:pt>
          <cx:pt idx="2319">$30,00,000.0</cx:pt>
          <cx:pt idx="2320">$2,50,00,000.0</cx:pt>
          <cx:pt idx="2321">$3,80,00,000.0</cx:pt>
          <cx:pt idx="2322">$1,80,00,000.0</cx:pt>
          <cx:pt idx="2323">$73,00,000.0</cx:pt>
          <cx:pt idx="2324">$34,00,000.0</cx:pt>
          <cx:pt idx="2325">$5,00,00,000.0</cx:pt>
          <cx:pt idx="2326">$2,00,00,000.0</cx:pt>
          <cx:pt idx="2327">$4,00,00,000.0</cx:pt>
          <cx:pt idx="2328">$30,00,000.0</cx:pt>
          <cx:pt idx="2329">$10,00,00,000.0</cx:pt>
          <cx:pt idx="2330">$60,00,000.0</cx:pt>
          <cx:pt idx="2331">$30,00,000.0</cx:pt>
          <cx:pt idx="2332">$30,00,000.0</cx:pt>
          <cx:pt idx="2333">$80,00,000.0</cx:pt>
          <cx:pt idx="2334">$47,00,000.0</cx:pt>
          <cx:pt idx="2335">$1,00,00,000.0</cx:pt>
          <cx:pt idx="2336">$5,00,00,000.0</cx:pt>
          <cx:pt idx="2337">$50,00,000.0</cx:pt>
          <cx:pt idx="2338">$1,30,00,000.0</cx:pt>
          <cx:pt idx="2339">$3,80,00,000.0</cx:pt>
          <cx:pt idx="2340">$1,90,00,000.0</cx:pt>
          <cx:pt idx="2341">$40,00,000.0</cx:pt>
          <cx:pt idx="2342">$1,00,00,000.0</cx:pt>
          <cx:pt idx="2343">$38,00,000.0</cx:pt>
          <cx:pt idx="2344">$40,00,000.0</cx:pt>
          <cx:pt idx="2345">$1,80,00,000.0</cx:pt>
          <cx:pt idx="2346">$87,00,000.0</cx:pt>
          <cx:pt idx="2347">$38,50,000.0</cx:pt>
          <cx:pt idx="2348">$2,10,00,000.0</cx:pt>
          <cx:pt idx="2349">$75,00,000.0</cx:pt>
          <cx:pt idx="2350">$50,00,000.0</cx:pt>
          <cx:pt idx="2351">$35,00,000.0</cx:pt>
          <cx:pt idx="2352">$6,00,00,000.0</cx:pt>
          <cx:pt idx="2353">$80,00,000.0</cx:pt>
          <cx:pt idx="2354">$3,00,00,000.0</cx:pt>
          <cx:pt idx="2355">$4,00,00,000.0</cx:pt>
          <cx:pt idx="2356">$75,00,000.0</cx:pt>
          <cx:pt idx="2357">$1,00,00,000.0</cx:pt>
          <cx:pt idx="2358">$1,50,00,000.0</cx:pt>
          <cx:pt idx="2359">$35,00,000.0</cx:pt>
          <cx:pt idx="2360">$60,00,000.0</cx:pt>
          <cx:pt idx="2361">$3,50,00,000.0</cx:pt>
          <cx:pt idx="2362">$3,50,00,000.0</cx:pt>
          <cx:pt idx="2363">$35,00,000.0</cx:pt>
          <cx:pt idx="2364">$40,00,000.0</cx:pt>
          <cx:pt idx="2365">$2,50,00,000.0</cx:pt>
          <cx:pt idx="2366">$40,00,000.0</cx:pt>
          <cx:pt idx="2367">$35,00,000.0</cx:pt>
          <cx:pt idx="2368">$1,25,00,000.0</cx:pt>
          <cx:pt idx="2369">$3,00,00,000.0</cx:pt>
          <cx:pt idx="2370">$1,00,00,000.0</cx:pt>
          <cx:pt idx="2371">$50,00,000.0</cx:pt>
          <cx:pt idx="2372">$13,00,00,000.0</cx:pt>
          <cx:pt idx="2373">$6,00,00,000.0</cx:pt>
          <cx:pt idx="2374">$85,50,000.0</cx:pt>
          <cx:pt idx="2375">$40,00,000.0</cx:pt>
          <cx:pt idx="2376">$1,40,00,000.0</cx:pt>
          <cx:pt idx="2377">$40,00,000.0</cx:pt>
          <cx:pt idx="2378">$40,00,000.0</cx:pt>
          <cx:pt idx="2379">$45,00,000.0</cx:pt>
          <cx:pt idx="2380">$11,00,00,000.0</cx:pt>
          <cx:pt idx="2381">$80,00,000.0</cx:pt>
          <cx:pt idx="2382">$38,00,000.0</cx:pt>
          <cx:pt idx="2383">$3,90,00,000.0</cx:pt>
          <cx:pt idx="2384">$48,25,000.0</cx:pt>
          <cx:pt idx="2385">$4,00,00,000.0</cx:pt>
          <cx:pt idx="2386">$2,80,00,000.0</cx:pt>
          <cx:pt idx="2387">$7,00,00,000.0</cx:pt>
          <cx:pt idx="2388">$2,00,00,000.0</cx:pt>
          <cx:pt idx="2389">$40,00,000.0</cx:pt>
          <cx:pt idx="2390">$45,00,000.0</cx:pt>
          <cx:pt idx="2391">$38,00,000.0</cx:pt>
          <cx:pt idx="2392">$38,00,000.0</cx:pt>
          <cx:pt idx="2393">$45,00,000.0</cx:pt>
          <cx:pt idx="2394">$60,00,000.0</cx:pt>
          <cx:pt idx="2395">$1,00,00,000.0</cx:pt>
          <cx:pt idx="2396">$1,00,00,000.0</cx:pt>
          <cx:pt idx="2397">$40,00,000.0</cx:pt>
          <cx:pt idx="2398">$40,00,000.0</cx:pt>
          <cx:pt idx="2399">$1,50,00,000.0</cx:pt>
          <cx:pt idx="2400">$40,00,000.0</cx:pt>
          <cx:pt idx="2401">$1,20,00,000.0</cx:pt>
          <cx:pt idx="2402">$60,00,000.0</cx:pt>
          <cx:pt idx="2403">$40,00,000.0</cx:pt>
          <cx:pt idx="2404">$50,00,000.0</cx:pt>
          <cx:pt idx="2405">$50,00,000.0</cx:pt>
          <cx:pt idx="2406">$60,00,000.0</cx:pt>
          <cx:pt idx="2407">$50,00,000.0</cx:pt>
          <cx:pt idx="2408">$1,00,00,000.0</cx:pt>
          <cx:pt idx="2409">$3,70,00,000.0</cx:pt>
          <cx:pt idx="2410">$60,00,000.0</cx:pt>
          <cx:pt idx="2411">$40,00,000.0</cx:pt>
          <cx:pt idx="2412">$40,00,000.0</cx:pt>
          <cx:pt idx="2413">$40,00,000.0</cx:pt>
          <cx:pt idx="2414">$6,00,00,000.0</cx:pt>
          <cx:pt idx="2415">$48,00,000.0</cx:pt>
          <cx:pt idx="2416">$1,60,00,000.0</cx:pt>
          <cx:pt idx="2417">$85,00,000.0</cx:pt>
          <cx:pt idx="2418">$2,30,00,000.0</cx:pt>
          <cx:pt idx="2419">$3,30,00,000.0</cx:pt>
          <cx:pt idx="2420">$1,20,00,000.0</cx:pt>
          <cx:pt idx="2421">$46,00,000.0</cx:pt>
          <cx:pt idx="2422">$9,00,00,000.0</cx:pt>
          <cx:pt idx="2423">$90,00,000.0</cx:pt>
          <cx:pt idx="2424">$46,00,000.0</cx:pt>
          <cx:pt idx="2425">$72,17,600.0</cx:pt>
          <cx:pt idx="2426">$2,00,00,000.0</cx:pt>
          <cx:pt idx="2427">$55,00,000.0</cx:pt>
          <cx:pt idx="2428">$65,00,000.0</cx:pt>
          <cx:pt idx="2429">$1,50,00,000.0</cx:pt>
          <cx:pt idx="2430">$82,00,000.0</cx:pt>
          <cx:pt idx="2431">$80,00,000.0</cx:pt>
          <cx:pt idx="2432">$2,00,00,000.0</cx:pt>
          <cx:pt idx="2433">$1,70,00,000.0</cx:pt>
          <cx:pt idx="2434">$3,50,00,000.0</cx:pt>
          <cx:pt idx="2435">$90,00,000.0</cx:pt>
          <cx:pt idx="2436">$3,50,00,000.0</cx:pt>
          <cx:pt idx="2437">$2,30,00,000.0</cx:pt>
          <cx:pt idx="2438">$4,20,00,000.0</cx:pt>
          <cx:pt idx="2439">$74,00,000.0</cx:pt>
          <cx:pt idx="2440">$45,00,000.0</cx:pt>
          <cx:pt idx="2441">$65,00,000.0</cx:pt>
          <cx:pt idx="2442">$52,50,000.0</cx:pt>
          <cx:pt idx="2443">$2,70,00,000.0</cx:pt>
          <cx:pt idx="2444">$2,70,00,000.0</cx:pt>
          <cx:pt idx="2445">$1,50,00,000.0</cx:pt>
          <cx:pt idx="2446">$1,80,00,000.0</cx:pt>
          <cx:pt idx="2447">$1,00,00,000.0</cx:pt>
          <cx:pt idx="2448">$3,00,00,000.0</cx:pt>
          <cx:pt idx="2449">$2,00,00,000.0</cx:pt>
          <cx:pt idx="2450">$1,50,00,000.0</cx:pt>
          <cx:pt idx="2451">$80,00,000.0</cx:pt>
          <cx:pt idx="2452">$1,50,00,000.0</cx:pt>
          <cx:pt idx="2453">$2,00,00,000.0</cx:pt>
          <cx:pt idx="2454">$1,40,00,000.0</cx:pt>
          <cx:pt idx="2455">$1,80,00,000.0</cx:pt>
          <cx:pt idx="2456">$70,00,000.0</cx:pt>
          <cx:pt idx="2457">$10,00,00,000.0</cx:pt>
          <cx:pt idx="2458">$50,00,000.0</cx:pt>
          <cx:pt idx="2459">$3,50,00,000.0</cx:pt>
          <cx:pt idx="2460">$50,00,000.0</cx:pt>
          <cx:pt idx="2461">$2,10,00,000.0</cx:pt>
          <cx:pt idx="2462">$50,00,000.0</cx:pt>
          <cx:pt idx="2463">$1,65,00,000.0</cx:pt>
          <cx:pt idx="2464">$8,50,00,000.0</cx:pt>
          <cx:pt idx="2465">$7,90,00,000.0</cx:pt>
          <cx:pt idx="2466">$70,00,000.0</cx:pt>
          <cx:pt idx="2467">$50,00,000.0</cx:pt>
          <cx:pt idx="2468">$50,00,000.0</cx:pt>
          <cx:pt idx="2469">$50,00,000.0</cx:pt>
          <cx:pt idx="2470">$13,70,00,000.0</cx:pt>
          <cx:pt idx="2471">$50,00,000.0</cx:pt>
          <cx:pt idx="2472">$6,00,00,000.0</cx:pt>
          <cx:pt idx="2473">$3,50,00,000.0</cx:pt>
          <cx:pt idx="2474">$3,00,00,000.0</cx:pt>
          <cx:pt idx="2475">$80,00,000.0</cx:pt>
          <cx:pt idx="2476">$50,00,000.0</cx:pt>
          <cx:pt idx="2477">$70,00,000.0</cx:pt>
          <cx:pt idx="2478">$50,00,000.0</cx:pt>
          <cx:pt idx="2479">$80,00,000.0</cx:pt>
          <cx:pt idx="2480">$7,00,00,000.0</cx:pt>
          <cx:pt idx="2481">$1,00,00,000.0</cx:pt>
          <cx:pt idx="2482">$1,20,00,000.0</cx:pt>
          <cx:pt idx="2483">$5,50,00,000.0</cx:pt>
          <cx:pt idx="2484">$1,50,00,000.0</cx:pt>
          <cx:pt idx="2485">$6,00,00,000.0</cx:pt>
          <cx:pt idx="2486">$4,90,00,000.0</cx:pt>
          <cx:pt idx="2487">$70,00,000.0</cx:pt>
          <cx:pt idx="2488">$1,30,00,000.0</cx:pt>
          <cx:pt idx="2489">$60,00,000.0</cx:pt>
          <cx:pt idx="2490">$1,08,18,775.0</cx:pt>
          <cx:pt idx="2491">$2,60,00,000.0</cx:pt>
          <cx:pt idx="2492">$60,00,000.0</cx:pt>
          <cx:pt idx="2493">$5,70,00,000.0</cx:pt>
          <cx:pt idx="2494">$70,00,000.0</cx:pt>
          <cx:pt idx="2495">$1,20,00,000.0</cx:pt>
          <cx:pt idx="2496">$1,90,00,000.0</cx:pt>
          <cx:pt idx="2497">$70,00,000.0</cx:pt>
          <cx:pt idx="2498">$5,00,00,000.0</cx:pt>
          <cx:pt idx="2499">$70,00,000.0</cx:pt>
          <cx:pt idx="2500">$1,70,00,000.0</cx:pt>
          <cx:pt idx="2501">$6,50,00,000.0</cx:pt>
          <cx:pt idx="2502">$55,00,000.0</cx:pt>
          <cx:pt idx="2503">$65,00,000.0</cx:pt>
          <cx:pt idx="2504">$55,00,000.0</cx:pt>
          <cx:pt idx="2505">$73,00,000.0</cx:pt>
          <cx:pt idx="2506">$2,55,30,000.0</cx:pt>
          <cx:pt idx="2507">$2,70,00,000.0</cx:pt>
          <cx:pt idx="2508">$5,00,00,000.0</cx:pt>
          <cx:pt idx="2509">$56,00,000.0</cx:pt>
          <cx:pt idx="2510">$60,00,000.0</cx:pt>
          <cx:pt idx="2511">$1,50,00,000.0</cx:pt>
          <cx:pt idx="2512">$60,00,000.0</cx:pt>
          <cx:pt idx="2513">$70,00,000.0</cx:pt>
          <cx:pt idx="2514">$5,70,00,000.0</cx:pt>
          <cx:pt idx="2515">$2,00,00,000.0</cx:pt>
          <cx:pt idx="2516">$1,00,00,000.0</cx:pt>
          <cx:pt idx="2517">$80,00,000.0</cx:pt>
          <cx:pt idx="2518">$6,40,00,000.0</cx:pt>
          <cx:pt idx="2519">$1,00,00,000.0</cx:pt>
          <cx:pt idx="2520">$90,00,000.0</cx:pt>
          <cx:pt idx="2521">$65,00,000.0</cx:pt>
          <cx:pt idx="2522">$1,50,00,000.0</cx:pt>
          <cx:pt idx="2523">$60,00,000.0</cx:pt>
          <cx:pt idx="2524">$60,00,000.0</cx:pt>
          <cx:pt idx="2525">$1,50,00,000.0</cx:pt>
          <cx:pt idx="2526">$60,00,000.0</cx:pt>
          <cx:pt idx="2527">$3,00,00,000.0</cx:pt>
          <cx:pt idx="2528">$70,00,000.0</cx:pt>
          <cx:pt idx="2529">$60,00,000.0</cx:pt>
          <cx:pt idx="2530">$4,30,00,000.0</cx:pt>
          <cx:pt idx="2531">$60,00,000.0</cx:pt>
          <cx:pt idx="2532">$60,00,000.0</cx:pt>
          <cx:pt idx="2533">$80,00,000.0</cx:pt>
          <cx:pt idx="2534">$3,50,00,000.0</cx:pt>
          <cx:pt idx="2535">$2,00,00,000.0</cx:pt>
          <cx:pt idx="2536">$90,00,000.0</cx:pt>
          <cx:pt idx="2537">$1,20,00,000.0</cx:pt>
          <cx:pt idx="2538">$4,00,00,000.0</cx:pt>
          <cx:pt idx="2539">$62,00,000.0</cx:pt>
          <cx:pt idx="2540">$72,00,000.0</cx:pt>
          <cx:pt idx="2541">$4,00,00,000.0</cx:pt>
          <cx:pt idx="2542">$2,50,00,000.0</cx:pt>
          <cx:pt idx="2543">$2,00,00,000.0</cx:pt>
          <cx:pt idx="2544">$1,10,00,000.0</cx:pt>
          <cx:pt idx="2545">$2,00,00,000.0</cx:pt>
          <cx:pt idx="2546">$80,00,000.0</cx:pt>
          <cx:pt idx="2547">$6,00,00,000.0</cx:pt>
          <cx:pt idx="2548">$9,50,00,000.0</cx:pt>
          <cx:pt idx="2549">$1,50,00,000.0</cx:pt>
          <cx:pt idx="2550">$3,50,00,000.0</cx:pt>
          <cx:pt idx="2551">$2,00,00,000.0</cx:pt>
          <cx:pt idx="2552">$80,00,000.0</cx:pt>
          <cx:pt idx="2553">$92,00,000.0</cx:pt>
          <cx:pt idx="2554">$2,00,00,000.0</cx:pt>
          <cx:pt idx="2555">$1,30,00,000.0</cx:pt>
          <cx:pt idx="2556">$65,00,000.0</cx:pt>
          <cx:pt idx="2557">$1,00,00,000.0</cx:pt>
          <cx:pt idx="2558">$65,00,000.0</cx:pt>
          <cx:pt idx="2559">$65,00,000.0</cx:pt>
          <cx:pt idx="2560">$1,35,00,000.0</cx:pt>
          <cx:pt idx="2561">$1,20,00,000.0</cx:pt>
          <cx:pt idx="2562">$70,00,000.0</cx:pt>
          <cx:pt idx="2563">$70,00,000.0</cx:pt>
          <cx:pt idx="2564">$4,00,00,000.0</cx:pt>
          <cx:pt idx="2565">$7,50,00,000.0</cx:pt>
          <cx:pt idx="2566">$70,00,000.0</cx:pt>
          <cx:pt idx="2567">$2,00,00,000.0</cx:pt>
          <cx:pt idx="2568">$2,00,00,000.0</cx:pt>
          <cx:pt idx="2569">$70,00,000.0</cx:pt>
          <cx:pt idx="2570">$1,50,00,000.0</cx:pt>
          <cx:pt idx="2571">$4,50,00,000.0</cx:pt>
          <cx:pt idx="2572">$2,90,00,000.0</cx:pt>
          <cx:pt idx="2573">$6,80,00,000.0</cx:pt>
          <cx:pt idx="2574">$2,00,00,000.0</cx:pt>
          <cx:pt idx="2575">$1,00,00,000.0</cx:pt>
          <cx:pt idx="2576">$68,00,000.0</cx:pt>
          <cx:pt idx="2577">$1,30,00,000.0</cx:pt>
          <cx:pt idx="2578">$70,00,000.0</cx:pt>
          <cx:pt idx="2579">$84,95,000.0</cx:pt>
          <cx:pt idx="2580">$8,00,00,000.0</cx:pt>
          <cx:pt idx="2581">$2,00,00,000.0</cx:pt>
          <cx:pt idx="2582">$68,00,000.0</cx:pt>
          <cx:pt idx="2583">$3,00,00,000.0</cx:pt>
          <cx:pt idx="2584">$1,00,00,000.0</cx:pt>
          <cx:pt idx="2585">$70,00,000.0</cx:pt>
          <cx:pt idx="2586">$3,10,00,000.0</cx:pt>
          <cx:pt idx="2587">$1,60,00,000.0</cx:pt>
          <cx:pt idx="2588">$2,30,00,000.0</cx:pt>
          <cx:pt idx="2589">$3,70,00,000.0</cx:pt>
          <cx:pt idx="2590">$1,50,00,000.0</cx:pt>
          <cx:pt idx="2591">$80,00,000.0</cx:pt>
          <cx:pt idx="2592">$3,00,00,000.0</cx:pt>
          <cx:pt idx="2593">$3,50,00,000.0</cx:pt>
          <cx:pt idx="2594">$1,00,00,000.0</cx:pt>
          <cx:pt idx="2595">$70,00,000.0</cx:pt>
          <cx:pt idx="2596">$1,00,00,000.0</cx:pt>
          <cx:pt idx="2597">$6,60,00,000.0</cx:pt>
          <cx:pt idx="2598">$1,20,00,000.0</cx:pt>
          <cx:pt idx="2599">$70,00,000.0</cx:pt>
          <cx:pt idx="2600">$9,20,00,000.0</cx:pt>
          <cx:pt idx="2601">$3,50,00,000.0</cx:pt>
          <cx:pt idx="2602">$2,40,00,000.0</cx:pt>
          <cx:pt idx="2603">$1,20,00,000.0</cx:pt>
          <cx:pt idx="2604">$1,20,00,000.0</cx:pt>
          <cx:pt idx="2605">$1,20,00,000.0</cx:pt>
          <cx:pt idx="2606">$96,00,000.0</cx:pt>
          <cx:pt idx="2607">$1,30,00,000.0</cx:pt>
          <cx:pt idx="2608">$4,00,00,000.0</cx:pt>
          <cx:pt idx="2609">$4,00,00,000.0</cx:pt>
          <cx:pt idx="2610">$2,50,00,000.0</cx:pt>
          <cx:pt idx="2611">$2,30,00,000.0</cx:pt>
          <cx:pt idx="2612">$2,30,00,000.0</cx:pt>
          <cx:pt idx="2613">$79,00,000.0</cx:pt>
          <cx:pt idx="2614">$1,50,00,000.0</cx:pt>
          <cx:pt idx="2615">$1,10,00,000.0</cx:pt>
          <cx:pt idx="2616">$2,50,00,000.0</cx:pt>
          <cx:pt idx="2617">$1,20,00,000.0</cx:pt>
          <cx:pt idx="2618">$75,00,000.0</cx:pt>
          <cx:pt idx="2619">$7,00,00,000.0</cx:pt>
          <cx:pt idx="2620">$2,00,00,000.0</cx:pt>
          <cx:pt idx="2621">$11,00,00,000.0</cx:pt>
          <cx:pt idx="2622">$80,00,000.0</cx:pt>
          <cx:pt idx="2623">$1,50,00,000.0</cx:pt>
          <cx:pt idx="2624">$80,00,000.0</cx:pt>
          <cx:pt idx="2625">$90,00,000.0</cx:pt>
          <cx:pt idx="2626">$3,00,00,000.0</cx:pt>
          <cx:pt idx="2627">$3,00,00,000.0</cx:pt>
          <cx:pt idx="2628">$8,00,00,000.0</cx:pt>
          <cx:pt idx="2629">$13,00,00,000.0</cx:pt>
          <cx:pt idx="2630">$1,80,00,000.0</cx:pt>
          <cx:pt idx="2631">$1,70,00,000.0</cx:pt>
          <cx:pt idx="2632">$2,00,00,000.0</cx:pt>
          <cx:pt idx="2633">$80,00,000.0</cx:pt>
          <cx:pt idx="2634">$80,00,000.0</cx:pt>
          <cx:pt idx="2635">$1,00,00,000.0</cx:pt>
          <cx:pt idx="2636">$7,00,00,000.0</cx:pt>
          <cx:pt idx="2637">$80,00,000.0</cx:pt>
          <cx:pt idx="2638">$80,00,000.0</cx:pt>
          <cx:pt idx="2639">$2,40,00,000.0</cx:pt>
          <cx:pt idx="2640">$1,70,00,000.0</cx:pt>
          <cx:pt idx="2641">$2,80,00,000.0</cx:pt>
          <cx:pt idx="2642">$1,55,00,000.0</cx:pt>
          <cx:pt idx="2643">$2,20,00,000.0</cx:pt>
          <cx:pt idx="2644">$1,50,00,000.0</cx:pt>
          <cx:pt idx="2645">$5,30,00,000.0</cx:pt>
          <cx:pt idx="2646">$1,00,00,000.0</cx:pt>
          <cx:pt idx="2647">$2,00,00,000.0</cx:pt>
          <cx:pt idx="2648">$80,00,000.0</cx:pt>
          <cx:pt idx="2649">$80,00,000.0</cx:pt>
          <cx:pt idx="2650">$2,50,00,000.0</cx:pt>
          <cx:pt idx="2651">$80,00,000.0</cx:pt>
          <cx:pt idx="2652">$80,00,000.0</cx:pt>
          <cx:pt idx="2653">$2,50,00,000.0</cx:pt>
          <cx:pt idx="2654">$1,00,00,000.0</cx:pt>
          <cx:pt idx="2655">$1,10,00,000.0</cx:pt>
          <cx:pt idx="2656">$1,85,00,000.0</cx:pt>
          <cx:pt idx="2657">$80,00,000.0</cx:pt>
          <cx:pt idx="2658">$90,00,000.0</cx:pt>
          <cx:pt idx="2659">$1,10,00,000.0</cx:pt>
          <cx:pt idx="2660">$1,20,00,000.0</cx:pt>
          <cx:pt idx="2661">$1,30,00,000.0</cx:pt>
          <cx:pt idx="2662">$1,35,00,000.0</cx:pt>
          <cx:pt idx="2663">$90,00,000.0</cx:pt>
          <cx:pt idx="2664">$2,50,00,000.0</cx:pt>
          <cx:pt idx="2665">$1,20,00,000.0</cx:pt>
          <cx:pt idx="2666">$1,00,00,000.0</cx:pt>
          <cx:pt idx="2667">$13,50,00,000.0</cx:pt>
          <cx:pt idx="2668">$1,30,00,000.0</cx:pt>
          <cx:pt idx="2669">$9,50,00,000.0</cx:pt>
          <cx:pt idx="2670">$90,00,000.0</cx:pt>
          <cx:pt idx="2671">$5,80,00,000.0</cx:pt>
          <cx:pt idx="2672">$1,30,00,000.0</cx:pt>
          <cx:pt idx="2673">$4,00,00,000.0</cx:pt>
          <cx:pt idx="2674">$3,00,00,000.0</cx:pt>
          <cx:pt idx="2675">$1,10,00,000.0</cx:pt>
          <cx:pt idx="2676">$3,50,00,000.0</cx:pt>
          <cx:pt idx="2677">$5,00,00,000.0</cx:pt>
          <cx:pt idx="2678">$1,10,00,000.0</cx:pt>
          <cx:pt idx="2679">$3,00,00,000.0</cx:pt>
          <cx:pt idx="2680">$2,00,00,000.0</cx:pt>
          <cx:pt idx="2681">$1,15,00,000.0</cx:pt>
          <cx:pt idx="2682">$1,00,00,000.0</cx:pt>
          <cx:pt idx="2683">$1,70,00,000.0</cx:pt>
          <cx:pt idx="2684">$85,00,000.0</cx:pt>
          <cx:pt idx="2685">$7,50,00,000.0</cx:pt>
          <cx:pt idx="2686">$1,00,00,000.0</cx:pt>
          <cx:pt idx="2687">$85,00,000.0</cx:pt>
          <cx:pt idx="2688">$84,00,000.0</cx:pt>
          <cx:pt idx="2689">$2,20,00,000.0</cx:pt>
          <cx:pt idx="2690">$3,50,00,000.0</cx:pt>
          <cx:pt idx="2691">$5,00,00,000.0</cx:pt>
          <cx:pt idx="2692">$20,00,00,000.0</cx:pt>
          <cx:pt idx="2693">$10,90,00,000.0</cx:pt>
          <cx:pt idx="2694">$3,00,00,000.0</cx:pt>
          <cx:pt idx="2695">$1,50,00,000.0</cx:pt>
          <cx:pt idx="2696">$3,90,00,000.0</cx:pt>
          <cx:pt idx="2697">$1,50,00,000.0</cx:pt>
          <cx:pt idx="2698">$1,28,00,000.0</cx:pt>
          <cx:pt idx="2699">$90,00,000.0</cx:pt>
          <cx:pt idx="2700">$89,00,000.0</cx:pt>
          <cx:pt idx="2701">$1,00,00,000.0</cx:pt>
          <cx:pt idx="2702">$1,00,00,000.0</cx:pt>
          <cx:pt idx="2703">$5,00,00,000.0</cx:pt>
          <cx:pt idx="2704">$2,50,00,000.0</cx:pt>
          <cx:pt idx="2705">$2,00,00,000.0</cx:pt>
          <cx:pt idx="2706">$1,20,00,000.0</cx:pt>
          <cx:pt idx="2707">$2,50,00,000.0</cx:pt>
          <cx:pt idx="2708">$90,00,000.0</cx:pt>
          <cx:pt idx="2709">$6,50,00,000.0</cx:pt>
          <cx:pt idx="2710">$20,90,00,000.0</cx:pt>
          <cx:pt idx="2711">$4,50,00,000.0</cx:pt>
          <cx:pt idx="2712">$25,00,00,000.0</cx:pt>
          <cx:pt idx="2713">$1,00,00,000.0</cx:pt>
          <cx:pt idx="2714">$1,90,00,000.0</cx:pt>
          <cx:pt idx="2715">$6,00,00,000.0</cx:pt>
          <cx:pt idx="2716">$2,00,00,000.0</cx:pt>
          <cx:pt idx="2717">$2,50,00,000.0</cx:pt>
          <cx:pt idx="2718">$90,00,000.0</cx:pt>
          <cx:pt idx="2719">$1,00,00,000.0</cx:pt>
          <cx:pt idx="2720">$90,00,000.0</cx:pt>
          <cx:pt idx="2721">$1,50,00,000.0</cx:pt>
          <cx:pt idx="2722">$2,60,00,000.0</cx:pt>
          <cx:pt idx="2723">$4,00,00,000.0</cx:pt>
          <cx:pt idx="2724">$1,10,00,000.0</cx:pt>
          <cx:pt idx="2725">$4,00,00,000.0</cx:pt>
          <cx:pt idx="2726">$3,00,00,000.0</cx:pt>
          <cx:pt idx="2727">$5,00,00,000.0</cx:pt>
          <cx:pt idx="2728">$1,00,00,000.0</cx:pt>
          <cx:pt idx="2729">$1,00,00,000.0</cx:pt>
          <cx:pt idx="2730">$3,50,00,000.0</cx:pt>
          <cx:pt idx="2731">$1,00,00,000.0</cx:pt>
          <cx:pt idx="2732">$3,50,00,000.0</cx:pt>
          <cx:pt idx="2733">$6,00,00,000.0</cx:pt>
          <cx:pt idx="2734">$6,00,00,000.0</cx:pt>
          <cx:pt idx="2735">$2,20,00,000.0</cx:pt>
          <cx:pt idx="2736">$8,50,00,000.0</cx:pt>
          <cx:pt idx="2737">$8,80,00,000.0</cx:pt>
          <cx:pt idx="2738">$1,80,00,000.0</cx:pt>
          <cx:pt idx="2739">$1,40,00,000.0</cx:pt>
          <cx:pt idx="2740">$6,30,00,000.0</cx:pt>
          <cx:pt idx="2741">$1,50,00,000.0</cx:pt>
          <cx:pt idx="2742">$2,60,00,000.0</cx:pt>
          <cx:pt idx="2743">$6,50,00,000.0</cx:pt>
          <cx:pt idx="2744">$4,50,00,000.0</cx:pt>
          <cx:pt idx="2745">$1,00,00,000.0</cx:pt>
          <cx:pt idx="2746">$1,00,00,000.0</cx:pt>
          <cx:pt idx="2747">$2,00,00,000.0</cx:pt>
          <cx:pt idx="2748">$95,00,000.0</cx:pt>
          <cx:pt idx="2749">$2,00,00,000.0</cx:pt>
          <cx:pt idx="2750">$6,00,00,000.0</cx:pt>
          <cx:pt idx="2751">$2,00,00,000.0</cx:pt>
          <cx:pt idx="2752">$1,00,00,000.0</cx:pt>
          <cx:pt idx="2753">$1,80,00,000.0</cx:pt>
          <cx:pt idx="2754">$1,00,00,000.0</cx:pt>
          <cx:pt idx="2755">$96,00,000.0</cx:pt>
          <cx:pt idx="2756">$2,20,00,000.0</cx:pt>
          <cx:pt idx="2757">$1,00,00,000.0</cx:pt>
          <cx:pt idx="2758">$1,00,00,000.0</cx:pt>
          <cx:pt idx="2759">$5,20,00,000.0</cx:pt>
          <cx:pt idx="2760">$1,00,00,000.0</cx:pt>
          <cx:pt idx="2761">$1,20,00,000.0</cx:pt>
          <cx:pt idx="2762">$1,00,00,000.0</cx:pt>
          <cx:pt idx="2763">$1,50,00,000.0</cx:pt>
          <cx:pt idx="2764">$1,40,00,000.0</cx:pt>
          <cx:pt idx="2765">$5,80,00,000.0</cx:pt>
          <cx:pt idx="2766">$3,50,00,000.0</cx:pt>
          <cx:pt idx="2767">$2,20,00,000.0</cx:pt>
          <cx:pt idx="2768">$1,00,00,000.0</cx:pt>
          <cx:pt idx="2769">$1,20,00,000.0</cx:pt>
          <cx:pt idx="2770">$1,50,00,000.0</cx:pt>
          <cx:pt idx="2771">$4,00,00,000.0</cx:pt>
          <cx:pt idx="2772">$6,00,00,000.0</cx:pt>
          <cx:pt idx="2773">$3,60,00,000.0</cx:pt>
          <cx:pt idx="2774">$1,30,00,000.0</cx:pt>
          <cx:pt idx="2775">$1,00,00,000.0</cx:pt>
          <cx:pt idx="2776">$1,00,00,000.0</cx:pt>
          <cx:pt idx="2777">$3,50,00,000.0</cx:pt>
          <cx:pt idx="2778">$2,50,00,000.0</cx:pt>
          <cx:pt idx="2779">$1,20,00,000.0</cx:pt>
          <cx:pt idx="2780">$6,00,00,000.0</cx:pt>
          <cx:pt idx="2781">$1,50,00,000.0</cx:pt>
          <cx:pt idx="2782">$1,00,00,000.0</cx:pt>
          <cx:pt idx="2783">$2,30,00,000.0</cx:pt>
          <cx:pt idx="2784">$1,00,00,000.0</cx:pt>
          <cx:pt idx="2785">$2,60,00,000.0</cx:pt>
          <cx:pt idx="2786">$1,00,00,000.0</cx:pt>
          <cx:pt idx="2787">$1,00,00,000.0</cx:pt>
          <cx:pt idx="2788">$1,80,00,000.0</cx:pt>
          <cx:pt idx="2789">$2,50,00,000.0</cx:pt>
          <cx:pt idx="2790">$1,50,00,000.0</cx:pt>
          <cx:pt idx="2791">$1,60,00,000.0</cx:pt>
          <cx:pt idx="2792">$4,80,00,000.0</cx:pt>
          <cx:pt idx="2793">$5,60,00,000.0</cx:pt>
          <cx:pt idx="2794">$1,70,00,000.0</cx:pt>
          <cx:pt idx="2795">$2,80,00,000.0</cx:pt>
          <cx:pt idx="2796">$1,80,00,000.0</cx:pt>
          <cx:pt idx="2797">$4,00,00,000.0</cx:pt>
          <cx:pt idx="2798">$2,30,00,000.0</cx:pt>
          <cx:pt idx="2799">$1,20,00,000.0</cx:pt>
          <cx:pt idx="2800">$5,00,00,000.0</cx:pt>
          <cx:pt idx="2801">$8,00,00,000.0</cx:pt>
          <cx:pt idx="2802">$6,50,00,000.0</cx:pt>
          <cx:pt idx="2803">$1,80,00,000.0</cx:pt>
          <cx:pt idx="2804">$1,70,00,000.0</cx:pt>
          <cx:pt idx="2805">$14,00,00,000.0</cx:pt>
          <cx:pt idx="2806">$1,50,00,000.0</cx:pt>
          <cx:pt idx="2807">$2,00,00,000.0</cx:pt>
          <cx:pt idx="2808">$1,20,00,000.0</cx:pt>
          <cx:pt idx="2809">$2,50,00,000.0</cx:pt>
          <cx:pt idx="2810">$2,50,00,000.0</cx:pt>
          <cx:pt idx="2811">$2,50,00,000.0</cx:pt>
          <cx:pt idx="2812">$2,20,00,000.0</cx:pt>
          <cx:pt idx="2813">$2,00,00,000.0</cx:pt>
          <cx:pt idx="2814">$1,75,00,000.0</cx:pt>
          <cx:pt idx="2815">$1,20,00,000.0</cx:pt>
          <cx:pt idx="2816">$2,50,00,000.0</cx:pt>
          <cx:pt idx="2817">$1,50,00,000.0</cx:pt>
          <cx:pt idx="2818">$1,90,00,000.0</cx:pt>
          <cx:pt idx="2819">$4,00,00,000.0</cx:pt>
          <cx:pt idx="2820">$3,40,00,000.0</cx:pt>
          <cx:pt idx="2821">$1,50,00,000.0</cx:pt>
          <cx:pt idx="2822">$1,10,00,000.0</cx:pt>
          <cx:pt idx="2823">$4,80,00,000.0</cx:pt>
          <cx:pt idx="2824">$2,50,00,000.0</cx:pt>
          <cx:pt idx="2825">$2,20,00,000.0</cx:pt>
          <cx:pt idx="2826">$2,80,00,000.0</cx:pt>
          <cx:pt idx="2827">$3,00,00,000.0</cx:pt>
          <cx:pt idx="2828">$10,00,00,000.0</cx:pt>
          <cx:pt idx="2829">$3,50,00,000.0</cx:pt>
          <cx:pt idx="2830">$15,00,00,000.0</cx:pt>
          <cx:pt idx="2831">$1,50,00,000.0</cx:pt>
          <cx:pt idx="2832">$1,20,00,000.0</cx:pt>
          <cx:pt idx="2833">$1,50,00,000.0</cx:pt>
          <cx:pt idx="2834">$2,30,00,000.0</cx:pt>
          <cx:pt idx="2835">$2,30,00,000.0</cx:pt>
          <cx:pt idx="2836">$5,00,00,000.0</cx:pt>
          <cx:pt idx="2837">$2,50,00,000.0</cx:pt>
          <cx:pt idx="2838">$4,00,00,000.0</cx:pt>
          <cx:pt idx="2839">$2,00,00,000.0</cx:pt>
          <cx:pt idx="2840">$1,30,00,000.0</cx:pt>
          <cx:pt idx="2841">$8,00,00,000.0</cx:pt>
          <cx:pt idx="2842">$1,40,00,000.0</cx:pt>
          <cx:pt idx="2843">$2,50,00,000.0</cx:pt>
          <cx:pt idx="2844">$4,00,00,000.0</cx:pt>
          <cx:pt idx="2845">$1,70,00,000.0</cx:pt>
          <cx:pt idx="2846">$1,30,00,000.0</cx:pt>
          <cx:pt idx="2847">$1,50,00,000.0</cx:pt>
          <cx:pt idx="2848">$2,40,00,000.0</cx:pt>
          <cx:pt idx="2849">$2,70,00,000.0</cx:pt>
          <cx:pt idx="2850">$2,50,00,000.0</cx:pt>
          <cx:pt idx="2851">$2,50,00,000.0</cx:pt>
          <cx:pt idx="2852">$3,00,00,000.0</cx:pt>
          <cx:pt idx="2853">$3,80,00,000.0</cx:pt>
          <cx:pt idx="2854">$2,00,00,000.0</cx:pt>
          <cx:pt idx="2855">$1,13,50,000.0</cx:pt>
          <cx:pt idx="2856">$1,20,00,000.0</cx:pt>
          <cx:pt idx="2857">$1,60,00,000.0</cx:pt>
          <cx:pt idx="2858">$2,80,00,000.0</cx:pt>
          <cx:pt idx="2859">$1,25,00,000.0</cx:pt>
          <cx:pt idx="2860">$2,50,00,000.0</cx:pt>
          <cx:pt idx="2861">$1,94,00,000.0</cx:pt>
          <cx:pt idx="2862">$1,14,00,000.0</cx:pt>
          <cx:pt idx="2863">$5,00,00,000.0</cx:pt>
          <cx:pt idx="2864">$1,25,00,000.0</cx:pt>
          <cx:pt idx="2865">$2,00,00,000.0</cx:pt>
          <cx:pt idx="2866">$1,20,00,000.0</cx:pt>
          <cx:pt idx="2867">$4,00,00,000.0</cx:pt>
          <cx:pt idx="2868">$12,00,00,000.0</cx:pt>
          <cx:pt idx="2869">$2,30,00,000.0</cx:pt>
          <cx:pt idx="2870">$3,00,00,000.0</cx:pt>
          <cx:pt idx="2871">$2,00,00,000.0</cx:pt>
          <cx:pt idx="2872">$1,40,00,000.0</cx:pt>
          <cx:pt idx="2873">$2,60,00,000.0</cx:pt>
          <cx:pt idx="2874">$7,80,00,000.0</cx:pt>
          <cx:pt idx="2875">$2,40,00,000.0</cx:pt>
          <cx:pt idx="2876">$1,60,00,000.0</cx:pt>
          <cx:pt idx="2877">$1,20,00,000.0</cx:pt>
          <cx:pt idx="2878">$1,28,00,000.0</cx:pt>
          <cx:pt idx="2879">$3,00,00,000.0</cx:pt>
          <cx:pt idx="2880">$1,20,00,000.0</cx:pt>
          <cx:pt idx="2881">$3,00,00,000.0</cx:pt>
          <cx:pt idx="2882">$5,50,00,000.0</cx:pt>
          <cx:pt idx="2883">$1,20,00,000.0</cx:pt>
          <cx:pt idx="2884">$13,50,00,000.0</cx:pt>
          <cx:pt idx="2885">$1,20,00,000.0</cx:pt>
          <cx:pt idx="2886">$1,30,00,000.0</cx:pt>
          <cx:pt idx="2887">$12,50,00,000.0</cx:pt>
          <cx:pt idx="2888">$1,90,00,000.0</cx:pt>
          <cx:pt idx="2889">$1,30,00,000.0</cx:pt>
          <cx:pt idx="2890">$1,20,00,000.0</cx:pt>
          <cx:pt idx="2891">$1,20,00,000.0</cx:pt>
          <cx:pt idx="2892">$2,00,00,000.0</cx:pt>
          <cx:pt idx="2893">$2,00,00,000.0</cx:pt>
          <cx:pt idx="2894">$1,20,00,000.0</cx:pt>
          <cx:pt idx="2895">$2,00,00,000.0</cx:pt>
          <cx:pt idx="2896">$2,50,00,000.0</cx:pt>
          <cx:pt idx="2897">$1,30,00,000.0</cx:pt>
          <cx:pt idx="2898">$2,00,00,000.0</cx:pt>
          <cx:pt idx="2899">$1,80,00,000.0</cx:pt>
          <cx:pt idx="2900">$1,85,00,000.0</cx:pt>
          <cx:pt idx="2901">$3,00,00,000.0</cx:pt>
          <cx:pt idx="2902">$1,70,00,000.0</cx:pt>
          <cx:pt idx="2903">$2,90,00,000.0</cx:pt>
          <cx:pt idx="2904">$3,50,00,000.0</cx:pt>
          <cx:pt idx="2905">$1,80,00,000.0</cx:pt>
          <cx:pt idx="2906">$3,50,00,000.0</cx:pt>
          <cx:pt idx="2907">$2,10,00,000.0</cx:pt>
          <cx:pt idx="2908">$2,60,00,000.0</cx:pt>
          <cx:pt idx="2909">$1,40,00,000.0</cx:pt>
          <cx:pt idx="2910">$3,00,00,000.0</cx:pt>
          <cx:pt idx="2911">$1,80,00,000.0</cx:pt>
          <cx:pt idx="2912">$2,20,00,000.0</cx:pt>
          <cx:pt idx="2913">$4,00,00,000.0</cx:pt>
          <cx:pt idx="2914">$2,30,00,000.0</cx:pt>
          <cx:pt idx="2915">$5,50,00,000.0</cx:pt>
          <cx:pt idx="2916">$2,00,00,000.0</cx:pt>
          <cx:pt idx="2917">$2,20,00,000.0</cx:pt>
          <cx:pt idx="2918">$5,00,00,000.0</cx:pt>
          <cx:pt idx="2919">$1,50,00,000.0</cx:pt>
          <cx:pt idx="2920">$4,00,00,000.0</cx:pt>
          <cx:pt idx="2921">$6,50,00,000.0</cx:pt>
          <cx:pt idx="2922">$2,00,00,000.0</cx:pt>
          <cx:pt idx="2923">$2,70,00,000.0</cx:pt>
          <cx:pt idx="2924">$1,30,00,000.0</cx:pt>
          <cx:pt idx="2925">$1,30,00,000.0</cx:pt>
          <cx:pt idx="2926">$2,00,00,000.0</cx:pt>
          <cx:pt idx="2927">$3,00,00,000.0</cx:pt>
          <cx:pt idx="2928">$1,30,00,000.0</cx:pt>
          <cx:pt idx="2929">$1,50,00,000.0</cx:pt>
          <cx:pt idx="2930">$2,35,00,000.0</cx:pt>
          <cx:pt idx="2931">$4,40,00,000.0</cx:pt>
          <cx:pt idx="2932">$3,00,00,000.0</cx:pt>
          <cx:pt idx="2933">$4,50,00,000.0</cx:pt>
          <cx:pt idx="2934">$1,70,00,000.0</cx:pt>
          <cx:pt idx="2935">$4,00,00,000.0</cx:pt>
          <cx:pt idx="2936">$1,30,00,000.0</cx:pt>
          <cx:pt idx="2937">$1,40,00,000.0</cx:pt>
          <cx:pt idx="2938">$1,50,00,000.0</cx:pt>
          <cx:pt idx="2939">$1,50,00,000.0</cx:pt>
          <cx:pt idx="2940">$3,00,00,000.0</cx:pt>
          <cx:pt idx="2941">$1,60,00,000.0</cx:pt>
          <cx:pt idx="2942">$1,40,00,000.0</cx:pt>
          <cx:pt idx="2943">$3,50,00,000.0</cx:pt>
          <cx:pt idx="2944">$1,34,00,000.0</cx:pt>
          <cx:pt idx="2945">$12,70,00,000.0</cx:pt>
          <cx:pt idx="2946">$1,35,00,000.0</cx:pt>
          <cx:pt idx="2947">$1,94,30,000.0</cx:pt>
          <cx:pt idx="2948">$5,80,00,000.0</cx:pt>
          <cx:pt idx="2949">$3,20,00,000.0</cx:pt>
          <cx:pt idx="2950">$4,00,00,000.0</cx:pt>
          <cx:pt idx="2951">$5,50,00,000.0</cx:pt>
          <cx:pt idx="2952">$1,35,00,000.0</cx:pt>
          <cx:pt idx="2953">$6,90,00,000.0</cx:pt>
          <cx:pt idx="2954">$2,00,00,000.0</cx:pt>
          <cx:pt idx="2955">$2,50,00,000.0</cx:pt>
          <cx:pt idx="2956">$1,80,00,000.0</cx:pt>
          <cx:pt idx="2957">$2,40,00,000.0</cx:pt>
          <cx:pt idx="2958">$1,60,00,000.0</cx:pt>
          <cx:pt idx="2959">$1,80,00,000.0</cx:pt>
          <cx:pt idx="2960">$1,80,00,000.0</cx:pt>
          <cx:pt idx="2961">$16,00,00,000.0</cx:pt>
          <cx:pt idx="2962">$4,00,00,000.0</cx:pt>
          <cx:pt idx="2963">$1,50,00,000.0</cx:pt>
          <cx:pt idx="2964">$1,50,00,000.0</cx:pt>
          <cx:pt idx="2965">$2,60,00,000.0</cx:pt>
          <cx:pt idx="2966">$1,80,00,000.0</cx:pt>
          <cx:pt idx="2967">$2,70,00,000.0</cx:pt>
          <cx:pt idx="2968">$2,60,00,000.0</cx:pt>
          <cx:pt idx="2969">$3,50,00,000.0</cx:pt>
          <cx:pt idx="2970">$1,40,00,000.0</cx:pt>
          <cx:pt idx="2971">$2,50,00,000.0</cx:pt>
          <cx:pt idx="2972">$17,50,00,000.0</cx:pt>
          <cx:pt idx="2973">$1,40,00,000.0</cx:pt>
          <cx:pt idx="2974">$1,40,00,000.0</cx:pt>
          <cx:pt idx="2975">$1,40,00,000.0</cx:pt>
          <cx:pt idx="2976">$3,80,00,000.0</cx:pt>
          <cx:pt idx="2977">$1,50,00,000.0</cx:pt>
          <cx:pt idx="2978">$2,50,00,000.0</cx:pt>
          <cx:pt idx="2979">$2,00,00,000.0</cx:pt>
          <cx:pt idx="2980">$6,00,00,000.0</cx:pt>
          <cx:pt idx="2981">$1,60,00,000.0</cx:pt>
          <cx:pt idx="2982">$6,10,00,000.0</cx:pt>
          <cx:pt idx="2983">$8,00,00,000.0</cx:pt>
          <cx:pt idx="2984">$7,00,00,000.0</cx:pt>
          <cx:pt idx="2985">$2,50,00,000.0</cx:pt>
          <cx:pt idx="2986">$1,42,00,000.0</cx:pt>
          <cx:pt idx="2987">$3,10,00,000.0</cx:pt>
          <cx:pt idx="2988">$2,10,00,000.0</cx:pt>
          <cx:pt idx="2989">$9,00,00,000.0</cx:pt>
          <cx:pt idx="2990">$3,20,00,000.0</cx:pt>
          <cx:pt idx="2991">$2,50,00,000.0</cx:pt>
          <cx:pt idx="2992">$1,80,00,000.0</cx:pt>
          <cx:pt idx="2993">$2,00,00,000.0</cx:pt>
          <cx:pt idx="2994">$2,50,00,000.0</cx:pt>
          <cx:pt idx="2995">$3,00,00,000.0</cx:pt>
          <cx:pt idx="2996">$1,80,00,000.0</cx:pt>
          <cx:pt idx="2997">$2,00,00,000.0</cx:pt>
          <cx:pt idx="2998">$3,40,00,000.0</cx:pt>
          <cx:pt idx="2999">$1,60,00,000.0</cx:pt>
          <cx:pt idx="3000">$1,55,00,000.0</cx:pt>
          <cx:pt idx="3001">$1,60,00,000.0</cx:pt>
          <cx:pt idx="3002">$10,50,00,000.0</cx:pt>
          <cx:pt idx="3003">$2,40,00,000.0</cx:pt>
          <cx:pt idx="3004">$1,50,00,000.0</cx:pt>
          <cx:pt idx="3005">$1,60,00,000.0</cx:pt>
          <cx:pt idx="3006">$3,70,00,000.0</cx:pt>
          <cx:pt idx="3007">$3,50,00,000.0</cx:pt>
          <cx:pt idx="3008">$1,50,00,000.0</cx:pt>
          <cx:pt idx="3009">$15,00,00,000.0</cx:pt>
          <cx:pt idx="3010">$1,50,00,000.0</cx:pt>
          <cx:pt idx="3011">$4,00,00,000.0</cx:pt>
          <cx:pt idx="3012">$2,00,00,000.0</cx:pt>
          <cx:pt idx="3013">$2,50,00,000.0</cx:pt>
          <cx:pt idx="3014">$1,70,00,000.0</cx:pt>
          <cx:pt idx="3015">$3,50,00,000.0</cx:pt>
          <cx:pt idx="3016">$2,00,00,000.0</cx:pt>
          <cx:pt idx="3017">$1,80,00,000.0</cx:pt>
          <cx:pt idx="3018">$1,50,00,000.0</cx:pt>
          <cx:pt idx="3019">$4,00,00,000.0</cx:pt>
          <cx:pt idx="3020">$5,00,00,000.0</cx:pt>
          <cx:pt idx="3021">$3,00,00,000.0</cx:pt>
          <cx:pt idx="3022">$2,00,00,000.0</cx:pt>
          <cx:pt idx="3023">$4,00,00,000.0</cx:pt>
          <cx:pt idx="3024">$2,50,00,000.0</cx:pt>
          <cx:pt idx="3025">$17,00,00,000.0</cx:pt>
          <cx:pt idx="3026">$1,50,00,000.0</cx:pt>
          <cx:pt idx="3027">$2,50,00,000.0</cx:pt>
          <cx:pt idx="3028">$5,20,00,000.0</cx:pt>
          <cx:pt idx="3029">$1,50,00,000.0</cx:pt>
          <cx:pt idx="3030">$1,50,00,000.0</cx:pt>
          <cx:pt idx="3031">$1,50,00,000.0</cx:pt>
          <cx:pt idx="3032">$2,00,00,000.0</cx:pt>
          <cx:pt idx="3033">$1,70,00,000.0</cx:pt>
          <cx:pt idx="3034">$3,00,00,000.0</cx:pt>
          <cx:pt idx="3035">$5,20,00,000.0</cx:pt>
          <cx:pt idx="3036">$2,20,00,000.0</cx:pt>
          <cx:pt idx="3037">$1,55,00,000.0</cx:pt>
          <cx:pt idx="3038">$1,55,00,000.0</cx:pt>
          <cx:pt idx="3039">$1,53,00,000.0</cx:pt>
          <cx:pt idx="3040">$3,80,00,000.0</cx:pt>
          <cx:pt idx="3041">$6,95,00,000.0</cx:pt>
          <cx:pt idx="3042">$3,50,00,000.0</cx:pt>
          <cx:pt idx="3043">$1,60,00,000.0</cx:pt>
          <cx:pt idx="3044">$1,70,00,000.0</cx:pt>
          <cx:pt idx="3045">$15,00,00,000.0</cx:pt>
          <cx:pt idx="3046">$3,50,00,000.0</cx:pt>
          <cx:pt idx="3047">$5,50,00,000.0</cx:pt>
          <cx:pt idx="3048">$2,30,00,000.0</cx:pt>
          <cx:pt idx="3049">$2,40,00,000.0</cx:pt>
          <cx:pt idx="3050">$5,20,00,000.0</cx:pt>
          <cx:pt idx="3051">$3,20,00,000.0</cx:pt>
          <cx:pt idx="3052">$4,00,00,000.0</cx:pt>
          <cx:pt idx="3053">$1,60,00,000.0</cx:pt>
          <cx:pt idx="3054">$3,50,00,000.0</cx:pt>
          <cx:pt idx="3055">$2,00,00,000.0</cx:pt>
          <cx:pt idx="3056">$3,00,00,000.0</cx:pt>
          <cx:pt idx="3057">$3,00,00,000.0</cx:pt>
          <cx:pt idx="3058">$1,60,00,000.0</cx:pt>
          <cx:pt idx="3059">$2,00,00,000.0</cx:pt>
          <cx:pt idx="3060">$2,00,00,000.0</cx:pt>
          <cx:pt idx="3061">$3,70,00,000.0</cx:pt>
          <cx:pt idx="3062">$3,70,00,000.0</cx:pt>
          <cx:pt idx="3063">$2,20,00,000.0</cx:pt>
          <cx:pt idx="3064">$2,30,00,000.0</cx:pt>
          <cx:pt idx="3065">$8,30,00,000.0</cx:pt>
          <cx:pt idx="3066">$2,00,00,000.0</cx:pt>
          <cx:pt idx="3067">$5,00,00,000.0</cx:pt>
          <cx:pt idx="3068">$2,50,00,000.0</cx:pt>
          <cx:pt idx="3069">$3,50,00,000.0</cx:pt>
          <cx:pt idx="3070">$5,50,00,000.0</cx:pt>
          <cx:pt idx="3071">$2,00,00,000.0</cx:pt>
          <cx:pt idx="3072">$5,00,00,000.0</cx:pt>
          <cx:pt idx="3073">$1,68,00,000.0</cx:pt>
          <cx:pt idx="3074">$2,10,00,000.0</cx:pt>
          <cx:pt idx="3075">$6,80,00,000.0</cx:pt>
          <cx:pt idx="3076">$15,00,00,000.0</cx:pt>
          <cx:pt idx="3077">$15,00,00,000.0</cx:pt>
          <cx:pt idx="3078">$6,00,00,000.0</cx:pt>
          <cx:pt idx="3079">$3,50,00,000.0</cx:pt>
          <cx:pt idx="3080">$3,50,00,000.0</cx:pt>
          <cx:pt idx="3081">$3,50,00,000.0</cx:pt>
          <cx:pt idx="3082">$2,70,00,000.0</cx:pt>
          <cx:pt idx="3083">$1,70,00,000.0</cx:pt>
          <cx:pt idx="3084">$2,30,00,000.0</cx:pt>
          <cx:pt idx="3085">$1,90,00,000.0</cx:pt>
          <cx:pt idx="3086">$6,00,00,000.0</cx:pt>
          <cx:pt idx="3087">$6,00,00,000.0</cx:pt>
          <cx:pt idx="3088">$2,80,00,000.0</cx:pt>
          <cx:pt idx="3089">$3,00,00,000.0</cx:pt>
          <cx:pt idx="3090">$2,80,00,000.0</cx:pt>
          <cx:pt idx="3091">$3,00,00,000.0</cx:pt>
          <cx:pt idx="3092">$3,00,00,000.0</cx:pt>
          <cx:pt idx="3093">$1,75,00,000.0</cx:pt>
          <cx:pt idx="3094">$3,15,00,000.0</cx:pt>
          <cx:pt idx="3095">$5,00,00,000.0</cx:pt>
          <cx:pt idx="3096">$4,00,00,000.0</cx:pt>
          <cx:pt idx="3097">$3,00,00,000.0</cx:pt>
          <cx:pt idx="3098">$1,80,00,000.0</cx:pt>
          <cx:pt idx="3099">$5,20,00,000.0</cx:pt>
          <cx:pt idx="3100">$3,50,00,000.0</cx:pt>
          <cx:pt idx="3101">$5,50,00,000.0</cx:pt>
          <cx:pt idx="3102">$3,50,00,000.0</cx:pt>
          <cx:pt idx="3103">$5,20,00,000.0</cx:pt>
          <cx:pt idx="3104">$4,90,00,000.0</cx:pt>
          <cx:pt idx="3105">$7,00,00,000.0</cx:pt>
          <cx:pt idx="3106">$4,20,00,000.0</cx:pt>
          <cx:pt idx="3107">$2,00,00,000.0</cx:pt>
          <cx:pt idx="3108">$2,00,00,000.0</cx:pt>
          <cx:pt idx="3109">$2,00,00,000.0</cx:pt>
          <cx:pt idx="3110">$1,90,00,000.0</cx:pt>
          <cx:pt idx="3111">$12,50,00,000.0</cx:pt>
          <cx:pt idx="3112">$2,20,00,000.0</cx:pt>
          <cx:pt idx="3113">$2,00,00,000.0</cx:pt>
          <cx:pt idx="3114">$2,75,00,000.0</cx:pt>
          <cx:pt idx="3115">$2,50,00,000.0</cx:pt>
          <cx:pt idx="3116">$1,80,00,000.0</cx:pt>
          <cx:pt idx="3117">$2,10,00,000.0</cx:pt>
          <cx:pt idx="3118">$1,80,00,000.0</cx:pt>
          <cx:pt idx="3119">$2,00,00,000.0</cx:pt>
          <cx:pt idx="3120">$3,50,00,000.0</cx:pt>
          <cx:pt idx="3121">$8,50,00,000.0</cx:pt>
          <cx:pt idx="3122">$3,00,00,000.0</cx:pt>
          <cx:pt idx="3123">$5,00,00,000.0</cx:pt>
          <cx:pt idx="3124">$5,00,00,000.0</cx:pt>
          <cx:pt idx="3125">$4,80,00,000.0</cx:pt>
          <cx:pt idx="3126">$3,20,00,000.0</cx:pt>
          <cx:pt idx="3127">$2,70,00,000.0</cx:pt>
          <cx:pt idx="3128">$2,00,00,000.0</cx:pt>
          <cx:pt idx="3129">$2,25,00,000.0</cx:pt>
          <cx:pt idx="3130">$2,00,00,000.0</cx:pt>
          <cx:pt idx="3131">$3,00,00,000.0</cx:pt>
          <cx:pt idx="3132">$15,00,00,000.0</cx:pt>
          <cx:pt idx="3133">$10,00,00,000.0</cx:pt>
          <cx:pt idx="3134">$2,60,00,000.0</cx:pt>
          <cx:pt idx="3135">$4,30,00,000.0</cx:pt>
          <cx:pt idx="3136">$4,00,00,000.0</cx:pt>
          <cx:pt idx="3137">$4,30,00,000.0</cx:pt>
          <cx:pt idx="3138">$3,20,00,000.0</cx:pt>
          <cx:pt idx="3139">$3,50,00,000.0</cx:pt>
          <cx:pt idx="3140">$2,20,00,000.0</cx:pt>
          <cx:pt idx="3141">$7,00,00,000.0</cx:pt>
          <cx:pt idx="3142">$2,00,00,000.0</cx:pt>
          <cx:pt idx="3143">$2,00,00,000.0</cx:pt>
          <cx:pt idx="3144">$4,00,00,000.0</cx:pt>
          <cx:pt idx="3145">$9,00,00,000.0</cx:pt>
          <cx:pt idx="3146">$4,10,00,000.0</cx:pt>
          <cx:pt idx="3147">$2,40,00,000.0</cx:pt>
          <cx:pt idx="3148">$3,40,00,000.0</cx:pt>
          <cx:pt idx="3149">$1,90,00,000.0</cx:pt>
          <cx:pt idx="3150">$4,00,00,000.0</cx:pt>
          <cx:pt idx="3151">$3,00,00,000.0</cx:pt>
          <cx:pt idx="3152">$2,20,00,000.0</cx:pt>
          <cx:pt idx="3153">$3,00,00,000.0</cx:pt>
          <cx:pt idx="3154">$4,00,00,000.0</cx:pt>
          <cx:pt idx="3155">$2,80,00,000.0</cx:pt>
          <cx:pt idx="3156">$3,00,00,000.0</cx:pt>
          <cx:pt idx="3157">$3,10,00,000.0</cx:pt>
          <cx:pt idx="3158">$2,40,00,000.0</cx:pt>
          <cx:pt idx="3159">$5,50,00,000.0</cx:pt>
          <cx:pt idx="3160">$12,00,00,000.0</cx:pt>
          <cx:pt idx="3161">$2,50,00,000.0</cx:pt>
          <cx:pt idx="3162">$3,80,00,000.0</cx:pt>
          <cx:pt idx="3163">$6,00,00,000.0</cx:pt>
          <cx:pt idx="3164">$2,50,00,000.0</cx:pt>
          <cx:pt idx="3165">$8,00,00,000.0</cx:pt>
          <cx:pt idx="3166">$2,70,00,000.0</cx:pt>
          <cx:pt idx="3167">$2,00,00,000.0</cx:pt>
          <cx:pt idx="3168">$2,80,00,000.0</cx:pt>
          <cx:pt idx="3169">$2,00,00,000.0</cx:pt>
          <cx:pt idx="3170">$2,00,00,000.0</cx:pt>
          <cx:pt idx="3171">$2,00,00,000.0</cx:pt>
          <cx:pt idx="3172">$1,99,00,000.0</cx:pt>
          <cx:pt idx="3173">$5,00,00,000.0</cx:pt>
          <cx:pt idx="3174">$2,00,00,000.0</cx:pt>
          <cx:pt idx="3175">$4,00,00,000.0</cx:pt>
          <cx:pt idx="3176">$2,00,00,000.0</cx:pt>
          <cx:pt idx="3177">$4,50,00,000.0</cx:pt>
          <cx:pt idx="3178">$3,00,00,000.0</cx:pt>
          <cx:pt idx="3179">$2,50,00,000.0</cx:pt>
          <cx:pt idx="3180">$2,80,00,000.0</cx:pt>
          <cx:pt idx="3181">$4,00,00,000.0</cx:pt>
          <cx:pt idx="3182">$6,00,00,000.0</cx:pt>
          <cx:pt idx="3183">$2,00,00,000.0</cx:pt>
          <cx:pt idx="3184">$7,00,00,000.0</cx:pt>
          <cx:pt idx="3185">$2,50,00,000.0</cx:pt>
          <cx:pt idx="3186">$3,50,00,000.0</cx:pt>
          <cx:pt idx="3187">$2,10,00,000.0</cx:pt>
          <cx:pt idx="3188">$8,50,00,000.0</cx:pt>
          <cx:pt idx="3189">$2,20,00,000.0</cx:pt>
          <cx:pt idx="3190">$10,00,00,000.0</cx:pt>
          <cx:pt idx="3191">$2,30,00,000.0</cx:pt>
          <cx:pt idx="3192">$3,50,00,000.0</cx:pt>
          <cx:pt idx="3193">$4,50,00,000.0</cx:pt>
          <cx:pt idx="3194">$2,10,00,000.0</cx:pt>
          <cx:pt idx="3195">$2,60,00,000.0</cx:pt>
          <cx:pt idx="3196">$4,00,00,000.0</cx:pt>
          <cx:pt idx="3197">$4,50,00,000.0</cx:pt>
          <cx:pt idx="3198">$4,50,00,000.0</cx:pt>
          <cx:pt idx="3199">$3,80,00,000.0</cx:pt>
          <cx:pt idx="3200">$5,50,00,000.0</cx:pt>
          <cx:pt idx="3201">$4,00,00,000.0</cx:pt>
          <cx:pt idx="3202">$4,00,00,000.0</cx:pt>
          <cx:pt idx="3203">$5,50,00,000.0</cx:pt>
          <cx:pt idx="3204">$2,20,00,000.0</cx:pt>
          <cx:pt idx="3205">$2,50,00,000.0</cx:pt>
          <cx:pt idx="3206">$2,20,00,000.0</cx:pt>
          <cx:pt idx="3207">$2,10,00,000.0</cx:pt>
          <cx:pt idx="3208">$2,80,00,000.0</cx:pt>
          <cx:pt idx="3209">$6,50,00,000.0</cx:pt>
          <cx:pt idx="3210">$6,50,00,000.0</cx:pt>
          <cx:pt idx="3211">$4,20,00,000.0</cx:pt>
          <cx:pt idx="3212">$5,00,00,000.0</cx:pt>
          <cx:pt idx="3213">$5,50,00,000.0</cx:pt>
          <cx:pt idx="3214">$12,00,00,000.0</cx:pt>
          <cx:pt idx="3215">$10,00,00,000.0</cx:pt>
          <cx:pt idx="3216">$9,00,00,000.0</cx:pt>
          <cx:pt idx="3217">$3,00,00,000.0</cx:pt>
          <cx:pt idx="3218">$6,50,00,000.0</cx:pt>
          <cx:pt idx="3219">$2,50,00,000.0</cx:pt>
          <cx:pt idx="3220">$5,50,00,000.0</cx:pt>
          <cx:pt idx="3221">$4,00,00,000.0</cx:pt>
          <cx:pt idx="3222">$7,00,00,000.0</cx:pt>
          <cx:pt idx="3223">$3,50,00,000.0</cx:pt>
          <cx:pt idx="3224">$3,50,00,000.0</cx:pt>
          <cx:pt idx="3225">$3,60,00,000.0</cx:pt>
          <cx:pt idx="3226">$3,50,00,000.0</cx:pt>
          <cx:pt idx="3227">$8,50,00,000.0</cx:pt>
          <cx:pt idx="3228">$9,50,00,000.0</cx:pt>
          <cx:pt idx="3229">$5,00,00,000.0</cx:pt>
          <cx:pt idx="3230">$2,20,00,000.0</cx:pt>
          <cx:pt idx="3231">$3,50,00,000.0</cx:pt>
          <cx:pt idx="3232">$2,50,00,000.0</cx:pt>
          <cx:pt idx="3233">$11,50,00,000.0</cx:pt>
          <cx:pt idx="3234">$2,30,00,000.0</cx:pt>
          <cx:pt idx="3235">$10,00,00,000.0</cx:pt>
          <cx:pt idx="3236">$2,60,00,000.0</cx:pt>
          <cx:pt idx="3237">$5,00,00,000.0</cx:pt>
          <cx:pt idx="3238">$6,60,00,000.0</cx:pt>
          <cx:pt idx="3239">$2,80,00,000.0</cx:pt>
          <cx:pt idx="3240">$13,00,00,000.0</cx:pt>
          <cx:pt idx="3241">$8,50,00,000.0</cx:pt>
          <cx:pt idx="3242">$15,00,00,000.0</cx:pt>
          <cx:pt idx="3243">$6,00,00,000.0</cx:pt>
          <cx:pt idx="3244">$2,70,00,000.0</cx:pt>
          <cx:pt idx="3245">$4,40,00,000.0</cx:pt>
          <cx:pt idx="3246">$7,00,00,000.0</cx:pt>
          <cx:pt idx="3247">$3,00,00,000.0</cx:pt>
          <cx:pt idx="3248">$7,00,00,000.0</cx:pt>
          <cx:pt idx="3249">$6,50,00,000.0</cx:pt>
          <cx:pt idx="3250">$3,30,00,000.0</cx:pt>
          <cx:pt idx="3251">$2,90,00,000.0</cx:pt>
          <cx:pt idx="3252">$3,40,00,000.0</cx:pt>
          <cx:pt idx="3253">$10,00,00,000.0</cx:pt>
          <cx:pt idx="3254">$2,80,00,000.0</cx:pt>
          <cx:pt idx="3255">$5,00,00,000.0</cx:pt>
          <cx:pt idx="3256">$3,60,00,000.0</cx:pt>
          <cx:pt idx="3257">$17,80,00,000.0</cx:pt>
          <cx:pt idx="3258">$2,90,00,000.0</cx:pt>
          <cx:pt idx="3259">$2,40,00,000.0</cx:pt>
          <cx:pt idx="3260">$7,50,00,000.0</cx:pt>
          <cx:pt idx="3261">$8,00,00,000.0</cx:pt>
          <cx:pt idx="3262">$3,40,00,000.0</cx:pt>
          <cx:pt idx="3263">$3,40,00,000.0</cx:pt>
          <cx:pt idx="3264">$3,50,00,000.0</cx:pt>
          <cx:pt idx="3265">$4,20,00,000.0</cx:pt>
          <cx:pt idx="3266">$15,00,00,000.0</cx:pt>
          <cx:pt idx="3267">$2,80,00,000.0</cx:pt>
          <cx:pt idx="3268">$2,50,00,000.0</cx:pt>
          <cx:pt idx="3269">$5,00,00,000.0</cx:pt>
          <cx:pt idx="3270">$2,50,00,000.0</cx:pt>
          <cx:pt idx="3271">$5,00,00,000.0</cx:pt>
          <cx:pt idx="3272">$3,50,00,000.0</cx:pt>
          <cx:pt idx="3273">$3,60,00,000.0</cx:pt>
          <cx:pt idx="3274">$4,00,00,000.0</cx:pt>
          <cx:pt idx="3275">$6,00,00,000.0</cx:pt>
          <cx:pt idx="3276">$5,00,00,000.0</cx:pt>
          <cx:pt idx="3277">$2,50,00,000.0</cx:pt>
          <cx:pt idx="3278">$12,50,00,000.0</cx:pt>
          <cx:pt idx="3279">$2,50,00,000.0</cx:pt>
          <cx:pt idx="3280">$5,50,00,000.0</cx:pt>
          <cx:pt idx="3281">$2,40,00,000.0</cx:pt>
          <cx:pt idx="3282">$6,00,00,000.0</cx:pt>
          <cx:pt idx="3283">$2,40,00,000.0</cx:pt>
          <cx:pt idx="3284">$4,50,00,000.0</cx:pt>
          <cx:pt idx="3285">$3,50,00,000.0</cx:pt>
          <cx:pt idx="3286">$4,00,00,000.0</cx:pt>
          <cx:pt idx="3287">$3,50,00,000.0</cx:pt>
          <cx:pt idx="3288">$2,50,00,000.0</cx:pt>
          <cx:pt idx="3289">$2,50,00,000.0</cx:pt>
          <cx:pt idx="3290">$2,50,00,000.0</cx:pt>
          <cx:pt idx="3291">$2,70,00,000.0</cx:pt>
          <cx:pt idx="3292">$2,50,00,000.0</cx:pt>
          <cx:pt idx="3293">$8,00,00,000.0</cx:pt>
          <cx:pt idx="3294">$3,50,00,000.0</cx:pt>
          <cx:pt idx="3295">$3,50,00,000.0</cx:pt>
          <cx:pt idx="3296">$11,00,00,000.0</cx:pt>
          <cx:pt idx="3297">$5,00,00,000.0</cx:pt>
          <cx:pt idx="3298">$5,00,00,000.0</cx:pt>
          <cx:pt idx="3299">$4,50,00,000.0</cx:pt>
          <cx:pt idx="3300">$9,20,00,000.0</cx:pt>
          <cx:pt idx="3301">$3,30,00,000.0</cx:pt>
          <cx:pt idx="3302">$4,50,00,000.0</cx:pt>
          <cx:pt idx="3303">$3,00,00,000.0</cx:pt>
          <cx:pt idx="3304">$4,00,00,000.0</cx:pt>
          <cx:pt idx="3305">$3,50,00,000.0</cx:pt>
          <cx:pt idx="3306">$2,80,00,000.0</cx:pt>
          <cx:pt idx="3307">$6,00,00,000.0</cx:pt>
          <cx:pt idx="3308">$3,50,00,000.0</cx:pt>
          <cx:pt idx="3309">$2,50,00,000.0</cx:pt>
          <cx:pt idx="3310">$17,50,00,000.0</cx:pt>
          <cx:pt idx="3311">$3,50,00,000.0</cx:pt>
          <cx:pt idx="3312">$3,50,00,000.0</cx:pt>
          <cx:pt idx="3313">$2,50,00,000.0</cx:pt>
          <cx:pt idx="3314">$5,00,00,000.0</cx:pt>
          <cx:pt idx="3315">$4,50,00,000.0</cx:pt>
          <cx:pt idx="3316">$6,00,00,000.0</cx:pt>
          <cx:pt idx="3317">$2,50,00,000.0</cx:pt>
          <cx:pt idx="3318">$3,50,00,000.0</cx:pt>
          <cx:pt idx="3319">$2,50,00,000.0</cx:pt>
          <cx:pt idx="3320">$10,00,00,000.0</cx:pt>
          <cx:pt idx="3321">$2,50,00,000.0</cx:pt>
          <cx:pt idx="3322">$2,50,00,000.0</cx:pt>
          <cx:pt idx="3323">$4,00,00,000.0</cx:pt>
          <cx:pt idx="3324">$4,00,00,000.0</cx:pt>
          <cx:pt idx="3325">$4,50,00,000.0</cx:pt>
          <cx:pt idx="3326">$9,00,00,000.0</cx:pt>
          <cx:pt idx="3327">$2,55,00,000.0</cx:pt>
          <cx:pt idx="3328">$3,00,00,000.0</cx:pt>
          <cx:pt idx="3329">$4,00,00,000.0</cx:pt>
          <cx:pt idx="3330">$4,50,00,000.0</cx:pt>
          <cx:pt idx="3331">$4,00,00,000.0</cx:pt>
          <cx:pt idx="3332">$3,00,00,000.0</cx:pt>
          <cx:pt idx="3333">$2,70,00,000.0</cx:pt>
          <cx:pt idx="3334">$4,20,00,000.0</cx:pt>
          <cx:pt idx="3335">$5,00,00,000.0</cx:pt>
          <cx:pt idx="3336">$14,40,00,000.0</cx:pt>
          <cx:pt idx="3337">$14,40,00,000.0</cx:pt>
          <cx:pt idx="3338">$6,30,00,000.0</cx:pt>
          <cx:pt idx="3339">$5,00,00,000.0</cx:pt>
          <cx:pt idx="3340">$4,50,00,000.0</cx:pt>
          <cx:pt idx="3341">$6,50,00,000.0</cx:pt>
          <cx:pt idx="3342">$3,00,00,000.0</cx:pt>
          <cx:pt idx="3343">$4,00,00,000.0</cx:pt>
          <cx:pt idx="3344">$4,20,00,000.0</cx:pt>
          <cx:pt idx="3345">$8,80,00,000.0</cx:pt>
          <cx:pt idx="3346">$7,00,00,000.0</cx:pt>
          <cx:pt idx="3347">$4,00,00,000.0</cx:pt>
          <cx:pt idx="3348">$3,50,00,000.0</cx:pt>
          <cx:pt idx="3349">$5,80,00,000.0</cx:pt>
          <cx:pt idx="3350">$3,00,00,000.0</cx:pt>
          <cx:pt idx="3351">$3,50,00,000.0</cx:pt>
          <cx:pt idx="3352">$6,00,00,000.0</cx:pt>
          <cx:pt idx="3353">$6,00,00,000.0</cx:pt>
          <cx:pt idx="3354">$3,00,00,000.0</cx:pt>
          <cx:pt idx="3355">$7,50,00,000.0</cx:pt>
          <cx:pt idx="3356">$2,80,00,000.0</cx:pt>
          <cx:pt idx="3357">$10,00,00,000.0</cx:pt>
          <cx:pt idx="3358">$10,00,00,000.0</cx:pt>
          <cx:pt idx="3359">$3,40,00,000.0</cx:pt>
          <cx:pt idx="3360">$6,00,00,000.0</cx:pt>
          <cx:pt idx="3361">$5,00,00,000.0</cx:pt>
          <cx:pt idx="3362">$3,50,00,000.0</cx:pt>
          <cx:pt idx="3363">$4,50,00,000.0</cx:pt>
          <cx:pt idx="3364">$3,80,00,000.0</cx:pt>
          <cx:pt idx="3365">$7,00,00,000.0</cx:pt>
          <cx:pt idx="3366">$7,00,00,000.0</cx:pt>
          <cx:pt idx="3367">$4,00,00,000.0</cx:pt>
          <cx:pt idx="3368">$6,00,00,000.0</cx:pt>
          <cx:pt idx="3369">$5,30,00,000.0</cx:pt>
          <cx:pt idx="3370">$8,50,00,000.0</cx:pt>
          <cx:pt idx="3371">$7,50,00,000.0</cx:pt>
          <cx:pt idx="3372">$3,00,00,000.0</cx:pt>
          <cx:pt idx="3373">$3,10,00,000.0</cx:pt>
          <cx:pt idx="3374">$6,50,00,000.0</cx:pt>
          <cx:pt idx="3375">$6,00,00,000.0</cx:pt>
          <cx:pt idx="3376">$4,99,00,000.0</cx:pt>
          <cx:pt idx="3377">$3,50,00,000.0</cx:pt>
          <cx:pt idx="3378">$5,80,00,000.0</cx:pt>
          <cx:pt idx="3379">$3,20,00,000.0</cx:pt>
          <cx:pt idx="3380">$6,00,00,000.0</cx:pt>
          <cx:pt idx="3381">$3,50,00,000.0</cx:pt>
          <cx:pt idx="3382">$5,20,00,000.0</cx:pt>
          <cx:pt idx="3383">$4,20,00,000.0</cx:pt>
          <cx:pt idx="3384">$6,00,00,000.0</cx:pt>
          <cx:pt idx="3385">$6,00,00,000.0</cx:pt>
          <cx:pt idx="3386">$14,00,00,000.0</cx:pt>
          <cx:pt idx="3387">$2,90,00,000.0</cx:pt>
          <cx:pt idx="3388">$5,20,00,000.0</cx:pt>
          <cx:pt idx="3389">$3,60,00,000.0</cx:pt>
          <cx:pt idx="3390">$7,00,00,000.0</cx:pt>
          <cx:pt idx="3391">$3,50,00,000.0</cx:pt>
          <cx:pt idx="3392">$3,20,00,000.0</cx:pt>
          <cx:pt idx="3393">$3,03,00,000.0</cx:pt>
          <cx:pt idx="3394">$9,00,00,000.0</cx:pt>
          <cx:pt idx="3395">$6,00,00,000.0</cx:pt>
          <cx:pt idx="3396">$9,50,00,000.0</cx:pt>
          <cx:pt idx="3397">$4,00,00,000.0</cx:pt>
          <cx:pt idx="3398">$5,00,00,000.0</cx:pt>
          <cx:pt idx="3399">$9,30,00,000.0</cx:pt>
          <cx:pt idx="3400">$3,00,00,000.0</cx:pt>
          <cx:pt idx="3401">$4,50,00,000.0</cx:pt>
          <cx:pt idx="3402">$3,00,00,000.0</cx:pt>
          <cx:pt idx="3403">$5,00,00,000.0</cx:pt>
          <cx:pt idx="3404">$7,50,00,000.0</cx:pt>
          <cx:pt idx="3405">$3,80,00,000.0</cx:pt>
          <cx:pt idx="3406">$5,00,00,000.0</cx:pt>
          <cx:pt idx="3407">$7,50,00,000.0</cx:pt>
          <cx:pt idx="3408">$8,50,00,000.0</cx:pt>
          <cx:pt idx="3409">$5,80,00,000.0</cx:pt>
          <cx:pt idx="3410">$6,20,00,000.0</cx:pt>
          <cx:pt idx="3411">$6,00,00,000.0</cx:pt>
          <cx:pt idx="3412">$5,50,00,000.0</cx:pt>
          <cx:pt idx="3413">$5,70,00,000.0</cx:pt>
          <cx:pt idx="3414">$3,80,00,000.0</cx:pt>
          <cx:pt idx="3415">$4,00,00,000.0</cx:pt>
          <cx:pt idx="3416">$3,50,00,000.0</cx:pt>
          <cx:pt idx="3417">$5,00,00,000.0</cx:pt>
          <cx:pt idx="3418">$4,00,00,000.0</cx:pt>
          <cx:pt idx="3419">$3,50,00,000.0</cx:pt>
          <cx:pt idx="3420">$3,70,00,000.0</cx:pt>
          <cx:pt idx="3421">$9,00,00,000.0</cx:pt>
          <cx:pt idx="3422">$3,50,00,000.0</cx:pt>
          <cx:pt idx="3423">$15,00,00,000.0</cx:pt>
          <cx:pt idx="3424">$7,00,00,000.0</cx:pt>
          <cx:pt idx="3425">$3,20,00,000.0</cx:pt>
          <cx:pt idx="3426">$8,40,00,000.0</cx:pt>
          <cx:pt idx="3427">$6,00,00,000.0</cx:pt>
          <cx:pt idx="3428">$3,10,00,000.0</cx:pt>
          <cx:pt idx="3429">$3,10,00,000.0</cx:pt>
          <cx:pt idx="3430">$12,00,00,000.0</cx:pt>
          <cx:pt idx="3431">$5,70,00,000.0</cx:pt>
          <cx:pt idx="3432">$4,70,00,000.0</cx:pt>
          <cx:pt idx="3433">$6,90,00,000.0</cx:pt>
          <cx:pt idx="3434">$5,00,00,000.0</cx:pt>
          <cx:pt idx="3435">$20,00,00,000.0</cx:pt>
          <cx:pt idx="3436">$7,00,00,000.0</cx:pt>
          <cx:pt idx="3437">$6,50,00,000.0</cx:pt>
          <cx:pt idx="3438">$9,00,00,000.0</cx:pt>
          <cx:pt idx="3439">$6,50,00,000.0</cx:pt>
          <cx:pt idx="3440">$6,00,00,000.0</cx:pt>
          <cx:pt idx="3441">$3,86,00,000.0</cx:pt>
          <cx:pt idx="3442">$7,00,00,000.0</cx:pt>
          <cx:pt idx="3443">$5,80,00,000.0</cx:pt>
          <cx:pt idx="3444">$5,50,00,000.0</cx:pt>
          <cx:pt idx="3445">$7,00,00,000.0</cx:pt>
          <cx:pt idx="3446">$7,00,00,000.0</cx:pt>
          <cx:pt idx="3447">$4,00,00,000.0</cx:pt>
          <cx:pt idx="3448">$10,00,00,000.0</cx:pt>
          <cx:pt idx="3449">$10,00,00,000.0</cx:pt>
          <cx:pt idx="3450">$6,50,00,000.0</cx:pt>
          <cx:pt idx="3451">$5,50,00,000.0</cx:pt>
          <cx:pt idx="3452">$6,80,00,000.0</cx:pt>
          <cx:pt idx="3453">$10,00,00,000.0</cx:pt>
          <cx:pt idx="3454">$4,00,00,000.0</cx:pt>
          <cx:pt idx="3455">$3,50,00,000.0</cx:pt>
          <cx:pt idx="3456">$3,30,00,000.0</cx:pt>
          <cx:pt idx="3457">$6,40,00,000.0</cx:pt>
          <cx:pt idx="3458">$4,50,00,000.0</cx:pt>
          <cx:pt idx="3459">$3,60,00,000.0</cx:pt>
          <cx:pt idx="3460">$7,00,00,000.0</cx:pt>
          <cx:pt idx="3461">$3,90,00,000.0</cx:pt>
          <cx:pt idx="3462">$5,00,00,000.0</cx:pt>
          <cx:pt idx="3463">$6,00,00,000.0</cx:pt>
          <cx:pt idx="3464">$14,50,00,000.0</cx:pt>
          <cx:pt idx="3465">$6,80,00,000.0</cx:pt>
          <cx:pt idx="3466">$6,80,00,000.0</cx:pt>
          <cx:pt idx="3467">$6,00,00,000.0</cx:pt>
          <cx:pt idx="3468">$5,50,00,000.0</cx:pt>
          <cx:pt idx="3469">$4,10,00,000.0</cx:pt>
          <cx:pt idx="3470">$4,50,00,000.0</cx:pt>
          <cx:pt idx="3471">$3,60,00,000.0</cx:pt>
          <cx:pt idx="3472">$4,00,00,000.0</cx:pt>
          <cx:pt idx="3473">$20,00,00,000.0</cx:pt>
          <cx:pt idx="3474">$10,50,00,000.0</cx:pt>
          <cx:pt idx="3475">$4,00,00,000.0</cx:pt>
          <cx:pt idx="3476">$4,00,00,000.0</cx:pt>
          <cx:pt idx="3477">$4,00,00,000.0</cx:pt>
          <cx:pt idx="3478">$6,80,00,000.0</cx:pt>
          <cx:pt idx="3479">$3,50,00,000.0</cx:pt>
          <cx:pt idx="3480">$10,00,00,000.0</cx:pt>
          <cx:pt idx="3481">$3,92,00,000.0</cx:pt>
          <cx:pt idx="3482">$3,50,00,000.0</cx:pt>
          <cx:pt idx="3483">$3,60,00,000.0</cx:pt>
          <cx:pt idx="3484">$3,50,00,000.0</cx:pt>
          <cx:pt idx="3485">$4,00,00,000.0</cx:pt>
          <cx:pt idx="3486">$4,00,00,000.0</cx:pt>
          <cx:pt idx="3487">$6,50,00,000.0</cx:pt>
          <cx:pt idx="3488">$5,50,00,000.0</cx:pt>
          <cx:pt idx="3489">$4,50,00,000.0</cx:pt>
          <cx:pt idx="3490">$7,50,00,000.0</cx:pt>
          <cx:pt idx="3491">$15,00,00,000.0</cx:pt>
          <cx:pt idx="3492">$12,00,00,000.0</cx:pt>
          <cx:pt idx="3493">$6,20,00,000.0</cx:pt>
          <cx:pt idx="3494">$5,50,00,000.0</cx:pt>
          <cx:pt idx="3495">$5,00,00,000.0</cx:pt>
          <cx:pt idx="3496">$4,70,00,000.0</cx:pt>
          <cx:pt idx="3497">$7,50,00,000.0</cx:pt>
          <cx:pt idx="3498">$5,10,00,000.0</cx:pt>
          <cx:pt idx="3499">$8,00,00,000.0</cx:pt>
          <cx:pt idx="3500">$4,50,00,000.0</cx:pt>
          <cx:pt idx="3501">$7,00,00,000.0</cx:pt>
          <cx:pt idx="3502">$6,50,00,000.0</cx:pt>
          <cx:pt idx="3503">$4,50,00,000.0</cx:pt>
          <cx:pt idx="3504">$3,80,00,000.0</cx:pt>
          <cx:pt idx="3505">$8,50,00,000.0</cx:pt>
          <cx:pt idx="3506">$6,00,00,000.0</cx:pt>
          <cx:pt idx="3507">$6,00,00,000.0</cx:pt>
          <cx:pt idx="3508">$4,40,00,000.0</cx:pt>
          <cx:pt idx="3509">$6,30,00,000.0</cx:pt>
          <cx:pt idx="3510">$8,00,00,000.0</cx:pt>
          <cx:pt idx="3511">$7,50,00,000.0</cx:pt>
          <cx:pt idx="3512">$5,50,00,000.0</cx:pt>
          <cx:pt idx="3513">$4,50,00,000.0</cx:pt>
          <cx:pt idx="3514">$8,00,00,000.0</cx:pt>
          <cx:pt idx="3515">$5,50,00,000.0</cx:pt>
          <cx:pt idx="3516">$5,50,00,000.0</cx:pt>
          <cx:pt idx="3517">$4,00,00,000.0</cx:pt>
          <cx:pt idx="3518">$6,80,00,000.0</cx:pt>
          <cx:pt idx="3519">$5,00,00,000.0</cx:pt>
          <cx:pt idx="3520">$4,50,00,000.0</cx:pt>
          <cx:pt idx="3521">$4,00,00,000.0</cx:pt>
          <cx:pt idx="3522">$9,00,00,000.0</cx:pt>
          <cx:pt idx="3523">$7,20,00,000.0</cx:pt>
          <cx:pt idx="3524">$5,00,00,000.0</cx:pt>
          <cx:pt idx="3525">$4,00,00,000.0</cx:pt>
          <cx:pt idx="3526">$5,00,00,000.0</cx:pt>
          <cx:pt idx="3527">$7,00,00,000.0</cx:pt>
          <cx:pt idx="3528">$5,00,00,000.0</cx:pt>
          <cx:pt idx="3529">$4,00,00,000.0</cx:pt>
          <cx:pt idx="3530">$5,70,00,000.0</cx:pt>
          <cx:pt idx="3531">$5,00,00,000.0</cx:pt>
          <cx:pt idx="3532">$6,00,00,000.0</cx:pt>
          <cx:pt idx="3533">$4,50,00,000.0</cx:pt>
          <cx:pt idx="3534">$6,00,00,000.0</cx:pt>
          <cx:pt idx="3535">$8,00,00,000.0</cx:pt>
          <cx:pt idx="3536">$11,70,00,000.0</cx:pt>
          <cx:pt idx="3537">$5,96,60,000.0</cx:pt>
          <cx:pt idx="3538">$7,60,00,000.0</cx:pt>
          <cx:pt idx="3539">$4,70,00,000.0</cx:pt>
          <cx:pt idx="3540">$6,00,00,000.0</cx:pt>
          <cx:pt idx="3541">$10,00,00,000.0</cx:pt>
          <cx:pt idx="3542">$10,00,00,000.0</cx:pt>
          <cx:pt idx="3543">$10,00,00,000.0</cx:pt>
          <cx:pt idx="3544">$4,70,00,000.0</cx:pt>
          <cx:pt idx="3545">$8,50,00,000.0</cx:pt>
          <cx:pt idx="3546">$8,00,00,000.0</cx:pt>
          <cx:pt idx="3547">$5,70,00,000.0</cx:pt>
          <cx:pt idx="3548">$14,50,00,000.0</cx:pt>
          <cx:pt idx="3549">$17,50,00,000.0</cx:pt>
          <cx:pt idx="3550">$10,00,00,000.0</cx:pt>
          <cx:pt idx="3551">$6,00,00,000.0</cx:pt>
          <cx:pt idx="3552">$4,40,00,000.0</cx:pt>
          <cx:pt idx="3553">$9,00,00,000.0</cx:pt>
          <cx:pt idx="3554">$10,00,00,000.0</cx:pt>
          <cx:pt idx="3555">$6,00,00,000.0</cx:pt>
          <cx:pt idx="3556">$14,50,00,000.0</cx:pt>
          <cx:pt idx="3557">$4,50,00,000.0</cx:pt>
          <cx:pt idx="3558">$8,60,00,000.0</cx:pt>
          <cx:pt idx="3559">$5,60,00,000.0</cx:pt>
          <cx:pt idx="3560">$5,00,00,000.0</cx:pt>
          <cx:pt idx="3561">$5,00,00,000.0</cx:pt>
          <cx:pt idx="3562">$7,70,00,000.0</cx:pt>
          <cx:pt idx="3563">$8,00,00,000.0</cx:pt>
          <cx:pt idx="3564">$11,00,00,000.0</cx:pt>
          <cx:pt idx="3565">$9,50,00,000.0</cx:pt>
          <cx:pt idx="3566">$7,20,00,000.0</cx:pt>
          <cx:pt idx="3567">$4,50,00,000.0</cx:pt>
          <cx:pt idx="3568">$24,50,00,000.0</cx:pt>
          <cx:pt idx="3569">$8,50,00,000.0</cx:pt>
          <cx:pt idx="3570">$7,50,00,000.0</cx:pt>
          <cx:pt idx="3571">$9,00,00,000.0</cx:pt>
          <cx:pt idx="3572">$8,00,00,000.0</cx:pt>
          <cx:pt idx="3573">$6,50,00,000.0</cx:pt>
          <cx:pt idx="3574">$5,50,00,000.0</cx:pt>
          <cx:pt idx="3575">$8,20,00,000.0</cx:pt>
          <cx:pt idx="3576">$6,50,00,000.0</cx:pt>
          <cx:pt idx="3577">$22,50,00,000.0</cx:pt>
          <cx:pt idx="3578">$6,00,00,000.0</cx:pt>
          <cx:pt idx="3579">$5,50,00,000.0</cx:pt>
          <cx:pt idx="3580">$7,00,00,000.0</cx:pt>
          <cx:pt idx="3581">$6,00,00,000.0</cx:pt>
          <cx:pt idx="3582">$8,00,00,000.0</cx:pt>
          <cx:pt idx="3583">$5,50,00,000.0</cx:pt>
          <cx:pt idx="3584">$10,50,00,000.0</cx:pt>
          <cx:pt idx="3585">$8,20,00,000.0</cx:pt>
          <cx:pt idx="3586">$7,00,00,000.0</cx:pt>
          <cx:pt idx="3587">$5,50,00,000.0</cx:pt>
          <cx:pt idx="3588">$5,00,00,000.0</cx:pt>
          <cx:pt idx="3589">$5,00,00,000.0</cx:pt>
          <cx:pt idx="3590">$6,00,00,000.0</cx:pt>
          <cx:pt idx="3591">$5,00,00,000.0</cx:pt>
          <cx:pt idx="3592">$6,00,00,000.0</cx:pt>
          <cx:pt idx="3593">$5,40,00,000.0</cx:pt>
          <cx:pt idx="3594">$11,00,00,000.0</cx:pt>
          <cx:pt idx="3595">$13,20,00,000.0</cx:pt>
          <cx:pt idx="3596">$5,00,00,000.0</cx:pt>
          <cx:pt idx="3597">$10,70,00,000.0</cx:pt>
          <cx:pt idx="3598">$11,60,00,000.0</cx:pt>
          <cx:pt idx="3599">$5,50,00,000.0</cx:pt>
          <cx:pt idx="3600">$5,00,00,000.0</cx:pt>
          <cx:pt idx="3601">$20,00,00,000.0</cx:pt>
          <cx:pt idx="3602">$5,00,00,000.0</cx:pt>
          <cx:pt idx="3603">$7,60,00,000.0</cx:pt>
          <cx:pt idx="3604">$8,80,00,000.0</cx:pt>
          <cx:pt idx="3605">$5,20,00,000.0</cx:pt>
          <cx:pt idx="3606">$7,00,00,000.0</cx:pt>
          <cx:pt idx="3607">$5,70,00,000.0</cx:pt>
          <cx:pt idx="3608">$10,50,00,000.0</cx:pt>
          <cx:pt idx="3609">$10,00,00,000.0</cx:pt>
          <cx:pt idx="3610">$15,50,00,000.0</cx:pt>
          <cx:pt idx="3611">$9,00,00,000.0</cx:pt>
          <cx:pt idx="3612">$6,50,00,000.0</cx:pt>
          <cx:pt idx="3613">$7,00,00,000.0</cx:pt>
          <cx:pt idx="3614">$7,00,00,000.0</cx:pt>
          <cx:pt idx="3615">$6,50,00,000.0</cx:pt>
          <cx:pt idx="3616">$13,50,00,000.0</cx:pt>
          <cx:pt idx="3617">$7,50,00,000.0</cx:pt>
          <cx:pt idx="3618">$8,50,00,000.0</cx:pt>
          <cx:pt idx="3619">$6,00,00,000.0</cx:pt>
          <cx:pt idx="3620">$7,00,00,000.0</cx:pt>
          <cx:pt idx="3621">$7,00,00,000.0</cx:pt>
          <cx:pt idx="3622">$10,00,00,000.0</cx:pt>
          <cx:pt idx="3623">$18,50,00,000.0</cx:pt>
          <cx:pt idx="3624">$7,50,00,000.0</cx:pt>
          <cx:pt idx="3625">$6,50,00,000.0</cx:pt>
          <cx:pt idx="3626">$12,00,00,000.0</cx:pt>
          <cx:pt idx="3627">$6,00,00,000.0</cx:pt>
          <cx:pt idx="3628">$7,00,00,000.0</cx:pt>
          <cx:pt idx="3629">$18,00,00,000.0</cx:pt>
          <cx:pt idx="3630">$18,00,00,000.0</cx:pt>
          <cx:pt idx="3631">$15,00,00,000.0</cx:pt>
          <cx:pt idx="3632">$17,00,00,000.0</cx:pt>
          <cx:pt idx="3633">$7,00,00,000.0</cx:pt>
          <cx:pt idx="3634">$9,00,00,000.0</cx:pt>
          <cx:pt idx="3635">$8,00,00,000.0</cx:pt>
          <cx:pt idx="3636">$13,50,00,000.0</cx:pt>
          <cx:pt idx="3637">$8,00,00,000.0</cx:pt>
          <cx:pt idx="3638">$26,00,00,000.0</cx:pt>
          <cx:pt idx="3639">$6,00,00,000.0</cx:pt>
          <cx:pt idx="3640">$7,10,00,000.0</cx:pt>
          <cx:pt idx="3641">$10,00,00,000.0</cx:pt>
          <cx:pt idx="3642">$11,00,00,000.0</cx:pt>
          <cx:pt idx="3643">$6,00,00,000.0</cx:pt>
          <cx:pt idx="3644">$8,00,00,000.0</cx:pt>
          <cx:pt idx="3645">$7,50,00,000.0</cx:pt>
          <cx:pt idx="3646">$8,00,00,000.0</cx:pt>
          <cx:pt idx="3647">$8,70,00,000.0</cx:pt>
          <cx:pt idx="3648">$13,00,00,000.0</cx:pt>
          <cx:pt idx="3649">$8,00,00,000.0</cx:pt>
          <cx:pt idx="3650">$20,00,00,000.0</cx:pt>
          <cx:pt idx="3651">$8,00,00,000.0</cx:pt>
          <cx:pt idx="3652">$9,00,00,000.0</cx:pt>
          <cx:pt idx="3653">$16,50,00,000.0</cx:pt>
          <cx:pt idx="3654">$7,00,00,000.0</cx:pt>
          <cx:pt idx="3655">$12,00,00,000.0</cx:pt>
          <cx:pt idx="3656">$12,00,00,000.0</cx:pt>
          <cx:pt idx="3657">$7,00,00,000.0</cx:pt>
          <cx:pt idx="3658">$10,00,00,000.0</cx:pt>
          <cx:pt idx="3659">$6,50,00,000.0</cx:pt>
          <cx:pt idx="3660">$8,00,00,000.0</cx:pt>
          <cx:pt idx="3661">$10,00,00,000.0</cx:pt>
          <cx:pt idx="3662">$15,50,00,000.0</cx:pt>
          <cx:pt idx="3663">$15,00,00,000.0</cx:pt>
          <cx:pt idx="3664">$8,40,00,000.0</cx:pt>
          <cx:pt idx="3665">$11,50,00,000.0</cx:pt>
          <cx:pt idx="3666">$15,00,00,000.0</cx:pt>
          <cx:pt idx="3667">$11,20,00,000.0</cx:pt>
          <cx:pt idx="3668">$7,00,00,000.0</cx:pt>
          <cx:pt idx="3669">$13,00,00,000.0</cx:pt>
          <cx:pt idx="3670">$7,50,00,000.0</cx:pt>
          <cx:pt idx="3671">$8,00,00,000.0</cx:pt>
          <cx:pt idx="3672">$8,60,00,000.0</cx:pt>
          <cx:pt idx="3673">$13,50,00,000.0</cx:pt>
          <cx:pt idx="3674">$11,50,00,000.0</cx:pt>
          <cx:pt idx="3675">$20,00,00,000.0</cx:pt>
          <cx:pt idx="3676">$17,50,00,000.0</cx:pt>
          <cx:pt idx="3677">$10,20,00,000.0</cx:pt>
          <cx:pt idx="3678">$14,00,00,000.0</cx:pt>
          <cx:pt idx="3679">$14,00,00,000.0</cx:pt>
          <cx:pt idx="3680">$10,00,00,000.0</cx:pt>
          <cx:pt idx="3681">$12,00,00,000.0</cx:pt>
          <cx:pt idx="3682">$10,50,00,000.0</cx:pt>
          <cx:pt idx="3683">$10,50,00,000.0</cx:pt>
          <cx:pt idx="3684">$15,00,00,000.0</cx:pt>
          <cx:pt idx="3685">$10,00,00,000.0</cx:pt>
          <cx:pt idx="3686">$17,80,00,000.0</cx:pt>
          <cx:pt idx="3687">$9,50,00,000.0</cx:pt>
          <cx:pt idx="3688">$8,12,00,000.0</cx:pt>
          <cx:pt idx="3689">$13,00,00,000.0</cx:pt>
          <cx:pt idx="3690">$13,00,00,000.0</cx:pt>
          <cx:pt idx="3691">$9,00,00,000.0</cx:pt>
          <cx:pt idx="3692">$22,50,00,000.0</cx:pt>
          <cx:pt idx="3693">$20,00,00,000.0</cx:pt>
          <cx:pt idx="3694">$8,44,50,000.0</cx:pt>
          <cx:pt idx="3695">$14,90,00,000.0</cx:pt>
          <cx:pt idx="3696">$10,70,00,000.0</cx:pt>
          <cx:pt idx="3697">$10,70,00,000.0</cx:pt>
          <cx:pt idx="3698">$11,00,00,000.0</cx:pt>
          <cx:pt idx="3699">$11,00,00,000.0</cx:pt>
          <cx:pt idx="3700">$17,50,00,000.0</cx:pt>
          <cx:pt idx="3701">$15,00,00,000.0</cx:pt>
          <cx:pt idx="3702">$9,80,00,000.0</cx:pt>
          <cx:pt idx="3703">$14,00,00,000.0</cx:pt>
          <cx:pt idx="3704">$15,00,00,000.0</cx:pt>
          <cx:pt idx="3705">$19,00,00,000.0</cx:pt>
          <cx:pt idx="3706">$10,00,00,000.0</cx:pt>
          <cx:pt idx="3707">$12,00,00,000.0</cx:pt>
          <cx:pt idx="3708">$9,00,00,000.0</cx:pt>
          <cx:pt idx="3709">$12,60,00,000.0</cx:pt>
          <cx:pt idx="3710">$12,60,00,000.0</cx:pt>
          <cx:pt idx="3711">$9,20,00,000.0</cx:pt>
          <cx:pt idx="3712">$17,00,00,000.0</cx:pt>
          <cx:pt idx="3713">$9,40,00,000.0</cx:pt>
          <cx:pt idx="3714">$20,00,00,000.0</cx:pt>
          <cx:pt idx="3715">$10,00,00,000.0</cx:pt>
          <cx:pt idx="3716">$17,00,00,000.0</cx:pt>
          <cx:pt idx="3717">$13,00,00,000.0</cx:pt>
          <cx:pt idx="3718">$19,00,00,000.0</cx:pt>
          <cx:pt idx="3719">$10,00,00,000.0</cx:pt>
          <cx:pt idx="3720">$16,00,00,000.0</cx:pt>
          <cx:pt idx="3721">$14,00,00,000.0</cx:pt>
          <cx:pt idx="3722">$10,30,00,000.0</cx:pt>
          <cx:pt idx="3723">$13,50,00,000.0</cx:pt>
          <cx:pt idx="3724">$13,70,00,000.0</cx:pt>
          <cx:pt idx="3725">$14,00,00,000.0</cx:pt>
          <cx:pt idx="3726">$20,00,00,000.0</cx:pt>
          <cx:pt idx="3727">$18,00,00,000.0</cx:pt>
          <cx:pt idx="3728">$16,00,00,000.0</cx:pt>
          <cx:pt idx="3729">$16,00,00,000.0</cx:pt>
          <cx:pt idx="3730">$15,00,00,000.0</cx:pt>
          <cx:pt idx="3731">$15,00,00,000.0</cx:pt>
          <cx:pt idx="3732">$15,00,00,000.0</cx:pt>
          <cx:pt idx="3733">$15,50,00,000.0</cx:pt>
          <cx:pt idx="3734">$21,50,00,000.0</cx:pt>
          <cx:pt idx="3735">$15,00,00,000.0</cx:pt>
          <cx:pt idx="3736">$17,60,00,000.0</cx:pt>
          <cx:pt idx="3737">$19,50,00,000.0</cx:pt>
          <cx:pt idx="3738">$17,50,00,000.0</cx:pt>
          <cx:pt idx="3739">$20,90,00,000.0</cx:pt>
          <cx:pt idx="3740">$16,50,00,000.0</cx:pt>
          <cx:pt idx="3741">$20,00,00,000.0</cx:pt>
          <cx:pt idx="3742">$26,37,00,000.0</cx:pt>
          <cx:pt idx="3743">$30,00,00,000.0</cx:pt>
          <cx:pt idx="3744">$39,00,00,000.0</cx:pt>
          <cx:pt idx="3745">$40,00,00,000.0</cx:pt>
          <cx:pt idx="3746">$55,36,32,000.0</cx:pt>
          <cx:pt idx="3747">$70,00,00,000.0</cx:pt>
          <cx:pt idx="3748">$70,00,00,000.0</cx:pt>
          <cx:pt idx="3749">$1,00,00,00,000.0</cx:pt>
          <cx:pt idx="3750">$1,10,00,00,000.0</cx:pt>
          <cx:pt idx="3751">$2,12,75,19,898.0</cx:pt>
          <cx:pt idx="3752">$2,40,00,00,000.0</cx:pt>
          <cx:pt idx="3753">$2,50,00,00,000.0</cx:pt>
          <cx:pt idx="3754">$4,20,00,00,000.0</cx:pt>
          <cx:pt idx="3755">$12,21,55,00,000.0</cx:pt>
        </cx:lvl>
      </cx:strDim>
      <cx:numDim type="val">
        <cx:f>'IMDB_Movies_Raw B Chart'!$AC$2:$AC$3757</cx:f>
        <cx:lvl ptCount="3756" formatCode="[$$-en-US]#,##0.0">
          <cx:pt idx="0">523505847</cx:pt>
          <cx:pt idx="1">502177271</cx:pt>
          <cx:pt idx="2">458672302</cx:pt>
          <cx:pt idx="3">449935665</cx:pt>
          <cx:pt idx="4">424449459</cx:pt>
          <cx:pt idx="5">403279547</cx:pt>
          <cx:pt idx="6">403279547</cx:pt>
          <cx:pt idx="7">377783777</cx:pt>
          <cx:pt idx="8">359544677</cx:pt>
          <cx:pt idx="9">348316061</cx:pt>
          <cx:pt idx="10">329999255</cx:pt>
          <cx:pt idx="11">305024263</cx:pt>
          <cx:pt idx="12">294645577</cx:pt>
          <cx:pt idx="13">293784000</cx:pt>
          <cx:pt idx="14">292049635</cx:pt>
          <cx:pt idx="15">291323553</cx:pt>
          <cx:pt idx="16">286838870</cx:pt>
          <cx:pt idx="17">286471036</cx:pt>
          <cx:pt idx="18">283019252</cx:pt>
          <cx:pt idx="19">276625409</cx:pt>
          <cx:pt idx="20">274691196</cx:pt>
          <cx:pt idx="21">272158751</cx:pt>
          <cx:pt idx="22">267761243</cx:pt>
          <cx:pt idx="23">267262555</cx:pt>
          <cx:pt idx="24">264706375</cx:pt>
          <cx:pt idx="25">262029560</cx:pt>
          <cx:pt idx="26">253501675</cx:pt>
          <cx:pt idx="27">252000000</cx:pt>
          <cx:pt idx="28">250736600</cx:pt>
          <cx:pt idx="29">248505540</cx:pt>
          <cx:pt idx="30">246623634</cx:pt>
          <cx:pt idx="31">246478898</cx:pt>
          <cx:pt idx="32">242313371</cx:pt>
          <cx:pt idx="33">236437427</cx:pt>
          <cx:pt idx="34">232523113</cx:pt>
          <cx:pt idx="35">231124059</cx:pt>
          <cx:pt idx="36">226950375</cx:pt>
          <cx:pt idx="37">224374454</cx:pt>
          <cx:pt idx="38">220837577</cx:pt>
          <cx:pt idx="39">220760500</cx:pt>
          <cx:pt idx="40">216188924</cx:pt>
          <cx:pt idx="41">214984497</cx:pt>
          <cx:pt idx="42">212103873</cx:pt>
          <cx:pt idx="43">208992272</cx:pt>
          <cx:pt idx="44">208991599</cx:pt>
          <cx:pt idx="45">207652016</cx:pt>
          <cx:pt idx="46">202076689</cx:pt>
          <cx:pt idx="47">199167575</cx:pt>
          <cx:pt idx="48">198130642</cx:pt>
          <cx:pt idx="49">198032628</cx:pt>
          <cx:pt idx="50">197756197</cx:pt>
          <cx:pt idx="51">196565000</cx:pt>
          <cx:pt idx="52">195675583</cx:pt>
          <cx:pt idx="53">195631306</cx:pt>
          <cx:pt idx="54">194678278</cx:pt>
          <cx:pt idx="55">194200000</cx:pt>
          <cx:pt idx="56">192557891</cx:pt>
          <cx:pt idx="57">191609762</cx:pt>
          <cx:pt idx="58">189350219</cx:pt>
          <cx:pt idx="59">187645141</cx:pt>
          <cx:pt idx="60">187645141</cx:pt>
          <cx:pt idx="61">182925485</cx:pt>
          <cx:pt idx="62">182501645</cx:pt>
          <cx:pt idx="63">181454367</cx:pt>
          <cx:pt idx="64">178298180</cx:pt>
          <cx:pt idx="65">175360000</cx:pt>
          <cx:pt idx="66">174907418</cx:pt>
          <cx:pt idx="67">174455986</cx:pt>
          <cx:pt idx="68">174084951</cx:pt>
          <cx:pt idx="69">173377893</cx:pt>
          <cx:pt idx="70">172399422</cx:pt>
          <cx:pt idx="71">172298923</cx:pt>
          <cx:pt idx="72">172298923</cx:pt>
          <cx:pt idx="73">169437578</cx:pt>
          <cx:pt idx="74">168759914</cx:pt>
          <cx:pt idx="75">168628680</cx:pt>
          <cx:pt idx="76">165835000</cx:pt>
          <cx:pt idx="77">165388685</cx:pt>
          <cx:pt idx="78">164406268</cx:pt>
          <cx:pt idx="79">163130696</cx:pt>
          <cx:pt idx="80">162208848</cx:pt>
          <cx:pt idx="81">161970615</cx:pt>
          <cx:pt idx="82">161796233</cx:pt>
          <cx:pt idx="83">161781728</cx:pt>
          <cx:pt idx="84">161589580</cx:pt>
          <cx:pt idx="85">160706665</cx:pt>
          <cx:pt idx="86">160147615</cx:pt>
          <cx:pt idx="87">160034110</cx:pt>
          <cx:pt idx="88">157358779</cx:pt>
          <cx:pt idx="89">157326336</cx:pt>
          <cx:pt idx="90">157197282</cx:pt>
          <cx:pt idx="91">156780960</cx:pt>
          <cx:pt idx="92">156074524</cx:pt>
          <cx:pt idx="93">155965690</cx:pt>
          <cx:pt idx="94">155823397</cx:pt>
          <cx:pt idx="95">155585516</cx:pt>
          <cx:pt idx="96">155200000</cx:pt>
          <cx:pt idx="97">155014286</cx:pt>
          <cx:pt idx="98">154449475</cx:pt>
          <cx:pt idx="99">154449475</cx:pt>
          <cx:pt idx="100">154436380</cx:pt>
          <cx:pt idx="101">154100000</cx:pt>
          <cx:pt idx="102">153483808</cx:pt>
          <cx:pt idx="103">151870271</cx:pt>
          <cx:pt idx="104">150079163</cx:pt>
          <cx:pt idx="105">149688385</cx:pt>
          <cx:pt idx="106">149171806</cx:pt>
          <cx:pt idx="107">147825435</cx:pt>
          <cx:pt idx="108">146119491</cx:pt>
          <cx:pt idx="109">145592590</cx:pt>
          <cx:pt idx="110">144705587</cx:pt>
          <cx:pt idx="111">144613391</cx:pt>
          <cx:pt idx="112">143630478</cx:pt>
          <cx:pt idx="113">142645693</cx:pt>
          <cx:pt idx="114">142000866</cx:pt>
          <cx:pt idx="115">141616238</cx:pt>
          <cx:pt idx="116">141487252</cx:pt>
          <cx:pt idx="117">140863268</cx:pt>
          <cx:pt idx="118">140470114</cx:pt>
          <cx:pt idx="119">140381405</cx:pt>
          <cx:pt idx="120">139994397</cx:pt>
          <cx:pt idx="121">139875760</cx:pt>
          <cx:pt idx="122">138600000</cx:pt>
          <cx:pt idx="123">137170000</cx:pt>
          <cx:pt idx="124">137031035</cx:pt>
          <cx:pt idx="125">136576745</cx:pt>
          <cx:pt idx="126">136395380</cx:pt>
          <cx:pt idx="127">136138454</cx:pt>
          <cx:pt idx="128">135992840</cx:pt>
          <cx:pt idx="129">135992840</cx:pt>
          <cx:pt idx="130">134185206</cx:pt>
          <cx:pt idx="131">134185206</cx:pt>
          <cx:pt idx="132">133031347</cx:pt>
          <cx:pt idx="133">133029270</cx:pt>
          <cx:pt idx="134">132568851</cx:pt>
          <cx:pt idx="135">132056505</cx:pt>
          <cx:pt idx="136">132011114</cx:pt>
          <cx:pt idx="137">131963328</cx:pt>
          <cx:pt idx="138">131492479</cx:pt>
          <cx:pt idx="139">129279795</cx:pt>
          <cx:pt idx="140">128821952</cx:pt>
          <cx:pt idx="141">128339411</cx:pt>
          <cx:pt idx="142">126319195</cx:pt>
          <cx:pt idx="143">126147885</cx:pt>
          <cx:pt idx="144">125684505</cx:pt>
          <cx:pt idx="145">125665036</cx:pt>
          <cx:pt idx="146">124052771</cx:pt>
          <cx:pt idx="147">123947053</cx:pt>
          <cx:pt idx="148">123795342</cx:pt>
          <cx:pt idx="149">122833357</cx:pt>
          <cx:pt idx="150">121666058</cx:pt>
          <cx:pt idx="151">120430993</cx:pt>
          <cx:pt idx="152">120000989</cx:pt>
          <cx:pt idx="153">119358727</cx:pt>
          <cx:pt idx="154">119019489</cx:pt>
          <cx:pt idx="155">118734225</cx:pt>
          <cx:pt idx="156">118136719</cx:pt>
          <cx:pt idx="157">117979556</cx:pt>
          <cx:pt idx="158">117500000</cx:pt>
          <cx:pt idx="159">117387405</cx:pt>
          <cx:pt idx="160">117387272</cx:pt>
          <cx:pt idx="161">117204440</cx:pt>
          <cx:pt idx="162">117137090</cx:pt>
          <cx:pt idx="163">116900000</cx:pt>
          <cx:pt idx="164">116578352</cx:pt>
          <cx:pt idx="165">116348400</cx:pt>
          <cx:pt idx="166">116275247</cx:pt>
          <cx:pt idx="167">115329763</cx:pt>
          <cx:pt idx="168">115096820</cx:pt>
          <cx:pt idx="169">115085755</cx:pt>
          <cx:pt idx="170">115058047</cx:pt>
          <cx:pt idx="171">114223000</cx:pt>
          <cx:pt idx="172">113368971</cx:pt>
          <cx:pt idx="173">113078393</cx:pt>
          <cx:pt idx="174">113067808</cx:pt>
          <cx:pt idx="175">112868837</cx:pt>
          <cx:pt idx="176">112805123</cx:pt>
          <cx:pt idx="177">112708996</cx:pt>
          <cx:pt idx="178">112435221</cx:pt>
          <cx:pt idx="179">112057433</cx:pt>
          <cx:pt idx="180">111727000</cx:pt>
          <cx:pt idx="181">111709845</cx:pt>
          <cx:pt idx="182">111225040</cx:pt>
          <cx:pt idx="183">111175354</cx:pt>
          <cx:pt idx="184">111088910</cx:pt>
          <cx:pt idx="185">110922370</cx:pt>
          <cx:pt idx="186">110505958</cx:pt>
          <cx:pt idx="187">110117807</cx:pt>
          <cx:pt idx="188">110071312</cx:pt>
          <cx:pt idx="189">109731527</cx:pt>
          <cx:pt idx="190">109141530</cx:pt>
          <cx:pt idx="191">108899130</cx:pt>
          <cx:pt idx="192">108383253</cx:pt>
          <cx:pt idx="193">108132370</cx:pt>
          <cx:pt idx="194">107902283</cx:pt>
          <cx:pt idx="195">107704099</cx:pt>
          <cx:pt idx="196">107600000</cx:pt>
          <cx:pt idx="197">107586036</cx:pt>
          <cx:pt idx="198">107575142</cx:pt>
          <cx:pt idx="199">106735396</cx:pt>
          <cx:pt idx="200">106709992</cx:pt>
          <cx:pt idx="201">106573705</cx:pt>
          <cx:pt idx="202">106512310</cx:pt>
          <cx:pt idx="203">106512310</cx:pt>
          <cx:pt idx="204">106512310</cx:pt>
          <cx:pt idx="205">106415432</cx:pt>
          <cx:pt idx="206">106386216</cx:pt>
          <cx:pt idx="207">106148159</cx:pt>
          <cx:pt idx="208">106148159</cx:pt>
          <cx:pt idx="209">104948780</cx:pt>
          <cx:pt idx="210">104360277</cx:pt>
          <cx:pt idx="211">104360277</cx:pt>
          <cx:pt idx="212">104007640</cx:pt>
          <cx:pt idx="213">103620822</cx:pt>
          <cx:pt idx="214">102843350</cx:pt>
          <cx:pt idx="215">102277056</cx:pt>
          <cx:pt idx="216">101938730</cx:pt>
          <cx:pt idx="217">101697350</cx:pt>
          <cx:pt idx="218">101500000</cx:pt>
          <cx:pt idx="219">101463226</cx:pt>
          <cx:pt idx="220">101340178</cx:pt>
          <cx:pt idx="221">101049130</cx:pt>
          <cx:pt idx="222">100965237</cx:pt>
          <cx:pt idx="223">100722000</cx:pt>
          <cx:pt idx="224">100315155</cx:pt>
          <cx:pt idx="225">100175871</cx:pt>
          <cx:pt idx="226">99930000</cx:pt>
          <cx:pt idx="227">99541238</cx:pt>
          <cx:pt idx="228">99455175</cx:pt>
          <cx:pt idx="229">99093296</cx:pt>
          <cx:pt idx="230">99007828</cx:pt>
          <cx:pt idx="231">98614544</cx:pt>
          <cx:pt idx="232">98405771</cx:pt>
          <cx:pt idx="233">97992827</cx:pt>
          <cx:pt idx="234">97637474</cx:pt>
          <cx:pt idx="235">97224271</cx:pt>
          <cx:pt idx="236">96968774</cx:pt>
          <cx:pt idx="237">96945720</cx:pt>
          <cx:pt idx="238">96936400</cx:pt>
          <cx:pt idx="239">96447667</cx:pt>
          <cx:pt idx="240">96308900</cx:pt>
          <cx:pt idx="241">96300000</cx:pt>
          <cx:pt idx="242">96248145</cx:pt>
          <cx:pt idx="243">95014030</cx:pt>
          <cx:pt idx="244">94852971</cx:pt>
          <cx:pt idx="245">94324072</cx:pt>
          <cx:pt idx="246">94324072</cx:pt>
          <cx:pt idx="247">93952327</cx:pt>
          <cx:pt idx="248">93506210</cx:pt>
          <cx:pt idx="249">92536138</cx:pt>
          <cx:pt idx="250">92012643</cx:pt>
          <cx:pt idx="251">91704210</cx:pt>
          <cx:pt idx="252">91519448</cx:pt>
          <cx:pt idx="253">91518352</cx:pt>
          <cx:pt idx="254">90900000</cx:pt>
          <cx:pt idx="255">90736215</cx:pt>
          <cx:pt idx="256">90397307</cx:pt>
          <cx:pt idx="257">89746958</cx:pt>
          <cx:pt idx="258">89732962</cx:pt>
          <cx:pt idx="259">89692572</cx:pt>
          <cx:pt idx="260">89214072</cx:pt>
          <cx:pt idx="261">88495848</cx:pt>
          <cx:pt idx="262">88166115</cx:pt>
          <cx:pt idx="263">88001286</cx:pt>
          <cx:pt idx="264">87775460</cx:pt>
          <cx:pt idx="265">87620724</cx:pt>
          <cx:pt idx="266">87559438</cx:pt>
          <cx:pt idx="267">86978840</cx:pt>
          <cx:pt idx="268">86757447</cx:pt>
          <cx:pt idx="269">86631310</cx:pt>
          <cx:pt idx="270">86600000</cx:pt>
          <cx:pt idx="271">86546825</cx:pt>
          <cx:pt idx="272">85762022</cx:pt>
          <cx:pt idx="273">85648585</cx:pt>
          <cx:pt idx="274">85646235</cx:pt>
          <cx:pt idx="275">85512915</cx:pt>
          <cx:pt idx="276">85395021</cx:pt>
          <cx:pt idx="277">85069696</cx:pt>
          <cx:pt idx="278">85014968</cx:pt>
          <cx:pt idx="279">84805005</cx:pt>
          <cx:pt idx="280">84713132</cx:pt>
          <cx:pt idx="281">84670866</cx:pt>
          <cx:pt idx="282">84222438</cx:pt>
          <cx:pt idx="283">84031112</cx:pt>
          <cx:pt idx="284">83740650</cx:pt>
          <cx:pt idx="285">83500000</cx:pt>
          <cx:pt idx="286">83243478</cx:pt>
          <cx:pt idx="287">83151473</cx:pt>
          <cx:pt idx="288">83025093</cx:pt>
          <cx:pt idx="289">82922376</cx:pt>
          <cx:pt idx="290">82831698</cx:pt>
          <cx:pt idx="291">82800000</cx:pt>
          <cx:pt idx="292">82800000</cx:pt>
          <cx:pt idx="293">82528646</cx:pt>
          <cx:pt idx="294">82299717</cx:pt>
          <cx:pt idx="295">82149590</cx:pt>
          <cx:pt idx="296">82001186</cx:pt>
          <cx:pt idx="297">81749884</cx:pt>
          <cx:pt idx="298">81700000</cx:pt>
          <cx:pt idx="299">80805112</cx:pt>
          <cx:pt idx="300">80292856</cx:pt>
          <cx:pt idx="301">80249062</cx:pt>
          <cx:pt idx="302">80011740</cx:pt>
          <cx:pt idx="303">80011740</cx:pt>
          <cx:pt idx="304">79900000</cx:pt>
          <cx:pt idx="305">79556401</cx:pt>
          <cx:pt idx="306">79547205</cx:pt>
          <cx:pt idx="307">79471845</cx:pt>
          <cx:pt idx="308">79460116</cx:pt>
          <cx:pt idx="309">79444419</cx:pt>
          <cx:pt idx="310">79225854</cx:pt>
          <cx:pt idx="311">79218018</cx:pt>
          <cx:pt idx="312">79175854</cx:pt>
          <cx:pt idx="313">78574831</cx:pt>
          <cx:pt idx="314">78530303</cx:pt>
          <cx:pt idx="315">78530303</cx:pt>
          <cx:pt idx="316">78500000</cx:pt>
          <cx:pt idx="317">78360000</cx:pt>
          <cx:pt idx="318">78038276</cx:pt>
          <cx:pt idx="319">77997349</cx:pt>
          <cx:pt idx="320">77946274</cx:pt>
          <cx:pt idx="321">77763837</cx:pt>
          <cx:pt idx="322">77692062</cx:pt>
          <cx:pt idx="323">77334374</cx:pt>
          <cx:pt idx="324">77121452</cx:pt>
          <cx:pt idx="325">77001351</cx:pt>
          <cx:pt idx="326">76975169</cx:pt>
          <cx:pt idx="327">76823600</cx:pt>
          <cx:pt idx="328">76801374</cx:pt>
          <cx:pt idx="329">76700000</cx:pt>
          <cx:pt idx="330">76694016</cx:pt>
          <cx:pt idx="331">76491683</cx:pt>
          <cx:pt idx="332">76203320</cx:pt>
          <cx:pt idx="333">76115031</cx:pt>
          <cx:pt idx="334">76107476</cx:pt>
          <cx:pt idx="335">76088877</cx:pt>
          <cx:pt idx="336">76028097</cx:pt>
          <cx:pt idx="337">75724075</cx:pt>
          <cx:pt idx="338">75502246</cx:pt>
          <cx:pt idx="339">75300000</cx:pt>
          <cx:pt idx="340">75241322</cx:pt>
          <cx:pt idx="341">75213377</cx:pt>
          <cx:pt idx="342">75019340</cx:pt>
          <cx:pt idx="343">75008260</cx:pt>
          <cx:pt idx="344">74769345</cx:pt>
          <cx:pt idx="345">74712885</cx:pt>
          <cx:pt idx="346">74497271</cx:pt>
          <cx:pt idx="347">74067179</cx:pt>
          <cx:pt idx="348">74006080</cx:pt>
          <cx:pt idx="349">73760631</cx:pt>
          <cx:pt idx="350">73548685</cx:pt>
          <cx:pt idx="351">73371987</cx:pt>
          <cx:pt idx="352">73005002</cx:pt>
          <cx:pt idx="353">72656464</cx:pt>
          <cx:pt idx="354">72632573</cx:pt>
          <cx:pt idx="355">71800000</cx:pt>
          <cx:pt idx="356">71800000</cx:pt>
          <cx:pt idx="357">71366733</cx:pt>
          <cx:pt idx="358">71244774</cx:pt>
          <cx:pt idx="359">71204016</cx:pt>
          <cx:pt idx="360">70422786</cx:pt>
          <cx:pt idx="361">70150343</cx:pt>
          <cx:pt idx="362">69470202</cx:pt>
          <cx:pt idx="363">69413017</cx:pt>
          <cx:pt idx="364">69288182</cx:pt>
          <cx:pt idx="365">69049418</cx:pt>
          <cx:pt idx="366">69025853</cx:pt>
          <cx:pt idx="367">68845130</cx:pt>
          <cx:pt idx="368">68706165</cx:pt>
          <cx:pt idx="369">68636983</cx:pt>
          <cx:pt idx="370">68571803</cx:pt>
          <cx:pt idx="371">68488329</cx:pt>
          <cx:pt idx="372">68413606</cx:pt>
          <cx:pt idx="373">67900000</cx:pt>
          <cx:pt idx="374">67900000</cx:pt>
          <cx:pt idx="375">67568000</cx:pt>
          <cx:pt idx="376">67458785</cx:pt>
          <cx:pt idx="377">67340146</cx:pt>
          <cx:pt idx="378">67125340</cx:pt>
          <cx:pt idx="379">66700000</cx:pt>
          <cx:pt idx="380">66683135</cx:pt>
          <cx:pt idx="381">66336103</cx:pt>
          <cx:pt idx="382">66317423</cx:pt>
          <cx:pt idx="383">66021565</cx:pt>
          <cx:pt idx="384">65900000</cx:pt>
          <cx:pt idx="385">65900000</cx:pt>
          <cx:pt idx="386">65871240</cx:pt>
          <cx:pt idx="387">65871240</cx:pt>
          <cx:pt idx="388">65832203</cx:pt>
          <cx:pt idx="389">65771527</cx:pt>
          <cx:pt idx="390">65603360</cx:pt>
          <cx:pt idx="391">65459099</cx:pt>
          <cx:pt idx="392">65457688</cx:pt>
          <cx:pt idx="393">65389560</cx:pt>
          <cx:pt idx="394">65234139</cx:pt>
          <cx:pt idx="395">65135191</cx:pt>
          <cx:pt idx="396">64518155</cx:pt>
          <cx:pt idx="397">64364921</cx:pt>
          <cx:pt idx="398">63930411</cx:pt>
          <cx:pt idx="399">63313048</cx:pt>
          <cx:pt idx="400">63074950</cx:pt>
          <cx:pt idx="401">62804648</cx:pt>
          <cx:pt idx="402">62749203</cx:pt>
          <cx:pt idx="403">62624961</cx:pt>
          <cx:pt idx="404">62519230</cx:pt>
          <cx:pt idx="405">62310175</cx:pt>
          <cx:pt idx="406">62000082</cx:pt>
          <cx:pt idx="407">61830669</cx:pt>
          <cx:pt idx="408">61807667</cx:pt>
          <cx:pt idx="409">61800000</cx:pt>
          <cx:pt idx="410">61793915</cx:pt>
          <cx:pt idx="411">61739919</cx:pt>
          <cx:pt idx="412">61573391</cx:pt>
          <cx:pt idx="413">61468960</cx:pt>
          <cx:pt idx="414">61423650</cx:pt>
          <cx:pt idx="415">61407328</cx:pt>
          <cx:pt idx="416">60341380</cx:pt>
          <cx:pt idx="417">60249000</cx:pt>
          <cx:pt idx="418">60217000</cx:pt>
          <cx:pt idx="419">60050171</cx:pt>
          <cx:pt idx="420">60050171</cx:pt>
          <cx:pt idx="421">60012710</cx:pt>
          <cx:pt idx="422">60000942</cx:pt>
          <cx:pt idx="423">59800000</cx:pt>
          <cx:pt idx="424">59568845</cx:pt>
          <cx:pt idx="425">59502303</cx:pt>
          <cx:pt idx="426">59400000</cx:pt>
          <cx:pt idx="427">59267897</cx:pt>
          <cx:pt idx="428">59006721</cx:pt>
          <cx:pt idx="429">58813460</cx:pt>
          <cx:pt idx="430">58539855</cx:pt>
          <cx:pt idx="431">58476776</cx:pt>
          <cx:pt idx="432">58353550</cx:pt>
          <cx:pt idx="433">58326666</cx:pt>
          <cx:pt idx="434">58307945</cx:pt>
          <cx:pt idx="435">58136909</cx:pt>
          <cx:pt idx="436">58103929</cx:pt>
          <cx:pt idx="437">58011073</cx:pt>
          <cx:pt idx="438">57487711</cx:pt>
          <cx:pt idx="439">57231524</cx:pt>
          <cx:pt idx="440">57153533</cx:pt>
          <cx:pt idx="441">57006880</cx:pt>
          <cx:pt idx="442">56917897</cx:pt>
          <cx:pt idx="443">56897215</cx:pt>
          <cx:pt idx="444">56702060</cx:pt>
          <cx:pt idx="445">56456431</cx:pt>
          <cx:pt idx="446">56448821</cx:pt>
          <cx:pt idx="447">56435493</cx:pt>
          <cx:pt idx="448">56306973</cx:pt>
          <cx:pt idx="449">56100000</cx:pt>
          <cx:pt idx="450">56001698</cx:pt>
          <cx:pt idx="451">55807520</cx:pt>
          <cx:pt idx="452">55768056</cx:pt>
          <cx:pt idx="453">55720716</cx:pt>
          <cx:pt idx="454">55597042</cx:pt>
          <cx:pt idx="455">55416609</cx:pt>
          <cx:pt idx="456">55370362</cx:pt>
          <cx:pt idx="457">55343774</cx:pt>
          <cx:pt idx="458">55219395</cx:pt>
          <cx:pt idx="459">55173235</cx:pt>
          <cx:pt idx="460">55149435</cx:pt>
          <cx:pt idx="461">55072454</cx:pt>
          <cx:pt idx="462">55034302</cx:pt>
          <cx:pt idx="463">55001343</cx:pt>
          <cx:pt idx="464">55000000</cx:pt>
          <cx:pt idx="465">54817937</cx:pt>
          <cx:pt idx="466">54600000</cx:pt>
          <cx:pt idx="467">54412921</cx:pt>
          <cx:pt idx="468">54412921</cx:pt>
          <cx:pt idx="469">54200000</cx:pt>
          <cx:pt idx="470">54195633</cx:pt>
          <cx:pt idx="471">54125426</cx:pt>
          <cx:pt idx="472">53953403</cx:pt>
          <cx:pt idx="473">53952276</cx:pt>
          <cx:pt idx="474">53856263</cx:pt>
          <cx:pt idx="475">53668525</cx:pt>
          <cx:pt idx="476">53656813</cx:pt>
          <cx:pt idx="477">53618384</cx:pt>
          <cx:pt idx="478">53500000</cx:pt>
          <cx:pt idx="479">53492685</cx:pt>
          <cx:pt idx="480">53350242</cx:pt>
          <cx:pt idx="481">53319509</cx:pt>
          <cx:pt idx="482">53300000</cx:pt>
          <cx:pt idx="483">53270259</cx:pt>
          <cx:pt idx="484">53269010</cx:pt>
          <cx:pt idx="485">53200012</cx:pt>
          <cx:pt idx="486">52925609</cx:pt>
          <cx:pt idx="487">52572496</cx:pt>
          <cx:pt idx="488">52491137</cx:pt>
          <cx:pt idx="489">52387997</cx:pt>
          <cx:pt idx="490">52360285</cx:pt>
          <cx:pt idx="491">52282182</cx:pt>
          <cx:pt idx="492">52264926</cx:pt>
          <cx:pt idx="493">52245055</cx:pt>
          <cx:pt idx="494">52165546</cx:pt>
          <cx:pt idx="495">52163317</cx:pt>
          <cx:pt idx="496">52100855</cx:pt>
          <cx:pt idx="497">51990286</cx:pt>
          <cx:pt idx="498">51956980</cx:pt>
          <cx:pt idx="499">51889948</cx:pt>
          <cx:pt idx="500">51651430</cx:pt>
          <cx:pt idx="501">51636016</cx:pt>
          <cx:pt idx="502">51588220</cx:pt>
          <cx:pt idx="503">51504069</cx:pt>
          <cx:pt idx="504">51324422</cx:pt>
          <cx:pt idx="505">51270454</cx:pt>
          <cx:pt idx="506">51209973</cx:pt>
          <cx:pt idx="507">51208010</cx:pt>
          <cx:pt idx="508">51083765</cx:pt>
          <cx:pt idx="509">51071133</cx:pt>
          <cx:pt idx="510">50920948</cx:pt>
          <cx:pt idx="511">50915214</cx:pt>
          <cx:pt idx="512">50835030</cx:pt>
          <cx:pt idx="513">50731542</cx:pt>
          <cx:pt idx="514">50608545</cx:pt>
          <cx:pt idx="515">50603980</cx:pt>
          <cx:pt idx="516">50603980</cx:pt>
          <cx:pt idx="517">50471320</cx:pt>
          <cx:pt idx="518">50418803</cx:pt>
          <cx:pt idx="519">50401464</cx:pt>
          <cx:pt idx="520">50353764</cx:pt>
          <cx:pt idx="521">50328194</cx:pt>
          <cx:pt idx="522">50313314</cx:pt>
          <cx:pt idx="523">50301521</cx:pt>
          <cx:pt idx="524">50263257</cx:pt>
          <cx:pt idx="525">50191634</cx:pt>
          <cx:pt idx="526">49654900</cx:pt>
          <cx:pt idx="527">49566871</cx:pt>
          <cx:pt idx="528">49354205</cx:pt>
          <cx:pt idx="529">49273505</cx:pt>
          <cx:pt idx="530">49176215</cx:pt>
          <cx:pt idx="531">49138076</cx:pt>
          <cx:pt idx="532">49001297</cx:pt>
          <cx:pt idx="533">48884821</cx:pt>
          <cx:pt idx="534">48800000</cx:pt>
          <cx:pt idx="535">48693523</cx:pt>
          <cx:pt idx="536">48635996</cx:pt>
          <cx:pt idx="537">48635922</cx:pt>
          <cx:pt idx="538">48535067</cx:pt>
          <cx:pt idx="539">48452056</cx:pt>
          <cx:pt idx="540">48383780</cx:pt>
          <cx:pt idx="541">48299761</cx:pt>
          <cx:pt idx="542">48200832</cx:pt>
          <cx:pt idx="543">48197993</cx:pt>
          <cx:pt idx="544">48100000</cx:pt>
          <cx:pt idx="545">48057348</cx:pt>
          <cx:pt idx="546">48057348</cx:pt>
          <cx:pt idx="547">47998368</cx:pt>
          <cx:pt idx="548">47968405</cx:pt>
          <cx:pt idx="549">47715416</cx:pt>
          <cx:pt idx="550">47676582</cx:pt>
          <cx:pt idx="551">47666629</cx:pt>
          <cx:pt idx="552">47570368</cx:pt>
          <cx:pt idx="553">47541000</cx:pt>
          <cx:pt idx="554">47356221</cx:pt>
          <cx:pt idx="555">47325559</cx:pt>
          <cx:pt idx="556">47308367</cx:pt>
          <cx:pt idx="557">47300000</cx:pt>
          <cx:pt idx="558">47300000</cx:pt>
          <cx:pt idx="559">47115211</cx:pt>
          <cx:pt idx="560">47008303</cx:pt>
          <cx:pt idx="561">47001027</cx:pt>
          <cx:pt idx="562">46975611</cx:pt>
          <cx:pt idx="563">46955956</cx:pt>
          <cx:pt idx="564">46807024</cx:pt>
          <cx:pt idx="565">46806312</cx:pt>
          <cx:pt idx="566">46735231</cx:pt>
          <cx:pt idx="567">46700000</cx:pt>
          <cx:pt idx="568">46700000</cx:pt>
          <cx:pt idx="569">46700000</cx:pt>
          <cx:pt idx="570">46637947</cx:pt>
          <cx:pt idx="571">46530738</cx:pt>
          <cx:pt idx="572">46501438</cx:pt>
          <cx:pt idx="573">46400000</cx:pt>
          <cx:pt idx="574">46309760</cx:pt>
          <cx:pt idx="575">46269171</cx:pt>
          <cx:pt idx="576">46257845</cx:pt>
          <cx:pt idx="577">46159365</cx:pt>
          <cx:pt idx="578">46150692</cx:pt>
          <cx:pt idx="579">46126012</cx:pt>
          <cx:pt idx="580">45969179</cx:pt>
          <cx:pt idx="581">45929973</cx:pt>
          <cx:pt idx="582">45865715</cx:pt>
          <cx:pt idx="583">45856565</cx:pt>
          <cx:pt idx="584">45820940</cx:pt>
          <cx:pt idx="585">45776832</cx:pt>
          <cx:pt idx="586">45703745</cx:pt>
          <cx:pt idx="587">45625986</cx:pt>
          <cx:pt idx="588">45623128</cx:pt>
          <cx:pt idx="589">45607673</cx:pt>
          <cx:pt idx="590">45523073</cx:pt>
          <cx:pt idx="591">45500556</cx:pt>
          <cx:pt idx="592">45276912</cx:pt>
          <cx:pt idx="593">45264608</cx:pt>
          <cx:pt idx="594">45255243</cx:pt>
          <cx:pt idx="595">45181732</cx:pt>
          <cx:pt idx="596">45056940</cx:pt>
          <cx:pt idx="597">45012170</cx:pt>
          <cx:pt idx="598">45000874</cx:pt>
          <cx:pt idx="599">44888996</cx:pt>
          <cx:pt idx="600">44882128</cx:pt>
          <cx:pt idx="601">44808372</cx:pt>
          <cx:pt idx="602">44787599</cx:pt>
          <cx:pt idx="603">44735548</cx:pt>
          <cx:pt idx="604">44715371</cx:pt>
          <cx:pt idx="605">44631572</cx:pt>
          <cx:pt idx="606">44590960</cx:pt>
          <cx:pt idx="607">44300000</cx:pt>
          <cx:pt idx="608">44287414</cx:pt>
          <cx:pt idx="609">44149837</cx:pt>
          <cx:pt idx="610">44148781</cx:pt>
          <cx:pt idx="611">44140956</cx:pt>
          <cx:pt idx="612">44100000</cx:pt>
          <cx:pt idx="613">43906114</cx:pt>
          <cx:pt idx="614">43823091</cx:pt>
          <cx:pt idx="615">43806889</cx:pt>
          <cx:pt idx="616">43711404</cx:pt>
          <cx:pt idx="617">43625922</cx:pt>
          <cx:pt idx="618">43504640</cx:pt>
          <cx:pt idx="619">43347242</cx:pt>
          <cx:pt idx="620">43346930</cx:pt>
          <cx:pt idx="621">42933793</cx:pt>
          <cx:pt idx="622">42792677</cx:pt>
          <cx:pt idx="623">42724272</cx:pt>
          <cx:pt idx="624">42706877</cx:pt>
          <cx:pt idx="625">42698894</cx:pt>
          <cx:pt idx="626">42618434</cx:pt>
          <cx:pt idx="627">42586544</cx:pt>
          <cx:pt idx="628">42522790</cx:pt>
          <cx:pt idx="629">42477326</cx:pt>
          <cx:pt idx="630">42373442</cx:pt>
          <cx:pt idx="631">42369900</cx:pt>
          <cx:pt idx="632">42357453</cx:pt>
          <cx:pt idx="633">42357453</cx:pt>
          <cx:pt idx="634">42343675</cx:pt>
          <cx:pt idx="635">42343675</cx:pt>
          <cx:pt idx="636">42343675</cx:pt>
          <cx:pt idx="637">42235322</cx:pt>
          <cx:pt idx="638">42200504</cx:pt>
          <cx:pt idx="639">42057639</cx:pt>
          <cx:pt idx="640">41929168</cx:pt>
          <cx:pt idx="641">41827000</cx:pt>
          <cx:pt idx="642">41793567</cx:pt>
          <cx:pt idx="643">41593527</cx:pt>
          <cx:pt idx="644">41573085</cx:pt>
          <cx:pt idx="645">41489425</cx:pt>
          <cx:pt idx="646">41439400</cx:pt>
          <cx:pt idx="647">41292135</cx:pt>
          <cx:pt idx="648">41253340</cx:pt>
          <cx:pt idx="649">41182182</cx:pt>
          <cx:pt idx="650">41149655</cx:pt>
          <cx:pt idx="651">41038190</cx:pt>
          <cx:pt idx="652">41030827</cx:pt>
          <cx:pt idx="653">41000000</cx:pt>
          <cx:pt idx="654">40950721</cx:pt>
          <cx:pt idx="655">40752337</cx:pt>
          <cx:pt idx="656">40668868</cx:pt>
          <cx:pt idx="657">40566004</cx:pt>
          <cx:pt idx="658">40400000</cx:pt>
          <cx:pt idx="659">40367693</cx:pt>
          <cx:pt idx="660">40293200</cx:pt>
          <cx:pt idx="661">40274748</cx:pt>
          <cx:pt idx="662">40184721</cx:pt>
          <cx:pt idx="663">40136047</cx:pt>
          <cx:pt idx="664">40098138</cx:pt>
          <cx:pt idx="665">40072596</cx:pt>
          <cx:pt idx="666">39816662</cx:pt>
          <cx:pt idx="667">39812796</cx:pt>
          <cx:pt idx="668">39812796</cx:pt>
          <cx:pt idx="669">39703412</cx:pt>
          <cx:pt idx="670">39571513</cx:pt>
          <cx:pt idx="671">39567722</cx:pt>
          <cx:pt idx="672">39461335</cx:pt>
          <cx:pt idx="673">39456509</cx:pt>
          <cx:pt idx="674">39343632</cx:pt>
          <cx:pt idx="675">39266300</cx:pt>
          <cx:pt idx="676">39190055</cx:pt>
          <cx:pt idx="677">39156435</cx:pt>
          <cx:pt idx="678">39052600</cx:pt>
          <cx:pt idx="679">38950483</cx:pt>
          <cx:pt idx="680">38872378</cx:pt>
          <cx:pt idx="681">38815117</cx:pt>
          <cx:pt idx="682">38797148</cx:pt>
          <cx:pt idx="683">38771291</cx:pt>
          <cx:pt idx="684">38771291</cx:pt>
          <cx:pt idx="685">38756232</cx:pt>
          <cx:pt idx="686">38697449</cx:pt>
          <cx:pt idx="687">38658172</cx:pt>
          <cx:pt idx="688">38543795</cx:pt>
          <cx:pt idx="689">38493982</cx:pt>
          <cx:pt idx="690">38400000</cx:pt>
          <cx:pt idx="691">38287363</cx:pt>
          <cx:pt idx="692">38192114</cx:pt>
          <cx:pt idx="693">38192114</cx:pt>
          <cx:pt idx="694">38127162</cx:pt>
          <cx:pt idx="695">38023275</cx:pt>
          <cx:pt idx="696">38000000</cx:pt>
          <cx:pt idx="697">37744720</cx:pt>
          <cx:pt idx="698">37696176</cx:pt>
          <cx:pt idx="699">37650000</cx:pt>
          <cx:pt idx="700">37541683</cx:pt>
          <cx:pt idx="701">37536959</cx:pt>
          <cx:pt idx="702">37536959</cx:pt>
          <cx:pt idx="703">37365600</cx:pt>
          <cx:pt idx="704">37322273</cx:pt>
          <cx:pt idx="705">37257433</cx:pt>
          <cx:pt idx="706">37253092</cx:pt>
          <cx:pt idx="707">37239856</cx:pt>
          <cx:pt idx="708">37063889</cx:pt>
          <cx:pt idx="709">36900000</cx:pt>
          <cx:pt idx="710">36885587</cx:pt>
          <cx:pt idx="711">36868030</cx:pt>
          <cx:pt idx="712">36667870</cx:pt>
          <cx:pt idx="713">36643346</cx:pt>
          <cx:pt idx="714">36636816</cx:pt>
          <cx:pt idx="715">36600000</cx:pt>
          <cx:pt idx="716">36600000</cx:pt>
          <cx:pt idx="717">36528842</cx:pt>
          <cx:pt idx="718">36527787</cx:pt>
          <cx:pt idx="719">36468315</cx:pt>
          <cx:pt idx="720">36398162</cx:pt>
          <cx:pt idx="721">36377022</cx:pt>
          <cx:pt idx="722">36371181</cx:pt>
          <cx:pt idx="723">36362352</cx:pt>
          <cx:pt idx="724">36360018</cx:pt>
          <cx:pt idx="725">36328680</cx:pt>
          <cx:pt idx="726">36207920</cx:pt>
          <cx:pt idx="727">36154094</cx:pt>
          <cx:pt idx="728">36137684</cx:pt>
          <cx:pt idx="729">36121934</cx:pt>
          <cx:pt idx="730">35990057</cx:pt>
          <cx:pt idx="731">35960517</cx:pt>
          <cx:pt idx="732">35910583</cx:pt>
          <cx:pt idx="733">35592846</cx:pt>
          <cx:pt idx="734">35490000</cx:pt>
          <cx:pt idx="735">35468793</cx:pt>
          <cx:pt idx="736">35448498</cx:pt>
          <cx:pt idx="737">35443237</cx:pt>
          <cx:pt idx="738">35428137</cx:pt>
          <cx:pt idx="739">35305995</cx:pt>
          <cx:pt idx="740">35279690</cx:pt>
          <cx:pt idx="741">35200000</cx:pt>
          <cx:pt idx="742">35168022</cx:pt>
          <cx:pt idx="743">35122319</cx:pt>
          <cx:pt idx="744">35122319</cx:pt>
          <cx:pt idx="745">35026631</cx:pt>
          <cx:pt idx="746">35010106</cx:pt>
          <cx:pt idx="747">35006147</cx:pt>
          <cx:pt idx="748">35003492</cx:pt>
          <cx:pt idx="749">35003300</cx:pt>
          <cx:pt idx="750">34886089</cx:pt>
          <cx:pt idx="751">34706988</cx:pt>
          <cx:pt idx="752">34700000</cx:pt>
          <cx:pt idx="753">34500000</cx:pt>
          <cx:pt idx="754">34300000</cx:pt>
          <cx:pt idx="755">34244877</cx:pt>
          <cx:pt idx="756">34225164</cx:pt>
          <cx:pt idx="757">34218429</cx:pt>
          <cx:pt idx="758">34172251</cx:pt>
          <cx:pt idx="759">34098862</cx:pt>
          <cx:pt idx="760">34073773</cx:pt>
          <cx:pt idx="761">34034755</cx:pt>
          <cx:pt idx="762">33983001</cx:pt>
          <cx:pt idx="763">33914986</cx:pt>
          <cx:pt idx="764">33800000</cx:pt>
          <cx:pt idx="765">33762229</cx:pt>
          <cx:pt idx="766">33729374</cx:pt>
          <cx:pt idx="767">33600000</cx:pt>
          <cx:pt idx="768">33600000</cx:pt>
          <cx:pt idx="769">33563158</cx:pt>
          <cx:pt idx="770">33553787</cx:pt>
          <cx:pt idx="771">33536011</cx:pt>
          <cx:pt idx="772">33491560</cx:pt>
          <cx:pt idx="773">33375151</cx:pt>
          <cx:pt idx="774">33355354</cx:pt>
          <cx:pt idx="775">33338338</cx:pt>
          <cx:pt idx="776">33307796</cx:pt>
          <cx:pt idx="777">33305545</cx:pt>
          <cx:pt idx="778">33262492</cx:pt>
          <cx:pt idx="779">33158000</cx:pt>
          <cx:pt idx="780">33147445</cx:pt>
          <cx:pt idx="781">33146000</cx:pt>
          <cx:pt idx="782">32962333</cx:pt>
          <cx:pt idx="783">32951479</cx:pt>
          <cx:pt idx="784">32885635</cx:pt>
          <cx:pt idx="785">32885635</cx:pt>
          <cx:pt idx="786">32877175</cx:pt>
          <cx:pt idx="787">32860214</cx:pt>
          <cx:pt idx="788">32811275</cx:pt>
          <cx:pt idx="789">32811275</cx:pt>
          <cx:pt idx="790">32808615</cx:pt>
          <cx:pt idx="791">32800000</cx:pt>
          <cx:pt idx="792">32614858</cx:pt>
          <cx:pt idx="793">32614158</cx:pt>
          <cx:pt idx="794">32523385</cx:pt>
          <cx:pt idx="795">32522221</cx:pt>
          <cx:pt idx="796">32462438</cx:pt>
          <cx:pt idx="797">32455275</cx:pt>
          <cx:pt idx="798">32356857</cx:pt>
          <cx:pt idx="799">32306065</cx:pt>
          <cx:pt idx="800">32266306</cx:pt>
          <cx:pt idx="801">32235441</cx:pt>
          <cx:pt idx="802">32225777</cx:pt>
          <cx:pt idx="803">32200000</cx:pt>
          <cx:pt idx="804">32148997</cx:pt>
          <cx:pt idx="805">32144465</cx:pt>
          <cx:pt idx="806">32066497</cx:pt>
          <cx:pt idx="807">32066000</cx:pt>
          <cx:pt idx="808">32030663</cx:pt>
          <cx:pt idx="809">32000000</cx:pt>
          <cx:pt idx="810">31997107</cx:pt>
          <cx:pt idx="811">31900000</cx:pt>
          <cx:pt idx="812">31859105</cx:pt>
          <cx:pt idx="813">31838728</cx:pt>
          <cx:pt idx="814">31726644</cx:pt>
          <cx:pt idx="815">31691009</cx:pt>
          <cx:pt idx="816">31517441</cx:pt>
          <cx:pt idx="817">31505065</cx:pt>
          <cx:pt idx="818">31431160</cx:pt>
          <cx:pt idx="819">31385560</cx:pt>
          <cx:pt idx="820">31359959</cx:pt>
          <cx:pt idx="821">31353636</cx:pt>
          <cx:pt idx="822">31347010</cx:pt>
          <cx:pt idx="823">31282411</cx:pt>
          <cx:pt idx="824">31261036</cx:pt>
          <cx:pt idx="825">31217900</cx:pt>
          <cx:pt idx="826">31193053</cx:pt>
          <cx:pt idx="827">31174897</cx:pt>
          <cx:pt idx="828">31134898</cx:pt>
          <cx:pt idx="829">31094903</cx:pt>
          <cx:pt idx="830">31094903</cx:pt>
          <cx:pt idx="831">31022333</cx:pt>
          <cx:pt idx="832">31015141</cx:pt>
          <cx:pt idx="833">31008288</cx:pt>
          <cx:pt idx="834">31000000</cx:pt>
          <cx:pt idx="835">30973336</cx:pt>
          <cx:pt idx="836">30849949</cx:pt>
          <cx:pt idx="837">30836296</cx:pt>
          <cx:pt idx="838">30800000</cx:pt>
          <cx:pt idx="839">30775468</cx:pt>
          <cx:pt idx="840">30775468</cx:pt>
          <cx:pt idx="841">30695394</cx:pt>
          <cx:pt idx="842">30618403</cx:pt>
          <cx:pt idx="843">30537320</cx:pt>
          <cx:pt idx="844">30485039</cx:pt>
          <cx:pt idx="845">30405498</cx:pt>
          <cx:pt idx="846">30341670</cx:pt>
          <cx:pt idx="847">30311509</cx:pt>
          <cx:pt idx="848">30302314</cx:pt>
          <cx:pt idx="849">30270227</cx:pt>
          <cx:pt idx="850">30269340</cx:pt>
          <cx:pt idx="851">30227069</cx:pt>
          <cx:pt idx="852">30163652</cx:pt>
          <cx:pt idx="853">30127620</cx:pt>
          <cx:pt idx="854">30100000</cx:pt>
          <cx:pt idx="855">30033780</cx:pt>
          <cx:pt idx="856">30014112</cx:pt>
          <cx:pt idx="857">30000882</cx:pt>
          <cx:pt idx="858">29993847</cx:pt>
          <cx:pt idx="859">29982968</cx:pt>
          <cx:pt idx="860">29968224</cx:pt>
          <cx:pt idx="861">29948113</cx:pt>
          <cx:pt idx="862">29883016</cx:pt>
          <cx:pt idx="863">29730907</cx:pt>
          <cx:pt idx="864">29667095</cx:pt>
          <cx:pt idx="865">29604977</cx:pt>
          <cx:pt idx="866">29507053</cx:pt>
          <cx:pt idx="867">29484168</cx:pt>
          <cx:pt idx="868">29483949</cx:pt>
          <cx:pt idx="869">29099640</cx:pt>
          <cx:pt idx="870">29098051</cx:pt>
          <cx:pt idx="871">29041560</cx:pt>
          <cx:pt idx="872">28939454</cx:pt>
          <cx:pt idx="873">28895417</cx:pt>
          <cx:pt idx="874">28848100</cx:pt>
          <cx:pt idx="875">28826569</cx:pt>
          <cx:pt idx="876">28771072</cx:pt>
          <cx:pt idx="877">28728000</cx:pt>
          <cx:pt idx="878">28715510</cx:pt>
          <cx:pt idx="879">28700000</cx:pt>
          <cx:pt idx="880">28546578</cx:pt>
          <cx:pt idx="881">28536019</cx:pt>
          <cx:pt idx="882">28500000</cx:pt>
          <cx:pt idx="883">28462534</cx:pt>
          <cx:pt idx="884">28423368</cx:pt>
          <cx:pt idx="885">28400000</cx:pt>
          <cx:pt idx="886">28368347</cx:pt>
          <cx:pt idx="887">28328558</cx:pt>
          <cx:pt idx="888">28280963</cx:pt>
          <cx:pt idx="889">28200225</cx:pt>
          <cx:pt idx="890">28025000</cx:pt>
          <cx:pt idx="891">28022524</cx:pt>
          <cx:pt idx="892">28000000</cx:pt>
          <cx:pt idx="893">27919096</cx:pt>
          <cx:pt idx="894">27919096</cx:pt>
          <cx:pt idx="895">27887943</cx:pt>
          <cx:pt idx="896">27879132</cx:pt>
          <cx:pt idx="897">27852604</cx:pt>
          <cx:pt idx="898">27800000</cx:pt>
          <cx:pt idx="899">27703470</cx:pt>
          <cx:pt idx="900">27701895</cx:pt>
          <cx:pt idx="901">27693162</cx:pt>
          <cx:pt idx="902">27680195</cx:pt>
          <cx:pt idx="903">27647595</cx:pt>
          <cx:pt idx="904">27645152</cx:pt>
          <cx:pt idx="905">27592530</cx:pt>
          <cx:pt idx="906">27528330</cx:pt>
          <cx:pt idx="907">27470017</cx:pt>
          <cx:pt idx="908">27469602</cx:pt>
          <cx:pt idx="909">27453345</cx:pt>
          <cx:pt idx="910">27410049</cx:pt>
          <cx:pt idx="911">27317535</cx:pt>
          <cx:pt idx="912">27252964</cx:pt>
          <cx:pt idx="913">27243721</cx:pt>
          <cx:pt idx="914">27200000</cx:pt>
          <cx:pt idx="915">27061228</cx:pt>
          <cx:pt idx="916">27049108</cx:pt>
          <cx:pt idx="917">27002815</cx:pt>
          <cx:pt idx="918">26963967</cx:pt>
          <cx:pt idx="919">26853450</cx:pt>
          <cx:pt idx="920">26845943</cx:pt>
          <cx:pt idx="921">26777564</cx:pt>
          <cx:pt idx="922">26766350</cx:pt>
          <cx:pt idx="923">26746109</cx:pt>
          <cx:pt idx="924">26676606</cx:pt>
          <cx:pt idx="925">26638165</cx:pt>
          <cx:pt idx="926">26638165</cx:pt>
          <cx:pt idx="927">26635000</cx:pt>
          <cx:pt idx="928">26624000</cx:pt>
          <cx:pt idx="929">26533608</cx:pt>
          <cx:pt idx="930">26466372</cx:pt>
          <cx:pt idx="931">26423726</cx:pt>
          <cx:pt idx="932">26372293</cx:pt>
          <cx:pt idx="933">26363118</cx:pt>
          <cx:pt idx="934">26277420</cx:pt>
          <cx:pt idx="935">26200000</cx:pt>
          <cx:pt idx="936">26087366</cx:pt>
          <cx:pt idx="937">26087161</cx:pt>
          <cx:pt idx="938">26068547</cx:pt>
          <cx:pt idx="939">25916903</cx:pt>
          <cx:pt idx="940">25853424</cx:pt>
          <cx:pt idx="941">25794166</cx:pt>
          <cx:pt idx="942">25707719</cx:pt>
          <cx:pt idx="943">25700000</cx:pt>
          <cx:pt idx="944">25672630</cx:pt>
          <cx:pt idx="945">25670855</cx:pt>
          <cx:pt idx="946">25660000</cx:pt>
          <cx:pt idx="947">25605492</cx:pt>
          <cx:pt idx="948">25601508</cx:pt>
          <cx:pt idx="949">25517854</cx:pt>
          <cx:pt idx="950">25454043</cx:pt>
          <cx:pt idx="951">25400856</cx:pt>
          <cx:pt idx="952">25399000</cx:pt>
          <cx:pt idx="953">25188667</cx:pt>
          <cx:pt idx="954">25188667</cx:pt>
          <cx:pt idx="955">25074895</cx:pt>
          <cx:pt idx="956">25064955</cx:pt>
          <cx:pt idx="957">25054449</cx:pt>
          <cx:pt idx="958">25001065</cx:pt>
          <cx:pt idx="959">24988180</cx:pt>
          <cx:pt idx="960">24891374</cx:pt>
          <cx:pt idx="961">24870275</cx:pt>
          <cx:pt idx="962">24833860</cx:pt>
          <cx:pt idx="963">24812241</cx:pt>
          <cx:pt idx="964">24800000</cx:pt>
          <cx:pt idx="965">24795350</cx:pt>
          <cx:pt idx="966">24707598</cx:pt>
          <cx:pt idx="967">24705000</cx:pt>
          <cx:pt idx="968">24705000</cx:pt>
          <cx:pt idx="969">24699513</cx:pt>
          <cx:pt idx="970">24651794</cx:pt>
          <cx:pt idx="971">24520804</cx:pt>
          <cx:pt idx="972">24412677</cx:pt>
          <cx:pt idx="973">24411478</cx:pt>
          <cx:pt idx="974">24400000</cx:pt>
          <cx:pt idx="975">24400000</cx:pt>
          <cx:pt idx="976">24363530</cx:pt>
          <cx:pt idx="977">24360014</cx:pt>
          <cx:pt idx="978">24335698</cx:pt>
          <cx:pt idx="979">24327868</cx:pt>
          <cx:pt idx="980">24281723</cx:pt>
          <cx:pt idx="981">24244684</cx:pt>
          <cx:pt idx="982">24200000</cx:pt>
          <cx:pt idx="983">24123143</cx:pt>
          <cx:pt idx="984">24093107</cx:pt>
          <cx:pt idx="985">24093107</cx:pt>
          <cx:pt idx="986">24054514</cx:pt>
          <cx:pt idx="987">24048637</cx:pt>
          <cx:pt idx="988">24037564</cx:pt>
          <cx:pt idx="989">24024969</cx:pt>
          <cx:pt idx="990">24001218</cx:pt>
          <cx:pt idx="991">23894477</cx:pt>
          <cx:pt idx="992">23874933</cx:pt>
          <cx:pt idx="993">23825798</cx:pt>
          <cx:pt idx="994">23825798</cx:pt>
          <cx:pt idx="995">23818159</cx:pt>
          <cx:pt idx="996">23779955</cx:pt>
          <cx:pt idx="997">23745923</cx:pt>
          <cx:pt idx="998">23680848</cx:pt>
          <cx:pt idx="999">23585416</cx:pt>
          <cx:pt idx="1000">23583175</cx:pt>
          <cx:pt idx="1001">23541700</cx:pt>
          <cx:pt idx="1002">23511038</cx:pt>
          <cx:pt idx="1003">23382841</cx:pt>
          <cx:pt idx="1004">23343413</cx:pt>
          <cx:pt idx="1005">23338891</cx:pt>
          <cx:pt idx="1006">23334256</cx:pt>
          <cx:pt idx="1007">23332128</cx:pt>
          <cx:pt idx="1008">23237389</cx:pt>
          <cx:pt idx="1009">23071558</cx:pt>
          <cx:pt idx="1010">23028109</cx:pt>
          <cx:pt idx="1011">23021560</cx:pt>
          <cx:pt idx="1012">23000000</cx:pt>
          <cx:pt idx="1013">22991439</cx:pt>
          <cx:pt idx="1014">22981571</cx:pt>
          <cx:pt idx="1015">22937130</cx:pt>
          <cx:pt idx="1016">22931301</cx:pt>
          <cx:pt idx="1017">22877959</cx:pt>
          <cx:pt idx="1018">22800000</cx:pt>
          <cx:pt idx="1019">22696902</cx:pt>
          <cx:pt idx="1020">22689474</cx:pt>
          <cx:pt idx="1021">22670733</cx:pt>
          <cx:pt idx="1022">22657819</cx:pt>
          <cx:pt idx="1023">22652003</cx:pt>
          <cx:pt idx="1024">22569532</cx:pt>
          <cx:pt idx="1025">22505908</cx:pt>
          <cx:pt idx="1026">22499043</cx:pt>
          <cx:pt idx="1027">22487293</cx:pt>
          <cx:pt idx="1028">22418902</cx:pt>
          <cx:pt idx="1029">22360069</cx:pt>
          <cx:pt idx="1030">22305037</cx:pt>
          <cx:pt idx="1031">22296514</cx:pt>
          <cx:pt idx="1032">22285953</cx:pt>
          <cx:pt idx="1033">22238770</cx:pt>
          <cx:pt idx="1034">22176108</cx:pt>
          <cx:pt idx="1035">22133888</cx:pt>
          <cx:pt idx="1036">22124400</cx:pt>
          <cx:pt idx="1037">22116152</cx:pt>
          <cx:pt idx="1038">22114556</cx:pt>
          <cx:pt idx="1039">22101000</cx:pt>
          <cx:pt idx="1040">22021740</cx:pt>
          <cx:pt idx="1041">22021740</cx:pt>
          <cx:pt idx="1042">21968653</cx:pt>
          <cx:pt idx="1043">21882551</cx:pt>
          <cx:pt idx="1044">21876365</cx:pt>
          <cx:pt idx="1045">21867960</cx:pt>
          <cx:pt idx="1046">21846082</cx:pt>
          <cx:pt idx="1047">21836394</cx:pt>
          <cx:pt idx="1048">21790248</cx:pt>
          <cx:pt idx="1049">21788807</cx:pt>
          <cx:pt idx="1050">21747570</cx:pt>
          <cx:pt idx="1051">21704396</cx:pt>
          <cx:pt idx="1052">21638292</cx:pt>
          <cx:pt idx="1053">21629916</cx:pt>
          <cx:pt idx="1054">21604320</cx:pt>
          <cx:pt idx="1055">21601713</cx:pt>
          <cx:pt idx="1056">21550000</cx:pt>
          <cx:pt idx="1057">21544445</cx:pt>
          <cx:pt idx="1058">21500105</cx:pt>
          <cx:pt idx="1059">21475962</cx:pt>
          <cx:pt idx="1060">21475193</cx:pt>
          <cx:pt idx="1061">21457409</cx:pt>
          <cx:pt idx="1062">21432423</cx:pt>
          <cx:pt idx="1063">21359200</cx:pt>
          <cx:pt idx="1064">21304264</cx:pt>
          <cx:pt idx="1065">21300107</cx:pt>
          <cx:pt idx="1066">21285499</cx:pt>
          <cx:pt idx="1067">21263182</cx:pt>
          <cx:pt idx="1068">21185897</cx:pt>
          <cx:pt idx="1069">21137505</cx:pt>
          <cx:pt idx="1070">21131483</cx:pt>
          <cx:pt idx="1071">21111837</cx:pt>
          <cx:pt idx="1072">21109400</cx:pt>
          <cx:pt idx="1073">21097664</cx:pt>
          <cx:pt idx="1074">21045445</cx:pt>
          <cx:pt idx="1075">21041732</cx:pt>
          <cx:pt idx="1076">21000000</cx:pt>
          <cx:pt idx="1077">20984230</cx:pt>
          <cx:pt idx="1078">20939782</cx:pt>
          <cx:pt idx="1079">20921738</cx:pt>
          <cx:pt idx="1080">20911262</cx:pt>
          <cx:pt idx="1081">20887263</cx:pt>
          <cx:pt idx="1082">20802754</cx:pt>
          <cx:pt idx="1083">20793160</cx:pt>
          <cx:pt idx="1084">20700247</cx:pt>
          <cx:pt idx="1085">20700000</cx:pt>
          <cx:pt idx="1086">20700000</cx:pt>
          <cx:pt idx="1087">20700000</cx:pt>
          <cx:pt idx="1088">20687587</cx:pt>
          <cx:pt idx="1089">20651422</cx:pt>
          <cx:pt idx="1090">20574010</cx:pt>
          <cx:pt idx="1091">20566230</cx:pt>
          <cx:pt idx="1092">20557989</cx:pt>
          <cx:pt idx="1093">20530832</cx:pt>
          <cx:pt idx="1094">20455802</cx:pt>
          <cx:pt idx="1095">20450000</cx:pt>
          <cx:pt idx="1096">20378000</cx:pt>
          <cx:pt idx="1097">20378000</cx:pt>
          <cx:pt idx="1098">20306281</cx:pt>
          <cx:pt idx="1099">20300000</cx:pt>
          <cx:pt idx="1100">20291815</cx:pt>
          <cx:pt idx="1101">20281096</cx:pt>
          <cx:pt idx="1102">20236603</cx:pt>
          <cx:pt idx="1103">20169068</cx:pt>
          <cx:pt idx="1104">20132596</cx:pt>
          <cx:pt idx="1105">20089048</cx:pt>
          <cx:pt idx="1106">20063926</cx:pt>
          <cx:pt idx="1107">20054909</cx:pt>
          <cx:pt idx="1108">20033643</cx:pt>
          <cx:pt idx="1109">20033643</cx:pt>
          <cx:pt idx="1110">20007180</cx:pt>
          <cx:pt idx="1111">19999143</cx:pt>
          <cx:pt idx="1112">19995817</cx:pt>
          <cx:pt idx="1113">19990064</cx:pt>
          <cx:pt idx="1114">19903076</cx:pt>
          <cx:pt idx="1115">19903076</cx:pt>
          <cx:pt idx="1116">19809547</cx:pt>
          <cx:pt idx="1117">19779400</cx:pt>
          <cx:pt idx="1118">19737645</cx:pt>
          <cx:pt idx="1119">19700000</cx:pt>
          <cx:pt idx="1120">19691811</cx:pt>
          <cx:pt idx="1121">19597131</cx:pt>
          <cx:pt idx="1122">19588068</cx:pt>
          <cx:pt idx="1123">19540762</cx:pt>
          <cx:pt idx="1124">19506619</cx:pt>
          <cx:pt idx="1125">19500000</cx:pt>
          <cx:pt idx="1126">19500000</cx:pt>
          <cx:pt idx="1127">19489752</cx:pt>
          <cx:pt idx="1128">19455658</cx:pt>
          <cx:pt idx="1129">19402612</cx:pt>
          <cx:pt idx="1130">19397498</cx:pt>
          <cx:pt idx="1131">19392418</cx:pt>
          <cx:pt idx="1132">19362712</cx:pt>
          <cx:pt idx="1133">19244700</cx:pt>
          <cx:pt idx="1134">19234747</cx:pt>
          <cx:pt idx="1135">19228104</cx:pt>
          <cx:pt idx="1136">19219978</cx:pt>
          <cx:pt idx="1137">19219708</cx:pt>
          <cx:pt idx="1138">19185998</cx:pt>
          <cx:pt idx="1139">19179516</cx:pt>
          <cx:pt idx="1140">19155435</cx:pt>
          <cx:pt idx="1141">19143839</cx:pt>
          <cx:pt idx="1142">19138847</cx:pt>
          <cx:pt idx="1143">19103378</cx:pt>
          <cx:pt idx="1144">19100000</cx:pt>
          <cx:pt idx="1145">19068786</cx:pt>
          <cx:pt idx="1146">19047631</cx:pt>
          <cx:pt idx="1147">19044241</cx:pt>
          <cx:pt idx="1148">18873374</cx:pt>
          <cx:pt idx="1149">18860010</cx:pt>
          <cx:pt idx="1150">18771174</cx:pt>
          <cx:pt idx="1151">18758599</cx:pt>
          <cx:pt idx="1152">18645546</cx:pt>
          <cx:pt idx="1153">18635046</cx:pt>
          <cx:pt idx="1154">18625110</cx:pt>
          <cx:pt idx="1155">18565375</cx:pt>
          <cx:pt idx="1156">18531390</cx:pt>
          <cx:pt idx="1157">18488090</cx:pt>
          <cx:pt idx="1158">18416702</cx:pt>
          <cx:pt idx="1159">18400000</cx:pt>
          <cx:pt idx="1160">18386128</cx:pt>
          <cx:pt idx="1161">18386128</cx:pt>
          <cx:pt idx="1162">18337537</cx:pt>
          <cx:pt idx="1163">18308901</cx:pt>
          <cx:pt idx="1164">18292061</cx:pt>
          <cx:pt idx="1165">18270895</cx:pt>
          <cx:pt idx="1166">18201106</cx:pt>
          <cx:pt idx="1167">18167424</cx:pt>
          <cx:pt idx="1168">18143332</cx:pt>
          <cx:pt idx="1169">18049082</cx:pt>
          <cx:pt idx="1170">18043505</cx:pt>
          <cx:pt idx="1171">18037513</cx:pt>
          <cx:pt idx="1172">17992760</cx:pt>
          <cx:pt idx="1173">17981889</cx:pt>
          <cx:pt idx="1174">17966644</cx:pt>
          <cx:pt idx="1175">17926543</cx:pt>
          <cx:pt idx="1176">17895491</cx:pt>
          <cx:pt idx="1177">17892374</cx:pt>
          <cx:pt idx="1178">17850000</cx:pt>
          <cx:pt idx="1179">17823573</cx:pt>
          <cx:pt idx="1180">17736779</cx:pt>
          <cx:pt idx="1181">17721635</cx:pt>
          <cx:pt idx="1182">17721635</cx:pt>
          <cx:pt idx="1183">17707116</cx:pt>
          <cx:pt idx="1184">17672350</cx:pt>
          <cx:pt idx="1185">17603594</cx:pt>
          <cx:pt idx="1186">17567440</cx:pt>
          <cx:pt idx="1187">17567440</cx:pt>
          <cx:pt idx="1188">17478175</cx:pt>
          <cx:pt idx="1189">17450000</cx:pt>
          <cx:pt idx="1190">17442180</cx:pt>
          <cx:pt idx="1191">17303237</cx:pt>
          <cx:pt idx="1192">17288314</cx:pt>
          <cx:pt idx="1193">17277485</cx:pt>
          <cx:pt idx="1194">17272306</cx:pt>
          <cx:pt idx="1195">17263506</cx:pt>
          <cx:pt idx="1196">17244913</cx:pt>
          <cx:pt idx="1197">17226474</cx:pt>
          <cx:pt idx="1198">17162741</cx:pt>
          <cx:pt idx="1199">17112929</cx:pt>
          <cx:pt idx="1200">17067631</cx:pt>
          <cx:pt idx="1201">17032279</cx:pt>
          <cx:pt idx="1202">17011847</cx:pt>
          <cx:pt idx="1203">17007184</cx:pt>
          <cx:pt idx="1204">17007184</cx:pt>
          <cx:pt idx="1205">16994911</cx:pt>
          <cx:pt idx="1206">16986000</cx:pt>
          <cx:pt idx="1207">16959436</cx:pt>
          <cx:pt idx="1208">16875468</cx:pt>
          <cx:pt idx="1209">16874745</cx:pt>
          <cx:pt idx="1210">16866727</cx:pt>
          <cx:pt idx="1211">16814909</cx:pt>
          <cx:pt idx="1212">16669413</cx:pt>
          <cx:pt idx="1213">16658108</cx:pt>
          <cx:pt idx="1214">16638745</cx:pt>
          <cx:pt idx="1215">16632614</cx:pt>
          <cx:pt idx="1216">16628981</cx:pt>
          <cx:pt idx="1217">16597830</cx:pt>
          <cx:pt idx="1218">16585300</cx:pt>
          <cx:pt idx="1219">16583369</cx:pt>
          <cx:pt idx="1220">16530884</cx:pt>
          <cx:pt idx="1221">16505912</cx:pt>
          <cx:pt idx="1222">16501098</cx:pt>
          <cx:pt idx="1223">16500000</cx:pt>
          <cx:pt idx="1224">16496802</cx:pt>
          <cx:pt idx="1225">16472057</cx:pt>
          <cx:pt idx="1226">16471430</cx:pt>
          <cx:pt idx="1227">16435406</cx:pt>
          <cx:pt idx="1228">16370001</cx:pt>
          <cx:pt idx="1229">16235901</cx:pt>
          <cx:pt idx="1230">16235088</cx:pt>
          <cx:pt idx="1231">16197315</cx:pt>
          <cx:pt idx="1232">16184015</cx:pt>
          <cx:pt idx="1233">16144183</cx:pt>
          <cx:pt idx="1234">16089953</cx:pt>
          <cx:pt idx="1235">16067398</cx:pt>
          <cx:pt idx="1236">16033759</cx:pt>
          <cx:pt idx="1237">16002004</cx:pt>
          <cx:pt idx="1238">16000000</cx:pt>
          <cx:pt idx="1239">15990505</cx:pt>
          <cx:pt idx="1240">15989008</cx:pt>
          <cx:pt idx="1241">15972187</cx:pt>
          <cx:pt idx="1242">15829874</cx:pt>
          <cx:pt idx="1243">15800000</cx:pt>
          <cx:pt idx="1244">15786269</cx:pt>
          <cx:pt idx="1245">15773070</cx:pt>
          <cx:pt idx="1246">15764085</cx:pt>
          <cx:pt idx="1247">15733485</cx:pt>
          <cx:pt idx="1248">15687528</cx:pt>
          <cx:pt idx="1249">15645204</cx:pt>
          <cx:pt idx="1250">15638743</cx:pt>
          <cx:pt idx="1251">15618786</cx:pt>
          <cx:pt idx="1252">15600000</cx:pt>
          <cx:pt idx="1253">15596227</cx:pt>
          <cx:pt idx="1254">15581633</cx:pt>
          <cx:pt idx="1255">15542421</cx:pt>
          <cx:pt idx="1256">15531634</cx:pt>
          <cx:pt idx="1257">15530513</cx:pt>
          <cx:pt idx="1258">15501605</cx:pt>
          <cx:pt idx="1259">15464480</cx:pt>
          <cx:pt idx="1260">15422828</cx:pt>
          <cx:pt idx="1261">15419483</cx:pt>
          <cx:pt idx="1262">15404871</cx:pt>
          <cx:pt idx="1263">15399192</cx:pt>
          <cx:pt idx="1264">15370763</cx:pt>
          <cx:pt idx="1265">15339117</cx:pt>
          <cx:pt idx="1266">15332007</cx:pt>
          <cx:pt idx="1267">15281507</cx:pt>
          <cx:pt idx="1268">15280058</cx:pt>
          <cx:pt idx="1269">15259652</cx:pt>
          <cx:pt idx="1270">15230261</cx:pt>
          <cx:pt idx="1271">15226144</cx:pt>
          <cx:pt idx="1272">15218903</cx:pt>
          <cx:pt idx="1273">15197842</cx:pt>
          <cx:pt idx="1274">15169908</cx:pt>
          <cx:pt idx="1275">15127963</cx:pt>
          <cx:pt idx="1276">15102717</cx:pt>
          <cx:pt idx="1277">15097652</cx:pt>
          <cx:pt idx="1278">15086030</cx:pt>
          <cx:pt idx="1279">15005329</cx:pt>
          <cx:pt idx="1280">14967359</cx:pt>
          <cx:pt idx="1281">14967035</cx:pt>
          <cx:pt idx="1282">14962878</cx:pt>
          <cx:pt idx="1283">14951824</cx:pt>
          <cx:pt idx="1284">14930005</cx:pt>
          <cx:pt idx="1285">14880476</cx:pt>
          <cx:pt idx="1286">14857814</cx:pt>
          <cx:pt idx="1287">14822707</cx:pt>
          <cx:pt idx="1288">14772796</cx:pt>
          <cx:pt idx="1289">14680000</cx:pt>
          <cx:pt idx="1290">14573300</cx:pt>
          <cx:pt idx="1291">14551000</cx:pt>
          <cx:pt idx="1292">14490142</cx:pt>
          <cx:pt idx="1293">14474048</cx:pt>
          <cx:pt idx="1294">14421271</cx:pt>
          <cx:pt idx="1295">14399750</cx:pt>
          <cx:pt idx="1296">14365105</cx:pt>
          <cx:pt idx="1297">14302097</cx:pt>
          <cx:pt idx="1298">14281235</cx:pt>
          <cx:pt idx="1299">14213619</cx:pt>
          <cx:pt idx="1300">14201636</cx:pt>
          <cx:pt idx="1301">14168359</cx:pt>
          <cx:pt idx="1302">14168080</cx:pt>
          <cx:pt idx="1303">14129186</cx:pt>
          <cx:pt idx="1304">14126138</cx:pt>
          <cx:pt idx="1305">14106737</cx:pt>
          <cx:pt idx="1306">14078294</cx:pt>
          <cx:pt idx="1307">14058698</cx:pt>
          <cx:pt idx="1308">14052167</cx:pt>
          <cx:pt idx="1309">14049211</cx:pt>
          <cx:pt idx="1310">14020063</cx:pt>
          <cx:pt idx="1311">14008741</cx:pt>
          <cx:pt idx="1312">14008532</cx:pt>
          <cx:pt idx="1313">13983704</cx:pt>
          <cx:pt idx="1314">13955614</cx:pt>
          <cx:pt idx="1315">13894863</cx:pt>
          <cx:pt idx="1316">13883359</cx:pt>
          <cx:pt idx="1317">13776062</cx:pt>
          <cx:pt idx="1318">13750000</cx:pt>
          <cx:pt idx="1319">13747385</cx:pt>
          <cx:pt idx="1320">13701902</cx:pt>
          <cx:pt idx="1321">13696761</cx:pt>
          <cx:pt idx="1322">13687630</cx:pt>
          <cx:pt idx="1323">13656400</cx:pt>
          <cx:pt idx="1324">13648142</cx:pt>
          <cx:pt idx="1325">13637507</cx:pt>
          <cx:pt idx="1326">13564027</cx:pt>
          <cx:pt idx="1327">13552429</cx:pt>
          <cx:pt idx="1328">13539321</cx:pt>
          <cx:pt idx="1329">13515786</cx:pt>
          <cx:pt idx="1330">13435068</cx:pt>
          <cx:pt idx="1331">13422556</cx:pt>
          <cx:pt idx="1332">13337608</cx:pt>
          <cx:pt idx="1333">13324946</cx:pt>
          <cx:pt idx="1334">13314483</cx:pt>
          <cx:pt idx="1335">13277561</cx:pt>
          <cx:pt idx="1336">13257500</cx:pt>
          <cx:pt idx="1337">13257000</cx:pt>
          <cx:pt idx="1338">13240988</cx:pt>
          <cx:pt idx="1339">13230435</cx:pt>
          <cx:pt idx="1340">13218041</cx:pt>
          <cx:pt idx="1341">13154431</cx:pt>
          <cx:pt idx="1342">13101109</cx:pt>
          <cx:pt idx="1343">13082743</cx:pt>
          <cx:pt idx="1344">13064616</cx:pt>
          <cx:pt idx="1345">13050028</cx:pt>
          <cx:pt idx="1346">13014536</cx:pt>
          <cx:pt idx="1347">13001785</cx:pt>
          <cx:pt idx="1348">12983713</cx:pt>
          <cx:pt idx="1349">12978402</cx:pt>
          <cx:pt idx="1350">12969824</cx:pt>
          <cx:pt idx="1351">12918501</cx:pt>
          <cx:pt idx="1352">12768000</cx:pt>
          <cx:pt idx="1353">12738400</cx:pt>
          <cx:pt idx="1354">12734552</cx:pt>
          <cx:pt idx="1355">12700000</cx:pt>
          <cx:pt idx="1356">12683670</cx:pt>
          <cx:pt idx="1357">12676062</cx:pt>
          <cx:pt idx="1358">12675765</cx:pt>
          <cx:pt idx="1359">12673301</cx:pt>
          <cx:pt idx="1360">12668906</cx:pt>
          <cx:pt idx="1361">12652036</cx:pt>
          <cx:pt idx="1362">12621249</cx:pt>
          <cx:pt idx="1363">12569041</cx:pt>
          <cx:pt idx="1364">12550960</cx:pt>
          <cx:pt idx="1365">12515793</cx:pt>
          <cx:pt idx="1366">12441122</cx:pt>
          <cx:pt idx="1367">12414716</cx:pt>
          <cx:pt idx="1368">12400000</cx:pt>
          <cx:pt idx="1369">12385520</cx:pt>
          <cx:pt idx="1370">12382982</cx:pt>
          <cx:pt idx="1371">12369573</cx:pt>
          <cx:pt idx="1372">12362581</cx:pt>
          <cx:pt idx="1373">12351611</cx:pt>
          <cx:pt idx="1374">12320979</cx:pt>
          <cx:pt idx="1375">12318875</cx:pt>
          <cx:pt idx="1376">12313582</cx:pt>
          <cx:pt idx="1377">12253315</cx:pt>
          <cx:pt idx="1378">12117571</cx:pt>
          <cx:pt idx="1379">12071069</cx:pt>
          <cx:pt idx="1380">12057340</cx:pt>
          <cx:pt idx="1381">12051917</cx:pt>
          <cx:pt idx="1382">12043633</cx:pt>
          <cx:pt idx="1383">12014289</cx:pt>
          <cx:pt idx="1384">12000688</cx:pt>
          <cx:pt idx="1385">11900000</cx:pt>
          <cx:pt idx="1386">11844424</cx:pt>
          <cx:pt idx="1387">11838002</cx:pt>
          <cx:pt idx="1388">11833473</cx:pt>
          <cx:pt idx="1389">11756514</cx:pt>
          <cx:pt idx="1390">11746550</cx:pt>
          <cx:pt idx="1391">11655665</cx:pt>
          <cx:pt idx="1392">11643008</cx:pt>
          <cx:pt idx="1393">11622333</cx:pt>
          <cx:pt idx="1394">11605861</cx:pt>
          <cx:pt idx="1395">11589307</cx:pt>
          <cx:pt idx="1396">11584722</cx:pt>
          <cx:pt idx="1397">11571351</cx:pt>
          <cx:pt idx="1398">11560085</cx:pt>
          <cx:pt idx="1399">11536376</cx:pt>
          <cx:pt idx="1400">11514713</cx:pt>
          <cx:pt idx="1401">11482931</cx:pt>
          <cx:pt idx="1402">11464368</cx:pt>
          <cx:pt idx="1403">11454968</cx:pt>
          <cx:pt idx="1404">11447959</cx:pt>
          <cx:pt idx="1405">11421314</cx:pt>
          <cx:pt idx="1406">11407470</cx:pt>
          <cx:pt idx="1407">11384919</cx:pt>
          <cx:pt idx="1408">11371425</cx:pt>
          <cx:pt idx="1409">11365290</cx:pt>
          <cx:pt idx="1410">11188905</cx:pt>
          <cx:pt idx="1411">11161406</cx:pt>
          <cx:pt idx="1412">11146570</cx:pt>
          <cx:pt idx="1413">11122105</cx:pt>
          <cx:pt idx="1414">11112916</cx:pt>
          <cx:pt idx="1415">11095600</cx:pt>
          <cx:pt idx="1416">11051260</cx:pt>
          <cx:pt idx="1417">11051260</cx:pt>
          <cx:pt idx="1418">11051260</cx:pt>
          <cx:pt idx="1419">11035310</cx:pt>
          <cx:pt idx="1420">11017403</cx:pt>
          <cx:pt idx="1421">11017403</cx:pt>
          <cx:pt idx="1422">11006503</cx:pt>
          <cx:pt idx="1423">10985501</cx:pt>
          <cx:pt idx="1424">10984397</cx:pt>
          <cx:pt idx="1425">10905674</cx:pt>
          <cx:pt idx="1426">10859889</cx:pt>
          <cx:pt idx="1427">10854896</cx:pt>
          <cx:pt idx="1428">10853835</cx:pt>
          <cx:pt idx="1429">10802315</cx:pt>
          <cx:pt idx="1430">10706119</cx:pt>
          <cx:pt idx="1431">10684949</cx:pt>
          <cx:pt idx="1432">10566655</cx:pt>
          <cx:pt idx="1433">10555230</cx:pt>
          <cx:pt idx="1434">10500000</cx:pt>
          <cx:pt idx="1435">10495673</cx:pt>
          <cx:pt idx="1436">10474107</cx:pt>
          <cx:pt idx="1437">10470220</cx:pt>
          <cx:pt idx="1438">10443603</cx:pt>
          <cx:pt idx="1439">10440971</cx:pt>
          <cx:pt idx="1440">10400000</cx:pt>
          <cx:pt idx="1441">10396744</cx:pt>
          <cx:pt idx="1442">10384136</cx:pt>
          <cx:pt idx="1443">10372662</cx:pt>
          <cx:pt idx="1444">10342303</cx:pt>
          <cx:pt idx="1445">10339754</cx:pt>
          <cx:pt idx="1446">10338609</cx:pt>
          <cx:pt idx="1447">10332737</cx:pt>
          <cx:pt idx="1448">10331028</cx:pt>
          <cx:pt idx="1449">10248063</cx:pt>
          <cx:pt idx="1450">10247512</cx:pt>
          <cx:pt idx="1451">10221600</cx:pt>
          <cx:pt idx="1452">10154426</cx:pt>
          <cx:pt idx="1453">10152879</cx:pt>
          <cx:pt idx="1454">10126948</cx:pt>
          <cx:pt idx="1455">10118420</cx:pt>
          <cx:pt idx="1456">10116191</cx:pt>
          <cx:pt idx="1457">10090181</cx:pt>
          <cx:pt idx="1458">10074663</cx:pt>
          <cx:pt idx="1459">10028592</cx:pt>
          <cx:pt idx="1460">10018837</cx:pt>
          <cx:pt idx="1461">10012500</cx:pt>
          <cx:pt idx="1462">10000629</cx:pt>
          <cx:pt idx="1463">9984868</cx:pt>
          <cx:pt idx="1464">9975979</cx:pt>
          <cx:pt idx="1465">9901126</cx:pt>
          <cx:pt idx="1466">9881000</cx:pt>
          <cx:pt idx="1467">9858926</cx:pt>
          <cx:pt idx="1468">9851591</cx:pt>
          <cx:pt idx="1469">9843379</cx:pt>
          <cx:pt idx="1470">9792000</cx:pt>
          <cx:pt idx="1471">9761993</cx:pt>
          <cx:pt idx="1472">9753944</cx:pt>
          <cx:pt idx="1473">9688384</cx:pt>
          <cx:pt idx="1474">9563543</cx:pt>
          <cx:pt idx="1475">9546543</cx:pt>
          <cx:pt idx="1476">9536788</cx:pt>
          <cx:pt idx="1477">9533945</cx:pt>
          <cx:pt idx="1478">9464388</cx:pt>
          <cx:pt idx="1479">9427926</cx:pt>
          <cx:pt idx="1480">9404152</cx:pt>
          <cx:pt idx="1481">9387695</cx:pt>
          <cx:pt idx="1482">9370057</cx:pt>
          <cx:pt idx="1483">9343976</cx:pt>
          <cx:pt idx="1484">9300852</cx:pt>
          <cx:pt idx="1485">9300771</cx:pt>
          <cx:pt idx="1486">9284657</cx:pt>
          <cx:pt idx="1487">9284475</cx:pt>
          <cx:pt idx="1488">9278980</cx:pt>
          <cx:pt idx="1489">9257933</cx:pt>
          <cx:pt idx="1490">9225165</cx:pt>
          <cx:pt idx="1491">9141959</cx:pt>
          <cx:pt idx="1492">9133087</cx:pt>
          <cx:pt idx="1493">9123773</cx:pt>
          <cx:pt idx="1494">9100000</cx:pt>
          <cx:pt idx="1495">9053924</cx:pt>
          <cx:pt idx="1496">9045037</cx:pt>
          <cx:pt idx="1497">9042266</cx:pt>
          <cx:pt idx="1498">9015786</cx:pt>
          <cx:pt idx="1499">9008928</cx:pt>
          <cx:pt idx="1500">8938179</cx:pt>
          <cx:pt idx="1501">8906039</cx:pt>
          <cx:pt idx="1502">8854588</cx:pt>
          <cx:pt idx="1503">8830000</cx:pt>
          <cx:pt idx="1504">8830000</cx:pt>
          <cx:pt idx="1505">8821531</cx:pt>
          <cx:pt idx="1506">8818967</cx:pt>
          <cx:pt idx="1507">8813366</cx:pt>
          <cx:pt idx="1508">8792641</cx:pt>
          <cx:pt idx="1509">8768623</cx:pt>
          <cx:pt idx="1510">8758465</cx:pt>
          <cx:pt idx="1511">8699684</cx:pt>
          <cx:pt idx="1512">8694528</cx:pt>
          <cx:pt idx="1513">8690000</cx:pt>
          <cx:pt idx="1514">8662299</cx:pt>
          <cx:pt idx="1515">8642254</cx:pt>
          <cx:pt idx="1516">8631221</cx:pt>
          <cx:pt idx="1517">8631221</cx:pt>
          <cx:pt idx="1518">8607223</cx:pt>
          <cx:pt idx="1519">8578145</cx:pt>
          <cx:pt idx="1520">8503161</cx:pt>
          <cx:pt idx="1521">8432823</cx:pt>
          <cx:pt idx="1522">8413606</cx:pt>
          <cx:pt idx="1523">8408614</cx:pt>
          <cx:pt idx="1524">8400000</cx:pt>
          <cx:pt idx="1525">8396624</cx:pt>
          <cx:pt idx="1526">8350177</cx:pt>
          <cx:pt idx="1527">8336565</cx:pt>
          <cx:pt idx="1528">8311368</cx:pt>
          <cx:pt idx="1529">8297830</cx:pt>
          <cx:pt idx="1530">8272447</cx:pt>
          <cx:pt idx="1531">8269963</cx:pt>
          <cx:pt idx="1532">8232624</cx:pt>
          <cx:pt idx="1533">8197405</cx:pt>
          <cx:pt idx="1534">8175394</cx:pt>
          <cx:pt idx="1535">8168741</cx:pt>
          <cx:pt idx="1536">8115878</cx:pt>
          <cx:pt idx="1537">8100000</cx:pt>
          <cx:pt idx="1538">8096053</cx:pt>
          <cx:pt idx="1539">8089926</cx:pt>
          <cx:pt idx="1540">8088568</cx:pt>
          <cx:pt idx="1541">8077470</cx:pt>
          <cx:pt idx="1542">8074715</cx:pt>
          <cx:pt idx="1543">8059386</cx:pt>
          <cx:pt idx="1544">8047419</cx:pt>
          <cx:pt idx="1545">8045844</cx:pt>
          <cx:pt idx="1546">8031620</cx:pt>
          <cx:pt idx="1547">8013113</cx:pt>
          <cx:pt idx="1548">8000000</cx:pt>
          <cx:pt idx="1549">7997095</cx:pt>
          <cx:pt idx="1550">7980275</cx:pt>
          <cx:pt idx="1551">7947763</cx:pt>
          <cx:pt idx="1552">7891000</cx:pt>
          <cx:pt idx="1553">7887882</cx:pt>
          <cx:pt idx="1554">7867349</cx:pt>
          <cx:pt idx="1555">7862546</cx:pt>
          <cx:pt idx="1556">7781388</cx:pt>
          <cx:pt idx="1557">7713577</cx:pt>
          <cx:pt idx="1558">7678089</cx:pt>
          <cx:pt idx="1559">7655201</cx:pt>
          <cx:pt idx="1560">7617947</cx:pt>
          <cx:pt idx="1561">7592632</cx:pt>
          <cx:pt idx="1562">7580895</cx:pt>
          <cx:pt idx="1563">7568996</cx:pt>
          <cx:pt idx="1564">7563179</cx:pt>
          <cx:pt idx="1565">7553210</cx:pt>
          <cx:pt idx="1566">7544812</cx:pt>
          <cx:pt idx="1567">7515297</cx:pt>
          <cx:pt idx="1568">7468807</cx:pt>
          <cx:pt idx="1569">7452765</cx:pt>
          <cx:pt idx="1570">7416109</cx:pt>
          <cx:pt idx="1571">7397469</cx:pt>
          <cx:pt idx="1572">7381787</cx:pt>
          <cx:pt idx="1573">7368960</cx:pt>
          <cx:pt idx="1574">7277055</cx:pt>
          <cx:pt idx="1575">7236496</cx:pt>
          <cx:pt idx="1576">7235293</cx:pt>
          <cx:pt idx="1577">7235267</cx:pt>
          <cx:pt idx="1578">7200000</cx:pt>
          <cx:pt idx="1579">7200000</cx:pt>
          <cx:pt idx="1580">7189039</cx:pt>
          <cx:pt idx="1581">7168445</cx:pt>
          <cx:pt idx="1582">7130611</cx:pt>
          <cx:pt idx="1583">7096584</cx:pt>
          <cx:pt idx="1584">7055248</cx:pt>
          <cx:pt idx="1585">7036404</cx:pt>
          <cx:pt idx="1586">7034272</cx:pt>
          <cx:pt idx="1587">7017041</cx:pt>
          <cx:pt idx="1588">7015224</cx:pt>
          <cx:pt idx="1589">7003620</cx:pt>
          <cx:pt idx="1590">7003141</cx:pt>
          <cx:pt idx="1591">7003011</cx:pt>
          <cx:pt idx="1592">6987757</cx:pt>
          <cx:pt idx="1593">6962502</cx:pt>
          <cx:pt idx="1594">6954997</cx:pt>
          <cx:pt idx="1595">6879556</cx:pt>
          <cx:pt idx="1596">6876974</cx:pt>
          <cx:pt idx="1597">6867101</cx:pt>
          <cx:pt idx="1598">6805534</cx:pt>
          <cx:pt idx="1599">6800000</cx:pt>
          <cx:pt idx="1600">6793213</cx:pt>
          <cx:pt idx="1601">6753840</cx:pt>
          <cx:pt idx="1602">6734992</cx:pt>
          <cx:pt idx="1603">6724080</cx:pt>
          <cx:pt idx="1604">6671475</cx:pt>
          <cx:pt idx="1605">6598492</cx:pt>
          <cx:pt idx="1606">6595716</cx:pt>
          <cx:pt idx="1607">6546368</cx:pt>
          <cx:pt idx="1608">6532308</cx:pt>
          <cx:pt idx="1609">6526393</cx:pt>
          <cx:pt idx="1610">6515579</cx:pt>
          <cx:pt idx="1611">6415649</cx:pt>
          <cx:pt idx="1612">6383298</cx:pt>
          <cx:pt idx="1613">6354736</cx:pt>
          <cx:pt idx="1614">6280507</cx:pt>
          <cx:pt idx="1615">6246959</cx:pt>
          <cx:pt idx="1616">6201559</cx:pt>
          <cx:pt idx="1617">6153600</cx:pt>
          <cx:pt idx="1618">6097096</cx:pt>
          <cx:pt idx="1619">6033556</cx:pt>
          <cx:pt idx="1620">6022940</cx:pt>
          <cx:pt idx="1621">6019483</cx:pt>
          <cx:pt idx="1622">6012734</cx:pt>
          <cx:pt idx="1623">6003149</cx:pt>
          <cx:pt idx="1624">5998709</cx:pt>
          <cx:pt idx="1625">5993605</cx:pt>
          <cx:pt idx="1626">5972900</cx:pt>
          <cx:pt idx="1627">5949219</cx:pt>
          <cx:pt idx="1628">5927406</cx:pt>
          <cx:pt idx="1629">5920167</cx:pt>
          <cx:pt idx="1630">5911876</cx:pt>
          <cx:pt idx="1631">5862100</cx:pt>
          <cx:pt idx="1632">5856732</cx:pt>
          <cx:pt idx="1633">5802596</cx:pt>
          <cx:pt idx="1634">5801344</cx:pt>
          <cx:pt idx="1635">5797927</cx:pt>
          <cx:pt idx="1636">5773825</cx:pt>
          <cx:pt idx="1637">5740078</cx:pt>
          <cx:pt idx="1638">5734486</cx:pt>
          <cx:pt idx="1639">5687294</cx:pt>
          <cx:pt idx="1640">5682070</cx:pt>
          <cx:pt idx="1641">5677801</cx:pt>
          <cx:pt idx="1642">5667084</cx:pt>
          <cx:pt idx="1643">5648679</cx:pt>
          <cx:pt idx="1644">5613460</cx:pt>
          <cx:pt idx="1645">5584685</cx:pt>
          <cx:pt idx="1646">5583510</cx:pt>
          <cx:pt idx="1647">5566327</cx:pt>
          <cx:pt idx="1648">5565975</cx:pt>
          <cx:pt idx="1649">5500797</cx:pt>
          <cx:pt idx="1650">5473600</cx:pt>
          <cx:pt idx="1651">5434867</cx:pt>
          <cx:pt idx="1652">5433940</cx:pt>
          <cx:pt idx="1653">5369373</cx:pt>
          <cx:pt idx="1654">5334024</cx:pt>
          <cx:pt idx="1655">5292381</cx:pt>
          <cx:pt idx="1656">5266619</cx:pt>
          <cx:pt idx="1657">5266619</cx:pt>
          <cx:pt idx="1658">5239376</cx:pt>
          <cx:pt idx="1659">5222640</cx:pt>
          <cx:pt idx="1660">5218921</cx:pt>
          <cx:pt idx="1661">5128617</cx:pt>
          <cx:pt idx="1662">5114507</cx:pt>
          <cx:pt idx="1663">5110552</cx:pt>
          <cx:pt idx="1664">5108370</cx:pt>
          <cx:pt idx="1665">5077977</cx:pt>
          <cx:pt idx="1666">5043880</cx:pt>
          <cx:pt idx="1667">5016190</cx:pt>
          <cx:pt idx="1668">5012990</cx:pt>
          <cx:pt idx="1669">5004225</cx:pt>
          <cx:pt idx="1670">5000377</cx:pt>
          <cx:pt idx="1671">4997476</cx:pt>
          <cx:pt idx="1672">4997134</cx:pt>
          <cx:pt idx="1673">4976634</cx:pt>
          <cx:pt idx="1674">4927390</cx:pt>
          <cx:pt idx="1675">4900000</cx:pt>
          <cx:pt idx="1676">4888703</cx:pt>
          <cx:pt idx="1677">4886369</cx:pt>
          <cx:pt idx="1678">4871190</cx:pt>
          <cx:pt idx="1679">4848292</cx:pt>
          <cx:pt idx="1680">4808247</cx:pt>
          <cx:pt idx="1681">4806295</cx:pt>
          <cx:pt idx="1682">4790000</cx:pt>
          <cx:pt idx="1683">4768918</cx:pt>
          <cx:pt idx="1684">4768374</cx:pt>
          <cx:pt idx="1685">4738570</cx:pt>
          <cx:pt idx="1686">4733909</cx:pt>
          <cx:pt idx="1687">4719300</cx:pt>
          <cx:pt idx="1688">4703228</cx:pt>
          <cx:pt idx="1689">4692139</cx:pt>
          <cx:pt idx="1690">4659817</cx:pt>
          <cx:pt idx="1691">4628751</cx:pt>
          <cx:pt idx="1692">4627372</cx:pt>
          <cx:pt idx="1693">4604054</cx:pt>
          <cx:pt idx="1694">4535191</cx:pt>
          <cx:pt idx="1695">4531491</cx:pt>
          <cx:pt idx="1696">4479776</cx:pt>
          <cx:pt idx="1697">4452209</cx:pt>
          <cx:pt idx="1698">4440119</cx:pt>
          <cx:pt idx="1699">4351969</cx:pt>
          <cx:pt idx="1700">4338033</cx:pt>
          <cx:pt idx="1701">4329966</cx:pt>
          <cx:pt idx="1702">4305922</cx:pt>
          <cx:pt idx="1703">4300302</cx:pt>
          <cx:pt idx="1704">4296447</cx:pt>
          <cx:pt idx="1705">4282851</cx:pt>
          <cx:pt idx="1706">4263397</cx:pt>
          <cx:pt idx="1707">4247405</cx:pt>
          <cx:pt idx="1708">4231215</cx:pt>
          <cx:pt idx="1709">4203192</cx:pt>
          <cx:pt idx="1710">4185387</cx:pt>
          <cx:pt idx="1711">4158074</cx:pt>
          <cx:pt idx="1712">4104113</cx:pt>
          <cx:pt idx="1713">4059537</cx:pt>
          <cx:pt idx="1714">4055108</cx:pt>
          <cx:pt idx="1715">4026186</cx:pt>
          <cx:pt idx="1716">3997790</cx:pt>
          <cx:pt idx="1717">3984028</cx:pt>
          <cx:pt idx="1718">3971000</cx:pt>
          <cx:pt idx="1719">3946250</cx:pt>
          <cx:pt idx="1720">3936931</cx:pt>
          <cx:pt idx="1721">3909616</cx:pt>
          <cx:pt idx="1722">3901336</cx:pt>
          <cx:pt idx="1723">3842000</cx:pt>
          <cx:pt idx="1724">3831145</cx:pt>
          <cx:pt idx="1725">3825820</cx:pt>
          <cx:pt idx="1726">3821335</cx:pt>
          <cx:pt idx="1727">3786715</cx:pt>
          <cx:pt idx="1728">3767324</cx:pt>
          <cx:pt idx="1729">3759147</cx:pt>
          <cx:pt idx="1730">3746915</cx:pt>
          <cx:pt idx="1731">3738726</cx:pt>
          <cx:pt idx="1732">3650000</cx:pt>
          <cx:pt idx="1733">3649779</cx:pt>
          <cx:pt idx="1734">3629485</cx:pt>
          <cx:pt idx="1735">3614488</cx:pt>
          <cx:pt idx="1736">3600000</cx:pt>
          <cx:pt idx="1737">3600000</cx:pt>
          <cx:pt idx="1738">3574731</cx:pt>
          <cx:pt idx="1739">3549339</cx:pt>
          <cx:pt idx="1740">3517198</cx:pt>
          <cx:pt idx="1741">3472213</cx:pt>
          <cx:pt idx="1742">3432299</cx:pt>
          <cx:pt idx="1743">3422650</cx:pt>
          <cx:pt idx="1744">3393765</cx:pt>
          <cx:pt idx="1745">3383834</cx:pt>
          <cx:pt idx="1746">3352454</cx:pt>
          <cx:pt idx="1747">3341469</cx:pt>
          <cx:pt idx="1748">3331103</cx:pt>
          <cx:pt idx="1749">3330342</cx:pt>
          <cx:pt idx="1750">3325872</cx:pt>
          <cx:pt idx="1751">3300000</cx:pt>
          <cx:pt idx="1752">3294553</cx:pt>
          <cx:pt idx="1753">3292105</cx:pt>
          <cx:pt idx="1754">3290318</cx:pt>
          <cx:pt idx="1755">3257792</cx:pt>
          <cx:pt idx="1756">3245861</cx:pt>
          <cx:pt idx="1757">3231500</cx:pt>
          <cx:pt idx="1758">3228696</cx:pt>
          <cx:pt idx="1759">3208190</cx:pt>
          <cx:pt idx="1760">3179303</cx:pt>
          <cx:pt idx="1761">3156970</cx:pt>
          <cx:pt idx="1762">3138210</cx:pt>
          <cx:pt idx="1763">3132222</cx:pt>
          <cx:pt idx="1764">3120196</cx:pt>
          <cx:pt idx="1765">3099680</cx:pt>
          <cx:pt idx="1766">3092822</cx:pt>
          <cx:pt idx="1767">3069884</cx:pt>
          <cx:pt idx="1768">3063732</cx:pt>
          <cx:pt idx="1769">3057024</cx:pt>
          <cx:pt idx="1770">3009155</cx:pt>
          <cx:pt idx="1771">3005123</cx:pt>
          <cx:pt idx="1772">3000000</cx:pt>
          <cx:pt idx="1773">2960089</cx:pt>
          <cx:pt idx="1774">2929123</cx:pt>
          <cx:pt idx="1775">2921130</cx:pt>
          <cx:pt idx="1776">2903262</cx:pt>
          <cx:pt idx="1777">2900000</cx:pt>
          <cx:pt idx="1778">2890032</cx:pt>
          <cx:pt idx="1779">2883495</cx:pt>
          <cx:pt idx="1780">2862501</cx:pt>
          <cx:pt idx="1781">2860839</cx:pt>
          <cx:pt idx="1782">2853933</cx:pt>
          <cx:pt idx="1783">2844929</cx:pt>
          <cx:pt idx="1784">2831622</cx:pt>
          <cx:pt idx="1785">2828771</cx:pt>
          <cx:pt idx="1786">2822418</cx:pt>
          <cx:pt idx="1787">2817771</cx:pt>
          <cx:pt idx="1788">2814185</cx:pt>
          <cx:pt idx="1789">2808744</cx:pt>
          <cx:pt idx="1790">2774834</cx:pt>
          <cx:pt idx="1791">2773863</cx:pt>
          <cx:pt idx="1792">2752475</cx:pt>
          <cx:pt idx="1793">2732062</cx:pt>
          <cx:pt idx="1794">2713208</cx:pt>
          <cx:pt idx="1795">2700000</cx:pt>
          <cx:pt idx="1796">2695428</cx:pt>
          <cx:pt idx="1797">2690677</cx:pt>
          <cx:pt idx="1798">2688364</cx:pt>
          <cx:pt idx="1799">2667015</cx:pt>
          <cx:pt idx="1800">2615685</cx:pt>
          <cx:pt idx="1801">2596914</cx:pt>
          <cx:pt idx="1802">2592872</cx:pt>
          <cx:pt idx="1803">2588228</cx:pt>
          <cx:pt idx="1804">2576314</cx:pt>
          <cx:pt idx="1805">2575718</cx:pt>
          <cx:pt idx="1806">2572742</cx:pt>
          <cx:pt idx="1807">2570442</cx:pt>
          <cx:pt idx="1808">2558739</cx:pt>
          <cx:pt idx="1809">2556065</cx:pt>
          <cx:pt idx="1810">2525762</cx:pt>
          <cx:pt idx="1811">2514138</cx:pt>
          <cx:pt idx="1812">2508670</cx:pt>
          <cx:pt idx="1813">2501651</cx:pt>
          <cx:pt idx="1814">2501651</cx:pt>
          <cx:pt idx="1815">2483154</cx:pt>
          <cx:pt idx="1816">2481242</cx:pt>
          <cx:pt idx="1817">2439163</cx:pt>
          <cx:pt idx="1818">2429000</cx:pt>
          <cx:pt idx="1819">2411331</cx:pt>
          <cx:pt idx="1820">2401264</cx:pt>
          <cx:pt idx="1821">2391000</cx:pt>
          <cx:pt idx="1822">2386698</cx:pt>
          <cx:pt idx="1823">2361537</cx:pt>
          <cx:pt idx="1824">2357532</cx:pt>
          <cx:pt idx="1825">2354988</cx:pt>
          <cx:pt idx="1826">2348123</cx:pt>
          <cx:pt idx="1827">2323044</cx:pt>
          <cx:pt idx="1828">2307550</cx:pt>
          <cx:pt idx="1829">2304950</cx:pt>
          <cx:pt idx="1830">2298046</cx:pt>
          <cx:pt idx="1831">2270647</cx:pt>
          <cx:pt idx="1832">2269307</cx:pt>
          <cx:pt idx="1833">2262293</cx:pt>
          <cx:pt idx="1834">2237244</cx:pt>
          <cx:pt idx="1835">2214255</cx:pt>
          <cx:pt idx="1836">2190525</cx:pt>
          <cx:pt idx="1837">2180954</cx:pt>
          <cx:pt idx="1838">2173190</cx:pt>
          <cx:pt idx="1839">2166863</cx:pt>
          <cx:pt idx="1840">2163911</cx:pt>
          <cx:pt idx="1841">2154410</cx:pt>
          <cx:pt idx="1842">2154410</cx:pt>
          <cx:pt idx="1843">2137776</cx:pt>
          <cx:pt idx="1844">2128202</cx:pt>
          <cx:pt idx="1845">2106233</cx:pt>
          <cx:pt idx="1846">2103828</cx:pt>
          <cx:pt idx="1847">2094451</cx:pt>
          <cx:pt idx="1848">2060184</cx:pt>
          <cx:pt idx="1849">2057332</cx:pt>
          <cx:pt idx="1850">2051787</cx:pt>
          <cx:pt idx="1851">2051787</cx:pt>
          <cx:pt idx="1852">2048809</cx:pt>
          <cx:pt idx="1853">2048809</cx:pt>
          <cx:pt idx="1854">2033920</cx:pt>
          <cx:pt idx="1855">2000000</cx:pt>
          <cx:pt idx="1856">1994973</cx:pt>
          <cx:pt idx="1857">1957978</cx:pt>
          <cx:pt idx="1858">1947339</cx:pt>
          <cx:pt idx="1859">1932305</cx:pt>
          <cx:pt idx="1860">1920333</cx:pt>
          <cx:pt idx="1861">1885134</cx:pt>
          <cx:pt idx="1862">1861000</cx:pt>
          <cx:pt idx="1863">1854039</cx:pt>
          <cx:pt idx="1864">1815748</cx:pt>
          <cx:pt idx="1865">1797066</cx:pt>
          <cx:pt idx="1866">1755271</cx:pt>
          <cx:pt idx="1867">1743332</cx:pt>
          <cx:pt idx="1868">1727544</cx:pt>
          <cx:pt idx="1869">1703287</cx:pt>
          <cx:pt idx="1870">1679969</cx:pt>
          <cx:pt idx="1871">1677654</cx:pt>
          <cx:pt idx="1872">1676553</cx:pt>
          <cx:pt idx="1873">1659955</cx:pt>
          <cx:pt idx="1874">1655091</cx:pt>
          <cx:pt idx="1875">1623749</cx:pt>
          <cx:pt idx="1876">1612029</cx:pt>
          <cx:pt idx="1877">1610731</cx:pt>
          <cx:pt idx="1878">1590010</cx:pt>
          <cx:pt idx="1879">1560950</cx:pt>
          <cx:pt idx="1880">1549702</cx:pt>
          <cx:pt idx="1881">1547570</cx:pt>
          <cx:pt idx="1882">1508841</cx:pt>
          <cx:pt idx="1883">1483540</cx:pt>
          <cx:pt idx="1884">1459004</cx:pt>
          <cx:pt idx="1885">1445438</cx:pt>
          <cx:pt idx="1886">1413105</cx:pt>
          <cx:pt idx="1887">1409668</cx:pt>
          <cx:pt idx="1888">1373585</cx:pt>
          <cx:pt idx="1889">1352472</cx:pt>
          <cx:pt idx="1890">1335839</cx:pt>
          <cx:pt idx="1891">1289999</cx:pt>
          <cx:pt idx="1892">1273984</cx:pt>
          <cx:pt idx="1893">1250934</cx:pt>
          <cx:pt idx="1894">1239558</cx:pt>
          <cx:pt idx="1895">1228120</cx:pt>
          <cx:pt idx="1896">1216074</cx:pt>
          <cx:pt idx="1897">1204508</cx:pt>
          <cx:pt idx="1898">1200000</cx:pt>
          <cx:pt idx="1899">1186670</cx:pt>
          <cx:pt idx="1900">1178893</cx:pt>
          <cx:pt idx="1901">1177215</cx:pt>
          <cx:pt idx="1902">1167270</cx:pt>
          <cx:pt idx="1903">1161099</cx:pt>
          <cx:pt idx="1904">1157157</cx:pt>
          <cx:pt idx="1905">1142507</cx:pt>
          <cx:pt idx="1906">1109095</cx:pt>
          <cx:pt idx="1907">1102171</cx:pt>
          <cx:pt idx="1908">1093039</cx:pt>
          <cx:pt idx="1909">1081498</cx:pt>
          <cx:pt idx="1910">1081331</cx:pt>
          <cx:pt idx="1911">1062898</cx:pt>
          <cx:pt idx="1912">1043445</cx:pt>
          <cx:pt idx="1913">1019112</cx:pt>
          <cx:pt idx="1914">1014398</cx:pt>
          <cx:pt idx="1915">1014398</cx:pt>
          <cx:pt idx="1916">1003072</cx:pt>
          <cx:pt idx="1917">999853</cx:pt>
          <cx:pt idx="1918">999622</cx:pt>
          <cx:pt idx="1919">969176</cx:pt>
          <cx:pt idx="1920">950218</cx:pt>
          <cx:pt idx="1921">902790</cx:pt>
          <cx:pt idx="1922">902679</cx:pt>
          <cx:pt idx="1923">865931</cx:pt>
          <cx:pt idx="1924">851636</cx:pt>
          <cx:pt idx="1925">834712</cx:pt>
          <cx:pt idx="1926">825638</cx:pt>
          <cx:pt idx="1927">824921</cx:pt>
          <cx:pt idx="1928">815288</cx:pt>
          <cx:pt idx="1929">815288</cx:pt>
          <cx:pt idx="1930">802119</cx:pt>
          <cx:pt idx="1931">800600</cx:pt>
          <cx:pt idx="1932">800000</cx:pt>
          <cx:pt idx="1933">794341</cx:pt>
          <cx:pt idx="1934">783276</cx:pt>
          <cx:pt idx="1935">761283</cx:pt>
          <cx:pt idx="1936">751715</cx:pt>
          <cx:pt idx="1937">747724</cx:pt>
          <cx:pt idx="1938">745402</cx:pt>
          <cx:pt idx="1939">744858</cx:pt>
          <cx:pt idx="1940">706659</cx:pt>
          <cx:pt idx="1941">701088</cx:pt>
          <cx:pt idx="1942">700000</cx:pt>
          <cx:pt idx="1943">682273</cx:pt>
          <cx:pt idx="1944">677838</cx:pt>
          <cx:pt idx="1945">670712</cx:pt>
          <cx:pt idx="1946">663780</cx:pt>
          <cx:pt idx="1947">656942</cx:pt>
          <cx:pt idx="1948">652835</cx:pt>
          <cx:pt idx="1949">615792</cx:pt>
          <cx:pt idx="1950">614943</cx:pt>
          <cx:pt idx="1951">608545</cx:pt>
          <cx:pt idx="1952">595783</cx:pt>
          <cx:pt idx="1953">591796</cx:pt>
          <cx:pt idx="1954">573641</cx:pt>
          <cx:pt idx="1955">561238</cx:pt>
          <cx:pt idx="1956">559990</cx:pt>
          <cx:pt idx="1957">557668</cx:pt>
          <cx:pt idx="1958">530592</cx:pt>
          <cx:pt idx="1959">523568</cx:pt>
          <cx:pt idx="1960">513940</cx:pt>
          <cx:pt idx="1961">506446</cx:pt>
          <cx:pt idx="1962">485341</cx:pt>
          <cx:pt idx="1963">480318</cx:pt>
          <cx:pt idx="1964">476767</cx:pt>
          <cx:pt idx="1965">455447</cx:pt>
          <cx:pt idx="1966">441829</cx:pt>
          <cx:pt idx="1967">417760</cx:pt>
          <cx:pt idx="1968">417500</cx:pt>
          <cx:pt idx="1969">406666</cx:pt>
          <cx:pt idx="1970">393961</cx:pt>
          <cx:pt idx="1971">360866</cx:pt>
          <cx:pt idx="1972">349947</cx:pt>
          <cx:pt idx="1973">347780</cx:pt>
          <cx:pt idx="1974">346122</cx:pt>
          <cx:pt idx="1975">329466</cx:pt>
          <cx:pt idx="1976">324804</cx:pt>
          <cx:pt idx="1977">323741</cx:pt>
          <cx:pt idx="1978">308707</cx:pt>
          <cx:pt idx="1979">301331</cx:pt>
          <cx:pt idx="1980">300000</cx:pt>
          <cx:pt idx="1981">293258</cx:pt>
          <cx:pt idx="1982">292175</cx:pt>
          <cx:pt idx="1983">279017</cx:pt>
          <cx:pt idx="1984">277257</cx:pt>
          <cx:pt idx="1985">264487</cx:pt>
          <cx:pt idx="1986">259297</cx:pt>
          <cx:pt idx="1987">250263</cx:pt>
          <cx:pt idx="1988">243649</cx:pt>
          <cx:pt idx="1989">241395</cx:pt>
          <cx:pt idx="1990">237233</cx:pt>
          <cx:pt idx="1991">224196</cx:pt>
          <cx:pt idx="1992">204793</cx:pt>
          <cx:pt idx="1993">203020</cx:pt>
          <cx:pt idx="1994">201437</cx:pt>
          <cx:pt idx="1995">200000</cx:pt>
          <cx:pt idx="1996">199816</cx:pt>
          <cx:pt idx="1997">170483</cx:pt>
          <cx:pt idx="1998">165429</cx:pt>
          <cx:pt idx="1999">150619</cx:pt>
          <cx:pt idx="2000">131507</cx:pt>
          <cx:pt idx="2001">128566</cx:pt>
          <cx:pt idx="2002">124220</cx:pt>
          <cx:pt idx="2003">117603</cx:pt>
          <cx:pt idx="2004">103943</cx:pt>
          <cx:pt idx="2005">100000</cx:pt>
          <cx:pt idx="2006">84122</cx:pt>
          <cx:pt idx="2007">80850</cx:pt>
          <cx:pt idx="2008">70536</cx:pt>
          <cx:pt idx="2009">57962</cx:pt>
          <cx:pt idx="2010">57096</cx:pt>
          <cx:pt idx="2011">48622</cx:pt>
          <cx:pt idx="2012">46737</cx:pt>
          <cx:pt idx="2013">41309</cx:pt>
          <cx:pt idx="2014">9677</cx:pt>
          <cx:pt idx="2015">7168</cx:pt>
          <cx:pt idx="2016">-1333</cx:pt>
          <cx:pt idx="2017">-4016</cx:pt>
          <cx:pt idx="2018">-10239</cx:pt>
          <cx:pt idx="2019">-15622</cx:pt>
          <cx:pt idx="2020">-17786</cx:pt>
          <cx:pt idx="2021">-19443</cx:pt>
          <cx:pt idx="2022">-23927</cx:pt>
          <cx:pt idx="2023">-30061</cx:pt>
          <cx:pt idx="2024">-39916</cx:pt>
          <cx:pt idx="2025">-44648</cx:pt>
          <cx:pt idx="2026">-44995</cx:pt>
          <cx:pt idx="2027">-46866</cx:pt>
          <cx:pt idx="2028">-49971</cx:pt>
          <cx:pt idx="2029">-60918</cx:pt>
          <cx:pt idx="2030">-61430</cx:pt>
          <cx:pt idx="2031">-70878</cx:pt>
          <cx:pt idx="2032">-73435</cx:pt>
          <cx:pt idx="2033">-87637</cx:pt>
          <cx:pt idx="2034">-99275</cx:pt>
          <cx:pt idx="2035">-100000</cx:pt>
          <cx:pt idx="2036">-104762</cx:pt>
          <cx:pt idx="2037">-113700</cx:pt>
          <cx:pt idx="2038">-123471</cx:pt>
          <cx:pt idx="2039">-140621</cx:pt>
          <cx:pt idx="2040">-165959</cx:pt>
          <cx:pt idx="2041">-190187</cx:pt>
          <cx:pt idx="2042">-194801</cx:pt>
          <cx:pt idx="2043">-198218</cx:pt>
          <cx:pt idx="2044">-198889</cx:pt>
          <cx:pt idx="2045">-200506</cx:pt>
          <cx:pt idx="2046">-201659</cx:pt>
          <cx:pt idx="2047">-204532</cx:pt>
          <cx:pt idx="2048">-226328</cx:pt>
          <cx:pt idx="2049">-239409</cx:pt>
          <cx:pt idx="2050">-256653</cx:pt>
          <cx:pt idx="2051">-262699</cx:pt>
          <cx:pt idx="2052">-273613</cx:pt>
          <cx:pt idx="2053">-278739</cx:pt>
          <cx:pt idx="2054">-297532</cx:pt>
          <cx:pt idx="2055">-299639</cx:pt>
          <cx:pt idx="2056">-315648</cx:pt>
          <cx:pt idx="2057">-338009</cx:pt>
          <cx:pt idx="2058">-338013</cx:pt>
          <cx:pt idx="2059">-345923</cx:pt>
          <cx:pt idx="2060">-354460</cx:pt>
          <cx:pt idx="2061">-360000</cx:pt>
          <cx:pt idx="2062">-398921</cx:pt>
          <cx:pt idx="2063">-401983</cx:pt>
          <cx:pt idx="2064">-417976</cx:pt>
          <cx:pt idx="2065">-420316</cx:pt>
          <cx:pt idx="2066">-420316</cx:pt>
          <cx:pt idx="2067">-428012</cx:pt>
          <cx:pt idx="2068">-428053</cx:pt>
          <cx:pt idx="2069">-447150</cx:pt>
          <cx:pt idx="2070">-451570</cx:pt>
          <cx:pt idx="2071">-456793</cx:pt>
          <cx:pt idx="2072">-467355</cx:pt>
          <cx:pt idx="2073">-468063</cx:pt>
          <cx:pt idx="2074">-468168</cx:pt>
          <cx:pt idx="2075">-473703</cx:pt>
          <cx:pt idx="2076">-477000</cx:pt>
          <cx:pt idx="2077">-479422</cx:pt>
          <cx:pt idx="2078">-486866</cx:pt>
          <cx:pt idx="2079">-492921</cx:pt>
          <cx:pt idx="2080">-498668</cx:pt>
          <cx:pt idx="2081">-500000</cx:pt>
          <cx:pt idx="2082">-506218</cx:pt>
          <cx:pt idx="2083">-515779</cx:pt>
          <cx:pt idx="2084">-518814</cx:pt>
          <cx:pt idx="2085">-522998</cx:pt>
          <cx:pt idx="2086">-526618</cx:pt>
          <cx:pt idx="2087">-531428</cx:pt>
          <cx:pt idx="2088">-535345</cx:pt>
          <cx:pt idx="2089">-535874</cx:pt>
          <cx:pt idx="2090">-572808</cx:pt>
          <cx:pt idx="2091">-586507</cx:pt>
          <cx:pt idx="2092">-603965</cx:pt>
          <cx:pt idx="2093">-604771</cx:pt>
          <cx:pt idx="2094">-605096</cx:pt>
          <cx:pt idx="2095">-625893</cx:pt>
          <cx:pt idx="2096">-631531</cx:pt>
          <cx:pt idx="2097">-636215</cx:pt>
          <cx:pt idx="2098">-636215</cx:pt>
          <cx:pt idx="2099">-640226</cx:pt>
          <cx:pt idx="2100">-651422</cx:pt>
          <cx:pt idx="2101">-655417</cx:pt>
          <cx:pt idx="2102">-672499</cx:pt>
          <cx:pt idx="2103">-688237</cx:pt>
          <cx:pt idx="2104">-690958</cx:pt>
          <cx:pt idx="2105">-693303</cx:pt>
          <cx:pt idx="2106">-696442</cx:pt>
          <cx:pt idx="2107">-701468</cx:pt>
          <cx:pt idx="2108">-702671</cx:pt>
          <cx:pt idx="2109">-707762</cx:pt>
          <cx:pt idx="2110">-712239</cx:pt>
          <cx:pt idx="2111">-718500</cx:pt>
          <cx:pt idx="2112">-720718</cx:pt>
          <cx:pt idx="2113">-725339</cx:pt>
          <cx:pt idx="2114">-736141</cx:pt>
          <cx:pt idx="2115">-744000</cx:pt>
          <cx:pt idx="2116">-747572</cx:pt>
          <cx:pt idx="2117">-750995</cx:pt>
          <cx:pt idx="2118">-758291</cx:pt>
          <cx:pt idx="2119">-774089</cx:pt>
          <cx:pt idx="2120">-776010</cx:pt>
          <cx:pt idx="2121">-785353</cx:pt>
          <cx:pt idx="2122">-787706</cx:pt>
          <cx:pt idx="2123">-787759</cx:pt>
          <cx:pt idx="2124">-799244</cx:pt>
          <cx:pt idx="2125">-799341</cx:pt>
          <cx:pt idx="2126">-808054</cx:pt>
          <cx:pt idx="2127">-809722</cx:pt>
          <cx:pt idx="2128">-818710</cx:pt>
          <cx:pt idx="2129">-825130</cx:pt>
          <cx:pt idx="2130">-826515</cx:pt>
          <cx:pt idx="2131">-855569</cx:pt>
          <cx:pt idx="2132">-865951</cx:pt>
          <cx:pt idx="2133">-881622</cx:pt>
          <cx:pt idx="2134">-890722</cx:pt>
          <cx:pt idx="2135">-893357</cx:pt>
          <cx:pt idx="2136">-895923</cx:pt>
          <cx:pt idx="2137">-901776</cx:pt>
          <cx:pt idx="2138">-903266</cx:pt>
          <cx:pt idx="2139">-904547</cx:pt>
          <cx:pt idx="2140">-909814</cx:pt>
          <cx:pt idx="2141">-928770</cx:pt>
          <cx:pt idx="2142">-937520</cx:pt>
          <cx:pt idx="2143">-945296</cx:pt>
          <cx:pt idx="2144">-953049</cx:pt>
          <cx:pt idx="2145">-954324</cx:pt>
          <cx:pt idx="2146">-957510</cx:pt>
          <cx:pt idx="2147">-959412</cx:pt>
          <cx:pt idx="2148">-978790</cx:pt>
          <cx:pt idx="2149">-980461</cx:pt>
          <cx:pt idx="2150">-987004</cx:pt>
          <cx:pt idx="2151">-989982</cx:pt>
          <cx:pt idx="2152">-993613</cx:pt>
          <cx:pt idx="2153">-999279</cx:pt>
          <cx:pt idx="2154">-1000000</cx:pt>
          <cx:pt idx="2155">-1026818</cx:pt>
          <cx:pt idx="2156">-1043871</cx:pt>
          <cx:pt idx="2157">-1047380</cx:pt>
          <cx:pt idx="2158">-1081047</cx:pt>
          <cx:pt idx="2159">-1093965</cx:pt>
          <cx:pt idx="2160">-1095876</cx:pt>
          <cx:pt idx="2161">-1107418</cx:pt>
          <cx:pt idx="2162">-1117120</cx:pt>
          <cx:pt idx="2163">-1126033</cx:pt>
          <cx:pt idx="2164">-1140525</cx:pt>
          <cx:pt idx="2165">-1141064</cx:pt>
          <cx:pt idx="2166">-1156686</cx:pt>
          <cx:pt idx="2167">-1172081</cx:pt>
          <cx:pt idx="2168">-1178017</cx:pt>
          <cx:pt idx="2169">-1200000</cx:pt>
          <cx:pt idx="2170">-1207221</cx:pt>
          <cx:pt idx="2171">-1212565</cx:pt>
          <cx:pt idx="2172">-1217162</cx:pt>
          <cx:pt idx="2173">-1217916</cx:pt>
          <cx:pt idx="2174">-1231955</cx:pt>
          <cx:pt idx="2175">-1233986</cx:pt>
          <cx:pt idx="2176">-1234893</cx:pt>
          <cx:pt idx="2177">-1254850</cx:pt>
          <cx:pt idx="2178">-1260859</cx:pt>
          <cx:pt idx="2179">-1297136</cx:pt>
          <cx:pt idx="2180">-1304240</cx:pt>
          <cx:pt idx="2181">-1305432</cx:pt>
          <cx:pt idx="2182">-1305692</cx:pt>
          <cx:pt idx="2183">-1318980</cx:pt>
          <cx:pt idx="2184">-1326934</cx:pt>
          <cx:pt idx="2185">-1331157</cx:pt>
          <cx:pt idx="2186">-1336492</cx:pt>
          <cx:pt idx="2187">-1336755</cx:pt>
          <cx:pt idx="2188">-1338990</cx:pt>
          <cx:pt idx="2189">-1346379</cx:pt>
          <cx:pt idx="2190">-1355230</cx:pt>
          <cx:pt idx="2191">-1363170</cx:pt>
          <cx:pt idx="2192">-1380159</cx:pt>
          <cx:pt idx="2193">-1381565</cx:pt>
          <cx:pt idx="2194">-1388796</cx:pt>
          <cx:pt idx="2195">-1398153</cx:pt>
          <cx:pt idx="2196">-1404336</cx:pt>
          <cx:pt idx="2197">-1421092</cx:pt>
          <cx:pt idx="2198">-1425912</cx:pt>
          <cx:pt idx="2199">-1455956</cx:pt>
          <cx:pt idx="2200">-1456527</cx:pt>
          <cx:pt idx="2201">-1457225</cx:pt>
          <cx:pt idx="2202">-1459475</cx:pt>
          <cx:pt idx="2203">-1472045</cx:pt>
          <cx:pt idx="2204">-1476537</cx:pt>
          <cx:pt idx="2205">-1496522</cx:pt>
          <cx:pt idx="2206">-1498907</cx:pt>
          <cx:pt idx="2207">-1499297</cx:pt>
          <cx:pt idx="2208">-1507034</cx:pt>
          <cx:pt idx="2209">-1539005</cx:pt>
          <cx:pt idx="2210">-1552547</cx:pt>
          <cx:pt idx="2211">-1569178</cx:pt>
          <cx:pt idx="2212">-1573107</cx:pt>
          <cx:pt idx="2213">-1573149</cx:pt>
          <cx:pt idx="2214">-1576479</cx:pt>
          <cx:pt idx="2215">-1589759</cx:pt>
          <cx:pt idx="2216">-1604408</cx:pt>
          <cx:pt idx="2217">-1605064</cx:pt>
          <cx:pt idx="2218">-1642524</cx:pt>
          <cx:pt idx="2219">-1647420</cx:pt>
          <cx:pt idx="2220">-1649942</cx:pt>
          <cx:pt idx="2221">-1661305</cx:pt>
          <cx:pt idx="2222">-1717323</cx:pt>
          <cx:pt idx="2223">-1730939</cx:pt>
          <cx:pt idx="2224">-1734419</cx:pt>
          <cx:pt idx="2225">-1774772</cx:pt>
          <cx:pt idx="2226">-1780971</cx:pt>
          <cx:pt idx="2227">-1800000</cx:pt>
          <cx:pt idx="2228">-1801234</cx:pt>
          <cx:pt idx="2229">-1801593</cx:pt>
          <cx:pt idx="2230">-1806081</cx:pt>
          <cx:pt idx="2231">-1820357</cx:pt>
          <cx:pt idx="2232">-1823108</cx:pt>
          <cx:pt idx="2233">-1829786</cx:pt>
          <cx:pt idx="2234">-1845268</cx:pt>
          <cx:pt idx="2235">-1870242</cx:pt>
          <cx:pt idx="2236">-1875506</cx:pt>
          <cx:pt idx="2237">-1888640</cx:pt>
          <cx:pt idx="2238">-1891482</cx:pt>
          <cx:pt idx="2239">-1894923</cx:pt>
          <cx:pt idx="2240">-1900853</cx:pt>
          <cx:pt idx="2241">-1906509</cx:pt>
          <cx:pt idx="2242">-1907599</cx:pt>
          <cx:pt idx="2243">-1912244</cx:pt>
          <cx:pt idx="2244">-1918374</cx:pt>
          <cx:pt idx="2245">-1929689</cx:pt>
          <cx:pt idx="2246">-1939157</cx:pt>
          <cx:pt idx="2247">-1947834</cx:pt>
          <cx:pt idx="2248">-1950865</cx:pt>
          <cx:pt idx="2249">-1951288</cx:pt>
          <cx:pt idx="2250">-1965583</cx:pt>
          <cx:pt idx="2251">-1971342</cx:pt>
          <cx:pt idx="2252">-1994515</cx:pt>
          <cx:pt idx="2253">-1995042</cx:pt>
          <cx:pt idx="2254">-1997564</cx:pt>
          <cx:pt idx="2255">-2001718</cx:pt>
          <cx:pt idx="2256">-2001718</cx:pt>
          <cx:pt idx="2257">-2003560</cx:pt>
          <cx:pt idx="2258">-2022635</cx:pt>
          <cx:pt idx="2259">-2028183</cx:pt>
          <cx:pt idx="2260">-2055787</cx:pt>
          <cx:pt idx="2261">-2077789</cx:pt>
          <cx:pt idx="2262">-2095743</cx:pt>
          <cx:pt idx="2263">-2177843</cx:pt>
          <cx:pt idx="2264">-2195727</cx:pt>
          <cx:pt idx="2265">-2196204</cx:pt>
          <cx:pt idx="2266">-2198810</cx:pt>
          <cx:pt idx="2267">-2200996</cx:pt>
          <cx:pt idx="2268">-2216223</cx:pt>
          <cx:pt idx="2269">-2235973</cx:pt>
          <cx:pt idx="2270">-2236987</cx:pt>
          <cx:pt idx="2271">-2247069</cx:pt>
          <cx:pt idx="2272">-2271261</cx:pt>
          <cx:pt idx="2273">-2279629</cx:pt>
          <cx:pt idx="2274">-2288790</cx:pt>
          <cx:pt idx="2275">-2292073</cx:pt>
          <cx:pt idx="2276">-2296998</cx:pt>
          <cx:pt idx="2277">-2298120</cx:pt>
          <cx:pt idx="2278">-2308300</cx:pt>
          <cx:pt idx="2279">-2326217</cx:pt>
          <cx:pt idx="2280">-2400000</cx:pt>
          <cx:pt idx="2281">-2400149</cx:pt>
          <cx:pt idx="2282">-2407809</cx:pt>
          <cx:pt idx="2283">-2411568</cx:pt>
          <cx:pt idx="2284">-2424273</cx:pt>
          <cx:pt idx="2285">-2425934</cx:pt>
          <cx:pt idx="2286">-2428096</cx:pt>
          <cx:pt idx="2287">-2436330</cx:pt>
          <cx:pt idx="2288">-2438373</cx:pt>
          <cx:pt idx="2289">-2446068</cx:pt>
          <cx:pt idx="2290">-2446488</cx:pt>
          <cx:pt idx="2291">-2450515</cx:pt>
          <cx:pt idx="2292">-2452144</cx:pt>
          <cx:pt idx="2293">-2470843</cx:pt>
          <cx:pt idx="2294">-2480678</cx:pt>
          <cx:pt idx="2295">-2481780</cx:pt>
          <cx:pt idx="2296">-2497745</cx:pt>
          <cx:pt idx="2297">-2499696</cx:pt>
          <cx:pt idx="2298">-2533006</cx:pt>
          <cx:pt idx="2299">-2535644</cx:pt>
          <cx:pt idx="2300">-2554354</cx:pt>
          <cx:pt idx="2301">-2561892</cx:pt>
          <cx:pt idx="2302">-2566866</cx:pt>
          <cx:pt idx="2303">-2567658</cx:pt>
          <cx:pt idx="2304">-2581732</cx:pt>
          <cx:pt idx="2305">-2604984</cx:pt>
          <cx:pt idx="2306">-2613590</cx:pt>
          <cx:pt idx="2307">-2628615</cx:pt>
          <cx:pt idx="2308">-2648431</cx:pt>
          <cx:pt idx="2309">-2674927</cx:pt>
          <cx:pt idx="2310">-2697796</cx:pt>
          <cx:pt idx="2311">-2712523</cx:pt>
          <cx:pt idx="2312">-2716218</cx:pt>
          <cx:pt idx="2313">-2718714</cx:pt>
          <cx:pt idx="2314">-2726412</cx:pt>
          <cx:pt idx="2315">-2777139</cx:pt>
          <cx:pt idx="2316">-2778191</cx:pt>
          <cx:pt idx="2317">-2787583</cx:pt>
          <cx:pt idx="2318">-2795501</cx:pt>
          <cx:pt idx="2319">-2799197</cx:pt>
          <cx:pt idx="2320">-2800000</cx:pt>
          <cx:pt idx="2321">-2816208</cx:pt>
          <cx:pt idx="2322">-2844228</cx:pt>
          <cx:pt idx="2323">-2856597</cx:pt>
          <cx:pt idx="2324">-2864751</cx:pt>
          <cx:pt idx="2325">-2894915</cx:pt>
          <cx:pt idx="2326">-2895331</cx:pt>
          <cx:pt idx="2327">-2898989</cx:pt>
          <cx:pt idx="2328">-2960148</cx:pt>
          <cx:pt idx="2329">-2969275</cx:pt>
          <cx:pt idx="2330">-2970919</cx:pt>
          <cx:pt idx="2331">-2973655</cx:pt>
          <cx:pt idx="2332">-2978000</cx:pt>
          <cx:pt idx="2333">-2981550</cx:pt>
          <cx:pt idx="2334">-2994861</cx:pt>
          <cx:pt idx="2335">-3017320</cx:pt>
          <cx:pt idx="2336">-3017368</cx:pt>
          <cx:pt idx="2337">-3019662</cx:pt>
          <cx:pt idx="2338">-3024316</cx:pt>
          <cx:pt idx="2339">-3087018</cx:pt>
          <cx:pt idx="2340">-3088667</cx:pt>
          <cx:pt idx="2341">-3135041</cx:pt>
          <cx:pt idx="2342">-3157942</cx:pt>
          <cx:pt idx="2343">-3189032</cx:pt>
          <cx:pt idx="2344">-3200000</cx:pt>
          <cx:pt idx="2345">-3206096</cx:pt>
          <cx:pt idx="2346">-3219004</cx:pt>
          <cx:pt idx="2347">-3238291</cx:pt>
          <cx:pt idx="2348">-3242913</cx:pt>
          <cx:pt idx="2349">-3260233</cx:pt>
          <cx:pt idx="2350">-3270031</cx:pt>
          <cx:pt idx="2351">-3279766</cx:pt>
          <cx:pt idx="2352">-3297099</cx:pt>
          <cx:pt idx="2353">-3307186</cx:pt>
          <cx:pt idx="2354">-3312828</cx:pt>
          <cx:pt idx="2355">-3334146</cx:pt>
          <cx:pt idx="2356">-3368360</cx:pt>
          <cx:pt idx="2357">-3380827</cx:pt>
          <cx:pt idx="2358">-3385764</cx:pt>
          <cx:pt idx="2359">-3398772</cx:pt>
          <cx:pt idx="2360">-3400000</cx:pt>
          <cx:pt idx="2361">-3401692</cx:pt>
          <cx:pt idx="2362">-3401692</cx:pt>
          <cx:pt idx="2363">-3403207</cx:pt>
          <cx:pt idx="2364">-3437941</cx:pt>
          <cx:pt idx="2365">-3445415</cx:pt>
          <cx:pt idx="2366">-3457140</cx:pt>
          <cx:pt idx="2367">-3462394</cx:pt>
          <cx:pt idx="2368">-3469419</cx:pt>
          <cx:pt idx="2369">-3474166</cx:pt>
          <cx:pt idx="2370">-3508650</cx:pt>
          <cx:pt idx="2371">-3525492</cx:pt>
          <cx:pt idx="2372">-3535096</cx:pt>
          <cx:pt idx="2373">-3556518</cx:pt>
          <cx:pt idx="2374">-3557841</cx:pt>
          <cx:pt idx="2375">-3600207</cx:pt>
          <cx:pt idx="2376">-3602635</cx:pt>
          <cx:pt idx="2377">-3624277</cx:pt>
          <cx:pt idx="2378">-3628103</cx:pt>
          <cx:pt idx="2379">-3628423</cx:pt>
          <cx:pt idx="2380">-3630883</cx:pt>
          <cx:pt idx="2381">-3649226</cx:pt>
          <cx:pt idx="2382">-3699331</cx:pt>
          <cx:pt idx="2383">-3712212</cx:pt>
          <cx:pt idx="2384">-3714714</cx:pt>
          <cx:pt idx="2385">-3716496</cx:pt>
          <cx:pt idx="2386">-3731172</cx:pt>
          <cx:pt idx="2387">-3742998</cx:pt>
          <cx:pt idx="2388">-3751299</cx:pt>
          <cx:pt idx="2389">-3771476</cx:pt>
          <cx:pt idx="2390">-3772117</cx:pt>
          <cx:pt idx="2391">-3780041</cx:pt>
          <cx:pt idx="2392">-3785127</cx:pt>
          <cx:pt idx="2393">-3786587</cx:pt>
          <cx:pt idx="2394">-3792025</cx:pt>
          <cx:pt idx="2395">-3798243</cx:pt>
          <cx:pt idx="2396">-3802134</cx:pt>
          <cx:pt idx="2397">-3814423</cx:pt>
          <cx:pt idx="2398">-3853598</cx:pt>
          <cx:pt idx="2399">-3855482</cx:pt>
          <cx:pt idx="2400">-3856347</cx:pt>
          <cx:pt idx="2401">-3865783</cx:pt>
          <cx:pt idx="2402">-3877439</cx:pt>
          <cx:pt idx="2403">-3898945</cx:pt>
          <cx:pt idx="2404">-3900000</cx:pt>
          <cx:pt idx="2405">-3917956</cx:pt>
          <cx:pt idx="2406">-3922954</cx:pt>
          <cx:pt idx="2407">-3943898</cx:pt>
          <cx:pt idx="2408">-3955382</cx:pt>
          <cx:pt idx="2409">-3962246</cx:pt>
          <cx:pt idx="2410">-3974762</cx:pt>
          <cx:pt idx="2411">-3979738</cx:pt>
          <cx:pt idx="2412">-3987164</cx:pt>
          <cx:pt idx="2413">-3991940</cx:pt>
          <cx:pt idx="2414">-4005443</cx:pt>
          <cx:pt idx="2415">-4021435</cx:pt>
          <cx:pt idx="2416">-4043793</cx:pt>
          <cx:pt idx="2417">-4059945</cx:pt>
          <cx:pt idx="2418">-4065142</cx:pt>
          <cx:pt idx="2419">-4072280</cx:pt>
          <cx:pt idx="2420">-4081717</cx:pt>
          <cx:pt idx="2421">-4086164</cx:pt>
          <cx:pt idx="2422">-4115185</cx:pt>
          <cx:pt idx="2423">-4118133</cx:pt>
          <cx:pt idx="2424">-4165583</cx:pt>
          <cx:pt idx="2425">-4170061</cx:pt>
          <cx:pt idx="2426">-4202093</cx:pt>
          <cx:pt idx="2427">-4207881</cx:pt>
          <cx:pt idx="2428">-4231704</cx:pt>
          <cx:pt idx="2429">-4236531</cx:pt>
          <cx:pt idx="2430">-4241500</cx:pt>
          <cx:pt idx="2431">-4286998</cx:pt>
          <cx:pt idx="2432">-4287928</cx:pt>
          <cx:pt idx="2433">-4306379</cx:pt>
          <cx:pt idx="2434">-4308561</cx:pt>
          <cx:pt idx="2435">-4318497</cx:pt>
          <cx:pt idx="2436">-4330587</cx:pt>
          <cx:pt idx="2437">-4346385</cx:pt>
          <cx:pt idx="2438">-4347435</cx:pt>
          <cx:pt idx="2439">-4370130</cx:pt>
          <cx:pt idx="2440">-4391771</cx:pt>
          <cx:pt idx="2441">-4475146</cx:pt>
          <cx:pt idx="2442">-4483513</cx:pt>
          <cx:pt idx="2443">-4505513</cx:pt>
          <cx:pt idx="2444">-4505513</cx:pt>
          <cx:pt idx="2445">-4505853</cx:pt>
          <cx:pt idx="2446">-4508347</cx:pt>
          <cx:pt idx="2447">-4515625</cx:pt>
          <cx:pt idx="2448">-4527033</cx:pt>
          <cx:pt idx="2449">-4535974</cx:pt>
          <cx:pt idx="2450">-4556684</cx:pt>
          <cx:pt idx="2451">-4557180</cx:pt>
          <cx:pt idx="2452">-4588020</cx:pt>
          <cx:pt idx="2453">-4591178</cx:pt>
          <cx:pt idx="2454">-4597590</cx:pt>
          <cx:pt idx="2455">-4637692</cx:pt>
          <cx:pt idx="2456">-4655153</cx:pt>
          <cx:pt idx="2457">-4671063</cx:pt>
          <cx:pt idx="2458">-4673692</cx:pt>
          <cx:pt idx="2459">-4692196</cx:pt>
          <cx:pt idx="2460">-4703335</cx:pt>
          <cx:pt idx="2461">-4715640</cx:pt>
          <cx:pt idx="2462">-4776122</cx:pt>
          <cx:pt idx="2463">-4797910</cx:pt>
          <cx:pt idx="2464">-4829854</cx:pt>
          <cx:pt idx="2465">-4841843</cx:pt>
          <cx:pt idx="2466">-4851788</cx:pt>
          <cx:pt idx="2467">-4857000</cx:pt>
          <cx:pt idx="2468">-4863568</cx:pt>
          <cx:pt idx="2469">-4875280</cx:pt>
          <cx:pt idx="2470">-4877005</cx:pt>
          <cx:pt idx="2471">-4907100</cx:pt>
          <cx:pt idx="2472">-4907170</cx:pt>
          <cx:pt idx="2473">-4920684</cx:pt>
          <cx:pt idx="2474">-4921063</cx:pt>
          <cx:pt idx="2475">-4923575</cx:pt>
          <cx:pt idx="2476">-4934913</cx:pt>
          <cx:pt idx="2477">-4937934</cx:pt>
          <cx:pt idx="2478">-4983934</cx:pt>
          <cx:pt idx="2479">-4985459</cx:pt>
          <cx:pt idx="2480">-4988000</cx:pt>
          <cx:pt idx="2481">-4995352</cx:pt>
          <cx:pt idx="2482">-4998280</cx:pt>
          <cx:pt idx="2483">-5005196</cx:pt>
          <cx:pt idx="2484">-5071000</cx:pt>
          <cx:pt idx="2485">-5089440</cx:pt>
          <cx:pt idx="2486">-5094254</cx:pt>
          <cx:pt idx="2487">-5110478</cx:pt>
          <cx:pt idx="2488">-5118665</cx:pt>
          <cx:pt idx="2489">-5130675</cx:pt>
          <cx:pt idx="2490">-5149694</cx:pt>
          <cx:pt idx="2491">-5180871</cx:pt>
          <cx:pt idx="2492">-5204874</cx:pt>
          <cx:pt idx="2493">-5225998</cx:pt>
          <cx:pt idx="2494">-5231584</cx:pt>
          <cx:pt idx="2495">-5245102</cx:pt>
          <cx:pt idx="2496">-5246069</cx:pt>
          <cx:pt idx="2497">-5261308</cx:pt>
          <cx:pt idx="2498">-5262941</cx:pt>
          <cx:pt idx="2499">-5345633</cx:pt>
          <cx:pt idx="2500">-5365542</cx:pt>
          <cx:pt idx="2501">-5382932</cx:pt>
          <cx:pt idx="2502">-5443993</cx:pt>
          <cx:pt idx="2503">-5470983</cx:pt>
          <cx:pt idx="2504">-5477230</cx:pt>
          <cx:pt idx="2505">-5481319</cx:pt>
          <cx:pt idx="2506">-5482285</cx:pt>
          <cx:pt idx="2507">-5500000</cx:pt>
          <cx:pt idx="2508">-5515935</cx:pt>
          <cx:pt idx="2509">-5572976</cx:pt>
          <cx:pt idx="2510">-5600389</cx:pt>
          <cx:pt idx="2511">-5603513</cx:pt>
          <cx:pt idx="2512">-5628919</cx:pt>
          <cx:pt idx="2513">-5669173</cx:pt>
          <cx:pt idx="2514">-5682650</cx:pt>
          <cx:pt idx="2515">-5708430</cx:pt>
          <cx:pt idx="2516">-5719423</cx:pt>
          <cx:pt idx="2517">-5724443</cx:pt>
          <cx:pt idx="2518">-5744713</cx:pt>
          <cx:pt idx="2519">-5755845</cx:pt>
          <cx:pt idx="2520">-5806898</cx:pt>
          <cx:pt idx="2521">-5813617</cx:pt>
          <cx:pt idx="2522">-5876166</cx:pt>
          <cx:pt idx="2523">-5882440</cx:pt>
          <cx:pt idx="2524">-5884138</cx:pt>
          <cx:pt idx="2525">-5940412</cx:pt>
          <cx:pt idx="2526">-5945394</cx:pt>
          <cx:pt idx="2527">-5952000</cx:pt>
          <cx:pt idx="2528">-5959121</cx:pt>
          <cx:pt idx="2529">-5963503</cx:pt>
          <cx:pt idx="2530">-5964485</cx:pt>
          <cx:pt idx="2531">-5973565</cx:pt>
          <cx:pt idx="2532">-5987157</cx:pt>
          <cx:pt idx="2533">-6002193</cx:pt>
          <cx:pt idx="2534">-6004550</cx:pt>
          <cx:pt idx="2535">-6012518</cx:pt>
          <cx:pt idx="2536">-6044961</cx:pt>
          <cx:pt idx="2537">-6050307</cx:pt>
          <cx:pt idx="2538">-6072524</cx:pt>
          <cx:pt idx="2539">-6073753</cx:pt>
          <cx:pt idx="2540">-6105202</cx:pt>
          <cx:pt idx="2541">-6135658</cx:pt>
          <cx:pt idx="2542">-6139597</cx:pt>
          <cx:pt idx="2543">-6146000</cx:pt>
          <cx:pt idx="2544">-6185756</cx:pt>
          <cx:pt idx="2545">-6198245</cx:pt>
          <cx:pt idx="2546">-6210108</cx:pt>
          <cx:pt idx="2547">-6210687</cx:pt>
          <cx:pt idx="2548">-6238280</cx:pt>
          <cx:pt idx="2549">-6264471</cx:pt>
          <cx:pt idx="2550">-6312165</cx:pt>
          <cx:pt idx="2551">-6349262</cx:pt>
          <cx:pt idx="2552">-6358212</cx:pt>
          <cx:pt idx="2553">-6364114</cx:pt>
          <cx:pt idx="2554">-6369774</cx:pt>
          <cx:pt idx="2555">-6384422</cx:pt>
          <cx:pt idx="2556">-6389971</cx:pt>
          <cx:pt idx="2557">-6428265</cx:pt>
          <cx:pt idx="2558">-6429473</cx:pt>
          <cx:pt idx="2559">-6433363</cx:pt>
          <cx:pt idx="2560">-6439124</cx:pt>
          <cx:pt idx="2561">-6457975</cx:pt>
          <cx:pt idx="2562">-6467012</cx:pt>
          <cx:pt idx="2563">-6470234</cx:pt>
          <cx:pt idx="2564">-6491078</cx:pt>
          <cx:pt idx="2565">-6526640</cx:pt>
          <cx:pt idx="2566">-6546921</cx:pt>
          <cx:pt idx="2567">-6608826</cx:pt>
          <cx:pt idx="2568">-6616263</cx:pt>
          <cx:pt idx="2569">-6617054</cx:pt>
          <cx:pt idx="2570">-6621859</cx:pt>
          <cx:pt idx="2571">-6639805</cx:pt>
          <cx:pt idx="2572">-6640707</cx:pt>
          <cx:pt idx="2573">-6644564</cx:pt>
          <cx:pt idx="2574">-6662701</cx:pt>
          <cx:pt idx="2575">-6666177</cx:pt>
          <cx:pt idx="2576">-6750474</cx:pt>
          <cx:pt idx="2577">-6758303</cx:pt>
          <cx:pt idx="2578">-6766897</cx:pt>
          <cx:pt idx="2579">-6782889</cx:pt>
          <cx:pt idx="2580">-6784690</cx:pt>
          <cx:pt idx="2581">-6785970</cx:pt>
          <cx:pt idx="2582">-6789304</cx:pt>
          <cx:pt idx="2583">-6790560</cx:pt>
          <cx:pt idx="2584">-6794756</cx:pt>
          <cx:pt idx="2585">-6803933</cx:pt>
          <cx:pt idx="2586">-6814219</cx:pt>
          <cx:pt idx="2587">-6827190</cx:pt>
          <cx:pt idx="2588">-6876149</cx:pt>
          <cx:pt idx="2589">-6894032</cx:pt>
          <cx:pt idx="2590">-6919884</cx:pt>
          <cx:pt idx="2591">-6928760</cx:pt>
          <cx:pt idx="2592">-6929955</cx:pt>
          <cx:pt idx="2593">-6935774</cx:pt>
          <cx:pt idx="2594">-6939142</cx:pt>
          <cx:pt idx="2595">-6953549</cx:pt>
          <cx:pt idx="2596">-6958197</cx:pt>
          <cx:pt idx="2597">-6964896</cx:pt>
          <cx:pt idx="2598">-6967504</cx:pt>
          <cx:pt idx="2599">-6976162</cx:pt>
          <cx:pt idx="2600">-6982599</cx:pt>
          <cx:pt idx="2601">-7027590</cx:pt>
          <cx:pt idx="2602">-7035257</cx:pt>
          <cx:pt idx="2603">-7077834</cx:pt>
          <cx:pt idx="2604">-7097000</cx:pt>
          <cx:pt idx="2605">-7115337</cx:pt>
          <cx:pt idx="2606">-7116045</cx:pt>
          <cx:pt idx="2607">-7128397</cx:pt>
          <cx:pt idx="2608">-7146360</cx:pt>
          <cx:pt idx="2609">-7200000</cx:pt>
          <cx:pt idx="2610">-7208969</cx:pt>
          <cx:pt idx="2611">-7214368</cx:pt>
          <cx:pt idx="2612">-7214368</cx:pt>
          <cx:pt idx="2613">-7228760</cx:pt>
          <cx:pt idx="2614">-7242870</cx:pt>
          <cx:pt idx="2615">-7246194</cx:pt>
          <cx:pt idx="2616">-7281777</cx:pt>
          <cx:pt idx="2617">-7282545</cx:pt>
          <cx:pt idx="2618">-7302852</cx:pt>
          <cx:pt idx="2619">-7352460</cx:pt>
          <cx:pt idx="2620">-7373095</cx:pt>
          <cx:pt idx="2621">-7391173</cx:pt>
          <cx:pt idx="2622">-7431305</cx:pt>
          <cx:pt idx="2623">-7443292</cx:pt>
          <cx:pt idx="2624">-7467810</cx:pt>
          <cx:pt idx="2625">-7469465</cx:pt>
          <cx:pt idx="2626">-7473856</cx:pt>
          <cx:pt idx="2627">-7474079</cx:pt>
          <cx:pt idx="2628">-7484640</cx:pt>
          <cx:pt idx="2629">-7487948</cx:pt>
          <cx:pt idx="2630">-7505506</cx:pt>
          <cx:pt idx="2631">-7569012</cx:pt>
          <cx:pt idx="2632">-7601372</cx:pt>
          <cx:pt idx="2633">-7601580</cx:pt>
          <cx:pt idx="2634">-7663544</cx:pt>
          <cx:pt idx="2635">-7668682</cx:pt>
          <cx:pt idx="2636">-7678961</cx:pt>
          <cx:pt idx="2637">-7696561</cx:pt>
          <cx:pt idx="2638">-7701890</cx:pt>
          <cx:pt idx="2639">-7709024</cx:pt>
          <cx:pt idx="2640">-7713686</cx:pt>
          <cx:pt idx="2641">-7714482</cx:pt>
          <cx:pt idx="2642">-7725270</cx:pt>
          <cx:pt idx="2643">-7747170</cx:pt>
          <cx:pt idx="2644">-7780422</cx:pt>
          <cx:pt idx="2645">-7792888</cx:pt>
          <cx:pt idx="2646">-7814734</cx:pt>
          <cx:pt idx="2647">-7865580</cx:pt>
          <cx:pt idx="2648">-7872856</cx:pt>
          <cx:pt idx="2649">-7882810</cx:pt>
          <cx:pt idx="2650">-7885118</cx:pt>
          <cx:pt idx="2651">-7891338</cx:pt>
          <cx:pt idx="2652">-7899497</cx:pt>
          <cx:pt idx="2653">-7900000</cx:pt>
          <cx:pt idx="2654">-7913655</cx:pt>
          <cx:pt idx="2655">-7925162</cx:pt>
          <cx:pt idx="2656">-7937613</cx:pt>
          <cx:pt idx="2657">-7946519</cx:pt>
          <cx:pt idx="2658">-7953834</cx:pt>
          <cx:pt idx="2659">-7965819</cx:pt>
          <cx:pt idx="2660">-7981305</cx:pt>
          <cx:pt idx="2661">-7997690</cx:pt>
          <cx:pt idx="2662">-7998060</cx:pt>
          <cx:pt idx="2663">-8000000</cx:pt>
          <cx:pt idx="2664">-8030610</cx:pt>
          <cx:pt idx="2665">-8049706</cx:pt>
          <cx:pt idx="2666">-8060559</cx:pt>
          <cx:pt idx="2667">-8069340</cx:pt>
          <cx:pt idx="2668">-8080104</cx:pt>
          <cx:pt idx="2669">-8102818</cx:pt>
          <cx:pt idx="2670">-8116113</cx:pt>
          <cx:pt idx="2671">-8124411</cx:pt>
          <cx:pt idx="2672">-8142624</cx:pt>
          <cx:pt idx="2673">-8163255</cx:pt>
          <cx:pt idx="2674">-8164216</cx:pt>
          <cx:pt idx="2675">-8167174</cx:pt>
          <cx:pt idx="2676">-8185043</cx:pt>
          <cx:pt idx="2677">-8185137</cx:pt>
          <cx:pt idx="2678">-8192146</cx:pt>
          <cx:pt idx="2679">-8199698</cx:pt>
          <cx:pt idx="2680">-8216000</cx:pt>
          <cx:pt idx="2681">-8224415</cx:pt>
          <cx:pt idx="2682">-8245681</cx:pt>
          <cx:pt idx="2683">-8337682</cx:pt>
          <cx:pt idx="2684">-8359756</cx:pt>
          <cx:pt idx="2685">-8363615</cx:pt>
          <cx:pt idx="2686">-8368161</cx:pt>
          <cx:pt idx="2687">-8368825</cx:pt>
          <cx:pt idx="2688">-8394275</cx:pt>
          <cx:pt idx="2689">-8444012</cx:pt>
          <cx:pt idx="2690">-8505389</cx:pt>
          <cx:pt idx="2691">-8517793</cx:pt>
          <cx:pt idx="2692">-8549125</cx:pt>
          <cx:pt idx="2693">-8553105</cx:pt>
          <cx:pt idx="2694">-8573195</cx:pt>
          <cx:pt idx="2695">-8590794</cx:pt>
          <cx:pt idx="2696">-8600000</cx:pt>
          <cx:pt idx="2697">-8626307</cx:pt>
          <cx:pt idx="2698">-8642509</cx:pt>
          <cx:pt idx="2699">-8650382</cx:pt>
          <cx:pt idx="2700">-8674623</cx:pt>
          <cx:pt idx="2701">-8690151</cx:pt>
          <cx:pt idx="2702">-8723016</cx:pt>
          <cx:pt idx="2703">-8743723</cx:pt>
          <cx:pt idx="2704">-8752225</cx:pt>
          <cx:pt idx="2705">-8830469</cx:pt>
          <cx:pt idx="2706">-8851518</cx:pt>
          <cx:pt idx="2707">-8881923</cx:pt>
          <cx:pt idx="2708">-8887065</cx:pt>
          <cx:pt idx="2709">-8916034</cx:pt>
          <cx:pt idx="2710">-8930592</cx:pt>
          <cx:pt idx="2711">-8935090</cx:pt>
          <cx:pt idx="2712">-8936125</cx:pt>
          <cx:pt idx="2713">-8944346</cx:pt>
          <cx:pt idx="2714">-8950114</cx:pt>
          <cx:pt idx="2715">-8954199</cx:pt>
          <cx:pt idx="2716">-8965564</cx:pt>
          <cx:pt idx="2717">-8972134</cx:pt>
          <cx:pt idx="2718">-8972555</cx:pt>
          <cx:pt idx="2719">-8988946</cx:pt>
          <cx:pt idx="2720">-8999838</cx:pt>
          <cx:pt idx="2721">-9000000</cx:pt>
          <cx:pt idx="2722">-9000954</cx:pt>
          <cx:pt idx="2723">-9006456</cx:pt>
          <cx:pt idx="2724">-9012238</cx:pt>
          <cx:pt idx="2725">-9018150</cx:pt>
          <cx:pt idx="2726">-9018367</cx:pt>
          <cx:pt idx="2727">-9094723</cx:pt>
          <cx:pt idx="2728">-9099074</cx:pt>
          <cx:pt idx="2729">-9117710</cx:pt>
          <cx:pt idx="2730">-9128166</cx:pt>
          <cx:pt idx="2731">-9133222</cx:pt>
          <cx:pt idx="2732">-9136085</cx:pt>
          <cx:pt idx="2733">-9181250</cx:pt>
          <cx:pt idx="2734">-9192361</cx:pt>
          <cx:pt idx="2735">-9215287</cx:pt>
          <cx:pt idx="2736">-9245330</cx:pt>
          <cx:pt idx="2737">-9252415</cx:pt>
          <cx:pt idx="2738">-9257739</cx:pt>
          <cx:pt idx="2739">-9258013</cx:pt>
          <cx:pt idx="2740">-9284389</cx:pt>
          <cx:pt idx="2741">-9297917</cx:pt>
          <cx:pt idx="2742">-9352616</cx:pt>
          <cx:pt idx="2743">-9362320</cx:pt>
          <cx:pt idx="2744">-9382401</cx:pt>
          <cx:pt idx="2745">-9401355</cx:pt>
          <cx:pt idx="2746">-9421473</cx:pt>
          <cx:pt idx="2747">-9430929</cx:pt>
          <cx:pt idx="2748">-9441786</cx:pt>
          <cx:pt idx="2749">-9444652</cx:pt>
          <cx:pt idx="2750">-9450893</cx:pt>
          <cx:pt idx="2751">-9455857</cx:pt>
          <cx:pt idx="2752">-9468991</cx:pt>
          <cx:pt idx="2753">-9491157</cx:pt>
          <cx:pt idx="2754">-9511128</cx:pt>
          <cx:pt idx="2755">-9528558</cx:pt>
          <cx:pt idx="2756">-9530189</cx:pt>
          <cx:pt idx="2757">-9550442</cx:pt>
          <cx:pt idx="2758">-9552250</cx:pt>
          <cx:pt idx="2759">-9561700</cx:pt>
          <cx:pt idx="2760">-9634266</cx:pt>
          <cx:pt idx="2761">-9673593</cx:pt>
          <cx:pt idx="2762">-9693285</cx:pt>
          <cx:pt idx="2763">-9693553</cx:pt>
          <cx:pt idx="2764">-9708035</cx:pt>
          <cx:pt idx="2765">-9708376</cx:pt>
          <cx:pt idx="2766">-9733871</cx:pt>
          <cx:pt idx="2767">-9767063</cx:pt>
          <cx:pt idx="2768">-9773208</cx:pt>
          <cx:pt idx="2769">-9777353</cx:pt>
          <cx:pt idx="2770">-9782502</cx:pt>
          <cx:pt idx="2771">-9800895</cx:pt>
          <cx:pt idx="2772">-9810821</cx:pt>
          <cx:pt idx="2773">-9816803</cx:pt>
          <cx:pt idx="2774">-9830576</cx:pt>
          <cx:pt idx="2775">-9868383</cx:pt>
          <cx:pt idx="2776">-9871514</cx:pt>
          <cx:pt idx="2777">-9906393</cx:pt>
          <cx:pt idx="2778">-9908458</cx:pt>
          <cx:pt idx="2779">-9939047</cx:pt>
          <cx:pt idx="2780">-9975917</cx:pt>
          <cx:pt idx="2781">-9976725</cx:pt>
          <cx:pt idx="2782">-9980652</cx:pt>
          <cx:pt idx="2783">-9980747</cx:pt>
          <cx:pt idx="2784">-9984553</cx:pt>
          <cx:pt idx="2785">-9994022</cx:pt>
          <cx:pt idx="2786">-9994439</cx:pt>
          <cx:pt idx="2787">-9996393</cx:pt>
          <cx:pt idx="2788">-10000000</cx:pt>
          <cx:pt idx="2789">-10016428</cx:pt>
          <cx:pt idx="2790">-10043599</cx:pt>
          <cx:pt idx="2791">-10100000</cx:pt>
          <cx:pt idx="2792">-10120004</cx:pt>
          <cx:pt idx="2793">-10139961</cx:pt>
          <cx:pt idx="2794">-10144863</cx:pt>
          <cx:pt idx="2795">-10151678</cx:pt>
          <cx:pt idx="2796">-10162368</cx:pt>
          <cx:pt idx="2797">-10197239</cx:pt>
          <cx:pt idx="2798">-10217492</cx:pt>
          <cx:pt idx="2799">-10220716</cx:pt>
          <cx:pt idx="2800">-10221401</cx:pt>
          <cx:pt idx="2801">-10227031</cx:pt>
          <cx:pt idx="2802">-10241539</cx:pt>
          <cx:pt idx="2803">-10260951</cx:pt>
          <cx:pt idx="2804">-10265156</cx:pt>
          <cx:pt idx="2805">-10265197</cx:pt>
          <cx:pt idx="2806">-10265765</cx:pt>
          <cx:pt idx="2807">-10285518</cx:pt>
          <cx:pt idx="2808">-10297723</cx:pt>
          <cx:pt idx="2809">-10362510</cx:pt>
          <cx:pt idx="2810">-10362510</cx:pt>
          <cx:pt idx="2811">-10410556</cx:pt>
          <cx:pt idx="2812">-10439741</cx:pt>
          <cx:pt idx="2813">-10474724</cx:pt>
          <cx:pt idx="2814">-10482822</cx:pt>
          <cx:pt idx="2815">-10493002</cx:pt>
          <cx:pt idx="2816">-10500000</cx:pt>
          <cx:pt idx="2817">-10514515</cx:pt>
          <cx:pt idx="2818">-10603058</cx:pt>
          <cx:pt idx="2819">-10625822</cx:pt>
          <cx:pt idx="2820">-10639221</cx:pt>
          <cx:pt idx="2821">-10639452</cx:pt>
          <cx:pt idx="2822">-10647214</cx:pt>
          <cx:pt idx="2823">-10660475</cx:pt>
          <cx:pt idx="2824">-10665355</cx:pt>
          <cx:pt idx="2825">-10673164</cx:pt>
          <cx:pt idx="2826">-10675256</cx:pt>
          <cx:pt idx="2827">-10683354</cx:pt>
          <cx:pt idx="2828">-10703427</cx:pt>
          <cx:pt idx="2829">-10723500</cx:pt>
          <cx:pt idx="2830">-10740241</cx:pt>
          <cx:pt idx="2831">-10764163</cx:pt>
          <cx:pt idx="2832">-10802214</cx:pt>
          <cx:pt idx="2833">-10806975</cx:pt>
          <cx:pt idx="2834">-10810486</cx:pt>
          <cx:pt idx="2835">-10810486</cx:pt>
          <cx:pt idx="2836">-10822459</cx:pt>
          <cx:pt idx="2837">-10825346</cx:pt>
          <cx:pt idx="2838">-10886412</cx:pt>
          <cx:pt idx="2839">-10890678</cx:pt>
          <cx:pt idx="2840">-10896000</cx:pt>
          <cx:pt idx="2841">-10897090</cx:pt>
          <cx:pt idx="2842">-10899350</cx:pt>
          <cx:pt idx="2843">-10904697</cx:pt>
          <cx:pt idx="2844">-10922453</cx:pt>
          <cx:pt idx="2845">-10938241</cx:pt>
          <cx:pt idx="2846">-10964434</cx:pt>
          <cx:pt idx="2847">-10993094</cx:pt>
          <cx:pt idx="2848">-11000000</cx:pt>
          <cx:pt idx="2849">-11011124</cx:pt>
          <cx:pt idx="2850">-11026468</cx:pt>
          <cx:pt idx="2851">-11026468</cx:pt>
          <cx:pt idx="2852">-11032429</cx:pt>
          <cx:pt idx="2853">-11096291</cx:pt>
          <cx:pt idx="2854">-11111645</cx:pt>
          <cx:pt idx="2855">-11120689</cx:pt>
          <cx:pt idx="2856">-11139998</cx:pt>
          <cx:pt idx="2857">-11160617</cx:pt>
          <cx:pt idx="2858">-11220364</cx:pt>
          <cx:pt idx="2859">-11272676</cx:pt>
          <cx:pt idx="2860">-11348338</cx:pt>
          <cx:pt idx="2861">-11352310</cx:pt>
          <cx:pt idx="2862">-11386249</cx:pt>
          <cx:pt idx="2863">-11409500</cx:pt>
          <cx:pt idx="2864">-11410555</cx:pt>
          <cx:pt idx="2865">-11413624</cx:pt>
          <cx:pt idx="2866">-11451066</cx:pt>
          <cx:pt idx="2867">-11464232</cx:pt>
          <cx:pt idx="2868">-11478165</cx:pt>
          <cx:pt idx="2869">-11491577</cx:pt>
          <cx:pt idx="2870">-11499034</cx:pt>
          <cx:pt idx="2871">-11500000</cx:pt>
          <cx:pt idx="2872">-11526000</cx:pt>
          <cx:pt idx="2873">-11530572</cx:pt>
          <cx:pt idx="2874">-11537400</cx:pt>
          <cx:pt idx="2875">-11627590</cx:pt>
          <cx:pt idx="2876">-11643257</cx:pt>
          <cx:pt idx="2877">-11666024</cx:pt>
          <cx:pt idx="2878">-11689814</cx:pt>
          <cx:pt idx="2879">-11701351</cx:pt>
          <cx:pt idx="2880">-11738519</cx:pt>
          <cx:pt idx="2881">-11747316</cx:pt>
          <cx:pt idx="2882">-11752860</cx:pt>
          <cx:pt idx="2883">-11785798</cx:pt>
          <cx:pt idx="2884">-11792806</cx:pt>
          <cx:pt idx="2885">-11824630</cx:pt>
          <cx:pt idx="2886">-11827231</cx:pt>
          <cx:pt idx="2887">-11834365</cx:pt>
          <cx:pt idx="2888">-11843275</cx:pt>
          <cx:pt idx="2889">-11849597</cx:pt>
          <cx:pt idx="2890">-11858147</cx:pt>
          <cx:pt idx="2891">-11880078</cx:pt>
          <cx:pt idx="2892">-11895931</cx:pt>
          <cx:pt idx="2893">-11906682</cx:pt>
          <cx:pt idx="2894">-11934196</cx:pt>
          <cx:pt idx="2895">-11945720</cx:pt>
          <cx:pt idx="2896">-11961340</cx:pt>
          <cx:pt idx="2897">-11975825</cx:pt>
          <cx:pt idx="2898">-12000000</cx:pt>
          <cx:pt idx="2899">-12000000</cx:pt>
          <cx:pt idx="2900">-12037424</cx:pt>
          <cx:pt idx="2901">-12048569</cx:pt>
          <cx:pt idx="2902">-12069202</cx:pt>
          <cx:pt idx="2903">-12069815</cx:pt>
          <cx:pt idx="2904">-12086323</cx:pt>
          <cx:pt idx="2905">-12112543</cx:pt>
          <cx:pt idx="2906">-12122192</cx:pt>
          <cx:pt idx="2907">-12144354</cx:pt>
          <cx:pt idx="2908">-12170266</cx:pt>
          <cx:pt idx="2909">-12247786</cx:pt>
          <cx:pt idx="2910">-12249417</cx:pt>
          <cx:pt idx="2911">-12305599</cx:pt>
          <cx:pt idx="2912">-12305895</cx:pt>
          <cx:pt idx="2913">-12336018</cx:pt>
          <cx:pt idx="2914">-12339853</cx:pt>
          <cx:pt idx="2915">-12390000</cx:pt>
          <cx:pt idx="2916">-12436000</cx:pt>
          <cx:pt idx="2917">-12471908</cx:pt>
          <cx:pt idx="2918">-12513862</cx:pt>
          <cx:pt idx="2919">-12587955</cx:pt>
          <cx:pt idx="2920">-12600000</cx:pt>
          <cx:pt idx="2921">-12602611</cx:pt>
          <cx:pt idx="2922">-12617007</cx:pt>
          <cx:pt idx="2923">-12662421</cx:pt>
          <cx:pt idx="2924">-12663533</cx:pt>
          <cx:pt idx="2925">-12698695</cx:pt>
          <cx:pt idx="2926">-12731341</cx:pt>
          <cx:pt idx="2927">-12733495</cx:pt>
          <cx:pt idx="2928">-12785034</cx:pt>
          <cx:pt idx="2929">-12796359</cx:pt>
          <cx:pt idx="2930">-12803790</cx:pt>
          <cx:pt idx="2931">-12863050</cx:pt>
          <cx:pt idx="2932">-12879981</cx:pt>
          <cx:pt idx="2933">-12904682</cx:pt>
          <cx:pt idx="2934">-12931913</cx:pt>
          <cx:pt idx="2935">-12946185</cx:pt>
          <cx:pt idx="2936">-12976053</cx:pt>
          <cx:pt idx="2937">-13000000</cx:pt>
          <cx:pt idx="2938">-13045798</cx:pt>
          <cx:pt idx="2939">-13046268</cx:pt>
          <cx:pt idx="2940">-13069116</cx:pt>
          <cx:pt idx="2941">-13150858</cx:pt>
          <cx:pt idx="2942">-13200000</cx:pt>
          <cx:pt idx="2943">-13215568</cx:pt>
          <cx:pt idx="2944">-13236409</cx:pt>
          <cx:pt idx="2945">-13266274</cx:pt>
          <cx:pt idx="2946">-13313646</cx:pt>
          <cx:pt idx="2947">-13320925</cx:pt>
          <cx:pt idx="2948">-13334037</cx:pt>
          <cx:pt idx="2949">-13363463</cx:pt>
          <cx:pt idx="2950">-13383001</cx:pt>
          <cx:pt idx="2951">-13390407</cx:pt>
          <cx:pt idx="2952">-13414567</cx:pt>
          <cx:pt idx="2953">-13414611</cx:pt>
          <cx:pt idx="2954">-13436643</cx:pt>
          <cx:pt idx="2955">-13461796</cx:pt>
          <cx:pt idx="2956">-13564917</cx:pt>
          <cx:pt idx="2957">-13568780</cx:pt>
          <cx:pt idx="2958">-13571117</cx:pt>
          <cx:pt idx="2959">-13585465</cx:pt>
          <cx:pt idx="2960">-13585465</cx:pt>
          <cx:pt idx="2961">-13594629</cx:pt>
          <cx:pt idx="2962">-13595247</cx:pt>
          <cx:pt idx="2963">-13642958</cx:pt>
          <cx:pt idx="2964">-13705360</cx:pt>
          <cx:pt idx="2965">-13723190</cx:pt>
          <cx:pt idx="2966">-13749680</cx:pt>
          <cx:pt idx="2967">-13751523</cx:pt>
          <cx:pt idx="2968">-13811358</cx:pt>
          <cx:pt idx="2969">-13870652</cx:pt>
          <cx:pt idx="2970">-13884496</cx:pt>
          <cx:pt idx="2971">-13900000</cx:pt>
          <cx:pt idx="2972">-13912817</cx:pt>
          <cx:pt idx="2973">-13924922</cx:pt>
          <cx:pt idx="2974">-13936740</cx:pt>
          <cx:pt idx="2975">-13953505</cx:pt>
          <cx:pt idx="2976">-13955468</cx:pt>
          <cx:pt idx="2977">-13960131</cx:pt>
          <cx:pt idx="2978">-13991568</cx:pt>
          <cx:pt idx="2979">-13997244</cx:pt>
          <cx:pt idx="2980">-14003282</cx:pt>
          <cx:pt idx="2981">-14015257</cx:pt>
          <cx:pt idx="2982">-14024817</cx:pt>
          <cx:pt idx="2983">-14051289</cx:pt>
          <cx:pt idx="2984">-14057170</cx:pt>
          <cx:pt idx="2985">-14088250</cx:pt>
          <cx:pt idx="2986">-14125795</cx:pt>
          <cx:pt idx="2987">-14168495</cx:pt>
          <cx:pt idx="2988">-14169043</cx:pt>
          <cx:pt idx="2989">-14182006</cx:pt>
          <cx:pt idx="2990">-14202684</cx:pt>
          <cx:pt idx="2991">-14230040</cx:pt>
          <cx:pt idx="2992">-14247275</cx:pt>
          <cx:pt idx="2993">-14250866</cx:pt>
          <cx:pt idx="2994">-14280633</cx:pt>
          <cx:pt idx="2995">-14290615</cx:pt>
          <cx:pt idx="2996">-14292206</cx:pt>
          <cx:pt idx="2997">-14298357</cx:pt>
          <cx:pt idx="2998">-14306109</cx:pt>
          <cx:pt idx="2999">-14313571</cx:pt>
          <cx:pt idx="3000">-14318803</cx:pt>
          <cx:pt idx="3001">-14333738</cx:pt>
          <cx:pt idx="3002">-14353446</cx:pt>
          <cx:pt idx="3003">-14360758</cx:pt>
          <cx:pt idx="3004">-14386444</cx:pt>
          <cx:pt idx="3005">-14491311</cx:pt>
          <cx:pt idx="3006">-14549025</cx:pt>
          <cx:pt idx="3007">-14577793</cx:pt>
          <cx:pt idx="3008">-14600121</cx:pt>
          <cx:pt idx="3009">-14618493</cx:pt>
          <cx:pt idx="3010">-14646257</cx:pt>
          <cx:pt idx="3011">-14664065</cx:pt>
          <cx:pt idx="3012">-14666342</cx:pt>
          <cx:pt idx="3013">-14675559</cx:pt>
          <cx:pt idx="3014">-14684317</cx:pt>
          <cx:pt idx="3015">-14724554</cx:pt>
          <cx:pt idx="3016">-14794657</cx:pt>
          <cx:pt idx="3017">-14796956</cx:pt>
          <cx:pt idx="3018">-14816912</cx:pt>
          <cx:pt idx="3019">-14821835</cx:pt>
          <cx:pt idx="3020">-14831605</cx:pt>
          <cx:pt idx="3021">-14843800</cx:pt>
          <cx:pt idx="3022">-14867345</cx:pt>
          <cx:pt idx="3023">-14882502</cx:pt>
          <cx:pt idx="3024">-14885685</cx:pt>
          <cx:pt idx="3025">-14888185</cx:pt>
          <cx:pt idx="3026">-14926452</cx:pt>
          <cx:pt idx="3027">-14930000</cx:pt>
          <cx:pt idx="3028">-14964155</cx:pt>
          <cx:pt idx="3029">-14971130</cx:pt>
          <cx:pt idx="3030">-14976909</cx:pt>
          <cx:pt idx="3031">-14979620</cx:pt>
          <cx:pt idx="3032">-14994117</cx:pt>
          <cx:pt idx="3033">-15000000</cx:pt>
          <cx:pt idx="3034">-15111972</cx:pt>
          <cx:pt idx="3035">-15116461</cx:pt>
          <cx:pt idx="3036">-15147856</cx:pt>
          <cx:pt idx="3037">-15182960</cx:pt>
          <cx:pt idx="3038">-15186564</cx:pt>
          <cx:pt idx="3039">-15218475</cx:pt>
          <cx:pt idx="3040">-15229136</cx:pt>
          <cx:pt idx="3041">-15278000</cx:pt>
          <cx:pt idx="3042">-15307392</cx:pt>
          <cx:pt idx="3043">-15365723</cx:pt>
          <cx:pt idx="3044">-15430082</cx:pt>
          <cx:pt idx="3045">-15481610</cx:pt>
          <cx:pt idx="3046">-15552522</cx:pt>
          <cx:pt idx="3047">-15559345</cx:pt>
          <cx:pt idx="3048">-15565274</cx:pt>
          <cx:pt idx="3049">-15572796</cx:pt>
          <cx:pt idx="3050">-15614237</cx:pt>
          <cx:pt idx="3051">-15622726</cx:pt>
          <cx:pt idx="3052">-15667676</cx:pt>
          <cx:pt idx="3053">-15682875</cx:pt>
          <cx:pt idx="3054">-15705099</cx:pt>
          <cx:pt idx="3055">-15765960</cx:pt>
          <cx:pt idx="3056">-15791616</cx:pt>
          <cx:pt idx="3057">-15981636</cx:pt>
          <cx:pt idx="3058">-15997036</cx:pt>
          <cx:pt idx="3059">-15997045</cx:pt>
          <cx:pt idx="3060">-15998879</cx:pt>
          <cx:pt idx="3061">-16008503</cx:pt>
          <cx:pt idx="3062">-16008503</cx:pt>
          <cx:pt idx="3063">-16025347</cx:pt>
          <cx:pt idx="3064">-16076109</cx:pt>
          <cx:pt idx="3065">-16137932</cx:pt>
          <cx:pt idx="3066">-16250939</cx:pt>
          <cx:pt idx="3067">-16356539</cx:pt>
          <cx:pt idx="3068">-16400000</cx:pt>
          <cx:pt idx="3069">-16406844</cx:pt>
          <cx:pt idx="3070">-16446167</cx:pt>
          <cx:pt idx="3071">-16480373</cx:pt>
          <cx:pt idx="3072">-16577194</cx:pt>
          <cx:pt idx="3073">-16579086</cx:pt>
          <cx:pt idx="3074">-16601608</cx:pt>
          <cx:pt idx="3075">-16603219</cx:pt>
          <cx:pt idx="3076">-16617691</cx:pt>
          <cx:pt idx="3077">-16624154</cx:pt>
          <cx:pt idx="3078">-16662721</cx:pt>
          <cx:pt idx="3079">-16675758</cx:pt>
          <cx:pt idx="3080">-16682849</cx:pt>
          <cx:pt idx="3081">-16693834</cx:pt>
          <cx:pt idx="3082">-16702103</cx:pt>
          <cx:pt idx="3083">-16726580</cx:pt>
          <cx:pt idx="3084">-16855194</cx:pt>
          <cx:pt idx="3085">-16880006</cx:pt>
          <cx:pt idx="3086">-16880121</cx:pt>
          <cx:pt idx="3087">-16939434</cx:pt>
          <cx:pt idx="3088">-16969037</cx:pt>
          <cx:pt idx="3089">-17012353</cx:pt>
          <cx:pt idx="3090">-17092709</cx:pt>
          <cx:pt idx="3091">-17168879</cx:pt>
          <cx:pt idx="3092">-17168879</cx:pt>
          <cx:pt idx="3093">-17174509</cx:pt>
          <cx:pt idx="3094">-17231467</cx:pt>
          <cx:pt idx="3095">-17258404</cx:pt>
          <cx:pt idx="3096">-17282242</cx:pt>
          <cx:pt idx="3097">-17287907</cx:pt>
          <cx:pt idx="3098">-17323302</cx:pt>
          <cx:pt idx="3099">-17363557</cx:pt>
          <cx:pt idx="3100">-17390018</cx:pt>
          <cx:pt idx="3101">-17399565</cx:pt>
          <cx:pt idx="3102">-17403744</cx:pt>
          <cx:pt idx="3103">-17419365</cx:pt>
          <cx:pt idx="3104">-17430732</cx:pt>
          <cx:pt idx="3105">-17525384</cx:pt>
          <cx:pt idx="3106">-17624564</cx:pt>
          <cx:pt idx="3107">-17646272</cx:pt>
          <cx:pt idx="3108">-17680813</cx:pt>
          <cx:pt idx="3109">-17680813</cx:pt>
          <cx:pt idx="3110">-17707473</cx:pt>
          <cx:pt idx="3111">-17714996</cx:pt>
          <cx:pt idx="3112">-17726628</cx:pt>
          <cx:pt idx="3113">-17754000</cx:pt>
          <cx:pt idx="3114">-17835684</cx:pt>
          <cx:pt idx="3115">-17843067</cx:pt>
          <cx:pt idx="3116">-17872563</cx:pt>
          <cx:pt idx="3117">-17918075</cx:pt>
          <cx:pt idx="3118">-17954750</cx:pt>
          <cx:pt idx="3119">-18000000</cx:pt>
          <cx:pt idx="3120">-18011004</cx:pt>
          <cx:pt idx="3121">-18058441</cx:pt>
          <cx:pt idx="3122">-18100000</cx:pt>
          <cx:pt idx="3123">-18125131</cx:pt>
          <cx:pt idx="3124">-18125131</cx:pt>
          <cx:pt idx="3125">-18218547</cx:pt>
          <cx:pt idx="3126">-18236870</cx:pt>
          <cx:pt idx="3127">-18287436</cx:pt>
          <cx:pt idx="3128">-18302044</cx:pt>
          <cx:pt idx="3129">-18309470</cx:pt>
          <cx:pt idx="3130">-18353336</cx:pt>
          <cx:pt idx="3131">-18423913</cx:pt>
          <cx:pt idx="3132">-18435269</cx:pt>
          <cx:pt idx="3133">-18442521</cx:pt>
          <cx:pt idx="3134">-18503478</cx:pt>
          <cx:pt idx="3135">-18569728</cx:pt>
          <cx:pt idx="3136">-18586498</cx:pt>
          <cx:pt idx="3137">-18592056</cx:pt>
          <cx:pt idx="3138">-18696681</cx:pt>
          <cx:pt idx="3139">-18704226</cx:pt>
          <cx:pt idx="3140">-18752184</cx:pt>
          <cx:pt idx="3141">-18774204</cx:pt>
          <cx:pt idx="3142">-18809982</cx:pt>
          <cx:pt idx="3143">-18816646</cx:pt>
          <cx:pt idx="3144">-18823678</cx:pt>
          <cx:pt idx="3145">-18851301</cx:pt>
          <cx:pt idx="3146">-18891023</cx:pt>
          <cx:pt idx="3147">-18891180</cx:pt>
          <cx:pt idx="3148">-18918217</cx:pt>
          <cx:pt idx="3149">-18987439</cx:pt>
          <cx:pt idx="3150">-19000897</cx:pt>
          <cx:pt idx="3151">-19034791</cx:pt>
          <cx:pt idx="3152">-19036988</cx:pt>
          <cx:pt idx="3153">-19044575</cx:pt>
          <cx:pt idx="3154">-19083691</cx:pt>
          <cx:pt idx="3155">-19111857</cx:pt>
          <cx:pt idx="3156">-19119074</cx:pt>
          <cx:pt idx="3157">-19145306</cx:pt>
          <cx:pt idx="3158">-19289545</cx:pt>
          <cx:pt idx="3159">-19292673</cx:pt>
          <cx:pt idx="3160">-19314120</cx:pt>
          <cx:pt idx="3161">-19345223</cx:pt>
          <cx:pt idx="3162">-19346254</cx:pt>
          <cx:pt idx="3163">-19440070</cx:pt>
          <cx:pt idx="3164">-19483292</cx:pt>
          <cx:pt idx="3165">-19492772</cx:pt>
          <cx:pt idx="3166">-19513094</cx:pt>
          <cx:pt idx="3167">-19523730</cx:pt>
          <cx:pt idx="3168">-19565399</cx:pt>
          <cx:pt idx="3169">-19596068</cx:pt>
          <cx:pt idx="3170">-19596068</cx:pt>
          <cx:pt idx="3171">-19624526</cx:pt>
          <cx:pt idx="3172">-19647348</cx:pt>
          <cx:pt idx="3173">-19693732</cx:pt>
          <cx:pt idx="3174">-19694930</cx:pt>
          <cx:pt idx="3175">-19700000</cx:pt>
          <cx:pt idx="3176">-19736635</cx:pt>
          <cx:pt idx="3177">-19799588</cx:pt>
          <cx:pt idx="3178">-19865246</cx:pt>
          <cx:pt idx="3179">-19871876</cx:pt>
          <cx:pt idx="3180">-19880795</cx:pt>
          <cx:pt idx="3181">-19886035</cx:pt>
          <cx:pt idx="3182">-19923562</cx:pt>
          <cx:pt idx="3183">-19982851</cx:pt>
          <cx:pt idx="3184">-19983606</cx:pt>
          <cx:pt idx="3185">-20000000</cx:pt>
          <cx:pt idx="3186">-20001930</cx:pt>
          <cx:pt idx="3187">-20041681</cx:pt>
          <cx:pt idx="3188">-20066330</cx:pt>
          <cx:pt idx="3189">-20203976</cx:pt>
          <cx:pt idx="3190">-20288322</cx:pt>
          <cx:pt idx="3191">-20291812</cx:pt>
          <cx:pt idx="3192">-20412268</cx:pt>
          <cx:pt idx="3193">-20479108</cx:pt>
          <cx:pt idx="3194">-20519686</cx:pt>
          <cx:pt idx="3195">-20540176</cx:pt>
          <cx:pt idx="3196">-20593594</cx:pt>
          <cx:pt idx="3197">-20656327</cx:pt>
          <cx:pt idx="3198">-20656327</cx:pt>
          <cx:pt idx="3199">-20694789</cx:pt>
          <cx:pt idx="3200">-20761389</cx:pt>
          <cx:pt idx="3201">-20848136</cx:pt>
          <cx:pt idx="3202">-20881753</cx:pt>
          <cx:pt idx="3203">-20901437</cx:pt>
          <cx:pt idx="3204">-20924712</cx:pt>
          <cx:pt idx="3205">-20935667</cx:pt>
          <cx:pt idx="3206">-20949555</cx:pt>
          <cx:pt idx="3207">-20984407</cx:pt>
          <cx:pt idx="3208">-21001676</cx:pt>
          <cx:pt idx="3209">-21017158</cx:pt>
          <cx:pt idx="3210">-21017158</cx:pt>
          <cx:pt idx="3211">-21084535</cx:pt>
          <cx:pt idx="3212">-21162885</cx:pt>
          <cx:pt idx="3213">-21171682</cx:pt>
          <cx:pt idx="3214">-21219958</cx:pt>
          <cx:pt idx="3215">-21383311</cx:pt>
          <cx:pt idx="3216">-21441338</cx:pt>
          <cx:pt idx="3217">-21464425</cx:pt>
          <cx:pt idx="3218">-21467706</cx:pt>
          <cx:pt idx="3219">-21482203</cx:pt>
          <cx:pt idx="3220">-21527150</cx:pt>
          <cx:pt idx="3221">-21561851</cx:pt>
          <cx:pt idx="3222">-21569645</cx:pt>
          <cx:pt idx="3223">-21598317</cx:pt>
          <cx:pt idx="3224">-21598317</cx:pt>
          <cx:pt idx="3225">-21621647</cx:pt>
          <cx:pt idx="3226">-21735014</cx:pt>
          <cx:pt idx="3227">-21775151</cx:pt>
          <cx:pt idx="3228">-21790660</cx:pt>
          <cx:pt idx="3229">-21866841</cx:pt>
          <cx:pt idx="3230">-21878028</cx:pt>
          <cx:pt idx="3231">-21898858</cx:pt>
          <cx:pt idx="3232">-21926608</cx:pt>
          <cx:pt idx="3233">-21949883</cx:pt>
          <cx:pt idx="3234">-22236956</cx:pt>
          <cx:pt idx="3235">-22320362</cx:pt>
          <cx:pt idx="3236">-22324928</cx:pt>
          <cx:pt idx="3237">-22332053</cx:pt>
          <cx:pt idx="3238">-22431493</cx:pt>
          <cx:pt idx="3239">-22467699</cx:pt>
          <cx:pt idx="3240">-22496684</cx:pt>
          <cx:pt idx="3241">-22505025</cx:pt>
          <cx:pt idx="3242">-22509198</cx:pt>
          <cx:pt idx="3243">-22520222</cx:pt>
          <cx:pt idx="3244">-22523765</cx:pt>
          <cx:pt idx="3245">-22528315</cx:pt>
          <cx:pt idx="3246">-22543550</cx:pt>
          <cx:pt idx="3247">-22556993</cx:pt>
          <cx:pt idx="3248">-22620910</cx:pt>
          <cx:pt idx="3249">-22654469</cx:pt>
          <cx:pt idx="3250">-22673938</cx:pt>
          <cx:pt idx="3251">-22698869</cx:pt>
          <cx:pt idx="3252">-22772060</cx:pt>
          <cx:pt idx="3253">-22777816</cx:pt>
          <cx:pt idx="3254">-22795993</cx:pt>
          <cx:pt idx="3255">-22932840</cx:pt>
          <cx:pt idx="3256">-22947259</cx:pt>
          <cx:pt idx="3257">-23014913</cx:pt>
          <cx:pt idx="3258">-23100203</cx:pt>
          <cx:pt idx="3259">-23117290</cx:pt>
          <cx:pt idx="3260">-23185810</cx:pt>
          <cx:pt idx="3261">-23315181</cx:pt>
          <cx:pt idx="3262">-23345419</cx:pt>
          <cx:pt idx="3263">-23345419</cx:pt>
          <cx:pt idx="3264">-23368755</cx:pt>
          <cx:pt idx="3265">-23399089</cx:pt>
          <cx:pt idx="3266">-23402879</cx:pt>
          <cx:pt idx="3267">-23445431</cx:pt>
          <cx:pt idx="3268">-23450000</cx:pt>
          <cx:pt idx="3269">-23463880</cx:pt>
          <cx:pt idx="3270">-23487185</cx:pt>
          <cx:pt idx="3271">-23557749</cx:pt>
          <cx:pt idx="3272">-23594175</cx:pt>
          <cx:pt idx="3273">-23660367</cx:pt>
          <cx:pt idx="3274">-23676031</cx:pt>
          <cx:pt idx="3275">-23720770</cx:pt>
          <cx:pt idx="3276">-23800483</cx:pt>
          <cx:pt idx="3277">-23813043</cx:pt>
          <cx:pt idx="3278">-23839471</cx:pt>
          <cx:pt idx="3279">-23910635</cx:pt>
          <cx:pt idx="3280">-23948874</cx:pt>
          <cx:pt idx="3281">-23957120</cx:pt>
          <cx:pt idx="3282">-23962091</cx:pt>
          <cx:pt idx="3283">-23979782</cx:pt>
          <cx:pt idx="3284">-23990820</cx:pt>
          <cx:pt idx="3285">-24008619</cx:pt>
          <cx:pt idx="3286">-24037529</cx:pt>
          <cx:pt idx="3287">-24043621</cx:pt>
          <cx:pt idx="3288">-24123329</cx:pt>
          <cx:pt idx="3289">-24128473</cx:pt>
          <cx:pt idx="3290">-24222577</cx:pt>
          <cx:pt idx="3291">-24224407</cx:pt>
          <cx:pt idx="3292">-24282247</cx:pt>
          <cx:pt idx="3293">-24326667</cx:pt>
          <cx:pt idx="3294">-24500032</cx:pt>
          <cx:pt idx="3295">-24500032</cx:pt>
          <cx:pt idx="3296">-24536691</cx:pt>
          <cx:pt idx="3297">-24549473</cx:pt>
          <cx:pt idx="3298">-24592750</cx:pt>
          <cx:pt idx="3299">-24599087</cx:pt>
          <cx:pt idx="3300">-24655608</cx:pt>
          <cx:pt idx="3301">-24673965</cx:pt>
          <cx:pt idx="3302">-24697039</cx:pt>
          <cx:pt idx="3303">-24700000</cx:pt>
          <cx:pt idx="3304">-24720320</cx:pt>
          <cx:pt idx="3305">-24731154</cx:pt>
          <cx:pt idx="3306">-24745828</cx:pt>
          <cx:pt idx="3307">-24768635</cx:pt>
          <cx:pt idx="3308">-24785987</cx:pt>
          <cx:pt idx="3309">-24816338</cx:pt>
          <cx:pt idx="3310">-24832370</cx:pt>
          <cx:pt idx="3311">-24860746</cx:pt>
          <cx:pt idx="3312">-24862498</cx:pt>
          <cx:pt idx="3313">-24865096</cx:pt>
          <cx:pt idx="3314">-24878709</cx:pt>
          <cx:pt idx="3315">-24898139</cx:pt>
          <cx:pt idx="3316">-24903810</cx:pt>
          <cx:pt idx="3317">-24922769</cx:pt>
          <cx:pt idx="3318">-24923864</cx:pt>
          <cx:pt idx="3319">-24943308</cx:pt>
          <cx:pt idx="3320">-24969837</cx:pt>
          <cx:pt idx="3321">-24977277</cx:pt>
          <cx:pt idx="3322">-24995244</cx:pt>
          <cx:pt idx="3323">-25032818</cx:pt>
          <cx:pt idx="3324">-25057578</cx:pt>
          <cx:pt idx="3325">-25280070</cx:pt>
          <cx:pt idx="3326">-25314641</cx:pt>
          <cx:pt idx="3327">-25458771</cx:pt>
          <cx:pt idx="3328">-25536708</cx:pt>
          <cx:pt idx="3329">-25551411</cx:pt>
          <cx:pt idx="3330">-25622273</cx:pt>
          <cx:pt idx="3331">-25641967</cx:pt>
          <cx:pt idx="3332">-25643000</cx:pt>
          <cx:pt idx="3333">-25739083</cx:pt>
          <cx:pt idx="3334">-25747235</cx:pt>
          <cx:pt idx="3335">-25872105</cx:pt>
          <cx:pt idx="3336">-25900341</cx:pt>
          <cx:pt idx="3337">-25900341</cx:pt>
          <cx:pt idx="3338">-25976605</cx:pt>
          <cx:pt idx="3339">-25993274</cx:pt>
          <cx:pt idx="3340">-26003245</cx:pt>
          <cx:pt idx="3341">-26033943</cx:pt>
          <cx:pt idx="3342">-26095018</cx:pt>
          <cx:pt idx="3343">-26161870</cx:pt>
          <cx:pt idx="3344">-26261368</cx:pt>
          <cx:pt idx="3345">-26355679</cx:pt>
          <cx:pt idx="3346">-26573039</cx:pt>
          <cx:pt idx="3347">-26623494</cx:pt>
          <cx:pt idx="3348">-26675252</cx:pt>
          <cx:pt idx="3349">-26800785</cx:pt>
          <cx:pt idx="3350">-27024351</cx:pt>
          <cx:pt idx="3351">-27051841</cx:pt>
          <cx:pt idx="3352">-27059493</cx:pt>
          <cx:pt idx="3353">-27059493</cx:pt>
          <cx:pt idx="3354">-27130631</cx:pt>
          <cx:pt idx="3355">-27251390</cx:pt>
          <cx:pt idx="3356">-27330724</cx:pt>
          <cx:pt idx="3357">-27339971</cx:pt>
          <cx:pt idx="3358">-27339971</cx:pt>
          <cx:pt idx="3359">-27456806</cx:pt>
          <cx:pt idx="3360">-27477648</cx:pt>
          <cx:pt idx="3361">-27481675</cx:pt>
          <cx:pt idx="3362">-27541731</cx:pt>
          <cx:pt idx="3363">-27699111</cx:pt>
          <cx:pt idx="3364">-27700000</cx:pt>
          <cx:pt idx="3365">-27727253</cx:pt>
          <cx:pt idx="3366">-27805940</cx:pt>
          <cx:pt idx="3367">-27818516</cx:pt>
          <cx:pt idx="3368">-27877751</cx:pt>
          <cx:pt idx="3369">-27968963</cx:pt>
          <cx:pt idx="3370">-27989147</cx:pt>
          <cx:pt idx="3371">-27999515</cx:pt>
          <cx:pt idx="3372">-28134226</cx:pt>
          <cx:pt idx="3373">-28159583</cx:pt>
          <cx:pt idx="3374">-28169943</cx:pt>
          <cx:pt idx="3375">-28329069</cx:pt>
          <cx:pt idx="3376">-28342760</cx:pt>
          <cx:pt idx="3377">-28407897</cx:pt>
          <cx:pt idx="3378">-28419913</cx:pt>
          <cx:pt idx="3379">-28437251</cx:pt>
          <cx:pt idx="3380">-28505730</cx:pt>
          <cx:pt idx="3381">-28551183</cx:pt>
          <cx:pt idx="3382">-28675334</cx:pt>
          <cx:pt idx="3383">-28791977</cx:pt>
          <cx:pt idx="3384">-28834579</cx:pt>
          <cx:pt idx="3385">-28888740</cx:pt>
          <cx:pt idx="3386">-28889425</cx:pt>
          <cx:pt idx="3387">-28935714</cx:pt>
          <cx:pt idx="3388">-28979512</cx:pt>
          <cx:pt idx="3389">-29000000</cx:pt>
          <cx:pt idx="3390">-29067628</cx:pt>
          <cx:pt idx="3391">-29067940</cx:pt>
          <cx:pt idx="3392">-29100030</cx:pt>
          <cx:pt idx="3393">-29103248</cx:pt>
          <cx:pt idx="3394">-29125385</cx:pt>
          <cx:pt idx="3395">-29304773</cx:pt>
          <cx:pt idx="3396">-29346242</cx:pt>
          <cx:pt idx="3397">-29359355</cx:pt>
          <cx:pt idx="3398">-29449288</cx:pt>
          <cx:pt idx="3399">-29459980</cx:pt>
          <cx:pt idx="3400">-29462420</cx:pt>
          <cx:pt idx="3401">-29476832</cx:pt>
          <cx:pt idx="3402">-29500737</cx:pt>
          <cx:pt idx="3403">-29511421</cx:pt>
          <cx:pt idx="3404">-29565557</cx:pt>
          <cx:pt idx="3405">-29593736</cx:pt>
          <cx:pt idx="3406">-29610033</cx:pt>
          <cx:pt idx="3407">-29643614</cx:pt>
          <cx:pt idx="3408">-29649103</cx:pt>
          <cx:pt idx="3409">-29671868</cx:pt>
          <cx:pt idx="3410">-29821223</cx:pt>
          <cx:pt idx="3411">-29936195</cx:pt>
          <cx:pt idx="3412">-29959707</cx:pt>
          <cx:pt idx="3413">-30161611</cx:pt>
          <cx:pt idx="3414">-30340253</cx:pt>
          <cx:pt idx="3415">-30348000</cx:pt>
          <cx:pt idx="3416">-30348023</cx:pt>
          <cx:pt idx="3417">-30406260</cx:pt>
          <cx:pt idx="3418">-30410125</cx:pt>
          <cx:pt idx="3419">-30503417</cx:pt>
          <cx:pt idx="3420">-30517805</cx:pt>
          <cx:pt idx="3421">-30524377</cx:pt>
          <cx:pt idx="3422">-30573703</cx:pt>
          <cx:pt idx="3423">-30579748</cx:pt>
          <cx:pt idx="3424">-30619558</cx:pt>
          <cx:pt idx="3425">-30695163</cx:pt>
          <cx:pt idx="3426">-30784021</cx:pt>
          <cx:pt idx="3427">-30863374</cx:pt>
          <cx:pt idx="3428">-30915039</cx:pt>
          <cx:pt idx="3429">-30915039</cx:pt>
          <cx:pt idx="3430">-30978265</cx:pt>
          <cx:pt idx="3431">-31471505</cx:pt>
          <cx:pt idx="3432">-31480159</cx:pt>
          <cx:pt idx="3433">-31483987</cx:pt>
          <cx:pt idx="3434">-31527637</cx:pt>
          <cx:pt idx="3435">-31631573</cx:pt>
          <cx:pt idx="3436">-31654597</cx:pt>
          <cx:pt idx="3437">-31671949</cx:pt>
          <cx:pt idx="3438">-31770880</cx:pt>
          <cx:pt idx="3439">-31951647</cx:pt>
          <cx:pt idx="3440">-31968750</cx:pt>
          <cx:pt idx="3441">-32005864</cx:pt>
          <cx:pt idx="3442">-32098491</cx:pt>
          <cx:pt idx="3443">-32100000</cx:pt>
          <cx:pt idx="3444">-32156953</cx:pt>
          <cx:pt idx="3445">-32239920</cx:pt>
          <cx:pt idx="3446">-32245792</cx:pt>
          <cx:pt idx="3447">-32310542</cx:pt>
          <cx:pt idx="3448">-32368843</cx:pt>
          <cx:pt idx="3449">-32368843</cx:pt>
          <cx:pt idx="3450">-32401069</cx:pt>
          <cx:pt idx="3451">-32637500</cx:pt>
          <cx:pt idx="3452">-32675768</cx:pt>
          <cx:pt idx="3453">-32713269</cx:pt>
          <cx:pt idx="3454">-32737712</cx:pt>
          <cx:pt idx="3455">-32778006</cx:pt>
          <cx:pt idx="3456">-32900538</cx:pt>
          <cx:pt idx="3457">-32945076</cx:pt>
          <cx:pt idx="3458">-32973330</cx:pt>
          <cx:pt idx="3459">-33045595</cx:pt>
          <cx:pt idx="3460">-33068911</cx:pt>
          <cx:pt idx="3461">-33118496</cx:pt>
          <cx:pt idx="3462">-33328495</cx:pt>
          <cx:pt idx="3463">-33383410</cx:pt>
          <cx:pt idx="3464">-33494358</cx:pt>
          <cx:pt idx="3465">-33649447</cx:pt>
          <cx:pt idx="3466">-33649447</cx:pt>
          <cx:pt idx="3467">-33711680</cx:pt>
          <cx:pt idx="3468">-33716560</cx:pt>
          <cx:pt idx="3469">-33795862</cx:pt>
          <cx:pt idx="3470">-33853591</cx:pt>
          <cx:pt idx="3471">-33873489</cx:pt>
          <cx:pt idx="3472">-33885763</cx:pt>
          <cx:pt idx="3473">-33887833</cx:pt>
          <cx:pt idx="3474">-33982216</cx:pt>
          <cx:pt idx="3475">-34226481</cx:pt>
          <cx:pt idx="3476">-34226481</cx:pt>
          <cx:pt idx="3477">-34226481</cx:pt>
          <cx:pt idx="3478">-34314732</cx:pt>
          <cx:pt idx="3479">-34369221</cx:pt>
          <cx:pt idx="3480">-34547688</cx:pt>
          <cx:pt idx="3481">-34636971</cx:pt>
          <cx:pt idx="3482">-34816875</cx:pt>
          <cx:pt idx="3483">-34931608</cx:pt>
          <cx:pt idx="3484">-34950587</cx:pt>
          <cx:pt idx="3485">-35164032</cx:pt>
          <cx:pt idx="3486">-35222993</cx:pt>
          <cx:pt idx="3487">-35344410</cx:pt>
          <cx:pt idx="3488">-35610546</cx:pt>
          <cx:pt idx="3489">-35646427</cx:pt>
          <cx:pt idx="3490">-35748872</cx:pt>
          <cx:pt idx="3491">-35946421</cx:pt>
          <cx:pt idx="3492">-35962961</cx:pt>
          <cx:pt idx="3493">-36142013</cx:pt>
          <cx:pt idx="3494">-36426209</cx:pt>
          <cx:pt idx="3495">-36439040</cx:pt>
          <cx:pt idx="3496">-36460586</cx:pt>
          <cx:pt idx="3497">-36490658</cx:pt>
          <cx:pt idx="3498">-36624819</cx:pt>
          <cx:pt idx="3499">-36709023</cx:pt>
          <cx:pt idx="3500">-36870545</cx:pt>
          <cx:pt idx="3501">-36894400</cx:pt>
          <cx:pt idx="3502">-36954460</cx:pt>
          <cx:pt idx="3503">-37083113</cx:pt>
          <cx:pt idx="3504">-37376626</cx:pt>
          <cx:pt idx="3505">-37407175</cx:pt>
          <cx:pt idx="3506">-37566085</cx:pt>
          <cx:pt idx="3507">-37673753</cx:pt>
          <cx:pt idx="3508">-37894825</cx:pt>
          <cx:pt idx="3509">-37948000</cx:pt>
          <cx:pt idx="3510">-37955679</cx:pt>
          <cx:pt idx="3511">-38023633</cx:pt>
          <cx:pt idx="3512">-38359790</cx:pt>
          <cx:pt idx="3513">-38434505</cx:pt>
          <cx:pt idx="3514">-38476729</cx:pt>
          <cx:pt idx="3515">-38735525</cx:pt>
          <cx:pt idx="3516">-38911390</cx:pt>
          <cx:pt idx="3517">-38972251</cx:pt>
          <cx:pt idx="3518">-39034803</cx:pt>
          <cx:pt idx="3519">-39293214</cx:pt>
          <cx:pt idx="3520">-39335749</cx:pt>
          <cx:pt idx="3521">-39347474</cx:pt>
          <cx:pt idx="3522">-39371991</cx:pt>
          <cx:pt idx="3523">-39383131</cx:pt>
          <cx:pt idx="3524">-39443804</cx:pt>
          <cx:pt idx="3525">-39488080</cx:pt>
          <cx:pt idx="3526">-39600000</cx:pt>
          <cx:pt idx="3527">-39842984</cx:pt>
          <cx:pt idx="3528">-39862768</cx:pt>
          <cx:pt idx="3529">-39871022</cx:pt>
          <cx:pt idx="3530">-40008098</cx:pt>
          <cx:pt idx="3531">-40204983</cx:pt>
          <cx:pt idx="3532">-40218121</cx:pt>
          <cx:pt idx="3533">-40415114</cx:pt>
          <cx:pt idx="3534">-40554783</cx:pt>
          <cx:pt idx="3535">-40557129</cx:pt>
          <cx:pt idx="3536">-40581346</cx:pt>
          <cx:pt idx="3537">-40712370</cx:pt>
          <cx:pt idx="3538">-40713572</cx:pt>
          <cx:pt idx="3539">-40832183</cx:pt>
          <cx:pt idx="3540">-40923185</cx:pt>
          <cx:pt idx="3541">-41132306</cx:pt>
          <cx:pt idx="3542">-41392993</cx:pt>
          <cx:pt idx="3543">-41392993</cx:pt>
          <cx:pt idx="3544">-41400000</cx:pt>
          <cx:pt idx="3545">-41424284</cx:pt>
          <cx:pt idx="3546">-41457582</cx:pt>
          <cx:pt idx="3547">-41472875</cx:pt>
          <cx:pt idx="3548">-41599308</cx:pt>
          <cx:pt idx="3549">-41771652</cx:pt>
          <cx:pt idx="3550">-41779224</cx:pt>
          <cx:pt idx="3551">-41791922</cx:pt>
          <cx:pt idx="3552">-42500000</cx:pt>
          <cx:pt idx="3553">-42525888</cx:pt>
          <cx:pt idx="3554">-42633738</cx:pt>
          <cx:pt idx="3555">-42718168</cx:pt>
          <cx:pt idx="3556">-42823835</cx:pt>
          <cx:pt idx="3557">-42845460</cx:pt>
          <cx:pt idx="3558">-43122835</cx:pt>
          <cx:pt idx="3559">-43129431</cx:pt>
          <cx:pt idx="3560">-43528606</cx:pt>
          <cx:pt idx="3561">-43708398</cx:pt>
          <cx:pt idx="3562">-43798339</cx:pt>
          <cx:pt idx="3563">-43926768</cx:pt>
          <cx:pt idx="3564">-43997807</cx:pt>
          <cx:pt idx="3565">-44197339</cx:pt>
          <cx:pt idx="3566">-44203958</cx:pt>
          <cx:pt idx="3567">-44854891</cx:pt>
          <cx:pt idx="3568">-44925825</cx:pt>
          <cx:pt idx="3569">-44951668</cx:pt>
          <cx:pt idx="3570">-44986654</cx:pt>
          <cx:pt idx="3571">-45393665</cx:pt>
          <cx:pt idx="3572">-45433254</cx:pt>
          <cx:pt idx="3573">-45451936</cx:pt>
          <cx:pt idx="3574">-45516179</cx:pt>
          <cx:pt idx="3575">-45618284</cx:pt>
          <cx:pt idx="3576">-45940982</cx:pt>
          <cx:pt idx="3577">-45979146</cx:pt>
          <cx:pt idx="3578">-46604061</cx:pt>
          <cx:pt idx="3579">-46644185</cx:pt>
          <cx:pt idx="3580">-46840695</cx:pt>
          <cx:pt idx="3581">-46917712</cx:pt>
          <cx:pt idx="3582">-47114435</cx:pt>
          <cx:pt idx="3583">-47128307</cx:pt>
          <cx:pt idx="3584">-47362515</cx:pt>
          <cx:pt idx="3585">-47456299</cx:pt>
          <cx:pt idx="3586">-47468302</cx:pt>
          <cx:pt idx="3587">-47778542</cx:pt>
          <cx:pt idx="3588">-47791061</cx:pt>
          <cx:pt idx="3589">-47824688</cx:pt>
          <cx:pt idx="3590">-47934015</cx:pt>
          <cx:pt idx="3591">-48012713</cx:pt>
          <cx:pt idx="3592">-48197944</cx:pt>
          <cx:pt idx="3593">-48339916</cx:pt>
          <cx:pt idx="3594">-48343151</cx:pt>
          <cx:pt idx="3595">-48651080</cx:pt>
          <cx:pt idx="3596">-48793865</cx:pt>
          <cx:pt idx="3597">-48816034</cx:pt>
          <cx:pt idx="3598">-48844258</cx:pt>
          <cx:pt idx="3599">-49244714</cx:pt>
          <cx:pt idx="3600">-49300000</cx:pt>
          <cx:pt idx="3601">-49649808</cx:pt>
          <cx:pt idx="3602">-49976894</cx:pt>
          <cx:pt idx="3603">-49999390</cx:pt>
          <cx:pt idx="3604">-50100362</cx:pt>
          <cx:pt idx="3605">-50108179</cx:pt>
          <cx:pt idx="3606">-50180506</cx:pt>
          <cx:pt idx="3607">-50231945</cx:pt>
          <cx:pt idx="3608">-50299935</cx:pt>
          <cx:pt idx="3609">-50607905</cx:pt>
          <cx:pt idx="3610">-50616376</cx:pt>
          <cx:pt idx="3611">-50707978</cx:pt>
          <cx:pt idx="3612">-50781132</cx:pt>
          <cx:pt idx="3613">-51009458</cx:pt>
          <cx:pt idx="3614">-51178721</cx:pt>
          <cx:pt idx="3615">-51249444</cx:pt>
          <cx:pt idx="3616">-51975100</cx:pt>
          <cx:pt idx="3617">-52248021</cx:pt>
          <cx:pt idx="3618">-52305212</cx:pt>
          <cx:pt idx="3619">-52394332</cx:pt>
          <cx:pt idx="3620">-52526755</cx:pt>
          <cx:pt idx="3621">-52781920</cx:pt>
          <cx:pt idx="3622">-53559509</cx:pt>
          <cx:pt idx="3623">-54531374</cx:pt>
          <cx:pt idx="3624">-54684676</cx:pt>
          <cx:pt idx="3625">-54985766</cx:pt>
          <cx:pt idx="3626">-55263886</cx:pt>
          <cx:pt idx="3627">-55464883</cx:pt>
          <cx:pt idx="3628">-55705158</cx:pt>
          <cx:pt idx="3629">-55948241</cx:pt>
          <cx:pt idx="3630">-55948241</cx:pt>
          <cx:pt idx="3631">-56073614</cx:pt>
          <cx:pt idx="3632">-56254592</cx:pt>
          <cx:pt idx="3633">-56403089</cx:pt>
          <cx:pt idx="3634">-56425668</cx:pt>
          <cx:pt idx="3635">-56780252</cx:pt>
          <cx:pt idx="3636">-57435963</cx:pt>
          <cx:pt idx="3637">-59049180</cx:pt>
          <cx:pt idx="3638">-59192738</cx:pt>
          <cx:pt idx="3639">-59331829</cx:pt>
          <cx:pt idx="3640">-59533912</cx:pt>
          <cx:pt idx="3641">-59801290</cx:pt>
          <cx:pt idx="3642">-59973647</cx:pt>
          <cx:pt idx="3643">-59977549</cx:pt>
          <cx:pt idx="3644">-60326576</cx:pt>
          <cx:pt idx="3645">-60432117</cx:pt>
          <cx:pt idx="3646">-60519261</cx:pt>
          <cx:pt idx="3647">-60917086</cx:pt>
          <cx:pt idx="3648">-61357548</cx:pt>
          <cx:pt idx="3649">-61682000</cx:pt>
          <cx:pt idx="3650">-62149904</cx:pt>
          <cx:pt idx="3651">-62406609</cx:pt>
          <cx:pt idx="3652">-62643910</cx:pt>
          <cx:pt idx="3653">-62684455</cx:pt>
          <cx:pt idx="3654">-62902875</cx:pt>
          <cx:pt idx="3655">-63885779</cx:pt>
          <cx:pt idx="3656">-63885779</cx:pt>
          <cx:pt idx="3657">-64148812</cx:pt>
          <cx:pt idx="3658">-64831323</cx:pt>
          <cx:pt idx="3659">-64927587</cx:pt>
          <cx:pt idx="3660">-64928486</cx:pt>
          <cx:pt idx="3661">-64975525</cx:pt>
          <cx:pt idx="3662">-65267965</cx:pt>
          <cx:pt idx="3663">-66359574</cx:pt>
          <cx:pt idx="3664">-66989354</cx:pt>
          <cx:pt idx="3665">-67047980</cx:pt>
          <cx:pt idx="3666">-67838031</cx:pt>
          <cx:pt idx="3667">-69223741</cx:pt>
          <cx:pt idx="3668">-69382160</cx:pt>
          <cx:pt idx="3669">-69477903</cx:pt>
          <cx:pt idx="3670">-69590483</cx:pt>
          <cx:pt idx="3671">-69833498</cx:pt>
          <cx:pt idx="3672">-70868670</cx:pt>
          <cx:pt idx="3673">-71007672</cx:pt>
          <cx:pt idx="3674">-74088170</cx:pt>
          <cx:pt idx="3675">-74679997</cx:pt>
          <cx:pt idx="3676">-74710310</cx:pt>
          <cx:pt idx="3677">-74901420</cx:pt>
          <cx:pt idx="3678">-74992955</cx:pt>
          <cx:pt idx="3679">-74992955</cx:pt>
          <cx:pt idx="3680">-75014388</cx:pt>
          <cx:pt idx="3681">-76070659</cx:pt>
          <cx:pt idx="3682">-76227778</cx:pt>
          <cx:pt idx="3683">-76227778</cx:pt>
          <cx:pt idx="3684">-76896216</cx:pt>
          <cx:pt idx="3685">-76985496</cx:pt>
          <cx:pt idx="3686">-77810499</cx:pt>
          <cx:pt idx="3687">-77823100</cx:pt>
          <cx:pt idx="3688">-79860848</cx:pt>
          <cx:pt idx="3689">-80448338</cx:pt>
          <cx:pt idx="3690">-82603302</cx:pt>
          <cx:pt idx="3691">-83287549</cx:pt>
          <cx:pt idx="3692">-83385977</cx:pt>
          <cx:pt idx="3693">-83406809</cx:pt>
          <cx:pt idx="3694">-83832772</cx:pt>
          <cx:pt idx="3695">-84540684</cx:pt>
          <cx:pt idx="3696">-84593638</cx:pt>
          <cx:pt idx="3697">-84593638</cx:pt>
          <cx:pt idx="3698">-85995841</cx:pt>
          <cx:pt idx="3699">-85995841</cx:pt>
          <cx:pt idx="3700">-86753780</cx:pt>
          <cx:pt idx="3701">-86856188</cx:pt>
          <cx:pt idx="3702">-87000000</cx:pt>
          <cx:pt idx="3703">-87207693</cx:pt>
          <cx:pt idx="3704">-88062505</cx:pt>
          <cx:pt idx="3705">-88214518</cx:pt>
          <cx:pt idx="3706">-88958772</cx:pt>
          <cx:pt idx="3707">-89787380</cx:pt>
          <cx:pt idx="3708">-89809438</cx:pt>
          <cx:pt idx="3709">-90200974</cx:pt>
          <cx:pt idx="3710">-90200974</cx:pt>
          <cx:pt idx="3711">-91973129</cx:pt>
          <cx:pt idx="3712">-93153376</cx:pt>
          <cx:pt idx="3713">-93990787</cx:pt>
          <cx:pt idx="3714">-94780265</cx:pt>
          <cx:pt idx="3715">-95588898</cx:pt>
          <cx:pt idx="3716">-96179906</cx:pt>
          <cx:pt idx="3717">-96407585</cx:pt>
          <cx:pt idx="3718">-96582135</cx:pt>
          <cx:pt idx="3719">-96941620</cx:pt>
          <cx:pt idx="3720">-99344497</cx:pt>
          <cx:pt idx="3721">-101879446</cx:pt>
          <cx:pt idx="3722">-102725701</cx:pt>
          <cx:pt idx="3723">-103295584</cx:pt>
          <cx:pt idx="3724">-104868170</cx:pt>
          <cx:pt idx="3725">-108858926</cx:pt>
          <cx:pt idx="3726">-109244357</cx:pt>
          <cx:pt idx="3727">-109916481</cx:pt>
          <cx:pt idx="3728">-111931604</cx:pt>
          <cx:pt idx="3729">-113021005</cx:pt>
          <cx:pt idx="3730">-115035182</cx:pt>
          <cx:pt idx="3731">-115035182</cx:pt>
          <cx:pt idx="3732">-115035182</cx:pt>
          <cx:pt idx="3733">-120706229</cx:pt>
          <cx:pt idx="3734">-125710090</cx:pt>
          <cx:pt idx="3735">-128620685</cx:pt>
          <cx:pt idx="3736">-128624673</cx:pt>
          <cx:pt idx="3737">-129828140</cx:pt>
          <cx:pt idx="3738">-136702695</cx:pt>
          <cx:pt idx="3739">-143826840</cx:pt>
          <cx:pt idx="3740">-164334574</cx:pt>
          <cx:pt idx="3741">-188094481</cx:pt>
          <cx:pt idx="3742">-190641321</cx:pt>
          <cx:pt idx="3743">-299897945</cx:pt>
          <cx:pt idx="3744">-375868702</cx:pt>
          <cx:pt idx="3745">-399545745</cx:pt>
          <cx:pt idx="3746">-553005191</cx:pt>
          <cx:pt idx="3747">-696724557</cx:pt>
          <cx:pt idx="3748">-698312689</cx:pt>
          <cx:pt idx="3749">-989962610</cx:pt>
          <cx:pt idx="3750">-1099560838</cx:pt>
          <cx:pt idx="3751">-2127109510</cx:pt>
          <cx:pt idx="3752">-2397701809</cx:pt>
          <cx:pt idx="3753">-2499804112</cx:pt>
          <cx:pt idx="3754">-4199788333</cx:pt>
          <cx:pt idx="3755">-12213298588</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Profit vs Budget</a:t>
            </a:r>
          </a:p>
          <a:p>
            <a:pPr algn="ctr" rtl="0">
              <a:defRPr/>
            </a:pP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clusteredColumn" uniqueId="{56B30C64-3ED2-41F3-BCCF-F10EC0580A49}">
          <cx:tx>
            <cx:txData>
              <cx:f>'IMDB_Movies_Raw B Chart'!$AC$1</cx:f>
              <cx:v>Profit</cx:v>
            </cx:txData>
          </cx:tx>
          <cx:dataId val="0"/>
          <cx:layoutPr>
            <cx:aggregation/>
          </cx:layoutPr>
          <cx:axisId val="1"/>
        </cx:series>
        <cx:series layoutId="paretoLine" ownerIdx="0" uniqueId="{F3B2E139-338E-4C76-946C-A2FCB16E33BC}">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08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871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441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277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772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5069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693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5712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2224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24480" y="1653362"/>
            <a:ext cx="7543038" cy="940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8847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6939" y="1474698"/>
            <a:ext cx="2677795" cy="4115435"/>
          </a:xfrm>
          <a:prstGeom prst="rect">
            <a:avLst/>
          </a:prstGeom>
        </p:spPr>
        <p:txBody>
          <a:bodyPr wrap="square" lIns="0" tIns="0" rIns="0" bIns="0">
            <a:spAutoFit/>
          </a:bodyPr>
          <a:lstStyle>
            <a:lvl1pPr>
              <a:defRPr sz="2000" b="1" i="0">
                <a:solidFill>
                  <a:schemeClr val="tx1"/>
                </a:solidFill>
                <a:latin typeface="Trebuchet MS"/>
                <a:cs typeface="Trebuchet M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621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248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1671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075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630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868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141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680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9256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6/4/2023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1670295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zQTNaPMiJgfXQrowL3jLHFKQ0U4nQD_J/edit?usp=sharing&amp;ouid=108433007974397532023&amp;rtpof=true&amp;sd=tr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24480" y="1653362"/>
            <a:ext cx="7540625" cy="940435"/>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0" tIns="12700" rIns="0" bIns="0" rtlCol="0">
            <a:spAutoFit/>
          </a:bodyPr>
          <a:lstStyle/>
          <a:p>
            <a:pPr marL="12700">
              <a:lnSpc>
                <a:spcPct val="100000"/>
              </a:lnSpc>
              <a:spcBef>
                <a:spcPts val="100"/>
              </a:spcBef>
            </a:pPr>
            <a:r>
              <a:rPr sz="6000" b="1" spc="505" dirty="0">
                <a:solidFill>
                  <a:srgbClr val="3B4757"/>
                </a:solidFill>
                <a:latin typeface="Trebuchet MS"/>
                <a:cs typeface="Trebuchet MS"/>
              </a:rPr>
              <a:t>IMDB </a:t>
            </a:r>
            <a:r>
              <a:rPr sz="6000" b="1" spc="65" dirty="0">
                <a:solidFill>
                  <a:srgbClr val="3B4757"/>
                </a:solidFill>
                <a:latin typeface="Trebuchet MS"/>
                <a:cs typeface="Trebuchet MS"/>
              </a:rPr>
              <a:t>Movie</a:t>
            </a:r>
            <a:r>
              <a:rPr sz="6000" b="1" spc="-940" dirty="0">
                <a:solidFill>
                  <a:srgbClr val="3B4757"/>
                </a:solidFill>
                <a:latin typeface="Trebuchet MS"/>
                <a:cs typeface="Trebuchet MS"/>
              </a:rPr>
              <a:t> </a:t>
            </a:r>
            <a:r>
              <a:rPr sz="6000" b="1" spc="155" dirty="0">
                <a:solidFill>
                  <a:srgbClr val="3B4757"/>
                </a:solidFill>
                <a:latin typeface="Trebuchet MS"/>
                <a:cs typeface="Trebuchet MS"/>
              </a:rPr>
              <a:t>Analysis</a:t>
            </a:r>
            <a:endParaRPr sz="6000" dirty="0">
              <a:latin typeface="Trebuchet MS"/>
              <a:cs typeface="Trebuchet MS"/>
            </a:endParaRPr>
          </a:p>
        </p:txBody>
      </p:sp>
      <p:sp>
        <p:nvSpPr>
          <p:cNvPr id="3" name="object 3"/>
          <p:cNvSpPr txBox="1"/>
          <p:nvPr/>
        </p:nvSpPr>
        <p:spPr>
          <a:xfrm>
            <a:off x="6400800" y="4660436"/>
            <a:ext cx="4885055" cy="514350"/>
          </a:xfrm>
          <a:prstGeom prst="rect">
            <a:avLst/>
          </a:prstGeom>
          <a:noFill/>
          <a:ln>
            <a:noFill/>
          </a:ln>
        </p:spPr>
        <p:style>
          <a:lnRef idx="0">
            <a:scrgbClr r="0" g="0" b="0"/>
          </a:lnRef>
          <a:fillRef idx="0">
            <a:scrgbClr r="0" g="0" b="0"/>
          </a:fillRef>
          <a:effectRef idx="0">
            <a:scrgbClr r="0" g="0" b="0"/>
          </a:effectRef>
          <a:fontRef idx="minor">
            <a:schemeClr val="accent3"/>
          </a:fontRef>
        </p:style>
        <p:txBody>
          <a:bodyPr vert="horz" wrap="square" lIns="0" tIns="13335" rIns="0" bIns="0" rtlCol="0">
            <a:spAutoFit/>
          </a:bodyPr>
          <a:lstStyle/>
          <a:p>
            <a:pPr marL="12700" algn="r">
              <a:lnSpc>
                <a:spcPct val="100000"/>
              </a:lnSpc>
              <a:spcBef>
                <a:spcPts val="105"/>
              </a:spcBef>
            </a:pPr>
            <a:r>
              <a:rPr lang="en-IN" sz="3200" b="1" spc="-30" dirty="0">
                <a:latin typeface="Carlito"/>
                <a:cs typeface="Arial"/>
              </a:rPr>
              <a:t>Sethuraman B</a:t>
            </a:r>
            <a:endParaRPr sz="32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384300" cy="659796"/>
          </a:xfrm>
          <a:prstGeom prst="rect">
            <a:avLst/>
          </a:prstGeom>
        </p:spPr>
        <p:txBody>
          <a:bodyPr vert="horz" wrap="square" lIns="0" tIns="13335" rIns="0" bIns="0" rtlCol="0">
            <a:spAutoFit/>
          </a:bodyPr>
          <a:lstStyle/>
          <a:p>
            <a:pPr marL="12700">
              <a:lnSpc>
                <a:spcPct val="100000"/>
              </a:lnSpc>
              <a:spcBef>
                <a:spcPts val="105"/>
              </a:spcBef>
            </a:pPr>
            <a:r>
              <a:rPr spc="-254" dirty="0">
                <a:solidFill>
                  <a:schemeClr val="bg1"/>
                </a:solidFill>
              </a:rPr>
              <a:t>Result</a:t>
            </a:r>
          </a:p>
        </p:txBody>
      </p:sp>
      <p:sp>
        <p:nvSpPr>
          <p:cNvPr id="3" name="object 3"/>
          <p:cNvSpPr txBox="1"/>
          <p:nvPr/>
        </p:nvSpPr>
        <p:spPr>
          <a:xfrm>
            <a:off x="916939" y="1793493"/>
            <a:ext cx="10817861" cy="1052339"/>
          </a:xfrm>
          <a:prstGeom prst="rect">
            <a:avLst/>
          </a:prstGeom>
        </p:spPr>
        <p:txBody>
          <a:bodyPr vert="horz" wrap="square" lIns="0" tIns="54610" rIns="0" bIns="0" rtlCol="0">
            <a:spAutoFit/>
          </a:bodyPr>
          <a:lstStyle/>
          <a:p>
            <a:pPr marL="12700" marR="5080">
              <a:lnSpc>
                <a:spcPct val="90000"/>
              </a:lnSpc>
              <a:spcBef>
                <a:spcPts val="430"/>
              </a:spcBef>
            </a:pPr>
            <a:r>
              <a:rPr lang="en-GB" sz="2400" dirty="0">
                <a:latin typeface="Times New Roman" panose="02020603050405020304" pitchFamily="18" charset="0"/>
                <a:cs typeface="Times New Roman" panose="02020603050405020304" pitchFamily="18" charset="0"/>
              </a:rPr>
              <a:t>The team asked for these specific insights and results, and we learned the significance of data filtering and how to create more comprehensive insights for the mentioned issue through this project</a:t>
            </a:r>
            <a:r>
              <a:rPr lang="en-GB" dirty="0"/>
              <a:t>.</a:t>
            </a:r>
            <a:endParaRPr sz="2800" dirty="0">
              <a:latin typeface="Carlito"/>
              <a:cs typeface="Carlito"/>
            </a:endParaRPr>
          </a:p>
        </p:txBody>
      </p:sp>
      <p:sp>
        <p:nvSpPr>
          <p:cNvPr id="4" name="Rectangle 3">
            <a:extLst>
              <a:ext uri="{FF2B5EF4-FFF2-40B4-BE49-F238E27FC236}">
                <a16:creationId xmlns:a16="http://schemas.microsoft.com/office/drawing/2014/main" id="{3BB3A684-CC8F-4785-8B0C-8E1BC5B5D29E}"/>
              </a:ext>
            </a:extLst>
          </p:cNvPr>
          <p:cNvSpPr/>
          <p:nvPr/>
        </p:nvSpPr>
        <p:spPr>
          <a:xfrm>
            <a:off x="916939" y="4012169"/>
            <a:ext cx="10894061" cy="1212113"/>
          </a:xfrm>
          <a:prstGeom prst="rect">
            <a:avLst/>
          </a:prstGeom>
        </p:spPr>
        <p:txBody>
          <a:bodyPr wrap="square">
            <a:spAutoFit/>
          </a:bodyPr>
          <a:lstStyle/>
          <a:p>
            <a:r>
              <a:rPr lang="en-IN" dirty="0">
                <a:solidFill>
                  <a:schemeClr val="bg1"/>
                </a:solidFill>
                <a:hlinkClick r:id="rId2">
                  <a:extLst>
                    <a:ext uri="{A12FA001-AC4F-418D-AE19-62706E023703}">
                      <ahyp:hlinkClr xmlns:ahyp="http://schemas.microsoft.com/office/drawing/2018/hyperlinkcolor" val="tx"/>
                    </a:ext>
                  </a:extLst>
                </a:hlinkClick>
              </a:rPr>
              <a:t>Excel Link:</a:t>
            </a:r>
            <a:r>
              <a:rPr lang="en-IN" dirty="0">
                <a:hlinkClick r:id="rId2">
                  <a:extLst>
                    <a:ext uri="{A12FA001-AC4F-418D-AE19-62706E023703}">
                      <ahyp:hlinkClr xmlns:ahyp="http://schemas.microsoft.com/office/drawing/2018/hyperlinkcolor" val="tx"/>
                    </a:ext>
                  </a:extLst>
                </a:hlinkClick>
              </a:rPr>
              <a:t> https://docs.google.com/spreadsheets/d/1zQTNaPMiJgfXQrowL3jLHFKQ0U4nQD_J/edit?usp=sharing&amp;ouid=108433007974397532023&amp;rtpof=true&amp;sd=true</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0FA1B0-2985-4D4C-89EC-2FF716DDA279}"/>
              </a:ext>
            </a:extLst>
          </p:cNvPr>
          <p:cNvSpPr txBox="1"/>
          <p:nvPr/>
        </p:nvSpPr>
        <p:spPr>
          <a:xfrm>
            <a:off x="0" y="0"/>
            <a:ext cx="12192000" cy="6857999"/>
          </a:xfrm>
          <a:custGeom>
            <a:avLst/>
            <a:gdLst/>
            <a:ahLst/>
            <a:cxnLst/>
            <a:rect l="l" t="t" r="r" b="b"/>
            <a:pathLst>
              <a:path w="12192000" h="6858000">
                <a:moveTo>
                  <a:pt x="7165507" y="2817469"/>
                </a:moveTo>
                <a:cubicBezTo>
                  <a:pt x="7215568" y="2817469"/>
                  <a:pt x="7258757" y="2836067"/>
                  <a:pt x="7295074" y="2873265"/>
                </a:cubicBezTo>
                <a:cubicBezTo>
                  <a:pt x="7331391" y="2910463"/>
                  <a:pt x="7349549" y="2955446"/>
                  <a:pt x="7349549" y="3008215"/>
                </a:cubicBezTo>
                <a:cubicBezTo>
                  <a:pt x="7349549" y="3042241"/>
                  <a:pt x="7341302" y="3073960"/>
                  <a:pt x="7324807" y="3103372"/>
                </a:cubicBezTo>
                <a:cubicBezTo>
                  <a:pt x="7308312" y="3132784"/>
                  <a:pt x="7286030" y="3155492"/>
                  <a:pt x="7257960" y="3171496"/>
                </a:cubicBezTo>
                <a:cubicBezTo>
                  <a:pt x="7229891" y="3187500"/>
                  <a:pt x="7199073" y="3195501"/>
                  <a:pt x="7165507" y="3195501"/>
                </a:cubicBezTo>
                <a:cubicBezTo>
                  <a:pt x="7131941" y="3195501"/>
                  <a:pt x="7101123" y="3187500"/>
                  <a:pt x="7073053" y="3171496"/>
                </a:cubicBezTo>
                <a:cubicBezTo>
                  <a:pt x="7044984" y="3155492"/>
                  <a:pt x="7022702" y="3132784"/>
                  <a:pt x="7006207" y="3103372"/>
                </a:cubicBezTo>
                <a:cubicBezTo>
                  <a:pt x="6989712" y="3073960"/>
                  <a:pt x="6981465" y="3042241"/>
                  <a:pt x="6981465" y="3008215"/>
                </a:cubicBezTo>
                <a:cubicBezTo>
                  <a:pt x="6981465" y="2955446"/>
                  <a:pt x="6999551" y="2910463"/>
                  <a:pt x="7035724" y="2873265"/>
                </a:cubicBezTo>
                <a:cubicBezTo>
                  <a:pt x="7071897" y="2836067"/>
                  <a:pt x="7115158" y="2817469"/>
                  <a:pt x="7165507" y="2817469"/>
                </a:cubicBezTo>
                <a:close/>
                <a:moveTo>
                  <a:pt x="4788582" y="2816603"/>
                </a:moveTo>
                <a:cubicBezTo>
                  <a:pt x="4840999" y="2816603"/>
                  <a:pt x="4885138" y="2834894"/>
                  <a:pt x="4920998" y="2871474"/>
                </a:cubicBezTo>
                <a:cubicBezTo>
                  <a:pt x="4956857" y="2908055"/>
                  <a:pt x="4974787" y="2953563"/>
                  <a:pt x="4974787" y="3007999"/>
                </a:cubicBezTo>
                <a:cubicBezTo>
                  <a:pt x="4974787" y="3043714"/>
                  <a:pt x="4966794" y="3075829"/>
                  <a:pt x="4950809" y="3104342"/>
                </a:cubicBezTo>
                <a:cubicBezTo>
                  <a:pt x="4934823" y="3132855"/>
                  <a:pt x="4911998" y="3155465"/>
                  <a:pt x="4882333" y="3172172"/>
                </a:cubicBezTo>
                <a:cubicBezTo>
                  <a:pt x="4852669" y="3188878"/>
                  <a:pt x="4821274" y="3197231"/>
                  <a:pt x="4788150" y="3197231"/>
                </a:cubicBezTo>
                <a:cubicBezTo>
                  <a:pt x="4755313" y="3197231"/>
                  <a:pt x="4724567" y="3188806"/>
                  <a:pt x="4695909" y="3171955"/>
                </a:cubicBezTo>
                <a:cubicBezTo>
                  <a:pt x="4667252" y="3155105"/>
                  <a:pt x="4644426" y="3131559"/>
                  <a:pt x="4627434" y="3101318"/>
                </a:cubicBezTo>
                <a:cubicBezTo>
                  <a:pt x="4610441" y="3071076"/>
                  <a:pt x="4601945" y="3039394"/>
                  <a:pt x="4601945" y="3006269"/>
                </a:cubicBezTo>
                <a:cubicBezTo>
                  <a:pt x="4601945" y="2972860"/>
                  <a:pt x="4610369" y="2941178"/>
                  <a:pt x="4627217" y="2911223"/>
                </a:cubicBezTo>
                <a:cubicBezTo>
                  <a:pt x="4644066" y="2881268"/>
                  <a:pt x="4666748" y="2858009"/>
                  <a:pt x="4695263" y="2841447"/>
                </a:cubicBezTo>
                <a:cubicBezTo>
                  <a:pt x="4723780" y="2824885"/>
                  <a:pt x="4754885" y="2816603"/>
                  <a:pt x="4788582" y="2816603"/>
                </a:cubicBezTo>
                <a:close/>
                <a:moveTo>
                  <a:pt x="7516209" y="2770323"/>
                </a:moveTo>
                <a:lnTo>
                  <a:pt x="7516209" y="2996969"/>
                </a:lnTo>
                <a:cubicBezTo>
                  <a:pt x="7516209" y="3063868"/>
                  <a:pt x="7523778" y="3113969"/>
                  <a:pt x="7538917" y="3147274"/>
                </a:cubicBezTo>
                <a:cubicBezTo>
                  <a:pt x="7554055" y="3180579"/>
                  <a:pt x="7576979" y="3206531"/>
                  <a:pt x="7607689" y="3225130"/>
                </a:cubicBezTo>
                <a:cubicBezTo>
                  <a:pt x="7638399" y="3243729"/>
                  <a:pt x="7676678" y="3253028"/>
                  <a:pt x="7722526" y="3253028"/>
                </a:cubicBezTo>
                <a:cubicBezTo>
                  <a:pt x="7768375" y="3253028"/>
                  <a:pt x="7806509" y="3243729"/>
                  <a:pt x="7836931" y="3225130"/>
                </a:cubicBezTo>
                <a:cubicBezTo>
                  <a:pt x="7867352" y="3206531"/>
                  <a:pt x="7890132" y="3180795"/>
                  <a:pt x="7905271" y="3147923"/>
                </a:cubicBezTo>
                <a:cubicBezTo>
                  <a:pt x="7920410" y="3115050"/>
                  <a:pt x="7927979" y="3066175"/>
                  <a:pt x="7927979" y="3001295"/>
                </a:cubicBezTo>
                <a:lnTo>
                  <a:pt x="7927979" y="2770323"/>
                </a:lnTo>
                <a:lnTo>
                  <a:pt x="7866127" y="2770323"/>
                </a:lnTo>
                <a:lnTo>
                  <a:pt x="7866127" y="2990049"/>
                </a:lnTo>
                <a:cubicBezTo>
                  <a:pt x="7866127" y="3048873"/>
                  <a:pt x="7863095" y="3087368"/>
                  <a:pt x="7857030" y="3105535"/>
                </a:cubicBezTo>
                <a:cubicBezTo>
                  <a:pt x="7848077" y="3132064"/>
                  <a:pt x="7831833" y="3153474"/>
                  <a:pt x="7808296" y="3169766"/>
                </a:cubicBezTo>
                <a:cubicBezTo>
                  <a:pt x="7784759" y="3186058"/>
                  <a:pt x="7756097" y="3194204"/>
                  <a:pt x="7722310" y="3194204"/>
                </a:cubicBezTo>
                <a:cubicBezTo>
                  <a:pt x="7688523" y="3194204"/>
                  <a:pt x="7659428" y="3185841"/>
                  <a:pt x="7635026" y="3169117"/>
                </a:cubicBezTo>
                <a:cubicBezTo>
                  <a:pt x="7610624" y="3152393"/>
                  <a:pt x="7594091" y="3129612"/>
                  <a:pt x="7585427" y="3100777"/>
                </a:cubicBezTo>
                <a:cubicBezTo>
                  <a:pt x="7579651" y="3080592"/>
                  <a:pt x="7576763" y="3043683"/>
                  <a:pt x="7576763" y="2990049"/>
                </a:cubicBezTo>
                <a:lnTo>
                  <a:pt x="7576763" y="2770323"/>
                </a:lnTo>
                <a:close/>
                <a:moveTo>
                  <a:pt x="7165723" y="2758212"/>
                </a:moveTo>
                <a:cubicBezTo>
                  <a:pt x="7092932" y="2758212"/>
                  <a:pt x="7032704" y="2784596"/>
                  <a:pt x="6985040" y="2837365"/>
                </a:cubicBezTo>
                <a:cubicBezTo>
                  <a:pt x="6941710" y="2885232"/>
                  <a:pt x="6920045" y="2941750"/>
                  <a:pt x="6920045" y="3006918"/>
                </a:cubicBezTo>
                <a:cubicBezTo>
                  <a:pt x="6920045" y="3072662"/>
                  <a:pt x="6942938" y="3130117"/>
                  <a:pt x="6988723" y="3179282"/>
                </a:cubicBezTo>
                <a:cubicBezTo>
                  <a:pt x="7034508" y="3228446"/>
                  <a:pt x="7093508" y="3253028"/>
                  <a:pt x="7165723" y="3253028"/>
                </a:cubicBezTo>
                <a:cubicBezTo>
                  <a:pt x="7237650" y="3253028"/>
                  <a:pt x="7296506" y="3228446"/>
                  <a:pt x="7342291" y="3179282"/>
                </a:cubicBezTo>
                <a:cubicBezTo>
                  <a:pt x="7388076" y="3130117"/>
                  <a:pt x="7410968" y="3072662"/>
                  <a:pt x="7410968" y="3006918"/>
                </a:cubicBezTo>
                <a:cubicBezTo>
                  <a:pt x="7410968" y="2941461"/>
                  <a:pt x="7389304" y="2884799"/>
                  <a:pt x="7345974" y="2836932"/>
                </a:cubicBezTo>
                <a:cubicBezTo>
                  <a:pt x="7298310" y="2784452"/>
                  <a:pt x="7238226" y="2758212"/>
                  <a:pt x="7165723" y="2758212"/>
                </a:cubicBezTo>
                <a:close/>
                <a:moveTo>
                  <a:pt x="5408347" y="2758212"/>
                </a:moveTo>
                <a:cubicBezTo>
                  <a:pt x="5373744" y="2758212"/>
                  <a:pt x="5341737" y="2766214"/>
                  <a:pt x="5312325" y="2782217"/>
                </a:cubicBezTo>
                <a:cubicBezTo>
                  <a:pt x="5282912" y="2798221"/>
                  <a:pt x="5256095" y="2822371"/>
                  <a:pt x="5231874" y="2854666"/>
                </a:cubicBezTo>
                <a:lnTo>
                  <a:pt x="5231874" y="2770323"/>
                </a:lnTo>
                <a:lnTo>
                  <a:pt x="5171319" y="2770323"/>
                </a:lnTo>
                <a:lnTo>
                  <a:pt x="5171319" y="3240917"/>
                </a:lnTo>
                <a:lnTo>
                  <a:pt x="5231874" y="3240917"/>
                </a:lnTo>
                <a:lnTo>
                  <a:pt x="5231874" y="3068337"/>
                </a:lnTo>
                <a:cubicBezTo>
                  <a:pt x="5231874" y="3006341"/>
                  <a:pt x="5234757" y="2963664"/>
                  <a:pt x="5240524" y="2940308"/>
                </a:cubicBezTo>
                <a:cubicBezTo>
                  <a:pt x="5249752" y="2904552"/>
                  <a:pt x="5268857" y="2874563"/>
                  <a:pt x="5297841" y="2850341"/>
                </a:cubicBezTo>
                <a:cubicBezTo>
                  <a:pt x="5326826" y="2826119"/>
                  <a:pt x="5359633" y="2814009"/>
                  <a:pt x="5396263" y="2814009"/>
                </a:cubicBezTo>
                <a:cubicBezTo>
                  <a:pt x="5428274" y="2814009"/>
                  <a:pt x="5454230" y="2821866"/>
                  <a:pt x="5474129" y="2837581"/>
                </a:cubicBezTo>
                <a:cubicBezTo>
                  <a:pt x="5494027" y="2853297"/>
                  <a:pt x="5507484" y="2876725"/>
                  <a:pt x="5514499" y="2907868"/>
                </a:cubicBezTo>
                <a:cubicBezTo>
                  <a:pt x="5518992" y="2926034"/>
                  <a:pt x="5521237" y="2962223"/>
                  <a:pt x="5521237" y="3016433"/>
                </a:cubicBezTo>
                <a:lnTo>
                  <a:pt x="5521237" y="3240917"/>
                </a:lnTo>
                <a:lnTo>
                  <a:pt x="5581792" y="3240917"/>
                </a:lnTo>
                <a:lnTo>
                  <a:pt x="5581792" y="2998699"/>
                </a:lnTo>
                <a:cubicBezTo>
                  <a:pt x="5581792" y="2934685"/>
                  <a:pt x="5575304" y="2887539"/>
                  <a:pt x="5562328" y="2857261"/>
                </a:cubicBezTo>
                <a:cubicBezTo>
                  <a:pt x="5549352" y="2826984"/>
                  <a:pt x="5529239" y="2802907"/>
                  <a:pt x="5501990" y="2785029"/>
                </a:cubicBezTo>
                <a:cubicBezTo>
                  <a:pt x="5474740" y="2767151"/>
                  <a:pt x="5443526" y="2758212"/>
                  <a:pt x="5408347" y="2758212"/>
                </a:cubicBezTo>
                <a:close/>
                <a:moveTo>
                  <a:pt x="4783609" y="2758212"/>
                </a:moveTo>
                <a:cubicBezTo>
                  <a:pt x="4716710" y="2758212"/>
                  <a:pt x="4659471" y="2782289"/>
                  <a:pt x="4611893" y="2830445"/>
                </a:cubicBezTo>
                <a:cubicBezTo>
                  <a:pt x="4564314" y="2878600"/>
                  <a:pt x="4540525" y="2936559"/>
                  <a:pt x="4540525" y="3004323"/>
                </a:cubicBezTo>
                <a:cubicBezTo>
                  <a:pt x="4540525" y="3073527"/>
                  <a:pt x="4564098" y="3132280"/>
                  <a:pt x="4611244" y="3180579"/>
                </a:cubicBezTo>
                <a:cubicBezTo>
                  <a:pt x="4658391" y="3228878"/>
                  <a:pt x="4715268" y="3253028"/>
                  <a:pt x="4781878" y="3253028"/>
                </a:cubicBezTo>
                <a:cubicBezTo>
                  <a:pt x="4819365" y="3253028"/>
                  <a:pt x="4853894" y="3245243"/>
                  <a:pt x="4885469" y="3229671"/>
                </a:cubicBezTo>
                <a:cubicBezTo>
                  <a:pt x="4917044" y="3214100"/>
                  <a:pt x="4945519" y="3190888"/>
                  <a:pt x="4970895" y="3160034"/>
                </a:cubicBezTo>
                <a:lnTo>
                  <a:pt x="4970895" y="3240917"/>
                </a:lnTo>
                <a:lnTo>
                  <a:pt x="5030584" y="3240917"/>
                </a:lnTo>
                <a:lnTo>
                  <a:pt x="5030584" y="2770323"/>
                </a:lnTo>
                <a:lnTo>
                  <a:pt x="4970895" y="2770323"/>
                </a:lnTo>
                <a:lnTo>
                  <a:pt x="4970895" y="2856829"/>
                </a:lnTo>
                <a:cubicBezTo>
                  <a:pt x="4947250" y="2823957"/>
                  <a:pt x="4919783" y="2799302"/>
                  <a:pt x="4888497" y="2782866"/>
                </a:cubicBezTo>
                <a:cubicBezTo>
                  <a:pt x="4857210" y="2766430"/>
                  <a:pt x="4822248" y="2758212"/>
                  <a:pt x="4783609" y="2758212"/>
                </a:cubicBezTo>
                <a:close/>
                <a:moveTo>
                  <a:pt x="6369344" y="2604663"/>
                </a:moveTo>
                <a:lnTo>
                  <a:pt x="6574796" y="2936847"/>
                </a:lnTo>
                <a:lnTo>
                  <a:pt x="6574796" y="3240917"/>
                </a:lnTo>
                <a:lnTo>
                  <a:pt x="6637513" y="3240917"/>
                </a:lnTo>
                <a:lnTo>
                  <a:pt x="6637513" y="2936847"/>
                </a:lnTo>
                <a:lnTo>
                  <a:pt x="6839073" y="2604663"/>
                </a:lnTo>
                <a:lnTo>
                  <a:pt x="6765543" y="2604663"/>
                </a:lnTo>
                <a:lnTo>
                  <a:pt x="6605303" y="2867068"/>
                </a:lnTo>
                <a:lnTo>
                  <a:pt x="6442502" y="2604663"/>
                </a:lnTo>
                <a:close/>
                <a:moveTo>
                  <a:pt x="3594118" y="2604663"/>
                </a:moveTo>
                <a:lnTo>
                  <a:pt x="3594118" y="2666948"/>
                </a:lnTo>
                <a:lnTo>
                  <a:pt x="3735988" y="2666948"/>
                </a:lnTo>
                <a:lnTo>
                  <a:pt x="3735988" y="3240917"/>
                </a:lnTo>
                <a:lnTo>
                  <a:pt x="3800868" y="3240917"/>
                </a:lnTo>
                <a:lnTo>
                  <a:pt x="3800868" y="2666948"/>
                </a:lnTo>
                <a:lnTo>
                  <a:pt x="3942739" y="2666948"/>
                </a:lnTo>
                <a:lnTo>
                  <a:pt x="3942739" y="2604663"/>
                </a:lnTo>
                <a:close/>
                <a:moveTo>
                  <a:pt x="5713812" y="2588659"/>
                </a:moveTo>
                <a:lnTo>
                  <a:pt x="5713812" y="3240917"/>
                </a:lnTo>
                <a:lnTo>
                  <a:pt x="5774366" y="3240917"/>
                </a:lnTo>
                <a:lnTo>
                  <a:pt x="5774366" y="3029037"/>
                </a:lnTo>
                <a:lnTo>
                  <a:pt x="6011374" y="3240917"/>
                </a:lnTo>
                <a:lnTo>
                  <a:pt x="6096602" y="3240917"/>
                </a:lnTo>
                <a:lnTo>
                  <a:pt x="5822810" y="2994807"/>
                </a:lnTo>
                <a:lnTo>
                  <a:pt x="6081464" y="2770323"/>
                </a:lnTo>
                <a:lnTo>
                  <a:pt x="5992544" y="2770323"/>
                </a:lnTo>
                <a:lnTo>
                  <a:pt x="5774366" y="2960245"/>
                </a:lnTo>
                <a:lnTo>
                  <a:pt x="5774366" y="2588659"/>
                </a:lnTo>
                <a:close/>
                <a:moveTo>
                  <a:pt x="4018794" y="2588659"/>
                </a:moveTo>
                <a:lnTo>
                  <a:pt x="4018794" y="3240917"/>
                </a:lnTo>
                <a:lnTo>
                  <a:pt x="4079349" y="3240917"/>
                </a:lnTo>
                <a:lnTo>
                  <a:pt x="4079349" y="3068337"/>
                </a:lnTo>
                <a:cubicBezTo>
                  <a:pt x="4079349" y="3006053"/>
                  <a:pt x="4082232" y="2963376"/>
                  <a:pt x="4087999" y="2940308"/>
                </a:cubicBezTo>
                <a:cubicBezTo>
                  <a:pt x="4097227" y="2904552"/>
                  <a:pt x="4116330" y="2874563"/>
                  <a:pt x="4145310" y="2850341"/>
                </a:cubicBezTo>
                <a:cubicBezTo>
                  <a:pt x="4174289" y="2826119"/>
                  <a:pt x="4207090" y="2814009"/>
                  <a:pt x="4243711" y="2814009"/>
                </a:cubicBezTo>
                <a:cubicBezTo>
                  <a:pt x="4275718" y="2814009"/>
                  <a:pt x="4301599" y="2821866"/>
                  <a:pt x="4321350" y="2837581"/>
                </a:cubicBezTo>
                <a:cubicBezTo>
                  <a:pt x="4341102" y="2853297"/>
                  <a:pt x="4354727" y="2876725"/>
                  <a:pt x="4362224" y="2907868"/>
                </a:cubicBezTo>
                <a:cubicBezTo>
                  <a:pt x="4366550" y="2926034"/>
                  <a:pt x="4368713" y="2962223"/>
                  <a:pt x="4368713" y="3016433"/>
                </a:cubicBezTo>
                <a:lnTo>
                  <a:pt x="4368713" y="3240917"/>
                </a:lnTo>
                <a:lnTo>
                  <a:pt x="4429267" y="3240917"/>
                </a:lnTo>
                <a:lnTo>
                  <a:pt x="4429267" y="2998699"/>
                </a:lnTo>
                <a:cubicBezTo>
                  <a:pt x="4429267" y="2934396"/>
                  <a:pt x="4422779" y="2887178"/>
                  <a:pt x="4409803" y="2857045"/>
                </a:cubicBezTo>
                <a:cubicBezTo>
                  <a:pt x="4396827" y="2826912"/>
                  <a:pt x="4376714" y="2802907"/>
                  <a:pt x="4349465" y="2785029"/>
                </a:cubicBezTo>
                <a:cubicBezTo>
                  <a:pt x="4322215" y="2767151"/>
                  <a:pt x="4291001" y="2758212"/>
                  <a:pt x="4255822" y="2758212"/>
                </a:cubicBezTo>
                <a:cubicBezTo>
                  <a:pt x="4221507" y="2758212"/>
                  <a:pt x="4189644" y="2766214"/>
                  <a:pt x="4160232" y="2782217"/>
                </a:cubicBezTo>
                <a:cubicBezTo>
                  <a:pt x="4130820" y="2798221"/>
                  <a:pt x="4103859" y="2822371"/>
                  <a:pt x="4079349" y="2854666"/>
                </a:cubicBezTo>
                <a:lnTo>
                  <a:pt x="4079349" y="2588659"/>
                </a:ln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7000" dirty="0"/>
          </a:p>
        </p:txBody>
      </p:sp>
      <p:sp>
        <p:nvSpPr>
          <p:cNvPr id="2" name="TextBox 1">
            <a:extLst>
              <a:ext uri="{FF2B5EF4-FFF2-40B4-BE49-F238E27FC236}">
                <a16:creationId xmlns:a16="http://schemas.microsoft.com/office/drawing/2014/main" id="{B9DD0860-8A91-4731-B2F0-8A7746194118}"/>
              </a:ext>
            </a:extLst>
          </p:cNvPr>
          <p:cNvSpPr txBox="1"/>
          <p:nvPr/>
        </p:nvSpPr>
        <p:spPr>
          <a:xfrm>
            <a:off x="2133600" y="3962400"/>
            <a:ext cx="8305800" cy="923330"/>
          </a:xfrm>
          <a:prstGeom prst="rect">
            <a:avLst/>
          </a:prstGeom>
          <a:noFill/>
        </p:spPr>
        <p:txBody>
          <a:bodyPr wrap="square" rtlCol="0">
            <a:spAutoFit/>
          </a:bodyPr>
          <a:lstStyle/>
          <a:p>
            <a:pPr algn="ctr"/>
            <a:r>
              <a:rPr lang="en-GB" dirty="0">
                <a:solidFill>
                  <a:schemeClr val="bg1"/>
                </a:solidFill>
              </a:rPr>
              <a:t>These are the required insights and the result which were asked by the</a:t>
            </a:r>
          </a:p>
          <a:p>
            <a:pPr algn="ctr"/>
            <a:r>
              <a:rPr lang="en-GB" dirty="0">
                <a:solidFill>
                  <a:schemeClr val="bg1"/>
                </a:solidFill>
              </a:rPr>
              <a:t>team. From this project we learnt the need of data filtration and how to</a:t>
            </a:r>
          </a:p>
          <a:p>
            <a:pPr algn="ctr"/>
            <a:r>
              <a:rPr lang="en-IN" dirty="0">
                <a:solidFill>
                  <a:schemeClr val="bg1"/>
                </a:solidFill>
              </a:rPr>
              <a:t>generate deeper insights for a </a:t>
            </a:r>
            <a:r>
              <a:rPr lang="en-IN">
                <a:solidFill>
                  <a:schemeClr val="bg1"/>
                </a:solidFill>
              </a:rPr>
              <a:t>problem mentioned…</a:t>
            </a:r>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451985" cy="629018"/>
          </a:xfrm>
          <a:prstGeom prst="rect">
            <a:avLst/>
          </a:prstGeom>
        </p:spPr>
        <p:txBody>
          <a:bodyPr vert="horz" wrap="square" lIns="0" tIns="13335" rIns="0" bIns="0" rtlCol="0">
            <a:spAutoFit/>
          </a:bodyPr>
          <a:lstStyle/>
          <a:p>
            <a:pPr marL="12700">
              <a:lnSpc>
                <a:spcPct val="100000"/>
              </a:lnSpc>
              <a:spcBef>
                <a:spcPts val="105"/>
              </a:spcBef>
            </a:pPr>
            <a:r>
              <a:rPr sz="4000" b="1" spc="-10" dirty="0">
                <a:solidFill>
                  <a:schemeClr val="bg1"/>
                </a:solidFill>
                <a:latin typeface="Times New Roman" panose="02020603050405020304" pitchFamily="18" charset="0"/>
                <a:cs typeface="Times New Roman" panose="02020603050405020304" pitchFamily="18" charset="0"/>
              </a:rPr>
              <a:t>Project</a:t>
            </a:r>
            <a:r>
              <a:rPr sz="4000" b="1" spc="-60" dirty="0">
                <a:solidFill>
                  <a:schemeClr val="bg1"/>
                </a:solidFill>
                <a:latin typeface="Times New Roman" panose="02020603050405020304" pitchFamily="18" charset="0"/>
                <a:cs typeface="Times New Roman" panose="02020603050405020304" pitchFamily="18" charset="0"/>
              </a:rPr>
              <a:t> </a:t>
            </a:r>
            <a:r>
              <a:rPr sz="4000" b="1" spc="-5" dirty="0">
                <a:solidFill>
                  <a:schemeClr val="bg1"/>
                </a:solidFill>
                <a:latin typeface="Times New Roman" panose="02020603050405020304" pitchFamily="18" charset="0"/>
                <a:cs typeface="Times New Roman" panose="02020603050405020304" pitchFamily="18" charset="0"/>
              </a:rPr>
              <a:t>Description</a:t>
            </a:r>
          </a:p>
        </p:txBody>
      </p:sp>
      <p:sp>
        <p:nvSpPr>
          <p:cNvPr id="3" name="object 3"/>
          <p:cNvSpPr txBox="1"/>
          <p:nvPr/>
        </p:nvSpPr>
        <p:spPr>
          <a:xfrm>
            <a:off x="609600" y="1384218"/>
            <a:ext cx="5788661" cy="4610236"/>
          </a:xfrm>
          <a:prstGeom prst="rect">
            <a:avLst/>
          </a:prstGeom>
        </p:spPr>
        <p:txBody>
          <a:bodyPr vert="horz" wrap="square" lIns="0" tIns="54610" rIns="0" bIns="0" rtlCol="0">
            <a:spAutoFit/>
          </a:bodyPr>
          <a:lstStyle/>
          <a:p>
            <a:r>
              <a:rPr lang="en-GB" sz="2400" spc="-105" dirty="0">
                <a:latin typeface="Times New Roman" panose="02020603050405020304" pitchFamily="18" charset="0"/>
                <a:cs typeface="Times New Roman" panose="02020603050405020304" pitchFamily="18" charset="0"/>
              </a:rPr>
              <a:t>In </a:t>
            </a:r>
            <a:r>
              <a:rPr lang="en-GB" sz="2400" spc="-114" dirty="0">
                <a:latin typeface="Times New Roman" panose="02020603050405020304" pitchFamily="18" charset="0"/>
                <a:cs typeface="Times New Roman" panose="02020603050405020304" pitchFamily="18" charset="0"/>
              </a:rPr>
              <a:t>this </a:t>
            </a:r>
            <a:r>
              <a:rPr lang="en-GB" sz="2400" spc="-100" dirty="0">
                <a:latin typeface="Times New Roman" panose="02020603050405020304" pitchFamily="18" charset="0"/>
                <a:cs typeface="Times New Roman" panose="02020603050405020304" pitchFamily="18" charset="0"/>
              </a:rPr>
              <a:t>project </a:t>
            </a:r>
            <a:r>
              <a:rPr lang="en-GB" sz="2400" spc="-195" dirty="0">
                <a:latin typeface="Times New Roman" panose="02020603050405020304" pitchFamily="18" charset="0"/>
                <a:cs typeface="Times New Roman" panose="02020603050405020304" pitchFamily="18" charset="0"/>
              </a:rPr>
              <a:t>we </a:t>
            </a:r>
            <a:r>
              <a:rPr lang="en-GB" sz="2400" spc="-140" dirty="0">
                <a:latin typeface="Times New Roman" panose="02020603050405020304" pitchFamily="18" charset="0"/>
                <a:cs typeface="Times New Roman" panose="02020603050405020304" pitchFamily="18" charset="0"/>
              </a:rPr>
              <a:t>are </a:t>
            </a:r>
            <a:r>
              <a:rPr lang="en-GB" sz="2400" spc="-85" dirty="0">
                <a:latin typeface="Times New Roman" panose="02020603050405020304" pitchFamily="18" charset="0"/>
                <a:cs typeface="Times New Roman" panose="02020603050405020304" pitchFamily="18" charset="0"/>
              </a:rPr>
              <a:t>required </a:t>
            </a:r>
            <a:r>
              <a:rPr lang="en-GB" sz="2400" spc="-80" dirty="0">
                <a:latin typeface="Times New Roman" panose="02020603050405020304" pitchFamily="18" charset="0"/>
                <a:cs typeface="Times New Roman" panose="02020603050405020304" pitchFamily="18" charset="0"/>
              </a:rPr>
              <a:t>to </a:t>
            </a:r>
            <a:r>
              <a:rPr lang="en-GB" sz="2400" spc="-200" dirty="0">
                <a:latin typeface="Times New Roman" panose="02020603050405020304" pitchFamily="18" charset="0"/>
                <a:cs typeface="Times New Roman" panose="02020603050405020304" pitchFamily="18" charset="0"/>
              </a:rPr>
              <a:t>access </a:t>
            </a:r>
            <a:r>
              <a:rPr lang="en-GB" sz="2400" spc="-100" dirty="0">
                <a:latin typeface="Times New Roman" panose="02020603050405020304" pitchFamily="18" charset="0"/>
                <a:cs typeface="Times New Roman" panose="02020603050405020304" pitchFamily="18" charset="0"/>
              </a:rPr>
              <a:t>the  </a:t>
            </a:r>
            <a:r>
              <a:rPr lang="en-GB" sz="2400" spc="-80" dirty="0">
                <a:latin typeface="Times New Roman" panose="02020603050405020304" pitchFamily="18" charset="0"/>
                <a:cs typeface="Times New Roman" panose="02020603050405020304" pitchFamily="18" charset="0"/>
              </a:rPr>
              <a:t>data </a:t>
            </a:r>
            <a:r>
              <a:rPr lang="en-GB" sz="2400" spc="-35" dirty="0">
                <a:latin typeface="Times New Roman" panose="02020603050405020304" pitchFamily="18" charset="0"/>
                <a:cs typeface="Times New Roman" panose="02020603050405020304" pitchFamily="18" charset="0"/>
              </a:rPr>
              <a:t>from </a:t>
            </a:r>
            <a:r>
              <a:rPr lang="en-GB" sz="2400" spc="-40" dirty="0">
                <a:latin typeface="Times New Roman" panose="02020603050405020304" pitchFamily="18" charset="0"/>
                <a:cs typeface="Times New Roman" panose="02020603050405020304" pitchFamily="18" charset="0"/>
              </a:rPr>
              <a:t>IMDB </a:t>
            </a:r>
            <a:r>
              <a:rPr lang="en-GB" sz="2400" spc="-60" dirty="0">
                <a:latin typeface="Times New Roman" panose="02020603050405020304" pitchFamily="18" charset="0"/>
                <a:cs typeface="Times New Roman" panose="02020603050405020304" pitchFamily="18" charset="0"/>
              </a:rPr>
              <a:t>and </a:t>
            </a:r>
            <a:r>
              <a:rPr lang="en-GB" sz="2400" spc="-65" dirty="0">
                <a:latin typeface="Times New Roman" panose="02020603050405020304" pitchFamily="18" charset="0"/>
                <a:cs typeface="Times New Roman" panose="02020603050405020304" pitchFamily="18" charset="0"/>
              </a:rPr>
              <a:t>generate insights </a:t>
            </a:r>
            <a:r>
              <a:rPr lang="en-GB" sz="2400" spc="-30" dirty="0">
                <a:latin typeface="Times New Roman" panose="02020603050405020304" pitchFamily="18" charset="0"/>
                <a:cs typeface="Times New Roman" panose="02020603050405020304" pitchFamily="18" charset="0"/>
              </a:rPr>
              <a:t>on  </a:t>
            </a:r>
            <a:r>
              <a:rPr lang="en-GB" sz="2400" spc="-10" dirty="0">
                <a:latin typeface="Times New Roman" panose="02020603050405020304" pitchFamily="18" charset="0"/>
                <a:cs typeface="Times New Roman" panose="02020603050405020304" pitchFamily="18" charset="0"/>
              </a:rPr>
              <a:t>the </a:t>
            </a:r>
            <a:r>
              <a:rPr lang="en-GB" sz="2400" spc="25" dirty="0">
                <a:latin typeface="Times New Roman" panose="02020603050405020304" pitchFamily="18" charset="0"/>
                <a:cs typeface="Times New Roman" panose="02020603050405020304" pitchFamily="18" charset="0"/>
              </a:rPr>
              <a:t>questions </a:t>
            </a:r>
            <a:r>
              <a:rPr lang="en-GB" sz="2400" spc="-35" dirty="0">
                <a:latin typeface="Times New Roman" panose="02020603050405020304" pitchFamily="18" charset="0"/>
                <a:cs typeface="Times New Roman" panose="02020603050405020304" pitchFamily="18" charset="0"/>
              </a:rPr>
              <a:t>asked </a:t>
            </a:r>
            <a:r>
              <a:rPr lang="en-GB" sz="2400" spc="-5" dirty="0">
                <a:latin typeface="Times New Roman" panose="02020603050405020304" pitchFamily="18" charset="0"/>
                <a:cs typeface="Times New Roman" panose="02020603050405020304" pitchFamily="18" charset="0"/>
              </a:rPr>
              <a:t>by the team. </a:t>
            </a:r>
            <a:r>
              <a:rPr lang="en-GB" sz="2400" spc="-50" dirty="0">
                <a:latin typeface="Times New Roman" panose="02020603050405020304" pitchFamily="18" charset="0"/>
                <a:cs typeface="Times New Roman" panose="02020603050405020304" pitchFamily="18" charset="0"/>
              </a:rPr>
              <a:t>The  </a:t>
            </a:r>
            <a:r>
              <a:rPr lang="en-GB" sz="2400" spc="-165" dirty="0">
                <a:latin typeface="Times New Roman" panose="02020603050405020304" pitchFamily="18" charset="0"/>
                <a:cs typeface="Times New Roman" panose="02020603050405020304" pitchFamily="18" charset="0"/>
              </a:rPr>
              <a:t>process</a:t>
            </a:r>
            <a:r>
              <a:rPr lang="en-GB" sz="2400" spc="-65" dirty="0">
                <a:latin typeface="Times New Roman" panose="02020603050405020304" pitchFamily="18" charset="0"/>
                <a:cs typeface="Times New Roman" panose="02020603050405020304" pitchFamily="18" charset="0"/>
              </a:rPr>
              <a:t> </a:t>
            </a:r>
            <a:r>
              <a:rPr lang="en-GB" sz="2400" spc="-170" dirty="0">
                <a:latin typeface="Times New Roman" panose="02020603050405020304" pitchFamily="18" charset="0"/>
                <a:cs typeface="Times New Roman" panose="02020603050405020304" pitchFamily="18" charset="0"/>
              </a:rPr>
              <a:t>is:</a:t>
            </a:r>
          </a:p>
          <a:p>
            <a:endParaRPr lang="en-GB" sz="2400" spc="-17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400" spc="-170" dirty="0">
                <a:latin typeface="Times New Roman" panose="02020603050405020304" pitchFamily="18" charset="0"/>
                <a:cs typeface="Times New Roman" panose="02020603050405020304" pitchFamily="18" charset="0"/>
              </a:rPr>
              <a:t>What’s  Happening </a:t>
            </a:r>
          </a:p>
          <a:p>
            <a:pPr marL="457200" indent="-457200">
              <a:buFont typeface="+mj-lt"/>
              <a:buAutoNum type="arabicPeriod"/>
            </a:pPr>
            <a:r>
              <a:rPr lang="en-GB" sz="2400" spc="-170" dirty="0">
                <a:latin typeface="Times New Roman" panose="02020603050405020304" pitchFamily="18" charset="0"/>
                <a:cs typeface="Times New Roman" panose="02020603050405020304" pitchFamily="18" charset="0"/>
              </a:rPr>
              <a:t>Filter  the  data</a:t>
            </a:r>
          </a:p>
          <a:p>
            <a:pPr marL="457200" indent="-457200">
              <a:buFont typeface="+mj-lt"/>
              <a:buAutoNum type="arabicPeriod"/>
            </a:pPr>
            <a:r>
              <a:rPr lang="en-GB" sz="2400" spc="-170" dirty="0">
                <a:latin typeface="Times New Roman" panose="02020603050405020304" pitchFamily="18" charset="0"/>
                <a:cs typeface="Times New Roman" panose="02020603050405020304" pitchFamily="18" charset="0"/>
              </a:rPr>
              <a:t>Identifying the problem</a:t>
            </a:r>
          </a:p>
          <a:p>
            <a:pPr marL="457200" indent="-457200">
              <a:buFont typeface="+mj-lt"/>
              <a:buAutoNum type="arabicPeriod"/>
            </a:pPr>
            <a:r>
              <a:rPr lang="en-GB" sz="2400" spc="-170" dirty="0">
                <a:latin typeface="Times New Roman" panose="02020603050405020304" pitchFamily="18" charset="0"/>
                <a:cs typeface="Times New Roman" panose="02020603050405020304" pitchFamily="18" charset="0"/>
              </a:rPr>
              <a:t>Generate the insights </a:t>
            </a:r>
          </a:p>
          <a:p>
            <a:endParaRPr lang="en-GB" sz="2400" spc="-170" dirty="0">
              <a:solidFill>
                <a:srgbClr val="252525"/>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800" dirty="0">
              <a:latin typeface="Carlito"/>
              <a:cs typeface="Carlito"/>
            </a:endParaRPr>
          </a:p>
          <a:p>
            <a:endParaRPr lang="en-IN" sz="2800" dirty="0">
              <a:latin typeface="Carlito"/>
              <a:cs typeface="Carlito"/>
            </a:endParaRPr>
          </a:p>
        </p:txBody>
      </p:sp>
      <p:pic>
        <p:nvPicPr>
          <p:cNvPr id="1026" name="Picture 2" descr="IMDb | Amazon.jobs">
            <a:extLst>
              <a:ext uri="{FF2B5EF4-FFF2-40B4-BE49-F238E27FC236}">
                <a16:creationId xmlns:a16="http://schemas.microsoft.com/office/drawing/2014/main" id="{41FB15F5-87B5-48DD-9FDE-C375B3CC1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206473"/>
            <a:ext cx="4980857" cy="4965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528320"/>
            <a:ext cx="3274061" cy="1244571"/>
          </a:xfrm>
          <a:prstGeom prst="rect">
            <a:avLst/>
          </a:prstGeom>
        </p:spPr>
        <p:txBody>
          <a:bodyPr vert="horz" wrap="square" lIns="0" tIns="13335" rIns="0" bIns="0" rtlCol="0">
            <a:spAutoFit/>
          </a:bodyPr>
          <a:lstStyle/>
          <a:p>
            <a:pPr marL="12700">
              <a:lnSpc>
                <a:spcPct val="100000"/>
              </a:lnSpc>
              <a:spcBef>
                <a:spcPts val="105"/>
              </a:spcBef>
            </a:pPr>
            <a:r>
              <a:rPr sz="4000" b="1" dirty="0">
                <a:solidFill>
                  <a:schemeClr val="bg1"/>
                </a:solidFill>
                <a:latin typeface="Times New Roman" panose="02020603050405020304" pitchFamily="18" charset="0"/>
                <a:cs typeface="Times New Roman" panose="02020603050405020304" pitchFamily="18" charset="0"/>
              </a:rPr>
              <a:t>APPOR</a:t>
            </a:r>
            <a:r>
              <a:rPr sz="4000" b="1" spc="-45" dirty="0">
                <a:solidFill>
                  <a:schemeClr val="bg1"/>
                </a:solidFill>
                <a:latin typeface="Times New Roman" panose="02020603050405020304" pitchFamily="18" charset="0"/>
                <a:cs typeface="Times New Roman" panose="02020603050405020304" pitchFamily="18" charset="0"/>
              </a:rPr>
              <a:t>A</a:t>
            </a:r>
            <a:r>
              <a:rPr lang="en-IN" sz="4000" b="1" spc="-5" dirty="0">
                <a:solidFill>
                  <a:schemeClr val="bg1"/>
                </a:solidFill>
                <a:latin typeface="Times New Roman" panose="02020603050405020304" pitchFamily="18" charset="0"/>
                <a:cs typeface="Times New Roman" panose="02020603050405020304" pitchFamily="18" charset="0"/>
              </a:rPr>
              <a:t>C</a:t>
            </a:r>
            <a:r>
              <a:rPr sz="4000" b="1" spc="-5" dirty="0">
                <a:solidFill>
                  <a:schemeClr val="bg1"/>
                </a:solidFill>
                <a:latin typeface="Times New Roman" panose="02020603050405020304" pitchFamily="18" charset="0"/>
                <a:cs typeface="Times New Roman" panose="02020603050405020304" pitchFamily="18" charset="0"/>
              </a:rPr>
              <a:t>H</a:t>
            </a:r>
            <a:br>
              <a:rPr lang="en-IN" sz="4000" b="1" spc="-5" dirty="0">
                <a:latin typeface="Times New Roman" panose="02020603050405020304" pitchFamily="18" charset="0"/>
                <a:cs typeface="Times New Roman" panose="02020603050405020304" pitchFamily="18" charset="0"/>
              </a:rPr>
            </a:br>
            <a:endParaRPr sz="4000" b="1"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6939" y="1793493"/>
            <a:ext cx="9956165" cy="1279838"/>
          </a:xfrm>
          <a:prstGeom prst="rect">
            <a:avLst/>
          </a:prstGeom>
        </p:spPr>
        <p:txBody>
          <a:bodyPr vert="horz" wrap="square" lIns="0" tIns="60960" rIns="0" bIns="0" rtlCol="0">
            <a:spAutoFit/>
          </a:bodyPr>
          <a:lstStyle/>
          <a:p>
            <a:pPr marL="12700" marR="5080">
              <a:lnSpc>
                <a:spcPts val="3020"/>
              </a:lnSpc>
              <a:spcBef>
                <a:spcPts val="480"/>
              </a:spcBef>
              <a:tabLst>
                <a:tab pos="2591435" algn="l"/>
              </a:tabLst>
            </a:pPr>
            <a:r>
              <a:rPr lang="en-GB" sz="2400" dirty="0">
                <a:latin typeface="Times New Roman" panose="02020603050405020304" pitchFamily="18" charset="0"/>
                <a:cs typeface="Times New Roman" panose="02020603050405020304" pitchFamily="18" charset="0"/>
              </a:rPr>
              <a:t>"Gaining insight into the dataset by utilizing Excel and comprehending its contents."</a:t>
            </a:r>
          </a:p>
          <a:p>
            <a:pPr marL="12700" marR="5080">
              <a:lnSpc>
                <a:spcPts val="3020"/>
              </a:lnSpc>
              <a:spcBef>
                <a:spcPts val="480"/>
              </a:spcBef>
              <a:tabLst>
                <a:tab pos="2591435" algn="l"/>
              </a:tabLst>
            </a:pPr>
            <a:endParaRPr sz="2800" dirty="0">
              <a:latin typeface="Carlito"/>
              <a:cs typeface="Carlito"/>
            </a:endParaRPr>
          </a:p>
        </p:txBody>
      </p:sp>
      <p:sp>
        <p:nvSpPr>
          <p:cNvPr id="4" name="object 4"/>
          <p:cNvSpPr txBox="1"/>
          <p:nvPr/>
        </p:nvSpPr>
        <p:spPr>
          <a:xfrm>
            <a:off x="762000" y="3276600"/>
            <a:ext cx="3769360" cy="697230"/>
          </a:xfrm>
          <a:prstGeom prst="rect">
            <a:avLst/>
          </a:prstGeom>
        </p:spPr>
        <p:txBody>
          <a:bodyPr vert="horz" wrap="square" lIns="0" tIns="13335" rIns="0" bIns="0" rtlCol="0">
            <a:spAutoFit/>
          </a:bodyPr>
          <a:lstStyle/>
          <a:p>
            <a:pPr marL="12700">
              <a:lnSpc>
                <a:spcPct val="100000"/>
              </a:lnSpc>
              <a:spcBef>
                <a:spcPts val="105"/>
              </a:spcBef>
            </a:pPr>
            <a:r>
              <a:rPr sz="4400" b="1" spc="-45" dirty="0">
                <a:solidFill>
                  <a:schemeClr val="bg1"/>
                </a:solidFill>
                <a:latin typeface="Carlito"/>
                <a:cs typeface="Carlito"/>
              </a:rPr>
              <a:t>Tech-Stack</a:t>
            </a:r>
            <a:r>
              <a:rPr sz="4400" b="1" spc="-70" dirty="0">
                <a:solidFill>
                  <a:schemeClr val="bg1"/>
                </a:solidFill>
                <a:latin typeface="Carlito"/>
                <a:cs typeface="Carlito"/>
              </a:rPr>
              <a:t> </a:t>
            </a:r>
            <a:r>
              <a:rPr sz="4400" b="1" dirty="0">
                <a:solidFill>
                  <a:schemeClr val="bg1"/>
                </a:solidFill>
                <a:latin typeface="Carlito"/>
                <a:cs typeface="Carlito"/>
              </a:rPr>
              <a:t>Used</a:t>
            </a:r>
            <a:endParaRPr sz="4400" dirty="0">
              <a:solidFill>
                <a:schemeClr val="bg1"/>
              </a:solidFill>
              <a:latin typeface="Carlito"/>
              <a:cs typeface="Carlito"/>
            </a:endParaRPr>
          </a:p>
        </p:txBody>
      </p:sp>
      <p:sp>
        <p:nvSpPr>
          <p:cNvPr id="5" name="object 5"/>
          <p:cNvSpPr txBox="1"/>
          <p:nvPr/>
        </p:nvSpPr>
        <p:spPr>
          <a:xfrm>
            <a:off x="753359" y="4038601"/>
            <a:ext cx="7476242" cy="1576714"/>
          </a:xfrm>
          <a:prstGeom prst="rect">
            <a:avLst/>
          </a:prstGeom>
        </p:spPr>
        <p:txBody>
          <a:bodyPr vert="horz" wrap="square" lIns="0" tIns="12065" rIns="0" bIns="0" rtlCol="0">
            <a:spAutoFit/>
          </a:bodyPr>
          <a:lstStyle/>
          <a:p>
            <a:pPr marL="12065">
              <a:spcBef>
                <a:spcPts val="95"/>
              </a:spcBef>
              <a:tabLst>
                <a:tab pos="241935" algn="l"/>
              </a:tabLst>
            </a:pPr>
            <a:r>
              <a:rPr lang="en-GB" sz="2400" spc="-5" dirty="0">
                <a:latin typeface="Times New Roman" panose="02020603050405020304" pitchFamily="18" charset="0"/>
                <a:cs typeface="Times New Roman" panose="02020603050405020304" pitchFamily="18" charset="0"/>
              </a:rPr>
              <a:t>Accessing the</a:t>
            </a:r>
            <a:r>
              <a:rPr lang="en-GB" sz="2400" spc="-45" dirty="0">
                <a:latin typeface="Times New Roman" panose="02020603050405020304" pitchFamily="18" charset="0"/>
                <a:cs typeface="Times New Roman" panose="02020603050405020304" pitchFamily="18" charset="0"/>
              </a:rPr>
              <a:t> </a:t>
            </a:r>
            <a:r>
              <a:rPr lang="en-GB" sz="2400" spc="-5" dirty="0">
                <a:latin typeface="Times New Roman" panose="02020603050405020304" pitchFamily="18" charset="0"/>
                <a:cs typeface="Times New Roman" panose="02020603050405020304" pitchFamily="18" charset="0"/>
              </a:rPr>
              <a:t>dataset  using Excel and  understanding </a:t>
            </a:r>
            <a:r>
              <a:rPr lang="en-GB" sz="2400" spc="-10" dirty="0">
                <a:latin typeface="Times New Roman" panose="02020603050405020304" pitchFamily="18" charset="0"/>
                <a:cs typeface="Times New Roman" panose="02020603050405020304" pitchFamily="18" charset="0"/>
              </a:rPr>
              <a:t>what’s  </a:t>
            </a:r>
            <a:r>
              <a:rPr lang="en-GB" sz="2400" spc="-5" dirty="0">
                <a:latin typeface="Times New Roman" panose="02020603050405020304" pitchFamily="18" charset="0"/>
                <a:cs typeface="Times New Roman" panose="02020603050405020304" pitchFamily="18" charset="0"/>
              </a:rPr>
              <a:t>happening in</a:t>
            </a:r>
            <a:r>
              <a:rPr lang="en-GB" sz="2400" spc="-20" dirty="0">
                <a:latin typeface="Times New Roman" panose="02020603050405020304" pitchFamily="18" charset="0"/>
                <a:cs typeface="Times New Roman" panose="02020603050405020304" pitchFamily="18" charset="0"/>
              </a:rPr>
              <a:t> </a:t>
            </a:r>
            <a:r>
              <a:rPr lang="en-GB" sz="2400" spc="-5" dirty="0">
                <a:latin typeface="Times New Roman" panose="02020603050405020304" pitchFamily="18" charset="0"/>
                <a:cs typeface="Times New Roman" panose="02020603050405020304" pitchFamily="18" charset="0"/>
              </a:rPr>
              <a:t>it</a:t>
            </a:r>
            <a:r>
              <a:rPr lang="en-GB" sz="2400" dirty="0">
                <a:latin typeface="Times New Roman" panose="02020603050405020304" pitchFamily="18" charset="0"/>
                <a:cs typeface="Times New Roman" panose="02020603050405020304" pitchFamily="18" charset="0"/>
              </a:rPr>
              <a:t>.</a:t>
            </a:r>
            <a:endParaRPr lang="en-IN" sz="2400" spc="-5" dirty="0">
              <a:latin typeface="Times New Roman" panose="02020603050405020304" pitchFamily="18" charset="0"/>
              <a:cs typeface="Times New Roman" panose="02020603050405020304" pitchFamily="18" charset="0"/>
            </a:endParaRPr>
          </a:p>
          <a:p>
            <a:pPr marL="241300" indent="-229235">
              <a:lnSpc>
                <a:spcPct val="100000"/>
              </a:lnSpc>
              <a:spcBef>
                <a:spcPts val="95"/>
              </a:spcBef>
              <a:buFont typeface="Arial"/>
              <a:buChar char="•"/>
              <a:tabLst>
                <a:tab pos="241935" algn="l"/>
              </a:tabLst>
            </a:pPr>
            <a:endParaRPr lang="en-IN" sz="2400" spc="-5" dirty="0">
              <a:latin typeface="Times New Roman" panose="02020603050405020304" pitchFamily="18" charset="0"/>
              <a:cs typeface="Times New Roman" panose="02020603050405020304" pitchFamily="18" charset="0"/>
            </a:endParaRPr>
          </a:p>
          <a:p>
            <a:pPr marL="12065">
              <a:lnSpc>
                <a:spcPct val="100000"/>
              </a:lnSpc>
              <a:spcBef>
                <a:spcPts val="95"/>
              </a:spcBef>
              <a:tabLst>
                <a:tab pos="241935" algn="l"/>
              </a:tabLst>
            </a:pPr>
            <a:endParaRPr sz="2800" dirty="0">
              <a:latin typeface="Carlito"/>
              <a:cs typeface="Carl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814195" cy="629018"/>
          </a:xfrm>
          <a:prstGeom prst="rect">
            <a:avLst/>
          </a:prstGeom>
        </p:spPr>
        <p:txBody>
          <a:bodyPr vert="horz" wrap="square" lIns="0" tIns="13335" rIns="0" bIns="0" rtlCol="0">
            <a:spAutoFit/>
          </a:bodyPr>
          <a:lstStyle/>
          <a:p>
            <a:pPr marL="12700">
              <a:lnSpc>
                <a:spcPct val="100000"/>
              </a:lnSpc>
              <a:spcBef>
                <a:spcPts val="105"/>
              </a:spcBef>
            </a:pPr>
            <a:r>
              <a:rPr sz="4000" b="1" dirty="0">
                <a:solidFill>
                  <a:schemeClr val="bg1"/>
                </a:solidFill>
                <a:latin typeface="Times New Roman" panose="02020603050405020304" pitchFamily="18" charset="0"/>
                <a:cs typeface="Times New Roman" panose="02020603050405020304" pitchFamily="18" charset="0"/>
              </a:rPr>
              <a:t>Insig</a:t>
            </a:r>
            <a:r>
              <a:rPr sz="4000" b="1" spc="-50" dirty="0">
                <a:solidFill>
                  <a:schemeClr val="bg1"/>
                </a:solidFill>
                <a:latin typeface="Times New Roman" panose="02020603050405020304" pitchFamily="18" charset="0"/>
                <a:cs typeface="Times New Roman" panose="02020603050405020304" pitchFamily="18" charset="0"/>
              </a:rPr>
              <a:t>h</a:t>
            </a:r>
            <a:r>
              <a:rPr sz="4000" b="1" dirty="0">
                <a:solidFill>
                  <a:schemeClr val="bg1"/>
                </a:solidFill>
                <a:latin typeface="Times New Roman" panose="02020603050405020304" pitchFamily="18" charset="0"/>
                <a:cs typeface="Times New Roman" panose="02020603050405020304" pitchFamily="18" charset="0"/>
              </a:rPr>
              <a:t>ts</a:t>
            </a:r>
          </a:p>
        </p:txBody>
      </p:sp>
      <p:sp>
        <p:nvSpPr>
          <p:cNvPr id="3" name="object 3"/>
          <p:cNvSpPr txBox="1"/>
          <p:nvPr/>
        </p:nvSpPr>
        <p:spPr>
          <a:xfrm>
            <a:off x="916939" y="1698778"/>
            <a:ext cx="9979660" cy="3174908"/>
          </a:xfrm>
          <a:prstGeom prst="rect">
            <a:avLst/>
          </a:prstGeom>
        </p:spPr>
        <p:txBody>
          <a:bodyPr vert="horz" wrap="square" lIns="0" tIns="102235" rIns="0" bIns="0" rtlCol="0">
            <a:spAutoFit/>
          </a:bodyPr>
          <a:lstStyle/>
          <a:p>
            <a:pPr marL="355600" indent="-342900">
              <a:lnSpc>
                <a:spcPct val="100000"/>
              </a:lnSpc>
              <a:spcBef>
                <a:spcPts val="805"/>
              </a:spcBef>
              <a:buFont typeface="Wingdings" panose="05000000000000000000" pitchFamily="2" charset="2"/>
              <a:buChar char="v"/>
            </a:pPr>
            <a:r>
              <a:rPr sz="2400" b="1" spc="30" dirty="0">
                <a:latin typeface="Times New Roman" panose="02020603050405020304" pitchFamily="18" charset="0"/>
                <a:cs typeface="Times New Roman" panose="02020603050405020304" pitchFamily="18" charset="0"/>
              </a:rPr>
              <a:t>Clean </a:t>
            </a:r>
            <a:r>
              <a:rPr sz="2400" b="1" spc="-55" dirty="0">
                <a:latin typeface="Times New Roman" panose="02020603050405020304" pitchFamily="18" charset="0"/>
                <a:cs typeface="Times New Roman" panose="02020603050405020304" pitchFamily="18" charset="0"/>
              </a:rPr>
              <a:t>the</a:t>
            </a:r>
            <a:r>
              <a:rPr sz="2400" b="1" spc="-17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data</a:t>
            </a:r>
            <a:endParaRPr sz="2400" dirty="0">
              <a:latin typeface="Times New Roman" panose="02020603050405020304" pitchFamily="18" charset="0"/>
              <a:cs typeface="Times New Roman" panose="02020603050405020304" pitchFamily="18" charset="0"/>
            </a:endParaRPr>
          </a:p>
          <a:p>
            <a:pPr marL="354965" marR="6350" indent="-342900">
              <a:lnSpc>
                <a:spcPts val="3030"/>
              </a:lnSpc>
              <a:spcBef>
                <a:spcPts val="1085"/>
              </a:spcBef>
              <a:buFont typeface="Wingdings" panose="05000000000000000000" pitchFamily="2" charset="2"/>
              <a:buChar char="v"/>
              <a:tabLst>
                <a:tab pos="241935" algn="l"/>
              </a:tabLst>
            </a:pPr>
            <a:r>
              <a:rPr sz="2400" b="1" spc="-15" dirty="0">
                <a:latin typeface="Times New Roman" panose="02020603050405020304" pitchFamily="18" charset="0"/>
                <a:cs typeface="Times New Roman" panose="02020603050405020304" pitchFamily="18" charset="0"/>
              </a:rPr>
              <a:t>For </a:t>
            </a:r>
            <a:r>
              <a:rPr sz="2400" b="1" spc="-10" dirty="0">
                <a:latin typeface="Times New Roman" panose="02020603050405020304" pitchFamily="18" charset="0"/>
                <a:cs typeface="Times New Roman" panose="02020603050405020304" pitchFamily="18" charset="0"/>
              </a:rPr>
              <a:t>cleaning </a:t>
            </a:r>
            <a:r>
              <a:rPr sz="2400" b="1" spc="-20" dirty="0">
                <a:latin typeface="Times New Roman" panose="02020603050405020304" pitchFamily="18" charset="0"/>
                <a:cs typeface="Times New Roman" panose="02020603050405020304" pitchFamily="18" charset="0"/>
              </a:rPr>
              <a:t>first </a:t>
            </a:r>
            <a:r>
              <a:rPr sz="2400" b="1" spc="-15" dirty="0">
                <a:latin typeface="Times New Roman" panose="02020603050405020304" pitchFamily="18" charset="0"/>
                <a:cs typeface="Times New Roman" panose="02020603050405020304" pitchFamily="18" charset="0"/>
              </a:rPr>
              <a:t>we </a:t>
            </a:r>
            <a:r>
              <a:rPr sz="2400" b="1" spc="-20" dirty="0">
                <a:latin typeface="Times New Roman" panose="02020603050405020304" pitchFamily="18" charset="0"/>
                <a:cs typeface="Times New Roman" panose="02020603050405020304" pitchFamily="18" charset="0"/>
              </a:rPr>
              <a:t>remove </a:t>
            </a:r>
            <a:r>
              <a:rPr sz="2400" b="1" spc="-15" dirty="0">
                <a:latin typeface="Times New Roman" panose="02020603050405020304" pitchFamily="18" charset="0"/>
                <a:cs typeface="Times New Roman" panose="02020603050405020304" pitchFamily="18" charset="0"/>
              </a:rPr>
              <a:t>duplicate </a:t>
            </a:r>
            <a:r>
              <a:rPr sz="2400" b="1" spc="-10" dirty="0">
                <a:latin typeface="Times New Roman" panose="02020603050405020304" pitchFamily="18" charset="0"/>
                <a:cs typeface="Times New Roman" panose="02020603050405020304" pitchFamily="18" charset="0"/>
              </a:rPr>
              <a:t>values </a:t>
            </a:r>
            <a:r>
              <a:rPr sz="2400" b="1" spc="-5" dirty="0">
                <a:latin typeface="Times New Roman" panose="02020603050405020304" pitchFamily="18" charset="0"/>
                <a:cs typeface="Times New Roman" panose="02020603050405020304" pitchFamily="18" charset="0"/>
              </a:rPr>
              <a:t>which </a:t>
            </a:r>
            <a:r>
              <a:rPr sz="2400" b="1" spc="-10" dirty="0">
                <a:latin typeface="Times New Roman" panose="02020603050405020304" pitchFamily="18" charset="0"/>
                <a:cs typeface="Times New Roman" panose="02020603050405020304" pitchFamily="18" charset="0"/>
              </a:rPr>
              <a:t>was </a:t>
            </a:r>
            <a:r>
              <a:rPr sz="2400" b="1" spc="-5" dirty="0">
                <a:latin typeface="Times New Roman" panose="02020603050405020304" pitchFamily="18" charset="0"/>
                <a:cs typeface="Times New Roman" panose="02020603050405020304" pitchFamily="18" charset="0"/>
              </a:rPr>
              <a:t>45 </a:t>
            </a:r>
            <a:r>
              <a:rPr sz="2400" b="1" spc="-15" dirty="0">
                <a:latin typeface="Times New Roman" panose="02020603050405020304" pitchFamily="18" charset="0"/>
                <a:cs typeface="Times New Roman" panose="02020603050405020304" pitchFamily="18" charset="0"/>
              </a:rPr>
              <a:t>values  </a:t>
            </a:r>
            <a:r>
              <a:rPr sz="2400" b="1" spc="-5" dirty="0">
                <a:latin typeface="Times New Roman" panose="02020603050405020304" pitchFamily="18" charset="0"/>
                <a:cs typeface="Times New Roman" panose="02020603050405020304" pitchFamily="18" charset="0"/>
              </a:rPr>
              <a:t>and 4998 unique </a:t>
            </a:r>
            <a:r>
              <a:rPr sz="2400" b="1" spc="-15" dirty="0">
                <a:latin typeface="Times New Roman" panose="02020603050405020304" pitchFamily="18" charset="0"/>
                <a:cs typeface="Times New Roman" panose="02020603050405020304" pitchFamily="18" charset="0"/>
              </a:rPr>
              <a:t>values</a:t>
            </a:r>
            <a:r>
              <a:rPr sz="2400" b="1" spc="60"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remains</a:t>
            </a:r>
            <a:endParaRPr sz="2400" dirty="0">
              <a:latin typeface="Times New Roman" panose="02020603050405020304" pitchFamily="18" charset="0"/>
              <a:cs typeface="Times New Roman" panose="02020603050405020304" pitchFamily="18" charset="0"/>
            </a:endParaRPr>
          </a:p>
          <a:p>
            <a:pPr marL="354965" indent="-342900">
              <a:lnSpc>
                <a:spcPct val="100000"/>
              </a:lnSpc>
              <a:spcBef>
                <a:spcPts val="610"/>
              </a:spcBef>
              <a:buFont typeface="Wingdings" panose="05000000000000000000" pitchFamily="2" charset="2"/>
              <a:buChar char="v"/>
              <a:tabLst>
                <a:tab pos="241935" algn="l"/>
              </a:tabLst>
            </a:pPr>
            <a:r>
              <a:rPr sz="2400" b="1" spc="-5" dirty="0">
                <a:latin typeface="Times New Roman" panose="02020603050405020304" pitchFamily="18" charset="0"/>
                <a:cs typeface="Times New Roman" panose="02020603050405020304" pitchFamily="18" charset="0"/>
              </a:rPr>
              <a:t>Blank spaces or null </a:t>
            </a:r>
            <a:r>
              <a:rPr sz="2400" b="1" spc="-15" dirty="0">
                <a:latin typeface="Times New Roman" panose="02020603050405020304" pitchFamily="18" charset="0"/>
                <a:cs typeface="Times New Roman" panose="02020603050405020304" pitchFamily="18" charset="0"/>
              </a:rPr>
              <a:t>values</a:t>
            </a:r>
            <a:r>
              <a:rPr sz="2400" b="1" spc="75"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clears</a:t>
            </a:r>
            <a:endParaRPr sz="2400" dirty="0">
              <a:latin typeface="Times New Roman" panose="02020603050405020304" pitchFamily="18" charset="0"/>
              <a:cs typeface="Times New Roman" panose="02020603050405020304" pitchFamily="18" charset="0"/>
            </a:endParaRPr>
          </a:p>
          <a:p>
            <a:pPr marL="354965" indent="-342900">
              <a:lnSpc>
                <a:spcPct val="100000"/>
              </a:lnSpc>
              <a:spcBef>
                <a:spcPts val="660"/>
              </a:spcBef>
              <a:buFont typeface="Wingdings" panose="05000000000000000000" pitchFamily="2" charset="2"/>
              <a:buChar char="v"/>
              <a:tabLst>
                <a:tab pos="241935" algn="l"/>
              </a:tabLst>
            </a:pPr>
            <a:r>
              <a:rPr sz="2400" b="1" spc="-20" dirty="0">
                <a:latin typeface="Times New Roman" panose="02020603050405020304" pitchFamily="18" charset="0"/>
                <a:cs typeface="Times New Roman" panose="02020603050405020304" pitchFamily="18" charset="0"/>
              </a:rPr>
              <a:t>Remove </a:t>
            </a:r>
            <a:r>
              <a:rPr sz="2400" b="1" spc="-30" dirty="0">
                <a:latin typeface="Times New Roman" panose="02020603050405020304" pitchFamily="18" charset="0"/>
                <a:cs typeface="Times New Roman" panose="02020603050405020304" pitchFamily="18" charset="0"/>
              </a:rPr>
              <a:t>extra</a:t>
            </a:r>
            <a:r>
              <a:rPr sz="2400" b="1" spc="6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space</a:t>
            </a:r>
            <a:endParaRPr sz="2400" dirty="0">
              <a:latin typeface="Times New Roman" panose="02020603050405020304" pitchFamily="18" charset="0"/>
              <a:cs typeface="Times New Roman" panose="02020603050405020304" pitchFamily="18" charset="0"/>
            </a:endParaRPr>
          </a:p>
          <a:p>
            <a:pPr marL="354965" marR="5080" indent="-342900">
              <a:lnSpc>
                <a:spcPts val="3020"/>
              </a:lnSpc>
              <a:spcBef>
                <a:spcPts val="1055"/>
              </a:spcBef>
              <a:buFont typeface="Wingdings" panose="05000000000000000000" pitchFamily="2" charset="2"/>
              <a:buChar char="v"/>
              <a:tabLst>
                <a:tab pos="241935" algn="l"/>
              </a:tabLst>
            </a:pPr>
            <a:r>
              <a:rPr sz="2400" b="1" spc="-20" dirty="0">
                <a:latin typeface="Times New Roman" panose="02020603050405020304" pitchFamily="18" charset="0"/>
                <a:cs typeface="Times New Roman" panose="02020603050405020304" pitchFamily="18" charset="0"/>
              </a:rPr>
              <a:t>Delete </a:t>
            </a:r>
            <a:r>
              <a:rPr sz="2400" b="1" spc="-10" dirty="0">
                <a:latin typeface="Times New Roman" panose="02020603050405020304" pitchFamily="18" charset="0"/>
                <a:cs typeface="Times New Roman" panose="02020603050405020304" pitchFamily="18" charset="0"/>
              </a:rPr>
              <a:t>color </a:t>
            </a:r>
            <a:r>
              <a:rPr sz="2400" b="1" spc="-5" dirty="0">
                <a:latin typeface="Times New Roman" panose="02020603050405020304" pitchFamily="18" charset="0"/>
                <a:cs typeface="Times New Roman" panose="02020603050405020304" pitchFamily="18" charset="0"/>
              </a:rPr>
              <a:t>column which does do not </a:t>
            </a:r>
            <a:r>
              <a:rPr sz="2400" b="1" spc="-15" dirty="0">
                <a:latin typeface="Times New Roman" panose="02020603050405020304" pitchFamily="18" charset="0"/>
                <a:cs typeface="Times New Roman" panose="02020603050405020304" pitchFamily="18" charset="0"/>
              </a:rPr>
              <a:t>provide </a:t>
            </a:r>
            <a:r>
              <a:rPr sz="2400" b="1" spc="-20" dirty="0">
                <a:latin typeface="Times New Roman" panose="02020603050405020304" pitchFamily="18" charset="0"/>
                <a:cs typeface="Times New Roman" panose="02020603050405020304" pitchFamily="18" charset="0"/>
              </a:rPr>
              <a:t>any </a:t>
            </a:r>
            <a:r>
              <a:rPr sz="2400" b="1" spc="-15" dirty="0">
                <a:latin typeface="Times New Roman" panose="02020603050405020304" pitchFamily="18" charset="0"/>
                <a:cs typeface="Times New Roman" panose="02020603050405020304" pitchFamily="18" charset="0"/>
              </a:rPr>
              <a:t>values </a:t>
            </a:r>
            <a:r>
              <a:rPr sz="2400" b="1" spc="-20" dirty="0">
                <a:latin typeface="Times New Roman" panose="02020603050405020304" pitchFamily="18" charset="0"/>
                <a:cs typeface="Times New Roman" panose="02020603050405020304" pitchFamily="18" charset="0"/>
              </a:rPr>
              <a:t>related  </a:t>
            </a:r>
            <a:r>
              <a:rPr sz="2400" b="1" spc="-15" dirty="0">
                <a:latin typeface="Times New Roman" panose="02020603050405020304" pitchFamily="18" charset="0"/>
                <a:cs typeface="Times New Roman" panose="02020603050405020304" pitchFamily="18" charset="0"/>
              </a:rPr>
              <a:t>to</a:t>
            </a:r>
            <a:r>
              <a:rPr sz="2400" b="1" spc="-5"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dataset.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0A6F-9AA9-4290-8676-8B32EDD0AD4F}"/>
              </a:ext>
            </a:extLst>
          </p:cNvPr>
          <p:cNvSpPr>
            <a:spLocks noGrp="1"/>
          </p:cNvSpPr>
          <p:nvPr>
            <p:ph type="title"/>
          </p:nvPr>
        </p:nvSpPr>
        <p:spPr/>
        <p:txBody>
          <a:bodyPr/>
          <a:lstStyle/>
          <a:p>
            <a:r>
              <a:rPr lang="en-IN" sz="4000" dirty="0">
                <a:solidFill>
                  <a:schemeClr val="bg1"/>
                </a:solidFill>
                <a:latin typeface="Times New Roman" panose="02020603050405020304" pitchFamily="18" charset="0"/>
                <a:cs typeface="Times New Roman" panose="02020603050405020304" pitchFamily="18" charset="0"/>
              </a:rPr>
              <a:t>Insights</a:t>
            </a:r>
            <a:br>
              <a:rPr lang="en-IN" sz="40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Movies with Highest Profit:-</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AAB0A7D3-BD2B-48D0-A377-C21E1DAB524D}"/>
                  </a:ext>
                </a:extLst>
              </p:cNvPr>
              <p:cNvGraphicFramePr>
                <a:graphicFrameLocks noGrp="1"/>
              </p:cNvGraphicFramePr>
              <p:nvPr>
                <p:ph idx="1"/>
                <p:extLst>
                  <p:ext uri="{D42A27DB-BD31-4B8C-83A1-F6EECF244321}">
                    <p14:modId xmlns:p14="http://schemas.microsoft.com/office/powerpoint/2010/main" val="2199668627"/>
                  </p:ext>
                </p:extLst>
              </p:nvPr>
            </p:nvGraphicFramePr>
            <p:xfrm>
              <a:off x="4343400" y="1752600"/>
              <a:ext cx="7050087" cy="373856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AAB0A7D3-BD2B-48D0-A377-C21E1DAB524D}"/>
                  </a:ext>
                </a:extLst>
              </p:cNvPr>
              <p:cNvPicPr>
                <a:picLocks noGrp="1" noRot="1" noChangeAspect="1" noMove="1" noResize="1" noEditPoints="1" noAdjustHandles="1" noChangeArrowheads="1" noChangeShapeType="1"/>
              </p:cNvPicPr>
              <p:nvPr/>
            </p:nvPicPr>
            <p:blipFill>
              <a:blip r:embed="rId3"/>
              <a:stretch>
                <a:fillRect/>
              </a:stretch>
            </p:blipFill>
            <p:spPr>
              <a:xfrm>
                <a:off x="4343400" y="1752600"/>
                <a:ext cx="7050087" cy="3738562"/>
              </a:xfrm>
              <a:prstGeom prst="rect">
                <a:avLst/>
              </a:prstGeom>
            </p:spPr>
          </p:pic>
        </mc:Fallback>
      </mc:AlternateContent>
      <p:sp>
        <p:nvSpPr>
          <p:cNvPr id="5" name="Rectangle 4">
            <a:extLst>
              <a:ext uri="{FF2B5EF4-FFF2-40B4-BE49-F238E27FC236}">
                <a16:creationId xmlns:a16="http://schemas.microsoft.com/office/drawing/2014/main" id="{8F7F2EC2-93B6-4B72-BE58-4703B9E01CB1}"/>
              </a:ext>
            </a:extLst>
          </p:cNvPr>
          <p:cNvSpPr/>
          <p:nvPr/>
        </p:nvSpPr>
        <p:spPr>
          <a:xfrm>
            <a:off x="646111" y="5973753"/>
            <a:ext cx="10936289" cy="459228"/>
          </a:xfrm>
          <a:prstGeom prst="rect">
            <a:avLst/>
          </a:prstGeom>
        </p:spPr>
        <p:txBody>
          <a:bodyPr wrap="square">
            <a:spAutoFit/>
          </a:bodyPr>
          <a:lstStyle/>
          <a:p>
            <a:pPr marL="2777490" marR="5080" indent="-2764790">
              <a:lnSpc>
                <a:spcPts val="3240"/>
              </a:lnSpc>
              <a:spcBef>
                <a:spcPts val="505"/>
              </a:spcBef>
            </a:pPr>
            <a:r>
              <a:rPr lang="en-GB" dirty="0"/>
              <a:t>As per the charts, Avatar has the highest profit among all the movies </a:t>
            </a:r>
            <a:r>
              <a:rPr lang="en-GB" spc="-25" dirty="0">
                <a:latin typeface="Arial"/>
                <a:cs typeface="Arial"/>
              </a:rPr>
              <a:t>of</a:t>
            </a:r>
            <a:r>
              <a:rPr lang="en-GB" spc="-555" dirty="0">
                <a:latin typeface="Arial"/>
                <a:cs typeface="Arial"/>
              </a:rPr>
              <a:t> </a:t>
            </a:r>
            <a:r>
              <a:rPr lang="en-GB" spc="-145" dirty="0">
                <a:solidFill>
                  <a:schemeClr val="accent2"/>
                </a:solidFill>
                <a:latin typeface="Arial"/>
                <a:cs typeface="Arial"/>
              </a:rPr>
              <a:t>$523,505,847</a:t>
            </a:r>
            <a:endParaRPr lang="en-GB" dirty="0">
              <a:solidFill>
                <a:schemeClr val="accent2"/>
              </a:solidFill>
              <a:latin typeface="Arial"/>
              <a:cs typeface="Arial"/>
            </a:endParaRPr>
          </a:p>
        </p:txBody>
      </p:sp>
      <p:pic>
        <p:nvPicPr>
          <p:cNvPr id="6" name="Picture 5">
            <a:extLst>
              <a:ext uri="{FF2B5EF4-FFF2-40B4-BE49-F238E27FC236}">
                <a16:creationId xmlns:a16="http://schemas.microsoft.com/office/drawing/2014/main" id="{427843B5-7397-4FA3-837E-58B967079B2E}"/>
              </a:ext>
            </a:extLst>
          </p:cNvPr>
          <p:cNvPicPr>
            <a:picLocks noChangeAspect="1"/>
          </p:cNvPicPr>
          <p:nvPr/>
        </p:nvPicPr>
        <p:blipFill>
          <a:blip r:embed="rId4"/>
          <a:stretch>
            <a:fillRect/>
          </a:stretch>
        </p:blipFill>
        <p:spPr>
          <a:xfrm>
            <a:off x="152400" y="2057400"/>
            <a:ext cx="38100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58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D12D-8EF5-4427-AA55-5F1E43B9A650}"/>
              </a:ext>
            </a:extLst>
          </p:cNvPr>
          <p:cNvSpPr>
            <a:spLocks noGrp="1"/>
          </p:cNvSpPr>
          <p:nvPr>
            <p:ph type="title"/>
          </p:nvPr>
        </p:nvSpPr>
        <p:spPr>
          <a:xfrm>
            <a:off x="609600" y="272534"/>
            <a:ext cx="9404723" cy="995082"/>
          </a:xfrm>
        </p:spPr>
        <p:txBody>
          <a:bodyPr/>
          <a:lstStyle/>
          <a:p>
            <a:r>
              <a:rPr lang="en-IN" sz="4000" dirty="0">
                <a:solidFill>
                  <a:schemeClr val="bg1"/>
                </a:solidFill>
                <a:latin typeface="Times New Roman" panose="02020603050405020304" pitchFamily="18" charset="0"/>
                <a:cs typeface="Times New Roman" panose="02020603050405020304" pitchFamily="18" charset="0"/>
              </a:rPr>
              <a:t>Insights</a:t>
            </a:r>
            <a:br>
              <a:rPr lang="en-IN" sz="4000" dirty="0">
                <a:solidFill>
                  <a:schemeClr val="bg1"/>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Find IMDB Top 250</a:t>
            </a:r>
            <a:br>
              <a:rPr lang="en-IN" sz="40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A405923-92C6-4565-A02B-F5865541BEC8}"/>
              </a:ext>
            </a:extLst>
          </p:cNvPr>
          <p:cNvGraphicFramePr>
            <a:graphicFrameLocks noGrp="1"/>
          </p:cNvGraphicFramePr>
          <p:nvPr>
            <p:ph idx="1"/>
            <p:extLst>
              <p:ext uri="{D42A27DB-BD31-4B8C-83A1-F6EECF244321}">
                <p14:modId xmlns:p14="http://schemas.microsoft.com/office/powerpoint/2010/main" val="715184927"/>
              </p:ext>
            </p:extLst>
          </p:nvPr>
        </p:nvGraphicFramePr>
        <p:xfrm>
          <a:off x="1143000" y="1483519"/>
          <a:ext cx="10402888" cy="389096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852CA8D-9EDA-4D9F-A1BD-7B26CC5C3443}"/>
              </a:ext>
            </a:extLst>
          </p:cNvPr>
          <p:cNvSpPr/>
          <p:nvPr/>
        </p:nvSpPr>
        <p:spPr>
          <a:xfrm>
            <a:off x="1126786" y="5754469"/>
            <a:ext cx="9922213" cy="83099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As per the chart Top 250, Number 1 score is Avatar and last 250 is Fantastic four</a:t>
            </a:r>
            <a:endParaRPr lang="en-IN" sz="2400" dirty="0"/>
          </a:p>
        </p:txBody>
      </p:sp>
    </p:spTree>
    <p:extLst>
      <p:ext uri="{BB962C8B-B14F-4D97-AF65-F5344CB8AC3E}">
        <p14:creationId xmlns:p14="http://schemas.microsoft.com/office/powerpoint/2010/main" val="101448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44F9-0850-4A51-ABBA-F3C593606702}"/>
              </a:ext>
            </a:extLst>
          </p:cNvPr>
          <p:cNvSpPr>
            <a:spLocks noGrp="1"/>
          </p:cNvSpPr>
          <p:nvPr>
            <p:ph type="title"/>
          </p:nvPr>
        </p:nvSpPr>
        <p:spPr>
          <a:xfrm>
            <a:off x="685800" y="152400"/>
            <a:ext cx="9404723" cy="1400530"/>
          </a:xfrm>
        </p:spPr>
        <p:txBody>
          <a:bodyPr/>
          <a:lstStyle/>
          <a:p>
            <a:r>
              <a:rPr lang="en-IN" sz="4000" dirty="0">
                <a:solidFill>
                  <a:schemeClr val="bg1"/>
                </a:solidFill>
                <a:latin typeface="Times New Roman" panose="02020603050405020304" pitchFamily="18" charset="0"/>
                <a:cs typeface="Times New Roman" panose="02020603050405020304" pitchFamily="18" charset="0"/>
              </a:rPr>
              <a:t>Insights </a:t>
            </a:r>
            <a:br>
              <a:rPr lang="en-IN" sz="4000" dirty="0">
                <a:solidFill>
                  <a:schemeClr val="bg1"/>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Find the Best Top 10 director w.r.t imbd rating</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graphicFrame>
        <p:nvGraphicFramePr>
          <p:cNvPr id="29" name="Table 28">
            <a:extLst>
              <a:ext uri="{FF2B5EF4-FFF2-40B4-BE49-F238E27FC236}">
                <a16:creationId xmlns:a16="http://schemas.microsoft.com/office/drawing/2014/main" id="{FD614476-1DD6-4E56-9DBF-3FFA99D4D258}"/>
              </a:ext>
            </a:extLst>
          </p:cNvPr>
          <p:cNvGraphicFramePr>
            <a:graphicFrameLocks noGrp="1"/>
          </p:cNvGraphicFramePr>
          <p:nvPr>
            <p:extLst>
              <p:ext uri="{D42A27DB-BD31-4B8C-83A1-F6EECF244321}">
                <p14:modId xmlns:p14="http://schemas.microsoft.com/office/powerpoint/2010/main" val="1464420960"/>
              </p:ext>
            </p:extLst>
          </p:nvPr>
        </p:nvGraphicFramePr>
        <p:xfrm>
          <a:off x="882276" y="1552930"/>
          <a:ext cx="3232523" cy="3704865"/>
        </p:xfrm>
        <a:graphic>
          <a:graphicData uri="http://schemas.openxmlformats.org/drawingml/2006/table">
            <a:tbl>
              <a:tblPr>
                <a:tableStyleId>{5C22544A-7EE6-4342-B048-85BDC9FD1C3A}</a:tableStyleId>
              </a:tblPr>
              <a:tblGrid>
                <a:gridCol w="2116255">
                  <a:extLst>
                    <a:ext uri="{9D8B030D-6E8A-4147-A177-3AD203B41FA5}">
                      <a16:colId xmlns:a16="http://schemas.microsoft.com/office/drawing/2014/main" val="2993596295"/>
                    </a:ext>
                  </a:extLst>
                </a:gridCol>
                <a:gridCol w="1116268">
                  <a:extLst>
                    <a:ext uri="{9D8B030D-6E8A-4147-A177-3AD203B41FA5}">
                      <a16:colId xmlns:a16="http://schemas.microsoft.com/office/drawing/2014/main" val="1072732178"/>
                    </a:ext>
                  </a:extLst>
                </a:gridCol>
              </a:tblGrid>
              <a:tr h="579996">
                <a:tc>
                  <a:txBody>
                    <a:bodyPr/>
                    <a:lstStyle/>
                    <a:p>
                      <a:pPr algn="l" fontAlgn="ctr"/>
                      <a:r>
                        <a:rPr lang="en-IN" sz="1100" u="none" strike="noStrike">
                          <a:effectLst/>
                        </a:rPr>
                        <a:t>Director_Name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dirty="0">
                          <a:effectLst/>
                        </a:rPr>
                        <a:t>Average Imbd</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9158453"/>
                  </a:ext>
                </a:extLst>
              </a:tr>
              <a:tr h="284079">
                <a:tc>
                  <a:txBody>
                    <a:bodyPr/>
                    <a:lstStyle/>
                    <a:p>
                      <a:pPr algn="l" fontAlgn="b"/>
                      <a:r>
                        <a:rPr lang="en-IN" sz="1100" u="none" strike="noStrike">
                          <a:effectLst/>
                        </a:rPr>
                        <a:t>Christopher Nolan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1186787"/>
                  </a:ext>
                </a:extLst>
              </a:tr>
              <a:tr h="284079">
                <a:tc>
                  <a:txBody>
                    <a:bodyPr/>
                    <a:lstStyle/>
                    <a:p>
                      <a:pPr algn="l" fontAlgn="b"/>
                      <a:r>
                        <a:rPr lang="en-IN" sz="1100" u="none" strike="noStrike">
                          <a:effectLst/>
                        </a:rPr>
                        <a:t>Richard Marquand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0507781"/>
                  </a:ext>
                </a:extLst>
              </a:tr>
              <a:tr h="284079">
                <a:tc>
                  <a:txBody>
                    <a:bodyPr/>
                    <a:lstStyle/>
                    <a:p>
                      <a:pPr algn="l" fontAlgn="b"/>
                      <a:r>
                        <a:rPr lang="en-IN" sz="1100" u="none" strike="noStrike">
                          <a:effectLst/>
                        </a:rPr>
                        <a:t>Sergio Leone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8.433333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0946648"/>
                  </a:ext>
                </a:extLst>
              </a:tr>
              <a:tr h="284079">
                <a:tc>
                  <a:txBody>
                    <a:bodyPr/>
                    <a:lstStyle/>
                    <a:p>
                      <a:pPr algn="l" fontAlgn="b"/>
                      <a:r>
                        <a:rPr lang="en-IN" sz="1100" u="none" strike="noStrike">
                          <a:effectLst/>
                        </a:rPr>
                        <a:t>Alfred Hitchcock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5262746"/>
                  </a:ext>
                </a:extLst>
              </a:tr>
              <a:tr h="284079">
                <a:tc>
                  <a:txBody>
                    <a:bodyPr/>
                    <a:lstStyle/>
                    <a:p>
                      <a:pPr algn="l" fontAlgn="b"/>
                      <a:r>
                        <a:rPr lang="en-IN" sz="1100" u="none" strike="noStrike">
                          <a:effectLst/>
                        </a:rPr>
                        <a:t>Tony Kaye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5401309"/>
                  </a:ext>
                </a:extLst>
              </a:tr>
              <a:tr h="284079">
                <a:tc>
                  <a:txBody>
                    <a:bodyPr/>
                    <a:lstStyle/>
                    <a:p>
                      <a:pPr algn="l" fontAlgn="b"/>
                      <a:r>
                        <a:rPr lang="en-IN" sz="1100" u="none" strike="noStrike">
                          <a:effectLst/>
                        </a:rPr>
                        <a:t>Ron Fricke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109263"/>
                  </a:ext>
                </a:extLst>
              </a:tr>
              <a:tr h="284079">
                <a:tc>
                  <a:txBody>
                    <a:bodyPr/>
                    <a:lstStyle/>
                    <a:p>
                      <a:pPr algn="l" fontAlgn="b"/>
                      <a:r>
                        <a:rPr lang="en-IN" sz="1100" u="none" strike="noStrike">
                          <a:effectLst/>
                        </a:rPr>
                        <a:t>Damien Chazelle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3886136"/>
                  </a:ext>
                </a:extLst>
              </a:tr>
              <a:tr h="284079">
                <a:tc>
                  <a:txBody>
                    <a:bodyPr/>
                    <a:lstStyle/>
                    <a:p>
                      <a:pPr algn="l" fontAlgn="b"/>
                      <a:r>
                        <a:rPr lang="en-IN" sz="1100" u="none" strike="noStrike">
                          <a:effectLst/>
                        </a:rPr>
                        <a:t>Charles Chaplin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168566"/>
                  </a:ext>
                </a:extLst>
              </a:tr>
              <a:tr h="284079">
                <a:tc>
                  <a:txBody>
                    <a:bodyPr/>
                    <a:lstStyle/>
                    <a:p>
                      <a:pPr algn="l" fontAlgn="b"/>
                      <a:r>
                        <a:rPr lang="en-IN" sz="1100" u="none" strike="noStrike">
                          <a:effectLst/>
                        </a:rPr>
                        <a:t>Asghar Farhadi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4025157"/>
                  </a:ext>
                </a:extLst>
              </a:tr>
              <a:tr h="284079">
                <a:tc>
                  <a:txBody>
                    <a:bodyPr/>
                    <a:lstStyle/>
                    <a:p>
                      <a:pPr algn="l" fontAlgn="b"/>
                      <a:r>
                        <a:rPr lang="en-IN" sz="1100" u="none" strike="noStrike">
                          <a:effectLst/>
                        </a:rPr>
                        <a:t>Akira Kurosawa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8010231"/>
                  </a:ext>
                </a:extLst>
              </a:tr>
              <a:tr h="284079">
                <a:tc>
                  <a:txBody>
                    <a:bodyPr/>
                    <a:lstStyle/>
                    <a:p>
                      <a:pPr algn="l" fontAlgn="b"/>
                      <a:r>
                        <a:rPr lang="en-IN" sz="1100" u="none" strike="noStrike">
                          <a:effectLst/>
                        </a:rPr>
                        <a:t>Majid Majidi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7816518"/>
                  </a:ext>
                </a:extLst>
              </a:tr>
            </a:tbl>
          </a:graphicData>
        </a:graphic>
      </p:graphicFrame>
      <p:graphicFrame>
        <p:nvGraphicFramePr>
          <p:cNvPr id="30" name="Chart 29">
            <a:extLst>
              <a:ext uri="{FF2B5EF4-FFF2-40B4-BE49-F238E27FC236}">
                <a16:creationId xmlns:a16="http://schemas.microsoft.com/office/drawing/2014/main" id="{EACB6846-462D-41FD-95A4-FE74A95A600C}"/>
              </a:ext>
            </a:extLst>
          </p:cNvPr>
          <p:cNvGraphicFramePr>
            <a:graphicFrameLocks/>
          </p:cNvGraphicFramePr>
          <p:nvPr>
            <p:extLst>
              <p:ext uri="{D42A27DB-BD31-4B8C-83A1-F6EECF244321}">
                <p14:modId xmlns:p14="http://schemas.microsoft.com/office/powerpoint/2010/main" val="317330287"/>
              </p:ext>
            </p:extLst>
          </p:nvPr>
        </p:nvGraphicFramePr>
        <p:xfrm>
          <a:off x="5486400" y="1128860"/>
          <a:ext cx="6096000" cy="4114795"/>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a:extLst>
              <a:ext uri="{FF2B5EF4-FFF2-40B4-BE49-F238E27FC236}">
                <a16:creationId xmlns:a16="http://schemas.microsoft.com/office/drawing/2014/main" id="{75D626C8-499A-493C-B6F7-F0E66A36D73E}"/>
              </a:ext>
            </a:extLst>
          </p:cNvPr>
          <p:cNvSpPr/>
          <p:nvPr/>
        </p:nvSpPr>
        <p:spPr>
          <a:xfrm>
            <a:off x="1143000" y="5850783"/>
            <a:ext cx="9404722" cy="46166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According to the insights, top 1st Director is Akira Kurosawa</a:t>
            </a:r>
            <a:endParaRPr lang="en-IN" sz="2400" dirty="0"/>
          </a:p>
        </p:txBody>
      </p:sp>
    </p:spTree>
    <p:extLst>
      <p:ext uri="{BB962C8B-B14F-4D97-AF65-F5344CB8AC3E}">
        <p14:creationId xmlns:p14="http://schemas.microsoft.com/office/powerpoint/2010/main" val="371929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3A2B-C3E1-4420-BBE3-2123806E86D0}"/>
              </a:ext>
            </a:extLst>
          </p:cNvPr>
          <p:cNvSpPr>
            <a:spLocks noGrp="1"/>
          </p:cNvSpPr>
          <p:nvPr>
            <p:ph type="title"/>
          </p:nvPr>
        </p:nvSpPr>
        <p:spPr>
          <a:xfrm>
            <a:off x="646111" y="452718"/>
            <a:ext cx="9404723" cy="690282"/>
          </a:xfrm>
        </p:spPr>
        <p:txBody>
          <a:bodyPr/>
          <a:lstStyle/>
          <a:p>
            <a:r>
              <a:rPr lang="en-IN" sz="4000" dirty="0">
                <a:solidFill>
                  <a:schemeClr val="bg1"/>
                </a:solidFill>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CDB4DEDE-F726-4877-A85A-CD6E776F99C2}"/>
              </a:ext>
            </a:extLst>
          </p:cNvPr>
          <p:cNvSpPr>
            <a:spLocks noGrp="1"/>
          </p:cNvSpPr>
          <p:nvPr>
            <p:ph idx="1"/>
          </p:nvPr>
        </p:nvSpPr>
        <p:spPr>
          <a:xfrm>
            <a:off x="381000" y="1066800"/>
            <a:ext cx="6019800" cy="3505200"/>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35" dirty="0">
                <a:latin typeface="Times New Roman" panose="02020603050405020304" pitchFamily="18" charset="0"/>
                <a:cs typeface="Times New Roman" panose="02020603050405020304" pitchFamily="18" charset="0"/>
              </a:rPr>
              <a:t>Find </a:t>
            </a:r>
            <a:r>
              <a:rPr lang="en-IN" sz="2400" spc="15" dirty="0">
                <a:latin typeface="Times New Roman" panose="02020603050405020304" pitchFamily="18" charset="0"/>
                <a:cs typeface="Times New Roman" panose="02020603050405020304" pitchFamily="18" charset="0"/>
              </a:rPr>
              <a:t>popular</a:t>
            </a:r>
            <a:r>
              <a:rPr lang="en-IN" sz="2400" spc="-155" dirty="0">
                <a:latin typeface="Times New Roman" panose="02020603050405020304" pitchFamily="18" charset="0"/>
                <a:cs typeface="Times New Roman" panose="02020603050405020304" pitchFamily="18" charset="0"/>
              </a:rPr>
              <a:t> </a:t>
            </a:r>
            <a:r>
              <a:rPr lang="en-IN" sz="2400" spc="25" dirty="0">
                <a:latin typeface="Times New Roman" panose="02020603050405020304" pitchFamily="18" charset="0"/>
                <a:cs typeface="Times New Roman" panose="02020603050405020304" pitchFamily="18" charset="0"/>
              </a:rPr>
              <a:t>genres</a:t>
            </a:r>
          </a:p>
          <a:p>
            <a:pPr marL="0" indent="0">
              <a:buNone/>
            </a:pPr>
            <a:endParaRPr lang="en-IN" sz="2400"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777A7521-BF83-4555-9F1C-A49FA7E7C29A}"/>
              </a:ext>
            </a:extLst>
          </p:cNvPr>
          <p:cNvGraphicFramePr>
            <a:graphicFrameLocks/>
          </p:cNvGraphicFramePr>
          <p:nvPr>
            <p:extLst>
              <p:ext uri="{D42A27DB-BD31-4B8C-83A1-F6EECF244321}">
                <p14:modId xmlns:p14="http://schemas.microsoft.com/office/powerpoint/2010/main" val="3773520656"/>
              </p:ext>
            </p:extLst>
          </p:nvPr>
        </p:nvGraphicFramePr>
        <p:xfrm>
          <a:off x="5133331" y="1710993"/>
          <a:ext cx="6083038" cy="3701592"/>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9556CB01-8BC0-42FE-B84F-2CCDB3DD554F}"/>
              </a:ext>
            </a:extLst>
          </p:cNvPr>
          <p:cNvSpPr/>
          <p:nvPr/>
        </p:nvSpPr>
        <p:spPr>
          <a:xfrm>
            <a:off x="6378019" y="5574285"/>
            <a:ext cx="4724400" cy="83099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“As per the given chart, Popular Genres is drama.”</a:t>
            </a:r>
          </a:p>
        </p:txBody>
      </p:sp>
      <p:graphicFrame>
        <p:nvGraphicFramePr>
          <p:cNvPr id="8" name="Table 7">
            <a:extLst>
              <a:ext uri="{FF2B5EF4-FFF2-40B4-BE49-F238E27FC236}">
                <a16:creationId xmlns:a16="http://schemas.microsoft.com/office/drawing/2014/main" id="{2C9CA8E9-4408-4053-9EFE-CEA698C234DC}"/>
              </a:ext>
            </a:extLst>
          </p:cNvPr>
          <p:cNvGraphicFramePr>
            <a:graphicFrameLocks noGrp="1"/>
          </p:cNvGraphicFramePr>
          <p:nvPr>
            <p:extLst>
              <p:ext uri="{D42A27DB-BD31-4B8C-83A1-F6EECF244321}">
                <p14:modId xmlns:p14="http://schemas.microsoft.com/office/powerpoint/2010/main" val="3097992172"/>
              </p:ext>
            </p:extLst>
          </p:nvPr>
        </p:nvGraphicFramePr>
        <p:xfrm>
          <a:off x="975631" y="2057400"/>
          <a:ext cx="3291569" cy="4195769"/>
        </p:xfrm>
        <a:graphic>
          <a:graphicData uri="http://schemas.openxmlformats.org/drawingml/2006/table">
            <a:tbl>
              <a:tblPr>
                <a:tableStyleId>{5C22544A-7EE6-4342-B048-85BDC9FD1C3A}</a:tableStyleId>
              </a:tblPr>
              <a:tblGrid>
                <a:gridCol w="2154912">
                  <a:extLst>
                    <a:ext uri="{9D8B030D-6E8A-4147-A177-3AD203B41FA5}">
                      <a16:colId xmlns:a16="http://schemas.microsoft.com/office/drawing/2014/main" val="1084842660"/>
                    </a:ext>
                  </a:extLst>
                </a:gridCol>
                <a:gridCol w="1136657">
                  <a:extLst>
                    <a:ext uri="{9D8B030D-6E8A-4147-A177-3AD203B41FA5}">
                      <a16:colId xmlns:a16="http://schemas.microsoft.com/office/drawing/2014/main" val="1765681978"/>
                    </a:ext>
                  </a:extLst>
                </a:gridCol>
              </a:tblGrid>
              <a:tr h="497327">
                <a:tc>
                  <a:txBody>
                    <a:bodyPr/>
                    <a:lstStyle/>
                    <a:p>
                      <a:pPr algn="ctr" fontAlgn="b"/>
                      <a:r>
                        <a:rPr lang="en-IN" sz="1500" u="none" strike="noStrike">
                          <a:effectLst/>
                        </a:rPr>
                        <a:t>Name of the movie</a:t>
                      </a:r>
                      <a:endParaRPr lang="en-IN" sz="1500" b="1"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500" u="none" strike="noStrike">
                          <a:effectLst/>
                        </a:rPr>
                        <a:t>Popularity</a:t>
                      </a:r>
                      <a:endParaRPr lang="en-IN" sz="15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913437196"/>
                  </a:ext>
                </a:extLst>
              </a:tr>
              <a:tr h="168111">
                <a:tc>
                  <a:txBody>
                    <a:bodyPr/>
                    <a:lstStyle/>
                    <a:p>
                      <a:pPr algn="ctr" fontAlgn="b"/>
                      <a:r>
                        <a:rPr lang="en-IN" sz="1000" u="none" strike="noStrike">
                          <a:effectLst/>
                        </a:rPr>
                        <a:t>Action</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959</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624357298"/>
                  </a:ext>
                </a:extLst>
              </a:tr>
              <a:tr h="168111">
                <a:tc>
                  <a:txBody>
                    <a:bodyPr/>
                    <a:lstStyle/>
                    <a:p>
                      <a:pPr algn="ctr" fontAlgn="b"/>
                      <a:r>
                        <a:rPr lang="en-IN" sz="1000" u="none" strike="noStrike">
                          <a:effectLst/>
                        </a:rPr>
                        <a:t>Adventure</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dirty="0">
                          <a:effectLst/>
                        </a:rPr>
                        <a:t>781</a:t>
                      </a:r>
                      <a:endParaRPr lang="en-IN" sz="1000" b="0" i="0" u="none" strike="noStrike" dirty="0">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278228898"/>
                  </a:ext>
                </a:extLst>
              </a:tr>
              <a:tr h="168111">
                <a:tc>
                  <a:txBody>
                    <a:bodyPr/>
                    <a:lstStyle/>
                    <a:p>
                      <a:pPr algn="ctr" fontAlgn="b"/>
                      <a:r>
                        <a:rPr lang="en-IN" sz="1000" u="none" strike="noStrike" dirty="0">
                          <a:effectLst/>
                          <a:highlight>
                            <a:srgbClr val="FFFF00"/>
                          </a:highlight>
                        </a:rPr>
                        <a:t>Drama</a:t>
                      </a:r>
                      <a:endParaRPr lang="en-IN" sz="1000" b="0" i="0" u="none" strike="noStrike" dirty="0">
                        <a:solidFill>
                          <a:srgbClr val="000000"/>
                        </a:solidFill>
                        <a:effectLst/>
                        <a:highlight>
                          <a:srgbClr val="FFFF00"/>
                        </a:highlight>
                        <a:latin typeface="Calibri" panose="020F0502020204030204" pitchFamily="34" charset="0"/>
                      </a:endParaRPr>
                    </a:p>
                  </a:txBody>
                  <a:tcPr marL="7005" marR="7005" marT="7005" marB="0" anchor="b"/>
                </a:tc>
                <a:tc>
                  <a:txBody>
                    <a:bodyPr/>
                    <a:lstStyle/>
                    <a:p>
                      <a:pPr algn="ctr" fontAlgn="b"/>
                      <a:r>
                        <a:rPr lang="en-IN" sz="1000" u="none" strike="noStrike" dirty="0">
                          <a:effectLst/>
                          <a:highlight>
                            <a:srgbClr val="FFFF00"/>
                          </a:highlight>
                        </a:rPr>
                        <a:t>1893</a:t>
                      </a:r>
                      <a:endParaRPr lang="en-IN" sz="1000" b="0" i="0" u="none" strike="noStrike" dirty="0">
                        <a:solidFill>
                          <a:srgbClr val="000000"/>
                        </a:solidFill>
                        <a:effectLst/>
                        <a:highlight>
                          <a:srgbClr val="FFFF00"/>
                        </a:highlight>
                        <a:latin typeface="Calibri" panose="020F0502020204030204" pitchFamily="34" charset="0"/>
                      </a:endParaRPr>
                    </a:p>
                  </a:txBody>
                  <a:tcPr marL="7005" marR="7005" marT="7005" marB="0" anchor="b"/>
                </a:tc>
                <a:extLst>
                  <a:ext uri="{0D108BD9-81ED-4DB2-BD59-A6C34878D82A}">
                    <a16:rowId xmlns:a16="http://schemas.microsoft.com/office/drawing/2014/main" val="544011170"/>
                  </a:ext>
                </a:extLst>
              </a:tr>
              <a:tr h="168111">
                <a:tc>
                  <a:txBody>
                    <a:bodyPr/>
                    <a:lstStyle/>
                    <a:p>
                      <a:pPr algn="ctr" fontAlgn="b"/>
                      <a:r>
                        <a:rPr lang="en-IN" sz="1000" u="none" strike="noStrike">
                          <a:effectLst/>
                        </a:rPr>
                        <a:t>Animation</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dirty="0">
                          <a:effectLst/>
                        </a:rPr>
                        <a:t>196</a:t>
                      </a:r>
                      <a:endParaRPr lang="en-IN" sz="1000" b="0" i="0" u="none" strike="noStrike" dirty="0">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42219612"/>
                  </a:ext>
                </a:extLst>
              </a:tr>
              <a:tr h="168111">
                <a:tc>
                  <a:txBody>
                    <a:bodyPr/>
                    <a:lstStyle/>
                    <a:p>
                      <a:pPr algn="ctr" fontAlgn="b"/>
                      <a:r>
                        <a:rPr lang="en-IN" sz="1000" u="none" strike="noStrike">
                          <a:effectLst/>
                        </a:rPr>
                        <a:t>Comedy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1461</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471577826"/>
                  </a:ext>
                </a:extLst>
              </a:tr>
              <a:tr h="168111">
                <a:tc>
                  <a:txBody>
                    <a:bodyPr/>
                    <a:lstStyle/>
                    <a:p>
                      <a:pPr algn="ctr" fontAlgn="b"/>
                      <a:r>
                        <a:rPr lang="en-IN" sz="1000" u="none" strike="noStrike">
                          <a:effectLst/>
                        </a:rPr>
                        <a:t>Mystery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384</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791539465"/>
                  </a:ext>
                </a:extLst>
              </a:tr>
              <a:tr h="168111">
                <a:tc>
                  <a:txBody>
                    <a:bodyPr/>
                    <a:lstStyle/>
                    <a:p>
                      <a:pPr algn="ctr" fontAlgn="b"/>
                      <a:r>
                        <a:rPr lang="en-IN" sz="1000" u="none" strike="noStrike">
                          <a:effectLst/>
                        </a:rPr>
                        <a:t>Crime</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709</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559747978"/>
                  </a:ext>
                </a:extLst>
              </a:tr>
              <a:tr h="168111">
                <a:tc>
                  <a:txBody>
                    <a:bodyPr/>
                    <a:lstStyle/>
                    <a:p>
                      <a:pPr algn="ctr" fontAlgn="b"/>
                      <a:r>
                        <a:rPr lang="en-IN" sz="1000" u="none" strike="noStrike">
                          <a:effectLst/>
                        </a:rPr>
                        <a:t>Biography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239</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962181353"/>
                  </a:ext>
                </a:extLst>
              </a:tr>
              <a:tr h="168111">
                <a:tc>
                  <a:txBody>
                    <a:bodyPr/>
                    <a:lstStyle/>
                    <a:p>
                      <a:pPr algn="ctr" fontAlgn="b"/>
                      <a:r>
                        <a:rPr lang="en-IN" sz="1000" u="none" strike="noStrike">
                          <a:effectLst/>
                        </a:rPr>
                        <a:t>Fantasy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507</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042349573"/>
                  </a:ext>
                </a:extLst>
              </a:tr>
              <a:tr h="168111">
                <a:tc>
                  <a:txBody>
                    <a:bodyPr/>
                    <a:lstStyle/>
                    <a:p>
                      <a:pPr algn="ctr" fontAlgn="b"/>
                      <a:r>
                        <a:rPr lang="en-IN" sz="1000" u="none" strike="noStrike">
                          <a:effectLst/>
                        </a:rPr>
                        <a:t>Documentary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09778908"/>
                  </a:ext>
                </a:extLst>
              </a:tr>
              <a:tr h="168111">
                <a:tc>
                  <a:txBody>
                    <a:bodyPr/>
                    <a:lstStyle/>
                    <a:p>
                      <a:pPr algn="ctr" fontAlgn="b"/>
                      <a:r>
                        <a:rPr lang="en-IN" sz="1000" u="none" strike="noStrike">
                          <a:effectLst/>
                        </a:rPr>
                        <a:t>Sci-Fi</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496</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919600849"/>
                  </a:ext>
                </a:extLst>
              </a:tr>
              <a:tr h="168111">
                <a:tc>
                  <a:txBody>
                    <a:bodyPr/>
                    <a:lstStyle/>
                    <a:p>
                      <a:pPr algn="ctr" fontAlgn="b"/>
                      <a:r>
                        <a:rPr lang="en-IN" sz="1000" u="none" strike="noStrike">
                          <a:effectLst/>
                        </a:rPr>
                        <a:t>Horror</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392</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5012119"/>
                  </a:ext>
                </a:extLst>
              </a:tr>
              <a:tr h="168111">
                <a:tc>
                  <a:txBody>
                    <a:bodyPr/>
                    <a:lstStyle/>
                    <a:p>
                      <a:pPr algn="ctr" fontAlgn="b"/>
                      <a:r>
                        <a:rPr lang="en-IN" sz="1000" u="none" strike="noStrike">
                          <a:effectLst/>
                        </a:rPr>
                        <a:t>Romance</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858</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125582132"/>
                  </a:ext>
                </a:extLst>
              </a:tr>
              <a:tr h="168111">
                <a:tc>
                  <a:txBody>
                    <a:bodyPr/>
                    <a:lstStyle/>
                    <a:p>
                      <a:pPr algn="ctr" fontAlgn="b"/>
                      <a:r>
                        <a:rPr lang="en-IN" sz="1000" u="none" strike="noStrike">
                          <a:effectLst/>
                        </a:rPr>
                        <a:t>Family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442</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077093450"/>
                  </a:ext>
                </a:extLst>
              </a:tr>
              <a:tr h="168111">
                <a:tc>
                  <a:txBody>
                    <a:bodyPr/>
                    <a:lstStyle/>
                    <a:p>
                      <a:pPr algn="ctr" fontAlgn="b"/>
                      <a:r>
                        <a:rPr lang="en-IN" sz="1000" u="none" strike="noStrike">
                          <a:effectLst/>
                        </a:rPr>
                        <a:t>Western</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59</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264557257"/>
                  </a:ext>
                </a:extLst>
              </a:tr>
              <a:tr h="168111">
                <a:tc>
                  <a:txBody>
                    <a:bodyPr/>
                    <a:lstStyle/>
                    <a:p>
                      <a:pPr algn="ctr" fontAlgn="b"/>
                      <a:r>
                        <a:rPr lang="en-IN" sz="1000" u="none" strike="noStrike">
                          <a:effectLst/>
                        </a:rPr>
                        <a:t>Musical</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96</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434564575"/>
                  </a:ext>
                </a:extLst>
              </a:tr>
              <a:tr h="168111">
                <a:tc>
                  <a:txBody>
                    <a:bodyPr/>
                    <a:lstStyle/>
                    <a:p>
                      <a:pPr algn="ctr" fontAlgn="b"/>
                      <a:r>
                        <a:rPr lang="en-IN" sz="1000" u="none" strike="noStrike">
                          <a:effectLst/>
                        </a:rPr>
                        <a:t>Thriller</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1115</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917504318"/>
                  </a:ext>
                </a:extLst>
              </a:tr>
              <a:tr h="168111">
                <a:tc>
                  <a:txBody>
                    <a:bodyPr/>
                    <a:lstStyle/>
                    <a:p>
                      <a:pPr algn="ctr" fontAlgn="b"/>
                      <a:r>
                        <a:rPr lang="en-IN" sz="1000" u="none" strike="noStrike">
                          <a:effectLst/>
                        </a:rPr>
                        <a:t>History</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149</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74324027"/>
                  </a:ext>
                </a:extLst>
              </a:tr>
              <a:tr h="168111">
                <a:tc>
                  <a:txBody>
                    <a:bodyPr/>
                    <a:lstStyle/>
                    <a:p>
                      <a:pPr algn="ctr" fontAlgn="b"/>
                      <a:r>
                        <a:rPr lang="en-IN" sz="1000" u="none" strike="noStrike">
                          <a:effectLst/>
                        </a:rPr>
                        <a:t>Music</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151</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6472743"/>
                  </a:ext>
                </a:extLst>
              </a:tr>
              <a:tr h="168111">
                <a:tc>
                  <a:txBody>
                    <a:bodyPr/>
                    <a:lstStyle/>
                    <a:p>
                      <a:pPr algn="ctr" fontAlgn="b"/>
                      <a:r>
                        <a:rPr lang="en-IN" sz="1000" u="none" strike="noStrike">
                          <a:effectLst/>
                        </a:rPr>
                        <a:t>War</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152</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4209063297"/>
                  </a:ext>
                </a:extLst>
              </a:tr>
              <a:tr h="168111">
                <a:tc>
                  <a:txBody>
                    <a:bodyPr/>
                    <a:lstStyle/>
                    <a:p>
                      <a:pPr algn="ctr" fontAlgn="b"/>
                      <a:r>
                        <a:rPr lang="en-IN" sz="1000" u="none" strike="noStrike">
                          <a:effectLst/>
                        </a:rPr>
                        <a:t>Sport</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a:effectLst/>
                        </a:rPr>
                        <a:t>148</a:t>
                      </a:r>
                      <a:endParaRPr lang="en-IN" sz="10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106167434"/>
                  </a:ext>
                </a:extLst>
              </a:tr>
              <a:tr h="168111">
                <a:tc>
                  <a:txBody>
                    <a:bodyPr/>
                    <a:lstStyle/>
                    <a:p>
                      <a:pPr algn="ctr" fontAlgn="b"/>
                      <a:r>
                        <a:rPr lang="en-IN" sz="1000" u="none" strike="noStrike">
                          <a:effectLst/>
                        </a:rPr>
                        <a:t>Film-Noir</a:t>
                      </a:r>
                      <a:endParaRPr lang="en-IN" sz="1000" b="0" i="0" u="none" strike="noStrike">
                        <a:solidFill>
                          <a:srgbClr val="000000"/>
                        </a:solidFill>
                        <a:effectLst/>
                        <a:latin typeface="Calibri" panose="020F0502020204030204" pitchFamily="34" charset="0"/>
                      </a:endParaRPr>
                    </a:p>
                  </a:txBody>
                  <a:tcPr marL="7005" marR="7005" marT="7005" marB="0" anchor="b"/>
                </a:tc>
                <a:tc>
                  <a:txBody>
                    <a:bodyPr/>
                    <a:lstStyle/>
                    <a:p>
                      <a:pPr algn="ctr" fontAlgn="b"/>
                      <a:r>
                        <a:rPr lang="en-IN" sz="1000" u="none" strike="noStrike" dirty="0">
                          <a:effectLst/>
                        </a:rPr>
                        <a:t>1</a:t>
                      </a:r>
                      <a:endParaRPr lang="en-IN" sz="1000" b="0" i="0" u="none" strike="noStrike" dirty="0">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637530695"/>
                  </a:ext>
                </a:extLst>
              </a:tr>
            </a:tbl>
          </a:graphicData>
        </a:graphic>
      </p:graphicFrame>
    </p:spTree>
    <p:extLst>
      <p:ext uri="{BB962C8B-B14F-4D97-AF65-F5344CB8AC3E}">
        <p14:creationId xmlns:p14="http://schemas.microsoft.com/office/powerpoint/2010/main" val="88264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C69A-27C8-4CB9-85B1-802E7B2A6A4C}"/>
              </a:ext>
            </a:extLst>
          </p:cNvPr>
          <p:cNvSpPr>
            <a:spLocks noGrp="1"/>
          </p:cNvSpPr>
          <p:nvPr>
            <p:ph type="title"/>
          </p:nvPr>
        </p:nvSpPr>
        <p:spPr/>
        <p:txBody>
          <a:bodyPr/>
          <a:lstStyle/>
          <a:p>
            <a:r>
              <a:rPr lang="en-IN" sz="4000" dirty="0">
                <a:solidFill>
                  <a:schemeClr val="bg1"/>
                </a:solidFill>
                <a:latin typeface="Times New Roman" panose="02020603050405020304" pitchFamily="18" charset="0"/>
                <a:cs typeface="Times New Roman" panose="02020603050405020304" pitchFamily="18" charset="0"/>
              </a:rPr>
              <a:t>Insights</a:t>
            </a:r>
            <a:r>
              <a:rPr lang="en-IN"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991CD7E-5D4B-4EBD-A18A-8F3D43B1FCEA}"/>
              </a:ext>
            </a:extLst>
          </p:cNvPr>
          <p:cNvSpPr>
            <a:spLocks noGrp="1"/>
          </p:cNvSpPr>
          <p:nvPr>
            <p:ph idx="1"/>
          </p:nvPr>
        </p:nvSpPr>
        <p:spPr>
          <a:xfrm>
            <a:off x="533400" y="1331259"/>
            <a:ext cx="8946541" cy="4195481"/>
          </a:xfrm>
        </p:spPr>
        <p:txBody>
          <a:bodyPr>
            <a:normAutofit/>
          </a:bodyPr>
          <a:lstStyle/>
          <a:p>
            <a:r>
              <a:rPr lang="en-GB" sz="2400" spc="-155" dirty="0">
                <a:latin typeface="Times New Roman" panose="02020603050405020304" pitchFamily="18" charset="0"/>
                <a:cs typeface="Times New Roman" panose="02020603050405020304" pitchFamily="18" charset="0"/>
              </a:rPr>
              <a:t>Finding </a:t>
            </a:r>
            <a:r>
              <a:rPr lang="en-GB" sz="2400" spc="-105" dirty="0">
                <a:latin typeface="Times New Roman" panose="02020603050405020304" pitchFamily="18" charset="0"/>
                <a:cs typeface="Times New Roman" panose="02020603050405020304" pitchFamily="18" charset="0"/>
              </a:rPr>
              <a:t>Critic </a:t>
            </a:r>
            <a:r>
              <a:rPr lang="en-GB" sz="2400" spc="-114" dirty="0">
                <a:latin typeface="Times New Roman" panose="02020603050405020304" pitchFamily="18" charset="0"/>
                <a:cs typeface="Times New Roman" panose="02020603050405020304" pitchFamily="18" charset="0"/>
              </a:rPr>
              <a:t>favourites </a:t>
            </a:r>
            <a:r>
              <a:rPr lang="en-GB" sz="2400" spc="-165" dirty="0">
                <a:latin typeface="Times New Roman" panose="02020603050405020304" pitchFamily="18" charset="0"/>
                <a:cs typeface="Times New Roman" panose="02020603050405020304" pitchFamily="18" charset="0"/>
              </a:rPr>
              <a:t>and </a:t>
            </a:r>
            <a:r>
              <a:rPr lang="en-GB" sz="2400" spc="-195" dirty="0">
                <a:latin typeface="Times New Roman" panose="02020603050405020304" pitchFamily="18" charset="0"/>
                <a:cs typeface="Times New Roman" panose="02020603050405020304" pitchFamily="18" charset="0"/>
              </a:rPr>
              <a:t>User</a:t>
            </a:r>
            <a:r>
              <a:rPr lang="en-GB" sz="2400" spc="-260" dirty="0">
                <a:latin typeface="Times New Roman" panose="02020603050405020304" pitchFamily="18" charset="0"/>
                <a:cs typeface="Times New Roman" panose="02020603050405020304" pitchFamily="18" charset="0"/>
              </a:rPr>
              <a:t> </a:t>
            </a:r>
            <a:r>
              <a:rPr lang="en-GB" sz="2400" spc="-110" dirty="0">
                <a:latin typeface="Times New Roman" panose="02020603050405020304" pitchFamily="18" charset="0"/>
                <a:cs typeface="Times New Roman" panose="02020603050405020304" pitchFamily="18" charset="0"/>
              </a:rPr>
              <a:t>favourites:</a:t>
            </a:r>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D4C286-B3C1-478B-AE88-F64CAF3BBC9C}"/>
              </a:ext>
            </a:extLst>
          </p:cNvPr>
          <p:cNvPicPr>
            <a:picLocks noChangeAspect="1"/>
          </p:cNvPicPr>
          <p:nvPr/>
        </p:nvPicPr>
        <p:blipFill>
          <a:blip r:embed="rId2"/>
          <a:stretch>
            <a:fillRect/>
          </a:stretch>
        </p:blipFill>
        <p:spPr>
          <a:xfrm>
            <a:off x="664965" y="2047448"/>
            <a:ext cx="5001883" cy="1381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47" name="Chart 46">
            <a:extLst>
              <a:ext uri="{FF2B5EF4-FFF2-40B4-BE49-F238E27FC236}">
                <a16:creationId xmlns:a16="http://schemas.microsoft.com/office/drawing/2014/main" id="{A425100D-88C6-458A-965B-9842DB014FC0}"/>
              </a:ext>
            </a:extLst>
          </p:cNvPr>
          <p:cNvGraphicFramePr/>
          <p:nvPr>
            <p:extLst>
              <p:ext uri="{D42A27DB-BD31-4B8C-83A1-F6EECF244321}">
                <p14:modId xmlns:p14="http://schemas.microsoft.com/office/powerpoint/2010/main" val="2573342190"/>
              </p:ext>
            </p:extLst>
          </p:nvPr>
        </p:nvGraphicFramePr>
        <p:xfrm>
          <a:off x="5690415" y="1585837"/>
          <a:ext cx="6096000" cy="2120357"/>
        </p:xfrm>
        <a:graphic>
          <a:graphicData uri="http://schemas.openxmlformats.org/drawingml/2006/chart">
            <c:chart xmlns:c="http://schemas.openxmlformats.org/drawingml/2006/chart" xmlns:r="http://schemas.openxmlformats.org/officeDocument/2006/relationships" r:id="rId3"/>
          </a:graphicData>
        </a:graphic>
      </p:graphicFrame>
      <p:sp>
        <p:nvSpPr>
          <p:cNvPr id="48" name="Rectangle 47">
            <a:extLst>
              <a:ext uri="{FF2B5EF4-FFF2-40B4-BE49-F238E27FC236}">
                <a16:creationId xmlns:a16="http://schemas.microsoft.com/office/drawing/2014/main" id="{8014F2ED-D5B7-4C85-BBF0-CF45A760B1B8}"/>
              </a:ext>
            </a:extLst>
          </p:cNvPr>
          <p:cNvSpPr/>
          <p:nvPr/>
        </p:nvSpPr>
        <p:spPr>
          <a:xfrm>
            <a:off x="3482671" y="4510216"/>
            <a:ext cx="6096000" cy="940322"/>
          </a:xfrm>
          <a:prstGeom prst="rect">
            <a:avLst/>
          </a:prstGeom>
        </p:spPr>
        <p:txBody>
          <a:bodyPr>
            <a:spAutoFit/>
          </a:bodyPr>
          <a:lstStyle/>
          <a:p>
            <a:pPr marL="469900" marR="5080" indent="-457200">
              <a:lnSpc>
                <a:spcPts val="2160"/>
              </a:lnSpc>
              <a:spcBef>
                <a:spcPts val="375"/>
              </a:spcBef>
              <a:buFont typeface="Wingdings" panose="05000000000000000000" pitchFamily="2" charset="2"/>
              <a:buChar char="Ø"/>
            </a:pPr>
            <a:r>
              <a:rPr lang="en-GB" sz="2400" b="1" spc="-10" dirty="0">
                <a:latin typeface="Times New Roman" panose="02020603050405020304" pitchFamily="18" charset="0"/>
                <a:cs typeface="Times New Roman" panose="02020603050405020304" pitchFamily="18" charset="0"/>
              </a:rPr>
              <a:t>According </a:t>
            </a:r>
            <a:r>
              <a:rPr lang="en-GB" sz="2400" b="1" spc="-15" dirty="0">
                <a:latin typeface="Times New Roman" panose="02020603050405020304" pitchFamily="18" charset="0"/>
                <a:cs typeface="Times New Roman" panose="02020603050405020304" pitchFamily="18" charset="0"/>
              </a:rPr>
              <a:t>to </a:t>
            </a:r>
            <a:r>
              <a:rPr lang="en-GB" sz="2400" b="1" spc="-5" dirty="0">
                <a:latin typeface="Times New Roman" panose="02020603050405020304" pitchFamily="18" charset="0"/>
                <a:cs typeface="Times New Roman" panose="02020603050405020304" pitchFamily="18" charset="0"/>
              </a:rPr>
              <a:t>the Critic </a:t>
            </a:r>
            <a:r>
              <a:rPr lang="en-GB" sz="2400" b="1" spc="-10" dirty="0">
                <a:latin typeface="Times New Roman" panose="02020603050405020304" pitchFamily="18" charset="0"/>
                <a:cs typeface="Times New Roman" panose="02020603050405020304" pitchFamily="18" charset="0"/>
              </a:rPr>
              <a:t>Reviews, </a:t>
            </a:r>
            <a:r>
              <a:rPr lang="en-GB" sz="2400" b="1" spc="-5" dirty="0">
                <a:solidFill>
                  <a:srgbClr val="FFC000"/>
                </a:solidFill>
                <a:latin typeface="Times New Roman" panose="02020603050405020304" pitchFamily="18" charset="0"/>
                <a:cs typeface="Times New Roman" panose="02020603050405020304" pitchFamily="18" charset="0"/>
              </a:rPr>
              <a:t>Leonardo  DiCaprio </a:t>
            </a:r>
            <a:r>
              <a:rPr lang="en-GB" sz="2400" b="1" spc="-5" dirty="0">
                <a:latin typeface="Times New Roman" panose="02020603050405020304" pitchFamily="18" charset="0"/>
                <a:cs typeface="Times New Roman" panose="02020603050405020304" pitchFamily="18" charset="0"/>
              </a:rPr>
              <a:t>is the </a:t>
            </a:r>
            <a:r>
              <a:rPr lang="en-GB" sz="2400" b="1" spc="-10" dirty="0">
                <a:latin typeface="Times New Roman" panose="02020603050405020304" pitchFamily="18" charset="0"/>
                <a:cs typeface="Times New Roman" panose="02020603050405020304" pitchFamily="18" charset="0"/>
              </a:rPr>
              <a:t>most </a:t>
            </a:r>
            <a:r>
              <a:rPr lang="en-GB" sz="2400" b="1" spc="-20" dirty="0">
                <a:latin typeface="Times New Roman" panose="02020603050405020304" pitchFamily="18" charset="0"/>
                <a:cs typeface="Times New Roman" panose="02020603050405020304" pitchFamily="18" charset="0"/>
              </a:rPr>
              <a:t>favourite </a:t>
            </a:r>
            <a:r>
              <a:rPr lang="en-GB" sz="2400" b="1" spc="-10" dirty="0">
                <a:latin typeface="Times New Roman" panose="02020603050405020304" pitchFamily="18" charset="0"/>
                <a:cs typeface="Times New Roman" panose="02020603050405020304" pitchFamily="18" charset="0"/>
              </a:rPr>
              <a:t>actor </a:t>
            </a:r>
            <a:r>
              <a:rPr lang="en-GB" sz="2400" b="1" spc="-15" dirty="0">
                <a:latin typeface="Times New Roman" panose="02020603050405020304" pitchFamily="18" charset="0"/>
                <a:cs typeface="Times New Roman" panose="02020603050405020304" pitchFamily="18" charset="0"/>
              </a:rPr>
              <a:t>for</a:t>
            </a:r>
            <a:r>
              <a:rPr lang="en-GB" sz="2400" b="1" spc="30" dirty="0">
                <a:latin typeface="Times New Roman" panose="02020603050405020304" pitchFamily="18" charset="0"/>
                <a:cs typeface="Times New Roman" panose="02020603050405020304" pitchFamily="18" charset="0"/>
              </a:rPr>
              <a:t> </a:t>
            </a:r>
            <a:r>
              <a:rPr lang="en-GB" sz="2400" b="1" spc="-5" dirty="0">
                <a:latin typeface="Times New Roman" panose="02020603050405020304" pitchFamily="18" charset="0"/>
                <a:cs typeface="Times New Roman" panose="02020603050405020304" pitchFamily="18" charset="0"/>
              </a:rPr>
              <a:t>critics</a:t>
            </a:r>
            <a:endParaRPr lang="en-GB" sz="24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AF21E92D-0322-4AF9-81B5-2166ED775183}"/>
              </a:ext>
            </a:extLst>
          </p:cNvPr>
          <p:cNvSpPr/>
          <p:nvPr/>
        </p:nvSpPr>
        <p:spPr>
          <a:xfrm>
            <a:off x="3495240" y="5394171"/>
            <a:ext cx="6096000" cy="1007968"/>
          </a:xfrm>
          <a:prstGeom prst="rect">
            <a:avLst/>
          </a:prstGeom>
        </p:spPr>
        <p:txBody>
          <a:bodyPr>
            <a:spAutoFit/>
          </a:bodyPr>
          <a:lstStyle/>
          <a:p>
            <a:pPr marL="355600" marR="5080" indent="-342900">
              <a:lnSpc>
                <a:spcPts val="2160"/>
              </a:lnSpc>
              <a:spcBef>
                <a:spcPts val="375"/>
              </a:spcBef>
              <a:buFont typeface="Wingdings" panose="05000000000000000000" pitchFamily="2" charset="2"/>
              <a:buChar char="Ø"/>
            </a:pPr>
            <a:r>
              <a:rPr lang="en-GB" sz="2400" b="1" spc="-10" dirty="0">
                <a:latin typeface="Times New Roman" panose="02020603050405020304" pitchFamily="18" charset="0"/>
                <a:cs typeface="Times New Roman" panose="02020603050405020304" pitchFamily="18" charset="0"/>
              </a:rPr>
              <a:t>According </a:t>
            </a:r>
            <a:r>
              <a:rPr lang="en-GB" sz="2400" b="1" spc="-15" dirty="0">
                <a:latin typeface="Times New Roman" panose="02020603050405020304" pitchFamily="18" charset="0"/>
                <a:cs typeface="Times New Roman" panose="02020603050405020304" pitchFamily="18" charset="0"/>
              </a:rPr>
              <a:t>to </a:t>
            </a:r>
            <a:r>
              <a:rPr lang="en-GB" sz="2400" b="1" spc="-5" dirty="0">
                <a:latin typeface="Times New Roman" panose="02020603050405020304" pitchFamily="18" charset="0"/>
                <a:cs typeface="Times New Roman" panose="02020603050405020304" pitchFamily="18" charset="0"/>
              </a:rPr>
              <a:t>the User </a:t>
            </a:r>
            <a:r>
              <a:rPr lang="en-GB" sz="2400" b="1" spc="-10" dirty="0">
                <a:latin typeface="Times New Roman" panose="02020603050405020304" pitchFamily="18" charset="0"/>
                <a:cs typeface="Times New Roman" panose="02020603050405020304" pitchFamily="18" charset="0"/>
              </a:rPr>
              <a:t>Reviews, </a:t>
            </a:r>
            <a:r>
              <a:rPr lang="en-GB" sz="2400" b="1" spc="-15" dirty="0">
                <a:solidFill>
                  <a:srgbClr val="FFC000"/>
                </a:solidFill>
                <a:latin typeface="Times New Roman" panose="02020603050405020304" pitchFamily="18" charset="0"/>
                <a:cs typeface="Times New Roman" panose="02020603050405020304" pitchFamily="18" charset="0"/>
              </a:rPr>
              <a:t>Brad </a:t>
            </a:r>
            <a:r>
              <a:rPr lang="en-GB" sz="2400" b="1" spc="-10" dirty="0">
                <a:solidFill>
                  <a:srgbClr val="FFC000"/>
                </a:solidFill>
                <a:latin typeface="Times New Roman" panose="02020603050405020304" pitchFamily="18" charset="0"/>
                <a:cs typeface="Times New Roman" panose="02020603050405020304" pitchFamily="18" charset="0"/>
              </a:rPr>
              <a:t>Pitt </a:t>
            </a:r>
            <a:r>
              <a:rPr lang="en-GB" sz="2400" b="1" spc="-5" dirty="0">
                <a:latin typeface="Times New Roman" panose="02020603050405020304" pitchFamily="18" charset="0"/>
                <a:cs typeface="Times New Roman" panose="02020603050405020304" pitchFamily="18" charset="0"/>
              </a:rPr>
              <a:t>is the  </a:t>
            </a:r>
            <a:r>
              <a:rPr lang="en-GB" sz="2400" b="1" spc="-10" dirty="0">
                <a:latin typeface="Times New Roman" panose="02020603050405020304" pitchFamily="18" charset="0"/>
                <a:cs typeface="Times New Roman" panose="02020603050405020304" pitchFamily="18" charset="0"/>
              </a:rPr>
              <a:t>most </a:t>
            </a:r>
            <a:r>
              <a:rPr lang="en-GB" sz="2400" b="1" spc="-20" dirty="0">
                <a:latin typeface="Times New Roman" panose="02020603050405020304" pitchFamily="18" charset="0"/>
                <a:cs typeface="Times New Roman" panose="02020603050405020304" pitchFamily="18" charset="0"/>
              </a:rPr>
              <a:t>favourite </a:t>
            </a:r>
            <a:r>
              <a:rPr lang="en-GB" sz="2400" b="1" spc="-10" dirty="0">
                <a:latin typeface="Times New Roman" panose="02020603050405020304" pitchFamily="18" charset="0"/>
                <a:cs typeface="Times New Roman" panose="02020603050405020304" pitchFamily="18" charset="0"/>
              </a:rPr>
              <a:t>actor </a:t>
            </a:r>
            <a:r>
              <a:rPr lang="en-GB" sz="2400" b="1" spc="-15" dirty="0">
                <a:latin typeface="Times New Roman" panose="02020603050405020304" pitchFamily="18" charset="0"/>
                <a:cs typeface="Times New Roman" panose="02020603050405020304" pitchFamily="18" charset="0"/>
              </a:rPr>
              <a:t>for</a:t>
            </a:r>
            <a:r>
              <a:rPr lang="en-GB" sz="2400" b="1" spc="15" dirty="0">
                <a:latin typeface="Times New Roman" panose="02020603050405020304" pitchFamily="18" charset="0"/>
                <a:cs typeface="Times New Roman" panose="02020603050405020304" pitchFamily="18" charset="0"/>
              </a:rPr>
              <a:t> </a:t>
            </a:r>
            <a:r>
              <a:rPr lang="en-GB" sz="2400" b="1" spc="-10" dirty="0">
                <a:latin typeface="Times New Roman" panose="02020603050405020304" pitchFamily="18" charset="0"/>
                <a:cs typeface="Times New Roman" panose="02020603050405020304" pitchFamily="18" charset="0"/>
              </a:rPr>
              <a:t>Use</a:t>
            </a:r>
            <a:r>
              <a:rPr lang="en-GB" b="1" spc="-10" dirty="0">
                <a:latin typeface="Carlito"/>
                <a:cs typeface="Carlito"/>
              </a:rPr>
              <a:t>rs</a:t>
            </a:r>
            <a:endParaRPr lang="en-GB" dirty="0">
              <a:latin typeface="Carlito"/>
              <a:cs typeface="Carlito"/>
            </a:endParaRPr>
          </a:p>
          <a:p>
            <a:pPr marL="134620" algn="ctr">
              <a:lnSpc>
                <a:spcPct val="100000"/>
              </a:lnSpc>
              <a:spcBef>
                <a:spcPts val="1285"/>
              </a:spcBef>
            </a:pPr>
            <a:r>
              <a:rPr lang="en-GB" sz="1200" spc="-5" dirty="0">
                <a:solidFill>
                  <a:srgbClr val="585858"/>
                </a:solidFill>
                <a:latin typeface="Carlito"/>
                <a:cs typeface="Carlito"/>
              </a:rPr>
              <a:t>User</a:t>
            </a:r>
            <a:r>
              <a:rPr lang="en-GB" sz="1200" spc="-55" dirty="0">
                <a:solidFill>
                  <a:srgbClr val="585858"/>
                </a:solidFill>
                <a:latin typeface="Carlito"/>
                <a:cs typeface="Carlito"/>
              </a:rPr>
              <a:t> </a:t>
            </a:r>
            <a:r>
              <a:rPr lang="en-GB" sz="1200" spc="-15" dirty="0">
                <a:solidFill>
                  <a:srgbClr val="585858"/>
                </a:solidFill>
                <a:latin typeface="Carlito"/>
                <a:cs typeface="Carlito"/>
              </a:rPr>
              <a:t>Reviews</a:t>
            </a:r>
            <a:endParaRPr lang="en-IN" dirty="0"/>
          </a:p>
        </p:txBody>
      </p:sp>
    </p:spTree>
    <p:extLst>
      <p:ext uri="{BB962C8B-B14F-4D97-AF65-F5344CB8AC3E}">
        <p14:creationId xmlns:p14="http://schemas.microsoft.com/office/powerpoint/2010/main" val="2096940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281</TotalTime>
  <Words>458</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Carlito</vt:lpstr>
      <vt:lpstr>Century Gothic</vt:lpstr>
      <vt:lpstr>Times New Roman</vt:lpstr>
      <vt:lpstr>Trebuchet MS</vt:lpstr>
      <vt:lpstr>Wingdings</vt:lpstr>
      <vt:lpstr>Wingdings 3</vt:lpstr>
      <vt:lpstr>Ion</vt:lpstr>
      <vt:lpstr>PowerPoint Presentation</vt:lpstr>
      <vt:lpstr>Project Description</vt:lpstr>
      <vt:lpstr>APPORACH </vt:lpstr>
      <vt:lpstr>Insights</vt:lpstr>
      <vt:lpstr>Insights Movies with Highest Profit:-</vt:lpstr>
      <vt:lpstr>Insights Find IMDB Top 250 </vt:lpstr>
      <vt:lpstr>Insights  Find the Best Top 10 director w.r.t imbd rating  </vt:lpstr>
      <vt:lpstr>Insights</vt:lpstr>
      <vt:lpstr>Insights </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Sethuraman B</dc:creator>
  <cp:lastModifiedBy>Sethuraman B</cp:lastModifiedBy>
  <cp:revision>27</cp:revision>
  <dcterms:created xsi:type="dcterms:W3CDTF">2023-02-01T12:03:16Z</dcterms:created>
  <dcterms:modified xsi:type="dcterms:W3CDTF">2023-06-04T08:04:19Z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2023-01-05T00:00:00Z</vt:filetime>
  </property>
  <property fmtid="{D5CDD505-2E9C-101B-9397-08002B2CF9AE}" pid="3" name="Creator">
    <vt:lpwstr>Microsoft® PowerPoint® 2016</vt:lpwstr>
  </property>
  <property fmtid="{D5CDD505-2E9C-101B-9397-08002B2CF9AE}" pid="4" name="LastSaved">
    <vt:filetime>2023-02-01T00:00:00Z</vt:filetime>
  </property>
</Properties>
</file>