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Payment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Charges by Tenure (bins)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Avg.Tenure(in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Base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Monthly Charges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Dependents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Partner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Senior Citizen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Tenure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Service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Demographic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Demographic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Service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Admin Tickets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Paperless Billing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Avg.Tenure(in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Base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Monthly Charges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Dependents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Tech Tickets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Contract vs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Tenure Month</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Demographic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Service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Streaming TV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Phone Service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Avg.Tenure(in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Base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Monthly Charges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Online Backup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Tech Support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Online Security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Internet Service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Streaming Movies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Multiple Lines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Dependents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Dependents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Dependents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Device Protection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Tenure Month</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Detailed View</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161d422-3911-4ce8-b30b-33f1169b682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740043521ce43e3" /><Relationship Type="http://schemas.openxmlformats.org/officeDocument/2006/relationships/slideLayout" Target="/ppt/slideLayouts/slideLayout8.xml" Id="Rc3320817e21f4125" /><Relationship Type="http://schemas.openxmlformats.org/officeDocument/2006/relationships/hyperlink" Target="https://app.powerbi.com/groups/me/reports/a161d422-3911-4ce8-b30b-33f1169b6829/?pbi_source=PowerPoint" TargetMode="External" Id="RelId0" /><Relationship Type="http://schemas.openxmlformats.org/officeDocument/2006/relationships/image" Target="/ppt/media/image4.png" Id="imgId18254715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f5fadeb2f474da1" /><Relationship Type="http://schemas.openxmlformats.org/officeDocument/2006/relationships/slideLayout" Target="/ppt/slideLayouts/slideLayout8.xml" Id="R9b689b4970e74d83" /><Relationship Type="http://schemas.openxmlformats.org/officeDocument/2006/relationships/hyperlink" Target="https://app.powerbi.com/groups/me/reports/a161d422-3911-4ce8-b30b-33f1169b6829/?pbi_source=PowerPoint" TargetMode="External" Id="RelId1" /><Relationship Type="http://schemas.openxmlformats.org/officeDocument/2006/relationships/image" Target="/ppt/media/image5.png" Id="imgId182547154"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92f56a90137c4121" /><Relationship Type="http://schemas.openxmlformats.org/officeDocument/2006/relationships/slideLayout" Target="/ppt/slideLayouts/slideLayout8.xml" Id="R28d2fbaf1e82438e" /><Relationship Type="http://schemas.openxmlformats.org/officeDocument/2006/relationships/hyperlink" Target="https://app.powerbi.com/groups/me/reports/a161d422-3911-4ce8-b30b-33f1169b6829/?pbi_source=PowerPoint" TargetMode="External" Id="RelId2" /><Relationship Type="http://schemas.openxmlformats.org/officeDocument/2006/relationships/image" Target="/ppt/media/image6.png" Id="imgId182547155"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741db1643c304a76" /><Relationship Type="http://schemas.openxmlformats.org/officeDocument/2006/relationships/slideLayout" Target="/ppt/slideLayouts/slideLayout8.xml" Id="Rd4acef806aca4e16" /><Relationship Type="http://schemas.openxmlformats.org/officeDocument/2006/relationships/hyperlink" Target="https://app.powerbi.com/groups/me/reports/a161d422-3911-4ce8-b30b-33f1169b6829/?pbi_source=PowerPoint" TargetMode="External" Id="RelId3" /><Relationship Type="http://schemas.openxmlformats.org/officeDocument/2006/relationships/image" Target="/ppt/media/image7.png" Id="imgId18254715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Churn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21/05/2023 11:39:46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21/05/2023 11:36:26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ayment Method ,pieChart ,Charges by Tenure (bins) ,Total Revenue ,Avg.Tenure(in months) ,Customer Base ,Avg. Monthly Charges  ,textbox ,Dependents ,Partner ,Senior Citizen ,Tenure Month ,Payment ,Service ,Demographic ,Churn ,textbox ,textbox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254715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Demo Graphic</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Demographic ,Service ,Payment ,Churn ,textbox ,Admin Tickets ,Paperless Billing ,Total Revenue ,Avg.Tenure(in months) ,Customer Base ,Avg. Monthly Charges  ,textbox ,Dependents ,textbox ,image ,Tech Tickets ,Contract vs Revenue ,Tenure Month.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254715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Payment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Demographic ,Service ,Payment ,Churn ,textbox ,Streaming TV ,Phone Service ,Total Revenue ,Avg.Tenure(in months) ,Customer Base ,Avg. Monthly Charges  ,textbox ,Online Backup ,Tech Support ,Online Security ,Internet Service ,textbox ,image ,Streaming Movies ,Multiple Lines ,Dependents ,Dependents ,Dependents ,Device Protection ,Tenure Month.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8254715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Service</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Detailed View.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8254715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Detailed 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