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 id="262" r:id="Rel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 Type="http://schemas.openxmlformats.org/officeDocument/2006/relationships/slide" Target="/ppt/slides/slide7.xml" Id="RelId5"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Overview</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Hiring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Promotion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Performance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Turnover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Department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Job Position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Region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Employee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Employability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Employee by Department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Region Group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Hired 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Resigned  FY20</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New Recruit FY20</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Female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Resign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FY 20 Hiring Date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Employability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Department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Region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Job position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New Recruit FY20</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Female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Hired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Overview</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Hiring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Promotion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Performance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Turnover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Resign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Job Position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Region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Department</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Overview</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Hiring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Promotion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Performance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Turnover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Resign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Department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Job Position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Region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Age Group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Job Position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Department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FY20</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FY21</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Employee ID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Region FY Promotion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Promotion FY21</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Overview</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Hiring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Promotion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Performance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Turnover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Resign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Department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Age Group Performance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Job Position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Department Performance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Avg.PR FY20</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Avg.PR FY19</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Employee ID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Region Group Performance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Job Position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Region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Overview</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Hiring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Promotion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Performance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Turnover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Resign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Department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Job Position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Region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Employability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Department Grade/Service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Region Department OC_Rate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Performance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Status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Position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Employee ID</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6.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Employability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Department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Region Group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Resign FY20</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Female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Resign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Position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Resign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Turnover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Performance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Promotion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Hiring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Overview</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Job Position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Region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Department</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9c531938-35c7-4ec1-b32b-1b7ecbbcbed3?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671ca1eee3554b56" /><Relationship Type="http://schemas.openxmlformats.org/officeDocument/2006/relationships/slideLayout" Target="/ppt/slideLayouts/slideLayout8.xml" Id="Re070ff66fd3d49a5" /><Relationship Type="http://schemas.openxmlformats.org/officeDocument/2006/relationships/hyperlink" Target="https://app.powerbi.com/groups/me/reports/9c531938-35c7-4ec1-b32b-1b7ecbbcbed3/?pbi_source=PowerPoint" TargetMode="External" Id="RelId0" /><Relationship Type="http://schemas.openxmlformats.org/officeDocument/2006/relationships/image" Target="/ppt/media/image4.png" Id="imgId182548573"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e2c57fe7caa44d5a" /><Relationship Type="http://schemas.openxmlformats.org/officeDocument/2006/relationships/slideLayout" Target="/ppt/slideLayouts/slideLayout8.xml" Id="Raf33cb0b99554e53" /><Relationship Type="http://schemas.openxmlformats.org/officeDocument/2006/relationships/hyperlink" Target="https://app.powerbi.com/groups/me/reports/9c531938-35c7-4ec1-b32b-1b7ecbbcbed3/?pbi_source=PowerPoint" TargetMode="External" Id="RelId1" /><Relationship Type="http://schemas.openxmlformats.org/officeDocument/2006/relationships/image" Target="/ppt/media/image5.png" Id="imgId182548574"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88aeb40bcc084a91" /><Relationship Type="http://schemas.openxmlformats.org/officeDocument/2006/relationships/slideLayout" Target="/ppt/slideLayouts/slideLayout8.xml" Id="Rb97c33789641470f" /><Relationship Type="http://schemas.openxmlformats.org/officeDocument/2006/relationships/hyperlink" Target="https://app.powerbi.com/groups/me/reports/9c531938-35c7-4ec1-b32b-1b7ecbbcbed3/?pbi_source=PowerPoint" TargetMode="External" Id="RelId2" /><Relationship Type="http://schemas.openxmlformats.org/officeDocument/2006/relationships/image" Target="/ppt/media/image6.png" Id="imgId182548575"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1b41c61609464c4a" /><Relationship Type="http://schemas.openxmlformats.org/officeDocument/2006/relationships/slideLayout" Target="/ppt/slideLayouts/slideLayout8.xml" Id="Rfaf13ff98acf4c55" /><Relationship Type="http://schemas.openxmlformats.org/officeDocument/2006/relationships/hyperlink" Target="https://app.powerbi.com/groups/me/reports/9c531938-35c7-4ec1-b32b-1b7ecbbcbed3/?pbi_source=PowerPoint" TargetMode="External" Id="RelId3" /><Relationship Type="http://schemas.openxmlformats.org/officeDocument/2006/relationships/image" Target="/ppt/media/image7.png" Id="imgId182548576"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d4784fcea678412a" /><Relationship Type="http://schemas.openxmlformats.org/officeDocument/2006/relationships/slideLayout" Target="/ppt/slideLayouts/slideLayout8.xml" Id="R83d4d2cb0f5a414c" /><Relationship Type="http://schemas.openxmlformats.org/officeDocument/2006/relationships/hyperlink" Target="https://app.powerbi.com/groups/me/reports/9c531938-35c7-4ec1-b32b-1b7ecbbcbed3/?pbi_source=PowerPoint" TargetMode="External" Id="RelId4" /><Relationship Type="http://schemas.openxmlformats.org/officeDocument/2006/relationships/image" Target="/ppt/media/image8.png" Id="imgId182548577" /></Relationships>
</file>

<file path=ppt/slides/_rels/slide7.xml.rels>&#65279;<?xml version="1.0" encoding="utf-8"?><Relationships xmlns="http://schemas.openxmlformats.org/package/2006/relationships"><Relationship Type="http://schemas.openxmlformats.org/officeDocument/2006/relationships/notesSlide" Target="/ppt/notesSlides/notesSlide6.xml" Id="R8604398437634808" /><Relationship Type="http://schemas.openxmlformats.org/officeDocument/2006/relationships/slideLayout" Target="/ppt/slideLayouts/slideLayout8.xml" Id="R79d2752c9880428a" /><Relationship Type="http://schemas.openxmlformats.org/officeDocument/2006/relationships/hyperlink" Target="https://app.powerbi.com/groups/me/reports/9c531938-35c7-4ec1-b32b-1b7ecbbcbed3/?pbi_source=PowerPoint" TargetMode="External" Id="RelId5" /><Relationship Type="http://schemas.openxmlformats.org/officeDocument/2006/relationships/image" Target="/ppt/media/image9.png" Id="imgId182548578"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HR Diversity &amp; Inclusion</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21/05/2023 12:35:20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21/05/2023 12:31:58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image ,textbox ,Overview ,Hiring ,Promotion ,Performance ,Turnover ,textbox ,Gender ,Department ,Job Position ,Region ,Total Employee ,Employability ,Employee by Department ,Region Group ,Hired Year ,Resigned  FY20 ,New Recruit FY20 ,Male ,Female ,shape ,shape ,Resign ,FY 20 Hiring Dat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8254857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Overview</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image ,textbox ,Employability ,Department ,Region ,Job position ,New Recruit FY20 ,Male ,Female ,Hired ,shape ,shape ,Overview ,Hiring ,Promotion ,Performance ,Turnover ,Resign ,textbox ,Gender ,Job Position ,Region ,Department.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8254857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Hiring</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image ,textbox ,Overview ,Hiring ,Promotion ,Performance ,Turnover ,Resign ,textbox ,Gender ,Department ,Job Position ,Region ,Age Group ,Job Position ,Department ,FY20 ,FY21 ,Employee ID ,Region FY Promotion  ,Promotion FY21 ,shape ,shape.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18254857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Promotion</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image ,textbox ,Overview ,Hiring ,Promotion ,Performance ,Turnover ,Resign ,textbox ,Gender ,Department ,Age Group Performance ,Job Position ,Department Performance ,Avg.PR FY20 ,Avg.PR FY19 ,Employee ID ,Region Group Performance ,shape ,shape ,Job Position ,Region.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18254857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Performance</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image ,textbox ,Overview ,Hiring ,Promotion ,Performance ,Turnover ,Resign ,textbox ,Gender ,Department ,Job Position ,Region ,Employability ,Department Grade/Service ,Region Department OC_Rate  ,Performance ,Status ,Position  ,shape ,shape ,Employee ID.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18254857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Turn Over</a:t>
            </a:r>
          </a:p>
        </p:txBody>
      </p:sp>
    </p:spTree>
    <p:clrMapOvr>
      <a:masterClrMapping xmlns:a="http://schemas.openxmlformats.org/drawingml/2006/main"/>
    </p:clrMapOvr>
  </p:cSld>
</p:sld>
</file>

<file path=ppt/slides/slide7.xml><?xml version="1.0" encoding="utf-8"?>
<p:sld xmlns:p="http://schemas.openxmlformats.org/presentationml/2006/main">
  <p:cSld>
    <p:spTree>
      <p:nvGrpSpPr>
        <p:cNvPr id="1" name=""/>
        <p:cNvGrpSpPr/>
        <p:nvPr/>
      </p:nvGrpSpPr>
      <p:grpSpPr/>
      <p:pic>
        <p:nvPicPr>
          <p:cNvPr id="3" name="Picture" title="This slide contains the following visuals: image ,textbox ,textbox ,Employability ,Department ,Region Group ,Resign FY20 ,Male ,Female ,Resign ,Position  ,shape ,shape ,Resign ,Turnover ,Performance ,Promotion ,Hiring ,Overview ,Gender ,Job Position ,Region ,Department. Please refer to the notes on this slide for details">
            <a:hlinkClick xmlns:r="http://schemas.openxmlformats.org/officeDocument/2006/relationships" xmlns:a="http://schemas.openxmlformats.org/drawingml/2006/main" r:id="RelId5"/>
          </p:cNvPr>
          <p:cNvPicPr>
            <a:picLocks xmlns:a="http://schemas.openxmlformats.org/drawingml/2006/main" noChangeAspect="1"/>
          </p:cNvPicPr>
          <p:nvPr/>
        </p:nvPicPr>
        <p:blipFill>
          <a:blip xmlns:r="http://schemas.openxmlformats.org/officeDocument/2006/relationships" xmlns:a="http://schemas.openxmlformats.org/drawingml/2006/main" r:embed="imgId18254857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Resign</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