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36" autoAdjust="0"/>
    <p:restoredTop sz="86410" autoAdjust="0"/>
  </p:normalViewPr>
  <p:slideViewPr>
    <p:cSldViewPr snapToGrid="0" snapToObjects="1">
      <p:cViewPr varScale="1">
        <p:scale>
          <a:sx n="74" d="100"/>
          <a:sy n="74" d="100"/>
        </p:scale>
        <p:origin x="1262"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5EE302-FF4A-4A98-B698-CE49D2BE7A4F}" type="datetimeFigureOut">
              <a:rPr lang="en-IN" smtClean="0"/>
              <a:t>21-05-2023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4F5173-2FD8-4B54-B4C3-1A415844E6C2}" type="slidenum">
              <a:rPr lang="en-IN" smtClean="0"/>
              <a:t>‹#›</a:t>
            </a:fld>
            <a:endParaRPr lang="en-IN"/>
          </a:p>
        </p:txBody>
      </p:sp>
    </p:spTree>
    <p:extLst>
      <p:ext uri="{BB962C8B-B14F-4D97-AF65-F5344CB8AC3E}">
        <p14:creationId xmlns:p14="http://schemas.microsoft.com/office/powerpoint/2010/main" val="919306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Agent</a:t>
            </a:r>
            <a:endParaRPr dirty="0"/>
          </a:p>
          <a:p>
            <a:r>
              <a:rPr b="0" dirty="0"/>
              <a:t>No alt text provided</a:t>
            </a:r>
            <a:endParaRPr dirty="0"/>
          </a:p>
          <a:p>
            <a:endParaRPr dirty="0"/>
          </a:p>
          <a:p>
            <a:r>
              <a:rPr b="1" dirty="0"/>
              <a:t>Date</a:t>
            </a:r>
            <a:endParaRPr dirty="0"/>
          </a:p>
          <a:p>
            <a:r>
              <a:rPr b="0" dirty="0"/>
              <a:t>No alt text provided</a:t>
            </a:r>
            <a:endParaRPr dirty="0"/>
          </a:p>
          <a:p>
            <a:endParaRPr dirty="0"/>
          </a:p>
          <a:p>
            <a:r>
              <a:rPr b="1" dirty="0"/>
              <a:t>Purpose</a:t>
            </a:r>
            <a:endParaRPr dirty="0"/>
          </a:p>
          <a:p>
            <a:r>
              <a:rPr b="0" dirty="0"/>
              <a:t>No alt text provided</a:t>
            </a:r>
            <a:endParaRPr dirty="0"/>
          </a:p>
          <a:p>
            <a:endParaRPr dirty="0"/>
          </a:p>
          <a:p>
            <a:r>
              <a:rPr b="1" dirty="0"/>
              <a:t>R.Status</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Call Purpose</a:t>
            </a:r>
            <a:endParaRPr dirty="0"/>
          </a:p>
          <a:p>
            <a:r>
              <a:rPr b="0" dirty="0"/>
              <a:t>No alt text provided</a:t>
            </a:r>
            <a:endParaRPr dirty="0"/>
          </a:p>
          <a:p>
            <a:endParaRPr dirty="0"/>
          </a:p>
          <a:p>
            <a:r>
              <a:rPr b="1" dirty="0"/>
              <a:t>Avg. Call Duration (in Sec) by Agent</a:t>
            </a:r>
            <a:endParaRPr dirty="0"/>
          </a:p>
          <a:p>
            <a:r>
              <a:rPr b="0" dirty="0"/>
              <a:t>No alt text provided</a:t>
            </a:r>
            <a:endParaRPr dirty="0"/>
          </a:p>
          <a:p>
            <a:endParaRPr dirty="0"/>
          </a:p>
          <a:p>
            <a:r>
              <a:rPr b="1" dirty="0"/>
              <a:t>Answer Speed (in Sec) by Agent</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Answered Calls</a:t>
            </a:r>
            <a:endParaRPr dirty="0"/>
          </a:p>
          <a:p>
            <a:r>
              <a:rPr b="0" dirty="0"/>
              <a:t>No alt text provided</a:t>
            </a:r>
            <a:endParaRPr dirty="0"/>
          </a:p>
          <a:p>
            <a:endParaRPr dirty="0"/>
          </a:p>
          <a:p>
            <a:r>
              <a:rPr b="1" dirty="0"/>
              <a:t>Unanswered Calls</a:t>
            </a:r>
            <a:endParaRPr dirty="0"/>
          </a:p>
          <a:p>
            <a:r>
              <a:rPr b="0" dirty="0"/>
              <a:t>No alt text provided</a:t>
            </a:r>
            <a:endParaRPr dirty="0"/>
          </a:p>
          <a:p>
            <a:endParaRPr dirty="0"/>
          </a:p>
          <a:p>
            <a:r>
              <a:rPr b="1" dirty="0"/>
              <a:t>Avg.Calls Answered (Secs)</a:t>
            </a:r>
            <a:endParaRPr dirty="0"/>
          </a:p>
          <a:p>
            <a:r>
              <a:rPr b="0" dirty="0"/>
              <a:t>No alt text provided</a:t>
            </a:r>
            <a:endParaRPr dirty="0"/>
          </a:p>
          <a:p>
            <a:endParaRPr dirty="0"/>
          </a:p>
          <a:p>
            <a:r>
              <a:rPr b="1" dirty="0"/>
              <a:t>Overall CSAT</a:t>
            </a:r>
            <a:endParaRPr dirty="0"/>
          </a:p>
          <a:p>
            <a:r>
              <a:rPr b="0" dirty="0"/>
              <a:t>No alt text provided</a:t>
            </a:r>
            <a:endParaRPr dirty="0"/>
          </a:p>
          <a:p>
            <a:endParaRPr dirty="0"/>
          </a:p>
          <a:p>
            <a:r>
              <a:rPr b="1" dirty="0"/>
              <a:t>Calls</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5/21/2023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5/21/2023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5/21/2023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5/21/2023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47412d12-c2c8-40ad-8aec-654fc19fd5fb?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47412d12-c2c8-40ad-8aec-654fc19fd5fb/?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PWC Call Centre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21/05/2023 14:32:23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21/05/2023 14:30:03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gent ,Date ,Purpose ,R.Status ,textbox ,image ,textbox ,Call Purpose ,Avg. Call Duration (in Sec) by Agent ,Answer Speed (in Sec) by Agent ,tableEx ,Answered Calls ,Unanswered Calls ,Avg.Calls Answered (Secs) ,Overall CSAT ,Calls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TotalTime>
  <Words>136</Words>
  <Application>Microsoft Office PowerPoint</Application>
  <PresentationFormat>Widescreen</PresentationFormat>
  <Paragraphs>57</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Segoe UI</vt:lpstr>
      <vt:lpstr>Segoe UI Light</vt:lpstr>
      <vt:lpstr>Segoe UI Semibold</vt:lpstr>
      <vt:lpstr>Custom Design</vt:lpstr>
      <vt:lpstr>PWC Call Centre Analysis</vt:lpstr>
      <vt:lpstr>Page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Sethuraman B</cp:lastModifiedBy>
  <cp:revision>5</cp:revision>
  <dcterms:created xsi:type="dcterms:W3CDTF">2016-09-04T11:54:55Z</dcterms:created>
  <dcterms:modified xsi:type="dcterms:W3CDTF">2023-05-21T14:34:48Z</dcterms:modified>
</cp:coreProperties>
</file>