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randsAdsAiring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44FE2E-9289-45F0-8C3E-D4180B4EC5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Brands Ads Airing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BF72571-4C04-42C2-91CC-352A8A1107D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7/9/2023 4:31:30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22D52ADF-34CE-4D94-95B0-7926024DE1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DECD374A-C4AA-4ABC-96D3-957DBC23D9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9873CBB4-718C-44B5-BE45-BFAFFFE922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03744907-2C23-43F8-8C10-1007C8D48B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6" name="slide6">
            <a:extLst>
              <a:ext uri="{FF2B5EF4-FFF2-40B4-BE49-F238E27FC236}">
                <a16:creationId xmlns:a16="http://schemas.microsoft.com/office/drawing/2014/main" id="{4001C8F1-D5BF-4A7D-9D33-58285425DA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2023-07-09T16:31:32Z</dcterms:created>
  <dcterms:modified xsi:type="dcterms:W3CDTF">2023-07-09T16:31:32Z</dcterms:modified>
</cp:coreProperties>
</file>