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XYZAdsCompanyAiring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9C15947-F0AF-494C-8FE5-379212C959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XYZ Ads Company Airings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C4797A-BE3B-44DF-A6BF-8160ACF7CE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7/9/2023 4:30:08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F897E1F-7E61-4464-8FB3-45404B530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2023-07-09T16:30:08Z</dcterms:created>
  <dcterms:modified xsi:type="dcterms:W3CDTF">2023-07-09T16:30:08Z</dcterms:modified>
</cp:coreProperties>
</file>