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62" r:id="rId2"/>
    <p:sldId id="295" r:id="rId3"/>
    <p:sldId id="278" r:id="rId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12" autoAdjust="0"/>
    <p:restoredTop sz="94660"/>
  </p:normalViewPr>
  <p:slideViewPr>
    <p:cSldViewPr snapToGrid="0">
      <p:cViewPr varScale="1">
        <p:scale>
          <a:sx n="113" d="100"/>
          <a:sy n="113" d="100"/>
        </p:scale>
        <p:origin x="619"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16A2C7-C125-4F61-B840-EDDF02337A97}" type="datetimeFigureOut">
              <a:rPr lang="en-US" smtClean="0"/>
              <a:t>6/23/2023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7302E-4E2F-4E23-AD6C-22DA12D56514}" type="slidenum">
              <a:rPr lang="en-US" smtClean="0"/>
              <a:t>‹#›</a:t>
            </a:fld>
            <a:endParaRPr lang="en-US"/>
          </a:p>
        </p:txBody>
      </p:sp>
    </p:spTree>
    <p:extLst>
      <p:ext uri="{BB962C8B-B14F-4D97-AF65-F5344CB8AC3E}">
        <p14:creationId xmlns:p14="http://schemas.microsoft.com/office/powerpoint/2010/main" val="18897114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2497" name="Rectangle 2"/>
          <p:cNvSpPr>
            <a:spLocks noGrp="1" noRot="1" noChangeAspect="1" noChangeArrowheads="1" noTextEdit="1"/>
          </p:cNvSpPr>
          <p:nvPr>
            <p:ph type="sldImg"/>
          </p:nvPr>
        </p:nvSpPr>
        <p:spPr>
          <a:ln/>
        </p:spPr>
      </p:sp>
      <p:sp>
        <p:nvSpPr>
          <p:cNvPr id="1642498" name="Rectangle 3"/>
          <p:cNvSpPr>
            <a:spLocks noGrp="1" noChangeArrowheads="1"/>
          </p:cNvSpPr>
          <p:nvPr>
            <p:ph type="body" idx="1"/>
          </p:nvPr>
        </p:nvSpPr>
        <p:spPr>
          <a:noFill/>
          <a:ln/>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So here</a:t>
            </a:r>
            <a:r>
              <a:rPr lang="en-US" baseline="0" dirty="0"/>
              <a:t> is the format of a user story. Notice that the user story is very simple. However,</a:t>
            </a:r>
            <a:r>
              <a:rPr lang="en-US" dirty="0"/>
              <a:t> it </a:t>
            </a:r>
            <a:r>
              <a:rPr lang="en-US" baseline="0" dirty="0"/>
              <a:t>contains all the information a delivery team would need to implement the desired function for a specific type of user, thereby helpin</a:t>
            </a:r>
            <a:r>
              <a:rPr lang="en-US" dirty="0"/>
              <a:t>g him achieve</a:t>
            </a:r>
            <a:r>
              <a:rPr lang="en-US" baseline="0" dirty="0"/>
              <a:t> business outcomes.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[DRAMATIC SHIFT!!!] By utilizing user stories (and in particular this template), we’re saying that we’re going to work collaboratively with the customer or business partner to discover what they want (in the course of analysis), and deliver it during the sprint.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So what’s missing here, that you would normally find in a requirements document?   (Have students put their answers in the chat)</a:t>
            </a:r>
          </a:p>
        </p:txBody>
      </p:sp>
    </p:spTree>
    <p:extLst>
      <p:ext uri="{BB962C8B-B14F-4D97-AF65-F5344CB8AC3E}">
        <p14:creationId xmlns:p14="http://schemas.microsoft.com/office/powerpoint/2010/main" val="17071063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279615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Gradient Cover Double + Client Logo_Doub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3A90430C-755F-CC48-B69D-C7B5FE58167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3" name="Picture Placeholder 3">
            <a:extLst>
              <a:ext uri="{FF2B5EF4-FFF2-40B4-BE49-F238E27FC236}">
                <a16:creationId xmlns:a16="http://schemas.microsoft.com/office/drawing/2014/main" id="{2A8B2F9B-A651-3F4E-8B67-3E1B494E2A0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A7FD6EC7-574A-D447-8D14-F23F7EC6F819}"/>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0" name="Straight Connector 9">
            <a:extLst>
              <a:ext uri="{FF2B5EF4-FFF2-40B4-BE49-F238E27FC236}">
                <a16:creationId xmlns:a16="http://schemas.microsoft.com/office/drawing/2014/main" id="{B21861E9-BDB1-744A-AB6C-6D5ABCB7AE1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5BDD266F-DC19-6041-AB55-46A421EDB633}"/>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04D6F6F8-C665-8C49-8B1B-AEE354F16BC4}"/>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6C5299D-07B1-D544-A185-7F1BEB9DFB5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61904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619473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Main Layout_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10" name="Content Placeholder 9">
            <a:extLst>
              <a:ext uri="{FF2B5EF4-FFF2-40B4-BE49-F238E27FC236}">
                <a16:creationId xmlns:a16="http://schemas.microsoft.com/office/drawing/2014/main" id="{C938DDBF-3A18-FC4C-9433-65FAE5265169}"/>
              </a:ext>
            </a:extLst>
          </p:cNvPr>
          <p:cNvSpPr>
            <a:spLocks noGrp="1"/>
          </p:cNvSpPr>
          <p:nvPr>
            <p:ph sz="quarter" idx="13"/>
          </p:nvPr>
        </p:nvSpPr>
        <p:spPr>
          <a:xfrm>
            <a:off x="381000" y="1162050"/>
            <a:ext cx="8417052" cy="3311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Tree>
    <p:extLst>
      <p:ext uri="{BB962C8B-B14F-4D97-AF65-F5344CB8AC3E}">
        <p14:creationId xmlns:p14="http://schemas.microsoft.com/office/powerpoint/2010/main" val="307239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2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11" name="Content Placeholder 2">
            <a:extLst>
              <a:ext uri="{FF2B5EF4-FFF2-40B4-BE49-F238E27FC236}">
                <a16:creationId xmlns:a16="http://schemas.microsoft.com/office/drawing/2014/main" id="{97462C10-2E2B-9246-8923-A71FA9D87C88}"/>
              </a:ext>
            </a:extLst>
          </p:cNvPr>
          <p:cNvSpPr>
            <a:spLocks noGrp="1"/>
          </p:cNvSpPr>
          <p:nvPr>
            <p:ph idx="1"/>
          </p:nvPr>
        </p:nvSpPr>
        <p:spPr>
          <a:xfrm>
            <a:off x="384048"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a:extLst>
              <a:ext uri="{FF2B5EF4-FFF2-40B4-BE49-F238E27FC236}">
                <a16:creationId xmlns:a16="http://schemas.microsoft.com/office/drawing/2014/main" id="{F7DE6069-021D-AC40-B1ED-C63CD3B48D1C}"/>
              </a:ext>
            </a:extLst>
          </p:cNvPr>
          <p:cNvSpPr>
            <a:spLocks noGrp="1"/>
          </p:cNvSpPr>
          <p:nvPr>
            <p:ph idx="13"/>
          </p:nvPr>
        </p:nvSpPr>
        <p:spPr>
          <a:xfrm>
            <a:off x="4733286" y="1162050"/>
            <a:ext cx="4030790" cy="3319272"/>
          </a:xfrm>
        </p:spPr>
        <p:txBody>
          <a:bodyPr/>
          <a:lstStyle>
            <a:lvl1pPr>
              <a:defRPr sz="1800">
                <a:solidFill>
                  <a:schemeClr val="tx2">
                    <a:lumMod val="75000"/>
                    <a:lumOff val="25000"/>
                  </a:schemeClr>
                </a:solidFill>
                <a:latin typeface="Arial" panose="020B0604020202020204" pitchFamily="34" charset="0"/>
                <a:cs typeface="Arial" panose="020B0604020202020204" pitchFamily="34" charset="0"/>
              </a:defRPr>
            </a:lvl1pPr>
            <a:lvl2pPr>
              <a:defRPr>
                <a:solidFill>
                  <a:schemeClr val="tx2">
                    <a:lumMod val="75000"/>
                    <a:lumOff val="25000"/>
                  </a:schemeClr>
                </a:solidFill>
                <a:latin typeface="Arial" panose="020B0604020202020204" pitchFamily="34" charset="0"/>
                <a:cs typeface="Arial" panose="020B0604020202020204" pitchFamily="34" charset="0"/>
              </a:defRPr>
            </a:lvl2pPr>
            <a:lvl3pPr>
              <a:defRPr>
                <a:solidFill>
                  <a:schemeClr val="tx2">
                    <a:lumMod val="75000"/>
                    <a:lumOff val="25000"/>
                  </a:schemeClr>
                </a:solidFill>
                <a:latin typeface="Arial" panose="020B0604020202020204" pitchFamily="34" charset="0"/>
                <a:cs typeface="Arial" panose="020B0604020202020204" pitchFamily="34" charset="0"/>
              </a:defRPr>
            </a:lvl3pPr>
            <a:lvl4pPr>
              <a:defRPr>
                <a:solidFill>
                  <a:schemeClr val="tx2">
                    <a:lumMod val="75000"/>
                    <a:lumOff val="25000"/>
                  </a:schemeClr>
                </a:solidFill>
                <a:latin typeface="Arial" panose="020B0604020202020204" pitchFamily="34" charset="0"/>
                <a:cs typeface="Arial" panose="020B0604020202020204" pitchFamily="34" charset="0"/>
              </a:defRPr>
            </a:lvl4pPr>
            <a:lvl5pPr>
              <a:defRPr>
                <a:solidFill>
                  <a:schemeClr val="tx2">
                    <a:lumMod val="75000"/>
                    <a:lumOff val="25000"/>
                  </a:schemeClr>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89467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3 Colum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417052" cy="621030"/>
          </a:xfrm>
        </p:spPr>
        <p:txBody>
          <a:bodyPr wrap="none">
            <a:noAutofit/>
          </a:bodyPr>
          <a:lstStyle>
            <a:lvl1pPr>
              <a:defRPr sz="2400"/>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sp>
        <p:nvSpPr>
          <p:cNvPr id="7" name="Content Placeholder 2">
            <a:extLst>
              <a:ext uri="{FF2B5EF4-FFF2-40B4-BE49-F238E27FC236}">
                <a16:creationId xmlns:a16="http://schemas.microsoft.com/office/drawing/2014/main" id="{B5626B74-7C61-A145-BD70-21148590E430}"/>
              </a:ext>
            </a:extLst>
          </p:cNvPr>
          <p:cNvSpPr>
            <a:spLocks noGrp="1"/>
          </p:cNvSpPr>
          <p:nvPr>
            <p:ph sz="half" idx="1"/>
          </p:nvPr>
        </p:nvSpPr>
        <p:spPr>
          <a:xfrm>
            <a:off x="384048"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D149372-F04D-CC48-8B4F-76F0320F37B7}"/>
              </a:ext>
            </a:extLst>
          </p:cNvPr>
          <p:cNvSpPr>
            <a:spLocks noGrp="1"/>
          </p:cNvSpPr>
          <p:nvPr>
            <p:ph sz="half" idx="2"/>
          </p:nvPr>
        </p:nvSpPr>
        <p:spPr>
          <a:xfrm>
            <a:off x="3232404"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a:extLst>
              <a:ext uri="{FF2B5EF4-FFF2-40B4-BE49-F238E27FC236}">
                <a16:creationId xmlns:a16="http://schemas.microsoft.com/office/drawing/2014/main" id="{6548ADF5-6624-B449-B0AB-E8FDF55A3B8B}"/>
              </a:ext>
            </a:extLst>
          </p:cNvPr>
          <p:cNvSpPr>
            <a:spLocks noGrp="1"/>
          </p:cNvSpPr>
          <p:nvPr>
            <p:ph sz="half" idx="13"/>
          </p:nvPr>
        </p:nvSpPr>
        <p:spPr>
          <a:xfrm>
            <a:off x="6080760" y="1162050"/>
            <a:ext cx="2688336" cy="33192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9516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 Slide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B04ED9-CA93-3142-B4EC-8ED6F34D15E9}"/>
              </a:ext>
            </a:extLst>
          </p:cNvPr>
          <p:cNvPicPr>
            <a:picLocks noChangeAspect="1"/>
          </p:cNvPicPr>
          <p:nvPr/>
        </p:nvPicPr>
        <p:blipFill>
          <a:blip r:embed="rId2" cstate="screen">
            <a:alphaModFix/>
            <a:extLst>
              <a:ext uri="{28A0092B-C50C-407E-A947-70E740481C1C}">
                <a14:useLocalDpi xmlns:a14="http://schemas.microsoft.com/office/drawing/2010/main"/>
              </a:ext>
            </a:extLst>
          </a:blip>
          <a:stretch>
            <a:fillRect/>
          </a:stretch>
        </p:blipFill>
        <p:spPr>
          <a:xfrm>
            <a:off x="142" y="0"/>
            <a:ext cx="9143716" cy="5143500"/>
          </a:xfrm>
          <a:prstGeom prst="rect">
            <a:avLst/>
          </a:prstGeom>
        </p:spPr>
      </p:pic>
      <p:pic>
        <p:nvPicPr>
          <p:cNvPr id="7" name="Picture 6">
            <a:extLst>
              <a:ext uri="{FF2B5EF4-FFF2-40B4-BE49-F238E27FC236}">
                <a16:creationId xmlns:a16="http://schemas.microsoft.com/office/drawing/2014/main" id="{CB22C87B-454A-5546-8346-08CD9A74FE5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2756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descr="A picture containing animal, bed, computer, sitting&#10;&#10;Description automatically generated">
            <a:extLst>
              <a:ext uri="{FF2B5EF4-FFF2-40B4-BE49-F238E27FC236}">
                <a16:creationId xmlns:a16="http://schemas.microsoft.com/office/drawing/2014/main" id="{A1136187-A332-734A-993D-A693410B0D5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0"/>
            <a:ext cx="9144000" cy="5143500"/>
          </a:xfrm>
          <a:prstGeom prst="rect">
            <a:avLst/>
          </a:prstGeom>
          <a:solidFill>
            <a:srgbClr val="0A0C40"/>
          </a:solidFill>
        </p:spPr>
      </p:pic>
      <p:pic>
        <p:nvPicPr>
          <p:cNvPr id="8" name="Picture 7">
            <a:extLst>
              <a:ext uri="{FF2B5EF4-FFF2-40B4-BE49-F238E27FC236}">
                <a16:creationId xmlns:a16="http://schemas.microsoft.com/office/drawing/2014/main" id="{FF0D9D5E-4D2E-CA4D-AD11-F48A3C1E8D6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7" name="Title 1">
            <a:extLst>
              <a:ext uri="{FF2B5EF4-FFF2-40B4-BE49-F238E27FC236}">
                <a16:creationId xmlns:a16="http://schemas.microsoft.com/office/drawing/2014/main" id="{AAAFF55D-6D18-1F44-A693-04D09308D0F7}"/>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1F7C825B-B4FF-FF40-84F6-962714FC3A43}"/>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409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Divider Slide 1">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63D68EAA-2800-2247-8628-ED1190D00080}"/>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accent2"/>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15" name="Straight Connector 1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15D67C1-E5E2-DA4B-B9CA-F4770AE7E188}"/>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9893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Divider Slide 4">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580102-CAD4-A748-BD95-3E5812A2AD6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rot="10800000">
            <a:off x="1928" y="-3"/>
            <a:ext cx="9142072" cy="5143501"/>
          </a:xfrm>
          <a:prstGeom prst="rect">
            <a:avLst/>
          </a:prstGeom>
        </p:spPr>
      </p:pic>
      <p:pic>
        <p:nvPicPr>
          <p:cNvPr id="6" name="Picture 5">
            <a:extLst>
              <a:ext uri="{FF2B5EF4-FFF2-40B4-BE49-F238E27FC236}">
                <a16:creationId xmlns:a16="http://schemas.microsoft.com/office/drawing/2014/main" id="{74AF8623-17CF-6240-8EE3-A38651F2E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7734300" y="4693634"/>
            <a:ext cx="1029775" cy="221011"/>
          </a:xfrm>
          <a:prstGeom prst="rect">
            <a:avLst/>
          </a:prstGeom>
        </p:spPr>
      </p:pic>
      <p:sp>
        <p:nvSpPr>
          <p:cNvPr id="8" name="Title 1">
            <a:extLst>
              <a:ext uri="{FF2B5EF4-FFF2-40B4-BE49-F238E27FC236}">
                <a16:creationId xmlns:a16="http://schemas.microsoft.com/office/drawing/2014/main" id="{5210EB9E-64BF-9644-B205-F00F04A6F5DA}"/>
              </a:ext>
            </a:extLst>
          </p:cNvPr>
          <p:cNvSpPr>
            <a:spLocks noGrp="1"/>
          </p:cNvSpPr>
          <p:nvPr>
            <p:ph type="ctrTitle" hasCustomPrompt="1"/>
          </p:nvPr>
        </p:nvSpPr>
        <p:spPr bwMode="white">
          <a:xfrm>
            <a:off x="821799" y="1709543"/>
            <a:ext cx="6731000" cy="1218795"/>
          </a:xfrm>
        </p:spPr>
        <p:txBody>
          <a:bodyPr wrap="square" anchor="t" anchorCtr="0">
            <a:spAutoFit/>
          </a:bodyPr>
          <a:lstStyle>
            <a:lvl1pPr algn="l">
              <a:defRPr sz="4400" b="0" i="0">
                <a:solidFill>
                  <a:schemeClr val="bg1"/>
                </a:solidFill>
                <a:latin typeface="Arial" panose="020B0604020202020204" pitchFamily="34" charset="0"/>
                <a:cs typeface="Arial" panose="020B0604020202020204" pitchFamily="34" charset="0"/>
              </a:defRPr>
            </a:lvl1pPr>
          </a:lstStyle>
          <a:p>
            <a:pPr lvl="0"/>
            <a:r>
              <a:rPr lang="en-US" dirty="0"/>
              <a:t>Divider Title Goes Here</a:t>
            </a:r>
            <a:br>
              <a:rPr lang="en-US" dirty="0"/>
            </a:br>
            <a:r>
              <a:rPr lang="en-US" dirty="0"/>
              <a:t>Divider Title Goes Here</a:t>
            </a:r>
          </a:p>
        </p:txBody>
      </p:sp>
      <p:cxnSp>
        <p:nvCxnSpPr>
          <p:cNvPr id="9" name="Straight Connector 8">
            <a:extLst>
              <a:ext uri="{FF2B5EF4-FFF2-40B4-BE49-F238E27FC236}">
                <a16:creationId xmlns:a16="http://schemas.microsoft.com/office/drawing/2014/main" id="{010DD0DB-372F-554C-AC14-50A4A4866945}"/>
              </a:ext>
            </a:extLst>
          </p:cNvPr>
          <p:cNvCxnSpPr>
            <a:cxnSpLocks/>
          </p:cNvCxnSpPr>
          <p:nvPr/>
        </p:nvCxnSpPr>
        <p:spPr>
          <a:xfrm>
            <a:off x="821799" y="1507618"/>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3687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ch Background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363CBB-0CE6-524D-A91E-F704F804A718}"/>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a:off x="142" y="0"/>
            <a:ext cx="9143716" cy="514350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1459120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2_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1397"/>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br>
              <a:rPr lang="en-US" dirty="0"/>
            </a:br>
            <a:r>
              <a:rPr lang="en-US" dirty="0"/>
              <a:t>Title Goes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3509203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ch Background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E43B87D-A0F4-A145-BCBE-88325C169FEF}"/>
              </a:ext>
            </a:extLst>
          </p:cNvPr>
          <p:cNvSpPr/>
          <p:nvPr/>
        </p:nvSpPr>
        <p:spPr>
          <a:xfrm>
            <a:off x="0" y="4057650"/>
            <a:ext cx="9144000" cy="1085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animal, bed, computer, sitting&#10;&#10;Description automatically generated">
            <a:extLst>
              <a:ext uri="{FF2B5EF4-FFF2-40B4-BE49-F238E27FC236}">
                <a16:creationId xmlns:a16="http://schemas.microsoft.com/office/drawing/2014/main" id="{AFD0E892-AD84-1E4B-88EE-D37B1E173C5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495"/>
            <a:ext cx="9144000" cy="5142510"/>
          </a:xfrm>
          <a:prstGeom prst="rect">
            <a:avLst/>
          </a:prstGeom>
        </p:spPr>
      </p:pic>
      <p:sp>
        <p:nvSpPr>
          <p:cNvPr id="5"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chemeClr val="bg1"/>
                </a:solidFill>
                <a:latin typeface="+mn-lt"/>
              </a:defRPr>
            </a:lvl1pPr>
          </a:lstStyle>
          <a:p>
            <a:pPr lvl="0"/>
            <a:r>
              <a:rPr lang="en-US"/>
              <a:t>Edit Master text styles</a:t>
            </a:r>
          </a:p>
        </p:txBody>
      </p:sp>
    </p:spTree>
    <p:extLst>
      <p:ext uri="{BB962C8B-B14F-4D97-AF65-F5344CB8AC3E}">
        <p14:creationId xmlns:p14="http://schemas.microsoft.com/office/powerpoint/2010/main" val="218452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
        <p:nvSpPr>
          <p:cNvPr id="7" name="Title Placeholder 6"/>
          <p:cNvSpPr>
            <a:spLocks noGrp="1"/>
          </p:cNvSpPr>
          <p:nvPr>
            <p:ph type="body" sz="quarter" idx="10"/>
          </p:nvPr>
        </p:nvSpPr>
        <p:spPr>
          <a:xfrm>
            <a:off x="704088" y="850392"/>
            <a:ext cx="7726680" cy="3319272"/>
          </a:xfrm>
          <a:ln>
            <a:noFill/>
          </a:ln>
        </p:spPr>
        <p:txBody>
          <a:bodyPr lIns="91440" tIns="45720" rIns="91440" bIns="45720" anchor="t" anchorCtr="0">
            <a:noAutofit/>
          </a:bodyPr>
          <a:lstStyle>
            <a:lvl1pPr>
              <a:defRPr sz="4400">
                <a:solidFill>
                  <a:srgbClr val="0032A1"/>
                </a:solidFill>
                <a:latin typeface="+mn-lt"/>
              </a:defRPr>
            </a:lvl1pPr>
          </a:lstStyle>
          <a:p>
            <a:pPr lvl="0"/>
            <a:r>
              <a:rPr lang="en-US"/>
              <a:t>Edit Master text styles</a:t>
            </a:r>
          </a:p>
        </p:txBody>
      </p:sp>
    </p:spTree>
    <p:extLst>
      <p:ext uri="{BB962C8B-B14F-4D97-AF65-F5344CB8AC3E}">
        <p14:creationId xmlns:p14="http://schemas.microsoft.com/office/powerpoint/2010/main" val="22705680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Agenda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C19695-391B-DA44-A38A-0745805811B8}"/>
              </a:ext>
            </a:extLst>
          </p:cNvPr>
          <p:cNvSpPr/>
          <p:nvPr/>
        </p:nvSpPr>
        <p:spPr>
          <a:xfrm>
            <a:off x="0" y="0"/>
            <a:ext cx="9144000" cy="5143500"/>
          </a:xfrm>
          <a:prstGeom prst="rect">
            <a:avLst/>
          </a:prstGeom>
          <a:gradFill flip="none" rotWithShape="1">
            <a:gsLst>
              <a:gs pos="65000">
                <a:schemeClr val="accent1"/>
              </a:gs>
              <a:gs pos="0">
                <a:schemeClr val="accent3"/>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15AA5-70F9-0B45-8147-A29FFDCDCFC0}"/>
              </a:ext>
            </a:extLst>
          </p:cNvPr>
          <p:cNvSpPr>
            <a:spLocks noGrp="1"/>
          </p:cNvSpPr>
          <p:nvPr>
            <p:ph type="title"/>
          </p:nvPr>
        </p:nvSpPr>
        <p:spPr>
          <a:xfrm>
            <a:off x="384048" y="274321"/>
            <a:ext cx="8378952" cy="621030"/>
          </a:xfrm>
        </p:spPr>
        <p:txBody>
          <a:bodyPr wrap="none">
            <a:noAutofit/>
          </a:bodyPr>
          <a:lstStyle>
            <a:lvl1pPr>
              <a:defRPr sz="2400">
                <a:solidFill>
                  <a:schemeClr val="bg1"/>
                </a:solidFill>
              </a:defRPr>
            </a:lvl1pPr>
          </a:lstStyle>
          <a:p>
            <a:r>
              <a:rPr lang="en-US"/>
              <a:t>Click to edit Master title style</a:t>
            </a:r>
            <a:endParaRPr lang="en-US" dirty="0"/>
          </a:p>
        </p:txBody>
      </p:sp>
      <p:sp>
        <p:nvSpPr>
          <p:cNvPr id="8" name="Footer Placeholder 8">
            <a:extLst>
              <a:ext uri="{FF2B5EF4-FFF2-40B4-BE49-F238E27FC236}">
                <a16:creationId xmlns:a16="http://schemas.microsoft.com/office/drawing/2014/main" id="{8C855543-B1C8-B946-B60D-4C04E3A855E7}"/>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bg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9" name="Slide Number Placeholder 9">
            <a:extLst>
              <a:ext uri="{FF2B5EF4-FFF2-40B4-BE49-F238E27FC236}">
                <a16:creationId xmlns:a16="http://schemas.microsoft.com/office/drawing/2014/main" id="{740C1DF7-CAE5-ED40-B1C3-1FB1E0F74AA4}"/>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bg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15" name="Picture 14">
            <a:extLst>
              <a:ext uri="{FF2B5EF4-FFF2-40B4-BE49-F238E27FC236}">
                <a16:creationId xmlns:a16="http://schemas.microsoft.com/office/drawing/2014/main" id="{F70F4A04-9F09-BC4C-BCD8-015E0BC0878C}"/>
              </a:ext>
            </a:extLst>
          </p:cNvPr>
          <p:cNvPicPr>
            <a:picLocks noChangeAspect="1"/>
          </p:cNvPicPr>
          <p:nvPr/>
        </p:nvPicPr>
        <p:blipFill>
          <a:blip r:embed="rId2"/>
          <a:stretch>
            <a:fillRect/>
          </a:stretch>
        </p:blipFill>
        <p:spPr bwMode="black">
          <a:xfrm>
            <a:off x="7734300" y="4751509"/>
            <a:ext cx="1029775" cy="221011"/>
          </a:xfrm>
          <a:prstGeom prst="rect">
            <a:avLst/>
          </a:prstGeom>
        </p:spPr>
      </p:pic>
      <p:sp>
        <p:nvSpPr>
          <p:cNvPr id="18" name="Content Placeholder 2">
            <a:extLst>
              <a:ext uri="{FF2B5EF4-FFF2-40B4-BE49-F238E27FC236}">
                <a16:creationId xmlns:a16="http://schemas.microsoft.com/office/drawing/2014/main" id="{FAEC6B79-D329-DE46-B777-F072288C8C0F}"/>
              </a:ext>
            </a:extLst>
          </p:cNvPr>
          <p:cNvSpPr>
            <a:spLocks noGrp="1"/>
          </p:cNvSpPr>
          <p:nvPr>
            <p:ph idx="1" hasCustomPrompt="1"/>
          </p:nvPr>
        </p:nvSpPr>
        <p:spPr>
          <a:xfrm>
            <a:off x="377952" y="1111401"/>
            <a:ext cx="8385048" cy="3319272"/>
          </a:xfrm>
          <a:prstGeom prst="rect">
            <a:avLst/>
          </a:prstGeom>
        </p:spPr>
        <p:txBody>
          <a:bodyPr vert="horz" lIns="0" tIns="0" rIns="0" bIns="0" rtlCol="0">
            <a:normAutofit/>
          </a:bodyPr>
          <a:lstStyle>
            <a:lvl1pPr marL="283464" indent="-283464">
              <a:buFont typeface="+mj-lt"/>
              <a:buAutoNum type="arabicPeriod"/>
              <a:defRPr>
                <a:solidFill>
                  <a:schemeClr val="bg1"/>
                </a:solidFill>
              </a:defRPr>
            </a:lvl1pPr>
            <a:lvl2pPr marL="0" indent="0">
              <a:buNone/>
              <a:defRPr lang="en-US" sz="1400" baseline="0" noProof="0" dirty="0">
                <a:solidFill>
                  <a:schemeClr val="bg1"/>
                </a:solidFill>
              </a:defRPr>
            </a:lvl2pPr>
            <a:lvl3pPr marL="0" indent="0">
              <a:spcBef>
                <a:spcPts val="600"/>
              </a:spcBef>
              <a:buNone/>
              <a:defRPr sz="1400">
                <a:solidFill>
                  <a:schemeClr val="bg1"/>
                </a:solidFill>
              </a:defRPr>
            </a:lvl3pPr>
            <a:lvl4pPr marL="0" indent="0">
              <a:spcBef>
                <a:spcPts val="600"/>
              </a:spcBef>
              <a:buNone/>
              <a:defRPr sz="1400">
                <a:solidFill>
                  <a:schemeClr val="bg1"/>
                </a:solidFill>
              </a:defRPr>
            </a:lvl4pPr>
            <a:lvl5pPr marL="0" indent="0">
              <a:spcBef>
                <a:spcPts val="600"/>
              </a:spcBef>
              <a:buNone/>
              <a:defRPr sz="1400">
                <a:solidFill>
                  <a:schemeClr val="bg1"/>
                </a:solidFill>
              </a:defRPr>
            </a:lvl5pPr>
            <a:lvl6pPr marL="0" indent="0">
              <a:lnSpc>
                <a:spcPct val="100000"/>
              </a:lnSpc>
              <a:spcBef>
                <a:spcPts val="600"/>
              </a:spcBef>
              <a:buNone/>
              <a:defRPr sz="1400">
                <a:solidFill>
                  <a:schemeClr val="bg1"/>
                </a:solidFill>
              </a:defRPr>
            </a:lvl6pPr>
            <a:lvl7pPr marL="0" indent="0">
              <a:spcBef>
                <a:spcPts val="600"/>
              </a:spcBef>
              <a:buNone/>
              <a:defRPr sz="1400">
                <a:solidFill>
                  <a:schemeClr val="bg1"/>
                </a:solidFill>
              </a:defRPr>
            </a:lvl7pPr>
            <a:lvl8pPr marL="0" indent="0">
              <a:lnSpc>
                <a:spcPct val="100000"/>
              </a:lnSpc>
              <a:spcBef>
                <a:spcPts val="600"/>
              </a:spcBef>
              <a:buNone/>
              <a:defRPr sz="1400">
                <a:solidFill>
                  <a:schemeClr val="bg1"/>
                </a:solidFill>
              </a:defRPr>
            </a:lvl8pPr>
            <a:lvl9pPr marL="0" indent="0">
              <a:lnSpc>
                <a:spcPct val="100000"/>
              </a:lnSpc>
              <a:spcBef>
                <a:spcPts val="600"/>
              </a:spcBef>
              <a:buNone/>
              <a:defRPr sz="1400">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Tree>
    <p:extLst>
      <p:ext uri="{BB962C8B-B14F-4D97-AF65-F5344CB8AC3E}">
        <p14:creationId xmlns:p14="http://schemas.microsoft.com/office/powerpoint/2010/main" val="19829187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738551" y="4351664"/>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664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Slide + Partner Log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499B342-4542-7F44-B4EF-9314EC77E720}"/>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lvl1pPr>
          </a:lstStyle>
          <a:p>
            <a:r>
              <a:rPr lang="en-US" dirty="0"/>
              <a:t>Client/Partner Logo Here</a:t>
            </a:r>
          </a:p>
        </p:txBody>
      </p:sp>
      <p:pic>
        <p:nvPicPr>
          <p:cNvPr id="12" name="Picture 11" descr="A close up of a sign&#10;&#10;Description automatically generated">
            <a:extLst>
              <a:ext uri="{FF2B5EF4-FFF2-40B4-BE49-F238E27FC236}">
                <a16:creationId xmlns:a16="http://schemas.microsoft.com/office/drawing/2014/main" id="{1E3CF8DA-271C-CB40-9A53-7C2CBDDD591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69237" y="4114800"/>
            <a:ext cx="2509524" cy="908465"/>
          </a:xfrm>
          <a:prstGeom prst="rect">
            <a:avLst/>
          </a:prstGeom>
        </p:spPr>
      </p:pic>
      <p:sp>
        <p:nvSpPr>
          <p:cNvPr id="14" name="Text Placeholder 4">
            <a:extLst>
              <a:ext uri="{FF2B5EF4-FFF2-40B4-BE49-F238E27FC236}">
                <a16:creationId xmlns:a16="http://schemas.microsoft.com/office/drawing/2014/main" id="{8002238E-5B2E-B247-94DB-4A3ABA560FAF}"/>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15" name="Text Placeholder 4">
            <a:extLst>
              <a:ext uri="{FF2B5EF4-FFF2-40B4-BE49-F238E27FC236}">
                <a16:creationId xmlns:a16="http://schemas.microsoft.com/office/drawing/2014/main" id="{B3660F06-908D-324A-9D22-12DB921A123B}"/>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6" name="Title 1">
            <a:extLst>
              <a:ext uri="{FF2B5EF4-FFF2-40B4-BE49-F238E27FC236}">
                <a16:creationId xmlns:a16="http://schemas.microsoft.com/office/drawing/2014/main" id="{3E5196DC-63C2-DC4C-9AD0-F8EA668BF41B}"/>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7" name="Straight Connector 16">
            <a:extLst>
              <a:ext uri="{FF2B5EF4-FFF2-40B4-BE49-F238E27FC236}">
                <a16:creationId xmlns:a16="http://schemas.microsoft.com/office/drawing/2014/main" id="{616FDEC5-70F3-8242-B371-DE69C53DE33E}"/>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1853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ech Background 4">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4672F0-3606-864E-B5C6-3D3E01E37D5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928" y="0"/>
            <a:ext cx="9160462" cy="5143500"/>
          </a:xfrm>
          <a:prstGeom prst="rect">
            <a:avLst/>
          </a:prstGeom>
        </p:spPr>
      </p:pic>
    </p:spTree>
    <p:extLst>
      <p:ext uri="{BB962C8B-B14F-4D97-AF65-F5344CB8AC3E}">
        <p14:creationId xmlns:p14="http://schemas.microsoft.com/office/powerpoint/2010/main" val="20202712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Blue Gradient Background">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2443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1956" y="79601"/>
            <a:ext cx="3237409" cy="1171967"/>
          </a:xfrm>
          <a:prstGeom prst="rect">
            <a:avLst/>
          </a:prstGeom>
        </p:spPr>
      </p:pic>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651155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_Thank You">
    <p:bg>
      <p:bgPr>
        <a:gradFill flip="none" rotWithShape="1">
          <a:gsLst>
            <a:gs pos="65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E91B630-BDD5-844D-9F57-E0F3DA8DE2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10377" y="4353665"/>
            <a:ext cx="2024449" cy="430734"/>
          </a:xfrm>
          <a:prstGeom prst="rect">
            <a:avLst/>
          </a:prstGeom>
        </p:spPr>
      </p:pic>
      <p:sp>
        <p:nvSpPr>
          <p:cNvPr id="11" name="Text Placeholder 4">
            <a:extLst>
              <a:ext uri="{FF2B5EF4-FFF2-40B4-BE49-F238E27FC236}">
                <a16:creationId xmlns:a16="http://schemas.microsoft.com/office/drawing/2014/main" id="{6A3ADC0F-2A6D-1D4D-9FFF-853C5C76A3A6}"/>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bg2"/>
                </a:solidFill>
              </a:defRPr>
            </a:lvl1pPr>
          </a:lstStyle>
          <a:p>
            <a:pPr lvl="0"/>
            <a:r>
              <a:rPr lang="en-US" dirty="0"/>
              <a:t>Name and Title</a:t>
            </a:r>
          </a:p>
        </p:txBody>
      </p:sp>
      <p:sp>
        <p:nvSpPr>
          <p:cNvPr id="13" name="Text Placeholder 4">
            <a:extLst>
              <a:ext uri="{FF2B5EF4-FFF2-40B4-BE49-F238E27FC236}">
                <a16:creationId xmlns:a16="http://schemas.microsoft.com/office/drawing/2014/main" id="{DA314B20-F29A-994E-87AC-493EFA67EDCF}"/>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14" name="Title 1">
            <a:extLst>
              <a:ext uri="{FF2B5EF4-FFF2-40B4-BE49-F238E27FC236}">
                <a16:creationId xmlns:a16="http://schemas.microsoft.com/office/drawing/2014/main" id="{91C36AF9-C75C-DE4A-84C5-590522758FD4}"/>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bg2"/>
                </a:solidFill>
                <a:latin typeface="Arial" panose="020B0604020202020204" pitchFamily="34" charset="0"/>
                <a:cs typeface="Arial" panose="020B0604020202020204" pitchFamily="34" charset="0"/>
              </a:defRPr>
            </a:lvl1pPr>
          </a:lstStyle>
          <a:p>
            <a:pPr lvl="0"/>
            <a:r>
              <a:rPr lang="en-US" dirty="0"/>
              <a:t>Thank You</a:t>
            </a:r>
          </a:p>
        </p:txBody>
      </p:sp>
      <p:cxnSp>
        <p:nvCxnSpPr>
          <p:cNvPr id="15" name="Straight Connector 14">
            <a:extLst>
              <a:ext uri="{FF2B5EF4-FFF2-40B4-BE49-F238E27FC236}">
                <a16:creationId xmlns:a16="http://schemas.microsoft.com/office/drawing/2014/main" id="{A022DC92-B704-DC40-B83E-0F108277F590}"/>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sp>
        <p:nvSpPr>
          <p:cNvPr id="12" name="Picture Placeholder 2">
            <a:extLst>
              <a:ext uri="{FF2B5EF4-FFF2-40B4-BE49-F238E27FC236}">
                <a16:creationId xmlns:a16="http://schemas.microsoft.com/office/drawing/2014/main" id="{E43575F0-2D79-7E43-8455-55C88625BB96}"/>
              </a:ext>
            </a:extLst>
          </p:cNvPr>
          <p:cNvSpPr>
            <a:spLocks noGrp="1"/>
          </p:cNvSpPr>
          <p:nvPr>
            <p:ph type="pic" sz="quarter" idx="13" hasCustomPrompt="1"/>
          </p:nvPr>
        </p:nvSpPr>
        <p:spPr>
          <a:xfrm>
            <a:off x="6950877" y="4212509"/>
            <a:ext cx="1812123" cy="614672"/>
          </a:xfrm>
        </p:spPr>
        <p:txBody>
          <a:bodyPr anchor="ctr" anchorCtr="0">
            <a:normAutofit/>
          </a:bodyPr>
          <a:lstStyle>
            <a:lvl1pPr algn="ctr">
              <a:defRPr sz="1200">
                <a:solidFill>
                  <a:schemeClr val="bg1"/>
                </a:solidFill>
              </a:defRPr>
            </a:lvl1pPr>
          </a:lstStyle>
          <a:p>
            <a:r>
              <a:rPr lang="en-US" dirty="0"/>
              <a:t>Client/Partner Logo Here</a:t>
            </a:r>
          </a:p>
        </p:txBody>
      </p:sp>
    </p:spTree>
    <p:extLst>
      <p:ext uri="{BB962C8B-B14F-4D97-AF65-F5344CB8AC3E}">
        <p14:creationId xmlns:p14="http://schemas.microsoft.com/office/powerpoint/2010/main" val="42904828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hank You + White BG">
    <p:bg>
      <p:bgRef idx="1001">
        <a:schemeClr val="bg2"/>
      </p:bgRef>
    </p:bg>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BFD3179-5709-AE4F-A788-E4498F3E161A}"/>
              </a:ext>
            </a:extLst>
          </p:cNvPr>
          <p:cNvSpPr>
            <a:spLocks noGrp="1"/>
          </p:cNvSpPr>
          <p:nvPr>
            <p:ph type="body" sz="quarter" idx="11" hasCustomPrompt="1"/>
          </p:nvPr>
        </p:nvSpPr>
        <p:spPr>
          <a:xfrm>
            <a:off x="391633" y="2704549"/>
            <a:ext cx="8207508" cy="369332"/>
          </a:xfrm>
        </p:spPr>
        <p:txBody>
          <a:bodyPr wrap="square" anchor="ctr" anchorCtr="0">
            <a:spAutoFit/>
          </a:bodyPr>
          <a:lstStyle>
            <a:lvl1pPr algn="l">
              <a:defRPr sz="2400" b="0">
                <a:solidFill>
                  <a:schemeClr val="accent2"/>
                </a:solidFill>
              </a:defRPr>
            </a:lvl1pPr>
          </a:lstStyle>
          <a:p>
            <a:pPr lvl="0"/>
            <a:r>
              <a:rPr lang="en-US" dirty="0"/>
              <a:t>Name and Title</a:t>
            </a:r>
          </a:p>
        </p:txBody>
      </p:sp>
      <p:sp>
        <p:nvSpPr>
          <p:cNvPr id="7" name="Text Placeholder 4">
            <a:extLst>
              <a:ext uri="{FF2B5EF4-FFF2-40B4-BE49-F238E27FC236}">
                <a16:creationId xmlns:a16="http://schemas.microsoft.com/office/drawing/2014/main" id="{9506C890-9727-1D43-B575-700E7811631D}"/>
              </a:ext>
            </a:extLst>
          </p:cNvPr>
          <p:cNvSpPr>
            <a:spLocks noGrp="1"/>
          </p:cNvSpPr>
          <p:nvPr>
            <p:ph type="body" sz="quarter" idx="12" hasCustomPrompt="1"/>
          </p:nvPr>
        </p:nvSpPr>
        <p:spPr>
          <a:xfrm>
            <a:off x="391633" y="3147679"/>
            <a:ext cx="8207508" cy="276999"/>
          </a:xfrm>
        </p:spPr>
        <p:txBody>
          <a:bodyPr wrap="square" anchor="ctr" anchorCtr="0">
            <a:spAutoFit/>
          </a:bodyPr>
          <a:lstStyle>
            <a:lvl1pPr algn="l">
              <a:defRPr sz="1800" b="0">
                <a:solidFill>
                  <a:schemeClr val="accent4"/>
                </a:solidFill>
              </a:defRPr>
            </a:lvl1pPr>
          </a:lstStyle>
          <a:p>
            <a:pPr lvl="0"/>
            <a:r>
              <a:rPr lang="en-US" dirty="0"/>
              <a:t>Contact Information</a:t>
            </a:r>
          </a:p>
        </p:txBody>
      </p:sp>
      <p:sp>
        <p:nvSpPr>
          <p:cNvPr id="9" name="Title 1">
            <a:extLst>
              <a:ext uri="{FF2B5EF4-FFF2-40B4-BE49-F238E27FC236}">
                <a16:creationId xmlns:a16="http://schemas.microsoft.com/office/drawing/2014/main" id="{E53485B7-9363-D842-9596-0299E998A58C}"/>
              </a:ext>
            </a:extLst>
          </p:cNvPr>
          <p:cNvSpPr>
            <a:spLocks noGrp="1"/>
          </p:cNvSpPr>
          <p:nvPr>
            <p:ph type="ctrTitle" hasCustomPrompt="1"/>
          </p:nvPr>
        </p:nvSpPr>
        <p:spPr bwMode="white">
          <a:xfrm>
            <a:off x="391633" y="1665888"/>
            <a:ext cx="4069701" cy="830997"/>
          </a:xfrm>
        </p:spPr>
        <p:txBody>
          <a:bodyPr wrap="square" anchor="t" anchorCtr="0">
            <a:spAutoFit/>
          </a:bodyPr>
          <a:lstStyle>
            <a:lvl1pPr algn="l">
              <a:defRPr sz="6000" b="0" i="0">
                <a:solidFill>
                  <a:schemeClr val="accent2"/>
                </a:solidFill>
                <a:latin typeface="Arial" panose="020B0604020202020204" pitchFamily="34" charset="0"/>
                <a:cs typeface="Arial" panose="020B0604020202020204" pitchFamily="34" charset="0"/>
              </a:defRPr>
            </a:lvl1pPr>
          </a:lstStyle>
          <a:p>
            <a:pPr lvl="0"/>
            <a:r>
              <a:rPr lang="en-US" dirty="0"/>
              <a:t>Thank You</a:t>
            </a:r>
          </a:p>
        </p:txBody>
      </p:sp>
      <p:cxnSp>
        <p:nvCxnSpPr>
          <p:cNvPr id="12" name="Straight Connector 11">
            <a:extLst>
              <a:ext uri="{FF2B5EF4-FFF2-40B4-BE49-F238E27FC236}">
                <a16:creationId xmlns:a16="http://schemas.microsoft.com/office/drawing/2014/main" id="{082CA94C-BBE0-1846-921C-E1AFFD0BB14A}"/>
              </a:ext>
            </a:extLst>
          </p:cNvPr>
          <p:cNvCxnSpPr>
            <a:cxnSpLocks/>
          </p:cNvCxnSpPr>
          <p:nvPr/>
        </p:nvCxnSpPr>
        <p:spPr>
          <a:xfrm>
            <a:off x="391633" y="2543316"/>
            <a:ext cx="6720840" cy="0"/>
          </a:xfrm>
          <a:prstGeom prst="line">
            <a:avLst/>
          </a:prstGeom>
          <a:ln>
            <a:solidFill>
              <a:srgbClr val="2D66FF"/>
            </a:solidFill>
          </a:ln>
        </p:spPr>
        <p:style>
          <a:lnRef idx="1">
            <a:schemeClr val="accent1"/>
          </a:lnRef>
          <a:fillRef idx="0">
            <a:schemeClr val="accent1"/>
          </a:fillRef>
          <a:effectRef idx="0">
            <a:schemeClr val="accent1"/>
          </a:effectRef>
          <a:fontRef idx="minor">
            <a:schemeClr val="tx1"/>
          </a:fontRef>
        </p:style>
      </p:cxnSp>
      <p:pic>
        <p:nvPicPr>
          <p:cNvPr id="11" name="Picture 10" descr="A close up of a sign&#10;&#10;Description automatically generated">
            <a:extLst>
              <a:ext uri="{FF2B5EF4-FFF2-40B4-BE49-F238E27FC236}">
                <a16:creationId xmlns:a16="http://schemas.microsoft.com/office/drawing/2014/main" id="{C2914087-A4EF-E640-A3E0-574DF86EFC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491441" y="4114800"/>
            <a:ext cx="2509524" cy="908465"/>
          </a:xfrm>
          <a:prstGeom prst="rect">
            <a:avLst/>
          </a:prstGeom>
        </p:spPr>
      </p:pic>
    </p:spTree>
    <p:extLst>
      <p:ext uri="{BB962C8B-B14F-4D97-AF65-F5344CB8AC3E}">
        <p14:creationId xmlns:p14="http://schemas.microsoft.com/office/powerpoint/2010/main" val="204403073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2_White Cover + Client Logo_Single">
    <p:spTree>
      <p:nvGrpSpPr>
        <p:cNvPr id="1" name=""/>
        <p:cNvGrpSpPr/>
        <p:nvPr/>
      </p:nvGrpSpPr>
      <p:grpSpPr>
        <a:xfrm>
          <a:off x="0" y="0"/>
          <a:ext cx="0" cy="0"/>
          <a:chOff x="0" y="0"/>
          <a:chExt cx="0" cy="0"/>
        </a:xfrm>
      </p:grpSpPr>
      <p:pic>
        <p:nvPicPr>
          <p:cNvPr id="19" name="Picture 18" descr="A close up of a sign&#10;&#10;Description automatically generated">
            <a:extLst>
              <a:ext uri="{FF2B5EF4-FFF2-40B4-BE49-F238E27FC236}">
                <a16:creationId xmlns:a16="http://schemas.microsoft.com/office/drawing/2014/main" id="{729CBCB3-DFC4-6A43-9125-F8D01C1DBC97}"/>
              </a:ext>
            </a:extLst>
          </p:cNvPr>
          <p:cNvPicPr>
            <a:picLocks noChangeAspect="1"/>
          </p:cNvPicPr>
          <p:nvPr/>
        </p:nvPicPr>
        <p:blipFill>
          <a:blip r:embed="rId2"/>
          <a:stretch>
            <a:fillRect/>
          </a:stretch>
        </p:blipFill>
        <p:spPr>
          <a:xfrm>
            <a:off x="131956" y="79601"/>
            <a:ext cx="3237409" cy="1171967"/>
          </a:xfrm>
          <a:prstGeom prst="rect">
            <a:avLst/>
          </a:prstGeom>
        </p:spPr>
      </p:pic>
      <p:sp>
        <p:nvSpPr>
          <p:cNvPr id="20" name="Picture Placeholder 3">
            <a:extLst>
              <a:ext uri="{FF2B5EF4-FFF2-40B4-BE49-F238E27FC236}">
                <a16:creationId xmlns:a16="http://schemas.microsoft.com/office/drawing/2014/main" id="{DF24104C-8FB7-894E-951E-C148D518F3FB}"/>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3" name="Title 1">
            <a:extLst>
              <a:ext uri="{FF2B5EF4-FFF2-40B4-BE49-F238E27FC236}">
                <a16:creationId xmlns:a16="http://schemas.microsoft.com/office/drawing/2014/main" id="{05470BAA-EBF9-104C-B584-E602EA7C40D9}"/>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2E88B880-0C43-D846-8830-8FD4A742FB4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8691E4B0-6503-2048-9FDD-2EABA64EA67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7" name="Text Placeholder 20">
            <a:extLst>
              <a:ext uri="{FF2B5EF4-FFF2-40B4-BE49-F238E27FC236}">
                <a16:creationId xmlns:a16="http://schemas.microsoft.com/office/drawing/2014/main" id="{D30C681C-64D6-E149-9987-42CE9688ABC2}"/>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8" name="Footer Placeholder 8">
            <a:extLst>
              <a:ext uri="{FF2B5EF4-FFF2-40B4-BE49-F238E27FC236}">
                <a16:creationId xmlns:a16="http://schemas.microsoft.com/office/drawing/2014/main" id="{ECF9ED1D-DD1B-3C44-B499-54A9BDCDF3C8}"/>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8611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9144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314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Speed Graphic Sing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404F555-4B35-F044-B7D0-D32F73D755D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1" name="Picture 20">
            <a:extLst>
              <a:ext uri="{FF2B5EF4-FFF2-40B4-BE49-F238E27FC236}">
                <a16:creationId xmlns:a16="http://schemas.microsoft.com/office/drawing/2014/main" id="{C6865CC2-EE1E-B44E-B46B-DD0F56CB7AB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4" name="Title 1">
            <a:extLst>
              <a:ext uri="{FF2B5EF4-FFF2-40B4-BE49-F238E27FC236}">
                <a16:creationId xmlns:a16="http://schemas.microsoft.com/office/drawing/2014/main" id="{FE1258A4-09D8-664D-934C-0C07D252D404}"/>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5" name="Straight Connector 14">
            <a:extLst>
              <a:ext uri="{FF2B5EF4-FFF2-40B4-BE49-F238E27FC236}">
                <a16:creationId xmlns:a16="http://schemas.microsoft.com/office/drawing/2014/main" id="{FDA0D648-BD2B-5645-81FD-088044B6FFDC}"/>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6" name="Text Placeholder 6">
            <a:extLst>
              <a:ext uri="{FF2B5EF4-FFF2-40B4-BE49-F238E27FC236}">
                <a16:creationId xmlns:a16="http://schemas.microsoft.com/office/drawing/2014/main" id="{FF9AFFB6-D22A-3C4E-9092-D2D3A372AC03}"/>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23" name="Text Placeholder 20">
            <a:extLst>
              <a:ext uri="{FF2B5EF4-FFF2-40B4-BE49-F238E27FC236}">
                <a16:creationId xmlns:a16="http://schemas.microsoft.com/office/drawing/2014/main" id="{C7EEFB4D-8BD1-7A49-BC27-5F48B29E81C5}"/>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24" name="Footer Placeholder 8">
            <a:extLst>
              <a:ext uri="{FF2B5EF4-FFF2-40B4-BE49-F238E27FC236}">
                <a16:creationId xmlns:a16="http://schemas.microsoft.com/office/drawing/2014/main" id="{C7676DE8-F28E-344A-8FEC-386AE8A49C64}"/>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752401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ue Gradient Double Line Tit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E355E128-3976-D54B-8CB4-188AFAC60306}"/>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7" name="Straight Connector 16">
            <a:extLst>
              <a:ext uri="{FF2B5EF4-FFF2-40B4-BE49-F238E27FC236}">
                <a16:creationId xmlns:a16="http://schemas.microsoft.com/office/drawing/2014/main" id="{0B09602A-3D3C-C044-8D3B-591771500E32}"/>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8" name="Text Placeholder 6">
            <a:extLst>
              <a:ext uri="{FF2B5EF4-FFF2-40B4-BE49-F238E27FC236}">
                <a16:creationId xmlns:a16="http://schemas.microsoft.com/office/drawing/2014/main" id="{7EFC0216-CC29-8049-971C-0588BD188ED6}"/>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9" name="Text Placeholder 20">
            <a:extLst>
              <a:ext uri="{FF2B5EF4-FFF2-40B4-BE49-F238E27FC236}">
                <a16:creationId xmlns:a16="http://schemas.microsoft.com/office/drawing/2014/main" id="{BB16F16B-768F-984C-A591-9BB9760A963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pic>
        <p:nvPicPr>
          <p:cNvPr id="20" name="Picture 19">
            <a:extLst>
              <a:ext uri="{FF2B5EF4-FFF2-40B4-BE49-F238E27FC236}">
                <a16:creationId xmlns:a16="http://schemas.microsoft.com/office/drawing/2014/main" id="{41D0A58E-F413-134E-B7FA-239403A952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8" name="Footer Placeholder 8">
            <a:extLst>
              <a:ext uri="{FF2B5EF4-FFF2-40B4-BE49-F238E27FC236}">
                <a16:creationId xmlns:a16="http://schemas.microsoft.com/office/drawing/2014/main" id="{81672A8D-4DB7-8348-A169-64D8EC326CDA}"/>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1846407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ue Graphic Double Line Title">
    <p:spTree>
      <p:nvGrpSpPr>
        <p:cNvPr id="1" name=""/>
        <p:cNvGrpSpPr/>
        <p:nvPr/>
      </p:nvGrpSpPr>
      <p:grpSpPr>
        <a:xfrm>
          <a:off x="0" y="0"/>
          <a:ext cx="0" cy="0"/>
          <a:chOff x="0" y="0"/>
          <a:chExt cx="0" cy="0"/>
        </a:xfrm>
      </p:grpSpPr>
      <p:pic>
        <p:nvPicPr>
          <p:cNvPr id="11" name="Picture 10" descr="A picture containing animal&#10;&#10;Description automatically generated">
            <a:extLst>
              <a:ext uri="{FF2B5EF4-FFF2-40B4-BE49-F238E27FC236}">
                <a16:creationId xmlns:a16="http://schemas.microsoft.com/office/drawing/2014/main" id="{760CAE04-42F6-C14D-AB3C-36D5B9FC9F6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396"/>
            <a:ext cx="9144000" cy="5146293"/>
          </a:xfrm>
          <a:prstGeom prst="rect">
            <a:avLst/>
          </a:prstGeom>
        </p:spPr>
      </p:pic>
      <p:sp>
        <p:nvSpPr>
          <p:cNvPr id="29" name="Rectangle 28">
            <a:extLst>
              <a:ext uri="{FF2B5EF4-FFF2-40B4-BE49-F238E27FC236}">
                <a16:creationId xmlns:a16="http://schemas.microsoft.com/office/drawing/2014/main" id="{C96E9237-80A4-8D4D-AF8F-78866C6D2C05}"/>
              </a:ext>
            </a:extLst>
          </p:cNvPr>
          <p:cNvSpPr/>
          <p:nvPr/>
        </p:nvSpPr>
        <p:spPr>
          <a:xfrm>
            <a:off x="0" y="0"/>
            <a:ext cx="9144000" cy="5143500"/>
          </a:xfrm>
          <a:prstGeom prst="rect">
            <a:avLst/>
          </a:prstGeom>
          <a:gradFill>
            <a:gsLst>
              <a:gs pos="59000">
                <a:schemeClr val="accent1">
                  <a:alpha val="96000"/>
                </a:schemeClr>
              </a:gs>
              <a:gs pos="25000">
                <a:schemeClr val="accent3">
                  <a:alpha val="0"/>
                </a:schemeClr>
              </a:gs>
            </a:gsLst>
            <a:lin ang="135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10" name="Title 1">
            <a:extLst>
              <a:ext uri="{FF2B5EF4-FFF2-40B4-BE49-F238E27FC236}">
                <a16:creationId xmlns:a16="http://schemas.microsoft.com/office/drawing/2014/main" id="{62C1B911-F437-1644-81AF-E4F0D63347D5}"/>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2" name="Straight Connector 11">
            <a:extLst>
              <a:ext uri="{FF2B5EF4-FFF2-40B4-BE49-F238E27FC236}">
                <a16:creationId xmlns:a16="http://schemas.microsoft.com/office/drawing/2014/main" id="{36779121-E465-634B-B2F7-19C558723B11}"/>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 Placeholder 6">
            <a:extLst>
              <a:ext uri="{FF2B5EF4-FFF2-40B4-BE49-F238E27FC236}">
                <a16:creationId xmlns:a16="http://schemas.microsoft.com/office/drawing/2014/main" id="{B6882BFA-92D1-754C-8A6B-468712FCC89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4" name="Text Placeholder 20">
            <a:extLst>
              <a:ext uri="{FF2B5EF4-FFF2-40B4-BE49-F238E27FC236}">
                <a16:creationId xmlns:a16="http://schemas.microsoft.com/office/drawing/2014/main" id="{E25F6749-10D1-E840-B58E-0BD71C6C4B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5" name="Footer Placeholder 8">
            <a:extLst>
              <a:ext uri="{FF2B5EF4-FFF2-40B4-BE49-F238E27FC236}">
                <a16:creationId xmlns:a16="http://schemas.microsoft.com/office/drawing/2014/main" id="{9E90ED61-02F0-014B-ABEE-2397CF3B968C}"/>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699824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ue Speed Graphic Double Line Titl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380DC35-22AA-CB4D-B036-9AE68A672CD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9144000" cy="5143500"/>
          </a:xfrm>
          <a:prstGeom prst="rect">
            <a:avLst/>
          </a:prstGeom>
        </p:spPr>
      </p:pic>
      <p:pic>
        <p:nvPicPr>
          <p:cNvPr id="27" name="Picture 26">
            <a:extLst>
              <a:ext uri="{FF2B5EF4-FFF2-40B4-BE49-F238E27FC236}">
                <a16:creationId xmlns:a16="http://schemas.microsoft.com/office/drawing/2014/main" id="{3E72939B-E866-3F48-956F-028BC0570F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4119" y="382876"/>
            <a:ext cx="2624563" cy="558418"/>
          </a:xfrm>
          <a:prstGeom prst="rect">
            <a:avLst/>
          </a:prstGeom>
        </p:spPr>
      </p:pic>
      <p:sp>
        <p:nvSpPr>
          <p:cNvPr id="9" name="Title 1">
            <a:extLst>
              <a:ext uri="{FF2B5EF4-FFF2-40B4-BE49-F238E27FC236}">
                <a16:creationId xmlns:a16="http://schemas.microsoft.com/office/drawing/2014/main" id="{1A8502E8-6D49-0148-8E79-74D110828003}"/>
              </a:ext>
            </a:extLst>
          </p:cNvPr>
          <p:cNvSpPr>
            <a:spLocks noGrp="1"/>
          </p:cNvSpPr>
          <p:nvPr>
            <p:ph type="ctrTitle" hasCustomPrompt="1"/>
          </p:nvPr>
        </p:nvSpPr>
        <p:spPr bwMode="white">
          <a:xfrm>
            <a:off x="414163" y="1561267"/>
            <a:ext cx="8348837" cy="1107996"/>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1" name="Straight Connector 10">
            <a:extLst>
              <a:ext uri="{FF2B5EF4-FFF2-40B4-BE49-F238E27FC236}">
                <a16:creationId xmlns:a16="http://schemas.microsoft.com/office/drawing/2014/main" id="{CC3AB9D5-63D5-C845-9EE9-47323B47D8D3}"/>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2" name="Text Placeholder 6">
            <a:extLst>
              <a:ext uri="{FF2B5EF4-FFF2-40B4-BE49-F238E27FC236}">
                <a16:creationId xmlns:a16="http://schemas.microsoft.com/office/drawing/2014/main" id="{CF1D9D5A-91BF-5D48-B927-A5B58455E5A2}"/>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5ACADCEC-F0AC-1A4F-BF69-1862F17AB2DB}"/>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4" name="Footer Placeholder 8">
            <a:extLst>
              <a:ext uri="{FF2B5EF4-FFF2-40B4-BE49-F238E27FC236}">
                <a16:creationId xmlns:a16="http://schemas.microsoft.com/office/drawing/2014/main" id="{EC4C956A-E6D9-D24C-87B4-60CBB21635C7}"/>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50399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White Cover + Client Logo_Double Lin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E1BCDCE1-35CA-004E-8A2B-18D80E76E3AE}"/>
              </a:ext>
            </a:extLst>
          </p:cNvPr>
          <p:cNvCxnSpPr>
            <a:cxnSpLocks/>
          </p:cNvCxnSpPr>
          <p:nvPr/>
        </p:nvCxnSpPr>
        <p:spPr>
          <a:xfrm flipV="1">
            <a:off x="3111568" y="572797"/>
            <a:ext cx="0" cy="649228"/>
          </a:xfrm>
          <a:prstGeom prst="line">
            <a:avLst/>
          </a:prstGeom>
          <a:ln w="19050" cap="rnd">
            <a:solidFill>
              <a:schemeClr val="bg2"/>
            </a:solidFill>
            <a:prstDash val="sysDot"/>
            <a:round/>
          </a:ln>
        </p:spPr>
        <p:style>
          <a:lnRef idx="1">
            <a:schemeClr val="accent1"/>
          </a:lnRef>
          <a:fillRef idx="0">
            <a:schemeClr val="accent1"/>
          </a:fillRef>
          <a:effectRef idx="0">
            <a:schemeClr val="accent1"/>
          </a:effectRef>
          <a:fontRef idx="minor">
            <a:schemeClr val="tx1"/>
          </a:fontRef>
        </p:style>
      </p:cxnSp>
      <p:pic>
        <p:nvPicPr>
          <p:cNvPr id="10" name="Picture 9" descr="A close up of a sign&#10;&#10;Description automatically generated">
            <a:extLst>
              <a:ext uri="{FF2B5EF4-FFF2-40B4-BE49-F238E27FC236}">
                <a16:creationId xmlns:a16="http://schemas.microsoft.com/office/drawing/2014/main" id="{4CD00A0B-19B3-AE44-9414-54B79855AA4B}"/>
              </a:ext>
            </a:extLst>
          </p:cNvPr>
          <p:cNvPicPr>
            <a:picLocks noChangeAspect="1"/>
          </p:cNvPicPr>
          <p:nvPr/>
        </p:nvPicPr>
        <p:blipFill>
          <a:blip r:embed="rId2"/>
          <a:stretch>
            <a:fillRect/>
          </a:stretch>
        </p:blipFill>
        <p:spPr>
          <a:xfrm>
            <a:off x="131956" y="79601"/>
            <a:ext cx="3237409" cy="1171967"/>
          </a:xfrm>
          <a:prstGeom prst="rect">
            <a:avLst/>
          </a:prstGeom>
        </p:spPr>
      </p:pic>
      <p:sp>
        <p:nvSpPr>
          <p:cNvPr id="11" name="Picture Placeholder 3">
            <a:extLst>
              <a:ext uri="{FF2B5EF4-FFF2-40B4-BE49-F238E27FC236}">
                <a16:creationId xmlns:a16="http://schemas.microsoft.com/office/drawing/2014/main" id="{2A573C84-40C4-8C40-AA0B-78E1756B2B15}"/>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tx2">
                    <a:lumMod val="75000"/>
                    <a:lumOff val="25000"/>
                  </a:schemeClr>
                </a:solidFill>
              </a:defRPr>
            </a:lvl1pPr>
          </a:lstStyle>
          <a:p>
            <a:r>
              <a:rPr lang="en-US" dirty="0"/>
              <a:t>Insert Client or Partner Logo Here</a:t>
            </a:r>
          </a:p>
        </p:txBody>
      </p:sp>
      <p:sp>
        <p:nvSpPr>
          <p:cNvPr id="12" name="Title 1">
            <a:extLst>
              <a:ext uri="{FF2B5EF4-FFF2-40B4-BE49-F238E27FC236}">
                <a16:creationId xmlns:a16="http://schemas.microsoft.com/office/drawing/2014/main" id="{700CE5C8-92DF-234A-BCE9-4D8228A620AA}"/>
              </a:ext>
            </a:extLst>
          </p:cNvPr>
          <p:cNvSpPr>
            <a:spLocks noGrp="1"/>
          </p:cNvSpPr>
          <p:nvPr>
            <p:ph type="ctrTitle" hasCustomPrompt="1"/>
          </p:nvPr>
        </p:nvSpPr>
        <p:spPr bwMode="white">
          <a:xfrm>
            <a:off x="414163" y="1561267"/>
            <a:ext cx="8348837" cy="1107996"/>
          </a:xfrm>
        </p:spPr>
        <p:txBody>
          <a:bodyPr wrap="square" anchor="b" anchorCtr="0">
            <a:spAutoFit/>
          </a:bodyPr>
          <a:lstStyle>
            <a:lvl1pPr algn="l">
              <a:defRPr sz="4000" b="1" i="0">
                <a:solidFill>
                  <a:schemeClr val="accent2"/>
                </a:solidFill>
                <a:latin typeface="Arial" panose="020B0604020202020204" pitchFamily="34" charset="0"/>
                <a:cs typeface="Arial" panose="020B0604020202020204" pitchFamily="34" charset="0"/>
              </a:defRPr>
            </a:lvl1pPr>
          </a:lstStyle>
          <a:p>
            <a:pPr lvl="0"/>
            <a:r>
              <a:rPr lang="en-US" dirty="0"/>
              <a:t>Double Line Title Here</a:t>
            </a:r>
            <a:br>
              <a:rPr lang="en-US" dirty="0"/>
            </a:br>
            <a:r>
              <a:rPr lang="en-US" dirty="0"/>
              <a:t>Double Line Title Here</a:t>
            </a:r>
          </a:p>
        </p:txBody>
      </p:sp>
      <p:cxnSp>
        <p:nvCxnSpPr>
          <p:cNvPr id="13" name="Straight Connector 12">
            <a:extLst>
              <a:ext uri="{FF2B5EF4-FFF2-40B4-BE49-F238E27FC236}">
                <a16:creationId xmlns:a16="http://schemas.microsoft.com/office/drawing/2014/main" id="{662BF120-174E-F14D-A8E6-DB694BF08E0D}"/>
              </a:ext>
            </a:extLst>
          </p:cNvPr>
          <p:cNvCxnSpPr>
            <a:cxnSpLocks/>
          </p:cNvCxnSpPr>
          <p:nvPr/>
        </p:nvCxnSpPr>
        <p:spPr bwMode="white">
          <a:xfrm flipH="1">
            <a:off x="392897" y="3365738"/>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 Placeholder 6">
            <a:extLst>
              <a:ext uri="{FF2B5EF4-FFF2-40B4-BE49-F238E27FC236}">
                <a16:creationId xmlns:a16="http://schemas.microsoft.com/office/drawing/2014/main" id="{428A13C9-C291-9B4A-83A8-715B7AC0FB45}"/>
              </a:ext>
            </a:extLst>
          </p:cNvPr>
          <p:cNvSpPr>
            <a:spLocks noGrp="1"/>
          </p:cNvSpPr>
          <p:nvPr>
            <p:ph type="body" sz="quarter" idx="12" hasCustomPrompt="1"/>
          </p:nvPr>
        </p:nvSpPr>
        <p:spPr>
          <a:xfrm>
            <a:off x="414163" y="2730312"/>
            <a:ext cx="8327698" cy="406477"/>
          </a:xfrm>
        </p:spPr>
        <p:txBody>
          <a:bodyPr anchor="ctr" anchorCtr="0">
            <a:noAutofit/>
          </a:bodyPr>
          <a:lstStyle>
            <a:lvl1pPr marL="0" indent="0">
              <a:buFont typeface="Arial" panose="020B0604020202020204" pitchFamily="34" charset="0"/>
              <a:buNone/>
              <a:defRPr sz="2000">
                <a:solidFill>
                  <a:schemeClr val="accent2"/>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6" name="Text Placeholder 20">
            <a:extLst>
              <a:ext uri="{FF2B5EF4-FFF2-40B4-BE49-F238E27FC236}">
                <a16:creationId xmlns:a16="http://schemas.microsoft.com/office/drawing/2014/main" id="{09653D53-CFCB-F64B-AB0E-8B1239B019D7}"/>
              </a:ext>
            </a:extLst>
          </p:cNvPr>
          <p:cNvSpPr>
            <a:spLocks noGrp="1"/>
          </p:cNvSpPr>
          <p:nvPr>
            <p:ph type="body" sz="quarter" idx="13" hasCustomPrompt="1"/>
          </p:nvPr>
        </p:nvSpPr>
        <p:spPr>
          <a:xfrm>
            <a:off x="414163" y="3485244"/>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7" name="Footer Placeholder 8">
            <a:extLst>
              <a:ext uri="{FF2B5EF4-FFF2-40B4-BE49-F238E27FC236}">
                <a16:creationId xmlns:a16="http://schemas.microsoft.com/office/drawing/2014/main" id="{6E1D5D37-263A-134E-A978-EABB8ACB44A2}"/>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accent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335158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ue Gradient Cover Single + Client Logo_Single">
    <p:bg>
      <p:bgPr>
        <a:gradFill flip="none" rotWithShape="1">
          <a:gsLst>
            <a:gs pos="66000">
              <a:schemeClr val="accent1"/>
            </a:gs>
            <a:gs pos="0">
              <a:schemeClr val="accent3"/>
            </a:gs>
          </a:gsLst>
          <a:lin ang="13500000" scaled="1"/>
          <a:tileRect/>
        </a:gra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E394311-CCC6-F94F-925A-AA4EE294BA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5457" y="382876"/>
            <a:ext cx="2624563" cy="558418"/>
          </a:xfrm>
          <a:prstGeom prst="rect">
            <a:avLst/>
          </a:prstGeom>
        </p:spPr>
      </p:pic>
      <p:sp>
        <p:nvSpPr>
          <p:cNvPr id="20" name="Picture Placeholder 3">
            <a:extLst>
              <a:ext uri="{FF2B5EF4-FFF2-40B4-BE49-F238E27FC236}">
                <a16:creationId xmlns:a16="http://schemas.microsoft.com/office/drawing/2014/main" id="{7C58A344-CE77-2840-9D7F-E36E95488277}"/>
              </a:ext>
            </a:extLst>
          </p:cNvPr>
          <p:cNvSpPr>
            <a:spLocks noGrp="1"/>
          </p:cNvSpPr>
          <p:nvPr>
            <p:ph type="pic" sz="quarter" idx="14" hasCustomPrompt="1"/>
          </p:nvPr>
        </p:nvSpPr>
        <p:spPr>
          <a:xfrm>
            <a:off x="3514013" y="306715"/>
            <a:ext cx="2777457" cy="614363"/>
          </a:xfrm>
          <a:noFill/>
        </p:spPr>
        <p:txBody>
          <a:bodyPr anchor="ctr" anchorCtr="0"/>
          <a:lstStyle>
            <a:lvl1pPr algn="ctr">
              <a:defRPr>
                <a:solidFill>
                  <a:schemeClr val="bg1"/>
                </a:solidFill>
              </a:defRPr>
            </a:lvl1pPr>
          </a:lstStyle>
          <a:p>
            <a:r>
              <a:rPr lang="en-US" dirty="0"/>
              <a:t>Insert Client or Partner Logo Here</a:t>
            </a:r>
          </a:p>
        </p:txBody>
      </p:sp>
      <p:sp>
        <p:nvSpPr>
          <p:cNvPr id="9" name="Title 1">
            <a:extLst>
              <a:ext uri="{FF2B5EF4-FFF2-40B4-BE49-F238E27FC236}">
                <a16:creationId xmlns:a16="http://schemas.microsoft.com/office/drawing/2014/main" id="{08944D65-B84E-A049-98EE-5270F8EEF106}"/>
              </a:ext>
            </a:extLst>
          </p:cNvPr>
          <p:cNvSpPr>
            <a:spLocks noGrp="1"/>
          </p:cNvSpPr>
          <p:nvPr>
            <p:ph type="ctrTitle" hasCustomPrompt="1"/>
          </p:nvPr>
        </p:nvSpPr>
        <p:spPr bwMode="white">
          <a:xfrm>
            <a:off x="414163" y="1838266"/>
            <a:ext cx="8348837" cy="553998"/>
          </a:xfrm>
        </p:spPr>
        <p:txBody>
          <a:bodyPr wrap="square" anchor="ctr" anchorCtr="0">
            <a:spAutoFit/>
          </a:bodyPr>
          <a:lstStyle>
            <a:lvl1pPr algn="l">
              <a:defRPr sz="4000" b="1" i="0">
                <a:solidFill>
                  <a:schemeClr val="bg1"/>
                </a:solidFill>
                <a:latin typeface="Arial" panose="020B0604020202020204" pitchFamily="34" charset="0"/>
                <a:cs typeface="Arial" panose="020B0604020202020204" pitchFamily="34" charset="0"/>
              </a:defRPr>
            </a:lvl1pPr>
          </a:lstStyle>
          <a:p>
            <a:pPr lvl="0"/>
            <a:r>
              <a:rPr lang="en-US" dirty="0"/>
              <a:t>Single Line Title Here</a:t>
            </a:r>
          </a:p>
        </p:txBody>
      </p:sp>
      <p:cxnSp>
        <p:nvCxnSpPr>
          <p:cNvPr id="10" name="Straight Connector 9">
            <a:extLst>
              <a:ext uri="{FF2B5EF4-FFF2-40B4-BE49-F238E27FC236}">
                <a16:creationId xmlns:a16="http://schemas.microsoft.com/office/drawing/2014/main" id="{BF3F2592-9A69-2945-909D-AF9293BA5882}"/>
              </a:ext>
            </a:extLst>
          </p:cNvPr>
          <p:cNvCxnSpPr>
            <a:cxnSpLocks/>
          </p:cNvCxnSpPr>
          <p:nvPr/>
        </p:nvCxnSpPr>
        <p:spPr bwMode="white">
          <a:xfrm flipH="1">
            <a:off x="392897" y="3087443"/>
            <a:ext cx="2169460" cy="0"/>
          </a:xfrm>
          <a:prstGeom prst="line">
            <a:avLst/>
          </a:prstGeom>
          <a:ln w="9525">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 Placeholder 6">
            <a:extLst>
              <a:ext uri="{FF2B5EF4-FFF2-40B4-BE49-F238E27FC236}">
                <a16:creationId xmlns:a16="http://schemas.microsoft.com/office/drawing/2014/main" id="{F36DBBC6-5A42-814E-A38D-B5720F6B246C}"/>
              </a:ext>
            </a:extLst>
          </p:cNvPr>
          <p:cNvSpPr>
            <a:spLocks noGrp="1"/>
          </p:cNvSpPr>
          <p:nvPr>
            <p:ph type="body" sz="quarter" idx="12" hasCustomPrompt="1"/>
          </p:nvPr>
        </p:nvSpPr>
        <p:spPr>
          <a:xfrm>
            <a:off x="414163" y="2452017"/>
            <a:ext cx="8327698" cy="406477"/>
          </a:xfrm>
        </p:spPr>
        <p:txBody>
          <a:bodyPr anchor="ctr" anchorCtr="0">
            <a:noAutofit/>
          </a:bodyPr>
          <a:lstStyle>
            <a:lvl1pPr marL="0" indent="0">
              <a:buFont typeface="Arial" panose="020B0604020202020204" pitchFamily="34" charset="0"/>
              <a:buNone/>
              <a:defRPr sz="2000">
                <a:solidFill>
                  <a:schemeClr val="bg1"/>
                </a:solidFill>
              </a:defRPr>
            </a:lvl1pPr>
            <a:lvl2pPr marL="0" indent="0">
              <a:buNone/>
              <a:defRPr>
                <a:solidFill>
                  <a:schemeClr val="bg2"/>
                </a:solidFill>
              </a:defRPr>
            </a:lvl2pPr>
            <a:lvl3pPr marL="228600" indent="0">
              <a:buNone/>
              <a:defRPr/>
            </a:lvl3pPr>
          </a:lstStyle>
          <a:p>
            <a:pPr lvl="0"/>
            <a:r>
              <a:rPr lang="en-US" dirty="0"/>
              <a:t>Speaker’s Full Name or Subtitle</a:t>
            </a:r>
          </a:p>
        </p:txBody>
      </p:sp>
      <p:sp>
        <p:nvSpPr>
          <p:cNvPr id="13" name="Text Placeholder 20">
            <a:extLst>
              <a:ext uri="{FF2B5EF4-FFF2-40B4-BE49-F238E27FC236}">
                <a16:creationId xmlns:a16="http://schemas.microsoft.com/office/drawing/2014/main" id="{D23382F7-67E9-6D40-8247-B2FB027F3D40}"/>
              </a:ext>
            </a:extLst>
          </p:cNvPr>
          <p:cNvSpPr>
            <a:spLocks noGrp="1"/>
          </p:cNvSpPr>
          <p:nvPr>
            <p:ph type="body" sz="quarter" idx="13" hasCustomPrompt="1"/>
          </p:nvPr>
        </p:nvSpPr>
        <p:spPr>
          <a:xfrm>
            <a:off x="414163" y="3206949"/>
            <a:ext cx="8324523" cy="254000"/>
          </a:xfrm>
        </p:spPr>
        <p:txBody>
          <a:bodyPr anchor="ctr" anchorCtr="0">
            <a:normAutofit/>
          </a:bodyPr>
          <a:lstStyle>
            <a:lvl1pPr>
              <a:defRPr sz="1600">
                <a:solidFill>
                  <a:schemeClr val="accent4"/>
                </a:solidFill>
              </a:defRPr>
            </a:lvl1pPr>
          </a:lstStyle>
          <a:p>
            <a:r>
              <a:rPr lang="en-US" dirty="0"/>
              <a:t>Speaker title and/or date</a:t>
            </a:r>
          </a:p>
        </p:txBody>
      </p:sp>
      <p:sp>
        <p:nvSpPr>
          <p:cNvPr id="16" name="Footer Placeholder 8">
            <a:extLst>
              <a:ext uri="{FF2B5EF4-FFF2-40B4-BE49-F238E27FC236}">
                <a16:creationId xmlns:a16="http://schemas.microsoft.com/office/drawing/2014/main" id="{CD2FB1B5-CBA0-AB44-9892-F8CE09330C7E}"/>
              </a:ext>
            </a:extLst>
          </p:cNvPr>
          <p:cNvSpPr>
            <a:spLocks noGrp="1"/>
          </p:cNvSpPr>
          <p:nvPr>
            <p:ph type="ftr" sz="quarter" idx="3"/>
          </p:nvPr>
        </p:nvSpPr>
        <p:spPr>
          <a:xfrm>
            <a:off x="381000" y="4695411"/>
            <a:ext cx="4572000" cy="187241"/>
          </a:xfrm>
          <a:prstGeom prst="rect">
            <a:avLst/>
          </a:prstGeom>
        </p:spPr>
        <p:txBody>
          <a:bodyPr vert="horz" lIns="0" tIns="0" rIns="0" bIns="0" rtlCol="0" anchor="b" anchorCtr="0"/>
          <a:lstStyle>
            <a:lvl1pPr algn="l">
              <a:defRPr sz="800">
                <a:solidFill>
                  <a:schemeClr val="bg2"/>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Tree>
    <p:extLst>
      <p:ext uri="{BB962C8B-B14F-4D97-AF65-F5344CB8AC3E}">
        <p14:creationId xmlns:p14="http://schemas.microsoft.com/office/powerpoint/2010/main" val="204298266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384048" y="274320"/>
            <a:ext cx="8378952" cy="62103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384048" y="1093304"/>
            <a:ext cx="8378952" cy="3379305"/>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660386" y="4695411"/>
            <a:ext cx="4572000" cy="187241"/>
          </a:xfrm>
          <a:prstGeom prst="rect">
            <a:avLst/>
          </a:prstGeom>
        </p:spPr>
        <p:txBody>
          <a:bodyPr vert="horz" lIns="0" tIns="0" rIns="0" bIns="0" rtlCol="0" anchor="b" anchorCtr="0"/>
          <a:lstStyle>
            <a:lvl1pPr algn="l">
              <a:defRPr sz="800">
                <a:solidFill>
                  <a:schemeClr val="tx1"/>
                </a:solidFill>
                <a:latin typeface="Arial" panose="020B0604020202020204" pitchFamily="34" charset="0"/>
                <a:cs typeface="Arial" panose="020B0604020202020204" pitchFamily="34" charset="0"/>
              </a:defRPr>
            </a:lvl1pPr>
            <a:lvl2pPr marL="0" indent="0">
              <a:defRPr sz="750"/>
            </a:lvl2pPr>
            <a:lvl3pPr marL="0" indent="0">
              <a:defRPr sz="750"/>
            </a:lvl3pPr>
            <a:lvl4pPr marL="0" indent="0">
              <a:defRPr sz="750"/>
            </a:lvl4pPr>
            <a:lvl5pPr marL="0" indent="0">
              <a:defRPr sz="750"/>
            </a:lvl5pPr>
            <a:lvl6pPr marL="0" indent="0">
              <a:defRPr sz="750"/>
            </a:lvl6pPr>
            <a:lvl7pPr marL="0" indent="0">
              <a:defRPr sz="750"/>
            </a:lvl7pPr>
            <a:lvl8pPr marL="0" indent="0">
              <a:defRPr sz="750"/>
            </a:lvl8pPr>
            <a:lvl9pPr marL="0" indent="0">
              <a:defRPr sz="750"/>
            </a:lvl9pPr>
          </a:lstStyle>
          <a:p>
            <a:endParaRPr lang="en-US"/>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385100" y="4759541"/>
            <a:ext cx="228600" cy="123111"/>
          </a:xfrm>
          <a:prstGeom prst="rect">
            <a:avLst/>
          </a:prstGeom>
        </p:spPr>
        <p:txBody>
          <a:bodyPr vert="horz" lIns="0" tIns="0" rIns="0" bIns="0" rtlCol="0" anchor="b" anchorCtr="0">
            <a:spAutoFit/>
          </a:bodyPr>
          <a:lstStyle>
            <a:lvl1pPr algn="l">
              <a:defRPr sz="800" b="1">
                <a:solidFill>
                  <a:schemeClr val="tx1"/>
                </a:solidFill>
                <a:latin typeface="Arial" panose="020B0604020202020204" pitchFamily="34" charset="0"/>
                <a:cs typeface="Arial" panose="020B0604020202020204" pitchFamily="34" charset="0"/>
              </a:defRPr>
            </a:lvl1pPr>
          </a:lstStyle>
          <a:p>
            <a:fld id="{128A894F-8878-4E58-9B19-A78CCD0F4AC7}" type="slidenum">
              <a:rPr lang="en-US" smtClean="0"/>
              <a:t>‹#›</a:t>
            </a:fld>
            <a:endParaRPr lang="en-US"/>
          </a:p>
        </p:txBody>
      </p:sp>
      <p:pic>
        <p:nvPicPr>
          <p:cNvPr id="7" name="Picture 6">
            <a:extLst>
              <a:ext uri="{FF2B5EF4-FFF2-40B4-BE49-F238E27FC236}">
                <a16:creationId xmlns:a16="http://schemas.microsoft.com/office/drawing/2014/main" id="{A75C5FF7-2DC4-5442-BB0D-C1FF3C41C2F6}"/>
              </a:ext>
            </a:extLst>
          </p:cNvPr>
          <p:cNvPicPr>
            <a:picLocks noChangeAspect="1"/>
          </p:cNvPicPr>
          <p:nvPr/>
        </p:nvPicPr>
        <p:blipFill>
          <a:blip r:embed="rId33" cstate="screen">
            <a:extLst>
              <a:ext uri="{28A0092B-C50C-407E-A947-70E740481C1C}">
                <a14:useLocalDpi xmlns:a14="http://schemas.microsoft.com/office/drawing/2010/main"/>
              </a:ext>
            </a:extLst>
          </a:blip>
          <a:stretch>
            <a:fillRect/>
          </a:stretch>
        </p:blipFill>
        <p:spPr bwMode="black">
          <a:xfrm>
            <a:off x="7723969" y="4742066"/>
            <a:ext cx="1039031" cy="222997"/>
          </a:xfrm>
          <a:prstGeom prst="rect">
            <a:avLst/>
          </a:prstGeom>
        </p:spPr>
      </p:pic>
    </p:spTree>
    <p:extLst>
      <p:ext uri="{BB962C8B-B14F-4D97-AF65-F5344CB8AC3E}">
        <p14:creationId xmlns:p14="http://schemas.microsoft.com/office/powerpoint/2010/main" val="1364709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2" r:id="rId31"/>
  </p:sldLayoutIdLst>
  <p:txStyles>
    <p:titleStyle>
      <a:lvl1pPr algn="l" defTabSz="914378" rtl="0" eaLnBrk="1" latinLnBrk="0" hangingPunct="1">
        <a:lnSpc>
          <a:spcPct val="90000"/>
        </a:lnSpc>
        <a:spcBef>
          <a:spcPct val="0"/>
        </a:spcBef>
        <a:buNone/>
        <a:defRPr sz="2400" b="1"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914378" rtl="0" eaLnBrk="1" latinLnBrk="0" hangingPunct="1">
        <a:lnSpc>
          <a:spcPct val="100000"/>
        </a:lnSpc>
        <a:spcBef>
          <a:spcPts val="600"/>
        </a:spcBef>
        <a:buFont typeface="Arial" panose="020B0604020202020204" pitchFamily="34" charset="0"/>
        <a:buNone/>
        <a:defRPr sz="1800" kern="1200">
          <a:solidFill>
            <a:schemeClr val="tx2">
              <a:lumMod val="75000"/>
              <a:lumOff val="25000"/>
            </a:schemeClr>
          </a:solidFill>
          <a:latin typeface="Arial" panose="020B0604020202020204" pitchFamily="34" charset="0"/>
          <a:ea typeface="+mn-ea"/>
          <a:cs typeface="Arial" panose="020B0604020202020204" pitchFamily="34" charset="0"/>
        </a:defRPr>
      </a:lvl1pPr>
      <a:lvl2pPr marL="171450" indent="-171450" algn="l" defTabSz="914378" rtl="0" eaLnBrk="1" latinLnBrk="0" hangingPunct="1">
        <a:lnSpc>
          <a:spcPct val="100000"/>
        </a:lnSpc>
        <a:spcBef>
          <a:spcPts val="600"/>
        </a:spcBef>
        <a:buClrTx/>
        <a:buSzPct val="125000"/>
        <a:buFont typeface="Arial" panose="020B0604020202020204" pitchFamily="34" charset="0"/>
        <a:buChar char="•"/>
        <a:tabLst/>
        <a:defRPr sz="1400" kern="1200">
          <a:solidFill>
            <a:schemeClr val="tx2">
              <a:lumMod val="75000"/>
              <a:lumOff val="25000"/>
            </a:schemeClr>
          </a:solidFill>
          <a:latin typeface="Arial" panose="020B0604020202020204" pitchFamily="34" charset="0"/>
          <a:ea typeface="+mn-ea"/>
          <a:cs typeface="Arial" panose="020B0604020202020204" pitchFamily="34" charset="0"/>
        </a:defRPr>
      </a:lvl2pPr>
      <a:lvl3pPr marL="400050" indent="-171450" algn="l" defTabSz="914378" rtl="0" eaLnBrk="1" latinLnBrk="0" hangingPunct="1">
        <a:lnSpc>
          <a:spcPct val="100000"/>
        </a:lnSpc>
        <a:spcBef>
          <a:spcPts val="400"/>
        </a:spcBef>
        <a:buClrTx/>
        <a:buSzPct val="100000"/>
        <a:buFont typeface="Arial" panose="020B0604020202020204" pitchFamily="34" charset="0"/>
        <a:buChar char="–"/>
        <a:tabLst/>
        <a:defRPr sz="1200" kern="1200">
          <a:solidFill>
            <a:schemeClr val="tx2">
              <a:lumMod val="75000"/>
              <a:lumOff val="25000"/>
            </a:schemeClr>
          </a:solidFill>
          <a:latin typeface="Arial" panose="020B0604020202020204" pitchFamily="34" charset="0"/>
          <a:ea typeface="+mn-ea"/>
          <a:cs typeface="Arial" panose="020B0604020202020204" pitchFamily="34" charset="0"/>
        </a:defRPr>
      </a:lvl3pPr>
      <a:lvl4pPr marL="573088" indent="-115888" algn="l" defTabSz="914378" rtl="0" eaLnBrk="1" latinLnBrk="0" hangingPunct="1">
        <a:lnSpc>
          <a:spcPct val="100000"/>
        </a:lnSpc>
        <a:spcBef>
          <a:spcPts val="400"/>
        </a:spcBef>
        <a:buClrTx/>
        <a:buSzPct val="100000"/>
        <a:buFont typeface="Arial" panose="020B0604020202020204" pitchFamily="34" charset="0"/>
        <a:buChar char="•"/>
        <a:tabLst/>
        <a:defRPr sz="1050" kern="1200">
          <a:solidFill>
            <a:schemeClr val="tx2">
              <a:lumMod val="75000"/>
              <a:lumOff val="25000"/>
            </a:schemeClr>
          </a:solidFill>
          <a:latin typeface="Arial" panose="020B0604020202020204" pitchFamily="34" charset="0"/>
          <a:ea typeface="+mn-ea"/>
          <a:cs typeface="Arial" panose="020B0604020202020204" pitchFamily="34" charset="0"/>
        </a:defRPr>
      </a:lvl4pPr>
      <a:lvl5pPr marL="858838" indent="-173038" algn="l" defTabSz="914378" rtl="0" eaLnBrk="1" latinLnBrk="0" hangingPunct="1">
        <a:lnSpc>
          <a:spcPct val="100000"/>
        </a:lnSpc>
        <a:spcBef>
          <a:spcPts val="400"/>
        </a:spcBef>
        <a:buClrTx/>
        <a:buSzPct val="100000"/>
        <a:buFont typeface="Arial" panose="020B0604020202020204" pitchFamily="34" charset="0"/>
        <a:buChar char="–"/>
        <a:tabLst/>
        <a:defRPr sz="900" kern="1200">
          <a:solidFill>
            <a:schemeClr val="tx2">
              <a:lumMod val="75000"/>
              <a:lumOff val="25000"/>
            </a:schemeClr>
          </a:solidFill>
          <a:latin typeface="Arial" panose="020B0604020202020204" pitchFamily="34" charset="0"/>
          <a:ea typeface="+mn-ea"/>
          <a:cs typeface="Arial" panose="020B0604020202020204" pitchFamily="34" charset="0"/>
        </a:defRPr>
      </a:lvl5pPr>
      <a:lvl6pPr marL="1142972" indent="-228594" algn="l" defTabSz="914378" rtl="0" eaLnBrk="1" latinLnBrk="0" hangingPunct="1">
        <a:lnSpc>
          <a:spcPct val="100000"/>
        </a:lnSpc>
        <a:spcBef>
          <a:spcPts val="400"/>
        </a:spcBef>
        <a:buClr>
          <a:schemeClr val="accent2"/>
        </a:buClr>
        <a:buSzPct val="125000"/>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6pPr>
      <a:lvl7pPr marL="1371566" indent="-228594" algn="l" defTabSz="914378" rtl="0" eaLnBrk="1" latinLnBrk="0" hangingPunct="1">
        <a:lnSpc>
          <a:spcPct val="100000"/>
        </a:lnSpc>
        <a:spcBef>
          <a:spcPts val="400"/>
        </a:spcBef>
        <a:buClr>
          <a:schemeClr val="accent2"/>
        </a:buClr>
        <a:buSzPct val="90000"/>
        <a:buFont typeface="Arial" panose="020B0604020202020204" pitchFamily="34" charset="0"/>
        <a:buChar char="–"/>
        <a:defRPr sz="1600" kern="1200">
          <a:solidFill>
            <a:schemeClr val="tx2"/>
          </a:solidFill>
          <a:latin typeface="+mn-lt"/>
          <a:ea typeface="+mn-ea"/>
          <a:cs typeface="+mn-cs"/>
        </a:defRPr>
      </a:lvl7pPr>
      <a:lvl8pPr marL="1600160" indent="-228594" algn="l" defTabSz="914378" rtl="0" eaLnBrk="1" latinLnBrk="0" hangingPunct="1">
        <a:lnSpc>
          <a:spcPct val="100000"/>
        </a:lnSpc>
        <a:spcBef>
          <a:spcPts val="400"/>
        </a:spcBef>
        <a:buClr>
          <a:schemeClr val="accent2"/>
        </a:buClr>
        <a:buSzPct val="90000"/>
        <a:buFont typeface="Courier New" panose="02070309020205020404" pitchFamily="49" charset="0"/>
        <a:buChar char="o"/>
        <a:defRPr sz="1600" kern="1200">
          <a:solidFill>
            <a:schemeClr val="tx2"/>
          </a:solidFill>
          <a:latin typeface="+mn-lt"/>
          <a:ea typeface="+mn-ea"/>
          <a:cs typeface="+mn-cs"/>
        </a:defRPr>
      </a:lvl8pPr>
      <a:lvl9pPr marL="1600160" indent="-228594" algn="l" defTabSz="914378" rtl="0" eaLnBrk="1" latinLnBrk="0" hangingPunct="1">
        <a:lnSpc>
          <a:spcPct val="100000"/>
        </a:lnSpc>
        <a:spcBef>
          <a:spcPts val="400"/>
        </a:spcBef>
        <a:buClrTx/>
        <a:buSzPct val="90000"/>
        <a:buFont typeface="Courier New" panose="02070309020205020404" pitchFamily="49" charset="0"/>
        <a:buChar char="o"/>
        <a:defRPr sz="1600" kern="1200">
          <a:solidFill>
            <a:schemeClr val="tx2"/>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4" pos="240">
          <p15:clr>
            <a:srgbClr val="F26B43"/>
          </p15:clr>
        </p15:guide>
        <p15:guide id="15" pos="5520">
          <p15:clr>
            <a:srgbClr val="F26B43"/>
          </p15:clr>
        </p15:guide>
        <p15:guide id="16" orient="horz" pos="2988">
          <p15:clr>
            <a:srgbClr val="F26B43"/>
          </p15:clr>
        </p15:guide>
        <p15:guide id="17" orient="horz" pos="5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name="Option1">
    <p:spTree>
      <p:nvGrpSpPr>
        <p:cNvPr id="1" name=""/>
        <p:cNvGrpSpPr/>
        <p:nvPr/>
      </p:nvGrpSpPr>
      <p:grpSpPr>
        <a:xfrm>
          <a:off x="0" y="0"/>
          <a:ext cx="0" cy="0"/>
          <a:chOff x="0" y="0"/>
          <a:chExt cx="0" cy="0"/>
        </a:xfrm>
      </p:grpSpPr>
      <p:sp>
        <p:nvSpPr>
          <p:cNvPr id="2" name="Title 1"/>
          <p:cNvSpPr>
            <a:spLocks noGrp="1"/>
          </p:cNvSpPr>
          <p:nvPr>
            <p:ph type="ctrTitle"/>
          </p:nvPr>
        </p:nvSpPr>
        <p:spPr>
          <a:xfrm>
            <a:off x="414163" y="2115265"/>
            <a:ext cx="8348837" cy="553998"/>
          </a:xfrm>
        </p:spPr>
        <p:txBody>
          <a:bodyPr/>
          <a:lstStyle/>
          <a:p>
            <a:r>
              <a:rPr lang="en-US" dirty="0"/>
              <a:t>Agile </a:t>
            </a:r>
          </a:p>
        </p:txBody>
      </p:sp>
      <p:sp>
        <p:nvSpPr>
          <p:cNvPr id="4" name="Text Placeholder 3"/>
          <p:cNvSpPr>
            <a:spLocks noGrp="1"/>
          </p:cNvSpPr>
          <p:nvPr>
            <p:ph type="body" sz="quarter" idx="13"/>
          </p:nvPr>
        </p:nvSpPr>
        <p:spPr/>
        <p:txBody>
          <a:bodyPr/>
          <a:lstStyle/>
          <a:p>
            <a:r>
              <a:rPr lang="en-US" dirty="0"/>
              <a:t>2021</a:t>
            </a:r>
          </a:p>
        </p:txBody>
      </p:sp>
      <p:sp>
        <p:nvSpPr>
          <p:cNvPr id="5" name="Footer Placeholder 4"/>
          <p:cNvSpPr>
            <a:spLocks noGrp="1"/>
          </p:cNvSpPr>
          <p:nvPr>
            <p:ph type="ftr" sz="quarter" idx="3"/>
          </p:nvPr>
        </p:nvSpPr>
        <p:spPr/>
        <p:txBody>
          <a:bodyPr/>
          <a:lstStyle/>
          <a:p>
            <a:r>
              <a:rPr lang="en-US" dirty="0"/>
              <a:t>© 2021 Cognizant</a:t>
            </a:r>
          </a:p>
        </p:txBody>
      </p:sp>
      <p:sp>
        <p:nvSpPr>
          <p:cNvPr id="3" name="Rectangle 2">
            <a:extLst>
              <a:ext uri="{FF2B5EF4-FFF2-40B4-BE49-F238E27FC236}">
                <a16:creationId xmlns:a16="http://schemas.microsoft.com/office/drawing/2014/main" id="{77EB938D-A65B-49A4-A6F8-DC24F36B0451}"/>
              </a:ext>
            </a:extLst>
          </p:cNvPr>
          <p:cNvSpPr/>
          <p:nvPr/>
        </p:nvSpPr>
        <p:spPr>
          <a:xfrm>
            <a:off x="2082800" y="2669263"/>
            <a:ext cx="5415280" cy="369332"/>
          </a:xfrm>
          <a:prstGeom prst="rect">
            <a:avLst/>
          </a:prstGeom>
        </p:spPr>
        <p:txBody>
          <a:bodyPr wrap="square">
            <a:spAutoFit/>
          </a:bodyPr>
          <a:lstStyle/>
          <a:p>
            <a:r>
              <a:rPr lang="en-IN" dirty="0">
                <a:solidFill>
                  <a:srgbClr val="E3E3E3"/>
                </a:solidFill>
                <a:latin typeface="Google Sans"/>
              </a:rPr>
              <a:t>User Stories for Interplanetary Video-Conferencing</a:t>
            </a:r>
            <a:endParaRPr lang="en-IN" dirty="0"/>
          </a:p>
        </p:txBody>
      </p:sp>
    </p:spTree>
    <p:extLst>
      <p:ext uri="{BB962C8B-B14F-4D97-AF65-F5344CB8AC3E}">
        <p14:creationId xmlns:p14="http://schemas.microsoft.com/office/powerpoint/2010/main" val="126972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821799" y="1709543"/>
            <a:ext cx="6731000" cy="609398"/>
          </a:xfrm>
        </p:spPr>
        <p:txBody>
          <a:bodyPr/>
          <a:lstStyle/>
          <a:p>
            <a:r>
              <a:rPr lang="en-US" dirty="0"/>
              <a:t>Task 2:  User Stories</a:t>
            </a:r>
          </a:p>
        </p:txBody>
      </p:sp>
      <p:sp>
        <p:nvSpPr>
          <p:cNvPr id="2" name="Rectangle 1">
            <a:extLst>
              <a:ext uri="{FF2B5EF4-FFF2-40B4-BE49-F238E27FC236}">
                <a16:creationId xmlns:a16="http://schemas.microsoft.com/office/drawing/2014/main" id="{BD9E8F24-D9A9-40D3-A0CC-458CDF1D7491}"/>
              </a:ext>
            </a:extLst>
          </p:cNvPr>
          <p:cNvSpPr/>
          <p:nvPr/>
        </p:nvSpPr>
        <p:spPr>
          <a:xfrm>
            <a:off x="5793926" y="2387084"/>
            <a:ext cx="3205108" cy="369332"/>
          </a:xfrm>
          <a:prstGeom prst="rect">
            <a:avLst/>
          </a:prstGeom>
        </p:spPr>
        <p:txBody>
          <a:bodyPr wrap="none">
            <a:spAutoFit/>
          </a:bodyPr>
          <a:lstStyle/>
          <a:p>
            <a:r>
              <a:rPr lang="en-GB" dirty="0">
                <a:solidFill>
                  <a:srgbClr val="E3E3E3"/>
                </a:solidFill>
                <a:latin typeface="Google Sans"/>
              </a:rPr>
              <a:t>Defining the Needs of Our Users</a:t>
            </a:r>
            <a:endParaRPr lang="en-IN" dirty="0"/>
          </a:p>
        </p:txBody>
      </p:sp>
    </p:spTree>
    <p:extLst>
      <p:ext uri="{BB962C8B-B14F-4D97-AF65-F5344CB8AC3E}">
        <p14:creationId xmlns:p14="http://schemas.microsoft.com/office/powerpoint/2010/main" val="3705025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title" idx="4294967295"/>
          </p:nvPr>
        </p:nvSpPr>
        <p:spPr>
          <a:xfrm>
            <a:off x="351830" y="188715"/>
            <a:ext cx="7297341" cy="365522"/>
          </a:xfrm>
        </p:spPr>
        <p:txBody>
          <a:bodyPr>
            <a:noAutofit/>
          </a:bodyPr>
          <a:lstStyle/>
          <a:p>
            <a:r>
              <a:rPr lang="en-US" dirty="0">
                <a:latin typeface="+mn-lt"/>
                <a:cs typeface="Helvetica" pitchFamily="34" charset="0"/>
              </a:rPr>
              <a:t>USER STORY </a:t>
            </a:r>
          </a:p>
        </p:txBody>
      </p:sp>
      <p:sp>
        <p:nvSpPr>
          <p:cNvPr id="2" name="Rectangle 1">
            <a:extLst>
              <a:ext uri="{FF2B5EF4-FFF2-40B4-BE49-F238E27FC236}">
                <a16:creationId xmlns:a16="http://schemas.microsoft.com/office/drawing/2014/main" id="{6CBF43D5-89AF-4C0A-9683-1056F5FB47A4}"/>
              </a:ext>
            </a:extLst>
          </p:cNvPr>
          <p:cNvSpPr/>
          <p:nvPr/>
        </p:nvSpPr>
        <p:spPr>
          <a:xfrm>
            <a:off x="1772644" y="632791"/>
            <a:ext cx="4649158" cy="369332"/>
          </a:xfrm>
          <a:prstGeom prst="rect">
            <a:avLst/>
          </a:prstGeom>
        </p:spPr>
        <p:txBody>
          <a:bodyPr wrap="none">
            <a:spAutoFit/>
          </a:bodyPr>
          <a:lstStyle/>
          <a:p>
            <a:r>
              <a:rPr lang="en-GB" dirty="0">
                <a:solidFill>
                  <a:schemeClr val="tx2"/>
                </a:solidFill>
                <a:latin typeface="Google Sans Mono"/>
              </a:rPr>
              <a:t>As a </a:t>
            </a:r>
            <a:r>
              <a:rPr lang="en-GB" dirty="0">
                <a:solidFill>
                  <a:schemeClr val="accent4"/>
                </a:solidFill>
                <a:latin typeface="Google Sans Mono"/>
              </a:rPr>
              <a:t>&lt;user&gt;</a:t>
            </a:r>
            <a:r>
              <a:rPr lang="en-GB" dirty="0">
                <a:solidFill>
                  <a:schemeClr val="tx2"/>
                </a:solidFill>
                <a:latin typeface="Google Sans Mono"/>
              </a:rPr>
              <a:t>, I want </a:t>
            </a:r>
            <a:r>
              <a:rPr lang="en-GB" dirty="0">
                <a:solidFill>
                  <a:schemeClr val="accent4"/>
                </a:solidFill>
                <a:latin typeface="Google Sans Mono"/>
              </a:rPr>
              <a:t>&lt;feature&gt; </a:t>
            </a:r>
            <a:r>
              <a:rPr lang="en-GB" dirty="0">
                <a:solidFill>
                  <a:schemeClr val="tx2"/>
                </a:solidFill>
                <a:latin typeface="Google Sans Mono"/>
              </a:rPr>
              <a:t>so that </a:t>
            </a:r>
            <a:r>
              <a:rPr lang="en-GB" dirty="0">
                <a:solidFill>
                  <a:schemeClr val="accent4"/>
                </a:solidFill>
                <a:latin typeface="Google Sans Mono"/>
              </a:rPr>
              <a:t>&lt;reason&gt; </a:t>
            </a:r>
            <a:endParaRPr lang="en-IN" dirty="0">
              <a:solidFill>
                <a:schemeClr val="accent4"/>
              </a:solidFill>
            </a:endParaRPr>
          </a:p>
        </p:txBody>
      </p:sp>
      <p:sp>
        <p:nvSpPr>
          <p:cNvPr id="3" name="Rectangle 2">
            <a:extLst>
              <a:ext uri="{FF2B5EF4-FFF2-40B4-BE49-F238E27FC236}">
                <a16:creationId xmlns:a16="http://schemas.microsoft.com/office/drawing/2014/main" id="{C2DC7633-80DE-42D4-B0C2-984E8EA14E7B}"/>
              </a:ext>
            </a:extLst>
          </p:cNvPr>
          <p:cNvSpPr/>
          <p:nvPr/>
        </p:nvSpPr>
        <p:spPr>
          <a:xfrm>
            <a:off x="552026" y="1080677"/>
            <a:ext cx="8039947" cy="3554819"/>
          </a:xfrm>
          <a:prstGeom prst="rect">
            <a:avLst/>
          </a:prstGeom>
        </p:spPr>
        <p:txBody>
          <a:bodyPr wrap="square">
            <a:spAutoFit/>
          </a:bodyPr>
          <a:lstStyle/>
          <a:p>
            <a:pPr marL="285750" indent="-285750">
              <a:buFont typeface="Arial" panose="020B0604020202020204" pitchFamily="34" charset="0"/>
              <a:buChar char="•"/>
            </a:pPr>
            <a:r>
              <a:rPr lang="en-GB" sz="1500" dirty="0">
                <a:solidFill>
                  <a:schemeClr val="tx2"/>
                </a:solidFill>
                <a:latin typeface="Arial" panose="020B0604020202020204" pitchFamily="34" charset="0"/>
                <a:cs typeface="Arial" panose="020B0604020202020204" pitchFamily="34" charset="0"/>
              </a:rPr>
              <a:t>As a </a:t>
            </a:r>
            <a:r>
              <a:rPr lang="en-GB" sz="1500" dirty="0">
                <a:solidFill>
                  <a:schemeClr val="accent4"/>
                </a:solidFill>
                <a:latin typeface="Arial" panose="020B0604020202020204" pitchFamily="34" charset="0"/>
                <a:cs typeface="Arial" panose="020B0604020202020204" pitchFamily="34" charset="0"/>
              </a:rPr>
              <a:t>spacecraft engineer</a:t>
            </a:r>
            <a:r>
              <a:rPr lang="en-GB" sz="1500" dirty="0">
                <a:solidFill>
                  <a:schemeClr val="tx2"/>
                </a:solidFill>
                <a:latin typeface="Arial" panose="020B0604020202020204" pitchFamily="34" charset="0"/>
                <a:cs typeface="Arial" panose="020B0604020202020204" pitchFamily="34" charset="0"/>
              </a:rPr>
              <a:t>, I want to be able to have </a:t>
            </a:r>
            <a:r>
              <a:rPr lang="en-GB" sz="1500" dirty="0">
                <a:solidFill>
                  <a:schemeClr val="accent4"/>
                </a:solidFill>
                <a:latin typeface="Arial" panose="020B0604020202020204" pitchFamily="34" charset="0"/>
                <a:cs typeface="Arial" panose="020B0604020202020204" pitchFamily="34" charset="0"/>
              </a:rPr>
              <a:t>clear and uninterrupted video calls</a:t>
            </a:r>
            <a:r>
              <a:rPr lang="en-GB" sz="1500" dirty="0">
                <a:solidFill>
                  <a:schemeClr val="tx2"/>
                </a:solidFill>
                <a:latin typeface="Arial" panose="020B0604020202020204" pitchFamily="34" charset="0"/>
                <a:cs typeface="Arial" panose="020B0604020202020204" pitchFamily="34" charset="0"/>
              </a:rPr>
              <a:t> with my colleagues on other spacecraft, so that we can </a:t>
            </a:r>
            <a:r>
              <a:rPr lang="en-GB" sz="1500" dirty="0">
                <a:solidFill>
                  <a:schemeClr val="accent4"/>
                </a:solidFill>
                <a:latin typeface="Arial" panose="020B0604020202020204" pitchFamily="34" charset="0"/>
                <a:cs typeface="Arial" panose="020B0604020202020204" pitchFamily="34" charset="0"/>
              </a:rPr>
              <a:t>collaborate effectively</a:t>
            </a:r>
            <a:r>
              <a:rPr lang="en-GB" sz="1500" dirty="0">
                <a:solidFill>
                  <a:schemeClr val="tx2"/>
                </a:solidFill>
                <a:latin typeface="Arial" panose="020B0604020202020204" pitchFamily="34" charset="0"/>
                <a:cs typeface="Arial" panose="020B0604020202020204" pitchFamily="34" charset="0"/>
              </a:rPr>
              <a:t> on missions.</a:t>
            </a:r>
            <a:br>
              <a:rPr lang="en-GB" sz="1500" dirty="0">
                <a:solidFill>
                  <a:schemeClr val="tx2"/>
                </a:solidFill>
                <a:latin typeface="Arial" panose="020B0604020202020204" pitchFamily="34" charset="0"/>
                <a:cs typeface="Arial" panose="020B0604020202020204" pitchFamily="34" charset="0"/>
              </a:rPr>
            </a:br>
            <a:endParaRPr lang="en-GB" sz="1500" dirty="0">
              <a:solidFill>
                <a:schemeClr val="tx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500" dirty="0">
                <a:solidFill>
                  <a:schemeClr val="tx2"/>
                </a:solidFill>
                <a:latin typeface="Arial" panose="020B0604020202020204" pitchFamily="34" charset="0"/>
                <a:cs typeface="Arial" panose="020B0604020202020204" pitchFamily="34" charset="0"/>
              </a:rPr>
              <a:t>As a </a:t>
            </a:r>
            <a:r>
              <a:rPr lang="en-GB" sz="1500" dirty="0">
                <a:solidFill>
                  <a:schemeClr val="accent4"/>
                </a:solidFill>
                <a:latin typeface="Arial" panose="020B0604020202020204" pitchFamily="34" charset="0"/>
                <a:cs typeface="Arial" panose="020B0604020202020204" pitchFamily="34" charset="0"/>
              </a:rPr>
              <a:t>astronaut</a:t>
            </a:r>
            <a:r>
              <a:rPr lang="en-GB" sz="1500" dirty="0">
                <a:solidFill>
                  <a:schemeClr val="tx2"/>
                </a:solidFill>
                <a:latin typeface="Arial" panose="020B0604020202020204" pitchFamily="34" charset="0"/>
                <a:cs typeface="Arial" panose="020B0604020202020204" pitchFamily="34" charset="0"/>
              </a:rPr>
              <a:t>, I want to be able to see my family and friends on </a:t>
            </a:r>
            <a:r>
              <a:rPr lang="en-GB" sz="1500" dirty="0">
                <a:solidFill>
                  <a:schemeClr val="accent4"/>
                </a:solidFill>
                <a:latin typeface="Arial" panose="020B0604020202020204" pitchFamily="34" charset="0"/>
                <a:cs typeface="Arial" panose="020B0604020202020204" pitchFamily="34" charset="0"/>
              </a:rPr>
              <a:t>Earth in real time</a:t>
            </a:r>
            <a:r>
              <a:rPr lang="en-GB" sz="1500" dirty="0">
                <a:solidFill>
                  <a:schemeClr val="tx2"/>
                </a:solidFill>
                <a:latin typeface="Arial" panose="020B0604020202020204" pitchFamily="34" charset="0"/>
                <a:cs typeface="Arial" panose="020B0604020202020204" pitchFamily="34" charset="0"/>
              </a:rPr>
              <a:t>, so that I can </a:t>
            </a:r>
            <a:r>
              <a:rPr lang="en-GB" sz="1500" dirty="0">
                <a:solidFill>
                  <a:schemeClr val="accent4"/>
                </a:solidFill>
                <a:latin typeface="Arial" panose="020B0604020202020204" pitchFamily="34" charset="0"/>
                <a:cs typeface="Arial" panose="020B0604020202020204" pitchFamily="34" charset="0"/>
              </a:rPr>
              <a:t>stay connected</a:t>
            </a:r>
            <a:r>
              <a:rPr lang="en-GB" sz="1500" dirty="0">
                <a:solidFill>
                  <a:schemeClr val="tx2"/>
                </a:solidFill>
                <a:latin typeface="Arial" panose="020B0604020202020204" pitchFamily="34" charset="0"/>
                <a:cs typeface="Arial" panose="020B0604020202020204" pitchFamily="34" charset="0"/>
              </a:rPr>
              <a:t> with them while I'm away.</a:t>
            </a:r>
            <a:br>
              <a:rPr lang="en-GB" sz="1500" dirty="0">
                <a:solidFill>
                  <a:schemeClr val="tx2"/>
                </a:solidFill>
                <a:latin typeface="Arial" panose="020B0604020202020204" pitchFamily="34" charset="0"/>
                <a:cs typeface="Arial" panose="020B0604020202020204" pitchFamily="34" charset="0"/>
              </a:rPr>
            </a:br>
            <a:endParaRPr lang="en-GB" sz="1500" dirty="0">
              <a:solidFill>
                <a:schemeClr val="tx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500" dirty="0">
                <a:solidFill>
                  <a:schemeClr val="tx2"/>
                </a:solidFill>
                <a:latin typeface="Arial" panose="020B0604020202020204" pitchFamily="34" charset="0"/>
                <a:cs typeface="Arial" panose="020B0604020202020204" pitchFamily="34" charset="0"/>
              </a:rPr>
              <a:t>As a </a:t>
            </a:r>
            <a:r>
              <a:rPr lang="en-GB" sz="1500" dirty="0">
                <a:solidFill>
                  <a:schemeClr val="accent4"/>
                </a:solidFill>
                <a:latin typeface="Arial" panose="020B0604020202020204" pitchFamily="34" charset="0"/>
                <a:cs typeface="Arial" panose="020B0604020202020204" pitchFamily="34" charset="0"/>
              </a:rPr>
              <a:t>scientist</a:t>
            </a:r>
            <a:r>
              <a:rPr lang="en-GB" sz="1500" dirty="0">
                <a:solidFill>
                  <a:schemeClr val="tx2"/>
                </a:solidFill>
                <a:latin typeface="Arial" panose="020B0604020202020204" pitchFamily="34" charset="0"/>
                <a:cs typeface="Arial" panose="020B0604020202020204" pitchFamily="34" charset="0"/>
              </a:rPr>
              <a:t>, I want to be able to </a:t>
            </a:r>
            <a:r>
              <a:rPr lang="en-GB" sz="1500" dirty="0">
                <a:solidFill>
                  <a:schemeClr val="accent4"/>
                </a:solidFill>
                <a:latin typeface="Arial" panose="020B0604020202020204" pitchFamily="34" charset="0"/>
                <a:cs typeface="Arial" panose="020B0604020202020204" pitchFamily="34" charset="0"/>
              </a:rPr>
              <a:t>conduct video conferences </a:t>
            </a:r>
            <a:r>
              <a:rPr lang="en-GB" sz="1500" dirty="0">
                <a:solidFill>
                  <a:schemeClr val="tx2"/>
                </a:solidFill>
                <a:latin typeface="Arial" panose="020B0604020202020204" pitchFamily="34" charset="0"/>
                <a:cs typeface="Arial" panose="020B0604020202020204" pitchFamily="34" charset="0"/>
              </a:rPr>
              <a:t>with other scientists on other planets, so that we can </a:t>
            </a:r>
            <a:r>
              <a:rPr lang="en-GB" sz="1500" dirty="0">
                <a:solidFill>
                  <a:schemeClr val="accent4"/>
                </a:solidFill>
                <a:latin typeface="Arial" panose="020B0604020202020204" pitchFamily="34" charset="0"/>
                <a:cs typeface="Arial" panose="020B0604020202020204" pitchFamily="34" charset="0"/>
              </a:rPr>
              <a:t>share data and collaborate</a:t>
            </a:r>
            <a:r>
              <a:rPr lang="en-GB" sz="1500" dirty="0">
                <a:solidFill>
                  <a:schemeClr val="tx2"/>
                </a:solidFill>
                <a:latin typeface="Arial" panose="020B0604020202020204" pitchFamily="34" charset="0"/>
                <a:cs typeface="Arial" panose="020B0604020202020204" pitchFamily="34" charset="0"/>
              </a:rPr>
              <a:t> on research.</a:t>
            </a:r>
            <a:br>
              <a:rPr lang="en-GB" sz="1500" dirty="0">
                <a:solidFill>
                  <a:schemeClr val="tx2"/>
                </a:solidFill>
                <a:latin typeface="Arial" panose="020B0604020202020204" pitchFamily="34" charset="0"/>
                <a:cs typeface="Arial" panose="020B0604020202020204" pitchFamily="34" charset="0"/>
              </a:rPr>
            </a:br>
            <a:endParaRPr lang="en-GB" sz="1500" dirty="0">
              <a:solidFill>
                <a:schemeClr val="tx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500" dirty="0">
                <a:solidFill>
                  <a:schemeClr val="tx2"/>
                </a:solidFill>
                <a:latin typeface="Arial" panose="020B0604020202020204" pitchFamily="34" charset="0"/>
                <a:cs typeface="Arial" panose="020B0604020202020204" pitchFamily="34" charset="0"/>
              </a:rPr>
              <a:t>As a </a:t>
            </a:r>
            <a:r>
              <a:rPr lang="en-GB" sz="1500" dirty="0">
                <a:solidFill>
                  <a:schemeClr val="accent4"/>
                </a:solidFill>
                <a:latin typeface="Arial" panose="020B0604020202020204" pitchFamily="34" charset="0"/>
                <a:cs typeface="Arial" panose="020B0604020202020204" pitchFamily="34" charset="0"/>
              </a:rPr>
              <a:t>Guide</a:t>
            </a:r>
            <a:r>
              <a:rPr lang="en-GB" sz="1500" dirty="0">
                <a:solidFill>
                  <a:schemeClr val="tx2"/>
                </a:solidFill>
                <a:latin typeface="Arial" panose="020B0604020202020204" pitchFamily="34" charset="0"/>
                <a:cs typeface="Arial" panose="020B0604020202020204" pitchFamily="34" charset="0"/>
              </a:rPr>
              <a:t>, I want to be able to teach my students in </a:t>
            </a:r>
            <a:r>
              <a:rPr lang="en-GB" sz="1500" dirty="0">
                <a:solidFill>
                  <a:schemeClr val="accent4"/>
                </a:solidFill>
                <a:latin typeface="Arial" panose="020B0604020202020204" pitchFamily="34" charset="0"/>
                <a:cs typeface="Arial" panose="020B0604020202020204" pitchFamily="34" charset="0"/>
              </a:rPr>
              <a:t>real time from another planet</a:t>
            </a:r>
            <a:r>
              <a:rPr lang="en-GB" sz="1500" dirty="0">
                <a:solidFill>
                  <a:schemeClr val="tx2"/>
                </a:solidFill>
                <a:latin typeface="Arial" panose="020B0604020202020204" pitchFamily="34" charset="0"/>
                <a:cs typeface="Arial" panose="020B0604020202020204" pitchFamily="34" charset="0"/>
              </a:rPr>
              <a:t>, so that they can learn about different </a:t>
            </a:r>
            <a:r>
              <a:rPr lang="en-GB" sz="1500" dirty="0">
                <a:solidFill>
                  <a:schemeClr val="accent4"/>
                </a:solidFill>
                <a:latin typeface="Arial" panose="020B0604020202020204" pitchFamily="34" charset="0"/>
                <a:cs typeface="Arial" panose="020B0604020202020204" pitchFamily="34" charset="0"/>
              </a:rPr>
              <a:t>cultures and perspectives</a:t>
            </a:r>
            <a:r>
              <a:rPr lang="en-GB" sz="1500" dirty="0">
                <a:solidFill>
                  <a:schemeClr val="tx2"/>
                </a:solidFill>
                <a:latin typeface="Arial" panose="020B0604020202020204" pitchFamily="34" charset="0"/>
                <a:cs typeface="Arial" panose="020B0604020202020204" pitchFamily="34" charset="0"/>
              </a:rPr>
              <a:t>.</a:t>
            </a:r>
            <a:br>
              <a:rPr lang="en-GB" sz="1500" dirty="0">
                <a:solidFill>
                  <a:schemeClr val="tx2"/>
                </a:solidFill>
                <a:latin typeface="Arial" panose="020B0604020202020204" pitchFamily="34" charset="0"/>
                <a:cs typeface="Arial" panose="020B0604020202020204" pitchFamily="34" charset="0"/>
              </a:rPr>
            </a:br>
            <a:endParaRPr lang="en-GB" sz="1500" dirty="0">
              <a:solidFill>
                <a:schemeClr val="tx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500" dirty="0">
                <a:solidFill>
                  <a:schemeClr val="tx2"/>
                </a:solidFill>
                <a:latin typeface="Arial" panose="020B0604020202020204" pitchFamily="34" charset="0"/>
                <a:cs typeface="Arial" panose="020B0604020202020204" pitchFamily="34" charset="0"/>
              </a:rPr>
              <a:t>As a </a:t>
            </a:r>
            <a:r>
              <a:rPr lang="en-GB" sz="1500" dirty="0">
                <a:solidFill>
                  <a:schemeClr val="accent4"/>
                </a:solidFill>
                <a:latin typeface="Arial" panose="020B0604020202020204" pitchFamily="34" charset="0"/>
                <a:cs typeface="Arial" panose="020B0604020202020204" pitchFamily="34" charset="0"/>
              </a:rPr>
              <a:t>businessperson</a:t>
            </a:r>
            <a:r>
              <a:rPr lang="en-GB" sz="1500" dirty="0">
                <a:solidFill>
                  <a:schemeClr val="tx2"/>
                </a:solidFill>
                <a:latin typeface="Arial" panose="020B0604020202020204" pitchFamily="34" charset="0"/>
                <a:cs typeface="Arial" panose="020B0604020202020204" pitchFamily="34" charset="0"/>
              </a:rPr>
              <a:t>, I want to be able to hold </a:t>
            </a:r>
            <a:r>
              <a:rPr lang="en-GB" sz="1500" dirty="0">
                <a:solidFill>
                  <a:schemeClr val="accent4"/>
                </a:solidFill>
                <a:latin typeface="Arial" panose="020B0604020202020204" pitchFamily="34" charset="0"/>
                <a:cs typeface="Arial" panose="020B0604020202020204" pitchFamily="34" charset="0"/>
              </a:rPr>
              <a:t>video conferences with my clients </a:t>
            </a:r>
            <a:r>
              <a:rPr lang="en-GB" sz="1500" dirty="0">
                <a:solidFill>
                  <a:schemeClr val="tx2"/>
                </a:solidFill>
                <a:latin typeface="Arial" panose="020B0604020202020204" pitchFamily="34" charset="0"/>
                <a:cs typeface="Arial" panose="020B0604020202020204" pitchFamily="34" charset="0"/>
              </a:rPr>
              <a:t>and partners on other planets, so that I can </a:t>
            </a:r>
            <a:r>
              <a:rPr lang="en-GB" sz="1500" dirty="0">
                <a:solidFill>
                  <a:schemeClr val="accent4"/>
                </a:solidFill>
                <a:latin typeface="Arial" panose="020B0604020202020204" pitchFamily="34" charset="0"/>
                <a:cs typeface="Arial" panose="020B0604020202020204" pitchFamily="34" charset="0"/>
              </a:rPr>
              <a:t>expand my business.</a:t>
            </a:r>
            <a:endParaRPr lang="en-IN" sz="1500" dirty="0">
              <a:solidFill>
                <a:schemeClr val="tx2"/>
              </a:solidFill>
              <a:latin typeface="Arial" panose="020B0604020202020204" pitchFamily="34" charset="0"/>
              <a:cs typeface="Arial" panose="020B0604020202020204" pitchFamily="34" charset="0"/>
            </a:endParaRPr>
          </a:p>
        </p:txBody>
      </p:sp>
      <p:sp>
        <p:nvSpPr>
          <p:cNvPr id="10" name="Footer Placeholder 4">
            <a:extLst>
              <a:ext uri="{FF2B5EF4-FFF2-40B4-BE49-F238E27FC236}">
                <a16:creationId xmlns:a16="http://schemas.microsoft.com/office/drawing/2014/main" id="{768C3144-FE37-419C-8F46-C6A6EA5572BF}"/>
              </a:ext>
            </a:extLst>
          </p:cNvPr>
          <p:cNvSpPr txBox="1">
            <a:spLocks/>
          </p:cNvSpPr>
          <p:nvPr/>
        </p:nvSpPr>
        <p:spPr>
          <a:xfrm>
            <a:off x="143933" y="4861164"/>
            <a:ext cx="4572000" cy="187241"/>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800" dirty="0"/>
              <a:t>© 2021 Cognizant</a:t>
            </a:r>
          </a:p>
        </p:txBody>
      </p:sp>
    </p:spTree>
    <p:extLst>
      <p:ext uri="{BB962C8B-B14F-4D97-AF65-F5344CB8AC3E}">
        <p14:creationId xmlns:p14="http://schemas.microsoft.com/office/powerpoint/2010/main" val="558575802"/>
      </p:ext>
    </p:extLst>
  </p:cSld>
  <p:clrMapOvr>
    <a:masterClrMapping/>
  </p:clrMapOvr>
</p:sld>
</file>

<file path=ppt/theme/theme1.xml><?xml version="1.0" encoding="utf-8"?>
<a:theme xmlns:a="http://schemas.openxmlformats.org/drawingml/2006/main" name="CognizantTheme">
  <a:themeElements>
    <a:clrScheme name="Cognizant Colors 2020">
      <a:dk1>
        <a:srgbClr val="0033A0"/>
      </a:dk1>
      <a:lt1>
        <a:srgbClr val="FFFFFF"/>
      </a:lt1>
      <a:dk2>
        <a:srgbClr val="000000"/>
      </a:dk2>
      <a:lt2>
        <a:srgbClr val="FFFFFF"/>
      </a:lt2>
      <a:accent1>
        <a:srgbClr val="000063"/>
      </a:accent1>
      <a:accent2>
        <a:srgbClr val="0033A0"/>
      </a:accent2>
      <a:accent3>
        <a:srgbClr val="2C67FF"/>
      </a:accent3>
      <a:accent4>
        <a:srgbClr val="328DFF"/>
      </a:accent4>
      <a:accent5>
        <a:srgbClr val="404040"/>
      </a:accent5>
      <a:accent6>
        <a:srgbClr val="D9D9D9"/>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nizantTheme" id="{D3A03404-B80B-439B-AF19-52B6AF8DA76C}" vid="{75FB74F2-993F-428C-8E48-C53594268E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CognizantTheme</Template>
  <TotalTime>236</TotalTime>
  <Words>326</Words>
  <Application>Microsoft Office PowerPoint</Application>
  <PresentationFormat>On-screen Show (16:9)</PresentationFormat>
  <Paragraphs>19</Paragraphs>
  <Slides>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Courier New</vt:lpstr>
      <vt:lpstr>Google Sans</vt:lpstr>
      <vt:lpstr>Google Sans Mono</vt:lpstr>
      <vt:lpstr>Helvetica</vt:lpstr>
      <vt:lpstr>CognizantTheme</vt:lpstr>
      <vt:lpstr>Agile </vt:lpstr>
      <vt:lpstr>Task 2:  User Stories</vt:lpstr>
      <vt:lpstr>USER STORY </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Mills, Laura (Cognizant)</dc:creator>
  <cp:lastModifiedBy>Sethuraman B</cp:lastModifiedBy>
  <cp:revision>14</cp:revision>
  <dcterms:created xsi:type="dcterms:W3CDTF">2021-06-03T17:56:22Z</dcterms:created>
  <dcterms:modified xsi:type="dcterms:W3CDTF">2023-06-23T12:38:41Z</dcterms:modified>
</cp:coreProperties>
</file>