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  <p:sldId id="267" r:id="rId5"/>
    <p:sldId id="26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4D10E-5FD4-4AAE-8496-8BB685EB63F9}"/>
              </a:ext>
            </a:extLst>
          </p:cNvPr>
          <p:cNvSpPr/>
          <p:nvPr/>
        </p:nvSpPr>
        <p:spPr>
          <a:xfrm>
            <a:off x="2583441" y="3175752"/>
            <a:ext cx="260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E3E3E3"/>
                </a:solidFill>
                <a:latin typeface="+mj-lt"/>
              </a:rPr>
              <a:t>A Comparative Analysis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360780"/>
          </a:xfrm>
        </p:spPr>
        <p:txBody>
          <a:bodyPr/>
          <a:lstStyle/>
          <a:p>
            <a:r>
              <a:rPr lang="en-US" b="0" dirty="0"/>
              <a:t>Waterfall </a:t>
            </a:r>
            <a:r>
              <a:rPr lang="en-IN" b="0" dirty="0"/>
              <a:t>Methodology:</a:t>
            </a:r>
            <a:r>
              <a:rPr lang="en-US" b="0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258" y="1478420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258" y="2031902"/>
            <a:ext cx="3796453" cy="139825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Structured and predictable.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Easy to plan and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Good for projects with well-defined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1478420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2031902"/>
            <a:ext cx="3877735" cy="13361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Rigid and inflexible.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Difficult to change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Can be slow and time-consuming.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99EE3-8593-4EDE-BB85-5D9AB013D97C}"/>
              </a:ext>
            </a:extLst>
          </p:cNvPr>
          <p:cNvSpPr/>
          <p:nvPr/>
        </p:nvSpPr>
        <p:spPr>
          <a:xfrm>
            <a:off x="822959" y="618827"/>
            <a:ext cx="778594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linear approach to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is broken down into a series of phases, and each phase must be  completed before the next phase can begin.</a:t>
            </a:r>
            <a:endParaRPr lang="en-GB" sz="1500" b="0" i="0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82A13-142B-4A28-84C0-9169A1D4B58A}"/>
              </a:ext>
            </a:extLst>
          </p:cNvPr>
          <p:cNvSpPr/>
          <p:nvPr/>
        </p:nvSpPr>
        <p:spPr>
          <a:xfrm>
            <a:off x="810258" y="3368042"/>
            <a:ext cx="7954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Projects that Would Benefit:</a:t>
            </a:r>
          </a:p>
          <a:p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5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new website, Developing a new software application, Designing a new product</a:t>
            </a:r>
            <a:endParaRPr lang="en-GB" sz="1500" b="0" i="0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387874"/>
          </a:xfrm>
        </p:spPr>
        <p:txBody>
          <a:bodyPr/>
          <a:lstStyle/>
          <a:p>
            <a:r>
              <a:rPr lang="en-US" b="0" dirty="0"/>
              <a:t>Agile </a:t>
            </a:r>
            <a:r>
              <a:rPr lang="en-IN" b="0" dirty="0"/>
              <a:t>Methodology: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59" y="1371410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" y="1956681"/>
            <a:ext cx="3945468" cy="157899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 and adaptable.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for projects with changing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Encourages collaboration and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faster and more efficient than Waterfall.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1371410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8" y="2010868"/>
            <a:ext cx="3390055" cy="157899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difficult to plan and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Requires a high level of commitment from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as well-suited for projects with complex requirements.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91E919-A4B3-4357-92B6-CFD1A4F8E7BE}"/>
              </a:ext>
            </a:extLst>
          </p:cNvPr>
          <p:cNvSpPr/>
          <p:nvPr/>
        </p:nvSpPr>
        <p:spPr>
          <a:xfrm>
            <a:off x="822959" y="533603"/>
            <a:ext cx="75437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iterative and incremental approach to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is broken down into a series of small, manageable chunks, and each chunk is developed and delivered in a series of short cycles.</a:t>
            </a:r>
            <a:endParaRPr lang="en-GB" sz="1500" b="0" i="0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688AC-7EF4-437D-9932-21445B838904}"/>
              </a:ext>
            </a:extLst>
          </p:cNvPr>
          <p:cNvSpPr/>
          <p:nvPr/>
        </p:nvSpPr>
        <p:spPr>
          <a:xfrm>
            <a:off x="751240" y="3666096"/>
            <a:ext cx="302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Projects that Would Benefit: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31997-A151-45DC-AABF-CF7697851822}"/>
              </a:ext>
            </a:extLst>
          </p:cNvPr>
          <p:cNvSpPr/>
          <p:nvPr/>
        </p:nvSpPr>
        <p:spPr>
          <a:xfrm>
            <a:off x="822959" y="3995179"/>
            <a:ext cx="74540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tx2"/>
                </a:solidFill>
                <a:latin typeface="Google Sans"/>
              </a:rPr>
              <a:t>Developing a new mobile app, Releasing new features for an existing software application, Conducting marketing campaigns</a:t>
            </a:r>
            <a:endParaRPr lang="en-GB" sz="1500" b="0" i="0" dirty="0">
              <a:solidFill>
                <a:schemeClr val="tx2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0AD8-A8EE-4AA3-8CF6-69E31287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381100"/>
          </a:xfrm>
        </p:spPr>
        <p:txBody>
          <a:bodyPr/>
          <a:lstStyle/>
          <a:p>
            <a:r>
              <a:rPr lang="en-GB" b="0" dirty="0"/>
              <a:t>Which Methodology is Right for You?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6D6F3-F5EA-4EB2-9A24-83E86D63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667171"/>
            <a:ext cx="7941733" cy="552212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chemeClr val="tx2"/>
                </a:solidFill>
              </a:rPr>
              <a:t>The best methodology for your project will depend on the specific circumstances.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6BCA-8691-41A5-BC51-B17405DC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680" y="1219383"/>
            <a:ext cx="7498080" cy="2183116"/>
          </a:xfrm>
        </p:spPr>
        <p:txBody>
          <a:bodyPr>
            <a:normAutofit lnSpcReduction="10000"/>
          </a:bodyPr>
          <a:lstStyle/>
          <a:p>
            <a:r>
              <a:rPr lang="en-GB" sz="1500" dirty="0">
                <a:solidFill>
                  <a:schemeClr val="tx1"/>
                </a:solidFill>
              </a:rPr>
              <a:t>Here are some factors to consider:</a:t>
            </a:r>
          </a:p>
          <a:p>
            <a:pPr lvl="1"/>
            <a:r>
              <a:rPr lang="en-GB" sz="1500" b="1" dirty="0">
                <a:solidFill>
                  <a:schemeClr val="tx2"/>
                </a:solidFill>
              </a:rPr>
              <a:t>The nature of the project:</a:t>
            </a:r>
            <a:r>
              <a:rPr lang="en-GB" sz="1500" dirty="0">
                <a:solidFill>
                  <a:schemeClr val="tx2"/>
                </a:solidFill>
              </a:rPr>
              <a:t> Waterfall is a good choice for projects with well-defined requirements and a clear end goal. Agile is a better choice for projects with changing requirements or where there is a need for flexibility.</a:t>
            </a:r>
          </a:p>
          <a:p>
            <a:pPr lvl="1"/>
            <a:r>
              <a:rPr lang="en-GB" sz="1500" b="1" dirty="0">
                <a:solidFill>
                  <a:schemeClr val="tx2"/>
                </a:solidFill>
              </a:rPr>
              <a:t>The size and complexity of the project:</a:t>
            </a:r>
            <a:r>
              <a:rPr lang="en-GB" sz="1500" dirty="0">
                <a:solidFill>
                  <a:schemeClr val="tx2"/>
                </a:solidFill>
              </a:rPr>
              <a:t> Waterfall is a good choice for large and complex projects. Agile is a better choice for smaller and simpler projects.</a:t>
            </a:r>
          </a:p>
          <a:p>
            <a:pPr lvl="1"/>
            <a:r>
              <a:rPr lang="en-GB" sz="1500" b="1" dirty="0">
                <a:solidFill>
                  <a:schemeClr val="tx2"/>
                </a:solidFill>
              </a:rPr>
              <a:t>The team's experience and skills:</a:t>
            </a:r>
            <a:r>
              <a:rPr lang="en-GB" sz="1500" dirty="0">
                <a:solidFill>
                  <a:schemeClr val="tx2"/>
                </a:solidFill>
              </a:rPr>
              <a:t> Waterfall is a good choice for teams with experience in traditional project management. Agile is a better choice for teams with experience in agile methodologies.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D5FF4-040D-4493-BA50-2301FCFE05A7}"/>
              </a:ext>
            </a:extLst>
          </p:cNvPr>
          <p:cNvSpPr/>
          <p:nvPr/>
        </p:nvSpPr>
        <p:spPr>
          <a:xfrm>
            <a:off x="822960" y="3402499"/>
            <a:ext cx="749808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 and Agile are both effective project management methodologies.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methodology for your project will depend on the specific circumstances.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carefully consider the factors that are important to your project before making a decision.</a:t>
            </a:r>
            <a:endParaRPr lang="en-GB" sz="15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6959-A30F-4590-A8A1-8AD606BA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253" y="2190276"/>
            <a:ext cx="7543800" cy="1088068"/>
          </a:xfrm>
        </p:spPr>
        <p:txBody>
          <a:bodyPr/>
          <a:lstStyle/>
          <a:p>
            <a:pPr algn="ctr"/>
            <a:r>
              <a:rPr lang="en-I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1488844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28</TotalTime>
  <Words>398</Words>
  <Application>Microsoft Office PowerPoint</Application>
  <PresentationFormat>On-screen Show 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Google Sans</vt:lpstr>
      <vt:lpstr>CognizantTheme</vt:lpstr>
      <vt:lpstr>Waterfall vs. Agile</vt:lpstr>
      <vt:lpstr>Waterfall Methodology: </vt:lpstr>
      <vt:lpstr>Agile Methodology:</vt:lpstr>
      <vt:lpstr>Which Methodology is Right for You?</vt:lpstr>
      <vt:lpstr>Thanks!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Sethuraman B</cp:lastModifiedBy>
  <cp:revision>6</cp:revision>
  <dcterms:created xsi:type="dcterms:W3CDTF">2021-06-04T16:24:13Z</dcterms:created>
  <dcterms:modified xsi:type="dcterms:W3CDTF">2023-06-23T11:33:01Z</dcterms:modified>
</cp:coreProperties>
</file>