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6" r:id="rId6"/>
    <p:sldId id="264" r:id="rId7"/>
    <p:sldId id="258" r:id="rId8"/>
    <p:sldId id="261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pwr\Effective-Business-Presentations-with-PowerPoint_Data-Analysis-of-aircraft-fuel-cost-route-and-revenue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pwr\Effective-Business-Presentations-with-PowerPoint_Data-Analysis-of-aircraft-fuel-cost-route-and-revenue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Flight ID vs Aircraft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A319</c:v>
              </c:pt>
              <c:pt idx="1">
                <c:v>A320</c:v>
              </c:pt>
              <c:pt idx="2">
                <c:v>B737</c:v>
              </c:pt>
            </c:strLit>
          </c:cat>
          <c:val>
            <c:numLit>
              <c:formatCode>General</c:formatCode>
              <c:ptCount val="3"/>
              <c:pt idx="0">
                <c:v>3879</c:v>
              </c:pt>
              <c:pt idx="1">
                <c:v>1298</c:v>
              </c:pt>
              <c:pt idx="2">
                <c:v>4459</c:v>
              </c:pt>
            </c:numLit>
          </c:val>
          <c:extLst>
            <c:ext xmlns:c16="http://schemas.microsoft.com/office/drawing/2014/chart" uri="{C3380CC4-5D6E-409C-BE32-E72D297353CC}">
              <c16:uniqueId val="{00000000-8701-4F97-BBC4-1B2E7E0BCDD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86342720"/>
        <c:axId val="686390480"/>
      </c:barChart>
      <c:catAx>
        <c:axId val="686342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390480"/>
        <c:crosses val="autoZero"/>
        <c:auto val="1"/>
        <c:lblAlgn val="ctr"/>
        <c:lblOffset val="100"/>
        <c:noMultiLvlLbl val="0"/>
        <c:extLst/>
      </c:catAx>
      <c:valAx>
        <c:axId val="6863904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86342720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[Effective-Business-Presentations-with-PowerPoint_Data-Analysis-of-aircraft-fuel-cost-route-and-revenue (2).xlsx]PivotChartTable2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 by Flight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9636"/>
              <c:pt idx="0">
                <c:v>Flight8202</c:v>
              </c:pt>
              <c:pt idx="1">
                <c:v>Flight8279</c:v>
              </c:pt>
              <c:pt idx="2">
                <c:v>Flight6243</c:v>
              </c:pt>
              <c:pt idx="3">
                <c:v>Flight1819</c:v>
              </c:pt>
              <c:pt idx="4">
                <c:v>Flight7316</c:v>
              </c:pt>
              <c:pt idx="5">
                <c:v>Flight9310</c:v>
              </c:pt>
              <c:pt idx="6">
                <c:v>Flight8960</c:v>
              </c:pt>
              <c:pt idx="7">
                <c:v>Flight8806</c:v>
              </c:pt>
              <c:pt idx="8">
                <c:v>Flight8320</c:v>
              </c:pt>
              <c:pt idx="9">
                <c:v>Flight3769</c:v>
              </c:pt>
              <c:pt idx="10">
                <c:v>Flight1580</c:v>
              </c:pt>
              <c:pt idx="11">
                <c:v>Flight2232</c:v>
              </c:pt>
              <c:pt idx="12">
                <c:v>Flight1449</c:v>
              </c:pt>
              <c:pt idx="13">
                <c:v>Flight2466</c:v>
              </c:pt>
              <c:pt idx="14">
                <c:v>Flight8818</c:v>
              </c:pt>
              <c:pt idx="15">
                <c:v>Flight3819</c:v>
              </c:pt>
              <c:pt idx="16">
                <c:v>Flight3456</c:v>
              </c:pt>
              <c:pt idx="17">
                <c:v>Flight8005</c:v>
              </c:pt>
              <c:pt idx="18">
                <c:v>Flight7507</c:v>
              </c:pt>
              <c:pt idx="19">
                <c:v>Flight6554</c:v>
              </c:pt>
              <c:pt idx="20">
                <c:v>Flight6418</c:v>
              </c:pt>
              <c:pt idx="21">
                <c:v>Flight3417</c:v>
              </c:pt>
              <c:pt idx="22">
                <c:v>Flight3530</c:v>
              </c:pt>
              <c:pt idx="23">
                <c:v>Flight1851</c:v>
              </c:pt>
              <c:pt idx="24">
                <c:v>Flight9065</c:v>
              </c:pt>
              <c:pt idx="25">
                <c:v>Flight7841</c:v>
              </c:pt>
              <c:pt idx="26">
                <c:v>Flight7742</c:v>
              </c:pt>
              <c:pt idx="27">
                <c:v>Flight7598</c:v>
              </c:pt>
              <c:pt idx="28">
                <c:v>Flight5759</c:v>
              </c:pt>
              <c:pt idx="29">
                <c:v>Flight7216</c:v>
              </c:pt>
              <c:pt idx="30">
                <c:v>Flight5448</c:v>
              </c:pt>
              <c:pt idx="31">
                <c:v>Flight6218</c:v>
              </c:pt>
              <c:pt idx="32">
                <c:v>Flight5265</c:v>
              </c:pt>
              <c:pt idx="33">
                <c:v>Flight5155</c:v>
              </c:pt>
              <c:pt idx="34">
                <c:v>Flight3613</c:v>
              </c:pt>
              <c:pt idx="35">
                <c:v>Flight2663</c:v>
              </c:pt>
              <c:pt idx="36">
                <c:v>Flight1618</c:v>
              </c:pt>
              <c:pt idx="37">
                <c:v>Flight270</c:v>
              </c:pt>
              <c:pt idx="38">
                <c:v>Flight1710</c:v>
              </c:pt>
              <c:pt idx="39">
                <c:v>Flight9237</c:v>
              </c:pt>
              <c:pt idx="40">
                <c:v>Flight6237</c:v>
              </c:pt>
              <c:pt idx="41">
                <c:v>Flight4988</c:v>
              </c:pt>
              <c:pt idx="42">
                <c:v>Flight8324</c:v>
              </c:pt>
              <c:pt idx="43">
                <c:v>Flight922</c:v>
              </c:pt>
              <c:pt idx="44">
                <c:v>Flight7763</c:v>
              </c:pt>
              <c:pt idx="45">
                <c:v>Flight7627</c:v>
              </c:pt>
              <c:pt idx="46">
                <c:v>Flight8391</c:v>
              </c:pt>
              <c:pt idx="47">
                <c:v>Flight547</c:v>
              </c:pt>
              <c:pt idx="48">
                <c:v>Flight569</c:v>
              </c:pt>
              <c:pt idx="49">
                <c:v>Flight58</c:v>
              </c:pt>
              <c:pt idx="50">
                <c:v>Flight603</c:v>
              </c:pt>
              <c:pt idx="51">
                <c:v>Flight5404</c:v>
              </c:pt>
              <c:pt idx="52">
                <c:v>Flight738</c:v>
              </c:pt>
              <c:pt idx="53">
                <c:v>Flight5527</c:v>
              </c:pt>
              <c:pt idx="54">
                <c:v>Flight6826</c:v>
              </c:pt>
              <c:pt idx="55">
                <c:v>Flight6890</c:v>
              </c:pt>
              <c:pt idx="56">
                <c:v>Flight7018</c:v>
              </c:pt>
              <c:pt idx="57">
                <c:v>Flight5456</c:v>
              </c:pt>
              <c:pt idx="58">
                <c:v>Flight7269</c:v>
              </c:pt>
              <c:pt idx="59">
                <c:v>Flight6281</c:v>
              </c:pt>
              <c:pt idx="60">
                <c:v>Flight5797</c:v>
              </c:pt>
              <c:pt idx="61">
                <c:v>Flight7449</c:v>
              </c:pt>
              <c:pt idx="62">
                <c:v>Flight6332</c:v>
              </c:pt>
              <c:pt idx="63">
                <c:v>Flight4767</c:v>
              </c:pt>
              <c:pt idx="64">
                <c:v>Flight4540</c:v>
              </c:pt>
              <c:pt idx="65">
                <c:v>Flight4441</c:v>
              </c:pt>
              <c:pt idx="66">
                <c:v>Flight4851</c:v>
              </c:pt>
              <c:pt idx="67">
                <c:v>Flight4663</c:v>
              </c:pt>
              <c:pt idx="68">
                <c:v>Flight4211</c:v>
              </c:pt>
              <c:pt idx="69">
                <c:v>Flight3196</c:v>
              </c:pt>
              <c:pt idx="70">
                <c:v>Flight4338</c:v>
              </c:pt>
              <c:pt idx="71">
                <c:v>Flight3834</c:v>
              </c:pt>
              <c:pt idx="72">
                <c:v>Flight3861</c:v>
              </c:pt>
              <c:pt idx="73">
                <c:v>Flight4134</c:v>
              </c:pt>
              <c:pt idx="74">
                <c:v>Flight2310</c:v>
              </c:pt>
              <c:pt idx="75">
                <c:v>Flight1323</c:v>
              </c:pt>
              <c:pt idx="76">
                <c:v>Flight1202</c:v>
              </c:pt>
              <c:pt idx="77">
                <c:v>Flight1753</c:v>
              </c:pt>
              <c:pt idx="78">
                <c:v>Flight2271</c:v>
              </c:pt>
              <c:pt idx="79">
                <c:v>Flight1433</c:v>
              </c:pt>
              <c:pt idx="80">
                <c:v>Flight2461</c:v>
              </c:pt>
              <c:pt idx="81">
                <c:v>Flight1169</c:v>
              </c:pt>
              <c:pt idx="82">
                <c:v>Flight1235</c:v>
              </c:pt>
              <c:pt idx="83">
                <c:v>Flight1490</c:v>
              </c:pt>
              <c:pt idx="84">
                <c:v>Flight2240</c:v>
              </c:pt>
              <c:pt idx="85">
                <c:v>Flight2026</c:v>
              </c:pt>
              <c:pt idx="86">
                <c:v>Flight7643</c:v>
              </c:pt>
              <c:pt idx="87">
                <c:v>Flight6908</c:v>
              </c:pt>
              <c:pt idx="88">
                <c:v>Flight6579</c:v>
              </c:pt>
              <c:pt idx="89">
                <c:v>Flight6612</c:v>
              </c:pt>
              <c:pt idx="90">
                <c:v>Flight5065</c:v>
              </c:pt>
              <c:pt idx="91">
                <c:v>Flight4189</c:v>
              </c:pt>
              <c:pt idx="92">
                <c:v>Flight2632</c:v>
              </c:pt>
              <c:pt idx="93">
                <c:v>Flight8597</c:v>
              </c:pt>
              <c:pt idx="94">
                <c:v>Flight7347</c:v>
              </c:pt>
              <c:pt idx="95">
                <c:v>Flight6426</c:v>
              </c:pt>
              <c:pt idx="96">
                <c:v>Flight2898</c:v>
              </c:pt>
              <c:pt idx="97">
                <c:v>Flight7660</c:v>
              </c:pt>
              <c:pt idx="98">
                <c:v>Flight933</c:v>
              </c:pt>
              <c:pt idx="99">
                <c:v>Flight9311</c:v>
              </c:pt>
              <c:pt idx="100">
                <c:v>Flight853</c:v>
              </c:pt>
              <c:pt idx="101">
                <c:v>Flight8777</c:v>
              </c:pt>
              <c:pt idx="102">
                <c:v>Flight5969</c:v>
              </c:pt>
              <c:pt idx="103">
                <c:v>Flight7295</c:v>
              </c:pt>
              <c:pt idx="104">
                <c:v>Flight7187</c:v>
              </c:pt>
              <c:pt idx="105">
                <c:v>Flight6430</c:v>
              </c:pt>
              <c:pt idx="106">
                <c:v>Flight3415</c:v>
              </c:pt>
              <c:pt idx="107">
                <c:v>Flight5179</c:v>
              </c:pt>
              <c:pt idx="108">
                <c:v>Flight3284</c:v>
              </c:pt>
              <c:pt idx="109">
                <c:v>Flight3685</c:v>
              </c:pt>
              <c:pt idx="110">
                <c:v>Flight5202</c:v>
              </c:pt>
              <c:pt idx="111">
                <c:v>Flight5245</c:v>
              </c:pt>
              <c:pt idx="112">
                <c:v>Flight471</c:v>
              </c:pt>
              <c:pt idx="113">
                <c:v>Flight3764</c:v>
              </c:pt>
              <c:pt idx="114">
                <c:v>Flight5331</c:v>
              </c:pt>
              <c:pt idx="115">
                <c:v>Flight3156</c:v>
              </c:pt>
              <c:pt idx="116">
                <c:v>Flight1023</c:v>
              </c:pt>
              <c:pt idx="117">
                <c:v>Flight1076</c:v>
              </c:pt>
              <c:pt idx="118">
                <c:v>Flight1724</c:v>
              </c:pt>
              <c:pt idx="119">
                <c:v>Flight2812</c:v>
              </c:pt>
              <c:pt idx="120">
                <c:v>Flight2025</c:v>
              </c:pt>
              <c:pt idx="121">
                <c:v>Flight2961</c:v>
              </c:pt>
              <c:pt idx="122">
                <c:v>Flight2027</c:v>
              </c:pt>
              <c:pt idx="123">
                <c:v>Flight2252</c:v>
              </c:pt>
              <c:pt idx="124">
                <c:v>Flight6147</c:v>
              </c:pt>
              <c:pt idx="125">
                <c:v>Flight6130</c:v>
              </c:pt>
              <c:pt idx="126">
                <c:v>Flight3516</c:v>
              </c:pt>
              <c:pt idx="127">
                <c:v>Flight2586</c:v>
              </c:pt>
              <c:pt idx="128">
                <c:v>Flight8755</c:v>
              </c:pt>
              <c:pt idx="129">
                <c:v>Flight763</c:v>
              </c:pt>
              <c:pt idx="130">
                <c:v>Flight9466</c:v>
              </c:pt>
              <c:pt idx="131">
                <c:v>Flight9176</c:v>
              </c:pt>
              <c:pt idx="132">
                <c:v>Flight6744</c:v>
              </c:pt>
              <c:pt idx="133">
                <c:v>Flight543</c:v>
              </c:pt>
              <c:pt idx="134">
                <c:v>Flight538</c:v>
              </c:pt>
              <c:pt idx="135">
                <c:v>Flight5854</c:v>
              </c:pt>
              <c:pt idx="136">
                <c:v>Flight675</c:v>
              </c:pt>
              <c:pt idx="137">
                <c:v>Flight5945</c:v>
              </c:pt>
              <c:pt idx="138">
                <c:v>Flight6462</c:v>
              </c:pt>
              <c:pt idx="139">
                <c:v>Flight3989</c:v>
              </c:pt>
              <c:pt idx="140">
                <c:v>Flight4966</c:v>
              </c:pt>
              <c:pt idx="141">
                <c:v>Flight4291</c:v>
              </c:pt>
              <c:pt idx="142">
                <c:v>Flight3366</c:v>
              </c:pt>
              <c:pt idx="143">
                <c:v>Flight3268</c:v>
              </c:pt>
              <c:pt idx="144">
                <c:v>Flight388</c:v>
              </c:pt>
              <c:pt idx="145">
                <c:v>Flight4129</c:v>
              </c:pt>
              <c:pt idx="146">
                <c:v>Flight3161</c:v>
              </c:pt>
              <c:pt idx="147">
                <c:v>Flight2432</c:v>
              </c:pt>
              <c:pt idx="148">
                <c:v>Flight2646</c:v>
              </c:pt>
              <c:pt idx="149">
                <c:v>Flight2969</c:v>
              </c:pt>
              <c:pt idx="150">
                <c:v>Flight3000</c:v>
              </c:pt>
              <c:pt idx="151">
                <c:v>Flight283</c:v>
              </c:pt>
              <c:pt idx="152">
                <c:v>Flight234</c:v>
              </c:pt>
              <c:pt idx="153">
                <c:v>Flight7741</c:v>
              </c:pt>
              <c:pt idx="154">
                <c:v>Flight7527</c:v>
              </c:pt>
              <c:pt idx="155">
                <c:v>Flight8121</c:v>
              </c:pt>
              <c:pt idx="156">
                <c:v>Flight8146</c:v>
              </c:pt>
              <c:pt idx="157">
                <c:v>Flight8170</c:v>
              </c:pt>
              <c:pt idx="158">
                <c:v>Flight8778</c:v>
              </c:pt>
              <c:pt idx="159">
                <c:v>Flight787</c:v>
              </c:pt>
              <c:pt idx="160">
                <c:v>Flight7032</c:v>
              </c:pt>
              <c:pt idx="161">
                <c:v>Flight7134</c:v>
              </c:pt>
              <c:pt idx="162">
                <c:v>Flight7128</c:v>
              </c:pt>
              <c:pt idx="163">
                <c:v>Flight5729</c:v>
              </c:pt>
              <c:pt idx="164">
                <c:v>Flight6659</c:v>
              </c:pt>
              <c:pt idx="165">
                <c:v>Flight724</c:v>
              </c:pt>
              <c:pt idx="166">
                <c:v>Flight4967</c:v>
              </c:pt>
              <c:pt idx="167">
                <c:v>Flight4893</c:v>
              </c:pt>
              <c:pt idx="168">
                <c:v>Flight3566</c:v>
              </c:pt>
              <c:pt idx="169">
                <c:v>Flight3312</c:v>
              </c:pt>
              <c:pt idx="170">
                <c:v>Flight4541</c:v>
              </c:pt>
              <c:pt idx="171">
                <c:v>Flight3910</c:v>
              </c:pt>
              <c:pt idx="172">
                <c:v>Flight1639</c:v>
              </c:pt>
              <c:pt idx="173">
                <c:v>Flight1763</c:v>
              </c:pt>
              <c:pt idx="174">
                <c:v>Flight2357</c:v>
              </c:pt>
              <c:pt idx="175">
                <c:v>Flight1962</c:v>
              </c:pt>
              <c:pt idx="176">
                <c:v>Flight2787</c:v>
              </c:pt>
              <c:pt idx="177">
                <c:v>Flight1004</c:v>
              </c:pt>
              <c:pt idx="178">
                <c:v>Flight3094</c:v>
              </c:pt>
              <c:pt idx="179">
                <c:v>Flight2333</c:v>
              </c:pt>
              <c:pt idx="180">
                <c:v>Flight3143</c:v>
              </c:pt>
              <c:pt idx="181">
                <c:v>Flight9530</c:v>
              </c:pt>
              <c:pt idx="182">
                <c:v>Flight9404</c:v>
              </c:pt>
              <c:pt idx="183">
                <c:v>Flight8386</c:v>
              </c:pt>
              <c:pt idx="184">
                <c:v>Flight8680</c:v>
              </c:pt>
              <c:pt idx="185">
                <c:v>Flight826</c:v>
              </c:pt>
              <c:pt idx="186">
                <c:v>Flight775</c:v>
              </c:pt>
              <c:pt idx="187">
                <c:v>Flight8136</c:v>
              </c:pt>
              <c:pt idx="188">
                <c:v>Flight5545</c:v>
              </c:pt>
              <c:pt idx="189">
                <c:v>Flight7228</c:v>
              </c:pt>
              <c:pt idx="190">
                <c:v>Flight6222</c:v>
              </c:pt>
              <c:pt idx="191">
                <c:v>Flight5659</c:v>
              </c:pt>
              <c:pt idx="192">
                <c:v>Flight6656</c:v>
              </c:pt>
              <c:pt idx="193">
                <c:v>Flight6752</c:v>
              </c:pt>
              <c:pt idx="194">
                <c:v>Flight7312</c:v>
              </c:pt>
              <c:pt idx="195">
                <c:v>Flight4978</c:v>
              </c:pt>
              <c:pt idx="196">
                <c:v>Flight4571</c:v>
              </c:pt>
              <c:pt idx="197">
                <c:v>Flight4003</c:v>
              </c:pt>
              <c:pt idx="198">
                <c:v>Flight316</c:v>
              </c:pt>
              <c:pt idx="199">
                <c:v>Flight2860</c:v>
              </c:pt>
              <c:pt idx="200">
                <c:v>Flight265</c:v>
              </c:pt>
              <c:pt idx="201">
                <c:v>Flight102</c:v>
              </c:pt>
              <c:pt idx="202">
                <c:v>Flight309</c:v>
              </c:pt>
              <c:pt idx="203">
                <c:v>Flight2625</c:v>
              </c:pt>
              <c:pt idx="204">
                <c:v>Flight9507</c:v>
              </c:pt>
              <c:pt idx="205">
                <c:v>Flight9397</c:v>
              </c:pt>
              <c:pt idx="206">
                <c:v>Flight8566</c:v>
              </c:pt>
              <c:pt idx="207">
                <c:v>Flight5660</c:v>
              </c:pt>
              <c:pt idx="208">
                <c:v>Flight579</c:v>
              </c:pt>
              <c:pt idx="209">
                <c:v>Flight7124</c:v>
              </c:pt>
              <c:pt idx="210">
                <c:v>Flight660</c:v>
              </c:pt>
              <c:pt idx="211">
                <c:v>Flight6615</c:v>
              </c:pt>
              <c:pt idx="212">
                <c:v>Flight6593</c:v>
              </c:pt>
              <c:pt idx="213">
                <c:v>Flight3587</c:v>
              </c:pt>
              <c:pt idx="214">
                <c:v>Flight3679</c:v>
              </c:pt>
              <c:pt idx="215">
                <c:v>Flight3677</c:v>
              </c:pt>
              <c:pt idx="216">
                <c:v>Flight3535</c:v>
              </c:pt>
              <c:pt idx="217">
                <c:v>Flight5121</c:v>
              </c:pt>
              <c:pt idx="218">
                <c:v>Flight526</c:v>
              </c:pt>
              <c:pt idx="219">
                <c:v>Flight4147</c:v>
              </c:pt>
              <c:pt idx="220">
                <c:v>Flight2795</c:v>
              </c:pt>
              <c:pt idx="221">
                <c:v>Flight2991</c:v>
              </c:pt>
              <c:pt idx="222">
                <c:v>Flight1380</c:v>
              </c:pt>
              <c:pt idx="223">
                <c:v>Flight1928</c:v>
              </c:pt>
              <c:pt idx="224">
                <c:v>Flight1780</c:v>
              </c:pt>
              <c:pt idx="225">
                <c:v>Flight3152</c:v>
              </c:pt>
              <c:pt idx="226">
                <c:v>Flight8066</c:v>
              </c:pt>
              <c:pt idx="227">
                <c:v>Flight3913</c:v>
              </c:pt>
              <c:pt idx="228">
                <c:v>Flight863</c:v>
              </c:pt>
              <c:pt idx="229">
                <c:v>Flight8322</c:v>
              </c:pt>
              <c:pt idx="230">
                <c:v>Flight920</c:v>
              </c:pt>
              <c:pt idx="231">
                <c:v>Flight8087</c:v>
              </c:pt>
              <c:pt idx="232">
                <c:v>Flight8506</c:v>
              </c:pt>
              <c:pt idx="233">
                <c:v>Flight61</c:v>
              </c:pt>
              <c:pt idx="234">
                <c:v>Flight6238</c:v>
              </c:pt>
              <c:pt idx="235">
                <c:v>Flight5468</c:v>
              </c:pt>
              <c:pt idx="236">
                <c:v>Flight7315</c:v>
              </c:pt>
              <c:pt idx="237">
                <c:v>Flight6967</c:v>
              </c:pt>
              <c:pt idx="238">
                <c:v>Flight6978</c:v>
              </c:pt>
              <c:pt idx="239">
                <c:v>Flight4114</c:v>
              </c:pt>
              <c:pt idx="240">
                <c:v>Flight4398</c:v>
              </c:pt>
              <c:pt idx="241">
                <c:v>Flight5098</c:v>
              </c:pt>
              <c:pt idx="242">
                <c:v>Flight3750</c:v>
              </c:pt>
              <c:pt idx="243">
                <c:v>Flight5290</c:v>
              </c:pt>
              <c:pt idx="244">
                <c:v>Flight4271</c:v>
              </c:pt>
              <c:pt idx="245">
                <c:v>Flight32</c:v>
              </c:pt>
              <c:pt idx="246">
                <c:v>Flight3193</c:v>
              </c:pt>
              <c:pt idx="247">
                <c:v>Flight5270</c:v>
              </c:pt>
              <c:pt idx="248">
                <c:v>Flight3558</c:v>
              </c:pt>
              <c:pt idx="249">
                <c:v>Flight4944</c:v>
              </c:pt>
              <c:pt idx="250">
                <c:v>Flight4954</c:v>
              </c:pt>
              <c:pt idx="251">
                <c:v>Flight3302</c:v>
              </c:pt>
              <c:pt idx="252">
                <c:v>Flight1828</c:v>
              </c:pt>
              <c:pt idx="253">
                <c:v>Flight246</c:v>
              </c:pt>
              <c:pt idx="254">
                <c:v>Flight2968</c:v>
              </c:pt>
              <c:pt idx="255">
                <c:v>Flight1377</c:v>
              </c:pt>
              <c:pt idx="256">
                <c:v>Flight1371</c:v>
              </c:pt>
              <c:pt idx="257">
                <c:v>Flight19</c:v>
              </c:pt>
              <c:pt idx="258">
                <c:v>Flight150</c:v>
              </c:pt>
              <c:pt idx="259">
                <c:v>Flight8956</c:v>
              </c:pt>
              <c:pt idx="260">
                <c:v>Flight7991</c:v>
              </c:pt>
              <c:pt idx="261">
                <c:v>Flight91</c:v>
              </c:pt>
              <c:pt idx="262">
                <c:v>Flight7665</c:v>
              </c:pt>
              <c:pt idx="263">
                <c:v>Flight8836</c:v>
              </c:pt>
              <c:pt idx="264">
                <c:v>Flight8090</c:v>
              </c:pt>
              <c:pt idx="265">
                <c:v>Flight9030</c:v>
              </c:pt>
              <c:pt idx="266">
                <c:v>Flight8116</c:v>
              </c:pt>
              <c:pt idx="267">
                <c:v>Flight8058</c:v>
              </c:pt>
              <c:pt idx="268">
                <c:v>Flight8185</c:v>
              </c:pt>
              <c:pt idx="269">
                <c:v>Flight873</c:v>
              </c:pt>
              <c:pt idx="270">
                <c:v>Flight7806</c:v>
              </c:pt>
              <c:pt idx="271">
                <c:v>Flight8899</c:v>
              </c:pt>
              <c:pt idx="272">
                <c:v>Flight8339</c:v>
              </c:pt>
              <c:pt idx="273">
                <c:v>Flight9025</c:v>
              </c:pt>
              <c:pt idx="274">
                <c:v>Flight930</c:v>
              </c:pt>
              <c:pt idx="275">
                <c:v>Flight9071</c:v>
              </c:pt>
              <c:pt idx="276">
                <c:v>Flight9327</c:v>
              </c:pt>
              <c:pt idx="277">
                <c:v>Flight9177</c:v>
              </c:pt>
              <c:pt idx="278">
                <c:v>Flight9626</c:v>
              </c:pt>
              <c:pt idx="279">
                <c:v>Flight7649</c:v>
              </c:pt>
              <c:pt idx="280">
                <c:v>Flight8598</c:v>
              </c:pt>
              <c:pt idx="281">
                <c:v>Flight9408</c:v>
              </c:pt>
              <c:pt idx="282">
                <c:v>Flight8507</c:v>
              </c:pt>
              <c:pt idx="283">
                <c:v>Flight966</c:v>
              </c:pt>
              <c:pt idx="284">
                <c:v>Flight8539</c:v>
              </c:pt>
              <c:pt idx="285">
                <c:v>Flight8508</c:v>
              </c:pt>
              <c:pt idx="286">
                <c:v>Flight6353</c:v>
              </c:pt>
              <c:pt idx="287">
                <c:v>Flight6399</c:v>
              </c:pt>
              <c:pt idx="288">
                <c:v>Flight7259</c:v>
              </c:pt>
              <c:pt idx="289">
                <c:v>Flight6648</c:v>
              </c:pt>
              <c:pt idx="290">
                <c:v>Flight6191</c:v>
              </c:pt>
              <c:pt idx="291">
                <c:v>Flight5801</c:v>
              </c:pt>
              <c:pt idx="292">
                <c:v>Flight5559</c:v>
              </c:pt>
              <c:pt idx="293">
                <c:v>Flight597</c:v>
              </c:pt>
              <c:pt idx="294">
                <c:v>Flight5376</c:v>
              </c:pt>
              <c:pt idx="295">
                <c:v>Flight5980</c:v>
              </c:pt>
              <c:pt idx="296">
                <c:v>Flight6123</c:v>
              </c:pt>
              <c:pt idx="297">
                <c:v>Flight6758</c:v>
              </c:pt>
              <c:pt idx="298">
                <c:v>Flight7209</c:v>
              </c:pt>
              <c:pt idx="299">
                <c:v>Flight6392</c:v>
              </c:pt>
              <c:pt idx="300">
                <c:v>Flight7230</c:v>
              </c:pt>
              <c:pt idx="301">
                <c:v>Flight6298</c:v>
              </c:pt>
              <c:pt idx="302">
                <c:v>Flight7240</c:v>
              </c:pt>
              <c:pt idx="303">
                <c:v>Flight6052</c:v>
              </c:pt>
              <c:pt idx="304">
                <c:v>Flight7285</c:v>
              </c:pt>
              <c:pt idx="305">
                <c:v>Flight7063</c:v>
              </c:pt>
              <c:pt idx="306">
                <c:v>Flight5539</c:v>
              </c:pt>
              <c:pt idx="307">
                <c:v>Flight7067</c:v>
              </c:pt>
              <c:pt idx="308">
                <c:v>Flight7492</c:v>
              </c:pt>
              <c:pt idx="309">
                <c:v>Flight3565</c:v>
              </c:pt>
              <c:pt idx="310">
                <c:v>Flight5097</c:v>
              </c:pt>
              <c:pt idx="311">
                <c:v>Flight398</c:v>
              </c:pt>
              <c:pt idx="312">
                <c:v>Flight373</c:v>
              </c:pt>
              <c:pt idx="313">
                <c:v>Flight3220</c:v>
              </c:pt>
              <c:pt idx="314">
                <c:v>Flight4017</c:v>
              </c:pt>
              <c:pt idx="315">
                <c:v>Flight3846</c:v>
              </c:pt>
              <c:pt idx="316">
                <c:v>Flight4416</c:v>
              </c:pt>
              <c:pt idx="317">
                <c:v>Flight4232</c:v>
              </c:pt>
              <c:pt idx="318">
                <c:v>Flight443</c:v>
              </c:pt>
              <c:pt idx="319">
                <c:v>Flight3982</c:v>
              </c:pt>
              <c:pt idx="320">
                <c:v>Flight4493</c:v>
              </c:pt>
              <c:pt idx="321">
                <c:v>Flight3894</c:v>
              </c:pt>
              <c:pt idx="322">
                <c:v>Flight4034</c:v>
              </c:pt>
              <c:pt idx="323">
                <c:v>Flight5295</c:v>
              </c:pt>
              <c:pt idx="324">
                <c:v>Flight4566</c:v>
              </c:pt>
              <c:pt idx="325">
                <c:v>Flight4975</c:v>
              </c:pt>
              <c:pt idx="326">
                <c:v>Flight4075</c:v>
              </c:pt>
              <c:pt idx="327">
                <c:v>Flight5051</c:v>
              </c:pt>
              <c:pt idx="328">
                <c:v>Flight465</c:v>
              </c:pt>
              <c:pt idx="329">
                <c:v>Flight5075</c:v>
              </c:pt>
              <c:pt idx="330">
                <c:v>Flight3884</c:v>
              </c:pt>
              <c:pt idx="331">
                <c:v>Flight4243</c:v>
              </c:pt>
              <c:pt idx="332">
                <c:v>Flight4813</c:v>
              </c:pt>
              <c:pt idx="333">
                <c:v>Flight5141</c:v>
              </c:pt>
              <c:pt idx="334">
                <c:v>Flight4840</c:v>
              </c:pt>
              <c:pt idx="335">
                <c:v>Flight4332</c:v>
              </c:pt>
              <c:pt idx="336">
                <c:v>Flight4123</c:v>
              </c:pt>
              <c:pt idx="337">
                <c:v>Flight4213</c:v>
              </c:pt>
              <c:pt idx="338">
                <c:v>Flight4405</c:v>
              </c:pt>
              <c:pt idx="339">
                <c:v>Flight2896</c:v>
              </c:pt>
              <c:pt idx="340">
                <c:v>Flight3124</c:v>
              </c:pt>
              <c:pt idx="341">
                <c:v>Flight1671</c:v>
              </c:pt>
              <c:pt idx="342">
                <c:v>Flight2205</c:v>
              </c:pt>
              <c:pt idx="343">
                <c:v>Flight2171</c:v>
              </c:pt>
              <c:pt idx="344">
                <c:v>Flight1308</c:v>
              </c:pt>
              <c:pt idx="345">
                <c:v>Flight1670</c:v>
              </c:pt>
              <c:pt idx="346">
                <c:v>Flight1926</c:v>
              </c:pt>
              <c:pt idx="347">
                <c:v>Flight2557</c:v>
              </c:pt>
              <c:pt idx="348">
                <c:v>Flight2431</c:v>
              </c:pt>
              <c:pt idx="349">
                <c:v>Flight2283</c:v>
              </c:pt>
              <c:pt idx="350">
                <c:v>Flight1116</c:v>
              </c:pt>
              <c:pt idx="351">
                <c:v>Flight2884</c:v>
              </c:pt>
              <c:pt idx="352">
                <c:v>Flight2779</c:v>
              </c:pt>
              <c:pt idx="353">
                <c:v>Flight1107</c:v>
              </c:pt>
              <c:pt idx="354">
                <c:v>Flight13</c:v>
              </c:pt>
              <c:pt idx="355">
                <c:v>Flight255</c:v>
              </c:pt>
              <c:pt idx="356">
                <c:v>Flight2457</c:v>
              </c:pt>
              <c:pt idx="357">
                <c:v>Flight2982</c:v>
              </c:pt>
              <c:pt idx="358">
                <c:v>Flight1521</c:v>
              </c:pt>
              <c:pt idx="359">
                <c:v>Flight2996</c:v>
              </c:pt>
              <c:pt idx="360">
                <c:v>Flight1578</c:v>
              </c:pt>
              <c:pt idx="361">
                <c:v>Flight3079</c:v>
              </c:pt>
              <c:pt idx="362">
                <c:v>Flight2842</c:v>
              </c:pt>
              <c:pt idx="363">
                <c:v>Flight2852</c:v>
              </c:pt>
              <c:pt idx="364">
                <c:v>Flight1260</c:v>
              </c:pt>
              <c:pt idx="365">
                <c:v>Flight1500</c:v>
              </c:pt>
              <c:pt idx="366">
                <c:v>Flight144</c:v>
              </c:pt>
              <c:pt idx="367">
                <c:v>Flight2618</c:v>
              </c:pt>
              <c:pt idx="368">
                <c:v>Flight2231</c:v>
              </c:pt>
              <c:pt idx="369">
                <c:v>Flight9230</c:v>
              </c:pt>
              <c:pt idx="370">
                <c:v>Flight831</c:v>
              </c:pt>
              <c:pt idx="371">
                <c:v>Flight7055</c:v>
              </c:pt>
              <c:pt idx="372">
                <c:v>Flight4358</c:v>
              </c:pt>
              <c:pt idx="373">
                <c:v>Flight1755</c:v>
              </c:pt>
              <c:pt idx="374">
                <c:v>Flight8235</c:v>
              </c:pt>
              <c:pt idx="375">
                <c:v>Flight7725</c:v>
              </c:pt>
              <c:pt idx="376">
                <c:v>Flight8912</c:v>
              </c:pt>
              <c:pt idx="377">
                <c:v>Flight7864</c:v>
              </c:pt>
              <c:pt idx="378">
                <c:v>Flight7945</c:v>
              </c:pt>
              <c:pt idx="379">
                <c:v>Flight858</c:v>
              </c:pt>
              <c:pt idx="380">
                <c:v>Flight6393</c:v>
              </c:pt>
              <c:pt idx="381">
                <c:v>Flight6688</c:v>
              </c:pt>
              <c:pt idx="382">
                <c:v>Flight346</c:v>
              </c:pt>
              <c:pt idx="383">
                <c:v>Flight3206</c:v>
              </c:pt>
              <c:pt idx="384">
                <c:v>Flight3932</c:v>
              </c:pt>
              <c:pt idx="385">
                <c:v>Flight3864</c:v>
              </c:pt>
              <c:pt idx="386">
                <c:v>Flight4000</c:v>
              </c:pt>
              <c:pt idx="387">
                <c:v>Flight4666</c:v>
              </c:pt>
              <c:pt idx="388">
                <c:v>Flight351</c:v>
              </c:pt>
              <c:pt idx="389">
                <c:v>Flight3774</c:v>
              </c:pt>
              <c:pt idx="390">
                <c:v>Flight4451</c:v>
              </c:pt>
              <c:pt idx="391">
                <c:v>Flight4526</c:v>
              </c:pt>
              <c:pt idx="392">
                <c:v>Flight3890</c:v>
              </c:pt>
              <c:pt idx="393">
                <c:v>Flight1902</c:v>
              </c:pt>
              <c:pt idx="394">
                <c:v>Flight1669</c:v>
              </c:pt>
              <c:pt idx="395">
                <c:v>Flight1047</c:v>
              </c:pt>
              <c:pt idx="396">
                <c:v>Flight2909</c:v>
              </c:pt>
              <c:pt idx="397">
                <c:v>Flight1056</c:v>
              </c:pt>
              <c:pt idx="398">
                <c:v>Flight1489</c:v>
              </c:pt>
              <c:pt idx="399">
                <c:v>Flight1149</c:v>
              </c:pt>
              <c:pt idx="400">
                <c:v>Flight850</c:v>
              </c:pt>
              <c:pt idx="401">
                <c:v>Flight916</c:v>
              </c:pt>
              <c:pt idx="402">
                <c:v>Flight7859</c:v>
              </c:pt>
              <c:pt idx="403">
                <c:v>Flight7933</c:v>
              </c:pt>
              <c:pt idx="404">
                <c:v>Flight9427</c:v>
              </c:pt>
              <c:pt idx="405">
                <c:v>Flight5348</c:v>
              </c:pt>
              <c:pt idx="406">
                <c:v>Flight6372</c:v>
              </c:pt>
              <c:pt idx="407">
                <c:v>Flight6623</c:v>
              </c:pt>
              <c:pt idx="408">
                <c:v>Flight4964</c:v>
              </c:pt>
              <c:pt idx="409">
                <c:v>Flight416</c:v>
              </c:pt>
              <c:pt idx="410">
                <c:v>Flight4551</c:v>
              </c:pt>
              <c:pt idx="411">
                <c:v>Flight49</c:v>
              </c:pt>
              <c:pt idx="412">
                <c:v>Flight166</c:v>
              </c:pt>
              <c:pt idx="413">
                <c:v>Flight1244</c:v>
              </c:pt>
              <c:pt idx="414">
                <c:v>Flight1340</c:v>
              </c:pt>
              <c:pt idx="415">
                <c:v>Flight2498</c:v>
              </c:pt>
              <c:pt idx="416">
                <c:v>Flight2165</c:v>
              </c:pt>
              <c:pt idx="417">
                <c:v>Flight2508</c:v>
              </c:pt>
              <c:pt idx="418">
                <c:v>Flight3091</c:v>
              </c:pt>
              <c:pt idx="419">
                <c:v>Flight2532</c:v>
              </c:pt>
              <c:pt idx="420">
                <c:v>Flight2851</c:v>
              </c:pt>
              <c:pt idx="421">
                <c:v>Flight2326</c:v>
              </c:pt>
              <c:pt idx="422">
                <c:v>Flight1</c:v>
              </c:pt>
              <c:pt idx="423">
                <c:v>Flight1886</c:v>
              </c:pt>
              <c:pt idx="424">
                <c:v>Flight2764</c:v>
              </c:pt>
              <c:pt idx="425">
                <c:v>Flight3118</c:v>
              </c:pt>
              <c:pt idx="426">
                <c:v>Flight7515</c:v>
              </c:pt>
              <c:pt idx="427">
                <c:v>Flight8677</c:v>
              </c:pt>
              <c:pt idx="428">
                <c:v>Flight9197</c:v>
              </c:pt>
              <c:pt idx="429">
                <c:v>Flight8920</c:v>
              </c:pt>
              <c:pt idx="430">
                <c:v>Flight9316</c:v>
              </c:pt>
              <c:pt idx="431">
                <c:v>Flight8083</c:v>
              </c:pt>
              <c:pt idx="432">
                <c:v>Flight7669</c:v>
              </c:pt>
              <c:pt idx="433">
                <c:v>Flight7620</c:v>
              </c:pt>
              <c:pt idx="434">
                <c:v>Flight7722</c:v>
              </c:pt>
              <c:pt idx="435">
                <c:v>Flight784</c:v>
              </c:pt>
              <c:pt idx="436">
                <c:v>Flight8073</c:v>
              </c:pt>
              <c:pt idx="437">
                <c:v>Flight8247</c:v>
              </c:pt>
              <c:pt idx="438">
                <c:v>Flight7659</c:v>
              </c:pt>
              <c:pt idx="439">
                <c:v>Flight8257</c:v>
              </c:pt>
              <c:pt idx="440">
                <c:v>Flight7971</c:v>
              </c:pt>
              <c:pt idx="441">
                <c:v>Flight7844</c:v>
              </c:pt>
              <c:pt idx="442">
                <c:v>Flight7550</c:v>
              </c:pt>
              <c:pt idx="443">
                <c:v>Flight7533</c:v>
              </c:pt>
              <c:pt idx="444">
                <c:v>Flight9267</c:v>
              </c:pt>
              <c:pt idx="445">
                <c:v>Flight8449</c:v>
              </c:pt>
              <c:pt idx="446">
                <c:v>Flight9351</c:v>
              </c:pt>
              <c:pt idx="447">
                <c:v>Flight8481</c:v>
              </c:pt>
              <c:pt idx="448">
                <c:v>Flight892</c:v>
              </c:pt>
              <c:pt idx="449">
                <c:v>Flight7901</c:v>
              </c:pt>
              <c:pt idx="450">
                <c:v>Flight8940</c:v>
              </c:pt>
              <c:pt idx="451">
                <c:v>Flight97</c:v>
              </c:pt>
              <c:pt idx="452">
                <c:v>Flight9007</c:v>
              </c:pt>
              <c:pt idx="453">
                <c:v>Flight8574</c:v>
              </c:pt>
              <c:pt idx="454">
                <c:v>Flight9113</c:v>
              </c:pt>
              <c:pt idx="455">
                <c:v>Flight9443</c:v>
              </c:pt>
              <c:pt idx="456">
                <c:v>Flight7677</c:v>
              </c:pt>
              <c:pt idx="457">
                <c:v>Flight9465</c:v>
              </c:pt>
              <c:pt idx="458">
                <c:v>Flight7678</c:v>
              </c:pt>
              <c:pt idx="459">
                <c:v>Flight9512</c:v>
              </c:pt>
              <c:pt idx="460">
                <c:v>Flight923</c:v>
              </c:pt>
              <c:pt idx="461">
                <c:v>Flight9570</c:v>
              </c:pt>
              <c:pt idx="462">
                <c:v>Flight9240</c:v>
              </c:pt>
              <c:pt idx="463">
                <c:v>Flight7871</c:v>
              </c:pt>
              <c:pt idx="464">
                <c:v>Flight9273</c:v>
              </c:pt>
              <c:pt idx="465">
                <c:v>Flight876</c:v>
              </c:pt>
              <c:pt idx="466">
                <c:v>Flight9317</c:v>
              </c:pt>
              <c:pt idx="467">
                <c:v>Flight8819</c:v>
              </c:pt>
              <c:pt idx="468">
                <c:v>Flight801</c:v>
              </c:pt>
              <c:pt idx="469">
                <c:v>Flight7655</c:v>
              </c:pt>
              <c:pt idx="470">
                <c:v>Flight7946</c:v>
              </c:pt>
              <c:pt idx="471">
                <c:v>Flight9488</c:v>
              </c:pt>
              <c:pt idx="472">
                <c:v>Flight8611</c:v>
              </c:pt>
              <c:pt idx="473">
                <c:v>Flight9520</c:v>
              </c:pt>
              <c:pt idx="474">
                <c:v>Flight7587</c:v>
              </c:pt>
              <c:pt idx="475">
                <c:v>Flight9601</c:v>
              </c:pt>
              <c:pt idx="476">
                <c:v>Flight9615</c:v>
              </c:pt>
              <c:pt idx="477">
                <c:v>Flight5885</c:v>
              </c:pt>
              <c:pt idx="478">
                <c:v>Flight6375</c:v>
              </c:pt>
              <c:pt idx="479">
                <c:v>Flight5554</c:v>
              </c:pt>
              <c:pt idx="480">
                <c:v>Flight6501</c:v>
              </c:pt>
              <c:pt idx="481">
                <c:v>Flight7041</c:v>
              </c:pt>
              <c:pt idx="482">
                <c:v>Flight6503</c:v>
              </c:pt>
              <c:pt idx="483">
                <c:v>Flight5906</c:v>
              </c:pt>
              <c:pt idx="484">
                <c:v>Flight6820</c:v>
              </c:pt>
              <c:pt idx="485">
                <c:v>Flight736</c:v>
              </c:pt>
              <c:pt idx="486">
                <c:v>Flight6873</c:v>
              </c:pt>
              <c:pt idx="487">
                <c:v>Flight6971</c:v>
              </c:pt>
              <c:pt idx="488">
                <c:v>Flight6927</c:v>
              </c:pt>
              <c:pt idx="489">
                <c:v>Flight6634</c:v>
              </c:pt>
              <c:pt idx="490">
                <c:v>Flight5840</c:v>
              </c:pt>
              <c:pt idx="491">
                <c:v>Flight5480</c:v>
              </c:pt>
              <c:pt idx="492">
                <c:v>Flight6224</c:v>
              </c:pt>
              <c:pt idx="493">
                <c:v>Flight6668</c:v>
              </c:pt>
              <c:pt idx="494">
                <c:v>Flight7086</c:v>
              </c:pt>
              <c:pt idx="495">
                <c:v>Flight5925</c:v>
              </c:pt>
              <c:pt idx="496">
                <c:v>Flight7145</c:v>
              </c:pt>
              <c:pt idx="497">
                <c:v>Flight5949</c:v>
              </c:pt>
              <c:pt idx="498">
                <c:v>Flight7273</c:v>
              </c:pt>
              <c:pt idx="499">
                <c:v>Flight5522</c:v>
              </c:pt>
              <c:pt idx="500">
                <c:v>Flight6751</c:v>
              </c:pt>
              <c:pt idx="501">
                <c:v>Flight5971</c:v>
              </c:pt>
              <c:pt idx="502">
                <c:v>Flight5493</c:v>
              </c:pt>
              <c:pt idx="503">
                <c:v>Flight7398</c:v>
              </c:pt>
              <c:pt idx="504">
                <c:v>Flight6819</c:v>
              </c:pt>
              <c:pt idx="505">
                <c:v>Flight4288</c:v>
              </c:pt>
              <c:pt idx="506">
                <c:v>Flight3641</c:v>
              </c:pt>
              <c:pt idx="507">
                <c:v>Flight5180</c:v>
              </c:pt>
              <c:pt idx="508">
                <c:v>Flight4420</c:v>
              </c:pt>
              <c:pt idx="509">
                <c:v>Flight3948</c:v>
              </c:pt>
              <c:pt idx="510">
                <c:v>Flight459</c:v>
              </c:pt>
              <c:pt idx="511">
                <c:v>Flight5137</c:v>
              </c:pt>
              <c:pt idx="512">
                <c:v>Flight4624</c:v>
              </c:pt>
              <c:pt idx="513">
                <c:v>Flight5321</c:v>
              </c:pt>
              <c:pt idx="514">
                <c:v>Flight3840</c:v>
              </c:pt>
              <c:pt idx="515">
                <c:v>Flight3181</c:v>
              </c:pt>
              <c:pt idx="516">
                <c:v>Flight323</c:v>
              </c:pt>
              <c:pt idx="517">
                <c:v>Flight5088</c:v>
              </c:pt>
              <c:pt idx="518">
                <c:v>Flight4414</c:v>
              </c:pt>
              <c:pt idx="519">
                <c:v>Flight5124</c:v>
              </c:pt>
              <c:pt idx="520">
                <c:v>Flight4674</c:v>
              </c:pt>
              <c:pt idx="521">
                <c:v>Flight3420</c:v>
              </c:pt>
              <c:pt idx="522">
                <c:v>Flight4733</c:v>
              </c:pt>
              <c:pt idx="523">
                <c:v>Flight5239</c:v>
              </c:pt>
              <c:pt idx="524">
                <c:v>Flight4739</c:v>
              </c:pt>
              <c:pt idx="525">
                <c:v>Flight4977</c:v>
              </c:pt>
              <c:pt idx="526">
                <c:v>Flight3398</c:v>
              </c:pt>
              <c:pt idx="527">
                <c:v>Flight4979</c:v>
              </c:pt>
              <c:pt idx="528">
                <c:v>Flight3173</c:v>
              </c:pt>
              <c:pt idx="529">
                <c:v>Flight451</c:v>
              </c:pt>
              <c:pt idx="530">
                <c:v>Flight4456</c:v>
              </c:pt>
              <c:pt idx="531">
                <c:v>Flight3779</c:v>
              </c:pt>
              <c:pt idx="532">
                <c:v>Flight3248</c:v>
              </c:pt>
              <c:pt idx="533">
                <c:v>Flight4274</c:v>
              </c:pt>
              <c:pt idx="534">
                <c:v>Flight3994</c:v>
              </c:pt>
              <c:pt idx="535">
                <c:v>Flight429</c:v>
              </c:pt>
              <c:pt idx="536">
                <c:v>Flight4869</c:v>
              </c:pt>
              <c:pt idx="537">
                <c:v>Flight5127</c:v>
              </c:pt>
              <c:pt idx="538">
                <c:v>Flight4890</c:v>
              </c:pt>
              <c:pt idx="539">
                <c:v>Flight3801</c:v>
              </c:pt>
              <c:pt idx="540">
                <c:v>Flight3352</c:v>
              </c:pt>
              <c:pt idx="541">
                <c:v>Flight3440</c:v>
              </c:pt>
              <c:pt idx="542">
                <c:v>Flight3251</c:v>
              </c:pt>
              <c:pt idx="543">
                <c:v>Flight317</c:v>
              </c:pt>
              <c:pt idx="544">
                <c:v>Flight4181</c:v>
              </c:pt>
              <c:pt idx="545">
                <c:v>Flight3531</c:v>
              </c:pt>
              <c:pt idx="546">
                <c:v>Flight456</c:v>
              </c:pt>
              <c:pt idx="547">
                <c:v>Flight4334</c:v>
              </c:pt>
              <c:pt idx="548">
                <c:v>Flight4845</c:v>
              </c:pt>
              <c:pt idx="549">
                <c:v>Flight3401</c:v>
              </c:pt>
              <c:pt idx="550">
                <c:v>Flight2977</c:v>
              </c:pt>
              <c:pt idx="551">
                <c:v>Flight2545</c:v>
              </c:pt>
              <c:pt idx="552">
                <c:v>Flight1046</c:v>
              </c:pt>
              <c:pt idx="553">
                <c:v>Flight26</c:v>
              </c:pt>
              <c:pt idx="554">
                <c:v>Flight2939</c:v>
              </c:pt>
              <c:pt idx="555">
                <c:v>Flight183</c:v>
              </c:pt>
              <c:pt idx="556">
                <c:v>Flight2843</c:v>
              </c:pt>
              <c:pt idx="557">
                <c:v>Flight1853</c:v>
              </c:pt>
              <c:pt idx="558">
                <c:v>Flight287</c:v>
              </c:pt>
              <c:pt idx="559">
                <c:v>Flight1881</c:v>
              </c:pt>
              <c:pt idx="560">
                <c:v>Flight2071</c:v>
              </c:pt>
              <c:pt idx="561">
                <c:v>Flight178</c:v>
              </c:pt>
              <c:pt idx="562">
                <c:v>Flight2142</c:v>
              </c:pt>
              <c:pt idx="563">
                <c:v>Flight1041</c:v>
              </c:pt>
              <c:pt idx="564">
                <c:v>Flight1644</c:v>
              </c:pt>
              <c:pt idx="565">
                <c:v>Flight14</c:v>
              </c:pt>
              <c:pt idx="566">
                <c:v>Flight2437</c:v>
              </c:pt>
              <c:pt idx="567">
                <c:v>Flight1102</c:v>
              </c:pt>
              <c:pt idx="568">
                <c:v>Flight1728</c:v>
              </c:pt>
              <c:pt idx="569">
                <c:v>Flight128</c:v>
              </c:pt>
              <c:pt idx="570">
                <c:v>Flight2875</c:v>
              </c:pt>
              <c:pt idx="571">
                <c:v>Flight2225</c:v>
              </c:pt>
              <c:pt idx="572">
                <c:v>Flight2062</c:v>
              </c:pt>
              <c:pt idx="573">
                <c:v>Flight1741</c:v>
              </c:pt>
              <c:pt idx="574">
                <c:v>Flight2345</c:v>
              </c:pt>
              <c:pt idx="575">
                <c:v>Flight2291</c:v>
              </c:pt>
              <c:pt idx="576">
                <c:v>Flight2311</c:v>
              </c:pt>
              <c:pt idx="577">
                <c:v>Flight2429</c:v>
              </c:pt>
              <c:pt idx="578">
                <c:v>Flight1827</c:v>
              </c:pt>
              <c:pt idx="579">
                <c:v>Flight2818</c:v>
              </c:pt>
              <c:pt idx="580">
                <c:v>Flight2979</c:v>
              </c:pt>
              <c:pt idx="581">
                <c:v>Flight1996</c:v>
              </c:pt>
              <c:pt idx="582">
                <c:v>Flight1765</c:v>
              </c:pt>
              <c:pt idx="583">
                <c:v>Flight1425</c:v>
              </c:pt>
              <c:pt idx="584">
                <c:v>Flight2230</c:v>
              </c:pt>
              <c:pt idx="585">
                <c:v>Flight2255</c:v>
              </c:pt>
              <c:pt idx="586">
                <c:v>Flight1071</c:v>
              </c:pt>
              <c:pt idx="587">
                <c:v>Flight1681</c:v>
              </c:pt>
              <c:pt idx="588">
                <c:v>Flight125</c:v>
              </c:pt>
              <c:pt idx="589">
                <c:v>Flight1959</c:v>
              </c:pt>
              <c:pt idx="590">
                <c:v>Flight1130</c:v>
              </c:pt>
              <c:pt idx="591">
                <c:v>Flight2778</c:v>
              </c:pt>
              <c:pt idx="592">
                <c:v>Flight226</c:v>
              </c:pt>
              <c:pt idx="593">
                <c:v>Flight1284</c:v>
              </c:pt>
              <c:pt idx="594">
                <c:v>Flight1223</c:v>
              </c:pt>
              <c:pt idx="595">
                <c:v>Flight2133</c:v>
              </c:pt>
              <c:pt idx="596">
                <c:v>Flight8977</c:v>
              </c:pt>
              <c:pt idx="597">
                <c:v>Flight8188</c:v>
              </c:pt>
              <c:pt idx="598">
                <c:v>Flight8174</c:v>
              </c:pt>
              <c:pt idx="599">
                <c:v>Flight870</c:v>
              </c:pt>
              <c:pt idx="600">
                <c:v>Flight9559</c:v>
              </c:pt>
              <c:pt idx="601">
                <c:v>Flight9019</c:v>
              </c:pt>
              <c:pt idx="602">
                <c:v>Flight8269</c:v>
              </c:pt>
              <c:pt idx="603">
                <c:v>Flight9290</c:v>
              </c:pt>
              <c:pt idx="604">
                <c:v>Flight8032</c:v>
              </c:pt>
              <c:pt idx="605">
                <c:v>Flight8729</c:v>
              </c:pt>
              <c:pt idx="606">
                <c:v>Flight82</c:v>
              </c:pt>
              <c:pt idx="607">
                <c:v>Flight7750</c:v>
              </c:pt>
              <c:pt idx="608">
                <c:v>Flight9235</c:v>
              </c:pt>
              <c:pt idx="609">
                <c:v>Flight7898</c:v>
              </c:pt>
              <c:pt idx="610">
                <c:v>Flight7524</c:v>
              </c:pt>
              <c:pt idx="611">
                <c:v>Flight864</c:v>
              </c:pt>
              <c:pt idx="612">
                <c:v>Flight8567</c:v>
              </c:pt>
              <c:pt idx="613">
                <c:v>Flight5791</c:v>
              </c:pt>
              <c:pt idx="614">
                <c:v>Flight5400</c:v>
              </c:pt>
              <c:pt idx="615">
                <c:v>Flight7022</c:v>
              </c:pt>
              <c:pt idx="616">
                <c:v>Flight6727</c:v>
              </c:pt>
              <c:pt idx="617">
                <c:v>Flight5606</c:v>
              </c:pt>
              <c:pt idx="618">
                <c:v>Flight6870</c:v>
              </c:pt>
              <c:pt idx="619">
                <c:v>Flight6267</c:v>
              </c:pt>
              <c:pt idx="620">
                <c:v>Flight7479</c:v>
              </c:pt>
              <c:pt idx="621">
                <c:v>Flight6768</c:v>
              </c:pt>
              <c:pt idx="622">
                <c:v>Flight6881</c:v>
              </c:pt>
              <c:pt idx="623">
                <c:v>Flight6790</c:v>
              </c:pt>
              <c:pt idx="624">
                <c:v>Flight7152</c:v>
              </c:pt>
              <c:pt idx="625">
                <c:v>Flight6889</c:v>
              </c:pt>
              <c:pt idx="626">
                <c:v>Flight6802</c:v>
              </c:pt>
              <c:pt idx="627">
                <c:v>Flight3240</c:v>
              </c:pt>
              <c:pt idx="628">
                <c:v>Flight4620</c:v>
              </c:pt>
              <c:pt idx="629">
                <c:v>Flight4317</c:v>
              </c:pt>
              <c:pt idx="630">
                <c:v>Flight4042</c:v>
              </c:pt>
              <c:pt idx="631">
                <c:v>Flight4785</c:v>
              </c:pt>
              <c:pt idx="632">
                <c:v>Flight3396</c:v>
              </c:pt>
              <c:pt idx="633">
                <c:v>Flight5106</c:v>
              </c:pt>
              <c:pt idx="634">
                <c:v>Flight3285</c:v>
              </c:pt>
              <c:pt idx="635">
                <c:v>Flight3491</c:v>
              </c:pt>
              <c:pt idx="636">
                <c:v>Flight3315</c:v>
              </c:pt>
              <c:pt idx="637">
                <c:v>Flight5285</c:v>
              </c:pt>
              <c:pt idx="638">
                <c:v>Flight4616</c:v>
              </c:pt>
              <c:pt idx="639">
                <c:v>Flight481</c:v>
              </c:pt>
              <c:pt idx="640">
                <c:v>Flight3766</c:v>
              </c:pt>
              <c:pt idx="641">
                <c:v>Flight420</c:v>
              </c:pt>
              <c:pt idx="642">
                <c:v>Flight2660</c:v>
              </c:pt>
              <c:pt idx="643">
                <c:v>Flight1230</c:v>
              </c:pt>
              <c:pt idx="644">
                <c:v>Flight1777</c:v>
              </c:pt>
              <c:pt idx="645">
                <c:v>Flight2183</c:v>
              </c:pt>
              <c:pt idx="646">
                <c:v>Flight1217</c:v>
              </c:pt>
              <c:pt idx="647">
                <c:v>Flight1631</c:v>
              </c:pt>
              <c:pt idx="648">
                <c:v>Flight1052</c:v>
              </c:pt>
              <c:pt idx="649">
                <c:v>Flight2403</c:v>
              </c:pt>
              <c:pt idx="650">
                <c:v>Flight2839</c:v>
              </c:pt>
              <c:pt idx="651">
                <c:v>Flight1274</c:v>
              </c:pt>
              <c:pt idx="652">
                <c:v>Flight3081</c:v>
              </c:pt>
              <c:pt idx="653">
                <c:v>Flight1647</c:v>
              </c:pt>
              <c:pt idx="654">
                <c:v>Flight1139</c:v>
              </c:pt>
              <c:pt idx="655">
                <c:v>Flight9227</c:v>
              </c:pt>
              <c:pt idx="656">
                <c:v>Flight9620</c:v>
              </c:pt>
              <c:pt idx="657">
                <c:v>Flight9406</c:v>
              </c:pt>
              <c:pt idx="658">
                <c:v>Flight8562</c:v>
              </c:pt>
              <c:pt idx="659">
                <c:v>Flight9143</c:v>
              </c:pt>
              <c:pt idx="660">
                <c:v>Flight8006</c:v>
              </c:pt>
              <c:pt idx="661">
                <c:v>Flight8338</c:v>
              </c:pt>
              <c:pt idx="662">
                <c:v>Flight7719</c:v>
              </c:pt>
              <c:pt idx="663">
                <c:v>Flight8459</c:v>
              </c:pt>
              <c:pt idx="664">
                <c:v>Flight8603</c:v>
              </c:pt>
              <c:pt idx="665">
                <c:v>Flight9080</c:v>
              </c:pt>
              <c:pt idx="666">
                <c:v>Flight8607</c:v>
              </c:pt>
              <c:pt idx="667">
                <c:v>Flight7821</c:v>
              </c:pt>
              <c:pt idx="668">
                <c:v>Flight8034</c:v>
              </c:pt>
              <c:pt idx="669">
                <c:v>Flight7966</c:v>
              </c:pt>
              <c:pt idx="670">
                <c:v>Flight7599</c:v>
              </c:pt>
              <c:pt idx="671">
                <c:v>Flight7534</c:v>
              </c:pt>
              <c:pt idx="672">
                <c:v>Flight7540</c:v>
              </c:pt>
              <c:pt idx="673">
                <c:v>Flight9469</c:v>
              </c:pt>
              <c:pt idx="674">
                <c:v>Flight8724</c:v>
              </c:pt>
              <c:pt idx="675">
                <c:v>Flight7982</c:v>
              </c:pt>
              <c:pt idx="676">
                <c:v>Flight8726</c:v>
              </c:pt>
              <c:pt idx="677">
                <c:v>Flight9077</c:v>
              </c:pt>
              <c:pt idx="678">
                <c:v>Flight7653</c:v>
              </c:pt>
              <c:pt idx="679">
                <c:v>Flight8205</c:v>
              </c:pt>
              <c:pt idx="680">
                <c:v>Flight7867</c:v>
              </c:pt>
              <c:pt idx="681">
                <c:v>Flight8242</c:v>
              </c:pt>
              <c:pt idx="682">
                <c:v>Flight7870</c:v>
              </c:pt>
              <c:pt idx="683">
                <c:v>Flight8254</c:v>
              </c:pt>
              <c:pt idx="684">
                <c:v>Flight8904</c:v>
              </c:pt>
              <c:pt idx="685">
                <c:v>Flight7718</c:v>
              </c:pt>
              <c:pt idx="686">
                <c:v>Flight8152</c:v>
              </c:pt>
              <c:pt idx="687">
                <c:v>Flight797</c:v>
              </c:pt>
              <c:pt idx="688">
                <c:v>Flight78</c:v>
              </c:pt>
              <c:pt idx="689">
                <c:v>Flight7687</c:v>
              </c:pt>
              <c:pt idx="690">
                <c:v>Flight8951</c:v>
              </c:pt>
              <c:pt idx="691">
                <c:v>Flight9318</c:v>
              </c:pt>
              <c:pt idx="692">
                <c:v>Flight7805</c:v>
              </c:pt>
              <c:pt idx="693">
                <c:v>Flight9461</c:v>
              </c:pt>
              <c:pt idx="694">
                <c:v>Flight8962</c:v>
              </c:pt>
              <c:pt idx="695">
                <c:v>Flight8420</c:v>
              </c:pt>
              <c:pt idx="696">
                <c:v>Flight8975</c:v>
              </c:pt>
              <c:pt idx="697">
                <c:v>Flight9529</c:v>
              </c:pt>
              <c:pt idx="698">
                <c:v>Flight7809</c:v>
              </c:pt>
              <c:pt idx="699">
                <c:v>Flight80</c:v>
              </c:pt>
              <c:pt idx="700">
                <c:v>Flight7589</c:v>
              </c:pt>
              <c:pt idx="701">
                <c:v>Flight9073</c:v>
              </c:pt>
              <c:pt idx="702">
                <c:v>Flight9076</c:v>
              </c:pt>
              <c:pt idx="703">
                <c:v>Flight7171</c:v>
              </c:pt>
              <c:pt idx="704">
                <c:v>Flight5558</c:v>
              </c:pt>
              <c:pt idx="705">
                <c:v>Flight5964</c:v>
              </c:pt>
              <c:pt idx="706">
                <c:v>Flight6777</c:v>
              </c:pt>
              <c:pt idx="707">
                <c:v>Flight6062</c:v>
              </c:pt>
              <c:pt idx="708">
                <c:v>Flight6416</c:v>
              </c:pt>
              <c:pt idx="709">
                <c:v>Flight7219</c:v>
              </c:pt>
              <c:pt idx="710">
                <c:v>Flight6004</c:v>
              </c:pt>
              <c:pt idx="711">
                <c:v>Flight5557</c:v>
              </c:pt>
              <c:pt idx="712">
                <c:v>Flight6447</c:v>
              </c:pt>
              <c:pt idx="713">
                <c:v>Flight7390</c:v>
              </c:pt>
              <c:pt idx="714">
                <c:v>Flight5407</c:v>
              </c:pt>
              <c:pt idx="715">
                <c:v>Flight6651</c:v>
              </c:pt>
              <c:pt idx="716">
                <c:v>Flight6821</c:v>
              </c:pt>
              <c:pt idx="717">
                <c:v>Flight6312</c:v>
              </c:pt>
              <c:pt idx="718">
                <c:v>Flight5573</c:v>
              </c:pt>
              <c:pt idx="719">
                <c:v>Flight6334</c:v>
              </c:pt>
              <c:pt idx="720">
                <c:v>Flight6098</c:v>
              </c:pt>
              <c:pt idx="721">
                <c:v>Flight5613</c:v>
              </c:pt>
              <c:pt idx="722">
                <c:v>Flight5452</c:v>
              </c:pt>
              <c:pt idx="723">
                <c:v>Flight5441</c:v>
              </c:pt>
              <c:pt idx="724">
                <c:v>Flight6569</c:v>
              </c:pt>
              <c:pt idx="725">
                <c:v>Flight7346</c:v>
              </c:pt>
              <c:pt idx="726">
                <c:v>Flight5671</c:v>
              </c:pt>
              <c:pt idx="727">
                <c:v>Flight7432</c:v>
              </c:pt>
              <c:pt idx="728">
                <c:v>Flight5812</c:v>
              </c:pt>
              <c:pt idx="729">
                <c:v>Flight5745</c:v>
              </c:pt>
              <c:pt idx="730">
                <c:v>Flight5478</c:v>
              </c:pt>
              <c:pt idx="731">
                <c:v>Flight5785</c:v>
              </c:pt>
              <c:pt idx="732">
                <c:v>Flight5820</c:v>
              </c:pt>
              <c:pt idx="733">
                <c:v>Flight7208</c:v>
              </c:pt>
              <c:pt idx="734">
                <c:v>Flight7015</c:v>
              </c:pt>
              <c:pt idx="735">
                <c:v>Flight7217</c:v>
              </c:pt>
              <c:pt idx="736">
                <c:v>Flight6605</c:v>
              </c:pt>
              <c:pt idx="737">
                <c:v>Flight594</c:v>
              </c:pt>
              <c:pt idx="738">
                <c:v>Flight5734</c:v>
              </c:pt>
              <c:pt idx="739">
                <c:v>Flight5953</c:v>
              </c:pt>
              <c:pt idx="740">
                <c:v>Flight5610</c:v>
              </c:pt>
              <c:pt idx="741">
                <c:v>Flight7241</c:v>
              </c:pt>
              <c:pt idx="742">
                <c:v>Flight6629</c:v>
              </c:pt>
              <c:pt idx="743">
                <c:v>Flight671</c:v>
              </c:pt>
              <c:pt idx="744">
                <c:v>Flight5874</c:v>
              </c:pt>
              <c:pt idx="745">
                <c:v>Flight7298</c:v>
              </c:pt>
              <c:pt idx="746">
                <c:v>Flight6630</c:v>
              </c:pt>
              <c:pt idx="747">
                <c:v>Flight5988</c:v>
              </c:pt>
              <c:pt idx="748">
                <c:v>Flight6311</c:v>
              </c:pt>
              <c:pt idx="749">
                <c:v>Flight7325</c:v>
              </c:pt>
              <c:pt idx="750">
                <c:v>Flight7088</c:v>
              </c:pt>
              <c:pt idx="751">
                <c:v>Flight5433</c:v>
              </c:pt>
              <c:pt idx="752">
                <c:v>Flight7094</c:v>
              </c:pt>
              <c:pt idx="753">
                <c:v>Flight5346</c:v>
              </c:pt>
              <c:pt idx="754">
                <c:v>Flight7117</c:v>
              </c:pt>
              <c:pt idx="755">
                <c:v>Flight7437</c:v>
              </c:pt>
              <c:pt idx="756">
                <c:v>Flight5889</c:v>
              </c:pt>
              <c:pt idx="757">
                <c:v>Flight5899</c:v>
              </c:pt>
              <c:pt idx="758">
                <c:v>Flight6551</c:v>
              </c:pt>
              <c:pt idx="759">
                <c:v>Flight6495</c:v>
              </c:pt>
              <c:pt idx="760">
                <c:v>Flight4740</c:v>
              </c:pt>
              <c:pt idx="761">
                <c:v>Flight3863</c:v>
              </c:pt>
              <c:pt idx="762">
                <c:v>Flight5004</c:v>
              </c:pt>
              <c:pt idx="763">
                <c:v>Flight3212</c:v>
              </c:pt>
              <c:pt idx="764">
                <c:v>Flight4679</c:v>
              </c:pt>
              <c:pt idx="765">
                <c:v>Flight3263</c:v>
              </c:pt>
              <c:pt idx="766">
                <c:v>Flight4910</c:v>
              </c:pt>
              <c:pt idx="767">
                <c:v>Flight3469</c:v>
              </c:pt>
              <c:pt idx="768">
                <c:v>Flight5223</c:v>
              </c:pt>
              <c:pt idx="769">
                <c:v>Flight4142</c:v>
              </c:pt>
              <c:pt idx="770">
                <c:v>Flight4590</c:v>
              </c:pt>
              <c:pt idx="771">
                <c:v>Flight4153</c:v>
              </c:pt>
              <c:pt idx="772">
                <c:v>Flight3184</c:v>
              </c:pt>
              <c:pt idx="773">
                <c:v>Flight4182</c:v>
              </c:pt>
              <c:pt idx="774">
                <c:v>Flight3246</c:v>
              </c:pt>
              <c:pt idx="775">
                <c:v>Flight4203</c:v>
              </c:pt>
              <c:pt idx="776">
                <c:v>Flight3746</c:v>
              </c:pt>
              <c:pt idx="777">
                <c:v>Flight4261</c:v>
              </c:pt>
              <c:pt idx="778">
                <c:v>Flight5058</c:v>
              </c:pt>
              <c:pt idx="779">
                <c:v>Flight4278</c:v>
              </c:pt>
              <c:pt idx="780">
                <c:v>Flight5269</c:v>
              </c:pt>
              <c:pt idx="781">
                <c:v>Flight4310</c:v>
              </c:pt>
              <c:pt idx="782">
                <c:v>Flight387</c:v>
              </c:pt>
              <c:pt idx="783">
                <c:v>Flight4316</c:v>
              </c:pt>
              <c:pt idx="784">
                <c:v>Flight4656</c:v>
              </c:pt>
              <c:pt idx="785">
                <c:v>Flight4350</c:v>
              </c:pt>
              <c:pt idx="786">
                <c:v>Flight470</c:v>
              </c:pt>
              <c:pt idx="787">
                <c:v>Flight3559</c:v>
              </c:pt>
              <c:pt idx="788">
                <c:v>Flight3682</c:v>
              </c:pt>
              <c:pt idx="789">
                <c:v>Flight33</c:v>
              </c:pt>
              <c:pt idx="790">
                <c:v>Flight4758</c:v>
              </c:pt>
              <c:pt idx="791">
                <c:v>Flight3582</c:v>
              </c:pt>
              <c:pt idx="792">
                <c:v>Flight4781</c:v>
              </c:pt>
              <c:pt idx="793">
                <c:v>Flight3584</c:v>
              </c:pt>
              <c:pt idx="794">
                <c:v>Flight3319</c:v>
              </c:pt>
              <c:pt idx="795">
                <c:v>Flight3586</c:v>
              </c:pt>
              <c:pt idx="796">
                <c:v>Flight3329</c:v>
              </c:pt>
              <c:pt idx="797">
                <c:v>Flight3170</c:v>
              </c:pt>
              <c:pt idx="798">
                <c:v>Flight5030</c:v>
              </c:pt>
              <c:pt idx="799">
                <c:v>Flight4479</c:v>
              </c:pt>
              <c:pt idx="800">
                <c:v>Flight5218</c:v>
              </c:pt>
              <c:pt idx="801">
                <c:v>Flight4491</c:v>
              </c:pt>
              <c:pt idx="802">
                <c:v>Flight5238</c:v>
              </c:pt>
              <c:pt idx="803">
                <c:v>Flight4498</c:v>
              </c:pt>
              <c:pt idx="804">
                <c:v>Flight5283</c:v>
              </c:pt>
              <c:pt idx="805">
                <c:v>Flight4538</c:v>
              </c:pt>
              <c:pt idx="806">
                <c:v>Flight5299</c:v>
              </c:pt>
              <c:pt idx="807">
                <c:v>Flight4547</c:v>
              </c:pt>
              <c:pt idx="808">
                <c:v>Flight4585</c:v>
              </c:pt>
              <c:pt idx="809">
                <c:v>Flight2801</c:v>
              </c:pt>
              <c:pt idx="810">
                <c:v>Flight1844</c:v>
              </c:pt>
              <c:pt idx="811">
                <c:v>Flight2895</c:v>
              </c:pt>
              <c:pt idx="812">
                <c:v>Flight2229</c:v>
              </c:pt>
              <c:pt idx="813">
                <c:v>Flight1337</c:v>
              </c:pt>
              <c:pt idx="814">
                <c:v>Flight1544</c:v>
              </c:pt>
              <c:pt idx="815">
                <c:v>Flight1788</c:v>
              </c:pt>
              <c:pt idx="816">
                <c:v>Flight1259</c:v>
              </c:pt>
              <c:pt idx="817">
                <c:v>Flight2913</c:v>
              </c:pt>
              <c:pt idx="818">
                <c:v>Flight1080</c:v>
              </c:pt>
              <c:pt idx="819">
                <c:v>Flight3015</c:v>
              </c:pt>
              <c:pt idx="820">
                <c:v>Flight2315</c:v>
              </c:pt>
              <c:pt idx="821">
                <c:v>Flight177</c:v>
              </c:pt>
              <c:pt idx="822">
                <c:v>Flight1603</c:v>
              </c:pt>
              <c:pt idx="823">
                <c:v>Flight1346</c:v>
              </c:pt>
              <c:pt idx="824">
                <c:v>Flight1606</c:v>
              </c:pt>
              <c:pt idx="825">
                <c:v>Flight1800</c:v>
              </c:pt>
              <c:pt idx="826">
                <c:v>Flight1471</c:v>
              </c:pt>
              <c:pt idx="827">
                <c:v>Flight290</c:v>
              </c:pt>
              <c:pt idx="828">
                <c:v>Flight2361</c:v>
              </c:pt>
              <c:pt idx="829">
                <c:v>Flight2949</c:v>
              </c:pt>
              <c:pt idx="830">
                <c:v>Flight2381</c:v>
              </c:pt>
              <c:pt idx="831">
                <c:v>Flight1059</c:v>
              </c:pt>
              <c:pt idx="832">
                <c:v>Flight2392</c:v>
              </c:pt>
              <c:pt idx="833">
                <c:v>Flight2217</c:v>
              </c:pt>
              <c:pt idx="834">
                <c:v>Flight1475</c:v>
              </c:pt>
              <c:pt idx="835">
                <c:v>Flight1220</c:v>
              </c:pt>
              <c:pt idx="836">
                <c:v>Flight1486</c:v>
              </c:pt>
              <c:pt idx="837">
                <c:v>Flight2800</c:v>
              </c:pt>
              <c:pt idx="838">
                <c:v>Flight2452</c:v>
              </c:pt>
              <c:pt idx="839">
                <c:v>Flight1964</c:v>
              </c:pt>
              <c:pt idx="840">
                <c:v>Flight1251</c:v>
              </c:pt>
              <c:pt idx="841">
                <c:v>Flight2188</c:v>
              </c:pt>
              <c:pt idx="842">
                <c:v>Flight1191</c:v>
              </c:pt>
              <c:pt idx="843">
                <c:v>Flight1794</c:v>
              </c:pt>
              <c:pt idx="844">
                <c:v>Flight120</c:v>
              </c:pt>
              <c:pt idx="845">
                <c:v>Flight2890</c:v>
              </c:pt>
              <c:pt idx="846">
                <c:v>Flight2499</c:v>
              </c:pt>
              <c:pt idx="847">
                <c:v>Flight1128</c:v>
              </c:pt>
              <c:pt idx="848">
                <c:v>Flight1898</c:v>
              </c:pt>
              <c:pt idx="849">
                <c:v>Flight2200</c:v>
              </c:pt>
              <c:pt idx="850">
                <c:v>Flight1420</c:v>
              </c:pt>
              <c:pt idx="851">
                <c:v>Flight1232</c:v>
              </c:pt>
              <c:pt idx="852">
                <c:v>Flight3149</c:v>
              </c:pt>
              <c:pt idx="853">
                <c:v>Flight1842</c:v>
              </c:pt>
              <c:pt idx="854">
                <c:v>Flight2590</c:v>
              </c:pt>
              <c:pt idx="855">
                <c:v>Flight2973</c:v>
              </c:pt>
              <c:pt idx="856">
                <c:v>Flight2604</c:v>
              </c:pt>
              <c:pt idx="857">
                <c:v>Flight1880</c:v>
              </c:pt>
              <c:pt idx="858">
                <c:v>Flight1493</c:v>
              </c:pt>
              <c:pt idx="859">
                <c:v>Flight1501</c:v>
              </c:pt>
              <c:pt idx="860">
                <c:v>Flight2110</c:v>
              </c:pt>
              <c:pt idx="861">
                <c:v>Flight1125</c:v>
              </c:pt>
              <c:pt idx="862">
                <c:v>Flight312</c:v>
              </c:pt>
              <c:pt idx="863">
                <c:v>Flight2563</c:v>
              </c:pt>
              <c:pt idx="864">
                <c:v>Flight1923</c:v>
              </c:pt>
              <c:pt idx="865">
                <c:v>Flight1034</c:v>
              </c:pt>
              <c:pt idx="866">
                <c:v>Flight8480</c:v>
              </c:pt>
              <c:pt idx="867">
                <c:v>Flight8414</c:v>
              </c:pt>
              <c:pt idx="868">
                <c:v>Flight84</c:v>
              </c:pt>
              <c:pt idx="869">
                <c:v>Flight8571</c:v>
              </c:pt>
              <c:pt idx="870">
                <c:v>Flight812</c:v>
              </c:pt>
              <c:pt idx="871">
                <c:v>Flight8388</c:v>
              </c:pt>
              <c:pt idx="872">
                <c:v>Flight7557</c:v>
              </c:pt>
              <c:pt idx="873">
                <c:v>Flight8398</c:v>
              </c:pt>
              <c:pt idx="874">
                <c:v>Flight5592</c:v>
              </c:pt>
              <c:pt idx="875">
                <c:v>Flight7359</c:v>
              </c:pt>
              <c:pt idx="876">
                <c:v>Flight7239</c:v>
              </c:pt>
              <c:pt idx="877">
                <c:v>Flight6035</c:v>
              </c:pt>
              <c:pt idx="878">
                <c:v>Flight5984</c:v>
              </c:pt>
              <c:pt idx="879">
                <c:v>Flight5430</c:v>
              </c:pt>
              <c:pt idx="880">
                <c:v>Flight7472</c:v>
              </c:pt>
              <c:pt idx="881">
                <c:v>Flight6172</c:v>
              </c:pt>
              <c:pt idx="882">
                <c:v>Flight5678</c:v>
              </c:pt>
              <c:pt idx="883">
                <c:v>Flight7307</c:v>
              </c:pt>
              <c:pt idx="884">
                <c:v>Flight4281</c:v>
              </c:pt>
              <c:pt idx="885">
                <c:v>Flight2276</c:v>
              </c:pt>
              <c:pt idx="886">
                <c:v>Flight2444</c:v>
              </c:pt>
              <c:pt idx="887">
                <c:v>Flight1857</c:v>
              </c:pt>
              <c:pt idx="888">
                <c:v>Flight1826</c:v>
              </c:pt>
              <c:pt idx="889">
                <c:v>Flight1039</c:v>
              </c:pt>
              <c:pt idx="890">
                <c:v>Flight7905</c:v>
              </c:pt>
              <c:pt idx="891">
                <c:v>Flight803</c:v>
              </c:pt>
              <c:pt idx="892">
                <c:v>Flight8062</c:v>
              </c:pt>
              <c:pt idx="893">
                <c:v>Flight7831</c:v>
              </c:pt>
              <c:pt idx="894">
                <c:v>Flight8927</c:v>
              </c:pt>
              <c:pt idx="895">
                <c:v>Flight8177</c:v>
              </c:pt>
              <c:pt idx="896">
                <c:v>Flight7559</c:v>
              </c:pt>
              <c:pt idx="897">
                <c:v>Flight8232</c:v>
              </c:pt>
              <c:pt idx="898">
                <c:v>Flight7798</c:v>
              </c:pt>
              <c:pt idx="899">
                <c:v>Flight7774</c:v>
              </c:pt>
              <c:pt idx="900">
                <c:v>Flight7915</c:v>
              </c:pt>
              <c:pt idx="901">
                <c:v>Flight9243</c:v>
              </c:pt>
              <c:pt idx="902">
                <c:v>Flight8413</c:v>
              </c:pt>
              <c:pt idx="903">
                <c:v>Flight8958</c:v>
              </c:pt>
              <c:pt idx="904">
                <c:v>Flight813</c:v>
              </c:pt>
              <c:pt idx="905">
                <c:v>Flight837</c:v>
              </c:pt>
              <c:pt idx="906">
                <c:v>Flight7662</c:v>
              </c:pt>
              <c:pt idx="907">
                <c:v>Flight8077</c:v>
              </c:pt>
              <c:pt idx="908">
                <c:v>Flight9562</c:v>
              </c:pt>
              <c:pt idx="909">
                <c:v>Flight981</c:v>
              </c:pt>
              <c:pt idx="910">
                <c:v>Flight7632</c:v>
              </c:pt>
              <c:pt idx="911">
                <c:v>Flight8837</c:v>
              </c:pt>
              <c:pt idx="912">
                <c:v>Flight9389</c:v>
              </c:pt>
              <c:pt idx="913">
                <c:v>Flight824</c:v>
              </c:pt>
              <c:pt idx="914">
                <c:v>Flight5809</c:v>
              </c:pt>
              <c:pt idx="915">
                <c:v>Flight6169</c:v>
              </c:pt>
              <c:pt idx="916">
                <c:v>Flight6940</c:v>
              </c:pt>
              <c:pt idx="917">
                <c:v>Flight5611</c:v>
              </c:pt>
              <c:pt idx="918">
                <c:v>Flight5463</c:v>
              </c:pt>
              <c:pt idx="919">
                <c:v>Flight5634</c:v>
              </c:pt>
              <c:pt idx="920">
                <c:v>Flight6923</c:v>
              </c:pt>
              <c:pt idx="921">
                <c:v>Flight6374</c:v>
              </c:pt>
              <c:pt idx="922">
                <c:v>Flight7177</c:v>
              </c:pt>
              <c:pt idx="923">
                <c:v>Flight548</c:v>
              </c:pt>
              <c:pt idx="924">
                <c:v>Flight6133</c:v>
              </c:pt>
              <c:pt idx="925">
                <c:v>Flight640</c:v>
              </c:pt>
              <c:pt idx="926">
                <c:v>Flight6858</c:v>
              </c:pt>
              <c:pt idx="927">
                <c:v>Flight5570</c:v>
              </c:pt>
              <c:pt idx="928">
                <c:v>Flight6875</c:v>
              </c:pt>
              <c:pt idx="929">
                <c:v>Flight6117</c:v>
              </c:pt>
              <c:pt idx="930">
                <c:v>Flight6936</c:v>
              </c:pt>
              <c:pt idx="931">
                <c:v>Flight6121</c:v>
              </c:pt>
              <c:pt idx="932">
                <c:v>Flight5464</c:v>
              </c:pt>
              <c:pt idx="933">
                <c:v>Flight5748</c:v>
              </c:pt>
              <c:pt idx="934">
                <c:v>Flight6163</c:v>
              </c:pt>
              <c:pt idx="935">
                <c:v>Flight5614</c:v>
              </c:pt>
              <c:pt idx="936">
                <c:v>Flight6767</c:v>
              </c:pt>
              <c:pt idx="937">
                <c:v>Flight654</c:v>
              </c:pt>
              <c:pt idx="938">
                <c:v>Flight7369</c:v>
              </c:pt>
              <c:pt idx="939">
                <c:v>Flight6557</c:v>
              </c:pt>
              <c:pt idx="940">
                <c:v>Flight6652</c:v>
              </c:pt>
              <c:pt idx="941">
                <c:v>Flight6739</c:v>
              </c:pt>
              <c:pt idx="942">
                <c:v>Flight3707</c:v>
              </c:pt>
              <c:pt idx="943">
                <c:v>Flight3963</c:v>
              </c:pt>
              <c:pt idx="944">
                <c:v>Flight507</c:v>
              </c:pt>
              <c:pt idx="945">
                <c:v>Flight4119</c:v>
              </c:pt>
              <c:pt idx="946">
                <c:v>Flight3463</c:v>
              </c:pt>
              <c:pt idx="947">
                <c:v>Flight4151</c:v>
              </c:pt>
              <c:pt idx="948">
                <c:v>Flight5013</c:v>
              </c:pt>
              <c:pt idx="949">
                <c:v>Flight4168</c:v>
              </c:pt>
              <c:pt idx="950">
                <c:v>Flight3778</c:v>
              </c:pt>
              <c:pt idx="951">
                <c:v>Flight3528</c:v>
              </c:pt>
              <c:pt idx="952">
                <c:v>Flight4539</c:v>
              </c:pt>
              <c:pt idx="953">
                <c:v>Flight4606</c:v>
              </c:pt>
              <c:pt idx="954">
                <c:v>Flight4731</c:v>
              </c:pt>
              <c:pt idx="955">
                <c:v>Flight483</c:v>
              </c:pt>
              <c:pt idx="956">
                <c:v>Flight3534</c:v>
              </c:pt>
              <c:pt idx="957">
                <c:v>Flight4896</c:v>
              </c:pt>
              <c:pt idx="958">
                <c:v>Flight3255</c:v>
              </c:pt>
              <c:pt idx="959">
                <c:v>Flight3770</c:v>
              </c:pt>
              <c:pt idx="960">
                <c:v>Flight3264</c:v>
              </c:pt>
              <c:pt idx="961">
                <c:v>Flight5093</c:v>
              </c:pt>
              <c:pt idx="962">
                <c:v>Flight3594</c:v>
              </c:pt>
              <c:pt idx="963">
                <c:v>Flight5171</c:v>
              </c:pt>
              <c:pt idx="964">
                <c:v>Flight3611</c:v>
              </c:pt>
              <c:pt idx="965">
                <c:v>Flight1663</c:v>
              </c:pt>
              <c:pt idx="966">
                <c:v>Flight1658</c:v>
              </c:pt>
              <c:pt idx="967">
                <c:v>Flight1645</c:v>
              </c:pt>
              <c:pt idx="968">
                <c:v>Flight1599</c:v>
              </c:pt>
              <c:pt idx="969">
                <c:v>Flight1388</c:v>
              </c:pt>
              <c:pt idx="970">
                <c:v>Flight1478</c:v>
              </c:pt>
              <c:pt idx="971">
                <c:v>Flight249</c:v>
              </c:pt>
              <c:pt idx="972">
                <c:v>Flight1726</c:v>
              </c:pt>
              <c:pt idx="973">
                <c:v>Flight1353</c:v>
              </c:pt>
              <c:pt idx="974">
                <c:v>Flight1314</c:v>
              </c:pt>
              <c:pt idx="975">
                <c:v>Flight1591</c:v>
              </c:pt>
              <c:pt idx="976">
                <c:v>Flight1740</c:v>
              </c:pt>
              <c:pt idx="977">
                <c:v>Flight2321</c:v>
              </c:pt>
              <c:pt idx="978">
                <c:v>Flight2098</c:v>
              </c:pt>
              <c:pt idx="979">
                <c:v>Flight2489</c:v>
              </c:pt>
              <c:pt idx="980">
                <c:v>Flight1343</c:v>
              </c:pt>
              <c:pt idx="981">
                <c:v>Flight1412</c:v>
              </c:pt>
              <c:pt idx="982">
                <c:v>Flight2376</c:v>
              </c:pt>
              <c:pt idx="983">
                <c:v>Flight1910</c:v>
              </c:pt>
              <c:pt idx="984">
                <c:v>Flight3117</c:v>
              </c:pt>
              <c:pt idx="985">
                <c:v>Flight2730</c:v>
              </c:pt>
              <c:pt idx="986">
                <c:v>Flight3123</c:v>
              </c:pt>
              <c:pt idx="987">
                <c:v>Flight1832</c:v>
              </c:pt>
              <c:pt idx="988">
                <c:v>Flight252</c:v>
              </c:pt>
              <c:pt idx="989">
                <c:v>Flight1254</c:v>
              </c:pt>
              <c:pt idx="990">
                <c:v>Flight1329</c:v>
              </c:pt>
              <c:pt idx="991">
                <c:v>Flight105</c:v>
              </c:pt>
              <c:pt idx="992">
                <c:v>Flight1299</c:v>
              </c:pt>
              <c:pt idx="993">
                <c:v>Flight7628</c:v>
              </c:pt>
              <c:pt idx="994">
                <c:v>Flight9432</c:v>
              </c:pt>
              <c:pt idx="995">
                <c:v>Flight902</c:v>
              </c:pt>
              <c:pt idx="996">
                <c:v>Flight7516</c:v>
              </c:pt>
              <c:pt idx="997">
                <c:v>Flight8190</c:v>
              </c:pt>
              <c:pt idx="998">
                <c:v>Flight7537</c:v>
              </c:pt>
              <c:pt idx="999">
                <c:v>Flight8826</c:v>
              </c:pt>
              <c:pt idx="1000">
                <c:v>Flight8695</c:v>
              </c:pt>
              <c:pt idx="1001">
                <c:v>Flight7699</c:v>
              </c:pt>
              <c:pt idx="1002">
                <c:v>Flight8462</c:v>
              </c:pt>
              <c:pt idx="1003">
                <c:v>Flight8742</c:v>
              </c:pt>
              <c:pt idx="1004">
                <c:v>Flight8584</c:v>
              </c:pt>
              <c:pt idx="1005">
                <c:v>Flight6788</c:v>
              </c:pt>
              <c:pt idx="1006">
                <c:v>Flight6844</c:v>
              </c:pt>
              <c:pt idx="1007">
                <c:v>Flight5378</c:v>
              </c:pt>
              <c:pt idx="1008">
                <c:v>Flight7056</c:v>
              </c:pt>
              <c:pt idx="1009">
                <c:v>Flight5728</c:v>
              </c:pt>
              <c:pt idx="1010">
                <c:v>Flight7115</c:v>
              </c:pt>
              <c:pt idx="1011">
                <c:v>Flight6886</c:v>
              </c:pt>
              <c:pt idx="1012">
                <c:v>Flight6563</c:v>
              </c:pt>
              <c:pt idx="1013">
                <c:v>Flight6438</c:v>
              </c:pt>
              <c:pt idx="1014">
                <c:v>Flight7138</c:v>
              </c:pt>
              <c:pt idx="1015">
                <c:v>Flight6957</c:v>
              </c:pt>
              <c:pt idx="1016">
                <c:v>Flight6862</c:v>
              </c:pt>
              <c:pt idx="1017">
                <c:v>Flight6002</c:v>
              </c:pt>
              <c:pt idx="1018">
                <c:v>Flight3373</c:v>
              </c:pt>
              <c:pt idx="1019">
                <c:v>Flight432</c:v>
              </c:pt>
              <c:pt idx="1020">
                <c:v>Flight4712</c:v>
              </c:pt>
              <c:pt idx="1021">
                <c:v>Flight4380</c:v>
              </c:pt>
              <c:pt idx="1022">
                <c:v>Flight4546</c:v>
              </c:pt>
              <c:pt idx="1023">
                <c:v>Flight4844</c:v>
              </c:pt>
              <c:pt idx="1024">
                <c:v>Flight3340</c:v>
              </c:pt>
              <c:pt idx="1025">
                <c:v>Flight3482</c:v>
              </c:pt>
              <c:pt idx="1026">
                <c:v>Flight3474</c:v>
              </c:pt>
              <c:pt idx="1027">
                <c:v>Flight498</c:v>
              </c:pt>
              <c:pt idx="1028">
                <c:v>Flight4471</c:v>
              </c:pt>
              <c:pt idx="1029">
                <c:v>Flight3664</c:v>
              </c:pt>
              <c:pt idx="1030">
                <c:v>Flight1950</c:v>
              </c:pt>
              <c:pt idx="1031">
                <c:v>Flight1594</c:v>
              </c:pt>
              <c:pt idx="1032">
                <c:v>Flight2496</c:v>
              </c:pt>
              <c:pt idx="1033">
                <c:v>Flight2635</c:v>
              </c:pt>
              <c:pt idx="1034">
                <c:v>Flight2093</c:v>
              </c:pt>
              <c:pt idx="1035">
                <c:v>Flight2645</c:v>
              </c:pt>
              <c:pt idx="1036">
                <c:v>Flight2113</c:v>
              </c:pt>
              <c:pt idx="1037">
                <c:v>Flight2756</c:v>
              </c:pt>
              <c:pt idx="1038">
                <c:v>Flight3060</c:v>
              </c:pt>
              <c:pt idx="1039">
                <c:v>Flight2365</c:v>
              </c:pt>
              <c:pt idx="1040">
                <c:v>Flight2208</c:v>
              </c:pt>
              <c:pt idx="1041">
                <c:v>Flight1820</c:v>
              </c:pt>
              <c:pt idx="1042">
                <c:v>Flight9337</c:v>
              </c:pt>
              <c:pt idx="1043">
                <c:v>Flight905</c:v>
              </c:pt>
              <c:pt idx="1044">
                <c:v>Flight954</c:v>
              </c:pt>
              <c:pt idx="1045">
                <c:v>Flight8531</c:v>
              </c:pt>
              <c:pt idx="1046">
                <c:v>Flight9203</c:v>
              </c:pt>
              <c:pt idx="1047">
                <c:v>Flight811</c:v>
              </c:pt>
              <c:pt idx="1048">
                <c:v>Flight808</c:v>
              </c:pt>
              <c:pt idx="1049">
                <c:v>Flight8572</c:v>
              </c:pt>
              <c:pt idx="1050">
                <c:v>Flight8015</c:v>
              </c:pt>
              <c:pt idx="1051">
                <c:v>Flight7619</c:v>
              </c:pt>
              <c:pt idx="1052">
                <c:v>Flight910</c:v>
              </c:pt>
              <c:pt idx="1053">
                <c:v>Flight7941</c:v>
              </c:pt>
              <c:pt idx="1054">
                <c:v>Flight8380</c:v>
              </c:pt>
              <c:pt idx="1055">
                <c:v>Flight7711</c:v>
              </c:pt>
              <c:pt idx="1056">
                <c:v>Flight942</c:v>
              </c:pt>
              <c:pt idx="1057">
                <c:v>Flight751</c:v>
              </c:pt>
              <c:pt idx="1058">
                <c:v>Flight8084</c:v>
              </c:pt>
              <c:pt idx="1059">
                <c:v>Flight998</c:v>
              </c:pt>
              <c:pt idx="1060">
                <c:v>Flight9617</c:v>
              </c:pt>
              <c:pt idx="1061">
                <c:v>Flight8124</c:v>
              </c:pt>
              <c:pt idx="1062">
                <c:v>Flight980</c:v>
              </c:pt>
              <c:pt idx="1063">
                <c:v>Flight8624</c:v>
              </c:pt>
              <c:pt idx="1064">
                <c:v>Flight9082</c:v>
              </c:pt>
              <c:pt idx="1065">
                <c:v>Flight8657</c:v>
              </c:pt>
              <c:pt idx="1066">
                <c:v>Flight9149</c:v>
              </c:pt>
              <c:pt idx="1067">
                <c:v>Flight8661</c:v>
              </c:pt>
              <c:pt idx="1068">
                <c:v>Flight7907</c:v>
              </c:pt>
              <c:pt idx="1069">
                <c:v>Flight8667</c:v>
              </c:pt>
              <c:pt idx="1070">
                <c:v>Flight8048</c:v>
              </c:pt>
              <c:pt idx="1071">
                <c:v>Flight867</c:v>
              </c:pt>
              <c:pt idx="1072">
                <c:v>Flight7558</c:v>
              </c:pt>
              <c:pt idx="1073">
                <c:v>Flight8139</c:v>
              </c:pt>
              <c:pt idx="1074">
                <c:v>Flight8450</c:v>
              </c:pt>
              <c:pt idx="1075">
                <c:v>Flight8148</c:v>
              </c:pt>
              <c:pt idx="1076">
                <c:v>Flight9455</c:v>
              </c:pt>
              <c:pt idx="1077">
                <c:v>Flight8686</c:v>
              </c:pt>
              <c:pt idx="1078">
                <c:v>Flight760</c:v>
              </c:pt>
              <c:pt idx="1079">
                <c:v>Flight8689</c:v>
              </c:pt>
              <c:pt idx="1080">
                <c:v>Flight9600</c:v>
              </c:pt>
              <c:pt idx="1081">
                <c:v>Flight8714</c:v>
              </c:pt>
              <c:pt idx="1082">
                <c:v>Flight9629</c:v>
              </c:pt>
              <c:pt idx="1083">
                <c:v>Flight8167</c:v>
              </c:pt>
              <c:pt idx="1084">
                <c:v>Flight8523</c:v>
              </c:pt>
              <c:pt idx="1085">
                <c:v>Flight8727</c:v>
              </c:pt>
              <c:pt idx="1086">
                <c:v>Flight8529</c:v>
              </c:pt>
              <c:pt idx="1087">
                <c:v>Flight8728</c:v>
              </c:pt>
              <c:pt idx="1088">
                <c:v>Flight8298</c:v>
              </c:pt>
              <c:pt idx="1089">
                <c:v>Flight796</c:v>
              </c:pt>
              <c:pt idx="1090">
                <c:v>Flight9092</c:v>
              </c:pt>
              <c:pt idx="1091">
                <c:v>Flight7811</c:v>
              </c:pt>
              <c:pt idx="1092">
                <c:v>Flight8020</c:v>
              </c:pt>
              <c:pt idx="1093">
                <c:v>Flight8732</c:v>
              </c:pt>
              <c:pt idx="1094">
                <c:v>Flight8329</c:v>
              </c:pt>
              <c:pt idx="1095">
                <c:v>Flight8750</c:v>
              </c:pt>
              <c:pt idx="1096">
                <c:v>Flight9207</c:v>
              </c:pt>
              <c:pt idx="1097">
                <c:v>Flight8756</c:v>
              </c:pt>
              <c:pt idx="1098">
                <c:v>Flight9232</c:v>
              </c:pt>
              <c:pt idx="1099">
                <c:v>Flight7720</c:v>
              </c:pt>
              <c:pt idx="1100">
                <c:v>Flight759</c:v>
              </c:pt>
              <c:pt idx="1101">
                <c:v>Flight8762</c:v>
              </c:pt>
              <c:pt idx="1102">
                <c:v>Flight7918</c:v>
              </c:pt>
              <c:pt idx="1103">
                <c:v>Flight877</c:v>
              </c:pt>
              <c:pt idx="1104">
                <c:v>Flight9402</c:v>
              </c:pt>
              <c:pt idx="1105">
                <c:v>Flight8779</c:v>
              </c:pt>
              <c:pt idx="1106">
                <c:v>Flight9411</c:v>
              </c:pt>
              <c:pt idx="1107">
                <c:v>Flight881</c:v>
              </c:pt>
              <c:pt idx="1108">
                <c:v>Flight7854</c:v>
              </c:pt>
              <c:pt idx="1109">
                <c:v>Flight8832</c:v>
              </c:pt>
              <c:pt idx="1110">
                <c:v>Flight9442</c:v>
              </c:pt>
              <c:pt idx="1111">
                <c:v>Flight8192</c:v>
              </c:pt>
              <c:pt idx="1112">
                <c:v>Flight9446</c:v>
              </c:pt>
              <c:pt idx="1113">
                <c:v>Flight8846</c:v>
              </c:pt>
              <c:pt idx="1114">
                <c:v>Flight9456</c:v>
              </c:pt>
              <c:pt idx="1115">
                <c:v>Flight8919</c:v>
              </c:pt>
              <c:pt idx="1116">
                <c:v>Flight9474</c:v>
              </c:pt>
              <c:pt idx="1117">
                <c:v>Flight7990</c:v>
              </c:pt>
              <c:pt idx="1118">
                <c:v>Flight9498</c:v>
              </c:pt>
              <c:pt idx="1119">
                <c:v>Flight8936</c:v>
              </c:pt>
              <c:pt idx="1120">
                <c:v>Flight9590</c:v>
              </c:pt>
              <c:pt idx="1121">
                <c:v>Flight8253</c:v>
              </c:pt>
              <c:pt idx="1122">
                <c:v>Flight9610</c:v>
              </c:pt>
              <c:pt idx="1123">
                <c:v>Flight7801</c:v>
              </c:pt>
              <c:pt idx="1124">
                <c:v>Flight8517</c:v>
              </c:pt>
              <c:pt idx="1125">
                <c:v>Flight8268</c:v>
              </c:pt>
              <c:pt idx="1126">
                <c:v>Flight7705</c:v>
              </c:pt>
              <c:pt idx="1127">
                <c:v>Flight898</c:v>
              </c:pt>
              <c:pt idx="1128">
                <c:v>Flight9012</c:v>
              </c:pt>
              <c:pt idx="1129">
                <c:v>Flight5623</c:v>
              </c:pt>
              <c:pt idx="1130">
                <c:v>Flight5542</c:v>
              </c:pt>
              <c:pt idx="1131">
                <c:v>Flight7416</c:v>
              </c:pt>
              <c:pt idx="1132">
                <c:v>Flight6636</c:v>
              </c:pt>
              <c:pt idx="1133">
                <c:v>Flight5723</c:v>
              </c:pt>
              <c:pt idx="1134">
                <c:v>Flight6643</c:v>
              </c:pt>
              <c:pt idx="1135">
                <c:v>Flight6565</c:v>
              </c:pt>
              <c:pt idx="1136">
                <c:v>Flight5498</c:v>
              </c:pt>
              <c:pt idx="1137">
                <c:v>Flight7058</c:v>
              </c:pt>
              <c:pt idx="1138">
                <c:v>Flight6276</c:v>
              </c:pt>
              <c:pt idx="1139">
                <c:v>Flight5548</c:v>
              </c:pt>
              <c:pt idx="1140">
                <c:v>Flight5747</c:v>
              </c:pt>
              <c:pt idx="1141">
                <c:v>Flight7213</c:v>
              </c:pt>
              <c:pt idx="1142">
                <c:v>Flight5656</c:v>
              </c:pt>
              <c:pt idx="1143">
                <c:v>Flight6086</c:v>
              </c:pt>
              <c:pt idx="1144">
                <c:v>Flight5756</c:v>
              </c:pt>
              <c:pt idx="1145">
                <c:v>Flight5977</c:v>
              </c:pt>
              <c:pt idx="1146">
                <c:v>Flight6671</c:v>
              </c:pt>
              <c:pt idx="1147">
                <c:v>Flight7468</c:v>
              </c:pt>
              <c:pt idx="1148">
                <c:v>Flight6737</c:v>
              </c:pt>
              <c:pt idx="1149">
                <c:v>Flight7499</c:v>
              </c:pt>
              <c:pt idx="1150">
                <c:v>Flight5481</c:v>
              </c:pt>
              <c:pt idx="1151">
                <c:v>Flight6063</c:v>
              </c:pt>
              <c:pt idx="1152">
                <c:v>Flight6742</c:v>
              </c:pt>
              <c:pt idx="1153">
                <c:v>Flight7163</c:v>
              </c:pt>
              <c:pt idx="1154">
                <c:v>Flight5779</c:v>
              </c:pt>
              <c:pt idx="1155">
                <c:v>Flight5467</c:v>
              </c:pt>
              <c:pt idx="1156">
                <c:v>Flight5377</c:v>
              </c:pt>
              <c:pt idx="1157">
                <c:v>Flight7227</c:v>
              </c:pt>
              <c:pt idx="1158">
                <c:v>Flight7493</c:v>
              </c:pt>
              <c:pt idx="1159">
                <c:v>Flight5470</c:v>
              </c:pt>
              <c:pt idx="1160">
                <c:v>Flight6346</c:v>
              </c:pt>
              <c:pt idx="1161">
                <c:v>Flight5954</c:v>
              </c:pt>
              <c:pt idx="1162">
                <c:v>Flight5488</c:v>
              </c:pt>
              <c:pt idx="1163">
                <c:v>Flight7333</c:v>
              </c:pt>
              <c:pt idx="1164">
                <c:v>Flight6060</c:v>
              </c:pt>
              <c:pt idx="1165">
                <c:v>Flight5978</c:v>
              </c:pt>
              <c:pt idx="1166">
                <c:v>Flight5438</c:v>
              </c:pt>
              <c:pt idx="1167">
                <c:v>Flight6602</c:v>
              </c:pt>
              <c:pt idx="1168">
                <c:v>Flight5526</c:v>
              </c:pt>
              <c:pt idx="1169">
                <c:v>Flight6444</c:v>
              </c:pt>
              <c:pt idx="1170">
                <c:v>Flight6825</c:v>
              </c:pt>
              <c:pt idx="1171">
                <c:v>Flight6487</c:v>
              </c:pt>
              <c:pt idx="1172">
                <c:v>Flight6149</c:v>
              </c:pt>
              <c:pt idx="1173">
                <c:v>Flight5878</c:v>
              </c:pt>
              <c:pt idx="1174">
                <c:v>Flight6848</c:v>
              </c:pt>
              <c:pt idx="1175">
                <c:v>Flight7137</c:v>
              </c:pt>
              <c:pt idx="1176">
                <c:v>Flight5689</c:v>
              </c:pt>
              <c:pt idx="1177">
                <c:v>Flight7148</c:v>
              </c:pt>
              <c:pt idx="1178">
                <c:v>Flight5690</c:v>
              </c:pt>
              <c:pt idx="1179">
                <c:v>Flight7162</c:v>
              </c:pt>
              <c:pt idx="1180">
                <c:v>Flight6015</c:v>
              </c:pt>
              <c:pt idx="1181">
                <c:v>Flight5905</c:v>
              </c:pt>
              <c:pt idx="1182">
                <c:v>Flight6402</c:v>
              </c:pt>
              <c:pt idx="1183">
                <c:v>Flight7196</c:v>
              </c:pt>
              <c:pt idx="1184">
                <c:v>Flight6879</c:v>
              </c:pt>
              <c:pt idx="1185">
                <c:v>Flight5913</c:v>
              </c:pt>
              <c:pt idx="1186">
                <c:v>Flight6885</c:v>
              </c:pt>
              <c:pt idx="1187">
                <c:v>Flight7224</c:v>
              </c:pt>
              <c:pt idx="1188">
                <c:v>Flight5704</c:v>
              </c:pt>
              <c:pt idx="1189">
                <c:v>Flight7236</c:v>
              </c:pt>
              <c:pt idx="1190">
                <c:v>Flight5387</c:v>
              </c:pt>
              <c:pt idx="1191">
                <c:v>Flight5451</c:v>
              </c:pt>
              <c:pt idx="1192">
                <c:v>Flight6165</c:v>
              </c:pt>
              <c:pt idx="1193">
                <c:v>Flight7251</c:v>
              </c:pt>
              <c:pt idx="1194">
                <c:v>Flight553</c:v>
              </c:pt>
              <c:pt idx="1195">
                <c:v>Flight7265</c:v>
              </c:pt>
              <c:pt idx="1196">
                <c:v>Flight6433</c:v>
              </c:pt>
              <c:pt idx="1197">
                <c:v>Flight7287</c:v>
              </c:pt>
              <c:pt idx="1198">
                <c:v>Flight6436</c:v>
              </c:pt>
              <c:pt idx="1199">
                <c:v>Flight5359</c:v>
              </c:pt>
              <c:pt idx="1200">
                <c:v>Flight6942</c:v>
              </c:pt>
              <c:pt idx="1201">
                <c:v>Flight6258</c:v>
              </c:pt>
              <c:pt idx="1202">
                <c:v>Flight6119</c:v>
              </c:pt>
              <c:pt idx="1203">
                <c:v>Flight6581</c:v>
              </c:pt>
              <c:pt idx="1204">
                <c:v>Flight6972</c:v>
              </c:pt>
              <c:pt idx="1205">
                <c:v>Flight7400</c:v>
              </c:pt>
              <c:pt idx="1206">
                <c:v>Flight698</c:v>
              </c:pt>
              <c:pt idx="1207">
                <c:v>Flight5732</c:v>
              </c:pt>
              <c:pt idx="1208">
                <c:v>Flight6993</c:v>
              </c:pt>
              <c:pt idx="1209">
                <c:v>Flight7459</c:v>
              </c:pt>
              <c:pt idx="1210">
                <c:v>Flight7013</c:v>
              </c:pt>
              <c:pt idx="1211">
                <c:v>Flight6607</c:v>
              </c:pt>
              <c:pt idx="1212">
                <c:v>Flight7033</c:v>
              </c:pt>
              <c:pt idx="1213">
                <c:v>Flight6798</c:v>
              </c:pt>
              <c:pt idx="1214">
                <c:v>Flight6774</c:v>
              </c:pt>
              <c:pt idx="1215">
                <c:v>Flight5153</c:v>
              </c:pt>
              <c:pt idx="1216">
                <c:v>Flight4097</c:v>
              </c:pt>
              <c:pt idx="1217">
                <c:v>Flight4360</c:v>
              </c:pt>
              <c:pt idx="1218">
                <c:v>Flight4486</c:v>
              </c:pt>
              <c:pt idx="1219">
                <c:v>Flight4408</c:v>
              </c:pt>
              <c:pt idx="1220">
                <c:v>Flight4201</c:v>
              </c:pt>
              <c:pt idx="1221">
                <c:v>Flight5314</c:v>
              </c:pt>
              <c:pt idx="1222">
                <c:v>Flight3286</c:v>
              </c:pt>
              <c:pt idx="1223">
                <c:v>Flight3736</c:v>
              </c:pt>
              <c:pt idx="1224">
                <c:v>Flight3961</c:v>
              </c:pt>
              <c:pt idx="1225">
                <c:v>Flight3333</c:v>
              </c:pt>
              <c:pt idx="1226">
                <c:v>Flight4231</c:v>
              </c:pt>
              <c:pt idx="1227">
                <c:v>Flight3341</c:v>
              </c:pt>
              <c:pt idx="1228">
                <c:v>Flight4529</c:v>
              </c:pt>
              <c:pt idx="1229">
                <c:v>Flight3845</c:v>
              </c:pt>
              <c:pt idx="1230">
                <c:v>Flight3898</c:v>
              </c:pt>
              <c:pt idx="1231">
                <c:v>Flight4872</c:v>
              </c:pt>
              <c:pt idx="1232">
                <c:v>Flight4080</c:v>
              </c:pt>
              <c:pt idx="1233">
                <c:v>Flight4931</c:v>
              </c:pt>
              <c:pt idx="1234">
                <c:v>Flight390</c:v>
              </c:pt>
              <c:pt idx="1235">
                <c:v>Flight4362</c:v>
              </c:pt>
              <c:pt idx="1236">
                <c:v>Flight3623</c:v>
              </c:pt>
              <c:pt idx="1237">
                <c:v>Flight3280</c:v>
              </c:pt>
              <c:pt idx="1238">
                <c:v>Flight4552</c:v>
              </c:pt>
              <c:pt idx="1239">
                <c:v>Flight5063</c:v>
              </c:pt>
              <c:pt idx="1240">
                <c:v>Flight3984</c:v>
              </c:pt>
              <c:pt idx="1241">
                <c:v>Flight3924</c:v>
              </c:pt>
              <c:pt idx="1242">
                <c:v>Flight428</c:v>
              </c:pt>
              <c:pt idx="1243">
                <c:v>Flight3807</c:v>
              </c:pt>
              <c:pt idx="1244">
                <c:v>Flight3306</c:v>
              </c:pt>
              <c:pt idx="1245">
                <c:v>Flight419</c:v>
              </c:pt>
              <c:pt idx="1246">
                <c:v>Flight3655</c:v>
              </c:pt>
              <c:pt idx="1247">
                <c:v>Flight5256</c:v>
              </c:pt>
              <c:pt idx="1248">
                <c:v>Flight3663</c:v>
              </c:pt>
              <c:pt idx="1249">
                <c:v>Flight3714</c:v>
              </c:pt>
              <c:pt idx="1250">
                <c:v>Flight5318</c:v>
              </c:pt>
              <c:pt idx="1251">
                <c:v>Flight4885</c:v>
              </c:pt>
              <c:pt idx="1252">
                <c:v>Flight5320</c:v>
              </c:pt>
              <c:pt idx="1253">
                <c:v>Flight4916</c:v>
              </c:pt>
              <c:pt idx="1254">
                <c:v>Flight3995</c:v>
              </c:pt>
              <c:pt idx="1255">
                <c:v>Flight4023</c:v>
              </c:pt>
              <c:pt idx="1256">
                <c:v>Flight3217</c:v>
              </c:pt>
              <c:pt idx="1257">
                <c:v>Flight4965</c:v>
              </c:pt>
              <c:pt idx="1258">
                <c:v>Flight4716</c:v>
              </c:pt>
              <c:pt idx="1259">
                <c:v>Flight4040</c:v>
              </c:pt>
              <c:pt idx="1260">
                <c:v>Flight3290</c:v>
              </c:pt>
              <c:pt idx="1261">
                <c:v>Flight5021</c:v>
              </c:pt>
              <c:pt idx="1262">
                <c:v>Flight475</c:v>
              </c:pt>
              <c:pt idx="1263">
                <c:v>Flight5037</c:v>
              </c:pt>
              <c:pt idx="1264">
                <c:v>Flight327</c:v>
              </c:pt>
              <c:pt idx="1265">
                <c:v>Flight4044</c:v>
              </c:pt>
              <c:pt idx="1266">
                <c:v>Flight4771</c:v>
              </c:pt>
              <c:pt idx="1267">
                <c:v>Flight4178</c:v>
              </c:pt>
              <c:pt idx="1268">
                <c:v>Flight4799</c:v>
              </c:pt>
              <c:pt idx="1269">
                <c:v>Flight3577</c:v>
              </c:pt>
              <c:pt idx="1270">
                <c:v>Flight4800</c:v>
              </c:pt>
              <c:pt idx="1271">
                <c:v>Flight4449</c:v>
              </c:pt>
              <c:pt idx="1272">
                <c:v>Flight4805</c:v>
              </c:pt>
              <c:pt idx="1273">
                <c:v>Flight5126</c:v>
              </c:pt>
              <c:pt idx="1274">
                <c:v>Flight4811</c:v>
              </c:pt>
              <c:pt idx="1275">
                <c:v>Flight5144</c:v>
              </c:pt>
              <c:pt idx="1276">
                <c:v>Flight4812</c:v>
              </c:pt>
              <c:pt idx="1277">
                <c:v>Flight3829</c:v>
              </c:pt>
              <c:pt idx="1278">
                <c:v>Flight3701</c:v>
              </c:pt>
              <c:pt idx="1279">
                <c:v>Flight5174</c:v>
              </c:pt>
              <c:pt idx="1280">
                <c:v>Flight4121</c:v>
              </c:pt>
              <c:pt idx="1281">
                <c:v>Flight4054</c:v>
              </c:pt>
              <c:pt idx="1282">
                <c:v>Flight4152</c:v>
              </c:pt>
              <c:pt idx="1283">
                <c:v>Flight3853</c:v>
              </c:pt>
              <c:pt idx="1284">
                <c:v>Flight4356</c:v>
              </c:pt>
              <c:pt idx="1285">
                <c:v>Flight3168</c:v>
              </c:pt>
              <c:pt idx="1286">
                <c:v>Flight4865</c:v>
              </c:pt>
              <c:pt idx="1287">
                <c:v>Flight468</c:v>
              </c:pt>
              <c:pt idx="1288">
                <c:v>Flight3310</c:v>
              </c:pt>
              <c:pt idx="1289">
                <c:v>Flight3112</c:v>
              </c:pt>
              <c:pt idx="1290">
                <c:v>Flight15</c:v>
              </c:pt>
              <c:pt idx="1291">
                <c:v>Flight2470</c:v>
              </c:pt>
              <c:pt idx="1292">
                <c:v>Flight1113</c:v>
              </c:pt>
              <c:pt idx="1293">
                <c:v>Flight1882</c:v>
              </c:pt>
              <c:pt idx="1294">
                <c:v>Flight1745</c:v>
              </c:pt>
              <c:pt idx="1295">
                <c:v>Flight225</c:v>
              </c:pt>
              <c:pt idx="1296">
                <c:v>Flight2709</c:v>
              </c:pt>
              <c:pt idx="1297">
                <c:v>Flight1033</c:v>
              </c:pt>
              <c:pt idx="1298">
                <c:v>Flight271</c:v>
              </c:pt>
              <c:pt idx="1299">
                <c:v>Flight2273</c:v>
              </c:pt>
              <c:pt idx="1300">
                <c:v>Flight1168</c:v>
              </c:pt>
              <c:pt idx="1301">
                <c:v>Flight3083</c:v>
              </c:pt>
              <c:pt idx="1302">
                <c:v>Flight2180</c:v>
              </c:pt>
              <c:pt idx="1303">
                <c:v>Flight1138</c:v>
              </c:pt>
              <c:pt idx="1304">
                <c:v>Flight127</c:v>
              </c:pt>
              <c:pt idx="1305">
                <c:v>Flight2923</c:v>
              </c:pt>
              <c:pt idx="1306">
                <c:v>Flight1625</c:v>
              </c:pt>
              <c:pt idx="1307">
                <c:v>Flight1186</c:v>
              </c:pt>
              <c:pt idx="1308">
                <c:v>Flight2072</c:v>
              </c:pt>
              <c:pt idx="1309">
                <c:v>Flight185</c:v>
              </c:pt>
              <c:pt idx="1310">
                <c:v>Flight2359</c:v>
              </c:pt>
              <c:pt idx="1311">
                <c:v>Flight2518</c:v>
              </c:pt>
              <c:pt idx="1312">
                <c:v>Flight2005</c:v>
              </c:pt>
              <c:pt idx="1313">
                <c:v>Flight2654</c:v>
              </c:pt>
              <c:pt idx="1314">
                <c:v>Flight263</c:v>
              </c:pt>
              <c:pt idx="1315">
                <c:v>Flight3080</c:v>
              </c:pt>
              <c:pt idx="1316">
                <c:v>Flight2374</c:v>
              </c:pt>
              <c:pt idx="1317">
                <c:v>Flight1436</c:v>
              </c:pt>
              <c:pt idx="1318">
                <c:v>Flight2182</c:v>
              </c:pt>
              <c:pt idx="1319">
                <c:v>Flight1242</c:v>
              </c:pt>
              <c:pt idx="1320">
                <c:v>Flight2209</c:v>
              </c:pt>
              <c:pt idx="1321">
                <c:v>Flight314</c:v>
              </c:pt>
              <c:pt idx="1322">
                <c:v>Flight1091</c:v>
              </c:pt>
              <c:pt idx="1323">
                <c:v>Flight2465</c:v>
              </c:pt>
              <c:pt idx="1324">
                <c:v>Flight2400</c:v>
              </c:pt>
              <c:pt idx="1325">
                <c:v>Flight2324</c:v>
              </c:pt>
              <c:pt idx="1326">
                <c:v>Flight1781</c:v>
              </c:pt>
              <c:pt idx="1327">
                <c:v>Flight2481</c:v>
              </c:pt>
              <c:pt idx="1328">
                <c:v>Flight1507</c:v>
              </c:pt>
              <c:pt idx="1329">
                <c:v>Flight148</c:v>
              </c:pt>
              <c:pt idx="1330">
                <c:v>Flight1793</c:v>
              </c:pt>
              <c:pt idx="1331">
                <c:v>Flight2975</c:v>
              </c:pt>
              <c:pt idx="1332">
                <c:v>Flight1632</c:v>
              </c:pt>
              <c:pt idx="1333">
                <c:v>Flight227</c:v>
              </c:pt>
              <c:pt idx="1334">
                <c:v>Flight2856</c:v>
              </c:pt>
              <c:pt idx="1335">
                <c:v>Flight1298</c:v>
              </c:pt>
              <c:pt idx="1336">
                <c:v>Flight1270</c:v>
              </c:pt>
              <c:pt idx="1337">
                <c:v>Flight116</c:v>
              </c:pt>
              <c:pt idx="1338">
                <c:v>Flight1810</c:v>
              </c:pt>
              <c:pt idx="1339">
                <c:v>Flight3041</c:v>
              </c:pt>
              <c:pt idx="1340">
                <c:v>Flight1937</c:v>
              </c:pt>
              <c:pt idx="1341">
                <c:v>Flight3072</c:v>
              </c:pt>
              <c:pt idx="1342">
                <c:v>Flight2876</c:v>
              </c:pt>
              <c:pt idx="1343">
                <c:v>Flight308</c:v>
              </c:pt>
              <c:pt idx="1344">
                <c:v>Flight2883</c:v>
              </c:pt>
              <c:pt idx="1345">
                <c:v>Flight2522</c:v>
              </c:pt>
              <c:pt idx="1346">
                <c:v>Flight2585</c:v>
              </c:pt>
              <c:pt idx="1347">
                <c:v>Flight253</c:v>
              </c:pt>
              <c:pt idx="1348">
                <c:v>Flight1595</c:v>
              </c:pt>
              <c:pt idx="1349">
                <c:v>Flight1979</c:v>
              </c:pt>
              <c:pt idx="1350">
                <c:v>Flight2594</c:v>
              </c:pt>
              <c:pt idx="1351">
                <c:v>Flight1686</c:v>
              </c:pt>
              <c:pt idx="1352">
                <c:v>Flight1526</c:v>
              </c:pt>
              <c:pt idx="1353">
                <c:v>Flight1702</c:v>
              </c:pt>
              <c:pt idx="1354">
                <c:v>Flight1539</c:v>
              </c:pt>
              <c:pt idx="1355">
                <c:v>Flight191</c:v>
              </c:pt>
              <c:pt idx="1356">
                <c:v>Flight2237</c:v>
              </c:pt>
              <c:pt idx="1357">
                <c:v>Flight2662</c:v>
              </c:pt>
              <c:pt idx="1358">
                <c:v>Flight1255</c:v>
              </c:pt>
              <c:pt idx="1359">
                <c:v>Flight23</c:v>
              </c:pt>
              <c:pt idx="1360">
                <c:v>Flight1256</c:v>
              </c:pt>
              <c:pt idx="1361">
                <c:v>Flight1722</c:v>
              </c:pt>
              <c:pt idx="1362">
                <c:v>Flight2893</c:v>
              </c:pt>
              <c:pt idx="1363">
                <c:v>Flight2041</c:v>
              </c:pt>
              <c:pt idx="1364">
                <c:v>Flight8876</c:v>
              </c:pt>
              <c:pt idx="1365">
                <c:v>Flight7635</c:v>
              </c:pt>
              <c:pt idx="1366">
                <c:v>Flight8495</c:v>
              </c:pt>
              <c:pt idx="1367">
                <c:v>Flight8018</c:v>
              </c:pt>
              <c:pt idx="1368">
                <c:v>Flight798</c:v>
              </c:pt>
              <c:pt idx="1369">
                <c:v>Flight7998</c:v>
              </c:pt>
              <c:pt idx="1370">
                <c:v>Flight8484</c:v>
              </c:pt>
              <c:pt idx="1371">
                <c:v>Flight8821</c:v>
              </c:pt>
              <c:pt idx="1372">
                <c:v>Flight8757</c:v>
              </c:pt>
              <c:pt idx="1373">
                <c:v>Flight8191</c:v>
              </c:pt>
              <c:pt idx="1374">
                <c:v>Flight7594</c:v>
              </c:pt>
              <c:pt idx="1375">
                <c:v>Flight9150</c:v>
              </c:pt>
              <c:pt idx="1376">
                <c:v>Flight7993</c:v>
              </c:pt>
              <c:pt idx="1377">
                <c:v>Flight8640</c:v>
              </c:pt>
              <c:pt idx="1378">
                <c:v>Flight8908</c:v>
              </c:pt>
              <c:pt idx="1379">
                <c:v>Flight8028</c:v>
              </c:pt>
              <c:pt idx="1380">
                <c:v>Flight8494</c:v>
              </c:pt>
              <c:pt idx="1381">
                <c:v>Flight7791</c:v>
              </c:pt>
              <c:pt idx="1382">
                <c:v>Flight9041</c:v>
              </c:pt>
              <c:pt idx="1383">
                <c:v>Flight8557</c:v>
              </c:pt>
              <c:pt idx="1384">
                <c:v>Flight8759</c:v>
              </c:pt>
              <c:pt idx="1385">
                <c:v>Flight7936</c:v>
              </c:pt>
              <c:pt idx="1386">
                <c:v>Flight8401</c:v>
              </c:pt>
              <c:pt idx="1387">
                <c:v>Flight848</c:v>
              </c:pt>
              <c:pt idx="1388">
                <c:v>Flight7694</c:v>
              </c:pt>
              <c:pt idx="1389">
                <c:v>Flight8363</c:v>
              </c:pt>
              <c:pt idx="1390">
                <c:v>Flight909</c:v>
              </c:pt>
              <c:pt idx="1391">
                <c:v>Flight9221</c:v>
              </c:pt>
              <c:pt idx="1392">
                <c:v>Flight9486</c:v>
              </c:pt>
              <c:pt idx="1393">
                <c:v>Flight7663</c:v>
              </c:pt>
              <c:pt idx="1394">
                <c:v>Flight9049</c:v>
              </c:pt>
              <c:pt idx="1395">
                <c:v>Flight6320</c:v>
              </c:pt>
              <c:pt idx="1396">
                <c:v>Flight6451</c:v>
              </c:pt>
              <c:pt idx="1397">
                <c:v>Flight6662</c:v>
              </c:pt>
              <c:pt idx="1398">
                <c:v>Flight6712</c:v>
              </c:pt>
              <c:pt idx="1399">
                <c:v>Flight7351</c:v>
              </c:pt>
              <c:pt idx="1400">
                <c:v>Flight6718</c:v>
              </c:pt>
              <c:pt idx="1401">
                <c:v>Flight6533</c:v>
              </c:pt>
              <c:pt idx="1402">
                <c:v>Flight7183</c:v>
              </c:pt>
              <c:pt idx="1403">
                <c:v>Flight7281</c:v>
              </c:pt>
              <c:pt idx="1404">
                <c:v>Flight6907</c:v>
              </c:pt>
              <c:pt idx="1405">
                <c:v>Flight6608</c:v>
              </c:pt>
              <c:pt idx="1406">
                <c:v>Flight6422</c:v>
              </c:pt>
              <c:pt idx="1407">
                <c:v>Flight7082</c:v>
              </c:pt>
              <c:pt idx="1408">
                <c:v>Flight6925</c:v>
              </c:pt>
              <c:pt idx="1409">
                <c:v>Flight6849</c:v>
              </c:pt>
              <c:pt idx="1410">
                <c:v>Flight6567</c:v>
              </c:pt>
              <c:pt idx="1411">
                <c:v>Flight7461</c:v>
              </c:pt>
              <c:pt idx="1412">
                <c:v>Flight6210</c:v>
              </c:pt>
              <c:pt idx="1413">
                <c:v>Flight6368</c:v>
              </c:pt>
              <c:pt idx="1414">
                <c:v>Flight6573</c:v>
              </c:pt>
              <c:pt idx="1415">
                <c:v>Flight5836</c:v>
              </c:pt>
              <c:pt idx="1416">
                <c:v>Flight723</c:v>
              </c:pt>
              <c:pt idx="1417">
                <c:v>Flight7052</c:v>
              </c:pt>
              <c:pt idx="1418">
                <c:v>Flight628</c:v>
              </c:pt>
              <c:pt idx="1419">
                <c:v>Flight7348</c:v>
              </c:pt>
              <c:pt idx="1420">
                <c:v>Flight6771</c:v>
              </c:pt>
              <c:pt idx="1421">
                <c:v>Flight5741</c:v>
              </c:pt>
              <c:pt idx="1422">
                <c:v>Flight5491</c:v>
              </c:pt>
              <c:pt idx="1423">
                <c:v>Flight6114</c:v>
              </c:pt>
              <c:pt idx="1424">
                <c:v>Flight6006</c:v>
              </c:pt>
              <c:pt idx="1425">
                <c:v>Flight6507</c:v>
              </c:pt>
              <c:pt idx="1426">
                <c:v>Flight725</c:v>
              </c:pt>
              <c:pt idx="1427">
                <c:v>Flight7136</c:v>
              </c:pt>
              <c:pt idx="1428">
                <c:v>Flight6992</c:v>
              </c:pt>
              <c:pt idx="1429">
                <c:v>Flight5612</c:v>
              </c:pt>
              <c:pt idx="1430">
                <c:v>Flight7258</c:v>
              </c:pt>
              <c:pt idx="1431">
                <c:v>Flight5667</c:v>
              </c:pt>
              <c:pt idx="1432">
                <c:v>Flight6789</c:v>
              </c:pt>
              <c:pt idx="1433">
                <c:v>Flight6270</c:v>
              </c:pt>
              <c:pt idx="1434">
                <c:v>Flight7008</c:v>
              </c:pt>
              <c:pt idx="1435">
                <c:v>Flight6379</c:v>
              </c:pt>
              <c:pt idx="1436">
                <c:v>Flight681</c:v>
              </c:pt>
              <c:pt idx="1437">
                <c:v>Flight4236</c:v>
              </c:pt>
              <c:pt idx="1438">
                <c:v>Flight5082</c:v>
              </c:pt>
              <c:pt idx="1439">
                <c:v>Flight5234</c:v>
              </c:pt>
              <c:pt idx="1440">
                <c:v>Flight3657</c:v>
              </c:pt>
              <c:pt idx="1441">
                <c:v>Flight5103</c:v>
              </c:pt>
              <c:pt idx="1442">
                <c:v>Flight4677</c:v>
              </c:pt>
              <c:pt idx="1443">
                <c:v>Flight5172</c:v>
              </c:pt>
              <c:pt idx="1444">
                <c:v>Flight3430</c:v>
              </c:pt>
              <c:pt idx="1445">
                <c:v>Flight4057</c:v>
              </c:pt>
              <c:pt idx="1446">
                <c:v>Flight4682</c:v>
              </c:pt>
              <c:pt idx="1447">
                <c:v>Flight4223</c:v>
              </c:pt>
              <c:pt idx="1448">
                <c:v>Flight4692</c:v>
              </c:pt>
              <c:pt idx="1449">
                <c:v>Flight4487</c:v>
              </c:pt>
              <c:pt idx="1450">
                <c:v>Flight3906</c:v>
              </c:pt>
              <c:pt idx="1451">
                <c:v>Flight5148</c:v>
              </c:pt>
              <c:pt idx="1452">
                <c:v>Flight4072</c:v>
              </c:pt>
              <c:pt idx="1453">
                <c:v>Flight4530</c:v>
              </c:pt>
              <c:pt idx="1454">
                <c:v>Flight3292</c:v>
              </c:pt>
              <c:pt idx="1455">
                <c:v>Flight3364</c:v>
              </c:pt>
              <c:pt idx="1456">
                <c:v>Flight4</c:v>
              </c:pt>
              <c:pt idx="1457">
                <c:v>Flight5308</c:v>
              </c:pt>
              <c:pt idx="1458">
                <c:v>Flight355</c:v>
              </c:pt>
              <c:pt idx="1459">
                <c:v>Flight3520</c:v>
              </c:pt>
              <c:pt idx="1460">
                <c:v>Flight3696</c:v>
              </c:pt>
              <c:pt idx="1461">
                <c:v>Flight3777</c:v>
              </c:pt>
              <c:pt idx="1462">
                <c:v>Flight3509</c:v>
              </c:pt>
              <c:pt idx="1463">
                <c:v>Flight3472</c:v>
              </c:pt>
              <c:pt idx="1464">
                <c:v>Flight4841</c:v>
              </c:pt>
              <c:pt idx="1465">
                <c:v>Flight3343</c:v>
              </c:pt>
              <c:pt idx="1466">
                <c:v>Flight3708</c:v>
              </c:pt>
              <c:pt idx="1467">
                <c:v>Flight3523</c:v>
              </c:pt>
              <c:pt idx="1468">
                <c:v>Flight487</c:v>
              </c:pt>
              <c:pt idx="1469">
                <c:v>Flight516</c:v>
              </c:pt>
              <c:pt idx="1470">
                <c:v>Flight4410</c:v>
              </c:pt>
              <c:pt idx="1471">
                <c:v>Flight4126</c:v>
              </c:pt>
              <c:pt idx="1472">
                <c:v>Flight3749</c:v>
              </c:pt>
              <c:pt idx="1473">
                <c:v>Flight4052</c:v>
              </c:pt>
              <c:pt idx="1474">
                <c:v>Flight3322</c:v>
              </c:pt>
              <c:pt idx="1475">
                <c:v>Flight4537</c:v>
              </c:pt>
              <c:pt idx="1476">
                <c:v>Flight3763</c:v>
              </c:pt>
              <c:pt idx="1477">
                <c:v>Flight524</c:v>
              </c:pt>
              <c:pt idx="1478">
                <c:v>Flight3765</c:v>
              </c:pt>
              <c:pt idx="1479">
                <c:v>Flight3865</c:v>
              </c:pt>
              <c:pt idx="1480">
                <c:v>Flight4418</c:v>
              </c:pt>
              <c:pt idx="1481">
                <c:v>Flight3305</c:v>
              </c:pt>
              <c:pt idx="1482">
                <c:v>Flight3772</c:v>
              </c:pt>
              <c:pt idx="1483">
                <c:v>Flight497</c:v>
              </c:pt>
              <c:pt idx="1484">
                <c:v>Flight2990</c:v>
              </c:pt>
              <c:pt idx="1485">
                <c:v>Flight2653</c:v>
              </c:pt>
              <c:pt idx="1486">
                <c:v>Flight2628</c:v>
              </c:pt>
              <c:pt idx="1487">
                <c:v>Flight1221</c:v>
              </c:pt>
              <c:pt idx="1488">
                <c:v>Flight2788</c:v>
              </c:pt>
              <c:pt idx="1489">
                <c:v>Flight1225</c:v>
              </c:pt>
              <c:pt idx="1490">
                <c:v>Flight3048</c:v>
              </c:pt>
              <c:pt idx="1491">
                <c:v>Flight111</c:v>
              </c:pt>
              <c:pt idx="1492">
                <c:v>Flight1749</c:v>
              </c:pt>
              <c:pt idx="1493">
                <c:v>Flight2173</c:v>
              </c:pt>
              <c:pt idx="1494">
                <c:v>Flight2742</c:v>
              </c:pt>
              <c:pt idx="1495">
                <c:v>Flight1513</c:v>
              </c:pt>
              <c:pt idx="1496">
                <c:v>Flight1415</c:v>
              </c:pt>
              <c:pt idx="1497">
                <c:v>Flight152</c:v>
              </c:pt>
              <c:pt idx="1498">
                <c:v>Flight3022</c:v>
              </c:pt>
              <c:pt idx="1499">
                <c:v>Flight1249</c:v>
              </c:pt>
              <c:pt idx="1500">
                <c:v>Flight1947</c:v>
              </c:pt>
              <c:pt idx="1501">
                <c:v>Flight2258</c:v>
              </c:pt>
              <c:pt idx="1502">
                <c:v>Flight2643</c:v>
              </c:pt>
              <c:pt idx="1503">
                <c:v>Flight2287</c:v>
              </c:pt>
              <c:pt idx="1504">
                <c:v>Flight1081</c:v>
              </c:pt>
              <c:pt idx="1505">
                <c:v>Flight2308</c:v>
              </c:pt>
              <c:pt idx="1506">
                <c:v>Flight2707</c:v>
              </c:pt>
              <c:pt idx="1507">
                <c:v>Flight1072</c:v>
              </c:pt>
              <c:pt idx="1508">
                <c:v>Flight1184</c:v>
              </c:pt>
              <c:pt idx="1509">
                <c:v>Flight248</c:v>
              </c:pt>
              <c:pt idx="1510">
                <c:v>Flight2799</c:v>
              </c:pt>
              <c:pt idx="1511">
                <c:v>Flight1286</c:v>
              </c:pt>
              <c:pt idx="1512">
                <c:v>Flight2985</c:v>
              </c:pt>
              <c:pt idx="1513">
                <c:v>Flight1667</c:v>
              </c:pt>
              <c:pt idx="1514">
                <c:v>Flight3003</c:v>
              </c:pt>
              <c:pt idx="1515">
                <c:v>Flight2505</c:v>
              </c:pt>
              <c:pt idx="1516">
                <c:v>Flight3047</c:v>
              </c:pt>
              <c:pt idx="1517">
                <c:v>Flight1678</c:v>
              </c:pt>
              <c:pt idx="1518">
                <c:v>Flight1426</c:v>
              </c:pt>
              <c:pt idx="1519">
                <c:v>Flight2562</c:v>
              </c:pt>
              <c:pt idx="1520">
                <c:v>Flight1021</c:v>
              </c:pt>
              <c:pt idx="1521">
                <c:v>Flight3131</c:v>
              </c:pt>
              <c:pt idx="1522">
                <c:v>Flight7874</c:v>
              </c:pt>
              <c:pt idx="1523">
                <c:v>Flight8825</c:v>
              </c:pt>
              <c:pt idx="1524">
                <c:v>Flight828</c:v>
              </c:pt>
              <c:pt idx="1525">
                <c:v>Flight821</c:v>
              </c:pt>
              <c:pt idx="1526">
                <c:v>Flight8291</c:v>
              </c:pt>
              <c:pt idx="1527">
                <c:v>Flight874</c:v>
              </c:pt>
              <c:pt idx="1528">
                <c:v>Flight9148</c:v>
              </c:pt>
              <c:pt idx="1529">
                <c:v>Flight7729</c:v>
              </c:pt>
              <c:pt idx="1530">
                <c:v>Flight8159</c:v>
              </c:pt>
              <c:pt idx="1531">
                <c:v>Flight8107</c:v>
              </c:pt>
              <c:pt idx="1532">
                <c:v>Flight9050</c:v>
              </c:pt>
              <c:pt idx="1533">
                <c:v>Flight8046</c:v>
              </c:pt>
              <c:pt idx="1534">
                <c:v>Flight8292</c:v>
              </c:pt>
              <c:pt idx="1535">
                <c:v>Flight8564</c:v>
              </c:pt>
              <c:pt idx="1536">
                <c:v>Flight9612</c:v>
              </c:pt>
              <c:pt idx="1537">
                <c:v>Flight7595</c:v>
              </c:pt>
              <c:pt idx="1538">
                <c:v>Flight9435</c:v>
              </c:pt>
              <c:pt idx="1539">
                <c:v>Flight7885</c:v>
              </c:pt>
              <c:pt idx="1540">
                <c:v>Flight8280</c:v>
              </c:pt>
              <c:pt idx="1541">
                <c:v>Flight93</c:v>
              </c:pt>
              <c:pt idx="1542">
                <c:v>Flight8465</c:v>
              </c:pt>
              <c:pt idx="1543">
                <c:v>Flight8409</c:v>
              </c:pt>
              <c:pt idx="1544">
                <c:v>Flight9484</c:v>
              </c:pt>
              <c:pt idx="1545">
                <c:v>Flight8412</c:v>
              </c:pt>
              <c:pt idx="1546">
                <c:v>Flight8286</c:v>
              </c:pt>
              <c:pt idx="1547">
                <c:v>Flight8619</c:v>
              </c:pt>
              <c:pt idx="1548">
                <c:v>Flight9506</c:v>
              </c:pt>
              <c:pt idx="1549">
                <c:v>Flight7924</c:v>
              </c:pt>
              <c:pt idx="1550">
                <c:v>Flight8500</c:v>
              </c:pt>
              <c:pt idx="1551">
                <c:v>Flight8418</c:v>
              </c:pt>
              <c:pt idx="1552">
                <c:v>Flight8854</c:v>
              </c:pt>
              <c:pt idx="1553">
                <c:v>Flight8109</c:v>
              </c:pt>
              <c:pt idx="1554">
                <c:v>Flight8515</c:v>
              </c:pt>
              <c:pt idx="1555">
                <c:v>Flight7658</c:v>
              </c:pt>
              <c:pt idx="1556">
                <c:v>Flight7545</c:v>
              </c:pt>
              <c:pt idx="1557">
                <c:v>Flight8157</c:v>
              </c:pt>
              <c:pt idx="1558">
                <c:v>Flight5942</c:v>
              </c:pt>
              <c:pt idx="1559">
                <c:v>Flight7159</c:v>
              </c:pt>
              <c:pt idx="1560">
                <c:v>Flight6155</c:v>
              </c:pt>
              <c:pt idx="1561">
                <c:v>Flight6050</c:v>
              </c:pt>
              <c:pt idx="1562">
                <c:v>Flight6617</c:v>
              </c:pt>
              <c:pt idx="1563">
                <c:v>Flight5524</c:v>
              </c:pt>
              <c:pt idx="1564">
                <c:v>Flight7358</c:v>
              </c:pt>
              <c:pt idx="1565">
                <c:v>Flight6837</c:v>
              </c:pt>
              <c:pt idx="1566">
                <c:v>Flight7109</c:v>
              </c:pt>
              <c:pt idx="1567">
                <c:v>Flight5818</c:v>
              </c:pt>
              <c:pt idx="1568">
                <c:v>Flight6283</c:v>
              </c:pt>
              <c:pt idx="1569">
                <c:v>Flight5828</c:v>
              </c:pt>
              <c:pt idx="1570">
                <c:v>Flight6646</c:v>
              </c:pt>
              <c:pt idx="1571">
                <c:v>Flight697</c:v>
              </c:pt>
              <c:pt idx="1572">
                <c:v>Flight6696</c:v>
              </c:pt>
              <c:pt idx="1573">
                <c:v>Flight6515</c:v>
              </c:pt>
              <c:pt idx="1574">
                <c:v>Flight7422</c:v>
              </c:pt>
              <c:pt idx="1575">
                <c:v>Flight7028</c:v>
              </c:pt>
              <c:pt idx="1576">
                <c:v>Flight7049</c:v>
              </c:pt>
              <c:pt idx="1577">
                <c:v>Flight6053</c:v>
              </c:pt>
              <c:pt idx="1578">
                <c:v>Flight3635</c:v>
              </c:pt>
              <c:pt idx="1579">
                <c:v>Flight3250</c:v>
              </c:pt>
              <c:pt idx="1580">
                <c:v>Flight4454</c:v>
              </c:pt>
              <c:pt idx="1581">
                <c:v>Flight4399</c:v>
              </c:pt>
              <c:pt idx="1582">
                <c:v>Flight353</c:v>
              </c:pt>
              <c:pt idx="1583">
                <c:v>Flight3725</c:v>
              </c:pt>
              <c:pt idx="1584">
                <c:v>Flight4187</c:v>
              </c:pt>
              <c:pt idx="1585">
                <c:v>Flight4911</c:v>
              </c:pt>
              <c:pt idx="1586">
                <c:v>Flight3859</c:v>
              </c:pt>
              <c:pt idx="1587">
                <c:v>Flight3893</c:v>
              </c:pt>
              <c:pt idx="1588">
                <c:v>Flight4722</c:v>
              </c:pt>
              <c:pt idx="1589">
                <c:v>Flight4943</c:v>
              </c:pt>
              <c:pt idx="1590">
                <c:v>Flight3254</c:v>
              </c:pt>
              <c:pt idx="1591">
                <c:v>Flight5138</c:v>
              </c:pt>
              <c:pt idx="1592">
                <c:v>Flight4786</c:v>
              </c:pt>
              <c:pt idx="1593">
                <c:v>Flight3633</c:v>
              </c:pt>
              <c:pt idx="1594">
                <c:v>Flight393</c:v>
              </c:pt>
              <c:pt idx="1595">
                <c:v>Flight4946</c:v>
              </c:pt>
              <c:pt idx="1596">
                <c:v>Flight4267</c:v>
              </c:pt>
              <c:pt idx="1597">
                <c:v>Flight374</c:v>
              </c:pt>
              <c:pt idx="1598">
                <c:v>Flight4710</c:v>
              </c:pt>
              <c:pt idx="1599">
                <c:v>Flight4759</c:v>
              </c:pt>
              <c:pt idx="1600">
                <c:v>Flight3637</c:v>
              </c:pt>
              <c:pt idx="1601">
                <c:v>Flight3621</c:v>
              </c:pt>
              <c:pt idx="1602">
                <c:v>Flight4386</c:v>
              </c:pt>
              <c:pt idx="1603">
                <c:v>Flight3186</c:v>
              </c:pt>
              <c:pt idx="1604">
                <c:v>Flight5194</c:v>
              </c:pt>
              <c:pt idx="1605">
                <c:v>Flight356</c:v>
              </c:pt>
              <c:pt idx="1606">
                <c:v>Flight2242</c:v>
              </c:pt>
              <c:pt idx="1607">
                <c:v>Flight110</c:v>
              </c:pt>
              <c:pt idx="1608">
                <c:v>Flight1309</c:v>
              </c:pt>
              <c:pt idx="1609">
                <c:v>Flight2158</c:v>
              </c:pt>
              <c:pt idx="1610">
                <c:v>Flight2121</c:v>
              </c:pt>
              <c:pt idx="1611">
                <c:v>Flight2652</c:v>
              </c:pt>
              <c:pt idx="1612">
                <c:v>Flight3125</c:v>
              </c:pt>
              <c:pt idx="1613">
                <c:v>Flight1587</c:v>
              </c:pt>
              <c:pt idx="1614">
                <c:v>Flight2014</c:v>
              </c:pt>
              <c:pt idx="1615">
                <c:v>Flight1062</c:v>
              </c:pt>
              <c:pt idx="1616">
                <c:v>Flight1938</c:v>
              </c:pt>
              <c:pt idx="1617">
                <c:v>Flight1172</c:v>
              </c:pt>
              <c:pt idx="1618">
                <c:v>Flight1540</c:v>
              </c:pt>
              <c:pt idx="1619">
                <c:v>Flight1269</c:v>
              </c:pt>
              <c:pt idx="1620">
                <c:v>Flight1201</c:v>
              </c:pt>
              <c:pt idx="1621">
                <c:v>Flight1467</c:v>
              </c:pt>
              <c:pt idx="1622">
                <c:v>Flight1547</c:v>
              </c:pt>
              <c:pt idx="1623">
                <c:v>Flight2034</c:v>
              </c:pt>
              <c:pt idx="1624">
                <c:v>Flight155</c:v>
              </c:pt>
              <c:pt idx="1625">
                <c:v>Flight1999</c:v>
              </c:pt>
              <c:pt idx="1626">
                <c:v>Flight1903</c:v>
              </c:pt>
              <c:pt idx="1627">
                <c:v>Flight2808</c:v>
              </c:pt>
              <c:pt idx="1628">
                <c:v>Flight1930</c:v>
              </c:pt>
              <c:pt idx="1629">
                <c:v>Flight1361</c:v>
              </c:pt>
              <c:pt idx="1630">
                <c:v>Flight2278</c:v>
              </c:pt>
              <c:pt idx="1631">
                <c:v>Flight1366</c:v>
              </c:pt>
              <c:pt idx="1632">
                <c:v>Flight2077</c:v>
              </c:pt>
              <c:pt idx="1633">
                <c:v>Flight3160</c:v>
              </c:pt>
              <c:pt idx="1634">
                <c:v>Flight2527</c:v>
              </c:pt>
              <c:pt idx="1635">
                <c:v>Flight7605</c:v>
              </c:pt>
              <c:pt idx="1636">
                <c:v>Flight9523</c:v>
              </c:pt>
              <c:pt idx="1637">
                <c:v>Flight6288</c:v>
              </c:pt>
              <c:pt idx="1638">
                <c:v>Flight5303</c:v>
              </c:pt>
              <c:pt idx="1639">
                <c:v>Flight3367</c:v>
              </c:pt>
              <c:pt idx="1640">
                <c:v>Flight4730</c:v>
              </c:pt>
              <c:pt idx="1641">
                <c:v>Flight3875</c:v>
              </c:pt>
              <c:pt idx="1642">
                <c:v>Flight94</c:v>
              </c:pt>
              <c:pt idx="1643">
                <c:v>Flight7957</c:v>
              </c:pt>
              <c:pt idx="1644">
                <c:v>Flight7988</c:v>
              </c:pt>
              <c:pt idx="1645">
                <c:v>Flight8997</c:v>
              </c:pt>
              <c:pt idx="1646">
                <c:v>Flight7695</c:v>
              </c:pt>
              <c:pt idx="1647">
                <c:v>Flight9248</c:v>
              </c:pt>
              <c:pt idx="1648">
                <c:v>Flight8620</c:v>
              </c:pt>
              <c:pt idx="1649">
                <c:v>Flight8913</c:v>
              </c:pt>
              <c:pt idx="1650">
                <c:v>Flight9363</c:v>
              </c:pt>
              <c:pt idx="1651">
                <c:v>Flight8737</c:v>
              </c:pt>
              <c:pt idx="1652">
                <c:v>Flight8089</c:v>
              </c:pt>
              <c:pt idx="1653">
                <c:v>Flight8210</c:v>
              </c:pt>
              <c:pt idx="1654">
                <c:v>Flight8431</c:v>
              </c:pt>
              <c:pt idx="1655">
                <c:v>Flight8365</c:v>
              </c:pt>
              <c:pt idx="1656">
                <c:v>Flight8091</c:v>
              </c:pt>
              <c:pt idx="1657">
                <c:v>Flight9023</c:v>
              </c:pt>
              <c:pt idx="1658">
                <c:v>Flight9137</c:v>
              </c:pt>
              <c:pt idx="1659">
                <c:v>Flight8283</c:v>
              </c:pt>
              <c:pt idx="1660">
                <c:v>Flight8432</c:v>
              </c:pt>
              <c:pt idx="1661">
                <c:v>Flight8627</c:v>
              </c:pt>
              <c:pt idx="1662">
                <c:v>Flight937</c:v>
              </c:pt>
              <c:pt idx="1663">
                <c:v>Flight8630</c:v>
              </c:pt>
              <c:pt idx="1664">
                <c:v>Flight8299</c:v>
              </c:pt>
              <c:pt idx="1665">
                <c:v>Flight9458</c:v>
              </c:pt>
              <c:pt idx="1666">
                <c:v>Flight8134</c:v>
              </c:pt>
              <c:pt idx="1667">
                <c:v>Flight779</c:v>
              </c:pt>
              <c:pt idx="1668">
                <c:v>Flight7930</c:v>
              </c:pt>
              <c:pt idx="1669">
                <c:v>Flight8378</c:v>
              </c:pt>
              <c:pt idx="1670">
                <c:v>Flight7639</c:v>
              </c:pt>
              <c:pt idx="1671">
                <c:v>Flight9046</c:v>
              </c:pt>
              <c:pt idx="1672">
                <c:v>Flight86</c:v>
              </c:pt>
              <c:pt idx="1673">
                <c:v>Flight8133</c:v>
              </c:pt>
              <c:pt idx="1674">
                <c:v>Flight9400</c:v>
              </c:pt>
              <c:pt idx="1675">
                <c:v>Flight8746</c:v>
              </c:pt>
              <c:pt idx="1676">
                <c:v>Flight7508</c:v>
              </c:pt>
              <c:pt idx="1677">
                <c:v>Flight7807</c:v>
              </c:pt>
              <c:pt idx="1678">
                <c:v>Flight9128</c:v>
              </c:pt>
              <c:pt idx="1679">
                <c:v>Flight7836</c:v>
              </c:pt>
              <c:pt idx="1680">
                <c:v>Flight8103</c:v>
              </c:pt>
              <c:pt idx="1681">
                <c:v>Flight8964</c:v>
              </c:pt>
              <c:pt idx="1682">
                <c:v>Flight8891</c:v>
              </c:pt>
              <c:pt idx="1683">
                <c:v>Flight8347</c:v>
              </c:pt>
              <c:pt idx="1684">
                <c:v>Flight9505</c:v>
              </c:pt>
              <c:pt idx="1685">
                <c:v>Flight8513</c:v>
              </c:pt>
              <c:pt idx="1686">
                <c:v>Flight5805</c:v>
              </c:pt>
              <c:pt idx="1687">
                <c:v>Flight7436</c:v>
              </c:pt>
              <c:pt idx="1688">
                <c:v>Flight7327</c:v>
              </c:pt>
              <c:pt idx="1689">
                <c:v>Flight6046</c:v>
              </c:pt>
              <c:pt idx="1690">
                <c:v>Flight686</c:v>
              </c:pt>
              <c:pt idx="1691">
                <c:v>Flight6968</c:v>
              </c:pt>
              <c:pt idx="1692">
                <c:v>Flight6153</c:v>
              </c:pt>
              <c:pt idx="1693">
                <c:v>Flight6048</c:v>
              </c:pt>
              <c:pt idx="1694">
                <c:v>Flight5705</c:v>
              </c:pt>
              <c:pt idx="1695">
                <c:v>Flight572</c:v>
              </c:pt>
              <c:pt idx="1696">
                <c:v>Flight6903</c:v>
              </c:pt>
              <c:pt idx="1697">
                <c:v>Flight6991</c:v>
              </c:pt>
              <c:pt idx="1698">
                <c:v>Flight592</c:v>
              </c:pt>
              <c:pt idx="1699">
                <c:v>Flight6504</c:v>
              </c:pt>
              <c:pt idx="1700">
                <c:v>Flight726</c:v>
              </c:pt>
              <c:pt idx="1701">
                <c:v>Flight7005</c:v>
              </c:pt>
              <c:pt idx="1702">
                <c:v>Flight7296</c:v>
              </c:pt>
              <c:pt idx="1703">
                <c:v>Flight684</c:v>
              </c:pt>
              <c:pt idx="1704">
                <c:v>Flight5528</c:v>
              </c:pt>
              <c:pt idx="1705">
                <c:v>Flight5371</c:v>
              </c:pt>
              <c:pt idx="1706">
                <c:v>Flight7405</c:v>
              </c:pt>
              <c:pt idx="1707">
                <c:v>Flight702</c:v>
              </c:pt>
              <c:pt idx="1708">
                <c:v>Flight6893</c:v>
              </c:pt>
              <c:pt idx="1709">
                <c:v>Flight584</c:v>
              </c:pt>
              <c:pt idx="1710">
                <c:v>Flight5650</c:v>
              </c:pt>
              <c:pt idx="1711">
                <c:v>Flight5617</c:v>
              </c:pt>
              <c:pt idx="1712">
                <c:v>Flight5427</c:v>
              </c:pt>
              <c:pt idx="1713">
                <c:v>Flight6542</c:v>
              </c:pt>
              <c:pt idx="1714">
                <c:v>Flight6482</c:v>
              </c:pt>
              <c:pt idx="1715">
                <c:v>Flight5740</c:v>
              </c:pt>
              <c:pt idx="1716">
                <c:v>Flight6202</c:v>
              </c:pt>
              <c:pt idx="1717">
                <c:v>Flight6102</c:v>
              </c:pt>
              <c:pt idx="1718">
                <c:v>Flight6748</c:v>
              </c:pt>
              <c:pt idx="1719">
                <c:v>Flight608</c:v>
              </c:pt>
              <c:pt idx="1720">
                <c:v>Flight7053</c:v>
              </c:pt>
              <c:pt idx="1721">
                <c:v>Flight5958</c:v>
              </c:pt>
              <c:pt idx="1722">
                <c:v>Flight6553</c:v>
              </c:pt>
              <c:pt idx="1723">
                <c:v>Flight5578</c:v>
              </c:pt>
              <c:pt idx="1724">
                <c:v>Flight5862</c:v>
              </c:pt>
              <c:pt idx="1725">
                <c:v>Flight5583</c:v>
              </c:pt>
              <c:pt idx="1726">
                <c:v>Flight5865</c:v>
              </c:pt>
              <c:pt idx="1727">
                <c:v>Flight6699</c:v>
              </c:pt>
              <c:pt idx="1728">
                <c:v>Flight7106</c:v>
              </c:pt>
              <c:pt idx="1729">
                <c:v>Flight5585</c:v>
              </c:pt>
              <c:pt idx="1730">
                <c:v>Flight6857</c:v>
              </c:pt>
              <c:pt idx="1731">
                <c:v>Flight6159</c:v>
              </c:pt>
              <c:pt idx="1732">
                <c:v>Flight578</c:v>
              </c:pt>
              <c:pt idx="1733">
                <c:v>Flight7442</c:v>
              </c:pt>
              <c:pt idx="1734">
                <c:v>Flight7135</c:v>
              </c:pt>
              <c:pt idx="1735">
                <c:v>Flight6747</c:v>
              </c:pt>
              <c:pt idx="1736">
                <c:v>Flight6208</c:v>
              </c:pt>
              <c:pt idx="1737">
                <c:v>Flight6125</c:v>
              </c:pt>
              <c:pt idx="1738">
                <c:v>Flight7131</c:v>
              </c:pt>
              <c:pt idx="1739">
                <c:v>Flight4266</c:v>
              </c:pt>
              <c:pt idx="1740">
                <c:v>Flight5118</c:v>
              </c:pt>
              <c:pt idx="1741">
                <c:v>Flight3628</c:v>
              </c:pt>
              <c:pt idx="1742">
                <c:v>Flight4894</c:v>
              </c:pt>
              <c:pt idx="1743">
                <c:v>Flight4521</c:v>
              </c:pt>
              <c:pt idx="1744">
                <c:v>Flight4401</c:v>
              </c:pt>
              <c:pt idx="1745">
                <c:v>Flight3213</c:v>
              </c:pt>
              <c:pt idx="1746">
                <c:v>Flight4907</c:v>
              </c:pt>
              <c:pt idx="1747">
                <c:v>Flight3387</c:v>
              </c:pt>
              <c:pt idx="1748">
                <c:v>Flight3455</c:v>
              </c:pt>
              <c:pt idx="1749">
                <c:v>Flight3351</c:v>
              </c:pt>
              <c:pt idx="1750">
                <c:v>Flight4562</c:v>
              </c:pt>
              <c:pt idx="1751">
                <c:v>Flight372</c:v>
              </c:pt>
              <c:pt idx="1752">
                <c:v>Flight4927</c:v>
              </c:pt>
              <c:pt idx="1753">
                <c:v>Flight5277</c:v>
              </c:pt>
              <c:pt idx="1754">
                <c:v>Flight4933</c:v>
              </c:pt>
              <c:pt idx="1755">
                <c:v>Flight3716</c:v>
              </c:pt>
              <c:pt idx="1756">
                <c:v>Flight3301</c:v>
              </c:pt>
              <c:pt idx="1757">
                <c:v>Flight4632</c:v>
              </c:pt>
              <c:pt idx="1758">
                <c:v>Flight4186</c:v>
              </c:pt>
              <c:pt idx="1759">
                <c:v>Flight4761</c:v>
              </c:pt>
              <c:pt idx="1760">
                <c:v>Flight4884</c:v>
              </c:pt>
              <c:pt idx="1761">
                <c:v>Flight4776</c:v>
              </c:pt>
              <c:pt idx="1762">
                <c:v>Flight3999</c:v>
              </c:pt>
              <c:pt idx="1763">
                <c:v>Flight3503</c:v>
              </c:pt>
              <c:pt idx="1764">
                <c:v>Flight4245</c:v>
              </c:pt>
              <c:pt idx="1765">
                <c:v>Flight3299</c:v>
              </c:pt>
              <c:pt idx="1766">
                <c:v>Flight3357</c:v>
              </c:pt>
              <c:pt idx="1767">
                <c:v>Flight4047</c:v>
              </c:pt>
              <c:pt idx="1768">
                <c:v>Flight4621</c:v>
              </c:pt>
              <c:pt idx="1769">
                <c:v>Flight4366</c:v>
              </c:pt>
              <c:pt idx="1770">
                <c:v>Flight3330</c:v>
              </c:pt>
              <c:pt idx="1771">
                <c:v>Flight4816</c:v>
              </c:pt>
              <c:pt idx="1772">
                <c:v>Flight4435</c:v>
              </c:pt>
              <c:pt idx="1773">
                <c:v>Flight4192</c:v>
              </c:pt>
              <c:pt idx="1774">
                <c:v>Flight3519</c:v>
              </c:pt>
              <c:pt idx="1775">
                <c:v>Flight406</c:v>
              </c:pt>
              <c:pt idx="1776">
                <c:v>Flight3436</c:v>
              </c:pt>
              <c:pt idx="1777">
                <c:v>Flight4071</c:v>
              </c:pt>
              <c:pt idx="1778">
                <c:v>Flight3508</c:v>
              </c:pt>
              <c:pt idx="1779">
                <c:v>Flight4396</c:v>
              </c:pt>
              <c:pt idx="1780">
                <c:v>Flight3931</c:v>
              </c:pt>
              <c:pt idx="1781">
                <c:v>Flight4465</c:v>
              </c:pt>
              <c:pt idx="1782">
                <c:v>Flight3776</c:v>
              </c:pt>
              <c:pt idx="1783">
                <c:v>Flight2519</c:v>
              </c:pt>
              <c:pt idx="1784">
                <c:v>Flight1257</c:v>
              </c:pt>
              <c:pt idx="1785">
                <c:v>Flight2570</c:v>
              </c:pt>
              <c:pt idx="1786">
                <c:v>Flight2331</c:v>
              </c:pt>
              <c:pt idx="1787">
                <c:v>Flight2280</c:v>
              </c:pt>
              <c:pt idx="1788">
                <c:v>Flight2115</c:v>
              </c:pt>
              <c:pt idx="1789">
                <c:v>Flight2295</c:v>
              </c:pt>
              <c:pt idx="1790">
                <c:v>Flight1268</c:v>
              </c:pt>
              <c:pt idx="1791">
                <c:v>Flight2597</c:v>
              </c:pt>
              <c:pt idx="1792">
                <c:v>Flight2</c:v>
              </c:pt>
              <c:pt idx="1793">
                <c:v>Flight2957</c:v>
              </c:pt>
              <c:pt idx="1794">
                <c:v>Flight133</c:v>
              </c:pt>
              <c:pt idx="1795">
                <c:v>Flight2155</c:v>
              </c:pt>
              <c:pt idx="1796">
                <c:v>Flight2673</c:v>
              </c:pt>
              <c:pt idx="1797">
                <c:v>Flight3016</c:v>
              </c:pt>
              <c:pt idx="1798">
                <c:v>Flight2695</c:v>
              </c:pt>
              <c:pt idx="1799">
                <c:v>Flight306</c:v>
              </c:pt>
              <c:pt idx="1800">
                <c:v>Flight1608</c:v>
              </c:pt>
              <c:pt idx="1801">
                <c:v>Flight3097</c:v>
              </c:pt>
              <c:pt idx="1802">
                <c:v>Flight1622</c:v>
              </c:pt>
              <c:pt idx="1803">
                <c:v>Flight1126</c:v>
              </c:pt>
              <c:pt idx="1804">
                <c:v>Flight2715</c:v>
              </c:pt>
              <c:pt idx="1805">
                <c:v>Flight1840</c:v>
              </c:pt>
              <c:pt idx="1806">
                <c:v>Flight1624</c:v>
              </c:pt>
              <c:pt idx="1807">
                <c:v>Flight1859</c:v>
              </c:pt>
              <c:pt idx="1808">
                <c:v>Flight2743</c:v>
              </c:pt>
              <c:pt idx="1809">
                <c:v>Flight2493</c:v>
              </c:pt>
              <c:pt idx="1810">
                <c:v>Flight2758</c:v>
              </c:pt>
              <c:pt idx="1811">
                <c:v>Flight1575</c:v>
              </c:pt>
              <c:pt idx="1812">
                <c:v>Flight2408</c:v>
              </c:pt>
              <c:pt idx="1813">
                <c:v>Flight301</c:v>
              </c:pt>
              <c:pt idx="1814">
                <c:v>Flight156</c:v>
              </c:pt>
              <c:pt idx="1815">
                <c:v>Flight3155</c:v>
              </c:pt>
              <c:pt idx="1816">
                <c:v>Flight2475</c:v>
              </c:pt>
              <c:pt idx="1817">
                <c:v>Flight2551</c:v>
              </c:pt>
              <c:pt idx="1818">
                <c:v>Flight1571</c:v>
              </c:pt>
              <c:pt idx="1819">
                <c:v>Flight1014</c:v>
              </c:pt>
              <c:pt idx="1820">
                <c:v>Flight2836</c:v>
              </c:pt>
              <c:pt idx="1821">
                <c:v>Flight1715</c:v>
              </c:pt>
              <c:pt idx="1822">
                <c:v>Flight1236</c:v>
              </c:pt>
              <c:pt idx="1823">
                <c:v>Flight211</c:v>
              </c:pt>
              <c:pt idx="1824">
                <c:v>Flight129</c:v>
              </c:pt>
              <c:pt idx="1825">
                <c:v>Flight173</c:v>
              </c:pt>
              <c:pt idx="1826">
                <c:v>Flight2853</c:v>
              </c:pt>
              <c:pt idx="1827">
                <c:v>Flight1472</c:v>
              </c:pt>
              <c:pt idx="1828">
                <c:v>Flight1823</c:v>
              </c:pt>
              <c:pt idx="1829">
                <c:v>Flight1198</c:v>
              </c:pt>
              <c:pt idx="1830">
                <c:v>Flight1690</c:v>
              </c:pt>
              <c:pt idx="1831">
                <c:v>Flight1167</c:v>
              </c:pt>
              <c:pt idx="1832">
                <c:v>Flight8949</c:v>
              </c:pt>
              <c:pt idx="1833">
                <c:v>Flight8374</c:v>
              </c:pt>
              <c:pt idx="1834">
                <c:v>Flight7906</c:v>
              </c:pt>
              <c:pt idx="1835">
                <c:v>Flight8282</c:v>
              </c:pt>
              <c:pt idx="1836">
                <c:v>Flight8625</c:v>
              </c:pt>
              <c:pt idx="1837">
                <c:v>Flight9054</c:v>
              </c:pt>
              <c:pt idx="1838">
                <c:v>Flight8595</c:v>
              </c:pt>
              <c:pt idx="1839">
                <c:v>Flight99</c:v>
              </c:pt>
              <c:pt idx="1840">
                <c:v>Flight8991</c:v>
              </c:pt>
              <c:pt idx="1841">
                <c:v>Flight7764</c:v>
              </c:pt>
              <c:pt idx="1842">
                <c:v>Flight9622</c:v>
              </c:pt>
              <c:pt idx="1843">
                <c:v>Flight7712</c:v>
              </c:pt>
              <c:pt idx="1844">
                <c:v>Flight8453</c:v>
              </c:pt>
              <c:pt idx="1845">
                <c:v>Flight8135</c:v>
              </c:pt>
              <c:pt idx="1846">
                <c:v>Flight8583</c:v>
              </c:pt>
              <c:pt idx="1847">
                <c:v>Flight9078</c:v>
              </c:pt>
              <c:pt idx="1848">
                <c:v>Flight7565</c:v>
              </c:pt>
              <c:pt idx="1849">
                <c:v>Flight8525</c:v>
              </c:pt>
              <c:pt idx="1850">
                <c:v>Flight800</c:v>
              </c:pt>
              <c:pt idx="1851">
                <c:v>Flight8410</c:v>
              </c:pt>
              <c:pt idx="1852">
                <c:v>Flight7866</c:v>
              </c:pt>
              <c:pt idx="1853">
                <c:v>Flight9084</c:v>
              </c:pt>
              <c:pt idx="1854">
                <c:v>Flight8760</c:v>
              </c:pt>
              <c:pt idx="1855">
                <c:v>Flight7743</c:v>
              </c:pt>
              <c:pt idx="1856">
                <c:v>Flight8773</c:v>
              </c:pt>
              <c:pt idx="1857">
                <c:v>Flight8230</c:v>
              </c:pt>
              <c:pt idx="1858">
                <c:v>Flight7917</c:v>
              </c:pt>
              <c:pt idx="1859">
                <c:v>Flight8859</c:v>
              </c:pt>
              <c:pt idx="1860">
                <c:v>Flight8578</c:v>
              </c:pt>
              <c:pt idx="1861">
                <c:v>Flight8537</c:v>
              </c:pt>
              <c:pt idx="1862">
                <c:v>Flight7762</c:v>
              </c:pt>
              <c:pt idx="1863">
                <c:v>Flight9101</c:v>
              </c:pt>
              <c:pt idx="1864">
                <c:v>Flight8108</c:v>
              </c:pt>
              <c:pt idx="1865">
                <c:v>Flight7747</c:v>
              </c:pt>
              <c:pt idx="1866">
                <c:v>Flight8741</c:v>
              </c:pt>
              <c:pt idx="1867">
                <c:v>Flight9450</c:v>
              </c:pt>
              <c:pt idx="1868">
                <c:v>Flight8971</c:v>
              </c:pt>
              <c:pt idx="1869">
                <c:v>Flight9116</c:v>
              </c:pt>
              <c:pt idx="1870">
                <c:v>Flight7956</c:v>
              </c:pt>
              <c:pt idx="1871">
                <c:v>Flight8694</c:v>
              </c:pt>
              <c:pt idx="1872">
                <c:v>Flight959</c:v>
              </c:pt>
              <c:pt idx="1873">
                <c:v>Flight7579</c:v>
              </c:pt>
              <c:pt idx="1874">
                <c:v>Flight8259</c:v>
              </c:pt>
              <c:pt idx="1875">
                <c:v>Flight8318</c:v>
              </c:pt>
              <c:pt idx="1876">
                <c:v>Flight929</c:v>
              </c:pt>
              <c:pt idx="1877">
                <c:v>Flight8708</c:v>
              </c:pt>
              <c:pt idx="1878">
                <c:v>Flight7908</c:v>
              </c:pt>
              <c:pt idx="1879">
                <c:v>Flight8321</c:v>
              </c:pt>
              <c:pt idx="1880">
                <c:v>Flight8270</c:v>
              </c:pt>
              <c:pt idx="1881">
                <c:v>Flight872</c:v>
              </c:pt>
              <c:pt idx="1882">
                <c:v>Flight7596</c:v>
              </c:pt>
              <c:pt idx="1883">
                <c:v>Flight947</c:v>
              </c:pt>
              <c:pt idx="1884">
                <c:v>Flight9036</c:v>
              </c:pt>
              <c:pt idx="1885">
                <c:v>Flight8239</c:v>
              </c:pt>
              <c:pt idx="1886">
                <c:v>Flight8790</c:v>
              </c:pt>
              <c:pt idx="1887">
                <c:v>Flight7813</c:v>
              </c:pt>
              <c:pt idx="1888">
                <c:v>Flight839</c:v>
              </c:pt>
              <c:pt idx="1889">
                <c:v>Flight8328</c:v>
              </c:pt>
              <c:pt idx="1890">
                <c:v>Flight8602</c:v>
              </c:pt>
              <c:pt idx="1891">
                <c:v>Flight5835</c:v>
              </c:pt>
              <c:pt idx="1892">
                <c:v>Flight567</c:v>
              </c:pt>
              <c:pt idx="1893">
                <c:v>Flight7391</c:v>
              </c:pt>
              <c:pt idx="1894">
                <c:v>Flight5366</c:v>
              </c:pt>
              <c:pt idx="1895">
                <c:v>Flight5834</c:v>
              </c:pt>
              <c:pt idx="1896">
                <c:v>Flight6839</c:v>
              </c:pt>
              <c:pt idx="1897">
                <c:v>Flight5761</c:v>
              </c:pt>
              <c:pt idx="1898">
                <c:v>Flight5849</c:v>
              </c:pt>
              <c:pt idx="1899">
                <c:v>Flight6233</c:v>
              </c:pt>
              <c:pt idx="1900">
                <c:v>Flight6245</c:v>
              </c:pt>
              <c:pt idx="1901">
                <c:v>Flight5780</c:v>
              </c:pt>
              <c:pt idx="1902">
                <c:v>Flight6561</c:v>
              </c:pt>
              <c:pt idx="1903">
                <c:v>Flight5471</c:v>
              </c:pt>
              <c:pt idx="1904">
                <c:v>Flight709</c:v>
              </c:pt>
              <c:pt idx="1905">
                <c:v>Flight6229</c:v>
              </c:pt>
              <c:pt idx="1906">
                <c:v>Flight5388</c:v>
              </c:pt>
              <c:pt idx="1907">
                <c:v>Flight6337</c:v>
              </c:pt>
              <c:pt idx="1908">
                <c:v>Flight6016</c:v>
              </c:pt>
              <c:pt idx="1909">
                <c:v>Flight7006</c:v>
              </c:pt>
              <c:pt idx="1910">
                <c:v>Flight6261</c:v>
              </c:pt>
              <c:pt idx="1911">
                <c:v>Flight6883</c:v>
              </c:pt>
              <c:pt idx="1912">
                <c:v>Flight648</c:v>
              </c:pt>
              <c:pt idx="1913">
                <c:v>Flight6145</c:v>
              </c:pt>
              <c:pt idx="1914">
                <c:v>Flight6200</c:v>
              </c:pt>
              <c:pt idx="1915">
                <c:v>Flight7282</c:v>
              </c:pt>
              <c:pt idx="1916">
                <c:v>Flight6484</c:v>
              </c:pt>
              <c:pt idx="1917">
                <c:v>Flight5959</c:v>
              </c:pt>
              <c:pt idx="1918">
                <c:v>Flight5733</c:v>
              </c:pt>
              <c:pt idx="1919">
                <c:v>Flight6690</c:v>
              </c:pt>
              <c:pt idx="1920">
                <c:v>Flight7175</c:v>
              </c:pt>
              <c:pt idx="1921">
                <c:v>Flight5696</c:v>
              </c:pt>
              <c:pt idx="1922">
                <c:v>Flight6011</c:v>
              </c:pt>
              <c:pt idx="1923">
                <c:v>Flight700</c:v>
              </c:pt>
              <c:pt idx="1924">
                <c:v>Flight5457</c:v>
              </c:pt>
              <c:pt idx="1925">
                <c:v>Flight7367</c:v>
              </c:pt>
              <c:pt idx="1926">
                <c:v>Flight72</c:v>
              </c:pt>
              <c:pt idx="1927">
                <c:v>Flight6721</c:v>
              </c:pt>
              <c:pt idx="1928">
                <c:v>Flight7206</c:v>
              </c:pt>
              <c:pt idx="1929">
                <c:v>Flight6209</c:v>
              </c:pt>
              <c:pt idx="1930">
                <c:v>Flight6228</c:v>
              </c:pt>
              <c:pt idx="1931">
                <c:v>Flight6338</c:v>
              </c:pt>
              <c:pt idx="1932">
                <c:v>Flight534</c:v>
              </c:pt>
              <c:pt idx="1933">
                <c:v>Flight674</c:v>
              </c:pt>
              <c:pt idx="1934">
                <c:v>Flight7231</c:v>
              </c:pt>
              <c:pt idx="1935">
                <c:v>Flight5775</c:v>
              </c:pt>
              <c:pt idx="1936">
                <c:v>Flight5744</c:v>
              </c:pt>
              <c:pt idx="1937">
                <c:v>Flight63</c:v>
              </c:pt>
              <c:pt idx="1938">
                <c:v>Flight7238</c:v>
              </c:pt>
              <c:pt idx="1939">
                <c:v>Flight4833</c:v>
              </c:pt>
              <c:pt idx="1940">
                <c:v>Flight4755</c:v>
              </c:pt>
              <c:pt idx="1941">
                <c:v>Flight4668</c:v>
              </c:pt>
              <c:pt idx="1942">
                <c:v>Flight3644</c:v>
              </c:pt>
              <c:pt idx="1943">
                <c:v>Flight4952</c:v>
              </c:pt>
              <c:pt idx="1944">
                <c:v>Flight4102</c:v>
              </c:pt>
              <c:pt idx="1945">
                <c:v>Flight5247</c:v>
              </c:pt>
              <c:pt idx="1946">
                <c:v>Flight3551</c:v>
              </c:pt>
              <c:pt idx="1947">
                <c:v>Flight407</c:v>
              </c:pt>
              <c:pt idx="1948">
                <c:v>Flight4768</c:v>
              </c:pt>
              <c:pt idx="1949">
                <c:v>Flight3904</c:v>
              </c:pt>
              <c:pt idx="1950">
                <c:v>Flight3541</c:v>
              </c:pt>
              <c:pt idx="1951">
                <c:v>Flight4820</c:v>
              </c:pt>
              <c:pt idx="1952">
                <c:v>Flight4634</c:v>
              </c:pt>
              <c:pt idx="1953">
                <c:v>Flight5241</c:v>
              </c:pt>
              <c:pt idx="1954">
                <c:v>Flight328</c:v>
              </c:pt>
              <c:pt idx="1955">
                <c:v>Flight4295</c:v>
              </c:pt>
              <c:pt idx="1956">
                <c:v>Flight3522</c:v>
              </c:pt>
              <c:pt idx="1957">
                <c:v>Flight462</c:v>
              </c:pt>
              <c:pt idx="1958">
                <c:v>Flight4009</c:v>
              </c:pt>
              <c:pt idx="1959">
                <c:v>Flight3712</c:v>
              </c:pt>
              <c:pt idx="1960">
                <c:v>Flight3809</c:v>
              </c:pt>
              <c:pt idx="1961">
                <c:v>Flight4756</c:v>
              </c:pt>
              <c:pt idx="1962">
                <c:v>Flight4648</c:v>
              </c:pt>
              <c:pt idx="1963">
                <c:v>Flight3928</c:v>
              </c:pt>
              <c:pt idx="1964">
                <c:v>Flight3380</c:v>
              </c:pt>
              <c:pt idx="1965">
                <c:v>Flight5229</c:v>
              </c:pt>
              <c:pt idx="1966">
                <c:v>Flight4592</c:v>
              </c:pt>
              <c:pt idx="1967">
                <c:v>Flight4376</c:v>
              </c:pt>
              <c:pt idx="1968">
                <c:v>Flight343</c:v>
              </c:pt>
              <c:pt idx="1969">
                <c:v>Flight4379</c:v>
              </c:pt>
              <c:pt idx="1970">
                <c:v>Flight3609</c:v>
              </c:pt>
              <c:pt idx="1971">
                <c:v>Flight3852</c:v>
              </c:pt>
              <c:pt idx="1972">
                <c:v>Flight4100</c:v>
              </c:pt>
              <c:pt idx="1973">
                <c:v>Flight5053</c:v>
              </c:pt>
              <c:pt idx="1974">
                <c:v>Flight4990</c:v>
              </c:pt>
              <c:pt idx="1975">
                <c:v>Flight3919</c:v>
              </c:pt>
              <c:pt idx="1976">
                <c:v>Flight4148</c:v>
              </c:pt>
              <c:pt idx="1977">
                <c:v>Flight4849</c:v>
              </c:pt>
              <c:pt idx="1978">
                <c:v>Flight3895</c:v>
              </c:pt>
              <c:pt idx="1979">
                <c:v>Flight3419</c:v>
              </c:pt>
              <c:pt idx="1980">
                <c:v>Flight3697</c:v>
              </c:pt>
              <c:pt idx="1981">
                <c:v>Flight4027</c:v>
              </c:pt>
              <c:pt idx="1982">
                <c:v>Flight4141</c:v>
              </c:pt>
              <c:pt idx="1983">
                <c:v>Flight5071</c:v>
              </c:pt>
              <c:pt idx="1984">
                <c:v>Flight3289</c:v>
              </c:pt>
              <c:pt idx="1985">
                <c:v>Flight3674</c:v>
              </c:pt>
              <c:pt idx="1986">
                <c:v>Flight5186</c:v>
              </c:pt>
              <c:pt idx="1987">
                <c:v>Flight4001</c:v>
              </c:pt>
              <c:pt idx="1988">
                <c:v>Flight4436</c:v>
              </c:pt>
              <c:pt idx="1989">
                <c:v>Flight4374</c:v>
              </c:pt>
              <c:pt idx="1990">
                <c:v>Flight4921</c:v>
              </c:pt>
              <c:pt idx="1991">
                <c:v>Flight533</c:v>
              </c:pt>
              <c:pt idx="1992">
                <c:v>Flight2043</c:v>
              </c:pt>
              <c:pt idx="1993">
                <c:v>Flight1422</c:v>
              </c:pt>
              <c:pt idx="1994">
                <c:v>Flight2266</c:v>
              </c:pt>
              <c:pt idx="1995">
                <c:v>Flight2352</c:v>
              </c:pt>
              <c:pt idx="1996">
                <c:v>Flight3121</c:v>
              </c:pt>
              <c:pt idx="1997">
                <c:v>Flight2019</c:v>
              </c:pt>
              <c:pt idx="1998">
                <c:v>Flight1022</c:v>
              </c:pt>
              <c:pt idx="1999">
                <c:v>Flight2380</c:v>
              </c:pt>
              <c:pt idx="2000">
                <c:v>Flight2958</c:v>
              </c:pt>
              <c:pt idx="2001">
                <c:v>Flight2147</c:v>
              </c:pt>
              <c:pt idx="2002">
                <c:v>Flight3071</c:v>
              </c:pt>
              <c:pt idx="2003">
                <c:v>Flight2414</c:v>
              </c:pt>
              <c:pt idx="2004">
                <c:v>Flight2323</c:v>
              </c:pt>
              <c:pt idx="2005">
                <c:v>Flight242</c:v>
              </c:pt>
              <c:pt idx="2006">
                <c:v>Flight1971</c:v>
              </c:pt>
              <c:pt idx="2007">
                <c:v>Flight243</c:v>
              </c:pt>
              <c:pt idx="2008">
                <c:v>Flight1379</c:v>
              </c:pt>
              <c:pt idx="2009">
                <c:v>Flight1146</c:v>
              </c:pt>
              <c:pt idx="2010">
                <c:v>Flight1846</c:v>
              </c:pt>
              <c:pt idx="2011">
                <c:v>Flight1147</c:v>
              </c:pt>
              <c:pt idx="2012">
                <c:v>Flight1871</c:v>
              </c:pt>
              <c:pt idx="2013">
                <c:v>Flight2478</c:v>
              </c:pt>
              <c:pt idx="2014">
                <c:v>Flight3052</c:v>
              </c:pt>
              <c:pt idx="2015">
                <c:v>Flight1985</c:v>
              </c:pt>
              <c:pt idx="2016">
                <c:v>Flight3108</c:v>
              </c:pt>
              <c:pt idx="2017">
                <c:v>Flight2484</c:v>
              </c:pt>
              <c:pt idx="2018">
                <c:v>Flight1958</c:v>
              </c:pt>
              <c:pt idx="2019">
                <c:v>Flight2507</c:v>
              </c:pt>
              <c:pt idx="2020">
                <c:v>Flight2829</c:v>
              </c:pt>
              <c:pt idx="2021">
                <c:v>Flight1687</c:v>
              </c:pt>
              <c:pt idx="2022">
                <c:v>Flight2048</c:v>
              </c:pt>
              <c:pt idx="2023">
                <c:v>Flight1222</c:v>
              </c:pt>
              <c:pt idx="2024">
                <c:v>Flight2065</c:v>
              </c:pt>
              <c:pt idx="2025">
                <c:v>Flight1315</c:v>
              </c:pt>
              <c:pt idx="2026">
                <c:v>Flight2878</c:v>
              </c:pt>
              <c:pt idx="2027">
                <c:v>Flight1742</c:v>
              </c:pt>
              <c:pt idx="2028">
                <c:v>Flight184</c:v>
              </c:pt>
              <c:pt idx="2029">
                <c:v>Flight1754</c:v>
              </c:pt>
              <c:pt idx="2030">
                <c:v>Flight2905</c:v>
              </c:pt>
              <c:pt idx="2031">
                <c:v>Flight2650</c:v>
              </c:pt>
              <c:pt idx="2032">
                <c:v>Flight2916</c:v>
              </c:pt>
              <c:pt idx="2033">
                <c:v>Flight2669</c:v>
              </c:pt>
              <c:pt idx="2034">
                <c:v>Flight2960</c:v>
              </c:pt>
              <c:pt idx="2035">
                <c:v>Flight2683</c:v>
              </c:pt>
              <c:pt idx="2036">
                <c:v>Flight1226</c:v>
              </c:pt>
              <c:pt idx="2037">
                <c:v>Flight1534</c:v>
              </c:pt>
              <c:pt idx="2038">
                <c:v>Flight123</c:v>
              </c:pt>
              <c:pt idx="2039">
                <c:v>Flight2039</c:v>
              </c:pt>
              <c:pt idx="2040">
                <c:v>Flight3062</c:v>
              </c:pt>
              <c:pt idx="2041">
                <c:v>Flight2716</c:v>
              </c:pt>
              <c:pt idx="2042">
                <c:v>Flight1203</c:v>
              </c:pt>
              <c:pt idx="2043">
                <c:v>Flight1542</c:v>
              </c:pt>
              <c:pt idx="2044">
                <c:v>Flight1468</c:v>
              </c:pt>
              <c:pt idx="2045">
                <c:v>Flight2777</c:v>
              </c:pt>
              <c:pt idx="2046">
                <c:v>Flight3122</c:v>
              </c:pt>
              <c:pt idx="2047">
                <c:v>Flight1123</c:v>
              </c:pt>
              <c:pt idx="2048">
                <c:v>Flight315</c:v>
              </c:pt>
              <c:pt idx="2049">
                <c:v>Flight1545</c:v>
              </c:pt>
              <c:pt idx="2050">
                <c:v>Flight1026</c:v>
              </c:pt>
              <c:pt idx="2051">
                <c:v>Flight1086</c:v>
              </c:pt>
              <c:pt idx="2052">
                <c:v>Flight2773</c:v>
              </c:pt>
              <c:pt idx="2053">
                <c:v>Flight7780</c:v>
              </c:pt>
              <c:pt idx="2054">
                <c:v>Flight8271</c:v>
              </c:pt>
              <c:pt idx="2055">
                <c:v>Flight9118</c:v>
              </c:pt>
              <c:pt idx="2056">
                <c:v>Flight842</c:v>
              </c:pt>
              <c:pt idx="2057">
                <c:v>Flight9555</c:v>
              </c:pt>
              <c:pt idx="2058">
                <c:v>Flight8509</c:v>
              </c:pt>
              <c:pt idx="2059">
                <c:v>Flight911</c:v>
              </c:pt>
              <c:pt idx="2060">
                <c:v>Flight7726</c:v>
              </c:pt>
              <c:pt idx="2061">
                <c:v>Flight9309</c:v>
              </c:pt>
              <c:pt idx="2062">
                <c:v>Flight8626</c:v>
              </c:pt>
              <c:pt idx="2063">
                <c:v>Flight832</c:v>
              </c:pt>
              <c:pt idx="2064">
                <c:v>Flight8707</c:v>
              </c:pt>
              <c:pt idx="2065">
                <c:v>Flight7761</c:v>
              </c:pt>
              <c:pt idx="2066">
                <c:v>Flight9126</c:v>
              </c:pt>
              <c:pt idx="2067">
                <c:v>Flight6724</c:v>
              </c:pt>
              <c:pt idx="2068">
                <c:v>Flight5787</c:v>
              </c:pt>
              <c:pt idx="2069">
                <c:v>Flight5719</c:v>
              </c:pt>
              <c:pt idx="2070">
                <c:v>Flight5869</c:v>
              </c:pt>
              <c:pt idx="2071">
                <c:v>Flight734</c:v>
              </c:pt>
              <c:pt idx="2072">
                <c:v>Flight6917</c:v>
              </c:pt>
              <c:pt idx="2073">
                <c:v>Flight5396</c:v>
              </c:pt>
              <c:pt idx="2074">
                <c:v>Flight5737</c:v>
              </c:pt>
              <c:pt idx="2075">
                <c:v>Flight5354</c:v>
              </c:pt>
              <c:pt idx="2076">
                <c:v>Flight5927</c:v>
              </c:pt>
              <c:pt idx="2077">
                <c:v>Flight6694</c:v>
              </c:pt>
              <c:pt idx="2078">
                <c:v>Flight6966</c:v>
              </c:pt>
              <c:pt idx="2079">
                <c:v>Flight7392</c:v>
              </c:pt>
              <c:pt idx="2080">
                <c:v>Flight6253</c:v>
              </c:pt>
              <c:pt idx="2081">
                <c:v>Flight7477</c:v>
              </c:pt>
              <c:pt idx="2082">
                <c:v>Flight5485</c:v>
              </c:pt>
              <c:pt idx="2083">
                <c:v>Flight4514</c:v>
              </c:pt>
              <c:pt idx="2084">
                <c:v>Flight4887</c:v>
              </c:pt>
              <c:pt idx="2085">
                <c:v>Flight3444</c:v>
              </c:pt>
              <c:pt idx="2086">
                <c:v>Flight3379</c:v>
              </c:pt>
              <c:pt idx="2087">
                <c:v>Flight3497</c:v>
              </c:pt>
              <c:pt idx="2088">
                <c:v>Flight3729</c:v>
              </c:pt>
              <c:pt idx="2089">
                <c:v>Flight318</c:v>
              </c:pt>
              <c:pt idx="2090">
                <c:v>Flight3402</c:v>
              </c:pt>
              <c:pt idx="2091">
                <c:v>Flight4874</c:v>
              </c:pt>
              <c:pt idx="2092">
                <c:v>Flight4729</c:v>
              </c:pt>
              <c:pt idx="2093">
                <c:v>Flight4959</c:v>
              </c:pt>
              <c:pt idx="2094">
                <c:v>Flight4165</c:v>
              </c:pt>
              <c:pt idx="2095">
                <c:v>Flight5271</c:v>
              </c:pt>
              <c:pt idx="2096">
                <c:v>Flight3567</c:v>
              </c:pt>
              <c:pt idx="2097">
                <c:v>Flight3569</c:v>
              </c:pt>
              <c:pt idx="2098">
                <c:v>Flight4837</c:v>
              </c:pt>
              <c:pt idx="2099">
                <c:v>Flight1401</c:v>
              </c:pt>
              <c:pt idx="2100">
                <c:v>Flight310</c:v>
              </c:pt>
              <c:pt idx="2101">
                <c:v>Flight216</c:v>
              </c:pt>
              <c:pt idx="2102">
                <c:v>Flight1685</c:v>
              </c:pt>
              <c:pt idx="2103">
                <c:v>Flight1290</c:v>
              </c:pt>
              <c:pt idx="2104">
                <c:v>Flight1512</c:v>
              </c:pt>
              <c:pt idx="2105">
                <c:v>Flight2988</c:v>
              </c:pt>
              <c:pt idx="2106">
                <c:v>Flight1707</c:v>
              </c:pt>
              <c:pt idx="2107">
                <c:v>Flight1439</c:v>
              </c:pt>
              <c:pt idx="2108">
                <c:v>Flight2689</c:v>
              </c:pt>
              <c:pt idx="2109">
                <c:v>Flight28</c:v>
              </c:pt>
              <c:pt idx="2110">
                <c:v>Flight2420</c:v>
              </c:pt>
              <c:pt idx="2111">
                <c:v>Flight8285</c:v>
              </c:pt>
              <c:pt idx="2112">
                <c:v>Flight3891</c:v>
              </c:pt>
              <c:pt idx="2113">
                <c:v>Flight2330</c:v>
              </c:pt>
              <c:pt idx="2114">
                <c:v>Flight9540</c:v>
              </c:pt>
              <c:pt idx="2115">
                <c:v>Flight3374</c:v>
              </c:pt>
              <c:pt idx="2116">
                <c:v>Flight8340</c:v>
              </c:pt>
              <c:pt idx="2117">
                <c:v>Flight5648</c:v>
              </c:pt>
              <c:pt idx="2118">
                <c:v>Flight3820</c:v>
              </c:pt>
              <c:pt idx="2119">
                <c:v>Flight2423</c:v>
              </c:pt>
              <c:pt idx="2120">
                <c:v>Flight1523</c:v>
              </c:pt>
              <c:pt idx="2121">
                <c:v>Flight1904</c:v>
              </c:pt>
              <c:pt idx="2122">
                <c:v>Flight1815</c:v>
              </c:pt>
              <c:pt idx="2123">
                <c:v>Flight964</c:v>
              </c:pt>
              <c:pt idx="2124">
                <c:v>Flight9453</c:v>
              </c:pt>
              <c:pt idx="2125">
                <c:v>Flight9347</c:v>
              </c:pt>
              <c:pt idx="2126">
                <c:v>Flight8044</c:v>
              </c:pt>
              <c:pt idx="2127">
                <c:v>Flight7899</c:v>
              </c:pt>
              <c:pt idx="2128">
                <c:v>Flight8421</c:v>
              </c:pt>
              <c:pt idx="2129">
                <c:v>Flight7744</c:v>
              </c:pt>
              <c:pt idx="2130">
                <c:v>Flight8713</c:v>
              </c:pt>
              <c:pt idx="2131">
                <c:v>Flight9413</c:v>
              </c:pt>
              <c:pt idx="2132">
                <c:v>Flight7972</c:v>
              </c:pt>
              <c:pt idx="2133">
                <c:v>Flight9463</c:v>
              </c:pt>
              <c:pt idx="2134">
                <c:v>Flight8534</c:v>
              </c:pt>
              <c:pt idx="2135">
                <c:v>Flight9548</c:v>
              </c:pt>
              <c:pt idx="2136">
                <c:v>Flight882</c:v>
              </c:pt>
              <c:pt idx="2137">
                <c:v>Flight8024</c:v>
              </c:pt>
              <c:pt idx="2138">
                <c:v>Flight8831</c:v>
              </c:pt>
              <c:pt idx="2139">
                <c:v>Flight8605</c:v>
              </c:pt>
              <c:pt idx="2140">
                <c:v>Flight8861</c:v>
              </c:pt>
              <c:pt idx="2141">
                <c:v>Flight8419</c:v>
              </c:pt>
              <c:pt idx="2142">
                <c:v>Flight887</c:v>
              </c:pt>
              <c:pt idx="2143">
                <c:v>Flight9431</c:v>
              </c:pt>
              <c:pt idx="2144">
                <c:v>Flight8120</c:v>
              </c:pt>
              <c:pt idx="2145">
                <c:v>Flight8314</c:v>
              </c:pt>
              <c:pt idx="2146">
                <c:v>Flight7793</c:v>
              </c:pt>
              <c:pt idx="2147">
                <c:v>Flight9470</c:v>
              </c:pt>
              <c:pt idx="2148">
                <c:v>Flight8911</c:v>
              </c:pt>
              <c:pt idx="2149">
                <c:v>Flight9515</c:v>
              </c:pt>
              <c:pt idx="2150">
                <c:v>Flight7585</c:v>
              </c:pt>
              <c:pt idx="2151">
                <c:v>Flight9594</c:v>
              </c:pt>
              <c:pt idx="2152">
                <c:v>Flight7657</c:v>
              </c:pt>
              <c:pt idx="2153">
                <c:v>Flight7703</c:v>
              </c:pt>
              <c:pt idx="2154">
                <c:v>Flight8137</c:v>
              </c:pt>
              <c:pt idx="2155">
                <c:v>Flight9302</c:v>
              </c:pt>
              <c:pt idx="2156">
                <c:v>Flight8954</c:v>
              </c:pt>
              <c:pt idx="2157">
                <c:v>Flight9322</c:v>
              </c:pt>
              <c:pt idx="2158">
                <c:v>Flight8989</c:v>
              </c:pt>
              <c:pt idx="2159">
                <c:v>Flight9344</c:v>
              </c:pt>
              <c:pt idx="2160">
                <c:v>Flight8156</c:v>
              </c:pt>
              <c:pt idx="2161">
                <c:v>Flight9362</c:v>
              </c:pt>
              <c:pt idx="2162">
                <c:v>Flight9024</c:v>
              </c:pt>
              <c:pt idx="2163">
                <c:v>Flight9412</c:v>
              </c:pt>
              <c:pt idx="2164">
                <c:v>Flight996</c:v>
              </c:pt>
              <c:pt idx="2165">
                <c:v>Flight9429</c:v>
              </c:pt>
              <c:pt idx="2166">
                <c:v>Flight9057</c:v>
              </c:pt>
              <c:pt idx="2167">
                <c:v>Flight9452</c:v>
              </c:pt>
              <c:pt idx="2168">
                <c:v>Flight9061</c:v>
              </c:pt>
              <c:pt idx="2169">
                <c:v>Flight7691</c:v>
              </c:pt>
              <c:pt idx="2170">
                <c:v>Flight9066</c:v>
              </c:pt>
              <c:pt idx="2171">
                <c:v>Flight9462</c:v>
              </c:pt>
              <c:pt idx="2172">
                <c:v>Flight8546</c:v>
              </c:pt>
              <c:pt idx="2173">
                <c:v>Flight802</c:v>
              </c:pt>
              <c:pt idx="2174">
                <c:v>Flight7732</c:v>
              </c:pt>
              <c:pt idx="2175">
                <c:v>Flight9497</c:v>
              </c:pt>
              <c:pt idx="2176">
                <c:v>Flight987</c:v>
              </c:pt>
              <c:pt idx="2177">
                <c:v>Flight9508</c:v>
              </c:pt>
              <c:pt idx="2178">
                <c:v>Flight9130</c:v>
              </c:pt>
              <c:pt idx="2179">
                <c:v>Flight7567</c:v>
              </c:pt>
              <c:pt idx="2180">
                <c:v>Flight8622</c:v>
              </c:pt>
              <c:pt idx="2181">
                <c:v>Flight8666</c:v>
              </c:pt>
              <c:pt idx="2182">
                <c:v>Flight8342</c:v>
              </c:pt>
              <c:pt idx="2183">
                <c:v>Flight8215</c:v>
              </c:pt>
              <c:pt idx="2184">
                <c:v>Flight835</c:v>
              </c:pt>
              <c:pt idx="2185">
                <c:v>Flight755</c:v>
              </c:pt>
              <c:pt idx="2186">
                <c:v>Flight9634</c:v>
              </c:pt>
              <c:pt idx="2187">
                <c:v>Flight9178</c:v>
              </c:pt>
              <c:pt idx="2188">
                <c:v>Flight8371</c:v>
              </c:pt>
              <c:pt idx="2189">
                <c:v>Flight9188</c:v>
              </c:pt>
              <c:pt idx="2190">
                <c:v>Flight984</c:v>
              </c:pt>
              <c:pt idx="2191">
                <c:v>Flight9194</c:v>
              </c:pt>
              <c:pt idx="2192">
                <c:v>Flight9264</c:v>
              </c:pt>
              <c:pt idx="2193">
                <c:v>Flight990</c:v>
              </c:pt>
              <c:pt idx="2194">
                <c:v>Flight6582</c:v>
              </c:pt>
              <c:pt idx="2195">
                <c:v>Flight7084</c:v>
              </c:pt>
              <c:pt idx="2196">
                <c:v>Flight7077</c:v>
              </c:pt>
              <c:pt idx="2197">
                <c:v>Flight6382</c:v>
              </c:pt>
              <c:pt idx="2198">
                <c:v>Flight6176</c:v>
              </c:pt>
              <c:pt idx="2199">
                <c:v>Flight6950</c:v>
              </c:pt>
              <c:pt idx="2200">
                <c:v>Flight6014</c:v>
              </c:pt>
              <c:pt idx="2201">
                <c:v>Flight5848</c:v>
              </c:pt>
              <c:pt idx="2202">
                <c:v>Flight7497</c:v>
              </c:pt>
              <c:pt idx="2203">
                <c:v>Flight7120</c:v>
              </c:pt>
              <c:pt idx="2204">
                <c:v>Flight621</c:v>
              </c:pt>
              <c:pt idx="2205">
                <c:v>Flight5736</c:v>
              </c:pt>
              <c:pt idx="2206">
                <c:v>Flight5537</c:v>
              </c:pt>
              <c:pt idx="2207">
                <c:v>Flight5426</c:v>
              </c:pt>
              <c:pt idx="2208">
                <c:v>Flight6335</c:v>
              </c:pt>
              <c:pt idx="2209">
                <c:v>Flight617</c:v>
              </c:pt>
              <c:pt idx="2210">
                <c:v>Flight7383</c:v>
              </c:pt>
              <c:pt idx="2211">
                <c:v>Flight6330</c:v>
              </c:pt>
              <c:pt idx="2212">
                <c:v>Flight7164</c:v>
              </c:pt>
              <c:pt idx="2213">
                <c:v>Flight7226</c:v>
              </c:pt>
              <c:pt idx="2214">
                <c:v>Flight5762</c:v>
              </c:pt>
              <c:pt idx="2215">
                <c:v>Flight6969</c:v>
              </c:pt>
              <c:pt idx="2216">
                <c:v>Flight6341</c:v>
              </c:pt>
              <c:pt idx="2217">
                <c:v>Flight6260</c:v>
              </c:pt>
              <c:pt idx="2218">
                <c:v>Flight7457</c:v>
              </c:pt>
              <c:pt idx="2219">
                <c:v>Flight5883</c:v>
              </c:pt>
              <c:pt idx="2220">
                <c:v>Flight6831</c:v>
              </c:pt>
              <c:pt idx="2221">
                <c:v>Flight5717</c:v>
              </c:pt>
              <c:pt idx="2222">
                <c:v>Flight6162</c:v>
              </c:pt>
              <c:pt idx="2223">
                <c:v>Flight6687</c:v>
              </c:pt>
              <c:pt idx="2224">
                <c:v>Flight7149</c:v>
              </c:pt>
              <c:pt idx="2225">
                <c:v>Flight6958</c:v>
              </c:pt>
              <c:pt idx="2226">
                <c:v>Flight7361</c:v>
              </c:pt>
              <c:pt idx="2227">
                <c:v>Flight5857</c:v>
              </c:pt>
              <c:pt idx="2228">
                <c:v>Flight7074</c:v>
              </c:pt>
              <c:pt idx="2229">
                <c:v>Flight7305</c:v>
              </c:pt>
              <c:pt idx="2230">
                <c:v>Flight6040</c:v>
              </c:pt>
              <c:pt idx="2231">
                <c:v>Flight6624</c:v>
              </c:pt>
              <c:pt idx="2232">
                <c:v>Flight6297</c:v>
              </c:pt>
              <c:pt idx="2233">
                <c:v>Flight6960</c:v>
              </c:pt>
              <c:pt idx="2234">
                <c:v>Flight7399</c:v>
              </c:pt>
              <c:pt idx="2235">
                <c:v>Flight657</c:v>
              </c:pt>
              <c:pt idx="2236">
                <c:v>Flight6448</c:v>
              </c:pt>
              <c:pt idx="2237">
                <c:v>Flight5868</c:v>
              </c:pt>
              <c:pt idx="2238">
                <c:v>Flight6874</c:v>
              </c:pt>
              <c:pt idx="2239">
                <c:v>Flight6095</c:v>
              </c:pt>
              <c:pt idx="2240">
                <c:v>Flight6485</c:v>
              </c:pt>
              <c:pt idx="2241">
                <c:v>Flight5506</c:v>
              </c:pt>
              <c:pt idx="2242">
                <c:v>Flight7441</c:v>
              </c:pt>
              <c:pt idx="2243">
                <c:v>Flight5936</c:v>
              </c:pt>
              <c:pt idx="2244">
                <c:v>Flight7451</c:v>
              </c:pt>
              <c:pt idx="2245">
                <c:v>Flight7338</c:v>
              </c:pt>
              <c:pt idx="2246">
                <c:v>Flight7179</c:v>
              </c:pt>
              <c:pt idx="2247">
                <c:v>Flight711</c:v>
              </c:pt>
              <c:pt idx="2248">
                <c:v>Flight7464</c:v>
              </c:pt>
              <c:pt idx="2249">
                <c:v>Flight7345</c:v>
              </c:pt>
              <c:pt idx="2250">
                <c:v>Flight562</c:v>
              </c:pt>
              <c:pt idx="2251">
                <c:v>Flight5358</c:v>
              </c:pt>
              <c:pt idx="2252">
                <c:v>Flight5999</c:v>
              </c:pt>
              <c:pt idx="2253">
                <c:v>Flight627</c:v>
              </c:pt>
              <c:pt idx="2254">
                <c:v>Flight5466</c:v>
              </c:pt>
              <c:pt idx="2255">
                <c:v>Flight720</c:v>
              </c:pt>
              <c:pt idx="2256">
                <c:v>Flight5970</c:v>
              </c:pt>
              <c:pt idx="2257">
                <c:v>Flight6066</c:v>
              </c:pt>
              <c:pt idx="2258">
                <c:v>Flight6471</c:v>
              </c:pt>
              <c:pt idx="2259">
                <c:v>Flight5161</c:v>
              </c:pt>
              <c:pt idx="2260">
                <c:v>Flight5042</c:v>
              </c:pt>
              <c:pt idx="2261">
                <c:v>Flight4587</c:v>
              </c:pt>
              <c:pt idx="2262">
                <c:v>Flight3252</c:v>
              </c:pt>
              <c:pt idx="2263">
                <c:v>Flight3207</c:v>
              </c:pt>
              <c:pt idx="2264">
                <c:v>Flight4736</c:v>
              </c:pt>
              <c:pt idx="2265">
                <c:v>Flight5248</c:v>
              </c:pt>
              <c:pt idx="2266">
                <c:v>Flight3253</c:v>
              </c:pt>
              <c:pt idx="2267">
                <c:v>Flight3625</c:v>
              </c:pt>
              <c:pt idx="2268">
                <c:v>Flight3278</c:v>
              </c:pt>
              <c:pt idx="2269">
                <c:v>Flight3473</c:v>
              </c:pt>
              <c:pt idx="2270">
                <c:v>Flight4742</c:v>
              </c:pt>
              <c:pt idx="2271">
                <c:v>Flight5129</c:v>
              </c:pt>
              <c:pt idx="2272">
                <c:v>Flight4754</c:v>
              </c:pt>
              <c:pt idx="2273">
                <c:v>Flight4450</c:v>
              </c:pt>
              <c:pt idx="2274">
                <c:v>Flight4177</c:v>
              </c:pt>
              <c:pt idx="2275">
                <c:v>Flight4138</c:v>
              </c:pt>
              <c:pt idx="2276">
                <c:v>Flight3790</c:v>
              </c:pt>
              <c:pt idx="2277">
                <c:v>Flight3407</c:v>
              </c:pt>
              <c:pt idx="2278">
                <c:v>Flight4179</c:v>
              </c:pt>
              <c:pt idx="2279">
                <c:v>Flight4357</c:v>
              </c:pt>
              <c:pt idx="2280">
                <c:v>Flight5325</c:v>
              </c:pt>
              <c:pt idx="2281">
                <c:v>Flight3902</c:v>
              </c:pt>
              <c:pt idx="2282">
                <c:v>Flight3799</c:v>
              </c:pt>
              <c:pt idx="2283">
                <c:v>Flight508</c:v>
              </c:pt>
              <c:pt idx="2284">
                <c:v>Flight3204</c:v>
              </c:pt>
              <c:pt idx="2285">
                <c:v>Flight3658</c:v>
              </c:pt>
              <c:pt idx="2286">
                <c:v>Flight3525</c:v>
              </c:pt>
              <c:pt idx="2287">
                <c:v>Flight5145</c:v>
              </c:pt>
              <c:pt idx="2288">
                <c:v>Flight3249</c:v>
              </c:pt>
              <c:pt idx="2289">
                <c:v>Flight4438</c:v>
              </c:pt>
              <c:pt idx="2290">
                <c:v>Flight4790</c:v>
              </c:pt>
              <c:pt idx="2291">
                <c:v>Flight3680</c:v>
              </c:pt>
              <c:pt idx="2292">
                <c:v>Flight4801</c:v>
              </c:pt>
              <c:pt idx="2293">
                <c:v>Flight4497</c:v>
              </c:pt>
              <c:pt idx="2294">
                <c:v>Flight3816</c:v>
              </c:pt>
              <c:pt idx="2295">
                <c:v>Flight3554</c:v>
              </c:pt>
              <c:pt idx="2296">
                <c:v>Flight4296</c:v>
              </c:pt>
              <c:pt idx="2297">
                <c:v>Flight3873</c:v>
              </c:pt>
              <c:pt idx="2298">
                <c:v>Flight3378</c:v>
              </c:pt>
              <c:pt idx="2299">
                <c:v>Flight4818</c:v>
              </c:pt>
              <c:pt idx="2300">
                <c:v>Flight4335</c:v>
              </c:pt>
              <c:pt idx="2301">
                <c:v>Flight4822</c:v>
              </c:pt>
              <c:pt idx="2302">
                <c:v>Flight4339</c:v>
              </c:pt>
              <c:pt idx="2303">
                <c:v>Flight3742</c:v>
              </c:pt>
              <c:pt idx="2304">
                <c:v>Flight5017</c:v>
              </c:pt>
              <c:pt idx="2305">
                <c:v>Flight4230</c:v>
              </c:pt>
              <c:pt idx="2306">
                <c:v>Flight5056</c:v>
              </c:pt>
              <c:pt idx="2307">
                <c:v>Flight3437</c:v>
              </c:pt>
              <c:pt idx="2308">
                <c:v>Flight5069</c:v>
              </c:pt>
              <c:pt idx="2309">
                <c:v>Flight4858</c:v>
              </c:pt>
              <c:pt idx="2310">
                <c:v>Flight4383</c:v>
              </c:pt>
              <c:pt idx="2311">
                <c:v>Flight4088</c:v>
              </c:pt>
              <c:pt idx="2312">
                <c:v>Flight3643</c:v>
              </c:pt>
              <c:pt idx="2313">
                <c:v>Flight4246</c:v>
              </c:pt>
              <c:pt idx="2314">
                <c:v>Flight3925</c:v>
              </c:pt>
              <c:pt idx="2315">
                <c:v>Flight320</c:v>
              </c:pt>
              <c:pt idx="2316">
                <c:v>Flight3489</c:v>
              </c:pt>
              <c:pt idx="2317">
                <c:v>Flight3283</c:v>
              </c:pt>
              <c:pt idx="2318">
                <c:v>Flight3942</c:v>
              </c:pt>
              <c:pt idx="2319">
                <c:v>Flight453</c:v>
              </c:pt>
              <c:pt idx="2320">
                <c:v>Flight4432</c:v>
              </c:pt>
              <c:pt idx="2321">
                <c:v>Flight5313</c:v>
              </c:pt>
              <c:pt idx="2322">
                <c:v>Flight5170</c:v>
              </c:pt>
              <c:pt idx="2323">
                <c:v>Flight3511</c:v>
              </c:pt>
              <c:pt idx="2324">
                <c:v>Flight4442</c:v>
              </c:pt>
              <c:pt idx="2325">
                <c:v>Flight4912</c:v>
              </c:pt>
              <c:pt idx="2326">
                <c:v>Flight4130</c:v>
              </c:pt>
              <c:pt idx="2327">
                <c:v>Flight4915</c:v>
              </c:pt>
              <c:pt idx="2328">
                <c:v>Flight5240</c:v>
              </c:pt>
              <c:pt idx="2329">
                <c:v>Flight4918</c:v>
              </c:pt>
              <c:pt idx="2330">
                <c:v>Flight5259</c:v>
              </c:pt>
              <c:pt idx="2331">
                <c:v>Flight3452</c:v>
              </c:pt>
              <c:pt idx="2332">
                <c:v>Flight4132</c:v>
              </c:pt>
              <c:pt idx="2333">
                <c:v>Flight3291</c:v>
              </c:pt>
              <c:pt idx="2334">
                <c:v>Flight3202</c:v>
              </c:pt>
              <c:pt idx="2335">
                <c:v>Flight3612</c:v>
              </c:pt>
              <c:pt idx="2336">
                <c:v>Flight4030</c:v>
              </c:pt>
              <c:pt idx="2337">
                <c:v>Flight3854</c:v>
              </c:pt>
              <c:pt idx="2338">
                <c:v>Flight3710</c:v>
              </c:pt>
              <c:pt idx="2339">
                <c:v>Flight4895</c:v>
              </c:pt>
              <c:pt idx="2340">
                <c:v>Flight4897</c:v>
              </c:pt>
              <c:pt idx="2341">
                <c:v>Flight494</c:v>
              </c:pt>
              <c:pt idx="2342">
                <c:v>Flight3148</c:v>
              </c:pt>
              <c:pt idx="2343">
                <c:v>Flight3059</c:v>
              </c:pt>
              <c:pt idx="2344">
                <c:v>Flight1567</c:v>
              </c:pt>
              <c:pt idx="2345">
                <c:v>Flight1462</c:v>
              </c:pt>
              <c:pt idx="2346">
                <c:v>Flight1441</c:v>
              </c:pt>
              <c:pt idx="2347">
                <c:v>Flight2611</c:v>
              </c:pt>
              <c:pt idx="2348">
                <c:v>Flight2013</c:v>
              </c:pt>
              <c:pt idx="2349">
                <c:v>Flight1317</c:v>
              </c:pt>
              <c:pt idx="2350">
                <c:v>Flight3007</c:v>
              </c:pt>
              <c:pt idx="2351">
                <c:v>Flight203</c:v>
              </c:pt>
              <c:pt idx="2352">
                <c:v>Flight3073</c:v>
              </c:pt>
              <c:pt idx="2353">
                <c:v>Flight1746</c:v>
              </c:pt>
              <c:pt idx="2354">
                <c:v>Flight1292</c:v>
              </c:pt>
              <c:pt idx="2355">
                <c:v>Flight1121</c:v>
              </c:pt>
              <c:pt idx="2356">
                <c:v>Flight1850</c:v>
              </c:pt>
              <c:pt idx="2357">
                <c:v>Flight2647</c:v>
              </c:pt>
              <c:pt idx="2358">
                <c:v>Flight1200</c:v>
              </c:pt>
              <c:pt idx="2359">
                <c:v>Flight1760</c:v>
              </c:pt>
              <c:pt idx="2360">
                <c:v>Flight2022</c:v>
              </c:pt>
              <c:pt idx="2361">
                <c:v>Flight2383</c:v>
              </c:pt>
              <c:pt idx="2362">
                <c:v>Flight1229</c:v>
              </c:pt>
              <c:pt idx="2363">
                <c:v>Flight1030</c:v>
              </c:pt>
              <c:pt idx="2364">
                <c:v>Flight1049</c:v>
              </c:pt>
              <c:pt idx="2365">
                <c:v>Flight1773</c:v>
              </c:pt>
              <c:pt idx="2366">
                <c:v>Flight1205</c:v>
              </c:pt>
              <c:pt idx="2367">
                <c:v>Flight2712</c:v>
              </c:pt>
              <c:pt idx="2368">
                <c:v>Flight2168</c:v>
              </c:pt>
              <c:pt idx="2369">
                <c:v>Flight2394</c:v>
              </c:pt>
              <c:pt idx="2370">
                <c:v>Flight1951</c:v>
              </c:pt>
              <c:pt idx="2371">
                <c:v>Flight2722</c:v>
              </c:pt>
              <c:pt idx="2372">
                <c:v>Flight1093</c:v>
              </c:pt>
              <c:pt idx="2373">
                <c:v>Flight2745</c:v>
              </c:pt>
              <c:pt idx="2374">
                <c:v>Flight2950</c:v>
              </c:pt>
              <c:pt idx="2375">
                <c:v>Flight2238</c:v>
              </c:pt>
              <c:pt idx="2376">
                <c:v>Flight1283</c:v>
              </c:pt>
              <c:pt idx="2377">
                <c:v>Flight1061</c:v>
              </c:pt>
              <c:pt idx="2378">
                <c:v>Flight187</c:v>
              </c:pt>
              <c:pt idx="2379">
                <c:v>Flight2782</c:v>
              </c:pt>
              <c:pt idx="2380">
                <c:v>Flight1485</c:v>
              </c:pt>
              <c:pt idx="2381">
                <c:v>Flight2798</c:v>
              </c:pt>
              <c:pt idx="2382">
                <c:v>Flight1423</c:v>
              </c:pt>
              <c:pt idx="2383">
                <c:v>Flight2243</c:v>
              </c:pt>
              <c:pt idx="2384">
                <c:v>Flight1574</c:v>
              </c:pt>
              <c:pt idx="2385">
                <c:v>Flight2337</c:v>
              </c:pt>
              <c:pt idx="2386">
                <c:v>Flight3055</c:v>
              </c:pt>
              <c:pt idx="2387">
                <c:v>Flight2834</c:v>
              </c:pt>
              <c:pt idx="2388">
                <c:v>Flight2299</c:v>
              </c:pt>
              <c:pt idx="2389">
                <c:v>Flight2850</c:v>
              </c:pt>
              <c:pt idx="2390">
                <c:v>Flight3061</c:v>
              </c:pt>
              <c:pt idx="2391">
                <c:v>Flight1676</c:v>
              </c:pt>
              <c:pt idx="2392">
                <c:v>Flight2179</c:v>
              </c:pt>
              <c:pt idx="2393">
                <c:v>Flight16</c:v>
              </c:pt>
              <c:pt idx="2394">
                <c:v>Flight1307</c:v>
              </c:pt>
              <c:pt idx="2395">
                <c:v>Flight286</c:v>
              </c:pt>
              <c:pt idx="2396">
                <c:v>Flight31</c:v>
              </c:pt>
              <c:pt idx="2397">
                <c:v>Flight2868</c:v>
              </c:pt>
              <c:pt idx="2398">
                <c:v>Flight1243</c:v>
              </c:pt>
              <c:pt idx="2399">
                <c:v>Flight2366</c:v>
              </c:pt>
              <c:pt idx="2400">
                <c:v>Flight2008</c:v>
              </c:pt>
              <c:pt idx="2401">
                <c:v>Flight1640</c:v>
              </c:pt>
              <c:pt idx="2402">
                <c:v>Flight1955</c:v>
              </c:pt>
              <c:pt idx="2403">
                <c:v>Flight12</c:v>
              </c:pt>
              <c:pt idx="2404">
                <c:v>Flight2919</c:v>
              </c:pt>
              <c:pt idx="2405">
                <c:v>Flight1633</c:v>
              </c:pt>
              <c:pt idx="2406">
                <c:v>Flight3908</c:v>
              </c:pt>
              <c:pt idx="2407">
                <c:v>Flight9375</c:v>
              </c:pt>
              <c:pt idx="2408">
                <c:v>Flight8312</c:v>
              </c:pt>
              <c:pt idx="2409">
                <c:v>Flight9168</c:v>
              </c:pt>
              <c:pt idx="2410">
                <c:v>Flight4031</c:v>
              </c:pt>
              <c:pt idx="2411">
                <c:v>Flight3127</c:v>
              </c:pt>
              <c:pt idx="2412">
                <c:v>Flight7630</c:v>
              </c:pt>
              <c:pt idx="2413">
                <c:v>Flight8590</c:v>
              </c:pt>
              <c:pt idx="2414">
                <c:v>Flight7923</c:v>
              </c:pt>
              <c:pt idx="2415">
                <c:v>Flight8049</c:v>
              </c:pt>
              <c:pt idx="2416">
                <c:v>Flight9250</c:v>
              </c:pt>
              <c:pt idx="2417">
                <c:v>Flight8736</c:v>
              </c:pt>
              <c:pt idx="2418">
                <c:v>Flight8402</c:v>
              </c:pt>
              <c:pt idx="2419">
                <c:v>Flight8098</c:v>
              </c:pt>
              <c:pt idx="2420">
                <c:v>Flight9518</c:v>
              </c:pt>
              <c:pt idx="2421">
                <c:v>Flight8791</c:v>
              </c:pt>
              <c:pt idx="2422">
                <c:v>Flight9245</c:v>
              </c:pt>
              <c:pt idx="2423">
                <c:v>Flight88</c:v>
              </c:pt>
              <c:pt idx="2424">
                <c:v>Flight9295</c:v>
              </c:pt>
              <c:pt idx="2425">
                <c:v>Flight8102</c:v>
              </c:pt>
              <c:pt idx="2426">
                <c:v>Flight9348</c:v>
              </c:pt>
              <c:pt idx="2427">
                <c:v>Flight8877</c:v>
              </c:pt>
              <c:pt idx="2428">
                <c:v>Flight8301</c:v>
              </c:pt>
              <c:pt idx="2429">
                <c:v>Flight8452</c:v>
              </c:pt>
              <c:pt idx="2430">
                <c:v>Flight841</c:v>
              </c:pt>
              <c:pt idx="2431">
                <c:v>Flight7943</c:v>
              </c:pt>
              <c:pt idx="2432">
                <c:v>Flight8674</c:v>
              </c:pt>
              <c:pt idx="2433">
                <c:v>Flight8468</c:v>
              </c:pt>
              <c:pt idx="2434">
                <c:v>Flight963</c:v>
              </c:pt>
              <c:pt idx="2435">
                <c:v>Flight895</c:v>
              </c:pt>
              <c:pt idx="2436">
                <c:v>Flight9247</c:v>
              </c:pt>
              <c:pt idx="2437">
                <c:v>Flight9039</c:v>
              </c:pt>
              <c:pt idx="2438">
                <c:v>Flight9287</c:v>
              </c:pt>
              <c:pt idx="2439">
                <c:v>Flight7817</c:v>
              </c:pt>
              <c:pt idx="2440">
                <c:v>Flight840</c:v>
              </c:pt>
              <c:pt idx="2441">
                <c:v>Flight7607</c:v>
              </c:pt>
              <c:pt idx="2442">
                <c:v>Flight9346</c:v>
              </c:pt>
              <c:pt idx="2443">
                <c:v>Flight7828</c:v>
              </c:pt>
              <c:pt idx="2444">
                <c:v>Flight860</c:v>
              </c:pt>
              <c:pt idx="2445">
                <c:v>Flight7955</c:v>
              </c:pt>
              <c:pt idx="2446">
                <c:v>Flight8288</c:v>
              </c:pt>
              <c:pt idx="2447">
                <c:v>Flight9131</c:v>
              </c:pt>
              <c:pt idx="2448">
                <c:v>Flight8549</c:v>
              </c:pt>
              <c:pt idx="2449">
                <c:v>Flight9155</c:v>
              </c:pt>
              <c:pt idx="2450">
                <c:v>Flight9464</c:v>
              </c:pt>
              <c:pt idx="2451">
                <c:v>Flight9163</c:v>
              </c:pt>
              <c:pt idx="2452">
                <c:v>Flight8565</c:v>
              </c:pt>
              <c:pt idx="2453">
                <c:v>Flight9551</c:v>
              </c:pt>
              <c:pt idx="2454">
                <c:v>Flight8581</c:v>
              </c:pt>
              <c:pt idx="2455">
                <c:v>Flight8582</c:v>
              </c:pt>
              <c:pt idx="2456">
                <c:v>Flight9586</c:v>
              </c:pt>
              <c:pt idx="2457">
                <c:v>Flight9579</c:v>
              </c:pt>
              <c:pt idx="2458">
                <c:v>Flight8399</c:v>
              </c:pt>
              <c:pt idx="2459">
                <c:v>Flight8589</c:v>
              </c:pt>
              <c:pt idx="2460">
                <c:v>Flight8512</c:v>
              </c:pt>
              <c:pt idx="2461">
                <c:v>Flight9616</c:v>
              </c:pt>
              <c:pt idx="2462">
                <c:v>Flight8246</c:v>
              </c:pt>
              <c:pt idx="2463">
                <c:v>Flight754</c:v>
              </c:pt>
              <c:pt idx="2464">
                <c:v>Flight9238</c:v>
              </c:pt>
              <c:pt idx="2465">
                <c:v>Flight989</c:v>
              </c:pt>
              <c:pt idx="2466">
                <c:v>Flight7203</c:v>
              </c:pt>
              <c:pt idx="2467">
                <c:v>Flight6262</c:v>
              </c:pt>
              <c:pt idx="2468">
                <c:v>Flight644</c:v>
              </c:pt>
              <c:pt idx="2469">
                <c:v>Flight5507</c:v>
              </c:pt>
              <c:pt idx="2470">
                <c:v>Flight7129</c:v>
              </c:pt>
              <c:pt idx="2471">
                <c:v>Flight6589</c:v>
              </c:pt>
              <c:pt idx="2472">
                <c:v>Flight6407</c:v>
              </c:pt>
              <c:pt idx="2473">
                <c:v>Flight5591</c:v>
              </c:pt>
              <c:pt idx="2474">
                <c:v>Flight7417</c:v>
              </c:pt>
              <c:pt idx="2475">
                <c:v>Flight5594</c:v>
              </c:pt>
              <c:pt idx="2476">
                <c:v>Flight7113</c:v>
              </c:pt>
              <c:pt idx="2477">
                <c:v>Flight5597</c:v>
              </c:pt>
              <c:pt idx="2478">
                <c:v>Flight5887</c:v>
              </c:pt>
              <c:pt idx="2479">
                <c:v>Flight5428</c:v>
              </c:pt>
              <c:pt idx="2480">
                <c:v>Flight7242</c:v>
              </c:pt>
              <c:pt idx="2481">
                <c:v>Flight5429</c:v>
              </c:pt>
              <c:pt idx="2482">
                <c:v>Flight5397</c:v>
              </c:pt>
              <c:pt idx="2483">
                <c:v>Flight6761</c:v>
              </c:pt>
              <c:pt idx="2484">
                <c:v>Flight7371</c:v>
              </c:pt>
              <c:pt idx="2485">
                <c:v>Flight6118</c:v>
              </c:pt>
              <c:pt idx="2486">
                <c:v>Flight7445</c:v>
              </c:pt>
              <c:pt idx="2487">
                <c:v>Flight6791</c:v>
              </c:pt>
              <c:pt idx="2488">
                <c:v>Flight7078</c:v>
              </c:pt>
              <c:pt idx="2489">
                <c:v>Flight6795</c:v>
              </c:pt>
              <c:pt idx="2490">
                <c:v>Flight6308</c:v>
              </c:pt>
              <c:pt idx="2491">
                <c:v>Flight6131</c:v>
              </c:pt>
              <c:pt idx="2492">
                <c:v>Flight632</c:v>
              </c:pt>
              <c:pt idx="2493">
                <c:v>Flight6158</c:v>
              </c:pt>
              <c:pt idx="2494">
                <c:v>Flight717</c:v>
              </c:pt>
              <c:pt idx="2495">
                <c:v>Flight5798</c:v>
              </c:pt>
              <c:pt idx="2496">
                <c:v>Flight6391</c:v>
              </c:pt>
              <c:pt idx="2497">
                <c:v>Flight6167</c:v>
              </c:pt>
              <c:pt idx="2498">
                <c:v>Flight5551</c:v>
              </c:pt>
              <c:pt idx="2499">
                <c:v>Flight6170</c:v>
              </c:pt>
              <c:pt idx="2500">
                <c:v>Flight7502</c:v>
              </c:pt>
              <c:pt idx="2501">
                <c:v>Flight6895</c:v>
              </c:pt>
              <c:pt idx="2502">
                <c:v>Flight5553</c:v>
              </c:pt>
              <c:pt idx="2503">
                <c:v>Flight6898</c:v>
              </c:pt>
              <c:pt idx="2504">
                <c:v>Flight5948</c:v>
              </c:pt>
              <c:pt idx="2505">
                <c:v>Flight6914</c:v>
              </c:pt>
              <c:pt idx="2506">
                <c:v>Flight7385</c:v>
              </c:pt>
              <c:pt idx="2507">
                <c:v>Flight5636</c:v>
              </c:pt>
              <c:pt idx="2508">
                <c:v>Flight7430</c:v>
              </c:pt>
              <c:pt idx="2509">
                <c:v>Flight5653</c:v>
              </c:pt>
              <c:pt idx="2510">
                <c:v>Flight7047</c:v>
              </c:pt>
              <c:pt idx="2511">
                <c:v>Flight7498</c:v>
              </c:pt>
              <c:pt idx="2512">
                <c:v>Flight5334</c:v>
              </c:pt>
              <c:pt idx="2513">
                <c:v>Flight4024</c:v>
              </c:pt>
              <c:pt idx="2514">
                <c:v>Flight3501</c:v>
              </c:pt>
              <c:pt idx="2515">
                <c:v>Flight3589</c:v>
              </c:pt>
              <c:pt idx="2516">
                <c:v>Flight3734</c:v>
              </c:pt>
              <c:pt idx="2517">
                <c:v>Flight4595</c:v>
              </c:pt>
              <c:pt idx="2518">
                <c:v>Flight4686</c:v>
              </c:pt>
              <c:pt idx="2519">
                <c:v>Flight3720</c:v>
              </c:pt>
              <c:pt idx="2520">
                <c:v>Flight422</c:v>
              </c:pt>
              <c:pt idx="2521">
                <c:v>Flight3785</c:v>
              </c:pt>
              <c:pt idx="2522">
                <c:v>Flight3177</c:v>
              </c:pt>
              <c:pt idx="2523">
                <c:v>Flight3870</c:v>
              </c:pt>
              <c:pt idx="2524">
                <c:v>Flight3808</c:v>
              </c:pt>
              <c:pt idx="2525">
                <c:v>Flight4174</c:v>
              </c:pt>
              <c:pt idx="2526">
                <c:v>Flight3358</c:v>
              </c:pt>
              <c:pt idx="2527">
                <c:v>Flight430</c:v>
              </c:pt>
              <c:pt idx="2528">
                <c:v>Flight3573</c:v>
              </c:pt>
              <c:pt idx="2529">
                <c:v>Flight3257</c:v>
              </c:pt>
              <c:pt idx="2530">
                <c:v>Flight4431</c:v>
              </c:pt>
              <c:pt idx="2531">
                <c:v>Flight3793</c:v>
              </c:pt>
              <c:pt idx="2532">
                <c:v>Flight5157</c:v>
              </c:pt>
              <c:pt idx="2533">
                <c:v>Flight3795</c:v>
              </c:pt>
              <c:pt idx="2534">
                <c:v>Flight4707</c:v>
              </c:pt>
              <c:pt idx="2535">
                <c:v>Flight3896</c:v>
              </c:pt>
              <c:pt idx="2536">
                <c:v>Flight4492</c:v>
              </c:pt>
              <c:pt idx="2537">
                <c:v>Flight4588</c:v>
              </c:pt>
              <c:pt idx="2538">
                <c:v>Flight3711</c:v>
              </c:pt>
              <c:pt idx="2539">
                <c:v>Flight5050</c:v>
              </c:pt>
              <c:pt idx="2540">
                <c:v>Flight3901</c:v>
              </c:pt>
              <c:pt idx="2541">
                <c:v>Flight4803</c:v>
              </c:pt>
              <c:pt idx="2542">
                <c:v>Flight1563</c:v>
              </c:pt>
              <c:pt idx="2543">
                <c:v>Flight138</c:v>
              </c:pt>
              <c:pt idx="2544">
                <c:v>Flight2708</c:v>
              </c:pt>
              <c:pt idx="2545">
                <c:v>Flight2789</c:v>
              </c:pt>
              <c:pt idx="2546">
                <c:v>Flight2946</c:v>
              </c:pt>
              <c:pt idx="2547">
                <c:v>Flight1350</c:v>
              </c:pt>
              <c:pt idx="2548">
                <c:v>Flight2476</c:v>
              </c:pt>
              <c:pt idx="2549">
                <c:v>Flight179</c:v>
              </c:pt>
              <c:pt idx="2550">
                <c:v>Flight1782</c:v>
              </c:pt>
              <c:pt idx="2551">
                <c:v>Flight1604</c:v>
              </c:pt>
              <c:pt idx="2552">
                <c:v>Flight2825</c:v>
              </c:pt>
              <c:pt idx="2553">
                <c:v>Flight1966</c:v>
              </c:pt>
              <c:pt idx="2554">
                <c:v>Flight2196</c:v>
              </c:pt>
              <c:pt idx="2555">
                <c:v>Flight1404</c:v>
              </c:pt>
              <c:pt idx="2556">
                <c:v>Flight1801</c:v>
              </c:pt>
              <c:pt idx="2557">
                <c:v>Flight2226</c:v>
              </c:pt>
              <c:pt idx="2558">
                <c:v>Flight1806</c:v>
              </c:pt>
              <c:pt idx="2559">
                <c:v>Flight260</c:v>
              </c:pt>
              <c:pt idx="2560">
                <c:v>Flight1368</c:v>
              </c:pt>
              <c:pt idx="2561">
                <c:v>Flight2538</c:v>
              </c:pt>
              <c:pt idx="2562">
                <c:v>Flight1822</c:v>
              </c:pt>
              <c:pt idx="2563">
                <c:v>Flight1774</c:v>
              </c:pt>
              <c:pt idx="2564">
                <c:v>Flight1825</c:v>
              </c:pt>
              <c:pt idx="2565">
                <c:v>Flight196</c:v>
              </c:pt>
              <c:pt idx="2566">
                <c:v>Flight1637</c:v>
              </c:pt>
              <c:pt idx="2567">
                <c:v>Flight1465</c:v>
              </c:pt>
              <c:pt idx="2568">
                <c:v>Flight7710</c:v>
              </c:pt>
              <c:pt idx="2569">
                <c:v>Flight5781</c:v>
              </c:pt>
              <c:pt idx="2570">
                <c:v>Flight7125</c:v>
              </c:pt>
              <c:pt idx="2571">
                <c:v>Flight6975</c:v>
              </c:pt>
              <c:pt idx="2572">
                <c:v>Flight2617</c:v>
              </c:pt>
              <c:pt idx="2573">
                <c:v>Flight2956</c:v>
              </c:pt>
              <c:pt idx="2574">
                <c:v>Flight2775</c:v>
              </c:pt>
              <c:pt idx="2575">
                <c:v>Flight2754</c:v>
              </c:pt>
              <c:pt idx="2576">
                <c:v>Flight7566</c:v>
              </c:pt>
              <c:pt idx="2577">
                <c:v>Flight9428</c:v>
              </c:pt>
              <c:pt idx="2578">
                <c:v>Flight7554</c:v>
              </c:pt>
              <c:pt idx="2579">
                <c:v>Flight8071</c:v>
              </c:pt>
              <c:pt idx="2580">
                <c:v>Flight9519</c:v>
              </c:pt>
              <c:pt idx="2581">
                <c:v>Flight7637</c:v>
              </c:pt>
              <c:pt idx="2582">
                <c:v>Flight9257</c:v>
              </c:pt>
              <c:pt idx="2583">
                <c:v>Flight8740</c:v>
              </c:pt>
              <c:pt idx="2584">
                <c:v>Flight8276</c:v>
              </c:pt>
              <c:pt idx="2585">
                <c:v>Flight8744</c:v>
              </c:pt>
              <c:pt idx="2586">
                <c:v>Flight9479</c:v>
              </c:pt>
              <c:pt idx="2587">
                <c:v>Flight7541</c:v>
              </c:pt>
              <c:pt idx="2588">
                <c:v>Flight9587</c:v>
              </c:pt>
              <c:pt idx="2589">
                <c:v>Flight8088</c:v>
              </c:pt>
              <c:pt idx="2590">
                <c:v>Flight8664</c:v>
              </c:pt>
              <c:pt idx="2591">
                <c:v>Flight7777</c:v>
              </c:pt>
              <c:pt idx="2592">
                <c:v>Flight7862</c:v>
              </c:pt>
              <c:pt idx="2593">
                <c:v>Flight8763</c:v>
              </c:pt>
              <c:pt idx="2594">
                <c:v>Flight7977</c:v>
              </c:pt>
              <c:pt idx="2595">
                <c:v>Flight7932</c:v>
              </c:pt>
              <c:pt idx="2596">
                <c:v>Flight9410</c:v>
              </c:pt>
              <c:pt idx="2597">
                <c:v>Flight8774</c:v>
              </c:pt>
              <c:pt idx="2598">
                <c:v>Flight9438</c:v>
              </c:pt>
              <c:pt idx="2599">
                <c:v>Flight8776</c:v>
              </c:pt>
              <c:pt idx="2600">
                <c:v>Flight9489</c:v>
              </c:pt>
              <c:pt idx="2601">
                <c:v>Flight8780</c:v>
              </c:pt>
              <c:pt idx="2602">
                <c:v>Flight8706</c:v>
              </c:pt>
              <c:pt idx="2603">
                <c:v>Flight8787</c:v>
              </c:pt>
              <c:pt idx="2604">
                <c:v>Flight8357</c:v>
              </c:pt>
              <c:pt idx="2605">
                <c:v>Flight8100</c:v>
              </c:pt>
              <c:pt idx="2606">
                <c:v>Flight9223</c:v>
              </c:pt>
              <c:pt idx="2607">
                <c:v>Flight8022</c:v>
              </c:pt>
              <c:pt idx="2608">
                <c:v>Flight8390</c:v>
              </c:pt>
              <c:pt idx="2609">
                <c:v>Flight8812</c:v>
              </c:pt>
              <c:pt idx="2610">
                <c:v>Flight9285</c:v>
              </c:pt>
              <c:pt idx="2611">
                <c:v>Flight7788</c:v>
              </c:pt>
              <c:pt idx="2612">
                <c:v>Flight7530</c:v>
              </c:pt>
              <c:pt idx="2613">
                <c:v>Flight8827</c:v>
              </c:pt>
              <c:pt idx="2614">
                <c:v>Flight932</c:v>
              </c:pt>
              <c:pt idx="2615">
                <c:v>Flight8445</c:v>
              </c:pt>
              <c:pt idx="2616">
                <c:v>Flight8064</c:v>
              </c:pt>
              <c:pt idx="2617">
                <c:v>Flight9334</c:v>
              </c:pt>
              <c:pt idx="2618">
                <c:v>Flight8843</c:v>
              </c:pt>
              <c:pt idx="2619">
                <c:v>Flight9378</c:v>
              </c:pt>
              <c:pt idx="2620">
                <c:v>Flight7597</c:v>
              </c:pt>
              <c:pt idx="2621">
                <c:v>Flight9423</c:v>
              </c:pt>
              <c:pt idx="2622">
                <c:v>Flight8870</c:v>
              </c:pt>
              <c:pt idx="2623">
                <c:v>Flight7880</c:v>
              </c:pt>
              <c:pt idx="2624">
                <c:v>Flight7792</c:v>
              </c:pt>
              <c:pt idx="2625">
                <c:v>Flight805</c:v>
              </c:pt>
              <c:pt idx="2626">
                <c:v>Flight7625</c:v>
              </c:pt>
              <c:pt idx="2627">
                <c:v>Flight7889</c:v>
              </c:pt>
              <c:pt idx="2628">
                <c:v>Flight8896</c:v>
              </c:pt>
              <c:pt idx="2629">
                <c:v>Flight7733</c:v>
              </c:pt>
              <c:pt idx="2630">
                <c:v>Flight8897</c:v>
              </c:pt>
              <c:pt idx="2631">
                <c:v>Flight8335</c:v>
              </c:pt>
              <c:pt idx="2632">
                <c:v>Flight8914</c:v>
              </c:pt>
              <c:pt idx="2633">
                <c:v>Flight9568</c:v>
              </c:pt>
              <c:pt idx="2634">
                <c:v>Flight8921</c:v>
              </c:pt>
              <c:pt idx="2635">
                <c:v>Flight8350</c:v>
              </c:pt>
              <c:pt idx="2636">
                <c:v>Flight8926</c:v>
              </c:pt>
              <c:pt idx="2637">
                <c:v>Flight8057</c:v>
              </c:pt>
              <c:pt idx="2638">
                <c:v>Flight8930</c:v>
              </c:pt>
              <c:pt idx="2639">
                <c:v>Flight982</c:v>
              </c:pt>
              <c:pt idx="2640">
                <c:v>Flight8942</c:v>
              </c:pt>
              <c:pt idx="2641">
                <c:v>Flight7675</c:v>
              </c:pt>
              <c:pt idx="2642">
                <c:v>Flight8417</c:v>
              </c:pt>
              <c:pt idx="2643">
                <c:v>Flight8249</c:v>
              </c:pt>
              <c:pt idx="2644">
                <c:v>Flight8982</c:v>
              </c:pt>
              <c:pt idx="2645">
                <c:v>Flight9246</c:v>
              </c:pt>
              <c:pt idx="2646">
                <c:v>Flight8985</c:v>
              </c:pt>
              <c:pt idx="2647">
                <c:v>Flight7509</c:v>
              </c:pt>
              <c:pt idx="2648">
                <c:v>Flight7626</c:v>
              </c:pt>
              <c:pt idx="2649">
                <c:v>Flight7614</c:v>
              </c:pt>
              <c:pt idx="2650">
                <c:v>Flight781</c:v>
              </c:pt>
              <c:pt idx="2651">
                <c:v>Flight8016</c:v>
              </c:pt>
              <c:pt idx="2652">
                <c:v>Flight9013</c:v>
              </c:pt>
              <c:pt idx="2653">
                <c:v>Flight9308</c:v>
              </c:pt>
              <c:pt idx="2654">
                <c:v>Flight816</c:v>
              </c:pt>
              <c:pt idx="2655">
                <c:v>Flight7681</c:v>
              </c:pt>
              <c:pt idx="2656">
                <c:v>Flight8160</c:v>
              </c:pt>
              <c:pt idx="2657">
                <c:v>Flight9324</c:v>
              </c:pt>
              <c:pt idx="2658">
                <c:v>Flight8163</c:v>
              </c:pt>
              <c:pt idx="2659">
                <c:v>Flight9328</c:v>
              </c:pt>
              <c:pt idx="2660">
                <c:v>Flight7571</c:v>
              </c:pt>
              <c:pt idx="2661">
                <c:v>Flight9343</c:v>
              </c:pt>
              <c:pt idx="2662">
                <c:v>Flight8029</c:v>
              </c:pt>
              <c:pt idx="2663">
                <c:v>Flight7730</c:v>
              </c:pt>
              <c:pt idx="2664">
                <c:v>Flight904</c:v>
              </c:pt>
              <c:pt idx="2665">
                <c:v>Flight9366</c:v>
              </c:pt>
              <c:pt idx="2666">
                <c:v>Flight8181</c:v>
              </c:pt>
              <c:pt idx="2667">
                <c:v>Flight7518</c:v>
              </c:pt>
              <c:pt idx="2668">
                <c:v>Flight8184</c:v>
              </c:pt>
              <c:pt idx="2669">
                <c:v>Flight7985</c:v>
              </c:pt>
              <c:pt idx="2670">
                <c:v>Flight7815</c:v>
              </c:pt>
              <c:pt idx="2671">
                <c:v>Flight7878</c:v>
              </c:pt>
              <c:pt idx="2672">
                <c:v>Flight8492</c:v>
              </c:pt>
              <c:pt idx="2673">
                <c:v>Flight8544</c:v>
              </c:pt>
              <c:pt idx="2674">
                <c:v>Flight9086</c:v>
              </c:pt>
              <c:pt idx="2675">
                <c:v>Flight9437</c:v>
              </c:pt>
              <c:pt idx="2676">
                <c:v>Flight8634</c:v>
              </c:pt>
              <c:pt idx="2677">
                <c:v>Flight8550</c:v>
              </c:pt>
              <c:pt idx="2678">
                <c:v>Flight9109</c:v>
              </c:pt>
              <c:pt idx="2679">
                <c:v>Flight9476</c:v>
              </c:pt>
              <c:pt idx="2680">
                <c:v>Flight7592</c:v>
              </c:pt>
              <c:pt idx="2681">
                <c:v>Flight9481</c:v>
              </c:pt>
              <c:pt idx="2682">
                <c:v>Flight7912</c:v>
              </c:pt>
              <c:pt idx="2683">
                <c:v>Flight7895</c:v>
              </c:pt>
              <c:pt idx="2684">
                <c:v>Flight8211</c:v>
              </c:pt>
              <c:pt idx="2685">
                <c:v>Flight95</c:v>
              </c:pt>
              <c:pt idx="2686">
                <c:v>Flight915</c:v>
              </c:pt>
              <c:pt idx="2687">
                <c:v>Flight7739</c:v>
              </c:pt>
              <c:pt idx="2688">
                <c:v>Flight8648</c:v>
              </c:pt>
              <c:pt idx="2689">
                <c:v>Flight952</c:v>
              </c:pt>
              <c:pt idx="2690">
                <c:v>Flight8656</c:v>
              </c:pt>
              <c:pt idx="2691">
                <c:v>Flight8704</c:v>
              </c:pt>
              <c:pt idx="2692">
                <c:v>Flight823</c:v>
              </c:pt>
              <c:pt idx="2693">
                <c:v>Flight8587</c:v>
              </c:pt>
              <c:pt idx="2694">
                <c:v>Flight8516</c:v>
              </c:pt>
              <c:pt idx="2695">
                <c:v>Flight9582</c:v>
              </c:pt>
              <c:pt idx="2696">
                <c:v>Flight9196</c:v>
              </c:pt>
              <c:pt idx="2697">
                <c:v>Flight8717</c:v>
              </c:pt>
              <c:pt idx="2698">
                <c:v>Flight7833</c:v>
              </c:pt>
              <c:pt idx="2699">
                <c:v>Flight8351</c:v>
              </c:pt>
              <c:pt idx="2700">
                <c:v>Flight9199</c:v>
              </c:pt>
              <c:pt idx="2701">
                <c:v>Flight8367</c:v>
              </c:pt>
              <c:pt idx="2702">
                <c:v>Flight7835</c:v>
              </c:pt>
              <c:pt idx="2703">
                <c:v>Flight8593</c:v>
              </c:pt>
              <c:pt idx="2704">
                <c:v>Flight983</c:v>
              </c:pt>
              <c:pt idx="2705">
                <c:v>Flight978</c:v>
              </c:pt>
              <c:pt idx="2706">
                <c:v>Flight9217</c:v>
              </c:pt>
              <c:pt idx="2707">
                <c:v>Flight7839</c:v>
              </c:pt>
              <c:pt idx="2708">
                <c:v>Flight9208</c:v>
              </c:pt>
              <c:pt idx="2709">
                <c:v>Flight6316</c:v>
              </c:pt>
              <c:pt idx="2710">
                <c:v>Flight7408</c:v>
              </c:pt>
              <c:pt idx="2711">
                <c:v>Flight7283</c:v>
              </c:pt>
              <c:pt idx="2712">
                <c:v>Flight5385</c:v>
              </c:pt>
              <c:pt idx="2713">
                <c:v>Flight551</c:v>
              </c:pt>
              <c:pt idx="2714">
                <c:v>Flight5449</c:v>
              </c:pt>
              <c:pt idx="2715">
                <c:v>Flight6082</c:v>
              </c:pt>
              <c:pt idx="2716">
                <c:v>Flight5386</c:v>
              </c:pt>
              <c:pt idx="2717">
                <c:v>Flight6749</c:v>
              </c:pt>
              <c:pt idx="2718">
                <c:v>Flight5790</c:v>
              </c:pt>
              <c:pt idx="2719">
                <c:v>Flight5475</c:v>
              </c:pt>
              <c:pt idx="2720">
                <c:v>Flight6152</c:v>
              </c:pt>
              <c:pt idx="2721">
                <c:v>Flight7122</c:v>
              </c:pt>
              <c:pt idx="2722">
                <c:v>Flight5615</c:v>
              </c:pt>
              <c:pt idx="2723">
                <c:v>Flight5888</c:v>
              </c:pt>
              <c:pt idx="2724">
                <c:v>Flight6845</c:v>
              </c:pt>
              <c:pt idx="2725">
                <c:v>Flight727</c:v>
              </c:pt>
              <c:pt idx="2726">
                <c:v>Flight6850</c:v>
              </c:pt>
              <c:pt idx="2727">
                <c:v>Flight5991</c:v>
              </c:pt>
              <c:pt idx="2728">
                <c:v>Flight6020</c:v>
              </c:pt>
              <c:pt idx="2729">
                <c:v>Flight561</c:v>
              </c:pt>
              <c:pt idx="2730">
                <c:v>Flight6619</c:v>
              </c:pt>
              <c:pt idx="2731">
                <c:v>Flight6588</c:v>
              </c:pt>
              <c:pt idx="2732">
                <c:v>Flight6865</c:v>
              </c:pt>
              <c:pt idx="2733">
                <c:v>Flight6510</c:v>
              </c:pt>
              <c:pt idx="2734">
                <c:v>Flight5619</c:v>
              </c:pt>
              <c:pt idx="2735">
                <c:v>Flight712</c:v>
              </c:pt>
              <c:pt idx="2736">
                <c:v>Flight6871</c:v>
              </c:pt>
              <c:pt idx="2737">
                <c:v>Flight6681</c:v>
              </c:pt>
              <c:pt idx="2738">
                <c:v>Flight598</c:v>
              </c:pt>
              <c:pt idx="2739">
                <c:v>Flight5421</c:v>
              </c:pt>
              <c:pt idx="2740">
                <c:v>Flight6877</c:v>
              </c:pt>
              <c:pt idx="2741">
                <c:v>Flight6081</c:v>
              </c:pt>
              <c:pt idx="2742">
                <c:v>Flight6625</c:v>
              </c:pt>
              <c:pt idx="2743">
                <c:v>Flight7243</c:v>
              </c:pt>
              <c:pt idx="2744">
                <c:v>Flight5749</c:v>
              </c:pt>
              <c:pt idx="2745">
                <c:v>Flight7275</c:v>
              </c:pt>
              <c:pt idx="2746">
                <c:v>Flight6896</c:v>
              </c:pt>
              <c:pt idx="2747">
                <c:v>Flight6096</c:v>
              </c:pt>
              <c:pt idx="2748">
                <c:v>Flight6633</c:v>
              </c:pt>
              <c:pt idx="2749">
                <c:v>Flight7311</c:v>
              </c:pt>
              <c:pt idx="2750">
                <c:v>Flight6909</c:v>
              </c:pt>
              <c:pt idx="2751">
                <c:v>Flight6450</c:v>
              </c:pt>
              <c:pt idx="2752">
                <c:v>Flight691</c:v>
              </c:pt>
              <c:pt idx="2753">
                <c:v>Flight6463</c:v>
              </c:pt>
              <c:pt idx="2754">
                <c:v>Flight6043</c:v>
              </c:pt>
              <c:pt idx="2755">
                <c:v>Flight5521</c:v>
              </c:pt>
              <c:pt idx="2756">
                <c:v>Flight5825</c:v>
              </c:pt>
              <c:pt idx="2757">
                <c:v>Flight596</c:v>
              </c:pt>
              <c:pt idx="2758">
                <c:v>Flight5826</c:v>
              </c:pt>
              <c:pt idx="2759">
                <c:v>Flight7452</c:v>
              </c:pt>
              <c:pt idx="2760">
                <c:v>Flight694</c:v>
              </c:pt>
              <c:pt idx="2761">
                <c:v>Flight5436</c:v>
              </c:pt>
              <c:pt idx="2762">
                <c:v>Flight5750</c:v>
              </c:pt>
              <c:pt idx="2763">
                <c:v>Flight6301</c:v>
              </c:pt>
              <c:pt idx="2764">
                <c:v>Flight6943</c:v>
              </c:pt>
              <c:pt idx="2765">
                <c:v>Flight668</c:v>
              </c:pt>
              <c:pt idx="2766">
                <c:v>Flight6213</c:v>
              </c:pt>
              <c:pt idx="2767">
                <c:v>Flight6540</c:v>
              </c:pt>
              <c:pt idx="2768">
                <c:v>Flight5644</c:v>
              </c:pt>
              <c:pt idx="2769">
                <c:v>Flight713</c:v>
              </c:pt>
              <c:pt idx="2770">
                <c:v>Flight6684</c:v>
              </c:pt>
              <c:pt idx="2771">
                <c:v>Flight6318</c:v>
              </c:pt>
              <c:pt idx="2772">
                <c:v>Flight5458</c:v>
              </c:pt>
              <c:pt idx="2773">
                <c:v>Flight7157</c:v>
              </c:pt>
              <c:pt idx="2774">
                <c:v>Flight7150</c:v>
              </c:pt>
              <c:pt idx="2775">
                <c:v>Flight5568</c:v>
              </c:pt>
              <c:pt idx="2776">
                <c:v>Flight6685</c:v>
              </c:pt>
              <c:pt idx="2777">
                <c:v>Flight5646</c:v>
              </c:pt>
              <c:pt idx="2778">
                <c:v>Flight669</c:v>
              </c:pt>
              <c:pt idx="2779">
                <c:v>Flight6231</c:v>
              </c:pt>
              <c:pt idx="2780">
                <c:v>Flight6352</c:v>
              </c:pt>
              <c:pt idx="2781">
                <c:v>Flight7</c:v>
              </c:pt>
              <c:pt idx="2782">
                <c:v>Flight6722</c:v>
              </c:pt>
              <c:pt idx="2783">
                <c:v>Flight539</c:v>
              </c:pt>
              <c:pt idx="2784">
                <c:v>Flight6089</c:v>
              </c:pt>
              <c:pt idx="2785">
                <c:v>Flight7026</c:v>
              </c:pt>
              <c:pt idx="2786">
                <c:v>Flight6731</c:v>
              </c:pt>
              <c:pt idx="2787">
                <c:v>Flight6248</c:v>
              </c:pt>
              <c:pt idx="2788">
                <c:v>Flight5770</c:v>
              </c:pt>
              <c:pt idx="2789">
                <c:v>Flight5595</c:v>
              </c:pt>
              <c:pt idx="2790">
                <c:v>Flight7294</c:v>
              </c:pt>
              <c:pt idx="2791">
                <c:v>Flight5435</c:v>
              </c:pt>
              <c:pt idx="2792">
                <c:v>Flight5933</c:v>
              </c:pt>
              <c:pt idx="2793">
                <c:v>Flight7046</c:v>
              </c:pt>
              <c:pt idx="2794">
                <c:v>Flight7309</c:v>
              </c:pt>
              <c:pt idx="2795">
                <c:v>Flight5596</c:v>
              </c:pt>
              <c:pt idx="2796">
                <c:v>Flight7337</c:v>
              </c:pt>
              <c:pt idx="2797">
                <c:v>Flight7048</c:v>
              </c:pt>
              <c:pt idx="2798">
                <c:v>Flight5992</c:v>
              </c:pt>
              <c:pt idx="2799">
                <c:v>Flight5851</c:v>
              </c:pt>
              <c:pt idx="2800">
                <c:v>Flight6457</c:v>
              </c:pt>
              <c:pt idx="2801">
                <c:v>Flight6056</c:v>
              </c:pt>
              <c:pt idx="2802">
                <c:v>Flight5510</c:v>
              </c:pt>
              <c:pt idx="2803">
                <c:v>Flight6264</c:v>
              </c:pt>
              <c:pt idx="2804">
                <c:v>Flight6468</c:v>
              </c:pt>
              <c:pt idx="2805">
                <c:v>Flight6265</c:v>
              </c:pt>
              <c:pt idx="2806">
                <c:v>Flight741</c:v>
              </c:pt>
              <c:pt idx="2807">
                <c:v>Flight5856</c:v>
              </c:pt>
              <c:pt idx="2808">
                <c:v>Flight6483</c:v>
              </c:pt>
              <c:pt idx="2809">
                <c:v>Flight7064</c:v>
              </c:pt>
              <c:pt idx="2810">
                <c:v>Flight7431</c:v>
              </c:pt>
              <c:pt idx="2811">
                <c:v>Flight5860</c:v>
              </c:pt>
              <c:pt idx="2812">
                <c:v>Flight7439</c:v>
              </c:pt>
              <c:pt idx="2813">
                <c:v>Flight566</c:v>
              </c:pt>
              <c:pt idx="2814">
                <c:v>Flight5337</c:v>
              </c:pt>
              <c:pt idx="2815">
                <c:v>Flight606</c:v>
              </c:pt>
              <c:pt idx="2816">
                <c:v>Flight650</c:v>
              </c:pt>
              <c:pt idx="2817">
                <c:v>Flight7097</c:v>
              </c:pt>
              <c:pt idx="2818">
                <c:v>Flight7486</c:v>
              </c:pt>
              <c:pt idx="2819">
                <c:v>Flight71</c:v>
              </c:pt>
              <c:pt idx="2820">
                <c:v>Flight5668</c:v>
              </c:pt>
              <c:pt idx="2821">
                <c:v>Flight6977</c:v>
              </c:pt>
              <c:pt idx="2822">
                <c:v>Flight5846</c:v>
              </c:pt>
              <c:pt idx="2823">
                <c:v>Flight4049</c:v>
              </c:pt>
              <c:pt idx="2824">
                <c:v>Flight3990</c:v>
              </c:pt>
              <c:pt idx="2825">
                <c:v>Flight5187</c:v>
              </c:pt>
              <c:pt idx="2826">
                <c:v>Flight4955</c:v>
              </c:pt>
              <c:pt idx="2827">
                <c:v>Flight337</c:v>
              </c:pt>
              <c:pt idx="2828">
                <c:v>Flight3751</c:v>
              </c:pt>
              <c:pt idx="2829">
                <c:v>Flight517</c:v>
              </c:pt>
              <c:pt idx="2830">
                <c:v>Flight4963</c:v>
              </c:pt>
              <c:pt idx="2831">
                <c:v>Flight5225</c:v>
              </c:pt>
              <c:pt idx="2832">
                <c:v>Flight4879</c:v>
              </c:pt>
              <c:pt idx="2833">
                <c:v>Flight3339</c:v>
              </c:pt>
              <c:pt idx="2834">
                <c:v>Flight3616</c:v>
              </c:pt>
              <c:pt idx="2835">
                <c:v>Flight4614</c:v>
              </c:pt>
              <c:pt idx="2836">
                <c:v>Flight3345</c:v>
              </c:pt>
              <c:pt idx="2837">
                <c:v>Flight3665</c:v>
              </c:pt>
              <c:pt idx="2838">
                <c:v>Flight4322</c:v>
              </c:pt>
              <c:pt idx="2839">
                <c:v>Flight4222</c:v>
              </c:pt>
              <c:pt idx="2840">
                <c:v>Flight4326</c:v>
              </c:pt>
              <c:pt idx="2841">
                <c:v>Flight521</c:v>
              </c:pt>
              <c:pt idx="2842">
                <c:v>Flight326</c:v>
              </c:pt>
              <c:pt idx="2843">
                <c:v>Flight3496</c:v>
              </c:pt>
              <c:pt idx="2844">
                <c:v>Flight4976</c:v>
              </c:pt>
              <c:pt idx="2845">
                <c:v>Flight3576</c:v>
              </c:pt>
              <c:pt idx="2846">
                <c:v>Flight3429</c:v>
              </c:pt>
              <c:pt idx="2847">
                <c:v>Flight3506</c:v>
              </c:pt>
              <c:pt idx="2848">
                <c:v>Flight3855</c:v>
              </c:pt>
              <c:pt idx="2849">
                <c:v>Flight4242</c:v>
              </c:pt>
              <c:pt idx="2850">
                <c:v>Flight3755</c:v>
              </c:pt>
              <c:pt idx="2851">
                <c:v>Flight3281</c:v>
              </c:pt>
              <c:pt idx="2852">
                <c:v>Flight477</c:v>
              </c:pt>
              <c:pt idx="2853">
                <c:v>Flight332</c:v>
              </c:pt>
              <c:pt idx="2854">
                <c:v>Flight4984</c:v>
              </c:pt>
              <c:pt idx="2855">
                <c:v>Flight367</c:v>
              </c:pt>
              <c:pt idx="2856">
                <c:v>Flight4349</c:v>
              </c:pt>
              <c:pt idx="2857">
                <c:v>Flight4137</c:v>
              </c:pt>
              <c:pt idx="2858">
                <c:v>Flight3466</c:v>
              </c:pt>
              <c:pt idx="2859">
                <c:v>Flight4447</c:v>
              </c:pt>
              <c:pt idx="2860">
                <c:v>Flight4997</c:v>
              </c:pt>
              <c:pt idx="2861">
                <c:v>Flight3974</c:v>
              </c:pt>
              <c:pt idx="2862">
                <c:v>Flight3630</c:v>
              </c:pt>
              <c:pt idx="2863">
                <c:v>Flight522</c:v>
              </c:pt>
              <c:pt idx="2864">
                <c:v>Flight3760</c:v>
              </c:pt>
              <c:pt idx="2865">
                <c:v>Flight523</c:v>
              </c:pt>
              <c:pt idx="2866">
                <c:v>Flight4775</c:v>
              </c:pt>
              <c:pt idx="2867">
                <c:v>Flight4228</c:v>
              </c:pt>
              <c:pt idx="2868">
                <c:v>Flight3563</c:v>
              </c:pt>
              <c:pt idx="2869">
                <c:v>Flight5246</c:v>
              </c:pt>
              <c:pt idx="2870">
                <c:v>Flight5022</c:v>
              </c:pt>
              <c:pt idx="2871">
                <c:v>Flight5251</c:v>
              </c:pt>
              <c:pt idx="2872">
                <c:v>Flight3233</c:v>
              </c:pt>
              <c:pt idx="2873">
                <c:v>Flight377</c:v>
              </c:pt>
              <c:pt idx="2874">
                <c:v>Flight5034</c:v>
              </c:pt>
              <c:pt idx="2875">
                <c:v>Flight5276</c:v>
              </c:pt>
              <c:pt idx="2876">
                <c:v>Flight330</c:v>
              </c:pt>
              <c:pt idx="2877">
                <c:v>Flight4610</c:v>
              </c:pt>
              <c:pt idx="2878">
                <c:v>Flight504</c:v>
              </c:pt>
              <c:pt idx="2879">
                <c:v>Flight4010</c:v>
              </c:pt>
              <c:pt idx="2880">
                <c:v>Flight5041</c:v>
              </c:pt>
              <c:pt idx="2881">
                <c:v>Flight4302</c:v>
              </c:pt>
              <c:pt idx="2882">
                <c:v>Flight3591</c:v>
              </c:pt>
              <c:pt idx="2883">
                <c:v>Flight4256</c:v>
              </c:pt>
              <c:pt idx="2884">
                <c:v>Flight4275</c:v>
              </c:pt>
              <c:pt idx="2885">
                <c:v>Flight5147</c:v>
              </c:pt>
              <c:pt idx="2886">
                <c:v>Flight386</c:v>
              </c:pt>
              <c:pt idx="2887">
                <c:v>Flight4434</c:v>
              </c:pt>
              <c:pt idx="2888">
                <c:v>Flight4369</c:v>
              </c:pt>
              <c:pt idx="2889">
                <c:v>Flight4069</c:v>
              </c:pt>
              <c:pt idx="2890">
                <c:v>Flight4033</c:v>
              </c:pt>
              <c:pt idx="2891">
                <c:v>Flight4819</c:v>
              </c:pt>
              <c:pt idx="2892">
                <c:v>Flight4372</c:v>
              </c:pt>
              <c:pt idx="2893">
                <c:v>Flight4937</c:v>
              </c:pt>
              <c:pt idx="2894">
                <c:v>Flight345</c:v>
              </c:pt>
              <c:pt idx="2895">
                <c:v>Flight3210</c:v>
              </c:pt>
              <c:pt idx="2896">
                <c:v>Flight3636</c:v>
              </c:pt>
              <c:pt idx="2897">
                <c:v>Flight4446</c:v>
              </c:pt>
              <c:pt idx="2898">
                <c:v>Flight3727</c:v>
              </c:pt>
              <c:pt idx="2899">
                <c:v>Flight397</c:v>
              </c:pt>
              <c:pt idx="2900">
                <c:v>Flight3543</c:v>
              </c:pt>
              <c:pt idx="2901">
                <c:v>Flight3826</c:v>
              </c:pt>
              <c:pt idx="2902">
                <c:v>Flight4880</c:v>
              </c:pt>
              <c:pt idx="2903">
                <c:v>Flight5205</c:v>
              </c:pt>
              <c:pt idx="2904">
                <c:v>Flight4195</c:v>
              </c:pt>
              <c:pt idx="2905">
                <c:v>Flight3675</c:v>
              </c:pt>
              <c:pt idx="2906">
                <c:v>Flight381</c:v>
              </c:pt>
              <c:pt idx="2907">
                <c:v>Flight3981</c:v>
              </c:pt>
              <c:pt idx="2908">
                <c:v>Flight4248</c:v>
              </c:pt>
              <c:pt idx="2909">
                <c:v>Flight4457</c:v>
              </c:pt>
              <c:pt idx="2910">
                <c:v>Flight5085</c:v>
              </c:pt>
              <c:pt idx="2911">
                <c:v>Flight4462</c:v>
              </c:pt>
              <c:pt idx="2912">
                <c:v>Flight3375</c:v>
              </c:pt>
              <c:pt idx="2913">
                <c:v>Flight3447</c:v>
              </c:pt>
              <c:pt idx="2914">
                <c:v>Flight4873</c:v>
              </c:pt>
              <c:pt idx="2915">
                <c:v>Flight3376</c:v>
              </c:pt>
              <c:pt idx="2916">
                <c:v>Flight3922</c:v>
              </c:pt>
              <c:pt idx="2917">
                <c:v>Flight3991</c:v>
              </c:pt>
              <c:pt idx="2918">
                <c:v>Flight3487</c:v>
              </c:pt>
              <c:pt idx="2919">
                <c:v>Flight4942</c:v>
              </c:pt>
              <c:pt idx="2920">
                <c:v>Flight4404</c:v>
              </c:pt>
              <c:pt idx="2921">
                <c:v>Flight5250</c:v>
              </c:pt>
              <c:pt idx="2922">
                <c:v>Flight3815</c:v>
              </c:pt>
              <c:pt idx="2923">
                <c:v>Flight4549</c:v>
              </c:pt>
              <c:pt idx="2924">
                <c:v>Flight4407</c:v>
              </c:pt>
              <c:pt idx="2925">
                <c:v>Flight3304</c:v>
              </c:pt>
              <c:pt idx="2926">
                <c:v>Flight5119</c:v>
              </c:pt>
              <c:pt idx="2927">
                <c:v>Flight3504</c:v>
              </c:pt>
              <c:pt idx="2928">
                <c:v>Flight3488</c:v>
              </c:pt>
              <c:pt idx="2929">
                <c:v>Flight4240</c:v>
              </c:pt>
              <c:pt idx="2930">
                <c:v>Flight5123</c:v>
              </c:pt>
              <c:pt idx="2931">
                <c:v>Flight4852</c:v>
              </c:pt>
              <c:pt idx="2932">
                <c:v>Flight3599</c:v>
              </c:pt>
              <c:pt idx="2933">
                <c:v>Flight3705</c:v>
              </c:pt>
              <c:pt idx="2934">
                <c:v>Flight3724</c:v>
              </c:pt>
              <c:pt idx="2935">
                <c:v>Flight4861</c:v>
              </c:pt>
              <c:pt idx="2936">
                <c:v>Flight3490</c:v>
              </c:pt>
              <c:pt idx="2937">
                <c:v>Flight4536</c:v>
              </c:pt>
              <c:pt idx="2938">
                <c:v>Flight3388</c:v>
              </c:pt>
              <c:pt idx="2939">
                <c:v>Flight4724</c:v>
              </c:pt>
              <c:pt idx="2940">
                <c:v>Flight5132</c:v>
              </c:pt>
              <c:pt idx="2941">
                <c:v>Flight4301</c:v>
              </c:pt>
              <c:pt idx="2942">
                <c:v>Flight3933</c:v>
              </c:pt>
              <c:pt idx="2943">
                <c:v>Flight3326</c:v>
              </c:pt>
              <c:pt idx="2944">
                <c:v>Flight3934</c:v>
              </c:pt>
              <c:pt idx="2945">
                <c:v>Flight3822</c:v>
              </c:pt>
              <c:pt idx="2946">
                <c:v>Flight4183</c:v>
              </c:pt>
              <c:pt idx="2947">
                <c:v>Flight4202</c:v>
              </c:pt>
              <c:pt idx="2948">
                <c:v>Flight2088</c:v>
              </c:pt>
              <c:pt idx="2949">
                <c:v>Flight3128</c:v>
              </c:pt>
              <c:pt idx="2950">
                <c:v>Flight1924</c:v>
              </c:pt>
              <c:pt idx="2951">
                <c:v>Flight1153</c:v>
              </c:pt>
              <c:pt idx="2952">
                <c:v>Flight1974</c:v>
              </c:pt>
              <c:pt idx="2953">
                <c:v>Flight1272</c:v>
              </c:pt>
              <c:pt idx="2954">
                <c:v>Flight1510</c:v>
              </c:pt>
              <c:pt idx="2955">
                <c:v>Flight1271</c:v>
              </c:pt>
              <c:pt idx="2956">
                <c:v>Flight3106</c:v>
              </c:pt>
              <c:pt idx="2957">
                <c:v>Flight2213</c:v>
              </c:pt>
              <c:pt idx="2958">
                <c:v>Flight2502</c:v>
              </c:pt>
              <c:pt idx="2959">
                <c:v>Flight1784</c:v>
              </c:pt>
              <c:pt idx="2960">
                <c:v>Flight1332</c:v>
              </c:pt>
              <c:pt idx="2961">
                <c:v>Flight1009</c:v>
              </c:pt>
              <c:pt idx="2962">
                <c:v>Flight2148</c:v>
              </c:pt>
              <c:pt idx="2963">
                <c:v>Flight2262</c:v>
              </c:pt>
              <c:pt idx="2964">
                <c:v>Flight240</c:v>
              </c:pt>
              <c:pt idx="2965">
                <c:v>Flight2194</c:v>
              </c:pt>
              <c:pt idx="2966">
                <c:v>Flight2307</c:v>
              </c:pt>
              <c:pt idx="2967">
                <c:v>Flight1596</c:v>
              </c:pt>
              <c:pt idx="2968">
                <c:v>Flight1446</c:v>
              </c:pt>
              <c:pt idx="2969">
                <c:v>Flight1617</c:v>
              </c:pt>
              <c:pt idx="2970">
                <c:v>Flight2577</c:v>
              </c:pt>
              <c:pt idx="2971">
                <c:v>Flight1196</c:v>
              </c:pt>
              <c:pt idx="2972">
                <c:v>Flight2623</c:v>
              </c:pt>
              <c:pt idx="2973">
                <c:v>Flight1638</c:v>
              </c:pt>
              <c:pt idx="2974">
                <c:v>Flight2824</c:v>
              </c:pt>
              <c:pt idx="2975">
                <c:v>Flight2525</c:v>
              </c:pt>
              <c:pt idx="2976">
                <c:v>Flight3037</c:v>
              </c:pt>
              <c:pt idx="2977">
                <c:v>Flight2891</c:v>
              </c:pt>
              <c:pt idx="2978">
                <c:v>Flight2358</c:v>
              </c:pt>
              <c:pt idx="2979">
                <c:v>Flight2264</c:v>
              </c:pt>
              <c:pt idx="2980">
                <c:v>Flight2602</c:v>
              </c:pt>
              <c:pt idx="2981">
                <c:v>Flight1835</c:v>
              </c:pt>
              <c:pt idx="2982">
                <c:v>Flight230</c:v>
              </c:pt>
              <c:pt idx="2983">
                <c:v>Flight2350</c:v>
              </c:pt>
              <c:pt idx="2984">
                <c:v>Flight2615</c:v>
              </c:pt>
              <c:pt idx="2985">
                <c:v>Flight1037</c:v>
              </c:pt>
              <c:pt idx="2986">
                <c:v>Flight2305</c:v>
              </c:pt>
              <c:pt idx="2987">
                <c:v>Flight1140</c:v>
              </c:pt>
              <c:pt idx="2988">
                <c:v>Flight2184</c:v>
              </c:pt>
              <c:pt idx="2989">
                <c:v>Flight2904</c:v>
              </c:pt>
              <c:pt idx="2990">
                <c:v>Flight1929</c:v>
              </c:pt>
              <c:pt idx="2991">
                <c:v>Flight2459</c:v>
              </c:pt>
              <c:pt idx="2992">
                <c:v>Flight1313</c:v>
              </c:pt>
              <c:pt idx="2993">
                <c:v>Flight1396</c:v>
              </c:pt>
              <c:pt idx="2994">
                <c:v>Flight1016</c:v>
              </c:pt>
              <c:pt idx="2995">
                <c:v>Flight1643</c:v>
              </c:pt>
              <c:pt idx="2996">
                <c:v>Flight2768</c:v>
              </c:pt>
              <c:pt idx="2997">
                <c:v>Flight2914</c:v>
              </c:pt>
              <c:pt idx="2998">
                <c:v>Flight3154</c:v>
              </c:pt>
              <c:pt idx="2999">
                <c:v>Flight1275</c:v>
              </c:pt>
              <c:pt idx="3000">
                <c:v>Flight2694</c:v>
              </c:pt>
              <c:pt idx="3001">
                <c:v>Flight2222</c:v>
              </c:pt>
              <c:pt idx="3002">
                <c:v>Flight1095</c:v>
              </c:pt>
              <c:pt idx="3003">
                <c:v>Flight153</c:v>
              </c:pt>
              <c:pt idx="3004">
                <c:v>Flight3021</c:v>
              </c:pt>
              <c:pt idx="3005">
                <c:v>Flight2930</c:v>
              </c:pt>
              <c:pt idx="3006">
                <c:v>Flight303</c:v>
              </c:pt>
              <c:pt idx="3007">
                <c:v>Flight1518</c:v>
              </c:pt>
              <c:pt idx="3008">
                <c:v>Flight1901</c:v>
              </c:pt>
              <c:pt idx="3009">
                <c:v>Flight118</c:v>
              </c:pt>
              <c:pt idx="3010">
                <c:v>Flight2118</c:v>
              </c:pt>
              <c:pt idx="3011">
                <c:v>Flight2530</c:v>
              </c:pt>
              <c:pt idx="3012">
                <c:v>Flight1536</c:v>
              </c:pt>
              <c:pt idx="3013">
                <c:v>Flight2661</c:v>
              </c:pt>
              <c:pt idx="3014">
                <c:v>Flight1122</c:v>
              </c:pt>
              <c:pt idx="3015">
                <c:v>Flight285</c:v>
              </c:pt>
              <c:pt idx="3016">
                <c:v>Flight2201</c:v>
              </c:pt>
              <c:pt idx="3017">
                <c:v>Flight2269</c:v>
              </c:pt>
              <c:pt idx="3018">
                <c:v>Flight1354</c:v>
              </c:pt>
              <c:pt idx="3019">
                <c:v>Flight1761</c:v>
              </c:pt>
              <c:pt idx="3020">
                <c:v>Flight2191</c:v>
              </c:pt>
              <c:pt idx="3021">
                <c:v>Flight1331</c:v>
              </c:pt>
              <c:pt idx="3022">
                <c:v>Flight1502</c:v>
              </c:pt>
              <c:pt idx="3023">
                <c:v>Flight1326</c:v>
              </c:pt>
              <c:pt idx="3024">
                <c:v>Flight2204</c:v>
              </c:pt>
              <c:pt idx="3025">
                <c:v>Flight2668</c:v>
              </c:pt>
              <c:pt idx="3026">
                <c:v>Flight1925</c:v>
              </c:pt>
              <c:pt idx="3027">
                <c:v>Flight1351</c:v>
              </c:pt>
              <c:pt idx="3028">
                <c:v>Flight2234</c:v>
              </c:pt>
              <c:pt idx="3029">
                <c:v>Flight1459</c:v>
              </c:pt>
              <c:pt idx="3030">
                <c:v>Flight2336</c:v>
              </c:pt>
              <c:pt idx="3031">
                <c:v>Flight2770</c:v>
              </c:pt>
              <c:pt idx="3032">
                <c:v>Flight3103</c:v>
              </c:pt>
              <c:pt idx="3033">
                <c:v>Flight2151</c:v>
              </c:pt>
              <c:pt idx="3034">
                <c:v>Flight2639</c:v>
              </c:pt>
              <c:pt idx="3035">
                <c:v>Flight1414</c:v>
              </c:pt>
              <c:pt idx="3036">
                <c:v>Flight2099</c:v>
              </c:pt>
              <c:pt idx="3037">
                <c:v>Flight1508</c:v>
              </c:pt>
              <c:pt idx="3038">
                <c:v>Flight275</c:v>
              </c:pt>
              <c:pt idx="3039">
                <c:v>Flight134</c:v>
              </c:pt>
              <c:pt idx="3040">
                <c:v>Flight1589</c:v>
              </c:pt>
              <c:pt idx="3041">
                <c:v>Flight2817</c:v>
              </c:pt>
              <c:pt idx="3042">
                <c:v>Flight1010</c:v>
              </c:pt>
              <c:pt idx="3043">
                <c:v>Flight1570</c:v>
              </c:pt>
              <c:pt idx="3044">
                <c:v>Flight1158</c:v>
              </c:pt>
              <c:pt idx="3045">
                <c:v>Flight2537</c:v>
              </c:pt>
              <c:pt idx="3046">
                <c:v>Flight313</c:v>
              </c:pt>
              <c:pt idx="3047">
                <c:v>Flight2680</c:v>
              </c:pt>
              <c:pt idx="3048">
                <c:v>Flight3132</c:v>
              </c:pt>
              <c:pt idx="3049">
                <c:v>Flight2386</c:v>
              </c:pt>
              <c:pt idx="3050">
                <c:v>Flight1179</c:v>
              </c:pt>
              <c:pt idx="3051">
                <c:v>Flight2117</c:v>
              </c:pt>
              <c:pt idx="3052">
                <c:v>Flight1150</c:v>
              </c:pt>
              <c:pt idx="3053">
                <c:v>Flight2997</c:v>
              </c:pt>
              <c:pt idx="3054">
                <c:v>Flight1452</c:v>
              </c:pt>
              <c:pt idx="3055">
                <c:v>Flight2509</c:v>
              </c:pt>
              <c:pt idx="3056">
                <c:v>Flight1987</c:v>
              </c:pt>
              <c:pt idx="3057">
                <c:v>Flight3001</c:v>
              </c:pt>
              <c:pt idx="3058">
                <c:v>Flight1103</c:v>
              </c:pt>
              <c:pt idx="3059">
                <c:v>Flight2279</c:v>
              </c:pt>
              <c:pt idx="3060">
                <c:v>Flight1865</c:v>
              </c:pt>
              <c:pt idx="3061">
                <c:v>Flight1614</c:v>
              </c:pt>
              <c:pt idx="3062">
                <c:v>Flight2073</c:v>
              </c:pt>
              <c:pt idx="3063">
                <c:v>Flight9063</c:v>
              </c:pt>
              <c:pt idx="3064">
                <c:v>Flight1151</c:v>
              </c:pt>
              <c:pt idx="3065">
                <c:v>Flight2317</c:v>
              </c:pt>
              <c:pt idx="3066">
                <c:v>Flight868</c:v>
              </c:pt>
              <c:pt idx="3067">
                <c:v>Flight8959</c:v>
              </c:pt>
              <c:pt idx="3068">
                <c:v>Flight8200</c:v>
              </c:pt>
              <c:pt idx="3069">
                <c:v>Flight8623</c:v>
              </c:pt>
              <c:pt idx="3070">
                <c:v>Flight9139</c:v>
              </c:pt>
              <c:pt idx="3071">
                <c:v>Flight8355</c:v>
              </c:pt>
              <c:pt idx="3072">
                <c:v>Flight7950</c:v>
              </c:pt>
              <c:pt idx="3073">
                <c:v>Flight9352</c:v>
              </c:pt>
              <c:pt idx="3074">
                <c:v>Flight9072</c:v>
              </c:pt>
              <c:pt idx="3075">
                <c:v>Flight9184</c:v>
              </c:pt>
              <c:pt idx="3076">
                <c:v>Flight6614</c:v>
              </c:pt>
              <c:pt idx="3077">
                <c:v>Flight7260</c:v>
              </c:pt>
              <c:pt idx="3078">
                <c:v>Flight6146</c:v>
              </c:pt>
              <c:pt idx="3079">
                <c:v>Flight5760</c:v>
              </c:pt>
              <c:pt idx="3080">
                <c:v>Flight7264</c:v>
              </c:pt>
              <c:pt idx="3081">
                <c:v>Flight7394</c:v>
              </c:pt>
              <c:pt idx="3082">
                <c:v>Flight6538</c:v>
              </c:pt>
              <c:pt idx="3083">
                <c:v>Flight5967</c:v>
              </c:pt>
              <c:pt idx="3084">
                <c:v>Flight6564</c:v>
              </c:pt>
              <c:pt idx="3085">
                <c:v>Flight647</c:v>
              </c:pt>
              <c:pt idx="3086">
                <c:v>Flight3542</c:v>
              </c:pt>
              <c:pt idx="3087">
                <c:v>Flight480</c:v>
              </c:pt>
              <c:pt idx="3088">
                <c:v>Flight4077</c:v>
              </c:pt>
              <c:pt idx="3089">
                <c:v>Flight4839</c:v>
              </c:pt>
              <c:pt idx="3090">
                <c:v>Flight5284</c:v>
              </c:pt>
              <c:pt idx="3091">
                <c:v>Flight5142</c:v>
              </c:pt>
              <c:pt idx="3092">
                <c:v>Flight4951</c:v>
              </c:pt>
              <c:pt idx="3093">
                <c:v>Flight3946</c:v>
              </c:pt>
              <c:pt idx="3094">
                <c:v>Flight4214</c:v>
              </c:pt>
              <c:pt idx="3095">
                <c:v>Flight4020</c:v>
              </c:pt>
              <c:pt idx="3096">
                <c:v>Flight4064</c:v>
              </c:pt>
              <c:pt idx="3097">
                <c:v>Flight3395</c:v>
              </c:pt>
              <c:pt idx="3098">
                <c:v>Flight3241</c:v>
              </c:pt>
              <c:pt idx="3099">
                <c:v>Flight4850</c:v>
              </c:pt>
              <c:pt idx="3100">
                <c:v>Flight5039</c:v>
              </c:pt>
              <c:pt idx="3101">
                <c:v>Flight3084</c:v>
              </c:pt>
              <c:pt idx="3102">
                <c:v>Flight1469</c:v>
              </c:pt>
              <c:pt idx="3103">
                <c:v>Flight2927</c:v>
              </c:pt>
              <c:pt idx="3104">
                <c:v>Flight1866</c:v>
              </c:pt>
              <c:pt idx="3105">
                <c:v>Flight2101</c:v>
              </c:pt>
              <c:pt idx="3106">
                <c:v>Flight1875</c:v>
              </c:pt>
              <c:pt idx="3107">
                <c:v>Flight2119</c:v>
              </c:pt>
              <c:pt idx="3108">
                <c:v>Flight1514</c:v>
              </c:pt>
              <c:pt idx="3109">
                <c:v>Flight1771</c:v>
              </c:pt>
              <c:pt idx="3110">
                <c:v>Flight2723</c:v>
              </c:pt>
              <c:pt idx="3111">
                <c:v>Flight2078</c:v>
              </c:pt>
              <c:pt idx="3112">
                <c:v>Flight1912</c:v>
              </c:pt>
              <c:pt idx="3113">
                <c:v>Flight2497</c:v>
              </c:pt>
              <c:pt idx="3114">
                <c:v>Flight1330</c:v>
              </c:pt>
              <c:pt idx="3115">
                <c:v>Flight2177</c:v>
              </c:pt>
              <c:pt idx="3116">
                <c:v>Flight3142</c:v>
              </c:pt>
              <c:pt idx="3117">
                <c:v>Flight1505</c:v>
              </c:pt>
              <c:pt idx="3118">
                <c:v>Flight1981</c:v>
              </c:pt>
              <c:pt idx="3119">
                <c:v>Flight1577</c:v>
              </c:pt>
              <c:pt idx="3120">
                <c:v>Flight9578</c:v>
              </c:pt>
              <c:pt idx="3121">
                <c:v>Flight866</c:v>
              </c:pt>
              <c:pt idx="3122">
                <c:v>Flight807</c:v>
              </c:pt>
              <c:pt idx="3123">
                <c:v>Flight7920</c:v>
              </c:pt>
              <c:pt idx="3124">
                <c:v>Flight9549</c:v>
              </c:pt>
              <c:pt idx="3125">
                <c:v>Flight7672</c:v>
              </c:pt>
              <c:pt idx="3126">
                <c:v>Flight8770</c:v>
              </c:pt>
              <c:pt idx="3127">
                <c:v>Flight9436</c:v>
              </c:pt>
              <c:pt idx="3128">
                <c:v>Flight9633</c:v>
              </c:pt>
              <c:pt idx="3129">
                <c:v>Flight9403</c:v>
              </c:pt>
              <c:pt idx="3130">
                <c:v>Flight912</c:v>
              </c:pt>
              <c:pt idx="3131">
                <c:v>Flight8690</c:v>
              </c:pt>
              <c:pt idx="3132">
                <c:v>Flight89</c:v>
              </c:pt>
              <c:pt idx="3133">
                <c:v>Flight819</c:v>
              </c:pt>
              <c:pt idx="3134">
                <c:v>Flight8953</c:v>
              </c:pt>
              <c:pt idx="3135">
                <c:v>Flight8310</c:v>
              </c:pt>
              <c:pt idx="3136">
                <c:v>Flight8272</c:v>
              </c:pt>
              <c:pt idx="3137">
                <c:v>Flight8699</c:v>
              </c:pt>
              <c:pt idx="3138">
                <c:v>Flight8491</c:v>
              </c:pt>
              <c:pt idx="3139">
                <c:v>Flight8561</c:v>
              </c:pt>
              <c:pt idx="3140">
                <c:v>Flight815</c:v>
              </c:pt>
              <c:pt idx="3141">
                <c:v>Flight799</c:v>
              </c:pt>
              <c:pt idx="3142">
                <c:v>Flight7666</c:v>
              </c:pt>
              <c:pt idx="3143">
                <c:v>Flight7823</c:v>
              </c:pt>
              <c:pt idx="3144">
                <c:v>Flight8635</c:v>
              </c:pt>
              <c:pt idx="3145">
                <c:v>Flight7532</c:v>
              </c:pt>
              <c:pt idx="3146">
                <c:v>Flight8535</c:v>
              </c:pt>
              <c:pt idx="3147">
                <c:v>Flight7542</c:v>
              </c:pt>
              <c:pt idx="3148">
                <c:v>Flight9016</c:v>
              </c:pt>
              <c:pt idx="3149">
                <c:v>Flight8076</c:v>
              </c:pt>
              <c:pt idx="3150">
                <c:v>Flight871</c:v>
              </c:pt>
              <c:pt idx="3151">
                <c:v>Flight9261</c:v>
              </c:pt>
              <c:pt idx="3152">
                <c:v>Flight7721</c:v>
              </c:pt>
              <c:pt idx="3153">
                <c:v>Flight9100</c:v>
              </c:pt>
              <c:pt idx="3154">
                <c:v>Flight8789</c:v>
              </c:pt>
              <c:pt idx="3155">
                <c:v>Flight8255</c:v>
              </c:pt>
              <c:pt idx="3156">
                <c:v>Flight9605</c:v>
              </c:pt>
              <c:pt idx="3157">
                <c:v>Flight976</c:v>
              </c:pt>
              <c:pt idx="3158">
                <c:v>Flight8610</c:v>
              </c:pt>
              <c:pt idx="3159">
                <c:v>Flight8612</c:v>
              </c:pt>
              <c:pt idx="3160">
                <c:v>Flight8483</c:v>
              </c:pt>
              <c:pt idx="3161">
                <c:v>Flight7645</c:v>
              </c:pt>
              <c:pt idx="3162">
                <c:v>Flight9635</c:v>
              </c:pt>
              <c:pt idx="3163">
                <c:v>Flight8569</c:v>
              </c:pt>
              <c:pt idx="3164">
                <c:v>Flight969</c:v>
              </c:pt>
              <c:pt idx="3165">
                <c:v>Flight85</c:v>
              </c:pt>
              <c:pt idx="3166">
                <c:v>Flight7748</c:v>
              </c:pt>
              <c:pt idx="3167">
                <c:v>Flight9294</c:v>
              </c:pt>
              <c:pt idx="3168">
                <c:v>Flight9284</c:v>
              </c:pt>
              <c:pt idx="3169">
                <c:v>Flight7758</c:v>
              </c:pt>
              <c:pt idx="3170">
                <c:v>Flight7581</c:v>
              </c:pt>
              <c:pt idx="3171">
                <c:v>Flight7629</c:v>
              </c:pt>
              <c:pt idx="3172">
                <c:v>Flight5757</c:v>
              </c:pt>
              <c:pt idx="3173">
                <c:v>Flight5600</c:v>
              </c:pt>
              <c:pt idx="3174">
                <c:v>Flight5941</c:v>
              </c:pt>
              <c:pt idx="3175">
                <c:v>Flight6586</c:v>
              </c:pt>
              <c:pt idx="3176">
                <c:v>Flight679</c:v>
              </c:pt>
              <c:pt idx="3177">
                <c:v>Flight5647</c:v>
              </c:pt>
              <c:pt idx="3178">
                <c:v>Flight62</c:v>
              </c:pt>
              <c:pt idx="3179">
                <c:v>Flight6982</c:v>
              </c:pt>
              <c:pt idx="3180">
                <c:v>Flight6143</c:v>
              </c:pt>
              <c:pt idx="3181">
                <c:v>Flight6072</c:v>
              </c:pt>
              <c:pt idx="3182">
                <c:v>Flight590</c:v>
              </c:pt>
              <c:pt idx="3183">
                <c:v>Flight7030</c:v>
              </c:pt>
              <c:pt idx="3184">
                <c:v>Flight5694</c:v>
              </c:pt>
              <c:pt idx="3185">
                <c:v>Flight6249</c:v>
              </c:pt>
              <c:pt idx="3186">
                <c:v>Flight5380</c:v>
              </c:pt>
              <c:pt idx="3187">
                <c:v>Flight6539</c:v>
              </c:pt>
              <c:pt idx="3188">
                <c:v>Flight5335</c:v>
              </c:pt>
              <c:pt idx="3189">
                <c:v>Flight6713</c:v>
              </c:pt>
              <c:pt idx="3190">
                <c:v>Flight7330</c:v>
              </c:pt>
              <c:pt idx="3191">
                <c:v>Flight6591</c:v>
              </c:pt>
              <c:pt idx="3192">
                <c:v>Flight6461</c:v>
              </c:pt>
              <c:pt idx="3193">
                <c:v>Flight7065</c:v>
              </c:pt>
              <c:pt idx="3194">
                <c:v>Flight5440</c:v>
              </c:pt>
              <c:pt idx="3195">
                <c:v>Flight6592</c:v>
              </c:pt>
              <c:pt idx="3196">
                <c:v>Flight5782</c:v>
              </c:pt>
              <c:pt idx="3197">
                <c:v>Flight5540</c:v>
              </c:pt>
              <c:pt idx="3198">
                <c:v>Flight5353</c:v>
              </c:pt>
              <c:pt idx="3199">
                <c:v>Flight6286</c:v>
              </c:pt>
              <c:pt idx="3200">
                <c:v>Flight5814</c:v>
              </c:pt>
              <c:pt idx="3201">
                <c:v>Flight7100</c:v>
              </c:pt>
              <c:pt idx="3202">
                <c:v>Flight6640</c:v>
              </c:pt>
              <c:pt idx="3203">
                <c:v>Flight7112</c:v>
              </c:pt>
              <c:pt idx="3204">
                <c:v>Flight7284</c:v>
              </c:pt>
              <c:pt idx="3205">
                <c:v>Flight7119</c:v>
              </c:pt>
              <c:pt idx="3206">
                <c:v>Flight6800</c:v>
              </c:pt>
              <c:pt idx="3207">
                <c:v>Flight5774</c:v>
              </c:pt>
              <c:pt idx="3208">
                <c:v>Flight6812</c:v>
              </c:pt>
              <c:pt idx="3209">
                <c:v>Flight6876</c:v>
              </c:pt>
              <c:pt idx="3210">
                <c:v>Flight7328</c:v>
              </c:pt>
              <c:pt idx="3211">
                <c:v>Flight541</c:v>
              </c:pt>
              <c:pt idx="3212">
                <c:v>Flight5699</c:v>
              </c:pt>
              <c:pt idx="3213">
                <c:v>Flight5714</c:v>
              </c:pt>
              <c:pt idx="3214">
                <c:v>Flight5981</c:v>
              </c:pt>
              <c:pt idx="3215">
                <c:v>Flight550</c:v>
              </c:pt>
              <c:pt idx="3216">
                <c:v>Flight5957</c:v>
              </c:pt>
              <c:pt idx="3217">
                <c:v>Flight7418</c:v>
              </c:pt>
              <c:pt idx="3218">
                <c:v>Flight6051</c:v>
              </c:pt>
              <c:pt idx="3219">
                <c:v>Flight6603</c:v>
              </c:pt>
              <c:pt idx="3220">
                <c:v>Flight6476</c:v>
              </c:pt>
              <c:pt idx="3221">
                <c:v>Flight6113</c:v>
              </c:pt>
              <c:pt idx="3222">
                <c:v>Flight6836</c:v>
              </c:pt>
              <c:pt idx="3223">
                <c:v>Flight6326</c:v>
              </c:pt>
              <c:pt idx="3224">
                <c:v>Flight6151</c:v>
              </c:pt>
              <c:pt idx="3225">
                <c:v>Flight7156</c:v>
              </c:pt>
              <c:pt idx="3226">
                <c:v>Flight6628</c:v>
              </c:pt>
              <c:pt idx="3227">
                <c:v>Flight6331</c:v>
              </c:pt>
              <c:pt idx="3228">
                <c:v>Flight6037</c:v>
              </c:pt>
              <c:pt idx="3229">
                <c:v>Flight6120</c:v>
              </c:pt>
              <c:pt idx="3230">
                <c:v>Flight7490</c:v>
              </c:pt>
              <c:pt idx="3231">
                <c:v>Flight7167</c:v>
              </c:pt>
              <c:pt idx="3232">
                <c:v>Flight6336</c:v>
              </c:pt>
              <c:pt idx="3233">
                <c:v>Flight5066</c:v>
              </c:pt>
              <c:pt idx="3234">
                <c:v>Flight5104</c:v>
              </c:pt>
              <c:pt idx="3235">
                <c:v>Flight4392</c:v>
              </c:pt>
              <c:pt idx="3236">
                <c:v>Flight4254</c:v>
              </c:pt>
              <c:pt idx="3237">
                <c:v>Flight4381</c:v>
              </c:pt>
              <c:pt idx="3238">
                <c:v>Flight444</c:v>
              </c:pt>
              <c:pt idx="3239">
                <c:v>Flight5264</c:v>
              </c:pt>
              <c:pt idx="3240">
                <c:v>Flight4862</c:v>
              </c:pt>
              <c:pt idx="3241">
                <c:v>Flight4341</c:v>
              </c:pt>
              <c:pt idx="3242">
                <c:v>Flight4863</c:v>
              </c:pt>
              <c:pt idx="3243">
                <c:v>Flight4855</c:v>
              </c:pt>
              <c:pt idx="3244">
                <c:v>Flight5175</c:v>
              </c:pt>
              <c:pt idx="3245">
                <c:v>Flight3427</c:v>
              </c:pt>
              <c:pt idx="3246">
                <c:v>Flight347</c:v>
              </c:pt>
              <c:pt idx="3247">
                <c:v>Flight479</c:v>
              </c:pt>
              <c:pt idx="3248">
                <c:v>Flight4570</c:v>
              </c:pt>
              <c:pt idx="3249">
                <c:v>Flight5079</c:v>
              </c:pt>
              <c:pt idx="3250">
                <c:v>Flight3624</c:v>
              </c:pt>
              <c:pt idx="3251">
                <c:v>Flight4397</c:v>
              </c:pt>
              <c:pt idx="3252">
                <c:v>Flight3185</c:v>
              </c:pt>
              <c:pt idx="3253">
                <c:v>Flight4935</c:v>
              </c:pt>
              <c:pt idx="3254">
                <c:v>Flight3344</c:v>
              </c:pt>
              <c:pt idx="3255">
                <c:v>Flight4313</c:v>
              </c:pt>
              <c:pt idx="3256">
                <c:v>Flight4968</c:v>
              </c:pt>
              <c:pt idx="3257">
                <c:v>Flight3192</c:v>
              </c:pt>
              <c:pt idx="3258">
                <c:v>Flight5023</c:v>
              </c:pt>
              <c:pt idx="3259">
                <c:v>Flight5062</c:v>
              </c:pt>
              <c:pt idx="3260">
                <c:v>Flight3287</c:v>
              </c:pt>
              <c:pt idx="3261">
                <c:v>Flight3944</c:v>
              </c:pt>
              <c:pt idx="3262">
                <c:v>Flight4367</c:v>
              </c:pt>
              <c:pt idx="3263">
                <c:v>Flight4488</c:v>
              </c:pt>
              <c:pt idx="3264">
                <c:v>Flight5036</c:v>
              </c:pt>
              <c:pt idx="3265">
                <c:v>Flight4637</c:v>
              </c:pt>
              <c:pt idx="3266">
                <c:v>Flight3209</c:v>
              </c:pt>
              <c:pt idx="3267">
                <c:v>Flight4388</c:v>
              </c:pt>
              <c:pt idx="3268">
                <c:v>Flight3464</c:v>
              </c:pt>
              <c:pt idx="3269">
                <c:v>Flight4092</c:v>
              </c:pt>
              <c:pt idx="3270">
                <c:v>Flight3392</c:v>
              </c:pt>
              <c:pt idx="3271">
                <c:v>Flight3656</c:v>
              </c:pt>
              <c:pt idx="3272">
                <c:v>Flight4329</c:v>
              </c:pt>
              <c:pt idx="3273">
                <c:v>Flight5159</c:v>
              </c:pt>
              <c:pt idx="3274">
                <c:v>Flight3943</c:v>
              </c:pt>
              <c:pt idx="3275">
                <c:v>Flight415</c:v>
              </c:pt>
              <c:pt idx="3276">
                <c:v>Flight4971</c:v>
              </c:pt>
              <c:pt idx="3277">
                <c:v>Flight357</c:v>
              </c:pt>
              <c:pt idx="3278">
                <c:v>Flight5049</c:v>
              </c:pt>
              <c:pt idx="3279">
                <c:v>Flight4224</c:v>
              </c:pt>
              <c:pt idx="3280">
                <c:v>Flight3195</c:v>
              </c:pt>
              <c:pt idx="3281">
                <c:v>Flight531</c:v>
              </c:pt>
              <c:pt idx="3282">
                <c:v>Flight4464</c:v>
              </c:pt>
              <c:pt idx="3283">
                <c:v>Flight3175</c:v>
              </c:pt>
              <c:pt idx="3284">
                <c:v>Flight441</c:v>
              </c:pt>
              <c:pt idx="3285">
                <c:v>Flight3221</c:v>
              </c:pt>
              <c:pt idx="3286">
                <c:v>Flight4007</c:v>
              </c:pt>
              <c:pt idx="3287">
                <c:v>Flight3258</c:v>
              </c:pt>
              <c:pt idx="3288">
                <c:v>Flight4702</c:v>
              </c:pt>
              <c:pt idx="3289">
                <c:v>Flight4458</c:v>
              </c:pt>
              <c:pt idx="3290">
                <c:v>Flight5046</c:v>
              </c:pt>
              <c:pt idx="3291">
                <c:v>Flight4216</c:v>
              </c:pt>
              <c:pt idx="3292">
                <c:v>Flight2367</c:v>
              </c:pt>
              <c:pt idx="3293">
                <c:v>Flight2622</c:v>
              </c:pt>
              <c:pt idx="3294">
                <c:v>Flight2441</c:v>
              </c:pt>
              <c:pt idx="3295">
                <c:v>Flight2214</c:v>
              </c:pt>
              <c:pt idx="3296">
                <c:v>Flight2529</c:v>
              </c:pt>
              <c:pt idx="3297">
                <c:v>Flight2659</c:v>
              </c:pt>
              <c:pt idx="3298">
                <c:v>Flight2389</c:v>
              </c:pt>
              <c:pt idx="3299">
                <c:v>Flight188</c:v>
              </c:pt>
              <c:pt idx="3300">
                <c:v>Flight3028</c:v>
              </c:pt>
              <c:pt idx="3301">
                <c:v>Flight1895</c:v>
              </c:pt>
              <c:pt idx="3302">
                <c:v>Flight1183</c:v>
              </c:pt>
              <c:pt idx="3303">
                <c:v>Flight2247</c:v>
              </c:pt>
              <c:pt idx="3304">
                <c:v>Flight2548</c:v>
              </c:pt>
              <c:pt idx="3305">
                <c:v>Flight2249</c:v>
              </c:pt>
              <c:pt idx="3306">
                <c:v>Flight1768</c:v>
              </c:pt>
              <c:pt idx="3307">
                <c:v>Flight1166</c:v>
              </c:pt>
              <c:pt idx="3308">
                <c:v>Flight2947</c:v>
              </c:pt>
              <c:pt idx="3309">
                <c:v>Flight1418</c:v>
              </c:pt>
              <c:pt idx="3310">
                <c:v>Flight1787</c:v>
              </c:pt>
              <c:pt idx="3311">
                <c:v>Flight1237</c:v>
              </c:pt>
              <c:pt idx="3312">
                <c:v>Flight3051</c:v>
              </c:pt>
              <c:pt idx="3313">
                <c:v>Flight1703</c:v>
              </c:pt>
              <c:pt idx="3314">
                <c:v>Flight1181</c:v>
              </c:pt>
              <c:pt idx="3315">
                <c:v>Flight2771</c:v>
              </c:pt>
              <c:pt idx="3316">
                <c:v>Flight2129</c:v>
              </c:pt>
              <c:pt idx="3317">
                <c:v>Flight1944</c:v>
              </c:pt>
              <c:pt idx="3318">
                <c:v>Flight3119</c:v>
              </c:pt>
              <c:pt idx="3319">
                <c:v>Flight2792</c:v>
              </c:pt>
              <c:pt idx="3320">
                <c:v>Flight2565</c:v>
              </c:pt>
              <c:pt idx="3321">
                <c:v>Flight1338</c:v>
              </c:pt>
              <c:pt idx="3322">
                <c:v>Flight1654</c:v>
              </c:pt>
              <c:pt idx="3323">
                <c:v>Flight1339</c:v>
              </c:pt>
              <c:pt idx="3324">
                <c:v>Flight2921</c:v>
              </c:pt>
              <c:pt idx="3325">
                <c:v>Flight1953</c:v>
              </c:pt>
              <c:pt idx="3326">
                <c:v>Flight2033</c:v>
              </c:pt>
              <c:pt idx="3327">
                <c:v>Flight2302</c:v>
              </c:pt>
              <c:pt idx="3328">
                <c:v>Flight1218</c:v>
              </c:pt>
              <c:pt idx="3329">
                <c:v>Flight1115</c:v>
              </c:pt>
              <c:pt idx="3330">
                <c:v>Flight1600</c:v>
              </c:pt>
              <c:pt idx="3331">
                <c:v>Flight1727</c:v>
              </c:pt>
              <c:pt idx="3332">
                <c:v>Flight3010</c:v>
              </c:pt>
              <c:pt idx="3333">
                <c:v>Flight1556</c:v>
              </c:pt>
              <c:pt idx="3334">
                <c:v>Flight3034</c:v>
              </c:pt>
              <c:pt idx="3335">
                <c:v>Flight1212</c:v>
              </c:pt>
              <c:pt idx="3336">
                <c:v>Flight2097</c:v>
              </c:pt>
              <c:pt idx="3337">
                <c:v>Flight2845</c:v>
              </c:pt>
              <c:pt idx="3338">
                <c:v>Flight1306</c:v>
              </c:pt>
              <c:pt idx="3339">
                <c:v>Flight2332</c:v>
              </c:pt>
              <c:pt idx="3340">
                <c:v>Flight3088</c:v>
              </c:pt>
              <c:pt idx="3341">
                <c:v>Flight1572</c:v>
              </c:pt>
              <c:pt idx="3342">
                <c:v>Flight1267</c:v>
              </c:pt>
              <c:pt idx="3343">
                <c:v>Flight1747</c:v>
              </c:pt>
              <c:pt idx="3344">
                <c:v>Flight2140</c:v>
              </c:pt>
              <c:pt idx="3345">
                <c:v>Flight2338</c:v>
              </c:pt>
              <c:pt idx="3346">
                <c:v>Flight1491</c:v>
              </c:pt>
              <c:pt idx="3347">
                <c:v>Flight2339</c:v>
              </c:pt>
              <c:pt idx="3348">
                <c:v>Flight1382</c:v>
              </c:pt>
              <c:pt idx="3349">
                <c:v>Flight199</c:v>
              </c:pt>
              <c:pt idx="3350">
                <c:v>Flight1634</c:v>
              </c:pt>
              <c:pt idx="3351">
                <c:v>Flight1291</c:v>
              </c:pt>
              <c:pt idx="3352">
                <c:v>Flight2572</c:v>
              </c:pt>
              <c:pt idx="3353">
                <c:v>Flight1461</c:v>
              </c:pt>
              <c:pt idx="3354">
                <c:v>Flight2903</c:v>
              </c:pt>
              <c:pt idx="3355">
                <c:v>Flight8209</c:v>
              </c:pt>
              <c:pt idx="3356">
                <c:v>Flight7900</c:v>
              </c:pt>
              <c:pt idx="3357">
                <c:v>Flight9496</c:v>
              </c:pt>
              <c:pt idx="3358">
                <c:v>Flight8968</c:v>
              </c:pt>
              <c:pt idx="3359">
                <c:v>Flight7701</c:v>
              </c:pt>
              <c:pt idx="3360">
                <c:v>Flight7586</c:v>
              </c:pt>
              <c:pt idx="3361">
                <c:v>Flight7766</c:v>
              </c:pt>
              <c:pt idx="3362">
                <c:v>Flight8243</c:v>
              </c:pt>
              <c:pt idx="3363">
                <c:v>Flight914</c:v>
              </c:pt>
              <c:pt idx="3364">
                <c:v>Flight9009</c:v>
              </c:pt>
              <c:pt idx="3365">
                <c:v>Flight9632</c:v>
              </c:pt>
              <c:pt idx="3366">
                <c:v>Flight8111</c:v>
              </c:pt>
              <c:pt idx="3367">
                <c:v>Flight8910</c:v>
              </c:pt>
              <c:pt idx="3368">
                <c:v>Flight8114</c:v>
              </c:pt>
              <c:pt idx="3369">
                <c:v>Flight8316</c:v>
              </c:pt>
              <c:pt idx="3370">
                <c:v>Flight8180</c:v>
              </c:pt>
              <c:pt idx="3371">
                <c:v>Flight8011</c:v>
              </c:pt>
              <c:pt idx="3372">
                <c:v>Flight8881</c:v>
              </c:pt>
              <c:pt idx="3373">
                <c:v>Flight999</c:v>
              </c:pt>
              <c:pt idx="3374">
                <c:v>Flight8889</c:v>
              </c:pt>
              <c:pt idx="3375">
                <c:v>Flight8337</c:v>
              </c:pt>
              <c:pt idx="3376">
                <c:v>Flight7514</c:v>
              </c:pt>
              <c:pt idx="3377">
                <c:v>Flight9547</c:v>
              </c:pt>
              <c:pt idx="3378">
                <c:v>Flight9391</c:v>
              </c:pt>
              <c:pt idx="3379">
                <c:v>Flight8591</c:v>
              </c:pt>
              <c:pt idx="3380">
                <c:v>Flight9094</c:v>
              </c:pt>
              <c:pt idx="3381">
                <c:v>Flight9104</c:v>
              </c:pt>
              <c:pt idx="3382">
                <c:v>Flight8548</c:v>
              </c:pt>
              <c:pt idx="3383">
                <c:v>Flight639</c:v>
              </c:pt>
              <c:pt idx="3384">
                <c:v>Flight6220</c:v>
              </c:pt>
              <c:pt idx="3385">
                <c:v>Flight6951</c:v>
              </c:pt>
              <c:pt idx="3386">
                <c:v>Flight6244</c:v>
              </c:pt>
              <c:pt idx="3387">
                <c:v>Flight7415</c:v>
              </c:pt>
              <c:pt idx="3388">
                <c:v>Flight7031</c:v>
              </c:pt>
              <c:pt idx="3389">
                <c:v>Flight7501</c:v>
              </c:pt>
              <c:pt idx="3390">
                <c:v>Flight6703</c:v>
              </c:pt>
              <c:pt idx="3391">
                <c:v>Flight6219</c:v>
              </c:pt>
              <c:pt idx="3392">
                <c:v>Flight554</c:v>
              </c:pt>
              <c:pt idx="3393">
                <c:v>Flight6867</c:v>
              </c:pt>
              <c:pt idx="3394">
                <c:v>Flight5863</c:v>
              </c:pt>
              <c:pt idx="3395">
                <c:v>Flight665</c:v>
              </c:pt>
              <c:pt idx="3396">
                <c:v>Flight6904</c:v>
              </c:pt>
              <c:pt idx="3397">
                <c:v>Flight6933</c:v>
              </c:pt>
              <c:pt idx="3398">
                <c:v>Flight6600</c:v>
              </c:pt>
              <c:pt idx="3399">
                <c:v>Flight730</c:v>
              </c:pt>
              <c:pt idx="3400">
                <c:v>Flight6194</c:v>
              </c:pt>
              <c:pt idx="3401">
                <c:v>Flight6216</c:v>
              </c:pt>
              <c:pt idx="3402">
                <c:v>Flight5517</c:v>
              </c:pt>
              <c:pt idx="3403">
                <c:v>Flight7382</c:v>
              </c:pt>
              <c:pt idx="3404">
                <c:v>Flight6168</c:v>
              </c:pt>
              <c:pt idx="3405">
                <c:v>Flight6541</c:v>
              </c:pt>
              <c:pt idx="3406">
                <c:v>Flight5894</c:v>
              </c:pt>
              <c:pt idx="3407">
                <c:v>Flight5996</c:v>
              </c:pt>
              <c:pt idx="3408">
                <c:v>Flight6778</c:v>
              </c:pt>
              <c:pt idx="3409">
                <c:v>Flight5622</c:v>
              </c:pt>
              <c:pt idx="3410">
                <c:v>Flight6499</c:v>
              </c:pt>
              <c:pt idx="3411">
                <c:v>Flight7446</c:v>
              </c:pt>
              <c:pt idx="3412">
                <c:v>Flight5907</c:v>
              </c:pt>
              <c:pt idx="3413">
                <c:v>Flight6378</c:v>
              </c:pt>
              <c:pt idx="3414">
                <c:v>Flight418</c:v>
              </c:pt>
              <c:pt idx="3415">
                <c:v>Flight3911</c:v>
              </c:pt>
              <c:pt idx="3416">
                <c:v>Flight5107</c:v>
              </c:pt>
              <c:pt idx="3417">
                <c:v>Flight3672</c:v>
              </c:pt>
              <c:pt idx="3418">
                <c:v>Flight3927</c:v>
              </c:pt>
              <c:pt idx="3419">
                <c:v>Flight35</c:v>
              </c:pt>
              <c:pt idx="3420">
                <c:v>Flight53</c:v>
              </c:pt>
              <c:pt idx="3421">
                <c:v>Flight3394</c:v>
              </c:pt>
              <c:pt idx="3422">
                <c:v>Flight3197</c:v>
              </c:pt>
              <c:pt idx="3423">
                <c:v>Flight3578</c:v>
              </c:pt>
              <c:pt idx="3424">
                <c:v>Flight3926</c:v>
              </c:pt>
              <c:pt idx="3425">
                <c:v>Flight4257</c:v>
              </c:pt>
              <c:pt idx="3426">
                <c:v>Flight3935</c:v>
              </c:pt>
              <c:pt idx="3427">
                <c:v>Flight4021</c:v>
              </c:pt>
              <c:pt idx="3428">
                <c:v>Flight4847</c:v>
              </c:pt>
              <c:pt idx="3429">
                <c:v>Flight4560</c:v>
              </c:pt>
              <c:pt idx="3430">
                <c:v>Flight4864</c:v>
              </c:pt>
              <c:pt idx="3431">
                <c:v>Flight3847</c:v>
              </c:pt>
              <c:pt idx="3432">
                <c:v>Flight4094</c:v>
              </c:pt>
              <c:pt idx="3433">
                <c:v>Flight4029</c:v>
              </c:pt>
              <c:pt idx="3434">
                <c:v>Flight342</c:v>
              </c:pt>
              <c:pt idx="3435">
                <c:v>Flight3397</c:v>
              </c:pt>
              <c:pt idx="3436">
                <c:v>Flight4766</c:v>
              </c:pt>
              <c:pt idx="3437">
                <c:v>Flight3513</c:v>
              </c:pt>
              <c:pt idx="3438">
                <c:v>Flight5199</c:v>
              </c:pt>
              <c:pt idx="3439">
                <c:v>Flight50</c:v>
              </c:pt>
              <c:pt idx="3440">
                <c:v>Flight3486</c:v>
              </c:pt>
              <c:pt idx="3441">
                <c:v>Flight4309</c:v>
              </c:pt>
              <c:pt idx="3442">
                <c:v>Flight3941</c:v>
              </c:pt>
              <c:pt idx="3443">
                <c:v>Flight5019</c:v>
              </c:pt>
              <c:pt idx="3444">
                <c:v>Flight4835</c:v>
              </c:pt>
              <c:pt idx="3445">
                <c:v>Flight4633</c:v>
              </c:pt>
              <c:pt idx="3446">
                <c:v>Flight528</c:v>
              </c:pt>
              <c:pt idx="3447">
                <c:v>Flight4649</c:v>
              </c:pt>
              <c:pt idx="3448">
                <c:v>Flight5302</c:v>
              </c:pt>
              <c:pt idx="3449">
                <c:v>Flight4675</c:v>
              </c:pt>
              <c:pt idx="3450">
                <c:v>Flight3495</c:v>
              </c:pt>
              <c:pt idx="3451">
                <c:v>Flight3605</c:v>
              </c:pt>
              <c:pt idx="3452">
                <c:v>Flight4087</c:v>
              </c:pt>
              <c:pt idx="3453">
                <c:v>Flight1320</c:v>
              </c:pt>
              <c:pt idx="3454">
                <c:v>Flight1683</c:v>
              </c:pt>
              <c:pt idx="3455">
                <c:v>Flight1499</c:v>
              </c:pt>
              <c:pt idx="3456">
                <c:v>Flight2657</c:v>
              </c:pt>
              <c:pt idx="3457">
                <c:v>Flight305</c:v>
              </c:pt>
              <c:pt idx="3458">
                <c:v>Flight1509</c:v>
              </c:pt>
              <c:pt idx="3459">
                <c:v>Flight1653</c:v>
              </c:pt>
              <c:pt idx="3460">
                <c:v>Flight2221</c:v>
              </c:pt>
              <c:pt idx="3461">
                <c:v>Flight2066</c:v>
              </c:pt>
              <c:pt idx="3462">
                <c:v>Flight2303</c:v>
              </c:pt>
              <c:pt idx="3463">
                <c:v>Flight247</c:v>
              </c:pt>
              <c:pt idx="3464">
                <c:v>Flight1666</c:v>
              </c:pt>
              <c:pt idx="3465">
                <c:v>Flight1476</c:v>
              </c:pt>
              <c:pt idx="3466">
                <c:v>Flight1442</c:v>
              </c:pt>
              <c:pt idx="3467">
                <c:v>Flight1919</c:v>
              </c:pt>
              <c:pt idx="3468">
                <c:v>Flight1174</c:v>
              </c:pt>
              <c:pt idx="3469">
                <c:v>Flight1628</c:v>
              </c:pt>
              <c:pt idx="3470">
                <c:v>Flight2233</c:v>
              </c:pt>
              <c:pt idx="3471">
                <c:v>Flight2160</c:v>
              </c:pt>
              <c:pt idx="3472">
                <c:v>Flight1992</c:v>
              </c:pt>
              <c:pt idx="3473">
                <c:v>Flight3006</c:v>
              </c:pt>
              <c:pt idx="3474">
                <c:v>Flight1454</c:v>
              </c:pt>
              <c:pt idx="3475">
                <c:v>Flight208</c:v>
              </c:pt>
              <c:pt idx="3476">
                <c:v>Flight2378</c:v>
              </c:pt>
              <c:pt idx="3477">
                <c:v>Flight1473</c:v>
              </c:pt>
              <c:pt idx="3478">
                <c:v>Flight2908</c:v>
              </c:pt>
              <c:pt idx="3479">
                <c:v>Flight1605</c:v>
              </c:pt>
              <c:pt idx="3480">
                <c:v>Flight2021</c:v>
              </c:pt>
              <c:pt idx="3481">
                <c:v>Flight262</c:v>
              </c:pt>
              <c:pt idx="3482">
                <c:v>Flight1466</c:v>
              </c:pt>
              <c:pt idx="3483">
                <c:v>Flight2103</c:v>
              </c:pt>
              <c:pt idx="3484">
                <c:v>Flight2920</c:v>
              </c:pt>
              <c:pt idx="3485">
                <c:v>Flight1836</c:v>
              </c:pt>
              <c:pt idx="3486">
                <c:v>Flight2212</c:v>
              </c:pt>
              <c:pt idx="3487">
                <c:v>Flight1872</c:v>
              </c:pt>
              <c:pt idx="3488">
                <c:v>Flight2046</c:v>
              </c:pt>
              <c:pt idx="3489">
                <c:v>Flight2556</c:v>
              </c:pt>
              <c:pt idx="3490">
                <c:v>Flight2433</c:v>
              </c:pt>
              <c:pt idx="3491">
                <c:v>Flight1362</c:v>
              </c:pt>
              <c:pt idx="3492">
                <c:v>Flight2718</c:v>
              </c:pt>
              <c:pt idx="3493">
                <c:v>Flight9162</c:v>
              </c:pt>
              <c:pt idx="3494">
                <c:v>Flight8222</c:v>
              </c:pt>
              <c:pt idx="3495">
                <c:v>Flight9393</c:v>
              </c:pt>
              <c:pt idx="3496">
                <c:v>Flight5900</c:v>
              </c:pt>
              <c:pt idx="3497">
                <c:v>Flight3405</c:v>
              </c:pt>
              <c:pt idx="3498">
                <c:v>Flight4068</c:v>
              </c:pt>
              <c:pt idx="3499">
                <c:v>Flight4373</c:v>
              </c:pt>
              <c:pt idx="3500">
                <c:v>Flight4981</c:v>
              </c:pt>
              <c:pt idx="3501">
                <c:v>Flight3539</c:v>
              </c:pt>
              <c:pt idx="3502">
                <c:v>Flight1092</c:v>
              </c:pt>
              <c:pt idx="3503">
                <c:v>Flight2281</c:v>
              </c:pt>
              <c:pt idx="3504">
                <c:v>Flight8894</c:v>
              </c:pt>
              <c:pt idx="3505">
                <c:v>Flight8147</c:v>
              </c:pt>
              <c:pt idx="3506">
                <c:v>Flight9526</c:v>
              </c:pt>
              <c:pt idx="3507">
                <c:v>Flight6552</c:v>
              </c:pt>
              <c:pt idx="3508">
                <c:v>Flight3409</c:v>
              </c:pt>
              <c:pt idx="3509">
                <c:v>Flight3536</c:v>
              </c:pt>
              <c:pt idx="3510">
                <c:v>Flight1887</c:v>
              </c:pt>
              <c:pt idx="3511">
                <c:v>Flight2858</c:v>
              </c:pt>
              <c:pt idx="3512">
                <c:v>Flight6843</c:v>
              </c:pt>
              <c:pt idx="3513">
                <c:v>Flight6363</c:v>
              </c:pt>
              <c:pt idx="3514">
                <c:v>Flight6241</c:v>
              </c:pt>
              <c:pt idx="3515">
                <c:v>Flight6376</c:v>
              </c:pt>
              <c:pt idx="3516">
                <c:v>Flight4283</c:v>
              </c:pt>
              <c:pt idx="3517">
                <c:v>Flight4406</c:v>
              </c:pt>
              <c:pt idx="3518">
                <c:v>Flight4582</c:v>
              </c:pt>
              <c:pt idx="3519">
                <c:v>Flight42</c:v>
              </c:pt>
              <c:pt idx="3520">
                <c:v>Flight506</c:v>
              </c:pt>
              <c:pt idx="3521">
                <c:v>Flight2951</c:v>
              </c:pt>
              <c:pt idx="3522">
                <c:v>Flight8845</c:v>
              </c:pt>
              <c:pt idx="3523">
                <c:v>Flight9357</c:v>
              </c:pt>
              <c:pt idx="3524">
                <c:v>Flight8835</c:v>
              </c:pt>
              <c:pt idx="3525">
                <c:v>Flight8128</c:v>
              </c:pt>
              <c:pt idx="3526">
                <c:v>Flight6502</c:v>
              </c:pt>
              <c:pt idx="3527">
                <c:v>Flight6726</c:v>
              </c:pt>
              <c:pt idx="3528">
                <c:v>Flight6431</c:v>
              </c:pt>
              <c:pt idx="3529">
                <c:v>Flight5460</c:v>
              </c:pt>
              <c:pt idx="3530">
                <c:v>Flight5767</c:v>
              </c:pt>
              <c:pt idx="3531">
                <c:v>Flight6918</c:v>
              </c:pt>
              <c:pt idx="3532">
                <c:v>Flight6429</c:v>
              </c:pt>
              <c:pt idx="3533">
                <c:v>Flight593</c:v>
              </c:pt>
              <c:pt idx="3534">
                <c:v>Flight4757</c:v>
              </c:pt>
              <c:pt idx="3535">
                <c:v>Flight4645</c:v>
              </c:pt>
              <c:pt idx="3536">
                <c:v>Flight3596</c:v>
              </c:pt>
              <c:pt idx="3537">
                <c:v>Flight3885</c:v>
              </c:pt>
              <c:pt idx="3538">
                <c:v>Flight3172</c:v>
              </c:pt>
              <c:pt idx="3539">
                <c:v>Flight4330</c:v>
              </c:pt>
              <c:pt idx="3540">
                <c:v>Flight3603</c:v>
              </c:pt>
              <c:pt idx="3541">
                <c:v>Flight3975</c:v>
              </c:pt>
              <c:pt idx="3542">
                <c:v>Flight3017</c:v>
              </c:pt>
              <c:pt idx="3543">
                <c:v>Flight2377</c:v>
              </c:pt>
              <c:pt idx="3544">
                <c:v>Flight2351</c:v>
              </c:pt>
              <c:pt idx="3545">
                <c:v>Flight2102</c:v>
              </c:pt>
              <c:pt idx="3546">
                <c:v>Flight1585</c:v>
              </c:pt>
              <c:pt idx="3547">
                <c:v>Flight1131</c:v>
              </c:pt>
              <c:pt idx="3548">
                <c:v>Flight206</c:v>
              </c:pt>
              <c:pt idx="3549">
                <c:v>Flight2076</c:v>
              </c:pt>
              <c:pt idx="3550">
                <c:v>Flight1933</c:v>
              </c:pt>
              <c:pt idx="3551">
                <c:v>Flight8758</c:v>
              </c:pt>
              <c:pt idx="3552">
                <c:v>Flight8004</c:v>
              </c:pt>
              <c:pt idx="3553">
                <c:v>Flight9136</c:v>
              </c:pt>
              <c:pt idx="3554">
                <c:v>Flight7679</c:v>
              </c:pt>
              <c:pt idx="3555">
                <c:v>Flight8428</c:v>
              </c:pt>
              <c:pt idx="3556">
                <c:v>Flight8448</c:v>
              </c:pt>
              <c:pt idx="3557">
                <c:v>Flight8476</c:v>
              </c:pt>
              <c:pt idx="3558">
                <c:v>Flight875</c:v>
              </c:pt>
              <c:pt idx="3559">
                <c:v>Flight9141</c:v>
              </c:pt>
              <c:pt idx="3560">
                <c:v>Flight7708</c:v>
              </c:pt>
              <c:pt idx="3561">
                <c:v>Flight956</c:v>
              </c:pt>
              <c:pt idx="3562">
                <c:v>Flight9044</c:v>
              </c:pt>
              <c:pt idx="3563">
                <c:v>Flight8353</c:v>
              </c:pt>
              <c:pt idx="3564">
                <c:v>Flight9048</c:v>
              </c:pt>
              <c:pt idx="3565">
                <c:v>Flight8733</c:v>
              </c:pt>
              <c:pt idx="3566">
                <c:v>Flight7584</c:v>
              </c:pt>
              <c:pt idx="3567">
                <c:v>Flight9132</c:v>
              </c:pt>
              <c:pt idx="3568">
                <c:v>Flight7556</c:v>
              </c:pt>
              <c:pt idx="3569">
                <c:v>Flight7942</c:v>
              </c:pt>
              <c:pt idx="3570">
                <c:v>Flight7921</c:v>
              </c:pt>
              <c:pt idx="3571">
                <c:v>Flight8158</c:v>
              </c:pt>
              <c:pt idx="3572">
                <c:v>Flight9335</c:v>
              </c:pt>
              <c:pt idx="3573">
                <c:v>Flight8941</c:v>
              </c:pt>
              <c:pt idx="3574">
                <c:v>Flight771</c:v>
              </c:pt>
              <c:pt idx="3575">
                <c:v>Flight9577</c:v>
              </c:pt>
              <c:pt idx="3576">
                <c:v>Flight9339</c:v>
              </c:pt>
              <c:pt idx="3577">
                <c:v>Flight9597</c:v>
              </c:pt>
              <c:pt idx="3578">
                <c:v>Flight9228</c:v>
              </c:pt>
              <c:pt idx="3579">
                <c:v>Flight7904</c:v>
              </c:pt>
              <c:pt idx="3580">
                <c:v>Flight8882</c:v>
              </c:pt>
              <c:pt idx="3581">
                <c:v>Flight9205</c:v>
              </c:pt>
              <c:pt idx="3582">
                <c:v>Flight8980</c:v>
              </c:pt>
              <c:pt idx="3583">
                <c:v>Flight8918</c:v>
              </c:pt>
              <c:pt idx="3584">
                <c:v>Flight8530</c:v>
              </c:pt>
              <c:pt idx="3585">
                <c:v>Flight9485</c:v>
              </c:pt>
              <c:pt idx="3586">
                <c:v>Flight8685</c:v>
              </c:pt>
              <c:pt idx="3587">
                <c:v>Flight9249</c:v>
              </c:pt>
              <c:pt idx="3588">
                <c:v>Flight8754</c:v>
              </c:pt>
              <c:pt idx="3589">
                <c:v>Flight8817</c:v>
              </c:pt>
              <c:pt idx="3590">
                <c:v>Flight8042</c:v>
              </c:pt>
              <c:pt idx="3591">
                <c:v>Flight8703</c:v>
              </c:pt>
              <c:pt idx="3592">
                <c:v>Flight9360</c:v>
              </c:pt>
              <c:pt idx="3593">
                <c:v>Flight838</c:v>
              </c:pt>
              <c:pt idx="3594">
                <c:v>Flight7765</c:v>
              </c:pt>
              <c:pt idx="3595">
                <c:v>Flight9533</c:v>
              </c:pt>
              <c:pt idx="3596">
                <c:v>Flight9067</c:v>
              </c:pt>
              <c:pt idx="3597">
                <c:v>Flight9146</c:v>
              </c:pt>
              <c:pt idx="3598">
                <c:v>Flight9213</c:v>
              </c:pt>
              <c:pt idx="3599">
                <c:v>Flight9556</c:v>
              </c:pt>
              <c:pt idx="3600">
                <c:v>Flight8801</c:v>
              </c:pt>
              <c:pt idx="3601">
                <c:v>Flight8229</c:v>
              </c:pt>
              <c:pt idx="3602">
                <c:v>Flight8802</c:v>
              </c:pt>
              <c:pt idx="3603">
                <c:v>Flight8043</c:v>
              </c:pt>
              <c:pt idx="3604">
                <c:v>Flight9231</c:v>
              </c:pt>
              <c:pt idx="3605">
                <c:v>Flight8715</c:v>
              </c:pt>
              <c:pt idx="3606">
                <c:v>Flight8855</c:v>
              </c:pt>
              <c:pt idx="3607">
                <c:v>Flight9172</c:v>
              </c:pt>
              <c:pt idx="3608">
                <c:v>Flight9396</c:v>
              </c:pt>
              <c:pt idx="3609">
                <c:v>Flight8442</c:v>
              </c:pt>
              <c:pt idx="3610">
                <c:v>Flight9075</c:v>
              </c:pt>
              <c:pt idx="3611">
                <c:v>Flight9628</c:v>
              </c:pt>
              <c:pt idx="3612">
                <c:v>Flight7818</c:v>
              </c:pt>
              <c:pt idx="3613">
                <c:v>Flight7931</c:v>
              </c:pt>
              <c:pt idx="3614">
                <c:v>Flight8031</c:v>
              </c:pt>
              <c:pt idx="3615">
                <c:v>Flight7745</c:v>
              </c:pt>
              <c:pt idx="3616">
                <c:v>Flight9079</c:v>
              </c:pt>
              <c:pt idx="3617">
                <c:v>Flight9475</c:v>
              </c:pt>
              <c:pt idx="3618">
                <c:v>Flight8693</c:v>
              </c:pt>
              <c:pt idx="3619">
                <c:v>Flight9127</c:v>
              </c:pt>
              <c:pt idx="3620">
                <c:v>Flight8804</c:v>
              </c:pt>
              <c:pt idx="3621">
                <c:v>Flight8447</c:v>
              </c:pt>
              <c:pt idx="3622">
                <c:v>Flight8805</c:v>
              </c:pt>
              <c:pt idx="3623">
                <c:v>Flight7773</c:v>
              </c:pt>
              <c:pt idx="3624">
                <c:v>Flight9416</c:v>
              </c:pt>
              <c:pt idx="3625">
                <c:v>Flight8038</c:v>
              </c:pt>
              <c:pt idx="3626">
                <c:v>Flight7877</c:v>
              </c:pt>
              <c:pt idx="3627">
                <c:v>Flight9134</c:v>
              </c:pt>
              <c:pt idx="3628">
                <c:v>Flight8900</c:v>
              </c:pt>
              <c:pt idx="3629">
                <c:v>Flight7563</c:v>
              </c:pt>
              <c:pt idx="3630">
                <c:v>Flight9091</c:v>
              </c:pt>
              <c:pt idx="3631">
                <c:v>Flight8330</c:v>
              </c:pt>
              <c:pt idx="3632">
                <c:v>Flight8201</c:v>
              </c:pt>
              <c:pt idx="3633">
                <c:v>Flight9517</c:v>
              </c:pt>
              <c:pt idx="3634">
                <c:v>Flight8245</c:v>
              </c:pt>
              <c:pt idx="3635">
                <c:v>Flight8669</c:v>
              </c:pt>
              <c:pt idx="3636">
                <c:v>Flight943</c:v>
              </c:pt>
              <c:pt idx="3637">
                <c:v>Flight8416</c:v>
              </c:pt>
              <c:pt idx="3638">
                <c:v>Flight9099</c:v>
              </c:pt>
              <c:pt idx="3639">
                <c:v>Flight7510</c:v>
              </c:pt>
              <c:pt idx="3640">
                <c:v>Flight8204</c:v>
              </c:pt>
              <c:pt idx="3641">
                <c:v>Flight9532</c:v>
              </c:pt>
              <c:pt idx="3642">
                <c:v>Flight8122</c:v>
              </c:pt>
              <c:pt idx="3643">
                <c:v>Flight762</c:v>
              </c:pt>
              <c:pt idx="3644">
                <c:v>Flight7797</c:v>
              </c:pt>
              <c:pt idx="3645">
                <c:v>Flight8521</c:v>
              </c:pt>
              <c:pt idx="3646">
                <c:v>Flight9233</c:v>
              </c:pt>
              <c:pt idx="3647">
                <c:v>Flight795</c:v>
              </c:pt>
              <c:pt idx="3648">
                <c:v>Flight9441</c:v>
              </c:pt>
              <c:pt idx="3649">
                <c:v>Flight7622</c:v>
              </c:pt>
              <c:pt idx="3650">
                <c:v>Flight830</c:v>
              </c:pt>
              <c:pt idx="3651">
                <c:v>Flight7512</c:v>
              </c:pt>
              <c:pt idx="3652">
                <c:v>Flight8300</c:v>
              </c:pt>
              <c:pt idx="3653">
                <c:v>Flight8642</c:v>
              </c:pt>
              <c:pt idx="3654">
                <c:v>Flight7759</c:v>
              </c:pt>
              <c:pt idx="3655">
                <c:v>Flight7903</c:v>
              </c:pt>
              <c:pt idx="3656">
                <c:v>Flight7506</c:v>
              </c:pt>
              <c:pt idx="3657">
                <c:v>Flight9161</c:v>
              </c:pt>
              <c:pt idx="3658">
                <c:v>Flight8411</c:v>
              </c:pt>
              <c:pt idx="3659">
                <c:v>Flight7546</c:v>
              </c:pt>
              <c:pt idx="3660">
                <c:v>Flight8785</c:v>
              </c:pt>
              <c:pt idx="3661">
                <c:v>Flight8948</c:v>
              </c:pt>
              <c:pt idx="3662">
                <c:v>Flight8455</c:v>
              </c:pt>
              <c:pt idx="3663">
                <c:v>Flight9169</c:v>
              </c:pt>
              <c:pt idx="3664">
                <c:v>Flight8665</c:v>
              </c:pt>
              <c:pt idx="3665">
                <c:v>Flight9171</c:v>
              </c:pt>
              <c:pt idx="3666">
                <c:v>Flight7731</c:v>
              </c:pt>
              <c:pt idx="3667">
                <c:v>Flight7751</c:v>
              </c:pt>
              <c:pt idx="3668">
                <c:v>Flight9115</c:v>
              </c:pt>
              <c:pt idx="3669">
                <c:v>Flight7782</c:v>
              </c:pt>
              <c:pt idx="3670">
                <c:v>Flight9276</c:v>
              </c:pt>
              <c:pt idx="3671">
                <c:v>Flight8056</c:v>
              </c:pt>
              <c:pt idx="3672">
                <c:v>Flight9191</c:v>
              </c:pt>
              <c:pt idx="3673">
                <c:v>Flight9627</c:v>
              </c:pt>
              <c:pt idx="3674">
                <c:v>Flight814</c:v>
              </c:pt>
              <c:pt idx="3675">
                <c:v>Flight9182</c:v>
              </c:pt>
              <c:pt idx="3676">
                <c:v>Flight971</c:v>
              </c:pt>
              <c:pt idx="3677">
                <c:v>Flight9222</c:v>
              </c:pt>
              <c:pt idx="3678">
                <c:v>Flight8144</c:v>
              </c:pt>
              <c:pt idx="3679">
                <c:v>Flight8865</c:v>
              </c:pt>
              <c:pt idx="3680">
                <c:v>Flight8009</c:v>
              </c:pt>
              <c:pt idx="3681">
                <c:v>Flight847</c:v>
              </c:pt>
              <c:pt idx="3682">
                <c:v>Flight87</c:v>
              </c:pt>
              <c:pt idx="3683">
                <c:v>Flight8141</c:v>
              </c:pt>
              <c:pt idx="3684">
                <c:v>Flight8786</c:v>
              </c:pt>
              <c:pt idx="3685">
                <c:v>Flight7789</c:v>
              </c:pt>
              <c:pt idx="3686">
                <c:v>Flight9467</c:v>
              </c:pt>
              <c:pt idx="3687">
                <c:v>Flight9214</c:v>
              </c:pt>
              <c:pt idx="3688">
                <c:v>Flight8319</c:v>
              </c:pt>
              <c:pt idx="3689">
                <c:v>Flight9202</c:v>
              </c:pt>
              <c:pt idx="3690">
                <c:v>Flight7954</c:v>
              </c:pt>
              <c:pt idx="3691">
                <c:v>Flight8059</c:v>
              </c:pt>
              <c:pt idx="3692">
                <c:v>Flight8702</c:v>
              </c:pt>
              <c:pt idx="3693">
                <c:v>Flight9471</c:v>
              </c:pt>
              <c:pt idx="3694">
                <c:v>Flight7832</c:v>
              </c:pt>
              <c:pt idx="3695">
                <c:v>Flight8503</c:v>
              </c:pt>
              <c:pt idx="3696">
                <c:v>Flight9026</c:v>
              </c:pt>
              <c:pt idx="3697">
                <c:v>Flight7909</c:v>
              </c:pt>
              <c:pt idx="3698">
                <c:v>Flight7528</c:v>
              </c:pt>
              <c:pt idx="3699">
                <c:v>Flight7308</c:v>
              </c:pt>
              <c:pt idx="3700">
                <c:v>Flight5632</c:v>
              </c:pt>
              <c:pt idx="3701">
                <c:v>Flight570</c:v>
              </c:pt>
              <c:pt idx="3702">
                <c:v>Flight7139</c:v>
              </c:pt>
              <c:pt idx="3703">
                <c:v>Flight704</c:v>
              </c:pt>
              <c:pt idx="3704">
                <c:v>Flight6321</c:v>
              </c:pt>
              <c:pt idx="3705">
                <c:v>Flight6005</c:v>
              </c:pt>
              <c:pt idx="3706">
                <c:v>Flight6322</c:v>
              </c:pt>
              <c:pt idx="3707">
                <c:v>Flight7373</c:v>
              </c:pt>
              <c:pt idx="3708">
                <c:v>Flight6610</c:v>
              </c:pt>
              <c:pt idx="3709">
                <c:v>Flight6232</c:v>
              </c:pt>
              <c:pt idx="3710">
                <c:v>Flight6770</c:v>
              </c:pt>
              <c:pt idx="3711">
                <c:v>Flight5932</c:v>
              </c:pt>
              <c:pt idx="3712">
                <c:v>Flight7123</c:v>
              </c:pt>
              <c:pt idx="3713">
                <c:v>Flight6174</c:v>
              </c:pt>
              <c:pt idx="3714">
                <c:v>Flight6912</c:v>
              </c:pt>
              <c:pt idx="3715">
                <c:v>Flight5831</c:v>
              </c:pt>
              <c:pt idx="3716">
                <c:v>Flight5477</c:v>
              </c:pt>
              <c:pt idx="3717">
                <c:v>Flight6452</c:v>
              </c:pt>
              <c:pt idx="3718">
                <c:v>Flight6705</c:v>
              </c:pt>
              <c:pt idx="3719">
                <c:v>Flight6296</c:v>
              </c:pt>
              <c:pt idx="3720">
                <c:v>Flight7170</c:v>
              </c:pt>
              <c:pt idx="3721">
                <c:v>Flight5544</c:v>
              </c:pt>
              <c:pt idx="3722">
                <c:v>Flight5682</c:v>
              </c:pt>
              <c:pt idx="3723">
                <c:v>Flight6157</c:v>
              </c:pt>
              <c:pt idx="3724">
                <c:v>Flight5890</c:v>
              </c:pt>
              <c:pt idx="3725">
                <c:v>Flight6574</c:v>
              </c:pt>
              <c:pt idx="3726">
                <c:v>Flight6548</c:v>
              </c:pt>
              <c:pt idx="3727">
                <c:v>Flight6892</c:v>
              </c:pt>
              <c:pt idx="3728">
                <c:v>Flight7186</c:v>
              </c:pt>
              <c:pt idx="3729">
                <c:v>Flight6000</c:v>
              </c:pt>
              <c:pt idx="3730">
                <c:v>Flight5392</c:v>
              </c:pt>
              <c:pt idx="3731">
                <c:v>Flight552</c:v>
              </c:pt>
              <c:pt idx="3732">
                <c:v>Flight7188</c:v>
              </c:pt>
              <c:pt idx="3733">
                <c:v>Flight6313</c:v>
              </c:pt>
              <c:pt idx="3734">
                <c:v>Flight7190</c:v>
              </c:pt>
              <c:pt idx="3735">
                <c:v>Flight5417</c:v>
              </c:pt>
              <c:pt idx="3736">
                <c:v>Flight5683</c:v>
              </c:pt>
              <c:pt idx="3737">
                <c:v>Flight6962</c:v>
              </c:pt>
              <c:pt idx="3738">
                <c:v>Flight6349</c:v>
              </c:pt>
              <c:pt idx="3739">
                <c:v>Flight6032</c:v>
              </c:pt>
              <c:pt idx="3740">
                <c:v>Flight7201</c:v>
              </c:pt>
              <c:pt idx="3741">
                <c:v>Flight7090</c:v>
              </c:pt>
              <c:pt idx="3742">
                <c:v>Flight5753</c:v>
              </c:pt>
              <c:pt idx="3743">
                <c:v>Flight5351</c:v>
              </c:pt>
              <c:pt idx="3744">
                <c:v>Flight6779</c:v>
              </c:pt>
              <c:pt idx="3745">
                <c:v>Flight5875</c:v>
              </c:pt>
              <c:pt idx="3746">
                <c:v>Flight5587</c:v>
              </c:pt>
              <c:pt idx="3747">
                <c:v>Flight6303</c:v>
              </c:pt>
              <c:pt idx="3748">
                <c:v>Flight6358</c:v>
              </c:pt>
              <c:pt idx="3749">
                <c:v>Flight5560</c:v>
              </c:pt>
              <c:pt idx="3750">
                <c:v>Flight7210</c:v>
              </c:pt>
              <c:pt idx="3751">
                <c:v>Flight5561</c:v>
              </c:pt>
              <c:pt idx="3752">
                <c:v>Flight7211</c:v>
              </c:pt>
              <c:pt idx="3753">
                <c:v>Flight5361</c:v>
              </c:pt>
              <c:pt idx="3754">
                <c:v>Flight6186</c:v>
              </c:pt>
              <c:pt idx="3755">
                <c:v>Flight6413</c:v>
              </c:pt>
              <c:pt idx="3756">
                <c:v>Flight5395</c:v>
              </c:pt>
              <c:pt idx="3757">
                <c:v>Flight5383</c:v>
              </c:pt>
              <c:pt idx="3758">
                <c:v>Flight6364</c:v>
              </c:pt>
              <c:pt idx="3759">
                <c:v>Flight6620</c:v>
              </c:pt>
              <c:pt idx="3760">
                <c:v>Flight6365</c:v>
              </c:pt>
              <c:pt idx="3761">
                <c:v>Flight6132</c:v>
              </c:pt>
              <c:pt idx="3762">
                <c:v>Flight722</c:v>
              </c:pt>
              <c:pt idx="3763">
                <c:v>Flight6428</c:v>
              </c:pt>
              <c:pt idx="3764">
                <c:v>Flight7051</c:v>
              </c:pt>
              <c:pt idx="3765">
                <c:v>Flight7320</c:v>
              </c:pt>
              <c:pt idx="3766">
                <c:v>Flight637</c:v>
              </c:pt>
              <c:pt idx="3767">
                <c:v>Flight6953</c:v>
              </c:pt>
              <c:pt idx="3768">
                <c:v>Flight7229</c:v>
              </c:pt>
              <c:pt idx="3769">
                <c:v>Flight7329</c:v>
              </c:pt>
              <c:pt idx="3770">
                <c:v>Flight5687</c:v>
              </c:pt>
              <c:pt idx="3771">
                <c:v>Flight7332</c:v>
              </c:pt>
              <c:pt idx="3772">
                <c:v>Flight5688</c:v>
              </c:pt>
              <c:pt idx="3773">
                <c:v>Flight6814</c:v>
              </c:pt>
              <c:pt idx="3774">
                <c:v>Flight6522</c:v>
              </c:pt>
              <c:pt idx="3775">
                <c:v>Flight6442</c:v>
              </c:pt>
              <c:pt idx="3776">
                <c:v>Flight5415</c:v>
              </c:pt>
              <c:pt idx="3777">
                <c:v>Flight5496</c:v>
              </c:pt>
              <c:pt idx="3778">
                <c:v>Flight7054</c:v>
              </c:pt>
              <c:pt idx="3779">
                <c:v>Flight5474</c:v>
              </c:pt>
              <c:pt idx="3780">
                <c:v>Flight706</c:v>
              </c:pt>
              <c:pt idx="3781">
                <c:v>Flight7364</c:v>
              </c:pt>
              <c:pt idx="3782">
                <c:v>Flight6784</c:v>
              </c:pt>
              <c:pt idx="3783">
                <c:v>Flight7000</c:v>
              </c:pt>
              <c:pt idx="3784">
                <c:v>Flight6124</c:v>
              </c:pt>
              <c:pt idx="3785">
                <c:v>Flight6055</c:v>
              </c:pt>
              <c:pt idx="3786">
                <c:v>Flight7247</c:v>
              </c:pt>
              <c:pt idx="3787">
                <c:v>Flight7384</c:v>
              </c:pt>
              <c:pt idx="3788">
                <c:v>Flight600</c:v>
              </c:pt>
              <c:pt idx="3789">
                <c:v>Flight5833</c:v>
              </c:pt>
              <c:pt idx="3790">
                <c:v>Flight5552</c:v>
              </c:pt>
              <c:pt idx="3791">
                <c:v>Flight6009</c:v>
              </c:pt>
              <c:pt idx="3792">
                <c:v>Flight693</c:v>
              </c:pt>
              <c:pt idx="3793">
                <c:v>Flight7410</c:v>
              </c:pt>
              <c:pt idx="3794">
                <c:v>Flight6931</c:v>
              </c:pt>
              <c:pt idx="3795">
                <c:v>Flight6199</c:v>
              </c:pt>
              <c:pt idx="3796">
                <c:v>Flight7060</c:v>
              </c:pt>
              <c:pt idx="3797">
                <c:v>Flight6524</c:v>
              </c:pt>
              <c:pt idx="3798">
                <c:v>Flight6400</c:v>
              </c:pt>
              <c:pt idx="3799">
                <c:v>Flight6882</c:v>
              </c:pt>
              <c:pt idx="3800">
                <c:v>Flight7267</c:v>
              </c:pt>
              <c:pt idx="3801">
                <c:v>Flight6494</c:v>
              </c:pt>
              <c:pt idx="3802">
                <c:v>Flight7465</c:v>
              </c:pt>
              <c:pt idx="3803">
                <c:v>Flight6905</c:v>
              </c:pt>
              <c:pt idx="3804">
                <c:v>Flight5727</c:v>
              </c:pt>
              <c:pt idx="3805">
                <c:v>Flight7014</c:v>
              </c:pt>
              <c:pt idx="3806">
                <c:v>Flight6998</c:v>
              </c:pt>
              <c:pt idx="3807">
                <c:v>Flight7463</c:v>
              </c:pt>
              <c:pt idx="3808">
                <c:v>Flight6514</c:v>
              </c:pt>
              <c:pt idx="3809">
                <c:v>Flight5373</c:v>
              </c:pt>
              <c:pt idx="3810">
                <c:v>Flight6566</c:v>
              </c:pt>
              <c:pt idx="3811">
                <c:v>Flight7487</c:v>
              </c:pt>
              <c:pt idx="3812">
                <c:v>Flight6677</c:v>
              </c:pt>
              <c:pt idx="3813">
                <c:v>Flight6513</c:v>
              </c:pt>
              <c:pt idx="3814">
                <c:v>Flight6792</c:v>
              </c:pt>
              <c:pt idx="3815">
                <c:v>Flight6859</c:v>
              </c:pt>
              <c:pt idx="3816">
                <c:v>Flight6794</c:v>
              </c:pt>
              <c:pt idx="3817">
                <c:v>Flight6906</c:v>
              </c:pt>
              <c:pt idx="3818">
                <c:v>Flight607</c:v>
              </c:pt>
              <c:pt idx="3819">
                <c:v>Flight5911</c:v>
              </c:pt>
              <c:pt idx="3820">
                <c:v>Flight5002</c:v>
              </c:pt>
              <c:pt idx="3821">
                <c:v>Flight402</c:v>
              </c:pt>
              <c:pt idx="3822">
                <c:v>Flight519</c:v>
              </c:pt>
              <c:pt idx="3823">
                <c:v>Flight4304</c:v>
              </c:pt>
              <c:pt idx="3824">
                <c:v>Flight5273</c:v>
              </c:pt>
              <c:pt idx="3825">
                <c:v>Flight4305</c:v>
              </c:pt>
              <c:pt idx="3826">
                <c:v>Flight3538</c:v>
              </c:pt>
              <c:pt idx="3827">
                <c:v>Flight4239</c:v>
              </c:pt>
              <c:pt idx="3828">
                <c:v>Flight5221</c:v>
              </c:pt>
              <c:pt idx="3829">
                <c:v>Flight4900</c:v>
              </c:pt>
              <c:pt idx="3830">
                <c:v>Flight3555</c:v>
              </c:pt>
              <c:pt idx="3831">
                <c:v>Flight4627</c:v>
              </c:pt>
              <c:pt idx="3832">
                <c:v>Flight4856</c:v>
              </c:pt>
              <c:pt idx="3833">
                <c:v>Flight3590</c:v>
              </c:pt>
              <c:pt idx="3834">
                <c:v>Flight5160</c:v>
              </c:pt>
              <c:pt idx="3835">
                <c:v>Flight3818</c:v>
              </c:pt>
              <c:pt idx="3836">
                <c:v>Flight5177</c:v>
              </c:pt>
              <c:pt idx="3837">
                <c:v>Flight5027</c:v>
              </c:pt>
              <c:pt idx="3838">
                <c:v>Flight4544</c:v>
              </c:pt>
              <c:pt idx="3839">
                <c:v>Flight3514</c:v>
              </c:pt>
              <c:pt idx="3840">
                <c:v>Flight3316</c:v>
              </c:pt>
              <c:pt idx="3841">
                <c:v>Flight5032</c:v>
              </c:pt>
              <c:pt idx="3842">
                <c:v>Flight3803</c:v>
              </c:pt>
              <c:pt idx="3843">
                <c:v>Flight3453</c:v>
              </c:pt>
              <c:pt idx="3844">
                <c:v>Flight5263</c:v>
              </c:pt>
              <c:pt idx="3845">
                <c:v>Flight4282</c:v>
              </c:pt>
              <c:pt idx="3846">
                <c:v>Flight3191</c:v>
              </c:pt>
              <c:pt idx="3847">
                <c:v>Flight4646</c:v>
              </c:pt>
              <c:pt idx="3848">
                <c:v>Flight3967</c:v>
              </c:pt>
              <c:pt idx="3849">
                <c:v>Flight4961</c:v>
              </c:pt>
              <c:pt idx="3850">
                <c:v>Flight3762</c:v>
              </c:pt>
              <c:pt idx="3851">
                <c:v>Flight3327</c:v>
              </c:pt>
              <c:pt idx="3852">
                <c:v>Flight5163</c:v>
              </c:pt>
              <c:pt idx="3853">
                <c:v>Flight4320</c:v>
              </c:pt>
              <c:pt idx="3854">
                <c:v>Flight3923</c:v>
              </c:pt>
              <c:pt idx="3855">
                <c:v>Flight4321</c:v>
              </c:pt>
              <c:pt idx="3856">
                <c:v>Flight3296</c:v>
              </c:pt>
              <c:pt idx="3857">
                <c:v>Flight3717</c:v>
              </c:pt>
              <c:pt idx="3858">
                <c:v>Flight4788</c:v>
              </c:pt>
              <c:pt idx="3859">
                <c:v>Flight5052</c:v>
              </c:pt>
              <c:pt idx="3860">
                <c:v>Flight4798</c:v>
              </c:pt>
              <c:pt idx="3861">
                <c:v>Flight467</c:v>
              </c:pt>
              <c:pt idx="3862">
                <c:v>Flight3298</c:v>
              </c:pt>
              <c:pt idx="3863">
                <c:v>Flight5057</c:v>
              </c:pt>
              <c:pt idx="3864">
                <c:v>Flight4427</c:v>
              </c:pt>
              <c:pt idx="3865">
                <c:v>Flight3200</c:v>
              </c:pt>
              <c:pt idx="3866">
                <c:v>Flight3694</c:v>
              </c:pt>
              <c:pt idx="3867">
                <c:v>Flight3450</c:v>
              </c:pt>
              <c:pt idx="3868">
                <c:v>Flight4824</c:v>
              </c:pt>
              <c:pt idx="3869">
                <c:v>Flight3228</c:v>
              </c:pt>
              <c:pt idx="3870">
                <c:v>Flight3695</c:v>
              </c:pt>
              <c:pt idx="3871">
                <c:v>Flight3442</c:v>
              </c:pt>
              <c:pt idx="3872">
                <c:v>Flight349</c:v>
              </c:pt>
              <c:pt idx="3873">
                <c:v>Flight360</c:v>
              </c:pt>
              <c:pt idx="3874">
                <c:v>Flight396</c:v>
              </c:pt>
              <c:pt idx="3875">
                <c:v>Flight5068</c:v>
              </c:pt>
              <c:pt idx="3876">
                <c:v>Flight4198</c:v>
              </c:pt>
              <c:pt idx="3877">
                <c:v>Flight4597</c:v>
              </c:pt>
              <c:pt idx="3878">
                <c:v>Flight4501</c:v>
              </c:pt>
              <c:pt idx="3879">
                <c:v>Flight3881</c:v>
              </c:pt>
              <c:pt idx="3880">
                <c:v>Flight3848</c:v>
              </c:pt>
              <c:pt idx="3881">
                <c:v>Flight5074</c:v>
              </c:pt>
              <c:pt idx="3882">
                <c:v>Flight3835</c:v>
              </c:pt>
              <c:pt idx="3883">
                <c:v>Flight5077</c:v>
              </c:pt>
              <c:pt idx="3884">
                <c:v>Flight4394</c:v>
              </c:pt>
              <c:pt idx="3885">
                <c:v>Flight3607</c:v>
              </c:pt>
              <c:pt idx="3886">
                <c:v>Flight4764</c:v>
              </c:pt>
              <c:pt idx="3887">
                <c:v>Flight4696</c:v>
              </c:pt>
              <c:pt idx="3888">
                <c:v>Flight4877</c:v>
              </c:pt>
              <c:pt idx="3889">
                <c:v>Flight460</c:v>
              </c:pt>
              <c:pt idx="3890">
                <c:v>Flight4618</c:v>
              </c:pt>
              <c:pt idx="3891">
                <c:v>Flight4348</c:v>
              </c:pt>
              <c:pt idx="3892">
                <c:v>Flight5176</c:v>
              </c:pt>
              <c:pt idx="3893">
                <c:v>Flight4705</c:v>
              </c:pt>
              <c:pt idx="3894">
                <c:v>Flight3479</c:v>
              </c:pt>
              <c:pt idx="3895">
                <c:v>Flight509</c:v>
              </c:pt>
              <c:pt idx="3896">
                <c:v>Flight4930</c:v>
              </c:pt>
              <c:pt idx="3897">
                <c:v>Flight4708</c:v>
              </c:pt>
              <c:pt idx="3898">
                <c:v>Flight5192</c:v>
              </c:pt>
              <c:pt idx="3899">
                <c:v>Flight51</c:v>
              </c:pt>
              <c:pt idx="3900">
                <c:v>Flight371</c:v>
              </c:pt>
              <c:pt idx="3901">
                <c:v>Flight3232</c:v>
              </c:pt>
              <c:pt idx="3902">
                <c:v>Flight5206</c:v>
              </c:pt>
              <c:pt idx="3903">
                <c:v>Flight3610</c:v>
              </c:pt>
              <c:pt idx="3904">
                <c:v>Flight4409</c:v>
              </c:pt>
              <c:pt idx="3905">
                <c:v>Flight4715</c:v>
              </c:pt>
              <c:pt idx="3906">
                <c:v>Flight4802</c:v>
              </c:pt>
              <c:pt idx="3907">
                <c:v>Flight3687</c:v>
              </c:pt>
              <c:pt idx="3908">
                <c:v>Flight5237</c:v>
              </c:pt>
              <c:pt idx="3909">
                <c:v>Flight369</c:v>
              </c:pt>
              <c:pt idx="3910">
                <c:v>Flight3645</c:v>
              </c:pt>
              <c:pt idx="3911">
                <c:v>Flight3259</c:v>
              </c:pt>
              <c:pt idx="3912">
                <c:v>Flight3649</c:v>
              </c:pt>
              <c:pt idx="3913">
                <c:v>Flight5120</c:v>
              </c:pt>
              <c:pt idx="3914">
                <c:v>Flight5244</c:v>
              </c:pt>
              <c:pt idx="3915">
                <c:v>Flight410</c:v>
              </c:pt>
              <c:pt idx="3916">
                <c:v>Flight3650</c:v>
              </c:pt>
              <c:pt idx="3917">
                <c:v>Flight4298</c:v>
              </c:pt>
              <c:pt idx="3918">
                <c:v>Flight4999</c:v>
              </c:pt>
              <c:pt idx="3919">
                <c:v>Flight3331</c:v>
              </c:pt>
              <c:pt idx="3920">
                <c:v>Flight4437</c:v>
              </c:pt>
              <c:pt idx="3921">
                <c:v>Flight4106</c:v>
              </c:pt>
              <c:pt idx="3922">
                <c:v>Flight5258</c:v>
              </c:pt>
              <c:pt idx="3923">
                <c:v>Flight43</c:v>
              </c:pt>
              <c:pt idx="3924">
                <c:v>Flight3781</c:v>
              </c:pt>
              <c:pt idx="3925">
                <c:v>Flight4612</c:v>
              </c:pt>
              <c:pt idx="3926">
                <c:v>Flight4185</c:v>
              </c:pt>
              <c:pt idx="3927">
                <c:v>Flight3849</c:v>
              </c:pt>
              <c:pt idx="3928">
                <c:v>Flight3956</c:v>
              </c:pt>
              <c:pt idx="3929">
                <c:v>Flight4485</c:v>
              </c:pt>
              <c:pt idx="3930">
                <c:v>Flight3580</c:v>
              </c:pt>
              <c:pt idx="3931">
                <c:v>Flight3692</c:v>
              </c:pt>
              <c:pt idx="3932">
                <c:v>Flight3321</c:v>
              </c:pt>
              <c:pt idx="3933">
                <c:v>Flight4958</c:v>
              </c:pt>
              <c:pt idx="3934">
                <c:v>Flight4452</c:v>
              </c:pt>
              <c:pt idx="3935">
                <c:v>Flight4743</c:v>
              </c:pt>
              <c:pt idx="3936">
                <c:v>Flight5001</c:v>
              </c:pt>
              <c:pt idx="3937">
                <c:v>Flight4748</c:v>
              </c:pt>
              <c:pt idx="3938">
                <c:v>Flight4857</c:v>
              </c:pt>
              <c:pt idx="3939">
                <c:v>Flight4920</c:v>
              </c:pt>
              <c:pt idx="3940">
                <c:v>Flight3662</c:v>
              </c:pt>
              <c:pt idx="3941">
                <c:v>Flight515</c:v>
              </c:pt>
              <c:pt idx="3942">
                <c:v>Flight3968</c:v>
              </c:pt>
              <c:pt idx="3943">
                <c:v>Flight5151</c:v>
              </c:pt>
              <c:pt idx="3944">
                <c:v>Flight4867</c:v>
              </c:pt>
              <c:pt idx="3945">
                <c:v>Flight4578</c:v>
              </c:pt>
              <c:pt idx="3946">
                <c:v>Flight4615</c:v>
              </c:pt>
              <c:pt idx="3947">
                <c:v>Flight3743</c:v>
              </c:pt>
              <c:pt idx="3948">
                <c:v>Flight5333</c:v>
              </c:pt>
              <c:pt idx="3949">
                <c:v>Flight5134</c:v>
              </c:pt>
              <c:pt idx="3950">
                <c:v>Flight3334</c:v>
              </c:pt>
              <c:pt idx="3951">
                <c:v>Flight3046</c:v>
              </c:pt>
              <c:pt idx="3952">
                <c:v>Flight2128</c:v>
              </c:pt>
              <c:pt idx="3953">
                <c:v>Flight1111</c:v>
              </c:pt>
              <c:pt idx="3954">
                <c:v>Flight1899</c:v>
              </c:pt>
              <c:pt idx="3955">
                <c:v>Flight2549</c:v>
              </c:pt>
              <c:pt idx="3956">
                <c:v>Flight1297</c:v>
              </c:pt>
              <c:pt idx="3957">
                <c:v>Flight114</c:v>
              </c:pt>
              <c:pt idx="3958">
                <c:v>Flight1764</c:v>
              </c:pt>
              <c:pt idx="3959">
                <c:v>Flight3085</c:v>
              </c:pt>
              <c:pt idx="3960">
                <c:v>Flight1162</c:v>
              </c:pt>
              <c:pt idx="3961">
                <c:v>Flight2144</c:v>
              </c:pt>
              <c:pt idx="3962">
                <c:v>Flight2780</c:v>
              </c:pt>
              <c:pt idx="3963">
                <c:v>Flight1336</c:v>
              </c:pt>
              <c:pt idx="3964">
                <c:v>Flight2285</c:v>
              </c:pt>
              <c:pt idx="3965">
                <c:v>Flight1419</c:v>
              </c:pt>
              <c:pt idx="3966">
                <c:v>Flight1316</c:v>
              </c:pt>
              <c:pt idx="3967">
                <c:v>Flight2100</c:v>
              </c:pt>
              <c:pt idx="3968">
                <c:v>Flight1058</c:v>
              </c:pt>
              <c:pt idx="3969">
                <c:v>Flight2501</c:v>
              </c:pt>
              <c:pt idx="3970">
                <c:v>Flight1588</c:v>
              </c:pt>
              <c:pt idx="3971">
                <c:v>Flight1652</c:v>
              </c:pt>
              <c:pt idx="3972">
                <c:v>Flight1520</c:v>
              </c:pt>
              <c:pt idx="3973">
                <c:v>Flight1693</c:v>
              </c:pt>
              <c:pt idx="3974">
                <c:v>Flight2385</c:v>
              </c:pt>
              <c:pt idx="3975">
                <c:v>Flight2149</c:v>
              </c:pt>
              <c:pt idx="3976">
                <c:v>Flight2640</c:v>
              </c:pt>
              <c:pt idx="3977">
                <c:v>Flight3139</c:v>
              </c:pt>
              <c:pt idx="3978">
                <c:v>Flight2220</c:v>
              </c:pt>
              <c:pt idx="3979">
                <c:v>Flight1995</c:v>
              </c:pt>
              <c:pt idx="3980">
                <c:v>Flight2207</c:v>
              </c:pt>
              <c:pt idx="3981">
                <c:v>Flight2089</c:v>
              </c:pt>
              <c:pt idx="3982">
                <c:v>Flight1406</c:v>
              </c:pt>
              <c:pt idx="3983">
                <c:v>Flight1791</c:v>
              </c:pt>
              <c:pt idx="3984">
                <c:v>Flight1322</c:v>
              </c:pt>
              <c:pt idx="3985">
                <c:v>Flight2487</c:v>
              </c:pt>
              <c:pt idx="3986">
                <c:v>Flight1770</c:v>
              </c:pt>
              <c:pt idx="3987">
                <c:v>Flight307</c:v>
              </c:pt>
              <c:pt idx="3988">
                <c:v>Flight2616</c:v>
              </c:pt>
              <c:pt idx="3989">
                <c:v>Flight2362</c:v>
              </c:pt>
              <c:pt idx="3990">
                <c:v>Flight1407</c:v>
              </c:pt>
              <c:pt idx="3991">
                <c:v>Flight1922</c:v>
              </c:pt>
              <c:pt idx="3992">
                <c:v>Flight2251</c:v>
              </c:pt>
              <c:pt idx="3993">
                <c:v>Flight1807</c:v>
              </c:pt>
              <c:pt idx="3994">
                <c:v>Flight2813</c:v>
              </c:pt>
              <c:pt idx="3995">
                <c:v>Flight2687</c:v>
              </c:pt>
              <c:pt idx="3996">
                <c:v>Flight2035</c:v>
              </c:pt>
              <c:pt idx="3997">
                <c:v>Flight2523</c:v>
              </c:pt>
              <c:pt idx="3998">
                <c:v>Flight288</c:v>
              </c:pt>
              <c:pt idx="3999">
                <c:v>Flight2203</c:v>
              </c:pt>
              <c:pt idx="4000">
                <c:v>Flight1360</c:v>
              </c:pt>
              <c:pt idx="4001">
                <c:v>Flight1006</c:v>
              </c:pt>
              <c:pt idx="4002">
                <c:v>Flight2411</c:v>
              </c:pt>
              <c:pt idx="4003">
                <c:v>Flight1705</c:v>
              </c:pt>
              <c:pt idx="4004">
                <c:v>Flight1775</c:v>
              </c:pt>
              <c:pt idx="4005">
                <c:v>Flight1496</c:v>
              </c:pt>
              <c:pt idx="4006">
                <c:v>Flight2185</c:v>
              </c:pt>
              <c:pt idx="4007">
                <c:v>Flight1858</c:v>
              </c:pt>
              <c:pt idx="4008">
                <c:v>Flight2666</c:v>
              </c:pt>
              <c:pt idx="4009">
                <c:v>Flight228</c:v>
              </c:pt>
              <c:pt idx="4010">
                <c:v>Flight1470</c:v>
              </c:pt>
              <c:pt idx="4011">
                <c:v>Flight2473</c:v>
              </c:pt>
              <c:pt idx="4012">
                <c:v>Flight2054</c:v>
              </c:pt>
              <c:pt idx="4013">
                <c:v>Flight141</c:v>
              </c:pt>
              <c:pt idx="4014">
                <c:v>Flight2059</c:v>
              </c:pt>
              <c:pt idx="4015">
                <c:v>Flight1978</c:v>
              </c:pt>
              <c:pt idx="4016">
                <c:v>Flight2430</c:v>
              </c:pt>
              <c:pt idx="4017">
                <c:v>Flight2090</c:v>
              </c:pt>
              <c:pt idx="4018">
                <c:v>Flight1897</c:v>
              </c:pt>
              <c:pt idx="4019">
                <c:v>Flight3058</c:v>
              </c:pt>
              <c:pt idx="4020">
                <c:v>Flight1104</c:v>
              </c:pt>
              <c:pt idx="4021">
                <c:v>Flight1349</c:v>
              </c:pt>
              <c:pt idx="4022">
                <c:v>Flight2163</c:v>
              </c:pt>
              <c:pt idx="4023">
                <c:v>Flight2178</c:v>
              </c:pt>
              <c:pt idx="4024">
                <c:v>Flight1127</c:v>
              </c:pt>
              <c:pt idx="4025">
                <c:v>Flight3063</c:v>
              </c:pt>
              <c:pt idx="4026">
                <c:v>Flight2436</c:v>
              </c:pt>
              <c:pt idx="4027">
                <c:v>Flight167</c:v>
              </c:pt>
              <c:pt idx="4028">
                <c:v>Flight2821</c:v>
              </c:pt>
              <c:pt idx="4029">
                <c:v>Flight1402</c:v>
              </c:pt>
              <c:pt idx="4030">
                <c:v>Flight1732</c:v>
              </c:pt>
              <c:pt idx="4031">
                <c:v>Flight1607</c:v>
              </c:pt>
              <c:pt idx="4032">
                <c:v>Flight1963</c:v>
              </c:pt>
              <c:pt idx="4033">
                <c:v>Flight2681</c:v>
              </c:pt>
              <c:pt idx="4034">
                <c:v>Flight2445</c:v>
              </c:pt>
              <c:pt idx="4035">
                <c:v>Flight1651</c:v>
              </c:pt>
              <c:pt idx="4036">
                <c:v>Flight160</c:v>
              </c:pt>
              <c:pt idx="4037">
                <c:v>Flight2752</c:v>
              </c:pt>
              <c:pt idx="4038">
                <c:v>Flight2720</c:v>
              </c:pt>
              <c:pt idx="4039">
                <c:v>Flight2298</c:v>
              </c:pt>
              <c:pt idx="4040">
                <c:v>Flight3165</c:v>
              </c:pt>
              <c:pt idx="4041">
                <c:v>Flight3095</c:v>
              </c:pt>
              <c:pt idx="4042">
                <c:v>Flight2578</c:v>
              </c:pt>
              <c:pt idx="4043">
                <c:v>Flight2892</c:v>
              </c:pt>
              <c:pt idx="4044">
                <c:v>Flight2607</c:v>
              </c:pt>
              <c:pt idx="4045">
                <c:v>Flight2757</c:v>
              </c:pt>
              <c:pt idx="4046">
                <c:v>Flight1734</c:v>
              </c:pt>
              <c:pt idx="4047">
                <c:v>Flight1177</c:v>
              </c:pt>
              <c:pt idx="4048">
                <c:v>Flight3009</c:v>
              </c:pt>
              <c:pt idx="4049">
                <c:v>Flight1238</c:v>
              </c:pt>
              <c:pt idx="4050">
                <c:v>Flight2463</c:v>
              </c:pt>
              <c:pt idx="4051">
                <c:v>Flight2769</c:v>
              </c:pt>
              <c:pt idx="4052">
                <c:v>Flight1400</c:v>
              </c:pt>
              <c:pt idx="4053">
                <c:v>Flight3120</c:v>
              </c:pt>
              <c:pt idx="4054">
                <c:v>Flight1650</c:v>
              </c:pt>
              <c:pt idx="4055">
                <c:v>Flight163</c:v>
              </c:pt>
              <c:pt idx="4056">
                <c:v>Flight2833</c:v>
              </c:pt>
              <c:pt idx="4057">
                <c:v>Flight2543</c:v>
              </c:pt>
              <c:pt idx="4058">
                <c:v>Flight258</c:v>
              </c:pt>
              <c:pt idx="4059">
                <c:v>Flight1873</c:v>
              </c:pt>
              <c:pt idx="4060">
                <c:v>Flight302</c:v>
              </c:pt>
              <c:pt idx="4061">
                <c:v>Flight2154</c:v>
              </c:pt>
              <c:pt idx="4062">
                <c:v>Flight2658</c:v>
              </c:pt>
              <c:pt idx="4063">
                <c:v>Flight1990</c:v>
              </c:pt>
              <c:pt idx="4064">
                <c:v>Flight1156</c:v>
              </c:pt>
              <c:pt idx="4065">
                <c:v>Flight235</c:v>
              </c:pt>
              <c:pt idx="4066">
                <c:v>Flight2724</c:v>
              </c:pt>
              <c:pt idx="4067">
                <c:v>Flight2159</c:v>
              </c:pt>
              <c:pt idx="4068">
                <c:v>Flight1427</c:v>
              </c:pt>
              <c:pt idx="4069">
                <c:v>Flight2564</c:v>
              </c:pt>
              <c:pt idx="4070">
                <c:v>Flight2727</c:v>
              </c:pt>
              <c:pt idx="4071">
                <c:v>Flight2568</c:v>
              </c:pt>
              <c:pt idx="4072">
                <c:v>Flight3036</c:v>
              </c:pt>
              <c:pt idx="4073">
                <c:v>Flight2472</c:v>
              </c:pt>
              <c:pt idx="4074">
                <c:v>Flight2468</c:v>
              </c:pt>
              <c:pt idx="4075">
                <c:v>Flight172</c:v>
              </c:pt>
              <c:pt idx="4076">
                <c:v>Flight2980</c:v>
              </c:pt>
              <c:pt idx="4077">
                <c:v>Flight2581</c:v>
              </c:pt>
              <c:pt idx="4078">
                <c:v>Flight2887</c:v>
              </c:pt>
              <c:pt idx="4079">
                <c:v>Flight2889</c:v>
              </c:pt>
              <c:pt idx="4080">
                <c:v>Flight2082</c:v>
              </c:pt>
              <c:pt idx="4081">
                <c:v>Flight9069</c:v>
              </c:pt>
              <c:pt idx="4082">
                <c:v>Flight8198</c:v>
              </c:pt>
              <c:pt idx="4083">
                <c:v>Flight7551</c:v>
              </c:pt>
              <c:pt idx="4084">
                <c:v>Flight6716</c:v>
              </c:pt>
              <c:pt idx="4085">
                <c:v>Flight7237</c:v>
              </c:pt>
              <c:pt idx="4086">
                <c:v>Flight6187</c:v>
              </c:pt>
              <c:pt idx="4087">
                <c:v>Flight2698</c:v>
              </c:pt>
              <c:pt idx="4088">
                <c:v>Flight1120</c:v>
              </c:pt>
              <c:pt idx="4089">
                <c:v>Flight1054</c:v>
              </c:pt>
              <c:pt idx="4090">
                <c:v>Flight2320</c:v>
              </c:pt>
              <c:pt idx="4091">
                <c:v>Flight1641</c:v>
              </c:pt>
              <c:pt idx="4092">
                <c:v>Flight7891</c:v>
              </c:pt>
              <c:pt idx="4093">
                <c:v>Flight8456</c:v>
              </c:pt>
              <c:pt idx="4094">
                <c:v>Flight9224</c:v>
              </c:pt>
              <c:pt idx="4095">
                <c:v>Flight7505</c:v>
              </c:pt>
              <c:pt idx="4096">
                <c:v>Flight8126</c:v>
              </c:pt>
              <c:pt idx="4097">
                <c:v>Flight9382</c:v>
              </c:pt>
              <c:pt idx="4098">
                <c:v>Flight9087</c:v>
              </c:pt>
              <c:pt idx="4099">
                <c:v>Flight7531</c:v>
              </c:pt>
              <c:pt idx="4100">
                <c:v>Flight7602</c:v>
              </c:pt>
              <c:pt idx="4101">
                <c:v>Flight939</c:v>
              </c:pt>
              <c:pt idx="4102">
                <c:v>Flight9060</c:v>
              </c:pt>
              <c:pt idx="4103">
                <c:v>Flight8929</c:v>
              </c:pt>
              <c:pt idx="4104">
                <c:v>Flight9315</c:v>
              </c:pt>
              <c:pt idx="4105">
                <c:v>Flight8281</c:v>
              </c:pt>
              <c:pt idx="4106">
                <c:v>Flight8130</c:v>
              </c:pt>
              <c:pt idx="4107">
                <c:v>Flight7914</c:v>
              </c:pt>
              <c:pt idx="4108">
                <c:v>Flight9218</c:v>
              </c:pt>
              <c:pt idx="4109">
                <c:v>Flight8577</c:v>
              </c:pt>
              <c:pt idx="4110">
                <c:v>Flight8427</c:v>
              </c:pt>
              <c:pt idx="4111">
                <c:v>Flight9525</c:v>
              </c:pt>
              <c:pt idx="4112">
                <c:v>Flight7633</c:v>
              </c:pt>
              <c:pt idx="4113">
                <c:v>Flight9575</c:v>
              </c:pt>
              <c:pt idx="4114">
                <c:v>Flight7511</c:v>
              </c:pt>
              <c:pt idx="4115">
                <c:v>Flight7928</c:v>
              </c:pt>
              <c:pt idx="4116">
                <c:v>Flight8054</c:v>
              </c:pt>
              <c:pt idx="4117">
                <c:v>Flight9262</c:v>
              </c:pt>
              <c:pt idx="4118">
                <c:v>Flight8815</c:v>
              </c:pt>
              <c:pt idx="4119">
                <c:v>Flight8080</c:v>
              </c:pt>
              <c:pt idx="4120">
                <c:v>Flight9189</c:v>
              </c:pt>
              <c:pt idx="4121">
                <c:v>Flight9314</c:v>
              </c:pt>
              <c:pt idx="4122">
                <c:v>Flight8653</c:v>
              </c:pt>
              <c:pt idx="4123">
                <c:v>Flight7776</c:v>
              </c:pt>
              <c:pt idx="4124">
                <c:v>Flight7636</c:v>
              </c:pt>
              <c:pt idx="4125">
                <c:v>Flight8047</c:v>
              </c:pt>
              <c:pt idx="4126">
                <c:v>Flight7199</c:v>
              </c:pt>
              <c:pt idx="4127">
                <c:v>Flight7116</c:v>
              </c:pt>
              <c:pt idx="4128">
                <c:v>Flight6226</c:v>
              </c:pt>
              <c:pt idx="4129">
                <c:v>Flight5902</c:v>
              </c:pt>
              <c:pt idx="4130">
                <c:v>Flight6678</c:v>
              </c:pt>
              <c:pt idx="4131">
                <c:v>Flight6715</c:v>
              </c:pt>
              <c:pt idx="4132">
                <c:v>Flight631</c:v>
              </c:pt>
              <c:pt idx="4133">
                <c:v>Flight5768</c:v>
              </c:pt>
              <c:pt idx="4134">
                <c:v>Flight5538</c:v>
              </c:pt>
              <c:pt idx="4135">
                <c:v>Flight6816</c:v>
              </c:pt>
              <c:pt idx="4136">
                <c:v>Flight6842</c:v>
              </c:pt>
              <c:pt idx="4137">
                <c:v>Flight7341</c:v>
              </c:pt>
              <c:pt idx="4138">
                <c:v>Flight6068</c:v>
              </c:pt>
              <c:pt idx="4139">
                <c:v>Flight6093</c:v>
              </c:pt>
              <c:pt idx="4140">
                <c:v>Flight729</c:v>
              </c:pt>
              <c:pt idx="4141">
                <c:v>Flight5401</c:v>
              </c:pt>
              <c:pt idx="4142">
                <c:v>Flight5697</c:v>
              </c:pt>
              <c:pt idx="4143">
                <c:v>Flight6571</c:v>
              </c:pt>
              <c:pt idx="4144">
                <c:v>Flight6534</c:v>
              </c:pt>
              <c:pt idx="4145">
                <c:v>Flight624</c:v>
              </c:pt>
              <c:pt idx="4146">
                <c:v>Flight5432</c:v>
              </c:pt>
              <c:pt idx="4147">
                <c:v>Flight6594</c:v>
              </c:pt>
              <c:pt idx="4148">
                <c:v>Flight743</c:v>
              </c:pt>
              <c:pt idx="4149">
                <c:v>Flight6456</c:v>
              </c:pt>
              <c:pt idx="4150">
                <c:v>Flight6171</c:v>
              </c:pt>
              <c:pt idx="4151">
                <c:v>Flight7375</c:v>
              </c:pt>
              <c:pt idx="4152">
                <c:v>Flight5501</c:v>
              </c:pt>
              <c:pt idx="4153">
                <c:v>Flight7118</c:v>
              </c:pt>
              <c:pt idx="4154">
                <c:v>Flight5443</c:v>
              </c:pt>
              <c:pt idx="4155">
                <c:v>Flight5793</c:v>
              </c:pt>
              <c:pt idx="4156">
                <c:v>Flight5402</c:v>
              </c:pt>
              <c:pt idx="4157">
                <c:v>Flight6099</c:v>
              </c:pt>
              <c:pt idx="4158">
                <c:v>Flight6204</c:v>
              </c:pt>
              <c:pt idx="4159">
                <c:v>Flight7289</c:v>
              </c:pt>
              <c:pt idx="4160">
                <c:v>Flight7252</c:v>
              </c:pt>
              <c:pt idx="4161">
                <c:v>Flight7473</c:v>
              </c:pt>
              <c:pt idx="4162">
                <c:v>Flight6832</c:v>
              </c:pt>
              <c:pt idx="4163">
                <c:v>Flight6864</c:v>
              </c:pt>
              <c:pt idx="4164">
                <c:v>Flight6223</c:v>
              </c:pt>
              <c:pt idx="4165">
                <c:v>Flight6310</c:v>
              </c:pt>
              <c:pt idx="4166">
                <c:v>Flight6225</c:v>
              </c:pt>
              <c:pt idx="4167">
                <c:v>Flight3295</c:v>
              </c:pt>
              <c:pt idx="4168">
                <c:v>Flight4144</c:v>
              </c:pt>
              <c:pt idx="4169">
                <c:v>Flight3439</c:v>
              </c:pt>
              <c:pt idx="4170">
                <c:v>Flight4542</c:v>
              </c:pt>
              <c:pt idx="4171">
                <c:v>Flight44</c:v>
              </c:pt>
              <c:pt idx="4172">
                <c:v>Flight4658</c:v>
              </c:pt>
              <c:pt idx="4173">
                <c:v>Flight4235</c:v>
              </c:pt>
              <c:pt idx="4174">
                <c:v>Flight4676</c:v>
              </c:pt>
              <c:pt idx="4175">
                <c:v>Flight3811</c:v>
              </c:pt>
              <c:pt idx="4176">
                <c:v>Flight5262</c:v>
              </c:pt>
              <c:pt idx="4177">
                <c:v>Flight4744</c:v>
              </c:pt>
              <c:pt idx="4178">
                <c:v>Flight3512</c:v>
              </c:pt>
              <c:pt idx="4179">
                <c:v>Flight3218</c:v>
              </c:pt>
              <c:pt idx="4180">
                <c:v>Flight4063</c:v>
              </c:pt>
              <c:pt idx="4181">
                <c:v>Flight380</c:v>
              </c:pt>
              <c:pt idx="4182">
                <c:v>Flight364</c:v>
              </c:pt>
              <c:pt idx="4183">
                <c:v>Flight4395</c:v>
              </c:pt>
              <c:pt idx="4184">
                <c:v>Flight3952</c:v>
              </c:pt>
              <c:pt idx="4185">
                <c:v>Flight4035</c:v>
              </c:pt>
              <c:pt idx="4186">
                <c:v>Flight3953</c:v>
              </c:pt>
              <c:pt idx="4187">
                <c:v>Flight4671</c:v>
              </c:pt>
              <c:pt idx="4188">
                <c:v>Flight5219</c:v>
              </c:pt>
              <c:pt idx="4189">
                <c:v>Flight3966</c:v>
              </c:pt>
              <c:pt idx="4190">
                <c:v>Flight3608</c:v>
              </c:pt>
              <c:pt idx="4191">
                <c:v>Flight4691</c:v>
              </c:pt>
              <c:pt idx="4192">
                <c:v>Flight4041</c:v>
              </c:pt>
              <c:pt idx="4193">
                <c:v>Flight3391</c:v>
              </c:pt>
              <c:pt idx="4194">
                <c:v>Flight426</c:v>
              </c:pt>
              <c:pt idx="4195">
                <c:v>Flight5116</c:v>
              </c:pt>
              <c:pt idx="4196">
                <c:v>Flight4154</c:v>
              </c:pt>
              <c:pt idx="4197">
                <c:v>Flight3445</c:v>
              </c:pt>
              <c:pt idx="4198">
                <c:v>Flight3438</c:v>
              </c:pt>
              <c:pt idx="4199">
                <c:v>Flight4489</c:v>
              </c:pt>
              <c:pt idx="4200">
                <c:v>Flight4159</c:v>
              </c:pt>
              <c:pt idx="4201">
                <c:v>Flight501</c:v>
              </c:pt>
              <c:pt idx="4202">
                <c:v>Flight4250</c:v>
              </c:pt>
              <c:pt idx="4203">
                <c:v>Flight1363</c:v>
              </c:pt>
              <c:pt idx="4204">
                <c:v>Flight1709</c:v>
              </c:pt>
              <c:pt idx="4205">
                <c:v>Flight1281</c:v>
              </c:pt>
              <c:pt idx="4206">
                <c:v>Flight2007</c:v>
              </c:pt>
              <c:pt idx="4207">
                <c:v>Flight2886</c:v>
              </c:pt>
              <c:pt idx="4208">
                <c:v>Flight1440</c:v>
              </c:pt>
              <c:pt idx="4209">
                <c:v>Flight3024</c:v>
              </c:pt>
              <c:pt idx="4210">
                <c:v>Flight2045</c:v>
              </c:pt>
              <c:pt idx="4211">
                <c:v>Flight2569</c:v>
              </c:pt>
              <c:pt idx="4212">
                <c:v>Flight2070</c:v>
              </c:pt>
              <c:pt idx="4213">
                <c:v>Flight2772</c:v>
              </c:pt>
              <c:pt idx="4214">
                <c:v>Flight1025</c:v>
              </c:pt>
              <c:pt idx="4215">
                <c:v>Flight2918</c:v>
              </c:pt>
              <c:pt idx="4216">
                <c:v>Flight1482</c:v>
              </c:pt>
              <c:pt idx="4217">
                <c:v>Flight1831</c:v>
              </c:pt>
              <c:pt idx="4218">
                <c:v>Flight2124</c:v>
              </c:pt>
              <c:pt idx="4219">
                <c:v>Flight1117</c:v>
              </c:pt>
              <c:pt idx="4220">
                <c:v>Flight2290</c:v>
              </c:pt>
              <c:pt idx="4221">
                <c:v>Flight1945</c:v>
              </c:pt>
              <c:pt idx="4222">
                <c:v>Flight2300</c:v>
              </c:pt>
              <c:pt idx="4223">
                <c:v>Flight2631</c:v>
              </c:pt>
              <c:pt idx="4224">
                <c:v>Flight2301</c:v>
              </c:pt>
              <c:pt idx="4225">
                <c:v>Flight2672</c:v>
              </c:pt>
              <c:pt idx="4226">
                <c:v>Flight231</c:v>
              </c:pt>
              <c:pt idx="4227">
                <c:v>Flight1144</c:v>
              </c:pt>
              <c:pt idx="4228">
                <c:v>Flight2312</c:v>
              </c:pt>
              <c:pt idx="4229">
                <c:v>Flight1817</c:v>
              </c:pt>
              <c:pt idx="4230">
                <c:v>Flight232</c:v>
              </c:pt>
              <c:pt idx="4231">
                <c:v>Flight2925</c:v>
              </c:pt>
              <c:pt idx="4232">
                <c:v>Flight1011</c:v>
              </c:pt>
              <c:pt idx="4233">
                <c:v>Flight1830</c:v>
              </c:pt>
              <c:pt idx="4234">
                <c:v>Flight2412</c:v>
              </c:pt>
              <c:pt idx="4235">
                <c:v>Flight1854</c:v>
              </c:pt>
              <c:pt idx="4236">
                <c:v>Flight1616</c:v>
              </c:pt>
              <c:pt idx="4237">
                <c:v>Flight244</c:v>
              </c:pt>
              <c:pt idx="4238">
                <c:v>Flight2536</c:v>
              </c:pt>
              <c:pt idx="4239">
                <c:v>Flight8558</c:v>
              </c:pt>
              <c:pt idx="4240">
                <c:v>Flight7855</c:v>
              </c:pt>
              <c:pt idx="4241">
                <c:v>Flight9386</c:v>
              </c:pt>
              <c:pt idx="4242">
                <c:v>Flight8692</c:v>
              </c:pt>
              <c:pt idx="4243">
                <c:v>Flight9385</c:v>
              </c:pt>
              <c:pt idx="4244">
                <c:v>Flight7590</c:v>
              </c:pt>
              <c:pt idx="4245">
                <c:v>Flight8234</c:v>
              </c:pt>
              <c:pt idx="4246">
                <c:v>Flight8768</c:v>
              </c:pt>
              <c:pt idx="4247">
                <c:v>Flight849</c:v>
              </c:pt>
              <c:pt idx="4248">
                <c:v>Flight76</c:v>
              </c:pt>
              <c:pt idx="4249">
                <c:v>Flight8872</c:v>
              </c:pt>
              <c:pt idx="4250">
                <c:v>Flight8095</c:v>
              </c:pt>
              <c:pt idx="4251">
                <c:v>Flight7591</c:v>
              </c:pt>
              <c:pt idx="4252">
                <c:v>Flight8055</c:v>
              </c:pt>
              <c:pt idx="4253">
                <c:v>Flight8381</c:v>
              </c:pt>
              <c:pt idx="4254">
                <c:v>Flight8966</c:v>
              </c:pt>
              <c:pt idx="4255">
                <c:v>Flight967</c:v>
              </c:pt>
              <c:pt idx="4256">
                <c:v>Flight8336</c:v>
              </c:pt>
              <c:pt idx="4257">
                <c:v>Flight8644</c:v>
              </c:pt>
              <c:pt idx="4258">
                <c:v>Flight7707</c:v>
              </c:pt>
              <c:pt idx="4259">
                <c:v>Flight8094</c:v>
              </c:pt>
              <c:pt idx="4260">
                <c:v>Flight8037</c:v>
              </c:pt>
              <c:pt idx="4261">
                <c:v>Flight9272</c:v>
              </c:pt>
              <c:pt idx="4262">
                <c:v>Flight9531</c:v>
              </c:pt>
              <c:pt idx="4263">
                <c:v>Flight913</c:v>
              </c:pt>
              <c:pt idx="4264">
                <c:v>Flight9236</c:v>
              </c:pt>
              <c:pt idx="4265">
                <c:v>Flight772</c:v>
              </c:pt>
              <c:pt idx="4266">
                <c:v>Flight8033</c:v>
              </c:pt>
              <c:pt idx="4267">
                <c:v>Flight9483</c:v>
              </c:pt>
              <c:pt idx="4268">
                <c:v>Flight9543</c:v>
              </c:pt>
              <c:pt idx="4269">
                <c:v>Flight962</c:v>
              </c:pt>
              <c:pt idx="4270">
                <c:v>Flight7814</c:v>
              </c:pt>
              <c:pt idx="4271">
                <c:v>Flight782</c:v>
              </c:pt>
              <c:pt idx="4272">
                <c:v>Flight7937</c:v>
              </c:pt>
              <c:pt idx="4273">
                <c:v>Flight8730</c:v>
              </c:pt>
              <c:pt idx="4274">
                <c:v>Flight9569</c:v>
              </c:pt>
              <c:pt idx="4275">
                <c:v>Flight7680</c:v>
              </c:pt>
              <c:pt idx="4276">
                <c:v>Flight9574</c:v>
              </c:pt>
              <c:pt idx="4277">
                <c:v>Flight7790</c:v>
              </c:pt>
              <c:pt idx="4278">
                <c:v>Flight8641</c:v>
              </c:pt>
              <c:pt idx="4279">
                <c:v>Flight8655</c:v>
              </c:pt>
              <c:pt idx="4280">
                <c:v>Flight8903</c:v>
              </c:pt>
              <c:pt idx="4281">
                <c:v>Flight7623</c:v>
              </c:pt>
              <c:pt idx="4282">
                <c:v>Flight7529</c:v>
              </c:pt>
              <c:pt idx="4283">
                <c:v>Flight7572</c:v>
              </c:pt>
              <c:pt idx="4284">
                <c:v>Flight6350</c:v>
              </c:pt>
              <c:pt idx="4285">
                <c:v>Flight5845</c:v>
              </c:pt>
              <c:pt idx="4286">
                <c:v>Flight5357</c:v>
              </c:pt>
              <c:pt idx="4287">
                <c:v>Flight5786</c:v>
              </c:pt>
              <c:pt idx="4288">
                <c:v>Flight5483</c:v>
              </c:pt>
              <c:pt idx="4289">
                <c:v>Flight588</c:v>
              </c:pt>
              <c:pt idx="4290">
                <c:v>Flight5562</c:v>
              </c:pt>
              <c:pt idx="4291">
                <c:v>Flight6973</c:v>
              </c:pt>
              <c:pt idx="4292">
                <c:v>Flight583</c:v>
              </c:pt>
              <c:pt idx="4293">
                <c:v>Flight6445</c:v>
              </c:pt>
              <c:pt idx="4294">
                <c:v>Flight6235</c:v>
              </c:pt>
              <c:pt idx="4295">
                <c:v>Flight6570</c:v>
              </c:pt>
              <c:pt idx="4296">
                <c:v>Flight6855</c:v>
              </c:pt>
              <c:pt idx="4297">
                <c:v>Flight6097</c:v>
              </c:pt>
              <c:pt idx="4298">
                <c:v>Flight5738</c:v>
              </c:pt>
              <c:pt idx="4299">
                <c:v>Flight6289</c:v>
              </c:pt>
              <c:pt idx="4300">
                <c:v>Flight5565</c:v>
              </c:pt>
              <c:pt idx="4301">
                <c:v>Flight5773</c:v>
              </c:pt>
              <c:pt idx="4302">
                <c:v>Flight7489</c:v>
              </c:pt>
              <c:pt idx="4303">
                <c:v>Flight5891</c:v>
              </c:pt>
              <c:pt idx="4304">
                <c:v>Flight5664</c:v>
              </c:pt>
              <c:pt idx="4305">
                <c:v>Flight6369</c:v>
              </c:pt>
              <c:pt idx="4306">
                <c:v>Flight7447</c:v>
              </c:pt>
              <c:pt idx="4307">
                <c:v>Flight7420</c:v>
              </c:pt>
              <c:pt idx="4308">
                <c:v>Flight7029</c:v>
              </c:pt>
              <c:pt idx="4309">
                <c:v>Flight6626</c:v>
              </c:pt>
              <c:pt idx="4310">
                <c:v>Flight65</c:v>
              </c:pt>
              <c:pt idx="4311">
                <c:v>Flight6018</c:v>
              </c:pt>
              <c:pt idx="4312">
                <c:v>Flight7286</c:v>
              </c:pt>
              <c:pt idx="4313">
                <c:v>Flight6693</c:v>
              </c:pt>
              <c:pt idx="4314">
                <c:v>Flight5529</c:v>
              </c:pt>
              <c:pt idx="4315">
                <c:v>Flight6383</c:v>
              </c:pt>
              <c:pt idx="4316">
                <c:v>Flight5829</c:v>
              </c:pt>
              <c:pt idx="4317">
                <c:v>Flight5882</c:v>
              </c:pt>
              <c:pt idx="4318">
                <c:v>Flight7340</c:v>
              </c:pt>
              <c:pt idx="4319">
                <c:v>Flight577</c:v>
              </c:pt>
              <c:pt idx="4320">
                <c:v>Flight5580</c:v>
              </c:pt>
              <c:pt idx="4321">
                <c:v>Flight5743</c:v>
              </c:pt>
              <c:pt idx="4322">
                <c:v>Flight68</c:v>
              </c:pt>
              <c:pt idx="4323">
                <c:v>Flight5531</c:v>
              </c:pt>
              <c:pt idx="4324">
                <c:v>Flight707</c:v>
              </c:pt>
              <c:pt idx="4325">
                <c:v>Flight6698</c:v>
              </c:pt>
              <c:pt idx="4326">
                <c:v>Flight6394</c:v>
              </c:pt>
              <c:pt idx="4327">
                <c:v>Flight75</c:v>
              </c:pt>
              <c:pt idx="4328">
                <c:v>Flight7306</c:v>
              </c:pt>
              <c:pt idx="4329">
                <c:v>Flight7317</c:v>
              </c:pt>
              <c:pt idx="4330">
                <c:v>Flight5515</c:v>
              </c:pt>
              <c:pt idx="4331">
                <c:v>Flight6087</c:v>
              </c:pt>
              <c:pt idx="4332">
                <c:v>Flight6410</c:v>
              </c:pt>
              <c:pt idx="4333">
                <c:v>Flight5212</c:v>
              </c:pt>
              <c:pt idx="4334">
                <c:v>Flight3338</c:v>
              </c:pt>
              <c:pt idx="4335">
                <c:v>Flight47</c:v>
              </c:pt>
              <c:pt idx="4336">
                <c:v>Flight3393</c:v>
              </c:pt>
              <c:pt idx="4337">
                <c:v>Flight5031</c:v>
              </c:pt>
              <c:pt idx="4338">
                <c:v>Flight4190</c:v>
              </c:pt>
              <c:pt idx="4339">
                <c:v>Flight529</c:v>
              </c:pt>
              <c:pt idx="4340">
                <c:v>Flight4221</c:v>
              </c:pt>
              <c:pt idx="4341">
                <c:v>Flight3499</c:v>
              </c:pt>
              <c:pt idx="4342">
                <c:v>Flight4251</c:v>
              </c:pt>
              <c:pt idx="4343">
                <c:v>Flight4917</c:v>
              </c:pt>
              <c:pt idx="4344">
                <c:v>Flight4268</c:v>
              </c:pt>
              <c:pt idx="4345">
                <c:v>Flight404</c:v>
              </c:pt>
              <c:pt idx="4346">
                <c:v>Flight341</c:v>
              </c:pt>
              <c:pt idx="4347">
                <c:v>Flight3597</c:v>
              </c:pt>
              <c:pt idx="4348">
                <c:v>Flight3691</c:v>
              </c:pt>
              <c:pt idx="4349">
                <c:v>Flight4520</c:v>
              </c:pt>
              <c:pt idx="4350">
                <c:v>Flight4403</c:v>
              </c:pt>
              <c:pt idx="4351">
                <c:v>Flight4703</c:v>
              </c:pt>
              <c:pt idx="4352">
                <c:v>Flight3730</c:v>
              </c:pt>
              <c:pt idx="4353">
                <c:v>Flight3188</c:v>
              </c:pt>
              <c:pt idx="4354">
                <c:v>Flight4412</c:v>
              </c:pt>
              <c:pt idx="4355">
                <c:v>Flight394</c:v>
              </c:pt>
              <c:pt idx="4356">
                <c:v>Flight4428</c:v>
              </c:pt>
              <c:pt idx="4357">
                <c:v>Flight496</c:v>
              </c:pt>
              <c:pt idx="4358">
                <c:v>Flight3745</c:v>
              </c:pt>
              <c:pt idx="4359">
                <c:v>Flight3564</c:v>
              </c:pt>
              <c:pt idx="4360">
                <c:v>Flight3234</c:v>
              </c:pt>
              <c:pt idx="4361">
                <c:v>Flight5168</c:v>
              </c:pt>
              <c:pt idx="4362">
                <c:v>Flight4463</c:v>
              </c:pt>
              <c:pt idx="4363">
                <c:v>Flight5231</c:v>
              </c:pt>
              <c:pt idx="4364">
                <c:v>Flight3771</c:v>
              </c:pt>
              <c:pt idx="4365">
                <c:v>Flight3598</c:v>
              </c:pt>
              <c:pt idx="4366">
                <c:v>Flight3460</c:v>
              </c:pt>
              <c:pt idx="4367">
                <c:v>Flight4113</c:v>
              </c:pt>
              <c:pt idx="4368">
                <c:v>Flight4517</c:v>
              </c:pt>
              <c:pt idx="4369">
                <c:v>Flight3872</c:v>
              </c:pt>
              <c:pt idx="4370">
                <c:v>Flight256</c:v>
              </c:pt>
              <c:pt idx="4371">
                <c:v>Flight3163</c:v>
              </c:pt>
              <c:pt idx="4372">
                <c:v>Flight2458</c:v>
              </c:pt>
              <c:pt idx="4373">
                <c:v>Flight2369</c:v>
              </c:pt>
              <c:pt idx="4374">
                <c:v>Flight1848</c:v>
              </c:pt>
              <c:pt idx="4375">
                <c:v>Flight1679</c:v>
              </c:pt>
              <c:pt idx="4376">
                <c:v>Flight2063</c:v>
              </c:pt>
              <c:pt idx="4377">
                <c:v>Flight1701</c:v>
              </c:pt>
              <c:pt idx="4378">
                <c:v>Flight1206</c:v>
              </c:pt>
              <c:pt idx="4379">
                <c:v>Flight2371</c:v>
              </c:pt>
              <c:pt idx="4380">
                <c:v>Flight296</c:v>
              </c:pt>
              <c:pt idx="4381">
                <c:v>Flight131</c:v>
              </c:pt>
              <c:pt idx="4382">
                <c:v>Flight1044</c:v>
              </c:pt>
              <c:pt idx="4383">
                <c:v>Flight2132</c:v>
              </c:pt>
              <c:pt idx="4384">
                <c:v>Flight2790</c:v>
              </c:pt>
              <c:pt idx="4385">
                <c:v>Flight2146</c:v>
              </c:pt>
              <c:pt idx="4386">
                <c:v>Flight1247</c:v>
              </c:pt>
              <c:pt idx="4387">
                <c:v>Flight2697</c:v>
              </c:pt>
              <c:pt idx="4388">
                <c:v>Flight2319</c:v>
              </c:pt>
              <c:pt idx="4389">
                <c:v>Flight2702</c:v>
              </c:pt>
              <c:pt idx="4390">
                <c:v>Flight1100</c:v>
              </c:pt>
              <c:pt idx="4391">
                <c:v>Flight2736</c:v>
              </c:pt>
              <c:pt idx="4392">
                <c:v>Flight1906</c:v>
              </c:pt>
              <c:pt idx="4393">
                <c:v>Flight2751</c:v>
              </c:pt>
              <c:pt idx="4394">
                <c:v>Flight2983</c:v>
              </c:pt>
              <c:pt idx="4395">
                <c:v>Flight1050</c:v>
              </c:pt>
              <c:pt idx="4396">
                <c:v>Flight2547</c:v>
              </c:pt>
              <c:pt idx="4397">
                <c:v>Flight1751</c:v>
              </c:pt>
              <c:pt idx="4398">
                <c:v>Flight3065</c:v>
              </c:pt>
              <c:pt idx="4399">
                <c:v>Flight2761</c:v>
              </c:pt>
              <c:pt idx="4400">
                <c:v>Flight2428</c:v>
              </c:pt>
              <c:pt idx="4401">
                <c:v>Flight2503</c:v>
              </c:pt>
              <c:pt idx="4402">
                <c:v>Flight9186</c:v>
              </c:pt>
              <c:pt idx="4403">
                <c:v>Flight869</c:v>
              </c:pt>
              <c:pt idx="4404">
                <c:v>Flight7700</c:v>
              </c:pt>
              <c:pt idx="4405">
                <c:v>Flight9106</c:v>
              </c:pt>
              <c:pt idx="4406">
                <c:v>Flight9277</c:v>
              </c:pt>
              <c:pt idx="4407">
                <c:v>Flight9493</c:v>
              </c:pt>
              <c:pt idx="4408">
                <c:v>Flight8684</c:v>
              </c:pt>
              <c:pt idx="4409">
                <c:v>Flight8278</c:v>
              </c:pt>
              <c:pt idx="4410">
                <c:v>Flight8688</c:v>
              </c:pt>
              <c:pt idx="4411">
                <c:v>Flight9014</c:v>
              </c:pt>
              <c:pt idx="4412">
                <c:v>Flight8981</c:v>
              </c:pt>
              <c:pt idx="4413">
                <c:v>Flight8327</c:v>
              </c:pt>
              <c:pt idx="4414">
                <c:v>Flight9064</c:v>
              </c:pt>
              <c:pt idx="4415">
                <c:v>Flight9138</c:v>
              </c:pt>
              <c:pt idx="4416">
                <c:v>Flight7574</c:v>
              </c:pt>
              <c:pt idx="4417">
                <c:v>Flight9371</c:v>
              </c:pt>
              <c:pt idx="4418">
                <c:v>Flight7872</c:v>
              </c:pt>
              <c:pt idx="4419">
                <c:v>Flight8800</c:v>
              </c:pt>
              <c:pt idx="4420">
                <c:v>Flight9006</c:v>
              </c:pt>
              <c:pt idx="4421">
                <c:v>Flight8237</c:v>
              </c:pt>
              <c:pt idx="4422">
                <c:v>Flight9331</c:v>
              </c:pt>
              <c:pt idx="4423">
                <c:v>Flight8406</c:v>
              </c:pt>
              <c:pt idx="4424">
                <c:v>Flight7715</c:v>
              </c:pt>
              <c:pt idx="4425">
                <c:v>Flight8840</c:v>
              </c:pt>
              <c:pt idx="4426">
                <c:v>Flight776</c:v>
              </c:pt>
              <c:pt idx="4427">
                <c:v>Flight9022</c:v>
              </c:pt>
              <c:pt idx="4428">
                <c:v>Flight918</c:v>
              </c:pt>
              <c:pt idx="4429">
                <c:v>Flight7948</c:v>
              </c:pt>
              <c:pt idx="4430">
                <c:v>Flight8986</c:v>
              </c:pt>
              <c:pt idx="4431">
                <c:v>Flight9225</c:v>
              </c:pt>
              <c:pt idx="4432">
                <c:v>Flight7615</c:v>
              </c:pt>
              <c:pt idx="4433">
                <c:v>Flight8841</c:v>
              </c:pt>
              <c:pt idx="4434">
                <c:v>Flight8262</c:v>
              </c:pt>
              <c:pt idx="4435">
                <c:v>Flight9374</c:v>
              </c:pt>
              <c:pt idx="4436">
                <c:v>Flight9631</c:v>
              </c:pt>
              <c:pt idx="4437">
                <c:v>Flight8383</c:v>
              </c:pt>
              <c:pt idx="4438">
                <c:v>Flight8996</c:v>
              </c:pt>
              <c:pt idx="4439">
                <c:v>Flight8220</c:v>
              </c:pt>
              <c:pt idx="4440">
                <c:v>Flight968</c:v>
              </c:pt>
              <c:pt idx="4441">
                <c:v>Flight8295</c:v>
              </c:pt>
              <c:pt idx="4442">
                <c:v>Flight972</c:v>
              </c:pt>
              <c:pt idx="4443">
                <c:v>Flight8710</c:v>
              </c:pt>
              <c:pt idx="4444">
                <c:v>Flight7738</c:v>
              </c:pt>
              <c:pt idx="4445">
                <c:v>Flight7953</c:v>
              </c:pt>
              <c:pt idx="4446">
                <c:v>Flight8275</c:v>
              </c:pt>
              <c:pt idx="4447">
                <c:v>Flight9031</c:v>
              </c:pt>
              <c:pt idx="4448">
                <c:v>Flight7962</c:v>
              </c:pt>
              <c:pt idx="4449">
                <c:v>Flight7548</c:v>
              </c:pt>
              <c:pt idx="4450">
                <c:v>Flight8585</c:v>
              </c:pt>
              <c:pt idx="4451">
                <c:v>Flight9032</c:v>
              </c:pt>
              <c:pt idx="4452">
                <c:v>Flight8349</c:v>
              </c:pt>
              <c:pt idx="4453">
                <c:v>Flight8848</c:v>
              </c:pt>
              <c:pt idx="4454">
                <c:v>Flight8984</c:v>
              </c:pt>
              <c:pt idx="4455">
                <c:v>Flight8225</c:v>
              </c:pt>
              <c:pt idx="4456">
                <c:v>Flight9598</c:v>
              </c:pt>
              <c:pt idx="4457">
                <c:v>Flight7520</c:v>
              </c:pt>
              <c:pt idx="4458">
                <c:v>Flight8753</c:v>
              </c:pt>
              <c:pt idx="4459">
                <c:v>Flight8437</c:v>
              </c:pt>
              <c:pt idx="4460">
                <c:v>Flight9359</c:v>
              </c:pt>
              <c:pt idx="4461">
                <c:v>Flight8117</c:v>
              </c:pt>
              <c:pt idx="4462">
                <c:v>Flight7888</c:v>
              </c:pt>
              <c:pt idx="4463">
                <c:v>Flight924</c:v>
              </c:pt>
              <c:pt idx="4464">
                <c:v>Flight836</c:v>
              </c:pt>
              <c:pt idx="4465">
                <c:v>Flight7676</c:v>
              </c:pt>
              <c:pt idx="4466">
                <c:v>Flight8429</c:v>
              </c:pt>
              <c:pt idx="4467">
                <c:v>Flight7986</c:v>
              </c:pt>
              <c:pt idx="4468">
                <c:v>Flight8366</c:v>
              </c:pt>
              <c:pt idx="4469">
                <c:v>Flight7883</c:v>
              </c:pt>
              <c:pt idx="4470">
                <c:v>Flight9301</c:v>
              </c:pt>
              <c:pt idx="4471">
                <c:v>Flight8119</c:v>
              </c:pt>
              <c:pt idx="4472">
                <c:v>Flight8129</c:v>
              </c:pt>
              <c:pt idx="4473">
                <c:v>Flight8178</c:v>
              </c:pt>
              <c:pt idx="4474">
                <c:v>Flight8466</c:v>
              </c:pt>
              <c:pt idx="4475">
                <c:v>Flight7612</c:v>
              </c:pt>
              <c:pt idx="4476">
                <c:v>Flight8995</c:v>
              </c:pt>
              <c:pt idx="4477">
                <c:v>Flight886</c:v>
              </c:pt>
              <c:pt idx="4478">
                <c:v>Flight8898</c:v>
              </c:pt>
              <c:pt idx="4479">
                <c:v>Flight9563</c:v>
              </c:pt>
              <c:pt idx="4480">
                <c:v>Flight7736</c:v>
              </c:pt>
              <c:pt idx="4481">
                <c:v>Flight9564</c:v>
              </c:pt>
              <c:pt idx="4482">
                <c:v>Flight9004</c:v>
              </c:pt>
              <c:pt idx="4483">
                <c:v>Flight9395</c:v>
              </c:pt>
              <c:pt idx="4484">
                <c:v>Flight8194</c:v>
              </c:pt>
              <c:pt idx="4485">
                <c:v>Flight7911</c:v>
              </c:pt>
              <c:pt idx="4486">
                <c:v>Flight8828</c:v>
              </c:pt>
              <c:pt idx="4487">
                <c:v>Flight957</c:v>
              </c:pt>
              <c:pt idx="4488">
                <c:v>Flight7690</c:v>
              </c:pt>
              <c:pt idx="4489">
                <c:v>Flight9251</c:v>
              </c:pt>
              <c:pt idx="4490">
                <c:v>Flight7651</c:v>
              </c:pt>
              <c:pt idx="4491">
                <c:v>Flight9447</c:v>
              </c:pt>
              <c:pt idx="4492">
                <c:v>Flight8767</c:v>
              </c:pt>
              <c:pt idx="4493">
                <c:v>Flight793</c:v>
              </c:pt>
              <c:pt idx="4494">
                <c:v>Flight9093</c:v>
              </c:pt>
              <c:pt idx="4495">
                <c:v>Flight8939</c:v>
              </c:pt>
              <c:pt idx="4496">
                <c:v>Flight9340</c:v>
              </c:pt>
              <c:pt idx="4497">
                <c:v>Flight7684</c:v>
              </c:pt>
              <c:pt idx="4498">
                <c:v>Flight7608</c:v>
              </c:pt>
              <c:pt idx="4499">
                <c:v>Flight7808</c:v>
              </c:pt>
              <c:pt idx="4500">
                <c:v>Flight8594</c:v>
              </c:pt>
              <c:pt idx="4501">
                <c:v>Flight6412</c:v>
              </c:pt>
              <c:pt idx="4502">
                <c:v>Flight7353</c:v>
              </c:pt>
              <c:pt idx="4503">
                <c:v>Flight54</c:v>
              </c:pt>
              <c:pt idx="4504">
                <c:v>Flight5657</c:v>
              </c:pt>
              <c:pt idx="4505">
                <c:v>Flight6665</c:v>
              </c:pt>
              <c:pt idx="4506">
                <c:v>Flight585</c:v>
              </c:pt>
              <c:pt idx="4507">
                <c:v>Flight56</c:v>
              </c:pt>
              <c:pt idx="4508">
                <c:v>Flight5852</c:v>
              </c:pt>
              <c:pt idx="4509">
                <c:v>Flight5800</c:v>
              </c:pt>
              <c:pt idx="4510">
                <c:v>Flight6711</c:v>
              </c:pt>
              <c:pt idx="4511">
                <c:v>Flight6637</c:v>
              </c:pt>
              <c:pt idx="4512">
                <c:v>Flight6179</c:v>
              </c:pt>
              <c:pt idx="4513">
                <c:v>Flight5985</c:v>
              </c:pt>
              <c:pt idx="4514">
                <c:v>Flight6182</c:v>
              </c:pt>
              <c:pt idx="4515">
                <c:v>Flight7127</c:v>
              </c:pt>
              <c:pt idx="4516">
                <c:v>Flight673</c:v>
              </c:pt>
              <c:pt idx="4517">
                <c:v>Flight7198</c:v>
              </c:pt>
              <c:pt idx="4518">
                <c:v>Flight6732</c:v>
              </c:pt>
              <c:pt idx="4519">
                <c:v>Flight5523</c:v>
              </c:pt>
              <c:pt idx="4520">
                <c:v>Flight6735</c:v>
              </c:pt>
              <c:pt idx="4521">
                <c:v>Flight7324</c:v>
              </c:pt>
              <c:pt idx="4522">
                <c:v>Flight6197</c:v>
              </c:pt>
              <c:pt idx="4523">
                <c:v>Flight7380</c:v>
              </c:pt>
              <c:pt idx="4524">
                <c:v>Flight5469</c:v>
              </c:pt>
              <c:pt idx="4525">
                <c:v>Flight6650</c:v>
              </c:pt>
              <c:pt idx="4526">
                <c:v>Flight5864</c:v>
              </c:pt>
              <c:pt idx="4527">
                <c:v>Flight6388</c:v>
              </c:pt>
              <c:pt idx="4528">
                <c:v>Flight6763</c:v>
              </c:pt>
              <c:pt idx="4529">
                <c:v>Flight7500</c:v>
              </c:pt>
              <c:pt idx="4530">
                <c:v>Flight542</c:v>
              </c:pt>
              <c:pt idx="4531">
                <c:v>Flight5499</c:v>
              </c:pt>
              <c:pt idx="4532">
                <c:v>Flight677</c:v>
              </c:pt>
              <c:pt idx="4533">
                <c:v>Flight6443</c:v>
              </c:pt>
              <c:pt idx="4534">
                <c:v>Flight5673</c:v>
              </c:pt>
              <c:pt idx="4535">
                <c:v>Flight6477</c:v>
              </c:pt>
              <c:pt idx="4536">
                <c:v>Flight6217</c:v>
              </c:pt>
              <c:pt idx="4537">
                <c:v>Flight6498</c:v>
              </c:pt>
              <c:pt idx="4538">
                <c:v>Flight5877</c:v>
              </c:pt>
              <c:pt idx="4539">
                <c:v>Flight7257</c:v>
              </c:pt>
              <c:pt idx="4540">
                <c:v>Flight5881</c:v>
              </c:pt>
              <c:pt idx="4541">
                <c:v>Flight6555</c:v>
              </c:pt>
              <c:pt idx="4542">
                <c:v>Flight6824</c:v>
              </c:pt>
              <c:pt idx="4543">
                <c:v>Flight732</c:v>
              </c:pt>
              <c:pt idx="4544">
                <c:v>Flight555</c:v>
              </c:pt>
              <c:pt idx="4545">
                <c:v>Flight6105</c:v>
              </c:pt>
              <c:pt idx="4546">
                <c:v>Flight6834</c:v>
              </c:pt>
              <c:pt idx="4547">
                <c:v>Flight6601</c:v>
              </c:pt>
              <c:pt idx="4548">
                <c:v>Flight5350</c:v>
              </c:pt>
              <c:pt idx="4549">
                <c:v>Flight662</c:v>
              </c:pt>
              <c:pt idx="4550">
                <c:v>Flight5692</c:v>
              </c:pt>
              <c:pt idx="4551">
                <c:v>Flight6649</c:v>
              </c:pt>
              <c:pt idx="4552">
                <c:v>Flight5364</c:v>
              </c:pt>
              <c:pt idx="4553">
                <c:v>Flight7458</c:v>
              </c:pt>
              <c:pt idx="4554">
                <c:v>Flight5909</c:v>
              </c:pt>
              <c:pt idx="4555">
                <c:v>Flight7495</c:v>
              </c:pt>
              <c:pt idx="4556">
                <c:v>Flight6887</c:v>
              </c:pt>
              <c:pt idx="4557">
                <c:v>Flight7076</c:v>
              </c:pt>
              <c:pt idx="4558">
                <c:v>Flight6284</c:v>
              </c:pt>
              <c:pt idx="4559">
                <c:v>Flight750</c:v>
              </c:pt>
              <c:pt idx="4560">
                <c:v>Flight690</c:v>
              </c:pt>
              <c:pt idx="4561">
                <c:v>Flight5994</c:v>
              </c:pt>
              <c:pt idx="4562">
                <c:v>Flight6900</c:v>
              </c:pt>
              <c:pt idx="4563">
                <c:v>Flight6415</c:v>
              </c:pt>
              <c:pt idx="4564">
                <c:v>Flight6902</c:v>
              </c:pt>
              <c:pt idx="4565">
                <c:v>Flight7114</c:v>
              </c:pt>
              <c:pt idx="4566">
                <c:v>Flight5921</c:v>
              </c:pt>
              <c:pt idx="4567">
                <c:v>Flight5503</c:v>
              </c:pt>
              <c:pt idx="4568">
                <c:v>Flight6911</c:v>
              </c:pt>
              <c:pt idx="4569">
                <c:v>Flight5599</c:v>
              </c:pt>
              <c:pt idx="4570">
                <c:v>Flight5336</c:v>
              </c:pt>
              <c:pt idx="4571">
                <c:v>Flight6473</c:v>
              </c:pt>
              <c:pt idx="4572">
                <c:v>Flight6920</c:v>
              </c:pt>
              <c:pt idx="4573">
                <c:v>Flight604</c:v>
              </c:pt>
              <c:pt idx="4574">
                <c:v>Flight6922</c:v>
              </c:pt>
              <c:pt idx="4575">
                <c:v>Flight7202</c:v>
              </c:pt>
              <c:pt idx="4576">
                <c:v>Flight630</c:v>
              </c:pt>
              <c:pt idx="4577">
                <c:v>Flight6049</c:v>
              </c:pt>
              <c:pt idx="4578">
                <c:v>Flight5563</c:v>
              </c:pt>
              <c:pt idx="4579">
                <c:v>Flight5450</c:v>
              </c:pt>
              <c:pt idx="4580">
                <c:v>Flight6941</c:v>
              </c:pt>
              <c:pt idx="4581">
                <c:v>Flight6536</c:v>
              </c:pt>
              <c:pt idx="4582">
                <c:v>Flight6314</c:v>
              </c:pt>
              <c:pt idx="4583">
                <c:v>Flight7270</c:v>
              </c:pt>
              <c:pt idx="4584">
                <c:v>Flight695</c:v>
              </c:pt>
              <c:pt idx="4585">
                <c:v>Flight7297</c:v>
              </c:pt>
              <c:pt idx="4586">
                <c:v>Flight5718</c:v>
              </c:pt>
              <c:pt idx="4587">
                <c:v>Flight5344</c:v>
              </c:pt>
              <c:pt idx="4588">
                <c:v>Flight6954</c:v>
              </c:pt>
              <c:pt idx="4589">
                <c:v>Flight7322</c:v>
              </c:pt>
              <c:pt idx="4590">
                <c:v>Flight5944</c:v>
              </c:pt>
              <c:pt idx="4591">
                <c:v>Flight6585</c:v>
              </c:pt>
              <c:pt idx="4592">
                <c:v>Flight5946</c:v>
              </c:pt>
              <c:pt idx="4593">
                <c:v>Flight6107</c:v>
              </c:pt>
              <c:pt idx="4594">
                <c:v>Flight7010</c:v>
              </c:pt>
              <c:pt idx="4595">
                <c:v>Flight6115</c:v>
              </c:pt>
              <c:pt idx="4596">
                <c:v>Flight6355</c:v>
              </c:pt>
              <c:pt idx="4597">
                <c:v>Flight5823</c:v>
              </c:pt>
              <c:pt idx="4598">
                <c:v>Flight5961</c:v>
              </c:pt>
              <c:pt idx="4599">
                <c:v>Flight6616</c:v>
              </c:pt>
              <c:pt idx="4600">
                <c:v>Flight6362</c:v>
              </c:pt>
              <c:pt idx="4601">
                <c:v>Flight6141</c:v>
              </c:pt>
              <c:pt idx="4602">
                <c:v>Flight5571</c:v>
              </c:pt>
              <c:pt idx="4603">
                <c:v>Flight6144</c:v>
              </c:pt>
              <c:pt idx="4604">
                <c:v>Flight5572</c:v>
              </c:pt>
              <c:pt idx="4605">
                <c:v>Flight6148</c:v>
              </c:pt>
              <c:pt idx="4606">
                <c:v>Flight7045</c:v>
              </c:pt>
              <c:pt idx="4607">
                <c:v>Flight5649</c:v>
              </c:pt>
              <c:pt idx="4608">
                <c:v>Flight6373</c:v>
              </c:pt>
              <c:pt idx="4609">
                <c:v>Flight746</c:v>
              </c:pt>
              <c:pt idx="4610">
                <c:v>Flight6377</c:v>
              </c:pt>
              <c:pt idx="4611">
                <c:v>Flight6680</c:v>
              </c:pt>
              <c:pt idx="4612">
                <c:v>Flight6380</c:v>
              </c:pt>
              <c:pt idx="4613">
                <c:v>Flight6683</c:v>
              </c:pt>
              <c:pt idx="4614">
                <c:v>Flight5979</c:v>
              </c:pt>
              <c:pt idx="4615">
                <c:v>Flight6406</c:v>
              </c:pt>
              <c:pt idx="4616">
                <c:v>Flight3282</c:v>
              </c:pt>
              <c:pt idx="4617">
                <c:v>Flight5191</c:v>
              </c:pt>
              <c:pt idx="4618">
                <c:v>Flight4011</c:v>
              </c:pt>
              <c:pt idx="4619">
                <c:v>Flight4308</c:v>
              </c:pt>
              <c:pt idx="4620">
                <c:v>Flight3918</c:v>
              </c:pt>
              <c:pt idx="4621">
                <c:v>Flight4353</c:v>
              </c:pt>
              <c:pt idx="4622">
                <c:v>Flight3964</c:v>
              </c:pt>
              <c:pt idx="4623">
                <c:v>Flight4370</c:v>
              </c:pt>
              <c:pt idx="4624">
                <c:v>Flight5130</c:v>
              </c:pt>
              <c:pt idx="4625">
                <c:v>Flight4384</c:v>
              </c:pt>
              <c:pt idx="4626">
                <c:v>Flight3412</c:v>
              </c:pt>
              <c:pt idx="4627">
                <c:v>Flight439</c:v>
              </c:pt>
              <c:pt idx="4628">
                <c:v>Flight4881</c:v>
              </c:pt>
              <c:pt idx="4629">
                <c:v>Flight3294</c:v>
              </c:pt>
              <c:pt idx="4630">
                <c:v>Flight4940</c:v>
              </c:pt>
              <c:pt idx="4631">
                <c:v>Flight3199</c:v>
              </c:pt>
              <c:pt idx="4632">
                <c:v>Flight3997</c:v>
              </c:pt>
              <c:pt idx="4633">
                <c:v>Flight344</c:v>
              </c:pt>
              <c:pt idx="4634">
                <c:v>Flight5115</c:v>
              </c:pt>
              <c:pt idx="4635">
                <c:v>Flight4150</c:v>
              </c:pt>
              <c:pt idx="4636">
                <c:v>Flight4255</c:v>
              </c:pt>
              <c:pt idx="4637">
                <c:v>Flight4157</c:v>
              </c:pt>
              <c:pt idx="4638">
                <c:v>Flight5232</c:v>
              </c:pt>
              <c:pt idx="4639">
                <c:v>Flight4411</c:v>
              </c:pt>
              <c:pt idx="4640">
                <c:v>Flight4109</c:v>
              </c:pt>
              <c:pt idx="4641">
                <c:v>Flight4415</c:v>
              </c:pt>
              <c:pt idx="4642">
                <c:v>Flight4868</c:v>
              </c:pt>
              <c:pt idx="4643">
                <c:v>Flight4166</c:v>
              </c:pt>
              <c:pt idx="4644">
                <c:v>Flight4892</c:v>
              </c:pt>
              <c:pt idx="4645">
                <c:v>Flight4440</c:v>
              </c:pt>
              <c:pt idx="4646">
                <c:v>Flight4938</c:v>
              </c:pt>
              <c:pt idx="4647">
                <c:v>Flight4172</c:v>
              </c:pt>
              <c:pt idx="4648">
                <c:v>Flight3958</c:v>
              </c:pt>
              <c:pt idx="4649">
                <c:v>Flight4448</c:v>
              </c:pt>
              <c:pt idx="4650">
                <c:v>Flight5006</c:v>
              </c:pt>
              <c:pt idx="4651">
                <c:v>Flight3758</c:v>
              </c:pt>
              <c:pt idx="4652">
                <c:v>Flight5055</c:v>
              </c:pt>
              <c:pt idx="4653">
                <c:v>Flight4470</c:v>
              </c:pt>
              <c:pt idx="4654">
                <c:v>Flight4012</c:v>
              </c:pt>
              <c:pt idx="4655">
                <c:v>Flight3236</c:v>
              </c:pt>
              <c:pt idx="4656">
                <c:v>Flight4038</c:v>
              </c:pt>
              <c:pt idx="4657">
                <c:v>Flight4477</c:v>
              </c:pt>
              <c:pt idx="4658">
                <c:v>Flight3368</c:v>
              </c:pt>
              <c:pt idx="4659">
                <c:v>Flight449</c:v>
              </c:pt>
              <c:pt idx="4660">
                <c:v>Flight4065</c:v>
              </c:pt>
              <c:pt idx="4661">
                <c:v>Flight4495</c:v>
              </c:pt>
              <c:pt idx="4662">
                <c:v>Flight5217</c:v>
              </c:pt>
              <c:pt idx="4663">
                <c:v>Flight3775</c:v>
              </c:pt>
              <c:pt idx="4664">
                <c:v>Flight5243</c:v>
              </c:pt>
              <c:pt idx="4665">
                <c:v>Flight4504</c:v>
              </c:pt>
              <c:pt idx="4666">
                <c:v>Flight5257</c:v>
              </c:pt>
              <c:pt idx="4667">
                <c:v>Flight4528</c:v>
              </c:pt>
              <c:pt idx="4668">
                <c:v>Flight5307</c:v>
              </c:pt>
              <c:pt idx="4669">
                <c:v>Flight3308</c:v>
              </c:pt>
              <c:pt idx="4670">
                <c:v>Flight3403</c:v>
              </c:pt>
              <c:pt idx="4671">
                <c:v>Flight4548</c:v>
              </c:pt>
              <c:pt idx="4672">
                <c:v>Flight3208</c:v>
              </c:pt>
              <c:pt idx="4673">
                <c:v>Flight4568</c:v>
              </c:pt>
              <c:pt idx="4674">
                <c:v>Flight3930</c:v>
              </c:pt>
              <c:pt idx="4675">
                <c:v>Flight3798</c:v>
              </c:pt>
              <c:pt idx="4676">
                <c:v>Flight3936</c:v>
              </c:pt>
              <c:pt idx="4677">
                <c:v>Flight3800</c:v>
              </c:pt>
              <c:pt idx="4678">
                <c:v>Flight4932</c:v>
              </c:pt>
              <c:pt idx="4679">
                <c:v>Flight4586</c:v>
              </c:pt>
              <c:pt idx="4680">
                <c:v>Flight4939</c:v>
              </c:pt>
              <c:pt idx="4681">
                <c:v>Flight4591</c:v>
              </c:pt>
              <c:pt idx="4682">
                <c:v>Flight4947</c:v>
              </c:pt>
              <c:pt idx="4683">
                <c:v>Flight3471</c:v>
              </c:pt>
              <c:pt idx="4684">
                <c:v>Flight3659</c:v>
              </c:pt>
              <c:pt idx="4685">
                <c:v>Flight4643</c:v>
              </c:pt>
              <c:pt idx="4686">
                <c:v>Flight3976</c:v>
              </c:pt>
              <c:pt idx="4687">
                <c:v>Flight3828</c:v>
              </c:pt>
              <c:pt idx="4688">
                <c:v>Flight3553</c:v>
              </c:pt>
              <c:pt idx="4689">
                <c:v>Flight4669</c:v>
              </c:pt>
              <c:pt idx="4690">
                <c:v>Flight505</c:v>
              </c:pt>
              <c:pt idx="4691">
                <c:v>Flight3839</c:v>
              </c:pt>
              <c:pt idx="4692">
                <c:v>Flight361</c:v>
              </c:pt>
              <c:pt idx="4693">
                <c:v>Flight4684</c:v>
              </c:pt>
              <c:pt idx="4694">
                <c:v>Flight5067</c:v>
              </c:pt>
              <c:pt idx="4695">
                <c:v>Flight4200</c:v>
              </c:pt>
              <c:pt idx="4696">
                <c:v>Flight5070</c:v>
              </c:pt>
              <c:pt idx="4697">
                <c:v>Flight3219</c:v>
              </c:pt>
              <c:pt idx="4698">
                <c:v>Flight4032</c:v>
              </c:pt>
              <c:pt idx="4699">
                <c:v>Flight3318</c:v>
              </c:pt>
              <c:pt idx="4700">
                <c:v>Flight4252</c:v>
              </c:pt>
              <c:pt idx="4701">
                <c:v>Flight3850</c:v>
              </c:pt>
              <c:pt idx="4702">
                <c:v>Flight3579</c:v>
              </c:pt>
              <c:pt idx="4703">
                <c:v>Flight3869</c:v>
              </c:pt>
              <c:pt idx="4704">
                <c:v>Flight4058</c:v>
              </c:pt>
              <c:pt idx="4705">
                <c:v>Flight5329</c:v>
              </c:pt>
              <c:pt idx="4706">
                <c:v>Flight4061</c:v>
              </c:pt>
              <c:pt idx="4707">
                <c:v>Flight4773</c:v>
              </c:pt>
              <c:pt idx="4708">
                <c:v>Flight5178</c:v>
              </c:pt>
              <c:pt idx="4709">
                <c:v>Flight4779</c:v>
              </c:pt>
              <c:pt idx="4710">
                <c:v>Flight4074</c:v>
              </c:pt>
              <c:pt idx="4711">
                <c:v>Flight3883</c:v>
              </c:pt>
              <c:pt idx="4712">
                <c:v>Flight5227</c:v>
              </c:pt>
              <c:pt idx="4713">
                <c:v>Flight4797</c:v>
              </c:pt>
              <c:pt idx="4714">
                <c:v>Flight5235</c:v>
              </c:pt>
              <c:pt idx="4715">
                <c:v>Flight4133</c:v>
              </c:pt>
              <c:pt idx="4716">
                <c:v>Flight4273</c:v>
              </c:pt>
              <c:pt idx="4717">
                <c:v>Flight3892</c:v>
              </c:pt>
              <c:pt idx="4718">
                <c:v>Flight4095</c:v>
              </c:pt>
              <c:pt idx="4719">
                <c:v>Flight3189</c:v>
              </c:pt>
              <c:pt idx="4720">
                <c:v>Flight5266</c:v>
              </c:pt>
              <c:pt idx="4721">
                <c:v>Flight4826</c:v>
              </c:pt>
              <c:pt idx="4722">
                <c:v>Flight4287</c:v>
              </c:pt>
              <c:pt idx="4723">
                <c:v>Flight4828</c:v>
              </c:pt>
              <c:pt idx="4724">
                <c:v>Flight4120</c:v>
              </c:pt>
              <c:pt idx="4725">
                <c:v>Flight3916</c:v>
              </c:pt>
              <c:pt idx="4726">
                <c:v>Flight3907</c:v>
              </c:pt>
              <c:pt idx="4727">
                <c:v>Flight2803</c:v>
              </c:pt>
              <c:pt idx="4728">
                <c:v>Flight2030</c:v>
              </c:pt>
              <c:pt idx="4729">
                <c:v>Flight1438</c:v>
              </c:pt>
              <c:pt idx="4730">
                <c:v>Flight2031</c:v>
              </c:pt>
              <c:pt idx="4731">
                <c:v>Flight1988</c:v>
              </c:pt>
              <c:pt idx="4732">
                <c:v>Flight1615</c:v>
              </c:pt>
              <c:pt idx="4733">
                <c:v>Flight2849</c:v>
              </c:pt>
              <c:pt idx="4734">
                <c:v>Flight215</c:v>
              </c:pt>
              <c:pt idx="4735">
                <c:v>Flight1367</c:v>
              </c:pt>
              <c:pt idx="4736">
                <c:v>Flight2161</c:v>
              </c:pt>
              <c:pt idx="4737">
                <c:v>Flight1612</c:v>
              </c:pt>
              <c:pt idx="4738">
                <c:v>Flight2440</c:v>
              </c:pt>
              <c:pt idx="4739">
                <c:v>Flight2785</c:v>
              </c:pt>
              <c:pt idx="4740">
                <c:v>Flight2442</c:v>
              </c:pt>
              <c:pt idx="4741">
                <c:v>Flight2814</c:v>
              </c:pt>
              <c:pt idx="4742">
                <c:v>Flight245</c:v>
              </c:pt>
              <c:pt idx="4743">
                <c:v>Flight1802</c:v>
              </c:pt>
              <c:pt idx="4744">
                <c:v>Flight2450</c:v>
              </c:pt>
              <c:pt idx="4745">
                <c:v>Flight2952</c:v>
              </c:pt>
              <c:pt idx="4746">
                <c:v>Flight2162</c:v>
              </c:pt>
              <c:pt idx="4747">
                <c:v>Flight2024</c:v>
              </c:pt>
              <c:pt idx="4748">
                <c:v>Flight104</c:v>
              </c:pt>
              <c:pt idx="4749">
                <c:v>Flight1391</c:v>
              </c:pt>
              <c:pt idx="4750">
                <c:v>Flight2467</c:v>
              </c:pt>
              <c:pt idx="4751">
                <c:v>Flight1560</c:v>
              </c:pt>
              <c:pt idx="4752">
                <c:v>Flight1498</c:v>
              </c:pt>
              <c:pt idx="4753">
                <c:v>Flight1018</c:v>
              </c:pt>
              <c:pt idx="4754">
                <c:v>Flight2166</c:v>
              </c:pt>
              <c:pt idx="4755">
                <c:v>Flight1457</c:v>
              </c:pt>
              <c:pt idx="4756">
                <c:v>Flight3129</c:v>
              </c:pt>
              <c:pt idx="4757">
                <c:v>Flight2806</c:v>
              </c:pt>
              <c:pt idx="4758">
                <c:v>Flight140</c:v>
              </c:pt>
              <c:pt idx="4759">
                <c:v>Flight1055</c:v>
              </c:pt>
              <c:pt idx="4760">
                <c:v>Flight2495</c:v>
              </c:pt>
              <c:pt idx="4761">
                <c:v>Flight2865</c:v>
              </c:pt>
              <c:pt idx="4762">
                <c:v>Flight1424</c:v>
              </c:pt>
              <c:pt idx="4763">
                <c:v>Flight1355</c:v>
              </c:pt>
              <c:pt idx="4764">
                <c:v>Flight2176</c:v>
              </c:pt>
              <c:pt idx="4765">
                <c:v>Flight2941</c:v>
              </c:pt>
              <c:pt idx="4766">
                <c:v>Flight2514</c:v>
              </c:pt>
              <c:pt idx="4767">
                <c:v>Flight2329</c:v>
              </c:pt>
              <c:pt idx="4768">
                <c:v>Flight2517</c:v>
              </c:pt>
              <c:pt idx="4769">
                <c:v>Flight1983</c:v>
              </c:pt>
              <c:pt idx="4770">
                <c:v>Flight1170</c:v>
              </c:pt>
              <c:pt idx="4771">
                <c:v>Flight3044</c:v>
              </c:pt>
              <c:pt idx="4772">
                <c:v>Flight122</c:v>
              </c:pt>
              <c:pt idx="4773">
                <c:v>Flight1883</c:v>
              </c:pt>
              <c:pt idx="4774">
                <c:v>Flight1661</c:v>
              </c:pt>
              <c:pt idx="4775">
                <c:v>Flight1398</c:v>
              </c:pt>
              <c:pt idx="4776">
                <c:v>Flight2189</c:v>
              </c:pt>
              <c:pt idx="4777">
                <c:v>Flight1447</c:v>
              </c:pt>
              <c:pt idx="4778">
                <c:v>Flight2539</c:v>
              </c:pt>
              <c:pt idx="4779">
                <c:v>Flight1564</c:v>
              </c:pt>
              <c:pt idx="4780">
                <c:v>Flight254</c:v>
              </c:pt>
              <c:pt idx="4781">
                <c:v>Flight20</c:v>
              </c:pt>
              <c:pt idx="4782">
                <c:v>Flight2197</c:v>
              </c:pt>
              <c:pt idx="4783">
                <c:v>Flight278</c:v>
              </c:pt>
              <c:pt idx="4784">
                <c:v>Flight22</c:v>
              </c:pt>
              <c:pt idx="4785">
                <c:v>Flight2786</c:v>
              </c:pt>
              <c:pt idx="4786">
                <c:v>Flight109</c:v>
              </c:pt>
              <c:pt idx="4787">
                <c:v>Flight1982</c:v>
              </c:pt>
              <c:pt idx="4788">
                <c:v>Flight1674</c:v>
              </c:pt>
              <c:pt idx="4789">
                <c:v>Flight2804</c:v>
              </c:pt>
              <c:pt idx="4790">
                <c:v>Flight1677</c:v>
              </c:pt>
              <c:pt idx="4791">
                <c:v>Flight1972</c:v>
              </c:pt>
              <c:pt idx="4792">
                <c:v>Flight2206</c:v>
              </c:pt>
              <c:pt idx="4793">
                <c:v>Flight282</c:v>
              </c:pt>
              <c:pt idx="4794">
                <c:v>Flight1000</c:v>
              </c:pt>
              <c:pt idx="4795">
                <c:v>Flight2846</c:v>
              </c:pt>
              <c:pt idx="4796">
                <c:v>Flight2605</c:v>
              </c:pt>
              <c:pt idx="4797">
                <c:v>Flight1789</c:v>
              </c:pt>
              <c:pt idx="4798">
                <c:v>Flight1231</c:v>
              </c:pt>
              <c:pt idx="4799">
                <c:v>Flight1460</c:v>
              </c:pt>
              <c:pt idx="4800">
                <c:v>Flight1233</c:v>
              </c:pt>
              <c:pt idx="4801">
                <c:v>Flight1805</c:v>
              </c:pt>
              <c:pt idx="4802">
                <c:v>Flight1535</c:v>
              </c:pt>
              <c:pt idx="4803">
                <c:v>Flight2086</c:v>
              </c:pt>
              <c:pt idx="4804">
                <c:v>Flight2245</c:v>
              </c:pt>
              <c:pt idx="4805">
                <c:v>Flight1942</c:v>
              </c:pt>
              <c:pt idx="4806">
                <c:v>Flight2656</c:v>
              </c:pt>
              <c:pt idx="4807">
                <c:v>Flight2016</c:v>
              </c:pt>
              <c:pt idx="4808">
                <c:v>Flight1717</c:v>
              </c:pt>
              <c:pt idx="4809">
                <c:v>Flight2325</c:v>
              </c:pt>
              <c:pt idx="4810">
                <c:v>Flight2664</c:v>
              </c:pt>
              <c:pt idx="4811">
                <c:v>Flight1584</c:v>
              </c:pt>
              <c:pt idx="4812">
                <c:v>Flight1721</c:v>
              </c:pt>
              <c:pt idx="4813">
                <c:v>Flight2347</c:v>
              </c:pt>
              <c:pt idx="4814">
                <c:v>Flight1031</c:v>
              </c:pt>
              <c:pt idx="4815">
                <c:v>Flight3014</c:v>
              </c:pt>
              <c:pt idx="4816">
                <c:v>Flight2272</c:v>
              </c:pt>
              <c:pt idx="4817">
                <c:v>Flight126</c:v>
              </c:pt>
              <c:pt idx="4818">
                <c:v>Flight1970</c:v>
              </c:pt>
              <c:pt idx="4819">
                <c:v>Flight1876</c:v>
              </c:pt>
              <c:pt idx="4820">
                <c:v>Flight1554</c:v>
              </c:pt>
              <c:pt idx="4821">
                <c:v>Flight3070</c:v>
              </c:pt>
              <c:pt idx="4822">
                <c:v>Flight1733</c:v>
              </c:pt>
              <c:pt idx="4823">
                <c:v>Flight1884</c:v>
              </c:pt>
              <c:pt idx="4824">
                <c:v>Flight273</c:v>
              </c:pt>
              <c:pt idx="4825">
                <c:v>Flight1392</c:v>
              </c:pt>
              <c:pt idx="4826">
                <c:v>Flight1743</c:v>
              </c:pt>
              <c:pt idx="4827">
                <c:v>Flight2143</c:v>
              </c:pt>
              <c:pt idx="4828">
                <c:v>Flight1557</c:v>
              </c:pt>
              <c:pt idx="4829">
                <c:v>Flight1744</c:v>
              </c:pt>
              <c:pt idx="4830">
                <c:v>Flight2490</c:v>
              </c:pt>
              <c:pt idx="4831">
                <c:v>Flight1043</c:v>
              </c:pt>
              <c:pt idx="4832">
                <c:v>Flight7583</c:v>
              </c:pt>
              <c:pt idx="4833">
                <c:v>Flight8173</c:v>
              </c:pt>
              <c:pt idx="4834">
                <c:v>Flight8027</c:v>
              </c:pt>
              <c:pt idx="4835">
                <c:v>Flight5995</c:v>
              </c:pt>
              <c:pt idx="4836">
                <c:v>Flight7280</c:v>
              </c:pt>
              <c:pt idx="4837">
                <c:v>Flight5226</c:v>
              </c:pt>
              <c:pt idx="4838">
                <c:v>Flight2053</c:v>
              </c:pt>
              <c:pt idx="4839">
                <c:v>Flight8969</c:v>
              </c:pt>
              <c:pt idx="4840">
                <c:v>Flight773</c:v>
              </c:pt>
              <c:pt idx="4841">
                <c:v>Flight6294</c:v>
              </c:pt>
              <c:pt idx="4842">
                <c:v>Flight6156</c:v>
              </c:pt>
              <c:pt idx="4843">
                <c:v>Flight6506</c:v>
              </c:pt>
              <c:pt idx="4844">
                <c:v>Flight4101</c:v>
              </c:pt>
              <c:pt idx="4845">
                <c:v>Flight5214</c:v>
              </c:pt>
              <c:pt idx="4846">
                <c:v>Flight2970</c:v>
              </c:pt>
              <c:pt idx="4847">
                <c:v>Flight2500</c:v>
              </c:pt>
              <c:pt idx="4848">
                <c:v>Flight2256</c:v>
              </c:pt>
              <c:pt idx="4849">
                <c:v>Flight6667</c:v>
              </c:pt>
              <c:pt idx="4850">
                <c:v>Flight4532</c:v>
              </c:pt>
              <c:pt idx="4851">
                <c:v>Flight3384</c:v>
              </c:pt>
              <c:pt idx="4852">
                <c:v>Flight9124</c:v>
              </c:pt>
              <c:pt idx="4853">
                <c:v>Flight7667</c:v>
              </c:pt>
              <c:pt idx="4854">
                <c:v>Flight9576</c:v>
              </c:pt>
              <c:pt idx="4855">
                <c:v>Flight8154</c:v>
              </c:pt>
              <c:pt idx="4856">
                <c:v>Flight8555</c:v>
              </c:pt>
              <c:pt idx="4857">
                <c:v>Flight7638</c:v>
              </c:pt>
              <c:pt idx="4858">
                <c:v>Flight7853</c:v>
              </c:pt>
              <c:pt idx="4859">
                <c:v>Flight8950</c:v>
              </c:pt>
              <c:pt idx="4860">
                <c:v>Flight9606</c:v>
              </c:pt>
              <c:pt idx="4861">
                <c:v>Flight9304</c:v>
              </c:pt>
              <c:pt idx="4862">
                <c:v>Flight865</c:v>
              </c:pt>
              <c:pt idx="4863">
                <c:v>Flight7704</c:v>
              </c:pt>
              <c:pt idx="4864">
                <c:v>Flight7995</c:v>
              </c:pt>
              <c:pt idx="4865">
                <c:v>Flight9312</c:v>
              </c:pt>
              <c:pt idx="4866">
                <c:v>Flight7794</c:v>
              </c:pt>
              <c:pt idx="4867">
                <c:v>Flight7656</c:v>
              </c:pt>
              <c:pt idx="4868">
                <c:v>Flight884</c:v>
              </c:pt>
              <c:pt idx="4869">
                <c:v>Flight8052</c:v>
              </c:pt>
              <c:pt idx="4870">
                <c:v>Flight9589</c:v>
              </c:pt>
              <c:pt idx="4871">
                <c:v>Flight8472</c:v>
              </c:pt>
              <c:pt idx="4872">
                <c:v>Flight8023</c:v>
              </c:pt>
              <c:pt idx="4873">
                <c:v>Flight8473</c:v>
              </c:pt>
              <c:pt idx="4874">
                <c:v>Flight891</c:v>
              </c:pt>
              <c:pt idx="4875">
                <c:v>Flight9263</c:v>
              </c:pt>
              <c:pt idx="4876">
                <c:v>Flight8540</c:v>
              </c:pt>
              <c:pt idx="4877">
                <c:v>Flight7893</c:v>
              </c:pt>
              <c:pt idx="4878">
                <c:v>Flight7685</c:v>
              </c:pt>
              <c:pt idx="4879">
                <c:v>Flight8972</c:v>
              </c:pt>
              <c:pt idx="4880">
                <c:v>Flight8794</c:v>
              </c:pt>
              <c:pt idx="4881">
                <c:v>Flight8974</c:v>
              </c:pt>
              <c:pt idx="4882">
                <c:v>Flight7842</c:v>
              </c:pt>
              <c:pt idx="4883">
                <c:v>Flight7960</c:v>
              </c:pt>
              <c:pt idx="4884">
                <c:v>Flight9140</c:v>
              </c:pt>
              <c:pt idx="4885">
                <c:v>Flight8168</c:v>
              </c:pt>
              <c:pt idx="4886">
                <c:v>Flight8596</c:v>
              </c:pt>
              <c:pt idx="4887">
                <c:v>Flight8303</c:v>
              </c:pt>
              <c:pt idx="4888">
                <c:v>Flight792</c:v>
              </c:pt>
              <c:pt idx="4889">
                <c:v>Flight9341</c:v>
              </c:pt>
              <c:pt idx="4890">
                <c:v>Flight8403</c:v>
              </c:pt>
              <c:pt idx="4891">
                <c:v>Flight8701</c:v>
              </c:pt>
              <c:pt idx="4892">
                <c:v>Flight8617</c:v>
              </c:pt>
              <c:pt idx="4893">
                <c:v>Flight8485</c:v>
              </c:pt>
              <c:pt idx="4894">
                <c:v>Flight786</c:v>
              </c:pt>
              <c:pt idx="4895">
                <c:v>Flight8487</c:v>
              </c:pt>
              <c:pt idx="4896">
                <c:v>Flight8883</c:v>
              </c:pt>
              <c:pt idx="4897">
                <c:v>Flight9349</c:v>
              </c:pt>
              <c:pt idx="4898">
                <c:v>Flight7697</c:v>
              </c:pt>
              <c:pt idx="4899">
                <c:v>Flight935</c:v>
              </c:pt>
              <c:pt idx="4900">
                <c:v>Flight8645</c:v>
              </c:pt>
              <c:pt idx="4901">
                <c:v>Flight8660</c:v>
              </c:pt>
              <c:pt idx="4902">
                <c:v>Flight854</c:v>
              </c:pt>
              <c:pt idx="4903">
                <c:v>Flight7573</c:v>
              </c:pt>
              <c:pt idx="4904">
                <c:v>Flight8552</c:v>
              </c:pt>
              <c:pt idx="4905">
                <c:v>Flight9003</c:v>
              </c:pt>
              <c:pt idx="4906">
                <c:v>Flight7544</c:v>
              </c:pt>
              <c:pt idx="4907">
                <c:v>Flight8496</c:v>
              </c:pt>
              <c:pt idx="4908">
                <c:v>Flight8782</c:v>
              </c:pt>
              <c:pt idx="4909">
                <c:v>Flight8497</c:v>
              </c:pt>
              <c:pt idx="4910">
                <c:v>Flight8364</c:v>
              </c:pt>
              <c:pt idx="4911">
                <c:v>Flight7964</c:v>
              </c:pt>
              <c:pt idx="4912">
                <c:v>Flight9499</c:v>
              </c:pt>
              <c:pt idx="4913">
                <c:v>Flight764</c:v>
              </c:pt>
              <c:pt idx="4914">
                <c:v>Flight8101</c:v>
              </c:pt>
              <c:pt idx="4915">
                <c:v>Flight9379</c:v>
              </c:pt>
              <c:pt idx="4916">
                <c:v>Flight8227</c:v>
              </c:pt>
              <c:pt idx="4917">
                <c:v>Flight7829</c:v>
              </c:pt>
              <c:pt idx="4918">
                <c:v>Flight8106</c:v>
              </c:pt>
              <c:pt idx="4919">
                <c:v>Flight8072</c:v>
              </c:pt>
              <c:pt idx="4920">
                <c:v>Flight8003</c:v>
              </c:pt>
              <c:pt idx="4921">
                <c:v>Flight8187</c:v>
              </c:pt>
              <c:pt idx="4922">
                <c:v>Flight7795</c:v>
              </c:pt>
              <c:pt idx="4923">
                <c:v>Flight9033</c:v>
              </c:pt>
              <c:pt idx="4924">
                <c:v>Flight9164</c:v>
              </c:pt>
              <c:pt idx="4925">
                <c:v>Flight766</c:v>
              </c:pt>
              <c:pt idx="4926">
                <c:v>Flight917</c:v>
              </c:pt>
              <c:pt idx="4927">
                <c:v>Flight8331</c:v>
              </c:pt>
              <c:pt idx="4928">
                <c:v>Flight8007</c:v>
              </c:pt>
              <c:pt idx="4929">
                <c:v>Flight8519</c:v>
              </c:pt>
              <c:pt idx="4930">
                <c:v>Flight8847</c:v>
              </c:pt>
              <c:pt idx="4931">
                <c:v>Flight9042</c:v>
              </c:pt>
              <c:pt idx="4932">
                <c:v>Flight8857</c:v>
              </c:pt>
              <c:pt idx="4933">
                <c:v>Flight9045</c:v>
              </c:pt>
              <c:pt idx="4934">
                <c:v>Flight7611</c:v>
              </c:pt>
              <c:pt idx="4935">
                <c:v>Flight9425</c:v>
              </c:pt>
              <c:pt idx="4936">
                <c:v>Flight8868</c:v>
              </c:pt>
              <c:pt idx="4937">
                <c:v>Flight8749</c:v>
              </c:pt>
              <c:pt idx="4938">
                <c:v>Flight9200</c:v>
              </c:pt>
              <c:pt idx="4939">
                <c:v>Flight9434</c:v>
              </c:pt>
              <c:pt idx="4940">
                <c:v>Flight7860</c:v>
              </c:pt>
              <c:pt idx="4941">
                <c:v>Flight820</c:v>
              </c:pt>
              <c:pt idx="4942">
                <c:v>Flight9215</c:v>
              </c:pt>
              <c:pt idx="4943">
                <c:v>Flight8935</c:v>
              </c:pt>
              <c:pt idx="4944">
                <c:v>Flight8944</c:v>
              </c:pt>
              <c:pt idx="4945">
                <c:v>Flight8532</c:v>
              </c:pt>
              <c:pt idx="4946">
                <c:v>Flight8267</c:v>
              </c:pt>
              <c:pt idx="4947">
                <c:v>Flight8533</c:v>
              </c:pt>
              <c:pt idx="4948">
                <c:v>Flight8643</c:v>
              </c:pt>
              <c:pt idx="4949">
                <c:v>Flight7549</c:v>
              </c:pt>
              <c:pt idx="4950">
                <c:v>Flight767</c:v>
              </c:pt>
              <c:pt idx="4951">
                <c:v>Flight8440</c:v>
              </c:pt>
              <c:pt idx="4952">
                <c:v>Flight9244</c:v>
              </c:pt>
              <c:pt idx="4953">
                <c:v>Flight7875</c:v>
              </c:pt>
              <c:pt idx="4954">
                <c:v>Flight8947</c:v>
              </c:pt>
              <c:pt idx="4955">
                <c:v>Flight8345</c:v>
              </c:pt>
              <c:pt idx="4956">
                <c:v>Flight8341</c:v>
              </c:pt>
              <c:pt idx="4957">
                <c:v>Flight7987</c:v>
              </c:pt>
              <c:pt idx="4958">
                <c:v>Flight8446</c:v>
              </c:pt>
              <c:pt idx="4959">
                <c:v>Flight7023</c:v>
              </c:pt>
              <c:pt idx="4960">
                <c:v>Flight7099</c:v>
              </c:pt>
              <c:pt idx="4961">
                <c:v>Flight6206</c:v>
              </c:pt>
              <c:pt idx="4962">
                <c:v>Flight5676</c:v>
              </c:pt>
              <c:pt idx="4963">
                <c:v>Flight5956</c:v>
              </c:pt>
              <c:pt idx="4964">
                <c:v>Flight6183</c:v>
              </c:pt>
              <c:pt idx="4965">
                <c:v>Flight6128</c:v>
              </c:pt>
              <c:pt idx="4966">
                <c:v>Flight6728</c:v>
              </c:pt>
              <c:pt idx="4967">
                <c:v>Flight5492</c:v>
              </c:pt>
              <c:pt idx="4968">
                <c:v>Flight7098</c:v>
              </c:pt>
              <c:pt idx="4969">
                <c:v>Flight6981</c:v>
              </c:pt>
              <c:pt idx="4970">
                <c:v>Flight6227</c:v>
              </c:pt>
              <c:pt idx="4971">
                <c:v>Flight7336</c:v>
              </c:pt>
              <c:pt idx="4972">
                <c:v>Flight5754</c:v>
              </c:pt>
              <c:pt idx="4973">
                <c:v>Flight7370</c:v>
              </c:pt>
              <c:pt idx="4974">
                <c:v>Flight537</c:v>
              </c:pt>
              <c:pt idx="4975">
                <c:v>Flight7401</c:v>
              </c:pt>
              <c:pt idx="4976">
                <c:v>Flight6811</c:v>
              </c:pt>
              <c:pt idx="4977">
                <c:v>Flight5832</c:v>
              </c:pt>
              <c:pt idx="4978">
                <c:v>Flight5500</c:v>
              </c:pt>
              <c:pt idx="4979">
                <c:v>Flight7108</c:v>
              </c:pt>
              <c:pt idx="4980">
                <c:v>Flight7454</c:v>
              </c:pt>
              <c:pt idx="4981">
                <c:v>Flight5352</c:v>
              </c:pt>
              <c:pt idx="4982">
                <c:v>Flight7079</c:v>
              </c:pt>
              <c:pt idx="4983">
                <c:v>Flight5929</c:v>
              </c:pt>
              <c:pt idx="4984">
                <c:v>Flight5567</c:v>
              </c:pt>
              <c:pt idx="4985">
                <c:v>Flight5884</c:v>
              </c:pt>
              <c:pt idx="4986">
                <c:v>Flight733</c:v>
              </c:pt>
              <c:pt idx="4987">
                <c:v>Flight5681</c:v>
              </c:pt>
              <c:pt idx="4988">
                <c:v>Flight5384</c:v>
              </c:pt>
              <c:pt idx="4989">
                <c:v>Flight6817</c:v>
              </c:pt>
              <c:pt idx="4990">
                <c:v>Flight5966</c:v>
              </c:pt>
              <c:pt idx="4991">
                <c:v>Flight7141</c:v>
              </c:pt>
              <c:pt idx="4992">
                <c:v>Flight6901</c:v>
              </c:pt>
              <c:pt idx="4993">
                <c:v>Flight5764</c:v>
              </c:pt>
              <c:pt idx="4994">
                <c:v>Flight7395</c:v>
              </c:pt>
              <c:pt idx="4995">
                <c:v>Flight602</c:v>
              </c:pt>
              <c:pt idx="4996">
                <c:v>Flight7411</c:v>
              </c:pt>
              <c:pt idx="4997">
                <c:v>Flight560</c:v>
              </c:pt>
              <c:pt idx="4998">
                <c:v>Flight6776</c:v>
              </c:pt>
              <c:pt idx="4999">
                <c:v>Flight6030</c:v>
              </c:pt>
              <c:pt idx="5000">
                <c:v>Flight5972</c:v>
              </c:pt>
              <c:pt idx="5001">
                <c:v>Flight5772</c:v>
              </c:pt>
              <c:pt idx="5002">
                <c:v>Flight615</c:v>
              </c:pt>
              <c:pt idx="5003">
                <c:v>Flight7178</c:v>
              </c:pt>
              <c:pt idx="5004">
                <c:v>Flight6196</c:v>
              </c:pt>
              <c:pt idx="5005">
                <c:v>Flight7185</c:v>
              </c:pt>
              <c:pt idx="5006">
                <c:v>Flight7478</c:v>
              </c:pt>
              <c:pt idx="5007">
                <c:v>Flight6305</c:v>
              </c:pt>
              <c:pt idx="5008">
                <c:v>Flight6783</c:v>
              </c:pt>
              <c:pt idx="5009">
                <c:v>Flight6935</c:v>
              </c:pt>
              <c:pt idx="5010">
                <c:v>Flight5986</c:v>
              </c:pt>
              <c:pt idx="5011">
                <c:v>Flight6692</c:v>
              </c:pt>
              <c:pt idx="5012">
                <c:v>Flight5628</c:v>
              </c:pt>
              <c:pt idx="5013">
                <c:v>Flight6730</c:v>
              </c:pt>
              <c:pt idx="5014">
                <c:v>Flight70</c:v>
              </c:pt>
              <c:pt idx="5015">
                <c:v>Flight5423</c:v>
              </c:pt>
              <c:pt idx="5016">
                <c:v>Flight7007</c:v>
              </c:pt>
              <c:pt idx="5017">
                <c:v>Flight649</c:v>
              </c:pt>
              <c:pt idx="5018">
                <c:v>Flight6853</c:v>
              </c:pt>
              <c:pt idx="5019">
                <c:v>Flight5853</c:v>
              </c:pt>
              <c:pt idx="5020">
                <c:v>Flight6259</c:v>
              </c:pt>
              <c:pt idx="5021">
                <c:v>Flight6240</c:v>
              </c:pt>
              <c:pt idx="5022">
                <c:v>Flight7349</c:v>
              </c:pt>
              <c:pt idx="5023">
                <c:v>Flight6319</c:v>
              </c:pt>
              <c:pt idx="5024">
                <c:v>Flight5362</c:v>
              </c:pt>
              <c:pt idx="5025">
                <c:v>Flight7225</c:v>
              </c:pt>
              <c:pt idx="5026">
                <c:v>Flight5635</c:v>
              </c:pt>
              <c:pt idx="5027">
                <c:v>Flight6866</c:v>
              </c:pt>
              <c:pt idx="5028">
                <c:v>Flight5637</c:v>
              </c:pt>
              <c:pt idx="5029">
                <c:v>Flight7378</c:v>
              </c:pt>
              <c:pt idx="5030">
                <c:v>Flight7034</c:v>
              </c:pt>
              <c:pt idx="5031">
                <c:v>Flight6869</c:v>
              </c:pt>
              <c:pt idx="5032">
                <c:v>Flight6508</c:v>
              </c:pt>
              <c:pt idx="5033">
                <c:v>Flight7386</c:v>
              </c:pt>
              <c:pt idx="5034">
                <c:v>Flight5382</c:v>
              </c:pt>
              <c:pt idx="5035">
                <c:v>Flight7035</c:v>
              </c:pt>
              <c:pt idx="5036">
                <c:v>Flight7245</c:v>
              </c:pt>
              <c:pt idx="5037">
                <c:v>Flight5459</c:v>
              </c:pt>
              <c:pt idx="5038">
                <c:v>Flight7249</c:v>
              </c:pt>
              <c:pt idx="5039">
                <c:v>Flight6137</c:v>
              </c:pt>
              <c:pt idx="5040">
                <c:v>Flight653</c:v>
              </c:pt>
              <c:pt idx="5041">
                <c:v>Flight5368</c:v>
              </c:pt>
              <c:pt idx="5042">
                <c:v>Flight5564</c:v>
              </c:pt>
              <c:pt idx="5043">
                <c:v>Flight7423</c:v>
              </c:pt>
              <c:pt idx="5044">
                <c:v>Flight696</c:v>
              </c:pt>
              <c:pt idx="5045">
                <c:v>Flight6642</c:v>
              </c:pt>
              <c:pt idx="5046">
                <c:v>Flight5486</c:v>
              </c:pt>
              <c:pt idx="5047">
                <c:v>Flight6647</c:v>
              </c:pt>
              <c:pt idx="5048">
                <c:v>Flight7263</c:v>
              </c:pt>
              <c:pt idx="5049">
                <c:v>Flight6872</c:v>
              </c:pt>
              <c:pt idx="5050">
                <c:v>Flight5453</c:v>
              </c:pt>
              <c:pt idx="5051">
                <c:v>Flight6277</c:v>
              </c:pt>
              <c:pt idx="5052">
                <c:v>Flight6203</c:v>
              </c:pt>
              <c:pt idx="5053">
                <c:v>Flight745</c:v>
              </c:pt>
              <c:pt idx="5054">
                <c:v>Flight6545</c:v>
              </c:pt>
              <c:pt idx="5055">
                <c:v>Flight6658</c:v>
              </c:pt>
              <c:pt idx="5056">
                <c:v>Flight5916</c:v>
              </c:pt>
              <c:pt idx="5057">
                <c:v>Flight5543</c:v>
              </c:pt>
              <c:pt idx="5058">
                <c:v>Flight5586</c:v>
              </c:pt>
              <c:pt idx="5059">
                <c:v>Flight6666</c:v>
              </c:pt>
              <c:pt idx="5060">
                <c:v>Flight6710</c:v>
              </c:pt>
              <c:pt idx="5061">
                <c:v>Flight7474</c:v>
              </c:pt>
              <c:pt idx="5062">
                <c:v>Flight6556</c:v>
              </c:pt>
              <c:pt idx="5063">
                <c:v>Flight6669</c:v>
              </c:pt>
              <c:pt idx="5064">
                <c:v>Flight7291</c:v>
              </c:pt>
              <c:pt idx="5065">
                <c:v>Flight5654</c:v>
              </c:pt>
              <c:pt idx="5066">
                <c:v>Flight7292</c:v>
              </c:pt>
              <c:pt idx="5067">
                <c:v>Flight6897</c:v>
              </c:pt>
              <c:pt idx="5068">
                <c:v>Flight6974</c:v>
              </c:pt>
              <c:pt idx="5069">
                <c:v>Flight616</c:v>
              </c:pt>
              <c:pt idx="5070">
                <c:v>Flight6090</c:v>
              </c:pt>
              <c:pt idx="5071">
                <c:v>Flight7301</c:v>
              </c:pt>
              <c:pt idx="5072">
                <c:v>Flight7092</c:v>
              </c:pt>
              <c:pt idx="5073">
                <c:v>Flight7104</c:v>
              </c:pt>
              <c:pt idx="5074">
                <c:v>Flight4067</c:v>
              </c:pt>
              <c:pt idx="5075">
                <c:v>Flight5125</c:v>
              </c:pt>
              <c:pt idx="5076">
                <c:v>Flight5255</c:v>
              </c:pt>
              <c:pt idx="5077">
                <c:v>Flight4876</c:v>
              </c:pt>
              <c:pt idx="5078">
                <c:v>Flight3382</c:v>
              </c:pt>
              <c:pt idx="5079">
                <c:v>Flight4878</c:v>
              </c:pt>
              <c:pt idx="5080">
                <c:v>Flight334</c:v>
              </c:pt>
              <c:pt idx="5081">
                <c:v>Flight4385</c:v>
              </c:pt>
              <c:pt idx="5082">
                <c:v>Flight532</c:v>
              </c:pt>
              <c:pt idx="5083">
                <c:v>Flight3423</c:v>
              </c:pt>
              <c:pt idx="5084">
                <c:v>Flight3498</c:v>
              </c:pt>
              <c:pt idx="5085">
                <c:v>Flight4888</c:v>
              </c:pt>
              <c:pt idx="5086">
                <c:v>Flight4062</c:v>
              </c:pt>
              <c:pt idx="5087">
                <c:v>Flight4391</c:v>
              </c:pt>
              <c:pt idx="5088">
                <c:v>Flight4519</c:v>
              </c:pt>
              <c:pt idx="5089">
                <c:v>Flight324</c:v>
              </c:pt>
              <c:pt idx="5090">
                <c:v>Flight3446</c:v>
              </c:pt>
              <c:pt idx="5091">
                <c:v>Flight4901</c:v>
              </c:pt>
              <c:pt idx="5092">
                <c:v>Flight4866</c:v>
              </c:pt>
              <c:pt idx="5093">
                <c:v>Flight4908</c:v>
              </c:pt>
              <c:pt idx="5094">
                <c:v>Flight3683</c:v>
              </c:pt>
              <c:pt idx="5095">
                <c:v>Flight4351</c:v>
              </c:pt>
              <c:pt idx="5096">
                <c:v>Flight5128</c:v>
              </c:pt>
              <c:pt idx="5097">
                <c:v>Flight3945</c:v>
              </c:pt>
              <c:pt idx="5098">
                <c:v>Flight4382</c:v>
              </c:pt>
              <c:pt idx="5099">
                <c:v>Flight3537</c:v>
              </c:pt>
              <c:pt idx="5100">
                <c:v>Flight4765</c:v>
              </c:pt>
              <c:pt idx="5101">
                <c:v>Flight3947</c:v>
              </c:pt>
              <c:pt idx="5102">
                <c:v>Flight4777</c:v>
              </c:pt>
              <c:pt idx="5103">
                <c:v>Flight3949</c:v>
              </c:pt>
              <c:pt idx="5104">
                <c:v>Flight5184</c:v>
              </c:pt>
              <c:pt idx="5105">
                <c:v>Flight3275</c:v>
              </c:pt>
              <c:pt idx="5106">
                <c:v>Flight4782</c:v>
              </c:pt>
              <c:pt idx="5107">
                <c:v>Flight4553</c:v>
              </c:pt>
              <c:pt idx="5108">
                <c:v>Flight3888</c:v>
              </c:pt>
              <c:pt idx="5109">
                <c:v>Flight4934</c:v>
              </c:pt>
              <c:pt idx="5110">
                <c:v>Flight389</c:v>
              </c:pt>
              <c:pt idx="5111">
                <c:v>Flight4602</c:v>
              </c:pt>
              <c:pt idx="5112">
                <c:v>Flight5252</c:v>
              </c:pt>
              <c:pt idx="5113">
                <c:v>Flight4607</c:v>
              </c:pt>
              <c:pt idx="5114">
                <c:v>Flight4099</c:v>
              </c:pt>
              <c:pt idx="5115">
                <c:v>Flight3313</c:v>
              </c:pt>
              <c:pt idx="5116">
                <c:v>Flight5268</c:v>
              </c:pt>
              <c:pt idx="5117">
                <c:v>Flight3954</c:v>
              </c:pt>
              <c:pt idx="5118">
                <c:v>Flight5301</c:v>
              </c:pt>
              <c:pt idx="5119">
                <c:v>Flight3955</c:v>
              </c:pt>
              <c:pt idx="5120">
                <c:v>Flight4550</c:v>
              </c:pt>
              <c:pt idx="5121">
                <c:v>Flight3812</c:v>
              </c:pt>
              <c:pt idx="5122">
                <c:v>Flight4734</c:v>
              </c:pt>
              <c:pt idx="5123">
                <c:v>Flight4635</c:v>
              </c:pt>
              <c:pt idx="5124">
                <c:v>Flight4741</c:v>
              </c:pt>
              <c:pt idx="5125">
                <c:v>Flight464</c:v>
              </c:pt>
              <c:pt idx="5126">
                <c:v>Flight4212</c:v>
              </c:pt>
              <c:pt idx="5127">
                <c:v>Flight3418</c:v>
              </c:pt>
              <c:pt idx="5128">
                <c:v>Flight5162</c:v>
              </c:pt>
              <c:pt idx="5129">
                <c:v>Flight3971</c:v>
              </c:pt>
              <c:pt idx="5130">
                <c:v>Flight5167</c:v>
              </c:pt>
              <c:pt idx="5131">
                <c:v>Flight3481</c:v>
              </c:pt>
              <c:pt idx="5132">
                <c:v>Flight3638</c:v>
              </c:pt>
              <c:pt idx="5133">
                <c:v>Flight4991</c:v>
              </c:pt>
              <c:pt idx="5134">
                <c:v>Flight4774</c:v>
              </c:pt>
              <c:pt idx="5135">
                <c:v>Flight4993</c:v>
              </c:pt>
              <c:pt idx="5136">
                <c:v>Flight518</c:v>
              </c:pt>
              <c:pt idx="5137">
                <c:v>Flight4354</c:v>
              </c:pt>
              <c:pt idx="5138">
                <c:v>Flight5183</c:v>
              </c:pt>
              <c:pt idx="5139">
                <c:v>Flight4665</c:v>
              </c:pt>
              <c:pt idx="5140">
                <c:v>Flight359</c:v>
              </c:pt>
              <c:pt idx="5141">
                <c:v>Flight5020</c:v>
              </c:pt>
              <c:pt idx="5142">
                <c:v>Flight5193</c:v>
              </c:pt>
              <c:pt idx="5143">
                <c:v>Flight3383</c:v>
              </c:pt>
              <c:pt idx="5144">
                <c:v>Flight3797</c:v>
              </c:pt>
              <c:pt idx="5145">
                <c:v>Flight4196</c:v>
              </c:pt>
              <c:pt idx="5146">
                <c:v>Flight425</c:v>
              </c:pt>
              <c:pt idx="5147">
                <c:v>Flight3593</c:v>
              </c:pt>
              <c:pt idx="5148">
                <c:v>Flight4473</c:v>
              </c:pt>
              <c:pt idx="5149">
                <c:v>Flight4795</c:v>
              </c:pt>
              <c:pt idx="5150">
                <c:v>Flight5044</c:v>
              </c:pt>
              <c:pt idx="5151">
                <c:v>Flight4523</c:v>
              </c:pt>
              <c:pt idx="5152">
                <c:v>Flight4474</c:v>
              </c:pt>
              <c:pt idx="5153">
                <c:v>Flight4089</c:v>
              </c:pt>
              <c:pt idx="5154">
                <c:v>Flight3227</c:v>
              </c:pt>
              <c:pt idx="5155">
                <c:v>Flight4421</c:v>
              </c:pt>
              <c:pt idx="5156">
                <c:v>Flight4693</c:v>
              </c:pt>
              <c:pt idx="5157">
                <c:v>Flight4535</c:v>
              </c:pt>
              <c:pt idx="5158">
                <c:v>Flight3688</c:v>
              </c:pt>
              <c:pt idx="5159">
                <c:v>Flight5253</c:v>
              </c:pt>
              <c:pt idx="5160">
                <c:v>Flight4131</c:v>
              </c:pt>
              <c:pt idx="5161">
                <c:v>Flight4825</c:v>
              </c:pt>
              <c:pt idx="5162">
                <c:v>Flight4378</c:v>
              </c:pt>
              <c:pt idx="5163">
                <c:v>Flight36</c:v>
              </c:pt>
              <c:pt idx="5164">
                <c:v>Flight4163</c:v>
              </c:pt>
              <c:pt idx="5165">
                <c:v>Flight4143</c:v>
              </c:pt>
              <c:pt idx="5166">
                <c:v>Flight4016</c:v>
              </c:pt>
              <c:pt idx="5167">
                <c:v>Flight454</c:v>
              </c:pt>
              <c:pt idx="5168">
                <c:v>Flight5109</c:v>
              </c:pt>
              <c:pt idx="5169">
                <c:v>Flight4290</c:v>
              </c:pt>
              <c:pt idx="5170">
                <c:v>Flight4723</c:v>
              </c:pt>
              <c:pt idx="5171">
                <c:v>Flight5306</c:v>
              </c:pt>
              <c:pt idx="5172">
                <c:v>Flight3493</c:v>
              </c:pt>
              <c:pt idx="5173">
                <c:v>Flight4169</c:v>
              </c:pt>
              <c:pt idx="5174">
                <c:v>Flight3574</c:v>
              </c:pt>
              <c:pt idx="5175">
                <c:v>Flight3575</c:v>
              </c:pt>
              <c:pt idx="5176">
                <c:v>Flight3909</c:v>
              </c:pt>
              <c:pt idx="5177">
                <c:v>Flight2935</c:v>
              </c:pt>
              <c:pt idx="5178">
                <c:v>Flight2854</c:v>
              </c:pt>
              <c:pt idx="5179">
                <c:v>Flight1437</c:v>
              </c:pt>
              <c:pt idx="5180">
                <c:v>Flight1642</c:v>
              </c:pt>
              <c:pt idx="5181">
                <c:v>Flight1813</c:v>
              </c:pt>
              <c:pt idx="5182">
                <c:v>Flight1961</c:v>
              </c:pt>
              <c:pt idx="5183">
                <c:v>Flight241</c:v>
              </c:pt>
              <c:pt idx="5184">
                <c:v>Flight2492</c:v>
              </c:pt>
              <c:pt idx="5185">
                <c:v>Flight192</c:v>
              </c:pt>
              <c:pt idx="5186">
                <c:v>Flight1085</c:v>
              </c:pt>
              <c:pt idx="5187">
                <c:v>Flight2879</c:v>
              </c:pt>
              <c:pt idx="5188">
                <c:v>Flight1649</c:v>
              </c:pt>
              <c:pt idx="5189">
                <c:v>Flight1073</c:v>
              </c:pt>
              <c:pt idx="5190">
                <c:v>Flight1276</c:v>
              </c:pt>
              <c:pt idx="5191">
                <c:v>Flight2480</c:v>
              </c:pt>
              <c:pt idx="5192">
                <c:v>Flight1936</c:v>
              </c:pt>
              <c:pt idx="5193">
                <c:v>Flight3002</c:v>
              </c:pt>
              <c:pt idx="5194">
                <c:v>Flight2510</c:v>
              </c:pt>
              <c:pt idx="5195">
                <c:v>Flight1956</c:v>
              </c:pt>
              <c:pt idx="5196">
                <c:v>Flight2511</c:v>
              </c:pt>
              <c:pt idx="5197">
                <c:v>Flight1479</c:v>
              </c:pt>
              <c:pt idx="5198">
                <c:v>Flight1042</c:v>
              </c:pt>
              <c:pt idx="5199">
                <c:v>Flight2355</c:v>
              </c:pt>
              <c:pt idx="5200">
                <c:v>Flight221</c:v>
              </c:pt>
              <c:pt idx="5201">
                <c:v>Flight2880</c:v>
              </c:pt>
              <c:pt idx="5202">
                <c:v>Flight1522</c:v>
              </c:pt>
              <c:pt idx="5203">
                <c:v>Flight2911</c:v>
              </c:pt>
              <c:pt idx="5204">
                <c:v>Flight3164</c:v>
              </c:pt>
              <c:pt idx="5205">
                <c:v>Flight2929</c:v>
              </c:pt>
              <c:pt idx="5206">
                <c:v>Flight202</c:v>
              </c:pt>
              <c:pt idx="5207">
                <c:v>Flight2395</c:v>
              </c:pt>
              <c:pt idx="5208">
                <c:v>Flight1538</c:v>
              </c:pt>
              <c:pt idx="5209">
                <c:v>Flight2981</c:v>
              </c:pt>
              <c:pt idx="5210">
                <c:v>Flight1699</c:v>
              </c:pt>
              <c:pt idx="5211">
                <c:v>Flight30</c:v>
              </c:pt>
              <c:pt idx="5212">
                <c:v>Flight3054</c:v>
              </c:pt>
              <c:pt idx="5213">
                <c:v>Flight3019</c:v>
              </c:pt>
              <c:pt idx="5214">
                <c:v>Flight1878</c:v>
              </c:pt>
              <c:pt idx="5215">
                <c:v>Flight2169</c:v>
              </c:pt>
              <c:pt idx="5216">
                <c:v>Flight2011</c:v>
              </c:pt>
              <c:pt idx="5217">
                <c:v>Flight201</c:v>
              </c:pt>
              <c:pt idx="5218">
                <c:v>Flight2634</c:v>
              </c:pt>
              <c:pt idx="5219">
                <c:v>Flight1905</c:v>
              </c:pt>
              <c:pt idx="5220">
                <c:v>Flight1704</c:v>
              </c:pt>
              <c:pt idx="5221">
                <c:v>Flight2153</c:v>
              </c:pt>
              <c:pt idx="5222">
                <c:v>Flight1048</c:v>
              </c:pt>
              <c:pt idx="5223">
                <c:v>Flight1019</c:v>
              </c:pt>
              <c:pt idx="5224">
                <c:v>Flight1708</c:v>
              </c:pt>
              <c:pt idx="5225">
                <c:v>Flight212</c:v>
              </c:pt>
              <c:pt idx="5226">
                <c:v>Flight2261</c:v>
              </c:pt>
              <c:pt idx="5227">
                <c:v>Flight1152</c:v>
              </c:pt>
              <c:pt idx="5228">
                <c:v>Flight1546</c:v>
              </c:pt>
              <c:pt idx="5229">
                <c:v>Flight2877</c:v>
              </c:pt>
              <c:pt idx="5230">
                <c:v>Flight2686</c:v>
              </c:pt>
              <c:pt idx="5231">
                <c:v>Flight180</c:v>
              </c:pt>
              <c:pt idx="5232">
                <c:v>Flight2688</c:v>
              </c:pt>
              <c:pt idx="5233">
                <c:v>Flight2363</c:v>
              </c:pt>
              <c:pt idx="5234">
                <c:v>Flight1318</c:v>
              </c:pt>
              <c:pt idx="5235">
                <c:v>Flight1814</c:v>
              </c:pt>
              <c:pt idx="5236">
                <c:v>Flight1989</c:v>
              </c:pt>
              <c:pt idx="5237">
                <c:v>Flight237</c:v>
              </c:pt>
              <c:pt idx="5238">
                <c:v>Flight1555</c:v>
              </c:pt>
              <c:pt idx="5239">
                <c:v>Flight1359</c:v>
              </c:pt>
              <c:pt idx="5240">
                <c:v>Flight1319</c:v>
              </c:pt>
              <c:pt idx="5241">
                <c:v>Flight136</c:v>
              </c:pt>
              <c:pt idx="5242">
                <c:v>Flight1431</c:v>
              </c:pt>
              <c:pt idx="5243">
                <c:v>Flight2954</c:v>
              </c:pt>
              <c:pt idx="5244">
                <c:v>Flight1735</c:v>
              </c:pt>
              <c:pt idx="5245">
                <c:v>Flight2962</c:v>
              </c:pt>
              <c:pt idx="5246">
                <c:v>Flight2721</c:v>
              </c:pt>
              <c:pt idx="5247">
                <c:v>Flight2978</c:v>
              </c:pt>
              <c:pt idx="5248">
                <c:v>Flight1464</c:v>
              </c:pt>
              <c:pt idx="5249">
                <c:v>Flight1369</c:v>
              </c:pt>
              <c:pt idx="5250">
                <c:v>Flight2297</c:v>
              </c:pt>
              <c:pt idx="5251">
                <c:v>Flight1845</c:v>
              </c:pt>
              <c:pt idx="5252">
                <c:v>Flight1952</c:v>
              </c:pt>
              <c:pt idx="5253">
                <c:v>Flight1847</c:v>
              </c:pt>
              <c:pt idx="5254">
                <c:v>Flight2759</c:v>
              </c:pt>
              <c:pt idx="5255">
                <c:v>Flight2131</c:v>
              </c:pt>
              <c:pt idx="5256">
                <c:v>Flight1328</c:v>
              </c:pt>
              <c:pt idx="5257">
                <c:v>Flight3029</c:v>
              </c:pt>
              <c:pt idx="5258">
                <c:v>Flight1759</c:v>
              </c:pt>
              <c:pt idx="5259">
                <c:v>Flight3053</c:v>
              </c:pt>
              <c:pt idx="5260">
                <c:v>Flight1077</c:v>
              </c:pt>
              <c:pt idx="5261">
                <c:v>Flight1384</c:v>
              </c:pt>
              <c:pt idx="5262">
                <c:v>Flight1008</c:v>
              </c:pt>
              <c:pt idx="5263">
                <c:v>Flight2439</c:v>
              </c:pt>
              <c:pt idx="5264">
                <c:v>Flight1204</c:v>
              </c:pt>
              <c:pt idx="5265">
                <c:v>Flight3102</c:v>
              </c:pt>
              <c:pt idx="5266">
                <c:v>Flight2104</c:v>
              </c:pt>
              <c:pt idx="5267">
                <c:v>Flight2443</c:v>
              </c:pt>
              <c:pt idx="5268">
                <c:v>Flight1573</c:v>
              </c:pt>
              <c:pt idx="5269">
                <c:v>Flight1114</c:v>
              </c:pt>
              <c:pt idx="5270">
                <c:v>Flight2805</c:v>
              </c:pt>
              <c:pt idx="5271">
                <c:v>Flight1064</c:v>
              </c:pt>
              <c:pt idx="5272">
                <c:v>Flight2107</c:v>
              </c:pt>
              <c:pt idx="5273">
                <c:v>Flight1915</c:v>
              </c:pt>
              <c:pt idx="5274">
                <c:v>Flight1053</c:v>
              </c:pt>
              <c:pt idx="5275">
                <c:v>Flight2108</c:v>
              </c:pt>
              <c:pt idx="5276">
                <c:v>Flight1178</c:v>
              </c:pt>
              <c:pt idx="5277">
                <c:v>Flight7856</c:v>
              </c:pt>
              <c:pt idx="5278">
                <c:v>Flight8834</c:v>
              </c:pt>
              <c:pt idx="5279">
                <c:v>Flight8866</c:v>
              </c:pt>
              <c:pt idx="5280">
                <c:v>Flight9081</c:v>
              </c:pt>
              <c:pt idx="5281">
                <c:v>Flight9005</c:v>
              </c:pt>
              <c:pt idx="5282">
                <c:v>Flight7352</c:v>
              </c:pt>
              <c:pt idx="5283">
                <c:v>Flight7075</c:v>
              </c:pt>
              <c:pt idx="5284">
                <c:v>Flight6180</c:v>
              </c:pt>
              <c:pt idx="5285">
                <c:v>Flight635</c:v>
              </c:pt>
              <c:pt idx="5286">
                <c:v>Flight6583</c:v>
              </c:pt>
              <c:pt idx="5287">
                <c:v>Flight5731</c:v>
              </c:pt>
              <c:pt idx="5288">
                <c:v>Flight6725</c:v>
              </c:pt>
              <c:pt idx="5289">
                <c:v>Flight6234</c:v>
              </c:pt>
              <c:pt idx="5290">
                <c:v>Flight5983</c:v>
              </c:pt>
              <c:pt idx="5291">
                <c:v>Flight611</c:v>
              </c:pt>
              <c:pt idx="5292">
                <c:v>Flight4494</c:v>
              </c:pt>
              <c:pt idx="5293">
                <c:v>Flight4319</c:v>
              </c:pt>
              <c:pt idx="5294">
                <c:v>Flight4573</c:v>
              </c:pt>
              <c:pt idx="5295">
                <c:v>Flight3404</c:v>
              </c:pt>
              <c:pt idx="5296">
                <c:v>Flight4718</c:v>
              </c:pt>
              <c:pt idx="5297">
                <c:v>Flight1713</c:v>
              </c:pt>
              <c:pt idx="5298">
                <c:v>Flight1199</c:v>
              </c:pt>
              <c:pt idx="5299">
                <c:v>Flight293</c:v>
              </c:pt>
              <c:pt idx="5300">
                <c:v>Flight1253</c:v>
              </c:pt>
              <c:pt idx="5301">
                <c:v>Flight1700</c:v>
              </c:pt>
              <c:pt idx="5302">
                <c:v>Flight2642</c:v>
              </c:pt>
              <c:pt idx="5303">
                <c:v>Flight7713</c:v>
              </c:pt>
              <c:pt idx="5304">
                <c:v>Flight8407</c:v>
              </c:pt>
              <c:pt idx="5305">
                <c:v>Flight8718</c:v>
              </c:pt>
              <c:pt idx="5306">
                <c:v>Flight9114</c:v>
              </c:pt>
              <c:pt idx="5307">
                <c:v>Flight8149</c:v>
              </c:pt>
              <c:pt idx="5308">
                <c:v>Flight8216</c:v>
              </c:pt>
              <c:pt idx="5309">
                <c:v>Flight7822</c:v>
              </c:pt>
              <c:pt idx="5310">
                <c:v>Flight8221</c:v>
              </c:pt>
              <c:pt idx="5311">
                <c:v>Flight8766</c:v>
              </c:pt>
              <c:pt idx="5312">
                <c:v>Flight9409</c:v>
              </c:pt>
              <c:pt idx="5313">
                <c:v>Flight96</c:v>
              </c:pt>
              <c:pt idx="5314">
                <c:v>Flight9368</c:v>
              </c:pt>
              <c:pt idx="5315">
                <c:v>Flight7952</c:v>
              </c:pt>
              <c:pt idx="5316">
                <c:v>Flight8973</c:v>
              </c:pt>
              <c:pt idx="5317">
                <c:v>Flight8925</c:v>
              </c:pt>
              <c:pt idx="5318">
                <c:v>Flight8658</c:v>
              </c:pt>
              <c:pt idx="5319">
                <c:v>Flight5638</c:v>
              </c:pt>
              <c:pt idx="5320">
                <c:v>Flight5633</c:v>
              </c:pt>
              <c:pt idx="5321">
                <c:v>Flight7404</c:v>
              </c:pt>
              <c:pt idx="5322">
                <c:v>Flight6738</c:v>
              </c:pt>
              <c:pt idx="5323">
                <c:v>Flight5821</c:v>
              </c:pt>
              <c:pt idx="5324">
                <c:v>Flight5903</c:v>
              </c:pt>
              <c:pt idx="5325">
                <c:v>Flight7397</c:v>
              </c:pt>
              <c:pt idx="5326">
                <c:v>Flight716</c:v>
              </c:pt>
              <c:pt idx="5327">
                <c:v>Flight7414</c:v>
              </c:pt>
              <c:pt idx="5328">
                <c:v>Flight6766</c:v>
              </c:pt>
              <c:pt idx="5329">
                <c:v>Flight7303</c:v>
              </c:pt>
              <c:pt idx="5330">
                <c:v>Flight7233</c:v>
              </c:pt>
              <c:pt idx="5331">
                <c:v>Flight3324</c:v>
              </c:pt>
              <c:pt idx="5332">
                <c:v>Flight4980</c:v>
              </c:pt>
              <c:pt idx="5333">
                <c:v>Flight3337</c:v>
              </c:pt>
              <c:pt idx="5334">
                <c:v>Flight4613</c:v>
              </c:pt>
              <c:pt idx="5335">
                <c:v>Flight5236</c:v>
              </c:pt>
              <c:pt idx="5336">
                <c:v>Flight4667</c:v>
              </c:pt>
              <c:pt idx="5337">
                <c:v>Flight4503</c:v>
              </c:pt>
              <c:pt idx="5338">
                <c:v>Flight5210</c:v>
              </c:pt>
              <c:pt idx="5339">
                <c:v>Flight4929</c:v>
              </c:pt>
              <c:pt idx="5340">
                <c:v>Flight3467</c:v>
              </c:pt>
              <c:pt idx="5341">
                <c:v>Flight38</c:v>
              </c:pt>
              <c:pt idx="5342">
                <c:v>Flight3983</c:v>
              </c:pt>
              <c:pt idx="5343">
                <c:v>Flight4118</c:v>
              </c:pt>
              <c:pt idx="5344">
                <c:v>Flight3349</c:v>
              </c:pt>
              <c:pt idx="5345">
                <c:v>Flight4996</c:v>
              </c:pt>
              <c:pt idx="5346">
                <c:v>Flight4096</c:v>
              </c:pt>
              <c:pt idx="5347">
                <c:v>Flight3856</c:v>
              </c:pt>
              <c:pt idx="5348">
                <c:v>Flight4726</c:v>
              </c:pt>
              <c:pt idx="5349">
                <c:v>Flight1375</c:v>
              </c:pt>
              <c:pt idx="5350">
                <c:v>Flight2630</c:v>
              </c:pt>
              <c:pt idx="5351">
                <c:v>Flight1429</c:v>
              </c:pt>
              <c:pt idx="5352">
                <c:v>Flight2713</c:v>
              </c:pt>
              <c:pt idx="5353">
                <c:v>Flight1278</c:v>
              </c:pt>
              <c:pt idx="5354">
                <c:v>Flight1287</c:v>
              </c:pt>
              <c:pt idx="5355">
                <c:v>Flight2711</c:v>
              </c:pt>
              <c:pt idx="5356">
                <c:v>Flight2520</c:v>
              </c:pt>
              <c:pt idx="5357">
                <c:v>Flight1891</c:v>
              </c:pt>
              <c:pt idx="5358">
                <c:v>Flight291</c:v>
              </c:pt>
              <c:pt idx="5359">
                <c:v>Flight266</c:v>
              </c:pt>
              <c:pt idx="5360">
                <c:v>Flight7737</c:v>
              </c:pt>
              <c:pt idx="5361">
                <c:v>Flight8618</c:v>
              </c:pt>
              <c:pt idx="5362">
                <c:v>Flight8720</c:v>
              </c:pt>
              <c:pt idx="5363">
                <c:v>Flight8764</c:v>
              </c:pt>
              <c:pt idx="5364">
                <c:v>Flight7578</c:v>
              </c:pt>
              <c:pt idx="5365">
                <c:v>Flight7834</c:v>
              </c:pt>
              <c:pt idx="5366">
                <c:v>Flight7689</c:v>
              </c:pt>
              <c:pt idx="5367">
                <c:v>Flight7568</c:v>
              </c:pt>
              <c:pt idx="5368">
                <c:v>Flight7927</c:v>
              </c:pt>
              <c:pt idx="5369">
                <c:v>Flight8203</c:v>
              </c:pt>
              <c:pt idx="5370">
                <c:v>Flight7752</c:v>
              </c:pt>
              <c:pt idx="5371">
                <c:v>Flight9055</c:v>
              </c:pt>
              <c:pt idx="5372">
                <c:v>Flight8924</c:v>
              </c:pt>
              <c:pt idx="5373">
                <c:v>Flight7983</c:v>
              </c:pt>
              <c:pt idx="5374">
                <c:v>Flight9383</c:v>
              </c:pt>
              <c:pt idx="5375">
                <c:v>Flight791</c:v>
              </c:pt>
              <c:pt idx="5376">
                <c:v>Flight8604</c:v>
              </c:pt>
              <c:pt idx="5377">
                <c:v>Flight8206</c:v>
              </c:pt>
              <c:pt idx="5378">
                <c:v>Flight9591</c:v>
              </c:pt>
              <c:pt idx="5379">
                <c:v>Flight8934</c:v>
              </c:pt>
              <c:pt idx="5380">
                <c:v>Flight8479</c:v>
              </c:pt>
              <c:pt idx="5381">
                <c:v>Flight9350</c:v>
              </c:pt>
              <c:pt idx="5382">
                <c:v>Flight7650</c:v>
              </c:pt>
              <c:pt idx="5383">
                <c:v>Flight7910</c:v>
              </c:pt>
              <c:pt idx="5384">
                <c:v>Flight9630</c:v>
              </c:pt>
              <c:pt idx="5385">
                <c:v>Flight8463</c:v>
              </c:pt>
              <c:pt idx="5386">
                <c:v>Flight7938</c:v>
              </c:pt>
              <c:pt idx="5387">
                <c:v>Flight8354</c:v>
              </c:pt>
              <c:pt idx="5388">
                <c:v>Flight9265</c:v>
              </c:pt>
              <c:pt idx="5389">
                <c:v>Flight8311</c:v>
              </c:pt>
              <c:pt idx="5390">
                <c:v>Flight8236</c:v>
              </c:pt>
              <c:pt idx="5391">
                <c:v>Flight9355</c:v>
              </c:pt>
              <c:pt idx="5392">
                <c:v>Flight9015</c:v>
              </c:pt>
              <c:pt idx="5393">
                <c:v>Flight8096</c:v>
              </c:pt>
              <c:pt idx="5394">
                <c:v>Flight7702</c:v>
              </c:pt>
              <c:pt idx="5395">
                <c:v>Flight8359</c:v>
              </c:pt>
              <c:pt idx="5396">
                <c:v>Flight9018</c:v>
              </c:pt>
              <c:pt idx="5397">
                <c:v>Flight7553</c:v>
              </c:pt>
              <c:pt idx="5398">
                <c:v>Flight7947</c:v>
              </c:pt>
              <c:pt idx="5399">
                <c:v>Flight8213</c:v>
              </c:pt>
              <c:pt idx="5400">
                <c:v>Flight783</c:v>
              </c:pt>
              <c:pt idx="5401">
                <c:v>Flight879</c:v>
              </c:pt>
              <c:pt idx="5402">
                <c:v>Flight960</c:v>
              </c:pt>
              <c:pt idx="5403">
                <c:v>Flight9358</c:v>
              </c:pt>
              <c:pt idx="5404">
                <c:v>Flight7830</c:v>
              </c:pt>
              <c:pt idx="5405">
                <c:v>Flight810</c:v>
              </c:pt>
              <c:pt idx="5406">
                <c:v>Flight851</c:v>
              </c:pt>
              <c:pt idx="5407">
                <c:v>Flight9490</c:v>
              </c:pt>
              <c:pt idx="5408">
                <c:v>Flight7978</c:v>
              </c:pt>
              <c:pt idx="5409">
                <c:v>Flight8792</c:v>
              </c:pt>
              <c:pt idx="5410">
                <c:v>Flight8888</c:v>
              </c:pt>
              <c:pt idx="5411">
                <c:v>Flight8175</c:v>
              </c:pt>
              <c:pt idx="5412">
                <c:v>Flight8284</c:v>
              </c:pt>
              <c:pt idx="5413">
                <c:v>Flight8697</c:v>
              </c:pt>
              <c:pt idx="5414">
                <c:v>Flight7723</c:v>
              </c:pt>
              <c:pt idx="5415">
                <c:v>Flight8795</c:v>
              </c:pt>
              <c:pt idx="5416">
                <c:v>Flight8659</c:v>
              </c:pt>
              <c:pt idx="5417">
                <c:v>Flight900</c:v>
              </c:pt>
              <c:pt idx="5418">
                <c:v>Flight8833</c:v>
              </c:pt>
              <c:pt idx="5419">
                <c:v>Flight8799</c:v>
              </c:pt>
              <c:pt idx="5420">
                <c:v>Flight8395</c:v>
              </c:pt>
              <c:pt idx="5421">
                <c:v>Flight950</c:v>
              </c:pt>
              <c:pt idx="5422">
                <c:v>Flight7961</c:v>
              </c:pt>
              <c:pt idx="5423">
                <c:v>Flight8570</c:v>
              </c:pt>
              <c:pt idx="5424">
                <c:v>Flight8536</c:v>
              </c:pt>
              <c:pt idx="5425">
                <c:v>Flight8751</c:v>
              </c:pt>
              <c:pt idx="5426">
                <c:v>Flight9384</c:v>
              </c:pt>
              <c:pt idx="5427">
                <c:v>Flight8464</c:v>
              </c:pt>
              <c:pt idx="5428">
                <c:v>Flight8115</c:v>
              </c:pt>
              <c:pt idx="5429">
                <c:v>Flight8217</c:v>
              </c:pt>
              <c:pt idx="5430">
                <c:v>Flight8343</c:v>
              </c:pt>
              <c:pt idx="5431">
                <c:v>Flight9510</c:v>
              </c:pt>
              <c:pt idx="5432">
                <c:v>Flight9387</c:v>
              </c:pt>
              <c:pt idx="5433">
                <c:v>Flight8573</c:v>
              </c:pt>
              <c:pt idx="5434">
                <c:v>Flight8850</c:v>
              </c:pt>
              <c:pt idx="5435">
                <c:v>Flight9513</c:v>
              </c:pt>
              <c:pt idx="5436">
                <c:v>Flight7857</c:v>
              </c:pt>
              <c:pt idx="5437">
                <c:v>Flight7647</c:v>
              </c:pt>
              <c:pt idx="5438">
                <c:v>Flight8723</c:v>
              </c:pt>
              <c:pt idx="5439">
                <c:v>Flight8576</c:v>
              </c:pt>
              <c:pt idx="5440">
                <c:v>Flight9193</c:v>
              </c:pt>
              <c:pt idx="5441">
                <c:v>Flight9297</c:v>
              </c:pt>
              <c:pt idx="5442">
                <c:v>Flight9593</c:v>
              </c:pt>
              <c:pt idx="5443">
                <c:v>Flight7963</c:v>
              </c:pt>
              <c:pt idx="5444">
                <c:v>Flight9195</c:v>
              </c:pt>
              <c:pt idx="5445">
                <c:v>Flight9365</c:v>
              </c:pt>
              <c:pt idx="5446">
                <c:v>Flight8460</c:v>
              </c:pt>
              <c:pt idx="5447">
                <c:v>Flight8814</c:v>
              </c:pt>
              <c:pt idx="5448">
                <c:v>Flight9074</c:v>
              </c:pt>
              <c:pt idx="5449">
                <c:v>Flight9299</c:v>
              </c:pt>
              <c:pt idx="5450">
                <c:v>Flight8474</c:v>
              </c:pt>
              <c:pt idx="5451">
                <c:v>Flight8228</c:v>
              </c:pt>
              <c:pt idx="5452">
                <c:v>Flight7787</c:v>
              </c:pt>
              <c:pt idx="5453">
                <c:v>Flight8928</c:v>
              </c:pt>
              <c:pt idx="5454">
                <c:v>Flight940</c:v>
              </c:pt>
              <c:pt idx="5455">
                <c:v>Flight8382</c:v>
              </c:pt>
              <c:pt idx="5456">
                <c:v>Flight7861</c:v>
              </c:pt>
              <c:pt idx="5457">
                <c:v>Flight8332</c:v>
              </c:pt>
              <c:pt idx="5458">
                <c:v>Flight8880</c:v>
              </c:pt>
              <c:pt idx="5459">
                <c:v>Flight8909</c:v>
              </c:pt>
              <c:pt idx="5460">
                <c:v>Flight7641</c:v>
              </c:pt>
              <c:pt idx="5461">
                <c:v>Flight8309</c:v>
              </c:pt>
              <c:pt idx="5462">
                <c:v>Flight777</c:v>
              </c:pt>
              <c:pt idx="5463">
                <c:v>Flight7670</c:v>
              </c:pt>
              <c:pt idx="5464">
                <c:v>Flight9034</c:v>
              </c:pt>
              <c:pt idx="5465">
                <c:v>Flight9253</c:v>
              </c:pt>
              <c:pt idx="5466">
                <c:v>Flight8890</c:v>
              </c:pt>
              <c:pt idx="5467">
                <c:v>Flight8652</c:v>
              </c:pt>
              <c:pt idx="5468">
                <c:v>Flight995</c:v>
              </c:pt>
              <c:pt idx="5469">
                <c:v>Flight9332</c:v>
              </c:pt>
              <c:pt idx="5470">
                <c:v>Flight8631</c:v>
              </c:pt>
              <c:pt idx="5471">
                <c:v>Flight8528</c:v>
              </c:pt>
              <c:pt idx="5472">
                <c:v>Flight827</c:v>
              </c:pt>
              <c:pt idx="5473">
                <c:v>Flight8716</c:v>
              </c:pt>
              <c:pt idx="5474">
                <c:v>Flight7526</c:v>
              </c:pt>
              <c:pt idx="5475">
                <c:v>Flight8592</c:v>
              </c:pt>
              <c:pt idx="5476">
                <c:v>Flight8273</c:v>
              </c:pt>
              <c:pt idx="5477">
                <c:v>Flight9376</c:v>
              </c:pt>
              <c:pt idx="5478">
                <c:v>Flight7535</c:v>
              </c:pt>
              <c:pt idx="5479">
                <c:v>Flight9329</c:v>
              </c:pt>
              <c:pt idx="5480">
                <c:v>Flight7570</c:v>
              </c:pt>
              <c:pt idx="5481">
                <c:v>Flight8333</c:v>
              </c:pt>
              <c:pt idx="5482">
                <c:v>Flight8384</c:v>
              </c:pt>
              <c:pt idx="5483">
                <c:v>Flight8649</c:v>
              </c:pt>
              <c:pt idx="5484">
                <c:v>Flight8824</c:v>
              </c:pt>
              <c:pt idx="5485">
                <c:v>Flight9422</c:v>
              </c:pt>
              <c:pt idx="5486">
                <c:v>Flight9537</c:v>
              </c:pt>
              <c:pt idx="5487">
                <c:v>Flight8081</c:v>
              </c:pt>
              <c:pt idx="5488">
                <c:v>Flight9145</c:v>
              </c:pt>
              <c:pt idx="5489">
                <c:v>Flight8195</c:v>
              </c:pt>
              <c:pt idx="5490">
                <c:v>Flight8002</c:v>
              </c:pt>
              <c:pt idx="5491">
                <c:v>Flight928</c:v>
              </c:pt>
              <c:pt idx="5492">
                <c:v>Flight8542</c:v>
              </c:pt>
              <c:pt idx="5493">
                <c:v>Flight9252</c:v>
              </c:pt>
              <c:pt idx="5494">
                <c:v>Flight9460</c:v>
              </c:pt>
              <c:pt idx="5495">
                <c:v>Flight8588</c:v>
              </c:pt>
              <c:pt idx="5496">
                <c:v>Flight5795</c:v>
              </c:pt>
              <c:pt idx="5497">
                <c:v>Flight5827</c:v>
              </c:pt>
              <c:pt idx="5498">
                <c:v>Flight6915</c:v>
              </c:pt>
              <c:pt idx="5499">
                <c:v>Flight5338</c:v>
              </c:pt>
              <c:pt idx="5500">
                <c:v>Flight5940</c:v>
              </c:pt>
              <c:pt idx="5501">
                <c:v>Flight638</c:v>
              </c:pt>
              <c:pt idx="5502">
                <c:v>Flight6351</c:v>
              </c:pt>
              <c:pt idx="5503">
                <c:v>Flight6830</c:v>
              </c:pt>
              <c:pt idx="5504">
                <c:v>Flight7355</c:v>
              </c:pt>
              <c:pt idx="5505">
                <c:v>Flight5437</c:v>
              </c:pt>
              <c:pt idx="5506">
                <c:v>Flight6631</c:v>
              </c:pt>
              <c:pt idx="5507">
                <c:v>Flight7059</c:v>
              </c:pt>
              <c:pt idx="5508">
                <c:v>Flight6543</c:v>
              </c:pt>
              <c:pt idx="5509">
                <c:v>Flight6345</c:v>
              </c:pt>
              <c:pt idx="5510">
                <c:v>Flight656</c:v>
              </c:pt>
              <c:pt idx="5511">
                <c:v>Flight7001</c:v>
              </c:pt>
              <c:pt idx="5512">
                <c:v>Flight5808</c:v>
              </c:pt>
              <c:pt idx="5513">
                <c:v>Flight7004</c:v>
              </c:pt>
              <c:pt idx="5514">
                <c:v>Flight6359</c:v>
              </c:pt>
              <c:pt idx="5515">
                <c:v>Flight5746</c:v>
              </c:pt>
              <c:pt idx="5516">
                <c:v>Flight6782</c:v>
              </c:pt>
              <c:pt idx="5517">
                <c:v>Flight6401</c:v>
              </c:pt>
              <c:pt idx="5518">
                <c:v>Flight7403</c:v>
              </c:pt>
              <c:pt idx="5519">
                <c:v>Flight599</c:v>
              </c:pt>
              <c:pt idx="5520">
                <c:v>Flight5658</c:v>
              </c:pt>
              <c:pt idx="5521">
                <c:v>Flight5898</c:v>
              </c:pt>
              <c:pt idx="5522">
                <c:v>Flight6324</c:v>
              </c:pt>
              <c:pt idx="5523">
                <c:v>Flight6190</c:v>
              </c:pt>
              <c:pt idx="5524">
                <c:v>Flight6546</c:v>
              </c:pt>
              <c:pt idx="5525">
                <c:v>Flight625</c:v>
              </c:pt>
              <c:pt idx="5526">
                <c:v>Flight5920</c:v>
              </c:pt>
              <c:pt idx="5527">
                <c:v>Flight6846</c:v>
              </c:pt>
              <c:pt idx="5528">
                <c:v>Flight6292</c:v>
              </c:pt>
              <c:pt idx="5529">
                <c:v>Flight6251</c:v>
              </c:pt>
              <c:pt idx="5530">
                <c:v>Flight6689</c:v>
              </c:pt>
              <c:pt idx="5531">
                <c:v>Flight5859</c:v>
              </c:pt>
              <c:pt idx="5532">
                <c:v>Flight6913</c:v>
              </c:pt>
              <c:pt idx="5533">
                <c:v>Flight6425</c:v>
              </c:pt>
              <c:pt idx="5534">
                <c:v>Flight6584</c:v>
              </c:pt>
              <c:pt idx="5535">
                <c:v>Flight5593</c:v>
              </c:pt>
              <c:pt idx="5536">
                <c:v>Flight678</c:v>
              </c:pt>
              <c:pt idx="5537">
                <c:v>Flight5724</c:v>
              </c:pt>
              <c:pt idx="5538">
                <c:v>Flight737</c:v>
              </c:pt>
              <c:pt idx="5539">
                <c:v>Flight6439</c:v>
              </c:pt>
              <c:pt idx="5540">
                <c:v>Flight7376</c:v>
              </c:pt>
              <c:pt idx="5541">
                <c:v>Flight5904</c:v>
              </c:pt>
              <c:pt idx="5542">
                <c:v>Flight5935</c:v>
              </c:pt>
              <c:pt idx="5543">
                <c:v>Flight6704</c:v>
              </c:pt>
              <c:pt idx="5544">
                <c:v>Flight5830</c:v>
              </c:pt>
              <c:pt idx="5545">
                <c:v>Flight6164</c:v>
              </c:pt>
              <c:pt idx="5546">
                <c:v>Flight7427</c:v>
              </c:pt>
              <c:pt idx="5547">
                <c:v>Flight6198</c:v>
              </c:pt>
              <c:pt idx="5548">
                <c:v>Flight5536</c:v>
              </c:pt>
              <c:pt idx="5549">
                <c:v>Flight6709</c:v>
              </c:pt>
              <c:pt idx="5550">
                <c:v>Flight5677</c:v>
              </c:pt>
              <c:pt idx="5551">
                <c:v>Flight6455</c:v>
              </c:pt>
              <c:pt idx="5552">
                <c:v>Flight5837</c:v>
              </c:pt>
              <c:pt idx="5553">
                <c:v>Flight6027</c:v>
              </c:pt>
              <c:pt idx="5554">
                <c:v>Flight6177</c:v>
              </c:pt>
              <c:pt idx="5555">
                <c:v>Flight5399</c:v>
              </c:pt>
              <c:pt idx="5556">
                <c:v>Flight5847</c:v>
              </c:pt>
              <c:pt idx="5557">
                <c:v>Flight557</c:v>
              </c:pt>
              <c:pt idx="5558">
                <c:v>Flight5796</c:v>
              </c:pt>
              <c:pt idx="5559">
                <c:v>Flight646</c:v>
              </c:pt>
              <c:pt idx="5560">
                <c:v>Flight5624</c:v>
              </c:pt>
              <c:pt idx="5561">
                <c:v>Flight6464</c:v>
              </c:pt>
              <c:pt idx="5562">
                <c:v>Flight73</c:v>
              </c:pt>
              <c:pt idx="5563">
                <c:v>Flight7172</c:v>
              </c:pt>
              <c:pt idx="5564">
                <c:v>Flight7300</c:v>
              </c:pt>
              <c:pt idx="5565">
                <c:v>Flight6470</c:v>
              </c:pt>
              <c:pt idx="5566">
                <c:v>Flight6295</c:v>
              </c:pt>
              <c:pt idx="5567">
                <c:v>Flight7184</c:v>
              </c:pt>
              <c:pt idx="5568">
                <c:v>Flight7310</c:v>
              </c:pt>
              <c:pt idx="5569">
                <c:v>Flight5912</c:v>
              </c:pt>
              <c:pt idx="5570">
                <c:v>Flight6357</c:v>
              </c:pt>
              <c:pt idx="5571">
                <c:v>Flight6474</c:v>
              </c:pt>
              <c:pt idx="5572">
                <c:v>Flight581</c:v>
              </c:pt>
              <c:pt idx="5573">
                <c:v>Flight6039</c:v>
              </c:pt>
              <c:pt idx="5574">
                <c:v>Flight7021</c:v>
              </c:pt>
              <c:pt idx="5575">
                <c:v>Flight7191</c:v>
              </c:pt>
              <c:pt idx="5576">
                <c:v>Flight5870</c:v>
              </c:pt>
              <c:pt idx="5577">
                <c:v>Flight6273</c:v>
              </c:pt>
              <c:pt idx="5578">
                <c:v>Flight6112</c:v>
              </c:pt>
              <c:pt idx="5579">
                <c:v>Flight6275</c:v>
              </c:pt>
              <c:pt idx="5580">
                <c:v>Flight5541</c:v>
              </c:pt>
              <c:pt idx="5581">
                <c:v>Flight5447</c:v>
              </c:pt>
              <c:pt idx="5582">
                <c:v>Flight6780</c:v>
              </c:pt>
              <c:pt idx="5583">
                <c:v>Flight7220</c:v>
              </c:pt>
              <c:pt idx="5584">
                <c:v>Flight5931</c:v>
              </c:pt>
              <c:pt idx="5585">
                <c:v>Flight6762</c:v>
              </c:pt>
              <c:pt idx="5586">
                <c:v>Flight5390</c:v>
              </c:pt>
              <c:pt idx="5587">
                <c:v>Flight545</c:v>
              </c:pt>
              <c:pt idx="5588">
                <c:v>Flight6701</c:v>
              </c:pt>
              <c:pt idx="5589">
                <c:v>Flight5783</c:v>
              </c:pt>
              <c:pt idx="5590">
                <c:v>Flight6181</c:v>
              </c:pt>
              <c:pt idx="5591">
                <c:v>Flight6328</c:v>
              </c:pt>
              <c:pt idx="5592">
                <c:v>Flight682</c:v>
              </c:pt>
              <c:pt idx="5593">
                <c:v>Flight7460</c:v>
              </c:pt>
              <c:pt idx="5594">
                <c:v>Flight5549</c:v>
              </c:pt>
              <c:pt idx="5595">
                <c:v>Flight7471</c:v>
              </c:pt>
              <c:pt idx="5596">
                <c:v>Flight6996</c:v>
              </c:pt>
              <c:pt idx="5597">
                <c:v>Flight6672</c:v>
              </c:pt>
              <c:pt idx="5598">
                <c:v>Flight6949</c:v>
              </c:pt>
              <c:pt idx="5599">
                <c:v>Flight7494</c:v>
              </c:pt>
              <c:pt idx="5600">
                <c:v>Flight7042</c:v>
              </c:pt>
              <c:pt idx="5601">
                <c:v>Flight6279</c:v>
              </c:pt>
              <c:pt idx="5602">
                <c:v>Flight5345</c:v>
              </c:pt>
              <c:pt idx="5603">
                <c:v>Flight568</c:v>
              </c:pt>
              <c:pt idx="5604">
                <c:v>Flight744</c:v>
              </c:pt>
              <c:pt idx="5605">
                <c:v>Flight7253</c:v>
              </c:pt>
              <c:pt idx="5606">
                <c:v>Flight6959</c:v>
              </c:pt>
              <c:pt idx="5607">
                <c:v>Flight6894</c:v>
              </c:pt>
              <c:pt idx="5608">
                <c:v>Flight6657</c:v>
              </c:pt>
              <c:pt idx="5609">
                <c:v>Flight6285</c:v>
              </c:pt>
              <c:pt idx="5610">
                <c:v>Flight7455</c:v>
              </c:pt>
              <c:pt idx="5611">
                <c:v>Flight6074</c:v>
              </c:pt>
              <c:pt idx="5612">
                <c:v>Flight7043</c:v>
              </c:pt>
              <c:pt idx="5613">
                <c:v>Flight6077</c:v>
              </c:pt>
              <c:pt idx="5614">
                <c:v>Flight6329</c:v>
              </c:pt>
              <c:pt idx="5615">
                <c:v>Flight7234</c:v>
              </c:pt>
              <c:pt idx="5616">
                <c:v>Flight6970</c:v>
              </c:pt>
              <c:pt idx="5617">
                <c:v>Flight5547</c:v>
              </c:pt>
              <c:pt idx="5618">
                <c:v>Flight595</c:v>
              </c:pt>
              <c:pt idx="5619">
                <c:v>Flight6278</c:v>
              </c:pt>
              <c:pt idx="5620">
                <c:v>Flight6987</c:v>
              </c:pt>
              <c:pt idx="5621">
                <c:v>Flight5784</c:v>
              </c:pt>
              <c:pt idx="5622">
                <c:v>Flight4581</c:v>
              </c:pt>
              <c:pt idx="5623">
                <c:v>Flight4234</c:v>
              </c:pt>
              <c:pt idx="5624">
                <c:v>Flight3652</c:v>
              </c:pt>
              <c:pt idx="5625">
                <c:v>Flight4738</c:v>
              </c:pt>
              <c:pt idx="5626">
                <c:v>Flight5288</c:v>
              </c:pt>
              <c:pt idx="5627">
                <c:v>Flight3187</c:v>
              </c:pt>
              <c:pt idx="5628">
                <c:v>Flight5113</c:v>
              </c:pt>
              <c:pt idx="5629">
                <c:v>Flight3231</c:v>
              </c:pt>
              <c:pt idx="5630">
                <c:v>Flight4640</c:v>
              </c:pt>
              <c:pt idx="5631">
                <c:v>Flight4419</c:v>
              </c:pt>
              <c:pt idx="5632">
                <c:v>Flight4697</c:v>
              </c:pt>
              <c:pt idx="5633">
                <c:v>Flight3867</c:v>
              </c:pt>
              <c:pt idx="5634">
                <c:v>Flight5327</c:v>
              </c:pt>
              <c:pt idx="5635">
                <c:v>Flight4422</c:v>
              </c:pt>
              <c:pt idx="5636">
                <c:v>Flight4026</c:v>
              </c:pt>
              <c:pt idx="5637">
                <c:v>Flight476</c:v>
              </c:pt>
              <c:pt idx="5638">
                <c:v>Flight3198</c:v>
              </c:pt>
              <c:pt idx="5639">
                <c:v>Flight4425</c:v>
              </c:pt>
              <c:pt idx="5640">
                <c:v>Flight4622</c:v>
              </c:pt>
              <c:pt idx="5641">
                <c:v>Flight4784</c:v>
              </c:pt>
              <c:pt idx="5642">
                <c:v>Flight5197</c:v>
              </c:pt>
              <c:pt idx="5643">
                <c:v>Flight375</c:v>
              </c:pt>
              <c:pt idx="5644">
                <c:v>Flight4662</c:v>
              </c:pt>
              <c:pt idx="5645">
                <c:v>Flight3328</c:v>
              </c:pt>
              <c:pt idx="5646">
                <c:v>Flight4709</c:v>
              </c:pt>
              <c:pt idx="5647">
                <c:v>Flight4263</c:v>
              </c:pt>
              <c:pt idx="5648">
                <c:v>Flight3606</c:v>
              </c:pt>
              <c:pt idx="5649">
                <c:v>Flight4264</c:v>
              </c:pt>
              <c:pt idx="5650">
                <c:v>Flight3425</c:v>
              </c:pt>
              <c:pt idx="5651">
                <c:v>Flight4806</c:v>
              </c:pt>
              <c:pt idx="5652">
                <c:v>Flight4361</c:v>
              </c:pt>
              <c:pt idx="5653">
                <c:v>Flight4265</c:v>
              </c:pt>
              <c:pt idx="5654">
                <c:v>Flight4028</c:v>
              </c:pt>
              <c:pt idx="5655">
                <c:v>Flight4156</c:v>
              </c:pt>
              <c:pt idx="5656">
                <c:v>Flight4363</c:v>
              </c:pt>
              <c:pt idx="5657">
                <c:v>Flight3235</c:v>
              </c:pt>
              <c:pt idx="5658">
                <c:v>Flight3618</c:v>
              </c:pt>
              <c:pt idx="5659">
                <c:v>Flight3335</c:v>
              </c:pt>
              <c:pt idx="5660">
                <c:v>Flight4055</c:v>
              </c:pt>
              <c:pt idx="5661">
                <c:v>Flight3905</c:v>
              </c:pt>
              <c:pt idx="5662">
                <c:v>Flight3478</c:v>
              </c:pt>
              <c:pt idx="5663">
                <c:v>Flight4467</c:v>
              </c:pt>
              <c:pt idx="5664">
                <c:v>Flight4647</c:v>
              </c:pt>
              <c:pt idx="5665">
                <c:v>Flight4188</c:v>
              </c:pt>
              <c:pt idx="5666">
                <c:v>Flight4073</c:v>
              </c:pt>
              <c:pt idx="5667">
                <c:v>Flight3614</c:v>
              </c:pt>
              <c:pt idx="5668">
                <c:v>Flight5216</c:v>
              </c:pt>
              <c:pt idx="5669">
                <c:v>Flight4853</c:v>
              </c:pt>
              <c:pt idx="5670">
                <c:v>Flight4688</c:v>
              </c:pt>
              <c:pt idx="5671">
                <c:v>Flight3914</c:v>
              </c:pt>
              <c:pt idx="5672">
                <c:v>Flight3377</c:v>
              </c:pt>
              <c:pt idx="5673">
                <c:v>Flight392</c:v>
              </c:pt>
              <c:pt idx="5674">
                <c:v>Flight385</c:v>
              </c:pt>
              <c:pt idx="5675">
                <c:v>Flight4482</c:v>
              </c:pt>
              <c:pt idx="5676">
                <c:v>Flight5298</c:v>
              </c:pt>
              <c:pt idx="5677">
                <c:v>Flight3767</c:v>
              </c:pt>
              <c:pt idx="5678">
                <c:v>Flight3406</c:v>
              </c:pt>
              <c:pt idx="5679">
                <c:v>Flight3457</c:v>
              </c:pt>
              <c:pt idx="5680">
                <c:v>Flight4125</c:v>
              </c:pt>
              <c:pt idx="5681">
                <c:v>Flight4294</c:v>
              </c:pt>
              <c:pt idx="5682">
                <c:v>Flight458</c:v>
              </c:pt>
              <c:pt idx="5683">
                <c:v>Flight4889</c:v>
              </c:pt>
              <c:pt idx="5684">
                <c:v>Flight3426</c:v>
              </c:pt>
              <c:pt idx="5685">
                <c:v>Flight4891</c:v>
              </c:pt>
              <c:pt idx="5686">
                <c:v>Flight5081</c:v>
              </c:pt>
              <c:pt idx="5687">
                <c:v>Flight3773</c:v>
              </c:pt>
              <c:pt idx="5688">
                <c:v>Flight5102</c:v>
              </c:pt>
              <c:pt idx="5689">
                <c:v>Flight3416</c:v>
              </c:pt>
              <c:pt idx="5690">
                <c:v>Flight3572</c:v>
              </c:pt>
              <c:pt idx="5691">
                <c:v>Flight4906</c:v>
              </c:pt>
              <c:pt idx="5692">
                <c:v>Flight4593</c:v>
              </c:pt>
              <c:pt idx="5693">
                <c:v>Flight4199</c:v>
              </c:pt>
              <c:pt idx="5694">
                <c:v>Flight4601</c:v>
              </c:pt>
              <c:pt idx="5695">
                <c:v>Flight4300</c:v>
              </c:pt>
              <c:pt idx="5696">
                <c:v>Flight437</c:v>
              </c:pt>
              <c:pt idx="5697">
                <c:v>Flight3940</c:v>
              </c:pt>
              <c:pt idx="5698">
                <c:v>Flight514</c:v>
              </c:pt>
              <c:pt idx="5699">
                <c:v>Flight3684</c:v>
              </c:pt>
              <c:pt idx="5700">
                <c:v>Flight5146</c:v>
              </c:pt>
              <c:pt idx="5701">
                <c:v>Flight4919</c:v>
              </c:pt>
              <c:pt idx="5702">
                <c:v>Flight4617</c:v>
              </c:pt>
              <c:pt idx="5703">
                <c:v>Flight4306</c:v>
              </c:pt>
              <c:pt idx="5704">
                <c:v>Flight5164</c:v>
              </c:pt>
              <c:pt idx="5705">
                <c:v>Flight3461</c:v>
              </c:pt>
              <c:pt idx="5706">
                <c:v>Flight3433</c:v>
              </c:pt>
              <c:pt idx="5707">
                <c:v>Flight4164</c:v>
              </c:pt>
              <c:pt idx="5708">
                <c:v>Flight3434</c:v>
              </c:pt>
              <c:pt idx="5709">
                <c:v>Flight4527</c:v>
              </c:pt>
              <c:pt idx="5710">
                <c:v>Flight4233</c:v>
              </c:pt>
              <c:pt idx="5711">
                <c:v>Flight3225</c:v>
              </c:pt>
              <c:pt idx="5712">
                <c:v>Flight52</c:v>
              </c:pt>
              <c:pt idx="5713">
                <c:v>Flight3690</c:v>
              </c:pt>
              <c:pt idx="5714">
                <c:v>Flight4655</c:v>
              </c:pt>
              <c:pt idx="5715">
                <c:v>Flight4948</c:v>
              </c:pt>
              <c:pt idx="5716">
                <c:v>Flight3201</c:v>
              </c:pt>
              <c:pt idx="5717">
                <c:v>Flight4204</c:v>
              </c:pt>
              <c:pt idx="5718">
                <c:v>Flight4660</c:v>
              </c:pt>
              <c:pt idx="5719">
                <c:v>Flight3786</c:v>
              </c:pt>
              <c:pt idx="5720">
                <c:v>Flight3620</c:v>
              </c:pt>
              <c:pt idx="5721">
                <c:v>Flight4969</c:v>
              </c:pt>
              <c:pt idx="5722">
                <c:v>Flight4173</c:v>
              </c:pt>
              <c:pt idx="5723">
                <c:v>Flight4973</c:v>
              </c:pt>
              <c:pt idx="5724">
                <c:v>Flight4699</c:v>
              </c:pt>
              <c:pt idx="5725">
                <c:v>Flight4974</c:v>
              </c:pt>
              <c:pt idx="5726">
                <c:v>Flight3243</c:v>
              </c:pt>
              <c:pt idx="5727">
                <c:v>Flight4986</c:v>
              </c:pt>
              <c:pt idx="5728">
                <c:v>Flight3244</c:v>
              </c:pt>
              <c:pt idx="5729">
                <c:v>Flight4989</c:v>
              </c:pt>
              <c:pt idx="5730">
                <c:v>Flight3601</c:v>
              </c:pt>
              <c:pt idx="5731">
                <c:v>Flight3180</c:v>
              </c:pt>
              <c:pt idx="5732">
                <c:v>Flight3245</c:v>
              </c:pt>
              <c:pt idx="5733">
                <c:v>Flight3792</c:v>
              </c:pt>
              <c:pt idx="5734">
                <c:v>Flight3661</c:v>
              </c:pt>
              <c:pt idx="5735">
                <c:v>Flight3309</c:v>
              </c:pt>
              <c:pt idx="5736">
                <c:v>Flight5311</c:v>
              </c:pt>
              <c:pt idx="5737">
                <c:v>Flight4346</c:v>
              </c:pt>
              <c:pt idx="5738">
                <c:v>Flight5315</c:v>
              </c:pt>
              <c:pt idx="5739">
                <c:v>Flight5014</c:v>
              </c:pt>
              <c:pt idx="5740">
                <c:v>Flight3858</c:v>
              </c:pt>
              <c:pt idx="5741">
                <c:v>Flight5024</c:v>
              </c:pt>
              <c:pt idx="5742">
                <c:v>Flight3993</c:v>
              </c:pt>
              <c:pt idx="5743">
                <c:v>Flight5016</c:v>
              </c:pt>
              <c:pt idx="5744">
                <c:v>Flight1408</c:v>
              </c:pt>
              <c:pt idx="5745">
                <c:v>Flight3090</c:v>
              </c:pt>
              <c:pt idx="5746">
                <c:v>Flight3043</c:v>
              </c:pt>
              <c:pt idx="5747">
                <c:v>Flight1189</c:v>
              </c:pt>
              <c:pt idx="5748">
                <c:v>Flight1725</c:v>
              </c:pt>
              <c:pt idx="5749">
                <c:v>Flight2606</c:v>
              </c:pt>
              <c:pt idx="5750">
                <c:v>Flight1519</c:v>
              </c:pt>
              <c:pt idx="5751">
                <c:v>Flight2327</c:v>
              </c:pt>
              <c:pt idx="5752">
                <c:v>Flight2136</c:v>
              </c:pt>
              <c:pt idx="5753">
                <c:v>Flight2003</c:v>
              </c:pt>
              <c:pt idx="5754">
                <c:v>Flight2810</c:v>
              </c:pt>
              <c:pt idx="5755">
                <c:v>Flight158</c:v>
              </c:pt>
              <c:pt idx="5756">
                <c:v>Flight194</c:v>
              </c:pt>
              <c:pt idx="5757">
                <c:v>Flight2822</c:v>
              </c:pt>
              <c:pt idx="5758">
                <c:v>Flight2699</c:v>
              </c:pt>
              <c:pt idx="5759">
                <c:v>Flight2830</c:v>
              </c:pt>
              <c:pt idx="5760">
                <c:v>Flight2419</c:v>
              </c:pt>
              <c:pt idx="5761">
                <c:v>Flight1783</c:v>
              </c:pt>
              <c:pt idx="5762">
                <c:v>Flight2714</c:v>
              </c:pt>
              <c:pt idx="5763">
                <c:v>Flight2838</c:v>
              </c:pt>
              <c:pt idx="5764">
                <c:v>Flight3078</c:v>
              </c:pt>
              <c:pt idx="5765">
                <c:v>Flight284</c:v>
              </c:pt>
              <c:pt idx="5766">
                <c:v>Flight1896</c:v>
              </c:pt>
              <c:pt idx="5767">
                <c:v>Flight1015</c:v>
              </c:pt>
              <c:pt idx="5768">
                <c:v>Flight2275</c:v>
              </c:pt>
              <c:pt idx="5769">
                <c:v>Flight2613</c:v>
              </c:pt>
              <c:pt idx="5770">
                <c:v>Flight1285</c:v>
              </c:pt>
              <c:pt idx="5771">
                <c:v>Flight2847</c:v>
              </c:pt>
              <c:pt idx="5772">
                <c:v>Flight2993</c:v>
              </c:pt>
              <c:pt idx="5773">
                <c:v>Flight2620</c:v>
              </c:pt>
              <c:pt idx="5774">
                <c:v>Flight1664</c:v>
              </c:pt>
              <c:pt idx="5775">
                <c:v>Flight1566</c:v>
              </c:pt>
              <c:pt idx="5776">
                <c:v>Flight2282</c:v>
              </c:pt>
              <c:pt idx="5777">
                <c:v>Flight1348</c:v>
              </c:pt>
              <c:pt idx="5778">
                <c:v>Flight1215</c:v>
              </c:pt>
              <c:pt idx="5779">
                <c:v>Flight1279</c:v>
              </c:pt>
              <c:pt idx="5780">
                <c:v>Flight3040</c:v>
              </c:pt>
              <c:pt idx="5781">
                <c:v>Flight1792</c:v>
              </c:pt>
              <c:pt idx="5782">
                <c:v>Flight3045</c:v>
              </c:pt>
              <c:pt idx="5783">
                <c:v>Flight2042</c:v>
              </c:pt>
              <c:pt idx="5784">
                <c:v>Flight2542</c:v>
              </c:pt>
              <c:pt idx="5785">
                <c:v>Flight1943</c:v>
              </c:pt>
              <c:pt idx="5786">
                <c:v>Flight1487</c:v>
              </c:pt>
              <c:pt idx="5787">
                <c:v>Flight2091</c:v>
              </c:pt>
              <c:pt idx="5788">
                <c:v>Flight2294</c:v>
              </c:pt>
              <c:pt idx="5789">
                <c:v>Flight1013</c:v>
              </c:pt>
              <c:pt idx="5790">
                <c:v>Flight169</c:v>
              </c:pt>
              <c:pt idx="5791">
                <c:v>Flight2471</c:v>
              </c:pt>
              <c:pt idx="5792">
                <c:v>Flight1488</c:v>
              </c:pt>
              <c:pt idx="5793">
                <c:v>Flight2020</c:v>
              </c:pt>
              <c:pt idx="5794">
                <c:v>Flight1932</c:v>
              </c:pt>
              <c:pt idx="5795">
                <c:v>Flight1592</c:v>
              </c:pt>
              <c:pt idx="5796">
                <c:v>Flight1483</c:v>
              </c:pt>
              <c:pt idx="5797">
                <c:v>Flight151</c:v>
              </c:pt>
              <c:pt idx="5798">
                <c:v>Flight1839</c:v>
              </c:pt>
              <c:pt idx="5799">
                <c:v>Flight2368</c:v>
              </c:pt>
              <c:pt idx="5800">
                <c:v>Flight1939</c:v>
              </c:pt>
              <c:pt idx="5801">
                <c:v>Flight1808</c:v>
              </c:pt>
              <c:pt idx="5802">
                <c:v>Flight1843</c:v>
              </c:pt>
              <c:pt idx="5803">
                <c:v>Flight2120</c:v>
              </c:pt>
              <c:pt idx="5804">
                <c:v>Flight2994</c:v>
              </c:pt>
              <c:pt idx="5805">
                <c:v>Flight1812</c:v>
              </c:pt>
              <c:pt idx="5806">
                <c:v>Flight2998</c:v>
              </c:pt>
              <c:pt idx="5807">
                <c:v>Flight2781</c:v>
              </c:pt>
              <c:pt idx="5808">
                <c:v>Flight300</c:v>
              </c:pt>
              <c:pt idx="5809">
                <c:v>Flight2259</c:v>
              </c:pt>
              <c:pt idx="5810">
                <c:v>Flight1610</c:v>
              </c:pt>
              <c:pt idx="5811">
                <c:v>Flight147</c:v>
              </c:pt>
              <c:pt idx="5812">
                <c:v>Flight2571</c:v>
              </c:pt>
              <c:pt idx="5813">
                <c:v>Flight2515</c:v>
              </c:pt>
              <c:pt idx="5814">
                <c:v>Flight2416</c:v>
              </c:pt>
              <c:pt idx="5815">
                <c:v>Flight119</c:v>
              </c:pt>
              <c:pt idx="5816">
                <c:v>Flight1378</c:v>
              </c:pt>
              <c:pt idx="5817">
                <c:v>Flight1712</c:v>
              </c:pt>
              <c:pt idx="5818">
                <c:v>Flight3159</c:v>
              </c:pt>
              <c:pt idx="5819">
                <c:v>Flight1597</c:v>
              </c:pt>
              <c:pt idx="5820">
                <c:v>Flight1864</c:v>
              </c:pt>
              <c:pt idx="5821">
                <c:v>Flight2926</c:v>
              </c:pt>
              <c:pt idx="5822">
                <c:v>Flight2018</c:v>
              </c:pt>
              <c:pt idx="5823">
                <c:v>Flight224</c:v>
              </c:pt>
              <c:pt idx="5824">
                <c:v>Flight2593</c:v>
              </c:pt>
              <c:pt idx="5825">
                <c:v>Flight1451</c:v>
              </c:pt>
              <c:pt idx="5826">
                <c:v>Flight1383</c:v>
              </c:pt>
              <c:pt idx="5827">
                <c:v>Flight2794</c:v>
              </c:pt>
              <c:pt idx="5828">
                <c:v>Flight1208</c:v>
              </c:pt>
              <c:pt idx="5829">
                <c:v>Flight3115</c:v>
              </c:pt>
              <c:pt idx="5830">
                <c:v>Flight2726</c:v>
              </c:pt>
              <c:pt idx="5831">
                <c:v>Flight1393</c:v>
              </c:pt>
              <c:pt idx="5832">
                <c:v>Flight1385</c:v>
              </c:pt>
              <c:pt idx="5833">
                <c:v>Flight2748</c:v>
              </c:pt>
              <c:pt idx="5834">
                <c:v>Flight1075</c:v>
              </c:pt>
              <c:pt idx="5835">
                <c:v>Flight1994</c:v>
              </c:pt>
              <c:pt idx="5836">
                <c:v>Flight3082</c:v>
              </c:pt>
              <c:pt idx="5837">
                <c:v>Flight1750</c:v>
              </c:pt>
              <c:pt idx="5838">
                <c:v>Flight3092</c:v>
              </c:pt>
              <c:pt idx="5839">
                <c:v>Flight1673</c:v>
              </c:pt>
              <c:pt idx="5840">
                <c:v>Flight1074</c:v>
              </c:pt>
              <c:pt idx="5841">
                <c:v>Flight1335</c:v>
              </c:pt>
              <c:pt idx="5842">
                <c:v>Flight3107</c:v>
              </c:pt>
              <c:pt idx="5843">
                <c:v>Flight277</c:v>
              </c:pt>
              <c:pt idx="5844">
                <c:v>Flight2224</c:v>
              </c:pt>
              <c:pt idx="5845">
                <c:v>Flight1240</c:v>
              </c:pt>
              <c:pt idx="5846">
                <c:v>Flight24</c:v>
              </c:pt>
              <c:pt idx="5847">
                <c:v>Flight1395</c:v>
              </c:pt>
              <c:pt idx="5848">
                <c:v>Flight1548</c:v>
              </c:pt>
              <c:pt idx="5849">
                <c:v>Flight11</c:v>
              </c:pt>
              <c:pt idx="5850">
                <c:v>Flight1954</c:v>
              </c:pt>
              <c:pt idx="5851">
                <c:v>Flight1908</c:v>
              </c:pt>
              <c:pt idx="5852">
                <c:v>Flight2945</c:v>
              </c:pt>
              <c:pt idx="5853">
                <c:v>Flight2552</c:v>
              </c:pt>
              <c:pt idx="5854">
                <c:v>Flight2382</c:v>
              </c:pt>
              <c:pt idx="5855">
                <c:v>Flight1913</c:v>
              </c:pt>
              <c:pt idx="5856">
                <c:v>Flight1263</c:v>
              </c:pt>
              <c:pt idx="5857">
                <c:v>Flight1752</c:v>
              </c:pt>
              <c:pt idx="5858">
                <c:v>Flight1719</c:v>
              </c:pt>
              <c:pt idx="5859">
                <c:v>Flight1264</c:v>
              </c:pt>
              <c:pt idx="5860">
                <c:v>Flight2322</c:v>
              </c:pt>
              <c:pt idx="5861">
                <c:v>Flight2528</c:v>
              </c:pt>
              <c:pt idx="5862">
                <c:v>Flight3166</c:v>
              </c:pt>
              <c:pt idx="5863">
                <c:v>Flight977</c:v>
              </c:pt>
              <c:pt idx="5864">
                <c:v>Flight9421</c:v>
              </c:pt>
              <c:pt idx="5865">
                <c:v>Flight7975</c:v>
              </c:pt>
              <c:pt idx="5866">
                <c:v>Flight8368</c:v>
              </c:pt>
              <c:pt idx="5867">
                <c:v>Flight9524</c:v>
              </c:pt>
              <c:pt idx="5868">
                <c:v>Flight8869</c:v>
              </c:pt>
              <c:pt idx="5869">
                <c:v>Flight7958</c:v>
              </c:pt>
              <c:pt idx="5870">
                <c:v>Flight8370</c:v>
              </c:pt>
              <c:pt idx="5871">
                <c:v>Flight9390</c:v>
              </c:pt>
              <c:pt idx="5872">
                <c:v>Flight7661</c:v>
              </c:pt>
              <c:pt idx="5873">
                <c:v>Flight9444</c:v>
              </c:pt>
              <c:pt idx="5874">
                <c:v>Flight8078</c:v>
              </c:pt>
              <c:pt idx="5875">
                <c:v>Flight9553</c:v>
              </c:pt>
              <c:pt idx="5876">
                <c:v>Flight8082</c:v>
              </c:pt>
              <c:pt idx="5877">
                <c:v>Flight9255</c:v>
              </c:pt>
              <c:pt idx="5878">
                <c:v>Flight7890</c:v>
              </c:pt>
              <c:pt idx="5879">
                <c:v>Flight8241</c:v>
              </c:pt>
              <c:pt idx="5880">
                <c:v>Flight9047</c:v>
              </c:pt>
              <c:pt idx="5881">
                <c:v>Flight9380</c:v>
              </c:pt>
              <c:pt idx="5882">
                <c:v>Flight9070</c:v>
              </c:pt>
              <c:pt idx="5883">
                <c:v>Flight8251</c:v>
              </c:pt>
              <c:pt idx="5884">
                <c:v>Flight8143</c:v>
              </c:pt>
              <c:pt idx="5885">
                <c:v>Flight7525</c:v>
              </c:pt>
              <c:pt idx="5886">
                <c:v>Flight9122</c:v>
              </c:pt>
              <c:pt idx="5887">
                <c:v>Flight7714</c:v>
              </c:pt>
              <c:pt idx="5888">
                <c:v>Flight9185</c:v>
              </c:pt>
              <c:pt idx="5889">
                <c:v>Flight8765</c:v>
              </c:pt>
              <c:pt idx="5890">
                <c:v>Flight7778</c:v>
              </c:pt>
              <c:pt idx="5891">
                <c:v>Flight9566</c:v>
              </c:pt>
              <c:pt idx="5892">
                <c:v>Flight8838</c:v>
              </c:pt>
              <c:pt idx="5893">
                <c:v>Flight8575</c:v>
              </c:pt>
              <c:pt idx="5894">
                <c:v>Flight988</c:v>
              </c:pt>
              <c:pt idx="5895">
                <c:v>Flight5627</c:v>
              </c:pt>
              <c:pt idx="5896">
                <c:v>Flight7205</c:v>
              </c:pt>
              <c:pt idx="5897">
                <c:v>Flight6042</c:v>
              </c:pt>
              <c:pt idx="5898">
                <c:v>Flight7174</c:v>
              </c:pt>
              <c:pt idx="5899">
                <c:v>Flight605</c:v>
              </c:pt>
              <c:pt idx="5900">
                <c:v>Flight7153</c:v>
              </c:pt>
              <c:pt idx="5901">
                <c:v>Flight6520</c:v>
              </c:pt>
              <c:pt idx="5902">
                <c:v>Flight5588</c:v>
              </c:pt>
              <c:pt idx="5903">
                <c:v>Flight5918</c:v>
              </c:pt>
              <c:pt idx="5904">
                <c:v>Flight641</c:v>
              </c:pt>
              <c:pt idx="5905">
                <c:v>Flight6465</c:v>
              </c:pt>
              <c:pt idx="5906">
                <c:v>Flight651</c:v>
              </c:pt>
              <c:pt idx="5907">
                <c:v>Flight571</c:v>
              </c:pt>
              <c:pt idx="5908">
                <c:v>Flight6919</c:v>
              </c:pt>
              <c:pt idx="5909">
                <c:v>Flight5408</c:v>
              </c:pt>
              <c:pt idx="5910">
                <c:v>Flight692</c:v>
              </c:pt>
              <c:pt idx="5911">
                <c:v>Flight7200</c:v>
              </c:pt>
              <c:pt idx="5912">
                <c:v>Flight6432</c:v>
              </c:pt>
              <c:pt idx="5913">
                <c:v>Flight60</c:v>
              </c:pt>
              <c:pt idx="5914">
                <c:v>Flight7027</c:v>
              </c:pt>
              <c:pt idx="5915">
                <c:v>Flight6660</c:v>
              </c:pt>
              <c:pt idx="5916">
                <c:v>Flight5810</c:v>
              </c:pt>
              <c:pt idx="5917">
                <c:v>Flight6274</c:v>
              </c:pt>
              <c:pt idx="5918">
                <c:v>Flight5923</c:v>
              </c:pt>
              <c:pt idx="5919">
                <c:v>Flight715</c:v>
              </c:pt>
              <c:pt idx="5920">
                <c:v>Flight6263</c:v>
              </c:pt>
              <c:pt idx="5921">
                <c:v>Flight7402</c:v>
              </c:pt>
              <c:pt idx="5922">
                <c:v>Flight6271</c:v>
              </c:pt>
              <c:pt idx="5923">
                <c:v>Flight5879</c:v>
              </c:pt>
              <c:pt idx="5924">
                <c:v>Flight6521</c:v>
              </c:pt>
              <c:pt idx="5925">
                <c:v>Flight34</c:v>
              </c:pt>
              <c:pt idx="5926">
                <c:v>Flight4244</c:v>
              </c:pt>
              <c:pt idx="5927">
                <c:v>Flight3592</c:v>
              </c:pt>
              <c:pt idx="5928">
                <c:v>Flight5018</c:v>
              </c:pt>
              <c:pt idx="5929">
                <c:v>Flight5291</c:v>
              </c:pt>
              <c:pt idx="5930">
                <c:v>Flight3524</c:v>
              </c:pt>
              <c:pt idx="5931">
                <c:v>Flight3615</c:v>
              </c:pt>
              <c:pt idx="5932">
                <c:v>Flight340</c:v>
              </c:pt>
              <c:pt idx="5933">
                <c:v>Flight3642</c:v>
              </c:pt>
              <c:pt idx="5934">
                <c:v>Flight3667</c:v>
              </c:pt>
              <c:pt idx="5935">
                <c:v>Flight4960</c:v>
              </c:pt>
              <c:pt idx="5936">
                <c:v>Flight3527</c:v>
              </c:pt>
              <c:pt idx="5937">
                <c:v>Flight5312</c:v>
              </c:pt>
              <c:pt idx="5938">
                <c:v>Flight4161</c:v>
              </c:pt>
              <c:pt idx="5939">
                <c:v>Flight4925</c:v>
              </c:pt>
              <c:pt idx="5940">
                <c:v>Flight4751</c:v>
              </c:pt>
              <c:pt idx="5941">
                <c:v>Flight3879</c:v>
              </c:pt>
              <c:pt idx="5942">
                <c:v>Flight3262</c:v>
              </c:pt>
              <c:pt idx="5943">
                <c:v>Flight5242</c:v>
              </c:pt>
              <c:pt idx="5944">
                <c:v>Flight490</c:v>
              </c:pt>
              <c:pt idx="5945">
                <c:v>Flight4747</c:v>
              </c:pt>
              <c:pt idx="5946">
                <c:v>Flight3648</c:v>
              </c:pt>
              <c:pt idx="5947">
                <c:v>Flight3962</c:v>
              </c:pt>
              <c:pt idx="5948">
                <c:v>Flight3874</c:v>
              </c:pt>
              <c:pt idx="5949">
                <c:v>Flight5281</c:v>
              </c:pt>
              <c:pt idx="5950">
                <c:v>Flight4903</c:v>
              </c:pt>
              <c:pt idx="5951">
                <c:v>Flight5309</c:v>
              </c:pt>
              <c:pt idx="5952">
                <c:v>Flight4983</c:v>
              </c:pt>
              <c:pt idx="5953">
                <c:v>Flight5317</c:v>
              </c:pt>
              <c:pt idx="5954">
                <c:v>Flight4155</c:v>
              </c:pt>
              <c:pt idx="5955">
                <c:v>Flight3640</c:v>
              </c:pt>
              <c:pt idx="5956">
                <c:v>Flight4629</c:v>
              </c:pt>
              <c:pt idx="5957">
                <c:v>Flight1142</c:v>
              </c:pt>
              <c:pt idx="5958">
                <c:v>Flight2050</c:v>
              </c:pt>
              <c:pt idx="5959">
                <c:v>Flight1960</c:v>
              </c:pt>
              <c:pt idx="5960">
                <c:v>Flight2561</c:v>
              </c:pt>
              <c:pt idx="5961">
                <c:v>Flight3039</c:v>
              </c:pt>
              <c:pt idx="5962">
                <c:v>Flight1239</c:v>
              </c:pt>
              <c:pt idx="5963">
                <c:v>Flight2402</c:v>
              </c:pt>
              <c:pt idx="5964">
                <c:v>Flight168</c:v>
              </c:pt>
              <c:pt idx="5965">
                <c:v>Flight2928</c:v>
              </c:pt>
              <c:pt idx="5966">
                <c:v>Flight2596</c:v>
              </c:pt>
              <c:pt idx="5967">
                <c:v>Flight1040</c:v>
              </c:pt>
              <c:pt idx="5968">
                <c:v>Flight1688</c:v>
              </c:pt>
              <c:pt idx="5969">
                <c:v>Flight2765</c:v>
              </c:pt>
              <c:pt idx="5970">
                <c:v>Flight2277</c:v>
              </c:pt>
              <c:pt idx="5971">
                <c:v>Flight2827</c:v>
              </c:pt>
              <c:pt idx="5972">
                <c:v>Flight269</c:v>
              </c:pt>
              <c:pt idx="5973">
                <c:v>Flight2859</c:v>
              </c:pt>
              <c:pt idx="5974">
                <c:v>Flight1481</c:v>
              </c:pt>
              <c:pt idx="5975">
                <c:v>Flight1084</c:v>
              </c:pt>
              <c:pt idx="5976">
                <c:v>Flight1409</c:v>
              </c:pt>
              <c:pt idx="5977">
                <c:v>Flight2944</c:v>
              </c:pt>
              <c:pt idx="5978">
                <c:v>Flight2023</c:v>
              </c:pt>
              <c:pt idx="5979">
                <c:v>Flight1629</c:v>
              </c:pt>
              <c:pt idx="5980">
                <c:v>Flight2335</c:v>
              </c:pt>
              <c:pt idx="5981">
                <c:v>Flight164</c:v>
              </c:pt>
              <c:pt idx="5982">
                <c:v>Flight2740</c:v>
              </c:pt>
              <c:pt idx="5983">
                <c:v>Flight2239</c:v>
              </c:pt>
              <c:pt idx="5984">
                <c:v>Flight1417</c:v>
              </c:pt>
              <c:pt idx="5985">
                <c:v>Flight1105</c:v>
              </c:pt>
              <c:pt idx="5986">
                <c:v>Flight7652</c:v>
              </c:pt>
              <c:pt idx="5987">
                <c:v>Flight9166</c:v>
              </c:pt>
              <c:pt idx="5988">
                <c:v>Flight9095</c:v>
              </c:pt>
              <c:pt idx="5989">
                <c:v>Flight8441</c:v>
              </c:pt>
              <c:pt idx="5990">
                <c:v>Flight8068</c:v>
              </c:pt>
              <c:pt idx="5991">
                <c:v>Flight8999</c:v>
              </c:pt>
              <c:pt idx="5992">
                <c:v>Flight7755</c:v>
              </c:pt>
              <c:pt idx="5993">
                <c:v>Flight8955</c:v>
              </c:pt>
              <c:pt idx="5994">
                <c:v>Flight6700</c:v>
              </c:pt>
              <c:pt idx="5995">
                <c:v>Flight3483</c:v>
              </c:pt>
              <c:pt idx="5996">
                <c:v>Flight4333</c:v>
              </c:pt>
              <c:pt idx="5997">
                <c:v>Flight5292</c:v>
              </c:pt>
              <c:pt idx="5998">
                <c:v>Flight500</c:v>
              </c:pt>
              <c:pt idx="5999">
                <c:v>Flight4237</c:v>
              </c:pt>
              <c:pt idx="6000">
                <c:v>Flight2344</c:v>
              </c:pt>
              <c:pt idx="6001">
                <c:v>Flight1185</c:v>
              </c:pt>
              <c:pt idx="6002">
                <c:v>Flight3</c:v>
              </c:pt>
              <c:pt idx="6003">
                <c:v>Flight1569</c:v>
              </c:pt>
              <c:pt idx="6004">
                <c:v>Flight2864</c:v>
              </c:pt>
              <c:pt idx="6005">
                <c:v>Flight1296</c:v>
              </c:pt>
              <c:pt idx="6006">
                <c:v>Flight8051</c:v>
              </c:pt>
              <c:pt idx="6007">
                <c:v>Flight8104</c:v>
              </c:pt>
              <c:pt idx="6008">
                <c:v>Flight8711</c:v>
              </c:pt>
              <c:pt idx="6009">
                <c:v>Flight8488</c:v>
              </c:pt>
              <c:pt idx="6010">
                <c:v>Flight7944</c:v>
              </c:pt>
              <c:pt idx="6011">
                <c:v>Flight885</c:v>
              </c:pt>
              <c:pt idx="6012">
                <c:v>Flight7706</c:v>
              </c:pt>
              <c:pt idx="6013">
                <c:v>Flight8554</c:v>
              </c:pt>
              <c:pt idx="6014">
                <c:v>Flight8863</c:v>
              </c:pt>
              <c:pt idx="6015">
                <c:v>Flight8375</c:v>
              </c:pt>
              <c:pt idx="6016">
                <c:v>Flight5675</c:v>
              </c:pt>
              <c:pt idx="6017">
                <c:v>Flight5372</c:v>
              </c:pt>
              <c:pt idx="6018">
                <c:v>Flight7318</c:v>
              </c:pt>
              <c:pt idx="6019">
                <c:v>Flight6064</c:v>
              </c:pt>
              <c:pt idx="6020">
                <c:v>Flight6272</c:v>
              </c:pt>
              <c:pt idx="6021">
                <c:v>Flight5607</c:v>
              </c:pt>
              <c:pt idx="6022">
                <c:v>Flight5880</c:v>
              </c:pt>
              <c:pt idx="6023">
                <c:v>Flight5061</c:v>
              </c:pt>
              <c:pt idx="6024">
                <c:v>Flight5038</c:v>
              </c:pt>
              <c:pt idx="6025">
                <c:v>Flight4700</c:v>
              </c:pt>
              <c:pt idx="6026">
                <c:v>Flight4970</c:v>
              </c:pt>
              <c:pt idx="6027">
                <c:v>Flight3356</c:v>
              </c:pt>
              <c:pt idx="6028">
                <c:v>Flight5114</c:v>
              </c:pt>
              <c:pt idx="6029">
                <c:v>Flight5092</c:v>
              </c:pt>
              <c:pt idx="6030">
                <c:v>Flight3293</c:v>
              </c:pt>
              <c:pt idx="6031">
                <c:v>Flight3704</c:v>
              </c:pt>
              <c:pt idx="6032">
                <c:v>Flight3013</c:v>
              </c:pt>
              <c:pt idx="6033">
                <c:v>Flight1582</c:v>
              </c:pt>
              <c:pt idx="6034">
                <c:v>Flight2747</c:v>
              </c:pt>
              <c:pt idx="6035">
                <c:v>Flight2015</c:v>
              </c:pt>
              <c:pt idx="6036">
                <c:v>Flight3012</c:v>
              </c:pt>
              <c:pt idx="6037">
                <c:v>Flight3146</c:v>
              </c:pt>
              <c:pt idx="6038">
                <c:v>Flight1302</c:v>
              </c:pt>
              <c:pt idx="6039">
                <c:v>Flight2986</c:v>
              </c:pt>
              <c:pt idx="6040">
                <c:v>Flight1790</c:v>
              </c:pt>
              <c:pt idx="6041">
                <c:v>Flight1300</c:v>
              </c:pt>
              <c:pt idx="6042">
                <c:v>Flight9401</c:v>
              </c:pt>
              <c:pt idx="6043">
                <c:v>Flight9608</c:v>
              </c:pt>
              <c:pt idx="6044">
                <c:v>Flight8698</c:v>
              </c:pt>
              <c:pt idx="6045">
                <c:v>Flight9089</c:v>
              </c:pt>
              <c:pt idx="6046">
                <c:v>Flight6221</c:v>
              </c:pt>
              <c:pt idx="6047">
                <c:v>Flight55</c:v>
              </c:pt>
              <c:pt idx="6048">
                <c:v>Flight3700</c:v>
              </c:pt>
              <c:pt idx="6049">
                <c:v>Flight3647</c:v>
              </c:pt>
              <c:pt idx="6050">
                <c:v>Flight4315</c:v>
              </c:pt>
              <c:pt idx="6051">
                <c:v>Flight3300</c:v>
              </c:pt>
              <c:pt idx="6052">
                <c:v>Flight1344</c:v>
              </c:pt>
              <c:pt idx="6053">
                <c:v>Flight9000</c:v>
              </c:pt>
              <c:pt idx="6054">
                <c:v>Flight5838</c:v>
              </c:pt>
              <c:pt idx="6055">
                <c:v>Flight5937</c:v>
              </c:pt>
              <c:pt idx="6056">
                <c:v>Flight7003</c:v>
              </c:pt>
              <c:pt idx="6057">
                <c:v>Flight3532</c:v>
              </c:pt>
              <c:pt idx="6058">
                <c:v>Flight2900</c:v>
              </c:pt>
              <c:pt idx="6059">
                <c:v>Flight1809</c:v>
              </c:pt>
              <c:pt idx="6060">
                <c:v>Flight1692</c:v>
              </c:pt>
              <c:pt idx="6061">
                <c:v>Flight1430</c:v>
              </c:pt>
              <c:pt idx="6062">
                <c:v>Flight7819</c:v>
              </c:pt>
              <c:pt idx="6063">
                <c:v>Flight9096</c:v>
              </c:pt>
              <c:pt idx="6064">
                <c:v>Flight8123</c:v>
              </c:pt>
              <c:pt idx="6065">
                <c:v>Flight9038</c:v>
              </c:pt>
              <c:pt idx="6066">
                <c:v>Flight8397</c:v>
              </c:pt>
              <c:pt idx="6067">
                <c:v>Flight9052</c:v>
              </c:pt>
              <c:pt idx="6068">
                <c:v>Flight9487</c:v>
              </c:pt>
              <c:pt idx="6069">
                <c:v>Flight9133</c:v>
              </c:pt>
              <c:pt idx="6070">
                <c:v>Flight7772</c:v>
              </c:pt>
              <c:pt idx="6071">
                <c:v>Flight8344</c:v>
              </c:pt>
              <c:pt idx="6072">
                <c:v>Flight9160</c:v>
              </c:pt>
              <c:pt idx="6073">
                <c:v>Flight9142</c:v>
              </c:pt>
              <c:pt idx="6074">
                <c:v>Flight8875</c:v>
              </c:pt>
              <c:pt idx="6075">
                <c:v>Flight8527</c:v>
              </c:pt>
              <c:pt idx="6076">
                <c:v>Flight948</c:v>
              </c:pt>
              <c:pt idx="6077">
                <c:v>Flight8662</c:v>
              </c:pt>
              <c:pt idx="6078">
                <c:v>Flight7717</c:v>
              </c:pt>
              <c:pt idx="6079">
                <c:v>Flight8067</c:v>
              </c:pt>
              <c:pt idx="6080">
                <c:v>Flight8678</c:v>
              </c:pt>
              <c:pt idx="6081">
                <c:v>Flight997</c:v>
              </c:pt>
              <c:pt idx="6082">
                <c:v>Flight9613</c:v>
              </c:pt>
              <c:pt idx="6083">
                <c:v>Flight731</c:v>
              </c:pt>
              <c:pt idx="6084">
                <c:v>Flight5872</c:v>
              </c:pt>
              <c:pt idx="6085">
                <c:v>Flight6101</c:v>
              </c:pt>
              <c:pt idx="6086">
                <c:v>Flight6106</c:v>
              </c:pt>
              <c:pt idx="6087">
                <c:v>Flight556</c:v>
              </c:pt>
              <c:pt idx="6088">
                <c:v>Flight6038</c:v>
              </c:pt>
              <c:pt idx="6089">
                <c:v>Flight6828</c:v>
              </c:pt>
              <c:pt idx="6090">
                <c:v>Flight5584</c:v>
              </c:pt>
              <c:pt idx="6091">
                <c:v>Flight7176</c:v>
              </c:pt>
              <c:pt idx="6092">
                <c:v>Flight6034</c:v>
              </c:pt>
              <c:pt idx="6093">
                <c:v>Flight7025</c:v>
              </c:pt>
              <c:pt idx="6094">
                <c:v>Flight748</c:v>
              </c:pt>
              <c:pt idx="6095">
                <c:v>Flight6577</c:v>
              </c:pt>
              <c:pt idx="6096">
                <c:v>Flight6743</c:v>
              </c:pt>
              <c:pt idx="6097">
                <c:v>Flight6142</c:v>
              </c:pt>
              <c:pt idx="6098">
                <c:v>Flight6435</c:v>
              </c:pt>
              <c:pt idx="6099">
                <c:v>Flight5621</c:v>
              </c:pt>
              <c:pt idx="6100">
                <c:v>Flight6575</c:v>
              </c:pt>
              <c:pt idx="6101">
                <c:v>Flight6822</c:v>
              </c:pt>
              <c:pt idx="6102">
                <c:v>Flight7132</c:v>
              </c:pt>
              <c:pt idx="6103">
                <c:v>Flight7039</c:v>
              </c:pt>
              <c:pt idx="6104">
                <c:v>Flight6466</c:v>
              </c:pt>
              <c:pt idx="6105">
                <c:v>Flight6255</c:v>
              </c:pt>
              <c:pt idx="6106">
                <c:v>Flight7485</c:v>
              </c:pt>
              <c:pt idx="6107">
                <c:v>Flight7366</c:v>
              </c:pt>
              <c:pt idx="6108">
                <c:v>Flight5951</c:v>
              </c:pt>
              <c:pt idx="6109">
                <c:v>Flight6884</c:v>
              </c:pt>
              <c:pt idx="6110">
                <c:v>Flight6010</c:v>
              </c:pt>
              <c:pt idx="6111">
                <c:v>Flight3788</c:v>
              </c:pt>
              <c:pt idx="6112">
                <c:v>Flight4139</c:v>
              </c:pt>
              <c:pt idx="6113">
                <c:v>Flight3408</c:v>
              </c:pt>
              <c:pt idx="6114">
                <c:v>Flight3581</c:v>
              </c:pt>
              <c:pt idx="6115">
                <c:v>Flight527</c:v>
              </c:pt>
              <c:pt idx="6116">
                <c:v>Flight3223</c:v>
              </c:pt>
              <c:pt idx="6117">
                <c:v>Flight4728</c:v>
              </c:pt>
              <c:pt idx="6118">
                <c:v>Flight329</c:v>
              </c:pt>
              <c:pt idx="6119">
                <c:v>Flight5000</c:v>
              </c:pt>
              <c:pt idx="6120">
                <c:v>Flight4817</c:v>
              </c:pt>
              <c:pt idx="6121">
                <c:v>Flight45</c:v>
              </c:pt>
              <c:pt idx="6122">
                <c:v>Flight4611</c:v>
              </c:pt>
              <c:pt idx="6123">
                <c:v>Flight3985</c:v>
              </c:pt>
              <c:pt idx="6124">
                <c:v>Flight4191</c:v>
              </c:pt>
              <c:pt idx="6125">
                <c:v>Flight3297</c:v>
              </c:pt>
              <c:pt idx="6126">
                <c:v>Flight3475</c:v>
              </c:pt>
              <c:pt idx="6127">
                <c:v>Flight4426</c:v>
              </c:pt>
              <c:pt idx="6128">
                <c:v>Flight4904</c:v>
              </c:pt>
              <c:pt idx="6129">
                <c:v>Flight4680</c:v>
              </c:pt>
              <c:pt idx="6130">
                <c:v>Flight3190</c:v>
              </c:pt>
              <c:pt idx="6131">
                <c:v>Flight5026</c:v>
              </c:pt>
              <c:pt idx="6132">
                <c:v>Flight1821</c:v>
              </c:pt>
              <c:pt idx="6133">
                <c:v>Flight2105</c:v>
              </c:pt>
              <c:pt idx="6134">
                <c:v>Flight2638</c:v>
              </c:pt>
              <c:pt idx="6135">
                <c:v>Flight2116</c:v>
              </c:pt>
              <c:pt idx="6136">
                <c:v>Flight2012</c:v>
              </c:pt>
              <c:pt idx="6137">
                <c:v>Flight2693</c:v>
              </c:pt>
              <c:pt idx="6138">
                <c:v>Flight2624</c:v>
              </c:pt>
              <c:pt idx="6139">
                <c:v>Flight1480</c:v>
              </c:pt>
              <c:pt idx="6140">
                <c:v>Flight2641</c:v>
              </c:pt>
              <c:pt idx="6141">
                <c:v>Flight2134</c:v>
              </c:pt>
              <c:pt idx="6142">
                <c:v>Flight1885</c:v>
              </c:pt>
              <c:pt idx="6143">
                <c:v>Flight2139</c:v>
              </c:pt>
              <c:pt idx="6144">
                <c:v>Flight1965</c:v>
              </c:pt>
              <c:pt idx="6145">
                <c:v>Flight1035</c:v>
              </c:pt>
              <c:pt idx="6146">
                <c:v>Flight1038</c:v>
              </c:pt>
              <c:pt idx="6147">
                <c:v>Flight1949</c:v>
              </c:pt>
              <c:pt idx="6148">
                <c:v>Flight2940</c:v>
              </c:pt>
              <c:pt idx="6149">
                <c:v>Flight2029</c:v>
              </c:pt>
              <c:pt idx="6150">
                <c:v>Flight3011</c:v>
              </c:pt>
              <c:pt idx="6151">
                <c:v>Flight2370</c:v>
              </c:pt>
              <c:pt idx="6152">
                <c:v>Flight2010</c:v>
              </c:pt>
              <c:pt idx="6153">
                <c:v>Flight1002</c:v>
              </c:pt>
              <c:pt idx="6154">
                <c:v>Flight3064</c:v>
              </c:pt>
              <c:pt idx="6155">
                <c:v>Flight115</c:v>
              </c:pt>
              <c:pt idx="6156">
                <c:v>Flight3086</c:v>
              </c:pt>
              <c:pt idx="6157">
                <c:v>Flight1497</c:v>
              </c:pt>
              <c:pt idx="6158">
                <c:v>Flight2872</c:v>
              </c:pt>
              <c:pt idx="6159">
                <c:v>Flight2546</c:v>
              </c:pt>
              <c:pt idx="6160">
                <c:v>Flight8556</c:v>
              </c:pt>
              <c:pt idx="6161">
                <c:v>Flight9440</c:v>
              </c:pt>
              <c:pt idx="6162">
                <c:v>Flight9088</c:v>
              </c:pt>
              <c:pt idx="6163">
                <c:v>Flight8992</c:v>
              </c:pt>
              <c:pt idx="6164">
                <c:v>Flight8166</c:v>
              </c:pt>
              <c:pt idx="6165">
                <c:v>Flight8884</c:v>
              </c:pt>
              <c:pt idx="6166">
                <c:v>Flight8879</c:v>
              </c:pt>
              <c:pt idx="6167">
                <c:v>Flight994</c:v>
              </c:pt>
              <c:pt idx="6168">
                <c:v>Flight8700</c:v>
              </c:pt>
              <c:pt idx="6169">
                <c:v>Flight907</c:v>
              </c:pt>
              <c:pt idx="6170">
                <c:v>Flight8165</c:v>
              </c:pt>
              <c:pt idx="6171">
                <c:v>Flight8179</c:v>
              </c:pt>
              <c:pt idx="6172">
                <c:v>Flight9511</c:v>
              </c:pt>
              <c:pt idx="6173">
                <c:v>Flight889</c:v>
              </c:pt>
              <c:pt idx="6174">
                <c:v>Flight7686</c:v>
              </c:pt>
              <c:pt idx="6175">
                <c:v>Flight8182</c:v>
              </c:pt>
              <c:pt idx="6176">
                <c:v>Flight8502</c:v>
              </c:pt>
              <c:pt idx="6177">
                <c:v>Flight9226</c:v>
              </c:pt>
              <c:pt idx="6178">
                <c:v>Flight9415</c:v>
              </c:pt>
              <c:pt idx="6179">
                <c:v>Flight9229</c:v>
              </c:pt>
              <c:pt idx="6180">
                <c:v>Flight8265</c:v>
              </c:pt>
              <c:pt idx="6181">
                <c:v>Flight794</c:v>
              </c:pt>
              <c:pt idx="6182">
                <c:v>Flight9448</c:v>
              </c:pt>
              <c:pt idx="6183">
                <c:v>Flight9103</c:v>
              </c:pt>
              <c:pt idx="6184">
                <c:v>Flight8722</c:v>
              </c:pt>
              <c:pt idx="6185">
                <c:v>Flight8063</c:v>
              </c:pt>
              <c:pt idx="6186">
                <c:v>Flight8553</c:v>
              </c:pt>
              <c:pt idx="6187">
                <c:v>Flight7949</c:v>
              </c:pt>
              <c:pt idx="6188">
                <c:v>Flight7621</c:v>
              </c:pt>
              <c:pt idx="6189">
                <c:v>Flight9274</c:v>
              </c:pt>
              <c:pt idx="6190">
                <c:v>Flight8952</c:v>
              </c:pt>
              <c:pt idx="6191">
                <c:v>Flight7696</c:v>
              </c:pt>
              <c:pt idx="6192">
                <c:v>Flight880</c:v>
              </c:pt>
              <c:pt idx="6193">
                <c:v>Flight9111</c:v>
              </c:pt>
              <c:pt idx="6194">
                <c:v>Flight8393</c:v>
              </c:pt>
              <c:pt idx="6195">
                <c:v>Flight8372</c:v>
              </c:pt>
              <c:pt idx="6196">
                <c:v>Flight9405</c:v>
              </c:pt>
              <c:pt idx="6197">
                <c:v>Flight8809</c:v>
              </c:pt>
              <c:pt idx="6198">
                <c:v>Flight8360</c:v>
              </c:pt>
              <c:pt idx="6199">
                <c:v>Flight8036</c:v>
              </c:pt>
              <c:pt idx="6200">
                <c:v>Flight8504</c:v>
              </c:pt>
              <c:pt idx="6201">
                <c:v>Flight7538</c:v>
              </c:pt>
              <c:pt idx="6202">
                <c:v>Flight8075</c:v>
              </c:pt>
              <c:pt idx="6203">
                <c:v>Flight79</c:v>
              </c:pt>
              <c:pt idx="6204">
                <c:v>Flight7617</c:v>
              </c:pt>
              <c:pt idx="6205">
                <c:v>Flight9313</c:v>
              </c:pt>
              <c:pt idx="6206">
                <c:v>Flight7552</c:v>
              </c:pt>
              <c:pt idx="6207">
                <c:v>Flight8632</c:v>
              </c:pt>
              <c:pt idx="6208">
                <c:v>Flight9449</c:v>
              </c:pt>
              <c:pt idx="6209">
                <c:v>Flight8224</c:v>
              </c:pt>
              <c:pt idx="6210">
                <c:v>Flight7994</c:v>
              </c:pt>
              <c:pt idx="6211">
                <c:v>Flight9338</c:v>
              </c:pt>
              <c:pt idx="6212">
                <c:v>Flight894</c:v>
              </c:pt>
              <c:pt idx="6213">
                <c:v>Flight7967</c:v>
              </c:pt>
              <c:pt idx="6214">
                <c:v>Flight8739</c:v>
              </c:pt>
              <c:pt idx="6215">
                <c:v>Flight7968</c:v>
              </c:pt>
              <c:pt idx="6216">
                <c:v>Flight7826</c:v>
              </c:pt>
              <c:pt idx="6217">
                <c:v>Flight8524</c:v>
              </c:pt>
              <c:pt idx="6218">
                <c:v>Flight9514</c:v>
              </c:pt>
              <c:pt idx="6219">
                <c:v>Flight8901</c:v>
              </c:pt>
              <c:pt idx="6220">
                <c:v>Flight7577</c:v>
              </c:pt>
              <c:pt idx="6221">
                <c:v>Flight7863</c:v>
              </c:pt>
              <c:pt idx="6222">
                <c:v>Flight8085</c:v>
              </c:pt>
              <c:pt idx="6223">
                <c:v>Flight8671</c:v>
              </c:pt>
              <c:pt idx="6224">
                <c:v>Flight8784</c:v>
              </c:pt>
              <c:pt idx="6225">
                <c:v>Flight8526</c:v>
              </c:pt>
              <c:pt idx="6226">
                <c:v>Flight9580</c:v>
              </c:pt>
              <c:pt idx="6227">
                <c:v>Flight9381</c:v>
              </c:pt>
              <c:pt idx="6228">
                <c:v>Flight9602</c:v>
              </c:pt>
              <c:pt idx="6229">
                <c:v>Flight8131</c:v>
              </c:pt>
              <c:pt idx="6230">
                <c:v>Flight9011</c:v>
              </c:pt>
              <c:pt idx="6231">
                <c:v>Flight785</c:v>
              </c:pt>
              <c:pt idx="6232">
                <c:v>Flight9618</c:v>
              </c:pt>
              <c:pt idx="6233">
                <c:v>Flight7879</c:v>
              </c:pt>
              <c:pt idx="6234">
                <c:v>Flight9636</c:v>
              </c:pt>
              <c:pt idx="6235">
                <c:v>Flight9298</c:v>
              </c:pt>
              <c:pt idx="6236">
                <c:v>Flight9303</c:v>
              </c:pt>
              <c:pt idx="6237">
                <c:v>Flight9281</c:v>
              </c:pt>
              <c:pt idx="6238">
                <c:v>Flight986</c:v>
              </c:pt>
              <c:pt idx="6239">
                <c:v>Flight9286</c:v>
              </c:pt>
              <c:pt idx="6240">
                <c:v>Flight8208</c:v>
              </c:pt>
              <c:pt idx="6241">
                <c:v>Flight8171</c:v>
              </c:pt>
              <c:pt idx="6242">
                <c:v>Flight8842</c:v>
              </c:pt>
              <c:pt idx="6243">
                <c:v>Flight9204</c:v>
              </c:pt>
              <c:pt idx="6244">
                <c:v>Flight7543</c:v>
              </c:pt>
              <c:pt idx="6245">
                <c:v>Flight9258</c:v>
              </c:pt>
              <c:pt idx="6246">
                <c:v>Flight6550</c:v>
              </c:pt>
              <c:pt idx="6247">
                <c:v>Flight7313</c:v>
              </c:pt>
              <c:pt idx="6248">
                <c:v>Flight7024</c:v>
              </c:pt>
              <c:pt idx="6249">
                <c:v>Flight6116</c:v>
              </c:pt>
              <c:pt idx="6250">
                <c:v>Flight6076</c:v>
              </c:pt>
              <c:pt idx="6251">
                <c:v>Flight7362</c:v>
              </c:pt>
              <c:pt idx="6252">
                <c:v>Flight5509</c:v>
              </c:pt>
              <c:pt idx="6253">
                <c:v>Flight5711</c:v>
              </c:pt>
              <c:pt idx="6254">
                <c:v>Flight7254</c:v>
              </c:pt>
              <c:pt idx="6255">
                <c:v>Flight710</c:v>
              </c:pt>
              <c:pt idx="6256">
                <c:v>Flight6590</c:v>
              </c:pt>
              <c:pt idx="6257">
                <c:v>Flight7193</c:v>
              </c:pt>
              <c:pt idx="6258">
                <c:v>Flight7160</c:v>
              </c:pt>
              <c:pt idx="6259">
                <c:v>Flight5369</c:v>
              </c:pt>
              <c:pt idx="6260">
                <c:v>Flight6045</c:v>
              </c:pt>
              <c:pt idx="6261">
                <c:v>Flight6230</c:v>
              </c:pt>
              <c:pt idx="6262">
                <c:v>Flight6085</c:v>
              </c:pt>
              <c:pt idx="6263">
                <c:v>Flight7101</c:v>
              </c:pt>
              <c:pt idx="6264">
                <c:v>Flight6645</c:v>
              </c:pt>
              <c:pt idx="6265">
                <c:v>Flight6007</c:v>
              </c:pt>
              <c:pt idx="6266">
                <c:v>Flight5365</c:v>
              </c:pt>
              <c:pt idx="6267">
                <c:v>Flight5367</c:v>
              </c:pt>
              <c:pt idx="6268">
                <c:v>Flight5855</c:v>
              </c:pt>
              <c:pt idx="6269">
                <c:v>Flight5418</c:v>
              </c:pt>
              <c:pt idx="6270">
                <c:v>Flight5413</c:v>
              </c:pt>
              <c:pt idx="6271">
                <c:v>Flight7326</c:v>
              </c:pt>
              <c:pt idx="6272">
                <c:v>Flight7089</c:v>
              </c:pt>
              <c:pt idx="6273">
                <c:v>Flight7381</c:v>
              </c:pt>
              <c:pt idx="6274">
                <c:v>Flight6572</c:v>
              </c:pt>
              <c:pt idx="6275">
                <c:v>Flight6888</c:v>
              </c:pt>
              <c:pt idx="6276">
                <c:v>Flight5844</c:v>
              </c:pt>
              <c:pt idx="6277">
                <c:v>Flight6370</c:v>
              </c:pt>
              <c:pt idx="6278">
                <c:v>Flight6185</c:v>
              </c:pt>
              <c:pt idx="6279">
                <c:v>Flight5934</c:v>
              </c:pt>
              <c:pt idx="6280">
                <c:v>Flight5454</c:v>
              </c:pt>
              <c:pt idx="6281">
                <c:v>Flight6618</c:v>
              </c:pt>
              <c:pt idx="6282">
                <c:v>Flight6921</c:v>
              </c:pt>
              <c:pt idx="6283">
                <c:v>Flight6937</c:v>
              </c:pt>
              <c:pt idx="6284">
                <c:v>Flight6091</c:v>
              </c:pt>
              <c:pt idx="6285">
                <c:v>Flight6160</c:v>
              </c:pt>
              <c:pt idx="6286">
                <c:v>Flight7434</c:v>
              </c:pt>
              <c:pt idx="6287">
                <c:v>Flight5662</c:v>
              </c:pt>
              <c:pt idx="6288">
                <c:v>Flight6025</c:v>
              </c:pt>
              <c:pt idx="6289">
                <c:v>Flight5807</c:v>
              </c:pt>
              <c:pt idx="6290">
                <c:v>Flight7440</c:v>
              </c:pt>
              <c:pt idx="6291">
                <c:v>Flight6786</c:v>
              </c:pt>
              <c:pt idx="6292">
                <c:v>Flight7061</c:v>
              </c:pt>
              <c:pt idx="6293">
                <c:v>Flight7068</c:v>
              </c:pt>
              <c:pt idx="6294">
                <c:v>Flight5487</c:v>
              </c:pt>
              <c:pt idx="6295">
                <c:v>Flight6833</c:v>
              </c:pt>
              <c:pt idx="6296">
                <c:v>Flight6653</c:v>
              </c:pt>
              <c:pt idx="6297">
                <c:v>Flight6480</c:v>
              </c:pt>
              <c:pt idx="6298">
                <c:v>Flight7266</c:v>
              </c:pt>
              <c:pt idx="6299">
                <c:v>Flight5444</c:v>
              </c:pt>
              <c:pt idx="6300">
                <c:v>Flight6807</c:v>
              </c:pt>
              <c:pt idx="6301">
                <c:v>Flight6627</c:v>
              </c:pt>
              <c:pt idx="6302">
                <c:v>Flight5975</c:v>
              </c:pt>
              <c:pt idx="6303">
                <c:v>Flight6134</c:v>
              </c:pt>
              <c:pt idx="6304">
                <c:v>Flight705</c:v>
              </c:pt>
              <c:pt idx="6305">
                <c:v>Flight6041</c:v>
              </c:pt>
              <c:pt idx="6306">
                <c:v>Flight6664</c:v>
              </c:pt>
              <c:pt idx="6307">
                <c:v>Flight5674</c:v>
              </c:pt>
              <c:pt idx="6308">
                <c:v>Flight7469</c:v>
              </c:pt>
              <c:pt idx="6309">
                <c:v>Flight7413</c:v>
              </c:pt>
              <c:pt idx="6310">
                <c:v>Flight5555</c:v>
              </c:pt>
              <c:pt idx="6311">
                <c:v>Flight5789</c:v>
              </c:pt>
              <c:pt idx="6312">
                <c:v>Flight5722</c:v>
              </c:pt>
              <c:pt idx="6313">
                <c:v>Flight7334</c:v>
              </c:pt>
              <c:pt idx="6314">
                <c:v>Flight6856</c:v>
              </c:pt>
              <c:pt idx="6315">
                <c:v>Flight5763</c:v>
              </c:pt>
              <c:pt idx="6316">
                <c:v>Flight5414</c:v>
              </c:pt>
              <c:pt idx="6317">
                <c:v>Flight6252</c:v>
              </c:pt>
              <c:pt idx="6318">
                <c:v>Flight6333</c:v>
              </c:pt>
              <c:pt idx="6319">
                <c:v>Flight5655</c:v>
              </c:pt>
              <c:pt idx="6320">
                <c:v>Flight5950</c:v>
              </c:pt>
              <c:pt idx="6321">
                <c:v>Flight6188</c:v>
              </c:pt>
              <c:pt idx="6322">
                <c:v>Flight6979</c:v>
              </c:pt>
              <c:pt idx="6323">
                <c:v>Flight5425</c:v>
              </c:pt>
              <c:pt idx="6324">
                <c:v>Flight589</c:v>
              </c:pt>
              <c:pt idx="6325">
                <c:v>Flight64</c:v>
              </c:pt>
              <c:pt idx="6326">
                <c:v>Flight5896</c:v>
              </c:pt>
              <c:pt idx="6327">
                <c:v>Flight626</c:v>
              </c:pt>
              <c:pt idx="6328">
                <c:v>Flight6528</c:v>
              </c:pt>
              <c:pt idx="6329">
                <c:v>Flight4116</c:v>
              </c:pt>
              <c:pt idx="6330">
                <c:v>Flight4789</c:v>
              </c:pt>
              <c:pt idx="6331">
                <c:v>Flight3626</c:v>
              </c:pt>
              <c:pt idx="6332">
                <c:v>Flight5089</c:v>
              </c:pt>
              <c:pt idx="6333">
                <c:v>Flight3805</c:v>
              </c:pt>
              <c:pt idx="6334">
                <c:v>Flight3738</c:v>
              </c:pt>
              <c:pt idx="6335">
                <c:v>Flight3973</c:v>
              </c:pt>
              <c:pt idx="6336">
                <c:v>Flight4631</c:v>
              </c:pt>
              <c:pt idx="6337">
                <c:v>Flight403</c:v>
              </c:pt>
              <c:pt idx="6338">
                <c:v>Flight4158</c:v>
              </c:pt>
              <c:pt idx="6339">
                <c:v>Flight3733</c:v>
              </c:pt>
              <c:pt idx="6340">
                <c:v>Flight3653</c:v>
              </c:pt>
              <c:pt idx="6341">
                <c:v>Flight3546</c:v>
              </c:pt>
              <c:pt idx="6342">
                <c:v>Flight4567</c:v>
              </c:pt>
              <c:pt idx="6343">
                <c:v>Flight4579</c:v>
              </c:pt>
              <c:pt idx="6344">
                <c:v>Flight4518</c:v>
              </c:pt>
              <c:pt idx="6345">
                <c:v>Flight4875</c:v>
              </c:pt>
              <c:pt idx="6346">
                <c:v>Flight4923</c:v>
              </c:pt>
              <c:pt idx="6347">
                <c:v>Flight352</c:v>
              </c:pt>
              <c:pt idx="6348">
                <c:v>Flight3825</c:v>
              </c:pt>
              <c:pt idx="6349">
                <c:v>Flight3960</c:v>
              </c:pt>
              <c:pt idx="6350">
                <c:v>Flight363</c:v>
              </c:pt>
              <c:pt idx="6351">
                <c:v>Flight4105</c:v>
              </c:pt>
              <c:pt idx="6352">
                <c:v>Flight4652</c:v>
              </c:pt>
              <c:pt idx="6353">
                <c:v>Flight5282</c:v>
              </c:pt>
              <c:pt idx="6354">
                <c:v>Flight4653</c:v>
              </c:pt>
              <c:pt idx="6355">
                <c:v>Flight3920</c:v>
              </c:pt>
              <c:pt idx="6356">
                <c:v>Flight4654</c:v>
              </c:pt>
              <c:pt idx="6357">
                <c:v>Flight5300</c:v>
              </c:pt>
              <c:pt idx="6358">
                <c:v>Flight4831</c:v>
              </c:pt>
              <c:pt idx="6359">
                <c:v>Flight3917</c:v>
              </c:pt>
              <c:pt idx="6360">
                <c:v>Flight4180</c:v>
              </c:pt>
              <c:pt idx="6361">
                <c:v>Flight4002</c:v>
              </c:pt>
              <c:pt idx="6362">
                <c:v>Flight5096</c:v>
              </c:pt>
              <c:pt idx="6363">
                <c:v>Flight4413</c:v>
              </c:pt>
              <c:pt idx="6364">
                <c:v>Flight4423</c:v>
              </c:pt>
              <c:pt idx="6365">
                <c:v>Flight5033</c:v>
              </c:pt>
              <c:pt idx="6366">
                <c:v>Flight4580</c:v>
              </c:pt>
              <c:pt idx="6367">
                <c:v>Flight4883</c:v>
              </c:pt>
              <c:pt idx="6368">
                <c:v>Flight3443</c:v>
              </c:pt>
              <c:pt idx="6369">
                <c:v>Flight366</c:v>
              </c:pt>
              <c:pt idx="6370">
                <c:v>Flight4657</c:v>
              </c:pt>
              <c:pt idx="6371">
                <c:v>Flight335</c:v>
              </c:pt>
              <c:pt idx="6372">
                <c:v>Flight3951</c:v>
              </c:pt>
              <c:pt idx="6373">
                <c:v>Flight3215</c:v>
              </c:pt>
              <c:pt idx="6374">
                <c:v>Flight4524</c:v>
              </c:pt>
              <c:pt idx="6375">
                <c:v>Flight3449</c:v>
              </c:pt>
              <c:pt idx="6376">
                <c:v>Flight4778</c:v>
              </c:pt>
              <c:pt idx="6377">
                <c:v>Flight3876</c:v>
              </c:pt>
              <c:pt idx="6378">
                <c:v>Flight3631</c:v>
              </c:pt>
              <c:pt idx="6379">
                <c:v>Flight5043</c:v>
              </c:pt>
              <c:pt idx="6380">
                <c:v>Flight417</c:v>
              </c:pt>
              <c:pt idx="6381">
                <c:v>Flight411</c:v>
              </c:pt>
              <c:pt idx="6382">
                <c:v>Flight3830</c:v>
              </c:pt>
              <c:pt idx="6383">
                <c:v>Flight4455</c:v>
              </c:pt>
              <c:pt idx="6384">
                <c:v>Flight4390</c:v>
              </c:pt>
              <c:pt idx="6385">
                <c:v>Flight5111</c:v>
              </c:pt>
              <c:pt idx="6386">
                <c:v>Flight3238</c:v>
              </c:pt>
              <c:pt idx="6387">
                <c:v>Flight4909</c:v>
              </c:pt>
              <c:pt idx="6388">
                <c:v>Flight4793</c:v>
              </c:pt>
              <c:pt idx="6389">
                <c:v>Flight3757</c:v>
              </c:pt>
              <c:pt idx="6390">
                <c:v>Flight3365</c:v>
              </c:pt>
              <c:pt idx="6391">
                <c:v>Flight3492</c:v>
              </c:pt>
              <c:pt idx="6392">
                <c:v>Flight5122</c:v>
              </c:pt>
              <c:pt idx="6393">
                <c:v>Flight3346</c:v>
              </c:pt>
              <c:pt idx="6394">
                <c:v>Flight4603</c:v>
              </c:pt>
              <c:pt idx="6395">
                <c:v>Flight4284</c:v>
              </c:pt>
              <c:pt idx="6396">
                <c:v>Flight3703</c:v>
              </c:pt>
              <c:pt idx="6397">
                <c:v>Flight379</c:v>
              </c:pt>
              <c:pt idx="6398">
                <c:v>Flight4685</c:v>
              </c:pt>
              <c:pt idx="6399">
                <c:v>Flight4490</c:v>
              </c:pt>
              <c:pt idx="6400">
                <c:v>Flight4289</c:v>
              </c:pt>
              <c:pt idx="6401">
                <c:v>Flight4509</c:v>
              </c:pt>
              <c:pt idx="6402">
                <c:v>Flight3782</c:v>
              </c:pt>
              <c:pt idx="6403">
                <c:v>Flight3977</c:v>
              </c:pt>
              <c:pt idx="6404">
                <c:v>Flight3950</c:v>
              </c:pt>
              <c:pt idx="6405">
                <c:v>Flight5029</c:v>
              </c:pt>
              <c:pt idx="6406">
                <c:v>Flight3857</c:v>
              </c:pt>
              <c:pt idx="6407">
                <c:v>Flight3018</c:v>
              </c:pt>
              <c:pt idx="6408">
                <c:v>Flight2454</c:v>
              </c:pt>
              <c:pt idx="6409">
                <c:v>Flight1390</c:v>
              </c:pt>
              <c:pt idx="6410">
                <c:v>Flight1246</c:v>
              </c:pt>
              <c:pt idx="6411">
                <c:v>Flight1636</c:v>
              </c:pt>
              <c:pt idx="6412">
                <c:v>Flight2796</c:v>
              </c:pt>
              <c:pt idx="6413">
                <c:v>Flight3050</c:v>
              </c:pt>
              <c:pt idx="6414">
                <c:v>Flight1334</c:v>
              </c:pt>
              <c:pt idx="6415">
                <c:v>Flight1833</c:v>
              </c:pt>
              <c:pt idx="6416">
                <c:v>Flight1066</c:v>
              </c:pt>
              <c:pt idx="6417">
                <c:v>Flight1176</c:v>
              </c:pt>
              <c:pt idx="6418">
                <c:v>Flight267</c:v>
              </c:pt>
              <c:pt idx="6419">
                <c:v>Flight2767</c:v>
              </c:pt>
              <c:pt idx="6420">
                <c:v>Flight1210</c:v>
              </c:pt>
              <c:pt idx="6421">
                <c:v>Flight3027</c:v>
              </c:pt>
              <c:pt idx="6422">
                <c:v>Flight1772</c:v>
              </c:pt>
              <c:pt idx="6423">
                <c:v>Flight1386</c:v>
              </c:pt>
              <c:pt idx="6424">
                <c:v>Flight2032</c:v>
              </c:pt>
              <c:pt idx="6425">
                <c:v>Flight2360</c:v>
              </c:pt>
              <c:pt idx="6426">
                <c:v>Flight2157</c:v>
              </c:pt>
              <c:pt idx="6427">
                <c:v>Flight2966</c:v>
              </c:pt>
              <c:pt idx="6428">
                <c:v>Flight2393</c:v>
              </c:pt>
              <c:pt idx="6429">
                <c:v>Flight2051</c:v>
              </c:pt>
              <c:pt idx="6430">
                <c:v>Flight1730</c:v>
              </c:pt>
              <c:pt idx="6431">
                <c:v>Flight1090</c:v>
              </c:pt>
              <c:pt idx="6432">
                <c:v>Flight1342</c:v>
              </c:pt>
              <c:pt idx="6433">
                <c:v>Flight3005</c:v>
              </c:pt>
              <c:pt idx="6434">
                <c:v>Flight1980</c:v>
              </c:pt>
              <c:pt idx="6435">
                <c:v>Flight2477</c:v>
              </c:pt>
              <c:pt idx="6436">
                <c:v>Flight2609</c:v>
              </c:pt>
              <c:pt idx="6437">
                <c:v>Flight1312</c:v>
              </c:pt>
              <c:pt idx="6438">
                <c:v>Flight2550</c:v>
              </c:pt>
              <c:pt idx="6439">
                <c:v>Flight1209</c:v>
              </c:pt>
              <c:pt idx="6440">
                <c:v>Flight3162</c:v>
              </c:pt>
              <c:pt idx="6441">
                <c:v>Flight1051</c:v>
              </c:pt>
              <c:pt idx="6442">
                <c:v>Flight1070</c:v>
              </c:pt>
              <c:pt idx="6443">
                <c:v>Flight1757</c:v>
              </c:pt>
              <c:pt idx="6444">
                <c:v>Flight154</c:v>
              </c:pt>
              <c:pt idx="6445">
                <c:v>Flight1656</c:v>
              </c:pt>
              <c:pt idx="6446">
                <c:v>Flight2614</c:v>
              </c:pt>
              <c:pt idx="6447">
                <c:v>Flight205</c:v>
              </c:pt>
              <c:pt idx="6448">
                <c:v>Flight2407</c:v>
              </c:pt>
              <c:pt idx="6449">
                <c:v>Flight2627</c:v>
              </c:pt>
              <c:pt idx="6450">
                <c:v>Flight1986</c:v>
              </c:pt>
              <c:pt idx="6451">
                <c:v>Flight1159</c:v>
              </c:pt>
              <c:pt idx="6452">
                <c:v>Flight2418</c:v>
              </c:pt>
              <c:pt idx="6453">
                <c:v>Flight2974</c:v>
              </c:pt>
              <c:pt idx="6454">
                <c:v>Flight1804</c:v>
              </c:pt>
              <c:pt idx="6455">
                <c:v>Flight210</c:v>
              </c:pt>
              <c:pt idx="6456">
                <c:v>Flight1697</c:v>
              </c:pt>
              <c:pt idx="6457">
                <c:v>Flight299</c:v>
              </c:pt>
              <c:pt idx="6458">
                <c:v>Flight217</c:v>
              </c:pt>
              <c:pt idx="6459">
                <c:v>Flight1635</c:v>
              </c:pt>
              <c:pt idx="6460">
                <c:v>Flight2421</c:v>
              </c:pt>
              <c:pt idx="6461">
                <c:v>Flight2599</c:v>
              </c:pt>
              <c:pt idx="6462">
                <c:v>Flight3138</c:v>
              </c:pt>
              <c:pt idx="6463">
                <c:v>Flight2682</c:v>
              </c:pt>
              <c:pt idx="6464">
                <c:v>Flight272</c:v>
              </c:pt>
              <c:pt idx="6465">
                <c:v>Flight2292</c:v>
              </c:pt>
              <c:pt idx="6466">
                <c:v>Flight2248</c:v>
              </c:pt>
              <c:pt idx="6467">
                <c:v>Flight1855</c:v>
              </c:pt>
              <c:pt idx="6468">
                <c:v>Flight17</c:v>
              </c:pt>
              <c:pt idx="6469">
                <c:v>Flight1376</c:v>
              </c:pt>
              <c:pt idx="6470">
                <c:v>Flight130</c:v>
              </c:pt>
              <c:pt idx="6471">
                <c:v>Flight3023</c:v>
              </c:pt>
              <c:pt idx="6472">
                <c:v>Flight182</c:v>
              </c:pt>
              <c:pt idx="6473">
                <c:v>Flight3030</c:v>
              </c:pt>
              <c:pt idx="6474">
                <c:v>Flight2334</c:v>
              </c:pt>
              <c:pt idx="6475">
                <c:v>Flight1867</c:v>
              </c:pt>
              <c:pt idx="6476">
                <c:v>Flight2579</c:v>
              </c:pt>
              <c:pt idx="6477">
                <c:v>Flight3056</c:v>
              </c:pt>
              <c:pt idx="6478">
                <c:v>Flight1976</c:v>
              </c:pt>
              <c:pt idx="6479">
                <c:v>Flight2068</c:v>
              </c:pt>
              <c:pt idx="6480">
                <c:v>Flight2932</c:v>
              </c:pt>
              <c:pt idx="6481">
                <c:v>Flight2270</c:v>
              </c:pt>
              <c:pt idx="6482">
                <c:v>Flight1824</c:v>
              </c:pt>
              <c:pt idx="6483">
                <c:v>Flight3089</c:v>
              </c:pt>
              <c:pt idx="6484">
                <c:v>Flight2087</c:v>
              </c:pt>
              <c:pt idx="6485">
                <c:v>Flight1533</c:v>
              </c:pt>
              <c:pt idx="6486">
                <c:v>Flight2948</c:v>
              </c:pt>
              <c:pt idx="6487">
                <c:v>Flight2521</c:v>
              </c:pt>
              <c:pt idx="6488">
                <c:v>Flight1028</c:v>
              </c:pt>
              <c:pt idx="6489">
                <c:v>Flight2263</c:v>
              </c:pt>
              <c:pt idx="6490">
                <c:v>Flight2449</c:v>
              </c:pt>
              <c:pt idx="6491">
                <c:v>Flight3153</c:v>
              </c:pt>
              <c:pt idx="6492">
                <c:v>Flight2425</c:v>
              </c:pt>
              <c:pt idx="6493">
                <c:v>Flight2427</c:v>
              </c:pt>
              <c:pt idx="6494">
                <c:v>Flight896</c:v>
              </c:pt>
              <c:pt idx="6495">
                <c:v>Flight8663</c:v>
              </c:pt>
              <c:pt idx="6496">
                <c:v>Flight8326</c:v>
              </c:pt>
              <c:pt idx="6497">
                <c:v>Flight789</c:v>
              </c:pt>
              <c:pt idx="6498">
                <c:v>Flight8097</c:v>
              </c:pt>
              <c:pt idx="6499">
                <c:v>Flight7767</c:v>
              </c:pt>
              <c:pt idx="6500">
                <c:v>Flight9539</c:v>
              </c:pt>
              <c:pt idx="6501">
                <c:v>Flight9175</c:v>
              </c:pt>
              <c:pt idx="6502">
                <c:v>Flight8039</c:v>
              </c:pt>
              <c:pt idx="6503">
                <c:v>Flight9181</c:v>
              </c:pt>
              <c:pt idx="6504">
                <c:v>Flight9392</c:v>
              </c:pt>
              <c:pt idx="6505">
                <c:v>Flight7222</c:v>
              </c:pt>
              <c:pt idx="6506">
                <c:v>Flight6154</c:v>
              </c:pt>
              <c:pt idx="6507">
                <c:v>Flight5601</c:v>
              </c:pt>
              <c:pt idx="6508">
                <c:v>Flight6781</c:v>
              </c:pt>
              <c:pt idx="6509">
                <c:v>Flight5915</c:v>
              </c:pt>
              <c:pt idx="6510">
                <c:v>Flight7261</c:v>
              </c:pt>
              <c:pt idx="6511">
                <c:v>Flight6956</c:v>
              </c:pt>
              <c:pt idx="6512">
                <c:v>Flight7012</c:v>
              </c:pt>
              <c:pt idx="6513">
                <c:v>Flight5720</c:v>
              </c:pt>
              <c:pt idx="6514">
                <c:v>Flight573</c:v>
              </c:pt>
              <c:pt idx="6515">
                <c:v>Flight74</c:v>
              </c:pt>
              <c:pt idx="6516">
                <c:v>Flight6733</c:v>
              </c:pt>
              <c:pt idx="6517">
                <c:v>Flight3362</c:v>
              </c:pt>
              <c:pt idx="6518">
                <c:v>Flight4574</c:v>
              </c:pt>
              <c:pt idx="6519">
                <c:v>Flight378</c:v>
              </c:pt>
              <c:pt idx="6520">
                <c:v>Flight414</c:v>
              </c:pt>
              <c:pt idx="6521">
                <c:v>Flight3988</c:v>
              </c:pt>
              <c:pt idx="6522">
                <c:v>Flight3515</c:v>
              </c:pt>
              <c:pt idx="6523">
                <c:v>Flight3462</c:v>
              </c:pt>
              <c:pt idx="6524">
                <c:v>Flight4194</c:v>
              </c:pt>
              <c:pt idx="6525">
                <c:v>Flight4056</c:v>
              </c:pt>
              <c:pt idx="6526">
                <c:v>Flight3602</c:v>
              </c:pt>
              <c:pt idx="6527">
                <c:v>Flight4314</c:v>
              </c:pt>
              <c:pt idx="6528">
                <c:v>Flight5015</c:v>
              </c:pt>
              <c:pt idx="6529">
                <c:v>Flight4987</c:v>
              </c:pt>
              <c:pt idx="6530">
                <c:v>Flight2080</c:v>
              </c:pt>
              <c:pt idx="6531">
                <c:v>Flight2750</c:v>
              </c:pt>
              <c:pt idx="6532">
                <c:v>Flight1993</c:v>
              </c:pt>
              <c:pt idx="6533">
                <c:v>Flight1525</c:v>
              </c:pt>
              <c:pt idx="6534">
                <c:v>Flight2626</c:v>
              </c:pt>
              <c:pt idx="6535">
                <c:v>Flight2349</c:v>
              </c:pt>
              <c:pt idx="6536">
                <c:v>Flight2972</c:v>
              </c:pt>
              <c:pt idx="6537">
                <c:v>Flight2802</c:v>
              </c:pt>
              <c:pt idx="6538">
                <c:v>Flight2306</c:v>
              </c:pt>
              <c:pt idx="6539">
                <c:v>Flight2195</c:v>
              </c:pt>
              <c:pt idx="6540">
                <c:v>Flight2931</c:v>
              </c:pt>
              <c:pt idx="6541">
                <c:v>Flight9536</c:v>
              </c:pt>
              <c:pt idx="6542">
                <c:v>Flight9275</c:v>
              </c:pt>
              <c:pt idx="6543">
                <c:v>Flight9565</c:v>
              </c:pt>
              <c:pt idx="6544">
                <c:v>Flight8138</c:v>
              </c:pt>
              <c:pt idx="6545">
                <c:v>Flight8691</c:v>
              </c:pt>
              <c:pt idx="6546">
                <c:v>Flight9147</c:v>
              </c:pt>
              <c:pt idx="6547">
                <c:v>Flight8014</c:v>
              </c:pt>
              <c:pt idx="6548">
                <c:v>Flight9179</c:v>
              </c:pt>
              <c:pt idx="6549">
                <c:v>Flight7784</c:v>
              </c:pt>
              <c:pt idx="6550">
                <c:v>Flight8490</c:v>
              </c:pt>
              <c:pt idx="6551">
                <c:v>Flight6047</c:v>
              </c:pt>
              <c:pt idx="6552">
                <c:v>Flight7274</c:v>
              </c:pt>
              <c:pt idx="6553">
                <c:v>Flight5928</c:v>
              </c:pt>
              <c:pt idx="6554">
                <c:v>Flight5952</c:v>
              </c:pt>
              <c:pt idx="6555">
                <c:v>Flight6599</c:v>
              </c:pt>
              <c:pt idx="6556">
                <c:v>Flight5642</c:v>
              </c:pt>
              <c:pt idx="6557">
                <c:v>Flight6327</c:v>
              </c:pt>
              <c:pt idx="6558">
                <c:v>Flight5939</c:v>
              </c:pt>
              <c:pt idx="6559">
                <c:v>Flight401</c:v>
              </c:pt>
              <c:pt idx="6560">
                <c:v>Flight3740</c:v>
              </c:pt>
              <c:pt idx="6561">
                <c:v>Flight3540</c:v>
              </c:pt>
              <c:pt idx="6562">
                <c:v>Flight3448</c:v>
              </c:pt>
              <c:pt idx="6563">
                <c:v>Flight3728</c:v>
              </c:pt>
              <c:pt idx="6564">
                <c:v>Flight3673</c:v>
              </c:pt>
              <c:pt idx="6565">
                <c:v>Flight2760</c:v>
              </c:pt>
              <c:pt idx="6566">
                <c:v>Flight1112</c:v>
              </c:pt>
              <c:pt idx="6567">
                <c:v>Flight2340</c:v>
              </c:pt>
              <c:pt idx="6568">
                <c:v>Flight2685</c:v>
              </c:pt>
              <c:pt idx="6569">
                <c:v>Flight1529</c:v>
              </c:pt>
              <c:pt idx="6570">
                <c:v>Flight1672</c:v>
              </c:pt>
              <c:pt idx="6571">
                <c:v>Flight1357</c:v>
              </c:pt>
              <c:pt idx="6572">
                <c:v>Flight9157</c:v>
              </c:pt>
              <c:pt idx="6573">
                <c:v>Flight8963</c:v>
              </c:pt>
              <c:pt idx="6574">
                <c:v>Flight8545</c:v>
              </c:pt>
              <c:pt idx="6575">
                <c:v>Flight9167</c:v>
              </c:pt>
              <c:pt idx="6576">
                <c:v>Flight7536</c:v>
              </c:pt>
              <c:pt idx="6577">
                <c:v>Flight8469</c:v>
              </c:pt>
              <c:pt idx="6578">
                <c:v>Flight9581</c:v>
              </c:pt>
              <c:pt idx="6579">
                <c:v>Flight7749</c:v>
              </c:pt>
              <c:pt idx="6580">
                <c:v>Flight8721</c:v>
              </c:pt>
              <c:pt idx="6581">
                <c:v>Flight9035</c:v>
              </c:pt>
              <c:pt idx="6582">
                <c:v>Flight8294</c:v>
              </c:pt>
              <c:pt idx="6583">
                <c:v>Flight8069</c:v>
              </c:pt>
              <c:pt idx="6584">
                <c:v>Flight8970</c:v>
              </c:pt>
              <c:pt idx="6585">
                <c:v>Flight856</c:v>
              </c:pt>
              <c:pt idx="6586">
                <c:v>Flight7600</c:v>
              </c:pt>
              <c:pt idx="6587">
                <c:v>Flight9190</c:v>
              </c:pt>
              <c:pt idx="6588">
                <c:v>Flight7654</c:v>
              </c:pt>
              <c:pt idx="6589">
                <c:v>Flight9192</c:v>
              </c:pt>
              <c:pt idx="6590">
                <c:v>Flight8425</c:v>
              </c:pt>
              <c:pt idx="6591">
                <c:v>Flight8369</c:v>
              </c:pt>
              <c:pt idx="6592">
                <c:v>Flight7997</c:v>
              </c:pt>
              <c:pt idx="6593">
                <c:v>Flight9209</c:v>
              </c:pt>
              <c:pt idx="6594">
                <c:v>Flight9492</c:v>
              </c:pt>
              <c:pt idx="6595">
                <c:v>Flight9117</c:v>
              </c:pt>
              <c:pt idx="6596">
                <c:v>Flight8967</c:v>
              </c:pt>
              <c:pt idx="6597">
                <c:v>Flight8400</c:v>
              </c:pt>
              <c:pt idx="6598">
                <c:v>Flight8305</c:v>
              </c:pt>
              <c:pt idx="6599">
                <c:v>Flight7939</c:v>
              </c:pt>
              <c:pt idx="6600">
                <c:v>Flight8541</c:v>
              </c:pt>
              <c:pt idx="6601">
                <c:v>Flight859</c:v>
              </c:pt>
              <c:pt idx="6602">
                <c:v>Flight9544</c:v>
              </c:pt>
              <c:pt idx="6603">
                <c:v>Flight8923</c:v>
              </c:pt>
              <c:pt idx="6604">
                <c:v>Flight8317</c:v>
              </c:pt>
              <c:pt idx="6605">
                <c:v>Flight9256</c:v>
              </c:pt>
              <c:pt idx="6606">
                <c:v>Flight7724</c:v>
              </c:pt>
              <c:pt idx="6607">
                <c:v>Flight9259</c:v>
              </c:pt>
              <c:pt idx="6608">
                <c:v>Flight9611</c:v>
              </c:pt>
              <c:pt idx="6609">
                <c:v>Flight8074</c:v>
              </c:pt>
              <c:pt idx="6610">
                <c:v>Flight8719</c:v>
              </c:pt>
              <c:pt idx="6611">
                <c:v>Flight7561</c:v>
              </c:pt>
              <c:pt idx="6612">
                <c:v>Flight757</c:v>
              </c:pt>
              <c:pt idx="6613">
                <c:v>Flight861</c:v>
              </c:pt>
              <c:pt idx="6614">
                <c:v>Flight8277</c:v>
              </c:pt>
              <c:pt idx="6615">
                <c:v>Flight7770</c:v>
              </c:pt>
              <c:pt idx="6616">
                <c:v>Flight7999</c:v>
              </c:pt>
              <c:pt idx="6617">
                <c:v>Flight7522</c:v>
              </c:pt>
              <c:pt idx="6618">
                <c:v>Flight7746</c:v>
              </c:pt>
              <c:pt idx="6619">
                <c:v>Flight8212</c:v>
              </c:pt>
              <c:pt idx="6620">
                <c:v>Flight8748</c:v>
              </c:pt>
              <c:pt idx="6621">
                <c:v>Flight8932</c:v>
              </c:pt>
              <c:pt idx="6622">
                <c:v>Flight9501</c:v>
              </c:pt>
              <c:pt idx="6623">
                <c:v>Flight7959</c:v>
              </c:pt>
              <c:pt idx="6624">
                <c:v>Flight8008</c:v>
              </c:pt>
              <c:pt idx="6625">
                <c:v>Flight9326</c:v>
              </c:pt>
              <c:pt idx="6626">
                <c:v>Flight9522</c:v>
              </c:pt>
              <c:pt idx="6627">
                <c:v>Flight8226</c:v>
              </c:pt>
              <c:pt idx="6628">
                <c:v>Flight9527</c:v>
              </c:pt>
              <c:pt idx="6629">
                <c:v>Flight9356</c:v>
              </c:pt>
              <c:pt idx="6630">
                <c:v>Flight9535</c:v>
              </c:pt>
              <c:pt idx="6631">
                <c:v>Flight9040</c:v>
              </c:pt>
              <c:pt idx="6632">
                <c:v>Flight7756</c:v>
              </c:pt>
              <c:pt idx="6633">
                <c:v>Flight98</c:v>
              </c:pt>
              <c:pt idx="6634">
                <c:v>Flight8772</c:v>
              </c:pt>
              <c:pt idx="6635">
                <c:v>Flight7892</c:v>
              </c:pt>
              <c:pt idx="6636">
                <c:v>Flight9546</c:v>
              </c:pt>
              <c:pt idx="6637">
                <c:v>Flight9107</c:v>
              </c:pt>
              <c:pt idx="6638">
                <c:v>Flight8017</c:v>
              </c:pt>
              <c:pt idx="6639">
                <c:v>Flight8260</c:v>
              </c:pt>
              <c:pt idx="6640">
                <c:v>Flight9158</c:v>
              </c:pt>
              <c:pt idx="6641">
                <c:v>Flight9623</c:v>
              </c:pt>
              <c:pt idx="6642">
                <c:v>Flight8489</c:v>
              </c:pt>
              <c:pt idx="6643">
                <c:v>Flight883</c:v>
              </c:pt>
              <c:pt idx="6644">
                <c:v>Flight8803</c:v>
              </c:pt>
              <c:pt idx="6645">
                <c:v>Flight761</c:v>
              </c:pt>
              <c:pt idx="6646">
                <c:v>Flight9604</c:v>
              </c:pt>
              <c:pt idx="6647">
                <c:v>Flight8423</c:v>
              </c:pt>
              <c:pt idx="6648">
                <c:v>Flight8813</c:v>
              </c:pt>
              <c:pt idx="6649">
                <c:v>Flight7894</c:v>
              </c:pt>
              <c:pt idx="6650">
                <c:v>Flight9451</c:v>
              </c:pt>
              <c:pt idx="6651">
                <c:v>Flight9424</c:v>
              </c:pt>
              <c:pt idx="6652">
                <c:v>Flight8830</c:v>
              </c:pt>
              <c:pt idx="6653">
                <c:v>Flight8261</c:v>
              </c:pt>
              <c:pt idx="6654">
                <c:v>Flight9445</c:v>
              </c:pt>
              <c:pt idx="6655">
                <c:v>Flight8356</c:v>
              </c:pt>
              <c:pt idx="6656">
                <c:v>Flight7244</c:v>
              </c:pt>
              <c:pt idx="6657">
                <c:v>Flight5752</c:v>
              </c:pt>
              <c:pt idx="6658">
                <c:v>Flight7016</c:v>
              </c:pt>
              <c:pt idx="6659">
                <c:v>Flight5867</c:v>
              </c:pt>
              <c:pt idx="6660">
                <c:v>Flight6663</c:v>
              </c:pt>
              <c:pt idx="6661">
                <c:v>Flight5715</c:v>
              </c:pt>
              <c:pt idx="6662">
                <c:v>Flight5843</c:v>
              </c:pt>
              <c:pt idx="6663">
                <c:v>Flight5355</c:v>
              </c:pt>
              <c:pt idx="6664">
                <c:v>Flight6166</c:v>
              </c:pt>
              <c:pt idx="6665">
                <c:v>Flight5639</c:v>
              </c:pt>
              <c:pt idx="6666">
                <c:v>Flight6001</c:v>
              </c:pt>
              <c:pt idx="6667">
                <c:v>Flight5339</c:v>
              </c:pt>
              <c:pt idx="6668">
                <c:v>Flight7470</c:v>
              </c:pt>
              <c:pt idx="6669">
                <c:v>Flight6127</c:v>
              </c:pt>
              <c:pt idx="6670">
                <c:v>Flight5489</c:v>
              </c:pt>
              <c:pt idx="6671">
                <c:v>Flight728</c:v>
              </c:pt>
              <c:pt idx="6672">
                <c:v>Flight714</c:v>
              </c:pt>
              <c:pt idx="6673">
                <c:v>Flight6803</c:v>
              </c:pt>
              <c:pt idx="6674">
                <c:v>Flight5516</c:v>
              </c:pt>
              <c:pt idx="6675">
                <c:v>Flight6547</c:v>
              </c:pt>
              <c:pt idx="6676">
                <c:v>Flight6339</c:v>
              </c:pt>
              <c:pt idx="6677">
                <c:v>Flight6939</c:v>
              </c:pt>
              <c:pt idx="6678">
                <c:v>Flight6408</c:v>
              </c:pt>
              <c:pt idx="6679">
                <c:v>Flight613</c:v>
              </c:pt>
              <c:pt idx="6680">
                <c:v>Flight6818</c:v>
              </c:pt>
              <c:pt idx="6681">
                <c:v>Flight7396</c:v>
              </c:pt>
              <c:pt idx="6682">
                <c:v>Flight6519</c:v>
              </c:pt>
              <c:pt idx="6683">
                <c:v>Flight6686</c:v>
              </c:pt>
              <c:pt idx="6684">
                <c:v>Flight574</c:v>
              </c:pt>
              <c:pt idx="6685">
                <c:v>Flight7354</c:v>
              </c:pt>
              <c:pt idx="6686">
                <c:v>Flight7483</c:v>
              </c:pt>
              <c:pt idx="6687">
                <c:v>Flight5643</c:v>
              </c:pt>
              <c:pt idx="6688">
                <c:v>Flight6813</c:v>
              </c:pt>
              <c:pt idx="6689">
                <c:v>Flight5693</c:v>
              </c:pt>
              <c:pt idx="6690">
                <c:v>Flight6403</c:v>
              </c:pt>
              <c:pt idx="6691">
                <c:v>Flight5982</c:v>
              </c:pt>
              <c:pt idx="6692">
                <c:v>Flight6932</c:v>
              </c:pt>
              <c:pt idx="6693">
                <c:v>Flight5465</c:v>
              </c:pt>
              <c:pt idx="6694">
                <c:v>Flight5965</c:v>
              </c:pt>
              <c:pt idx="6695">
                <c:v>Flight7151</c:v>
              </c:pt>
              <c:pt idx="6696">
                <c:v>Flight6505</c:v>
              </c:pt>
              <c:pt idx="6697">
                <c:v>Flight7288</c:v>
              </c:pt>
              <c:pt idx="6698">
                <c:v>Flight544</c:v>
              </c:pt>
              <c:pt idx="6699">
                <c:v>Flight6772</c:v>
              </c:pt>
              <c:pt idx="6700">
                <c:v>Flight6797</c:v>
              </c:pt>
              <c:pt idx="6701">
                <c:v>Flight6995</c:v>
              </c:pt>
              <c:pt idx="6702">
                <c:v>Flight6427</c:v>
              </c:pt>
              <c:pt idx="6703">
                <c:v>Flight7290</c:v>
              </c:pt>
              <c:pt idx="6704">
                <c:v>Flight6994</c:v>
              </c:pt>
              <c:pt idx="6705">
                <c:v>Flight6841</c:v>
              </c:pt>
              <c:pt idx="6706">
                <c:v>Flight7323</c:v>
              </c:pt>
              <c:pt idx="6707">
                <c:v>Flight6250</c:v>
              </c:pt>
              <c:pt idx="6708">
                <c:v>Flight619</c:v>
              </c:pt>
              <c:pt idx="6709">
                <c:v>Flight6140</c:v>
              </c:pt>
              <c:pt idx="6710">
                <c:v>Flight5618</c:v>
              </c:pt>
              <c:pt idx="6711">
                <c:v>Flight5799</c:v>
              </c:pt>
              <c:pt idx="6712">
                <c:v>Flight6104</c:v>
              </c:pt>
              <c:pt idx="6713">
                <c:v>Flight629</c:v>
              </c:pt>
              <c:pt idx="6714">
                <c:v>Flight5603</c:v>
              </c:pt>
              <c:pt idx="6715">
                <c:v>Flight7419</c:v>
              </c:pt>
              <c:pt idx="6716">
                <c:v>Flight6385</c:v>
              </c:pt>
              <c:pt idx="6717">
                <c:v>Flight5530</c:v>
              </c:pt>
              <c:pt idx="6718">
                <c:v>Flight7481</c:v>
              </c:pt>
              <c:pt idx="6719">
                <c:v>Flight558</c:v>
              </c:pt>
              <c:pt idx="6720">
                <c:v>Flight5381</c:v>
              </c:pt>
              <c:pt idx="6721">
                <c:v>Flight5374</c:v>
              </c:pt>
              <c:pt idx="6722">
                <c:v>Flight659</c:v>
              </c:pt>
              <c:pt idx="6723">
                <c:v>Flight6500</c:v>
              </c:pt>
              <c:pt idx="6724">
                <c:v>Flight6065</c:v>
              </c:pt>
              <c:pt idx="6725">
                <c:v>Flight7365</c:v>
              </c:pt>
              <c:pt idx="6726">
                <c:v>Flight6342</c:v>
              </c:pt>
              <c:pt idx="6727">
                <c:v>Flight6396</c:v>
              </c:pt>
              <c:pt idx="6728">
                <c:v>Flight7357</c:v>
              </c:pt>
              <c:pt idx="6729">
                <c:v>Flight618</c:v>
              </c:pt>
              <c:pt idx="6730">
                <c:v>Flight7223</c:v>
              </c:pt>
              <c:pt idx="6731">
                <c:v>Flight5802</c:v>
              </c:pt>
              <c:pt idx="6732">
                <c:v>Flight5261</c:v>
              </c:pt>
              <c:pt idx="6733">
                <c:v>Flight5108</c:v>
              </c:pt>
              <c:pt idx="6734">
                <c:v>Flight502</c:v>
              </c:pt>
              <c:pt idx="6735">
                <c:v>Flight3841</c:v>
              </c:pt>
              <c:pt idx="6736">
                <c:v>Flight5213</c:v>
              </c:pt>
              <c:pt idx="6737">
                <c:v>Flight4226</c:v>
              </c:pt>
              <c:pt idx="6738">
                <c:v>Flight4998</c:v>
              </c:pt>
              <c:pt idx="6739">
                <c:v>Flight3651</c:v>
              </c:pt>
              <c:pt idx="6740">
                <c:v>Flight3562</c:v>
              </c:pt>
              <c:pt idx="6741">
                <c:v>Flight4725</c:v>
              </c:pt>
              <c:pt idx="6742">
                <c:v>Flight5166</c:v>
              </c:pt>
              <c:pt idx="6743">
                <c:v>Flight3719</c:v>
              </c:pt>
              <c:pt idx="6744">
                <c:v>Flight4149</c:v>
              </c:pt>
              <c:pt idx="6745">
                <c:v>Flight3862</c:v>
              </c:pt>
              <c:pt idx="6746">
                <c:v>Flight5294</c:v>
              </c:pt>
              <c:pt idx="6747">
                <c:v>Flight4176</c:v>
              </c:pt>
              <c:pt idx="6748">
                <c:v>Flight5007</c:v>
              </c:pt>
              <c:pt idx="6749">
                <c:v>Flight4749</c:v>
              </c:pt>
              <c:pt idx="6750">
                <c:v>Flight5047</c:v>
              </c:pt>
              <c:pt idx="6751">
                <c:v>Flight4750</c:v>
              </c:pt>
              <c:pt idx="6752">
                <c:v>Flight5060</c:v>
              </c:pt>
              <c:pt idx="6753">
                <c:v>Flight3868</c:v>
              </c:pt>
              <c:pt idx="6754">
                <c:v>Flight4043</c:v>
              </c:pt>
              <c:pt idx="6755">
                <c:v>Flight4760</c:v>
              </c:pt>
              <c:pt idx="6756">
                <c:v>Flight4561</c:v>
              </c:pt>
              <c:pt idx="6757">
                <c:v>Flight4763</c:v>
              </c:pt>
              <c:pt idx="6758">
                <c:v>Flight408</c:v>
              </c:pt>
              <c:pt idx="6759">
                <c:v>Flight3507</c:v>
              </c:pt>
              <c:pt idx="6760">
                <c:v>Flight3802</c:v>
              </c:pt>
              <c:pt idx="6761">
                <c:v>Flight4807</c:v>
              </c:pt>
              <c:pt idx="6762">
                <c:v>Flight4112</c:v>
              </c:pt>
              <c:pt idx="6763">
                <c:v>Flight325</c:v>
              </c:pt>
              <c:pt idx="6764">
                <c:v>Flight4115</c:v>
              </c:pt>
              <c:pt idx="6765">
                <c:v>Flight3900</c:v>
              </c:pt>
              <c:pt idx="6766">
                <c:v>Flight4197</c:v>
              </c:pt>
              <c:pt idx="6767">
                <c:v>Flight4832</c:v>
              </c:pt>
              <c:pt idx="6768">
                <c:v>Flight4344</c:v>
              </c:pt>
              <c:pt idx="6769">
                <c:v>Flight4836</c:v>
              </c:pt>
              <c:pt idx="6770">
                <c:v>Flight503</c:v>
              </c:pt>
              <c:pt idx="6771">
                <c:v>Flight3480</c:v>
              </c:pt>
              <c:pt idx="6772">
                <c:v>Flight4515</c:v>
              </c:pt>
              <c:pt idx="6773">
                <c:v>Flight4854</c:v>
              </c:pt>
              <c:pt idx="6774">
                <c:v>Flight4008</c:v>
              </c:pt>
              <c:pt idx="6775">
                <c:v>Flight3276</c:v>
              </c:pt>
              <c:pt idx="6776">
                <c:v>Flight3363</c:v>
              </c:pt>
              <c:pt idx="6777">
                <c:v>Flight3256</c:v>
              </c:pt>
              <c:pt idx="6778">
                <c:v>Flight5112</c:v>
              </c:pt>
              <c:pt idx="6779">
                <c:v>Flight3752</c:v>
              </c:pt>
              <c:pt idx="6780">
                <c:v>Flight4046</c:v>
              </c:pt>
              <c:pt idx="6781">
                <c:v>Flight4898</c:v>
              </c:pt>
              <c:pt idx="6782">
                <c:v>Flight4556</c:v>
              </c:pt>
              <c:pt idx="6783">
                <c:v>Flight3823</c:v>
              </c:pt>
              <c:pt idx="6784">
                <c:v>Flight4070</c:v>
              </c:pt>
              <c:pt idx="6785">
                <c:v>Flight4272</c:v>
              </c:pt>
              <c:pt idx="6786">
                <c:v>Flight4576</c:v>
              </c:pt>
              <c:pt idx="6787">
                <c:v>Flight3670</c:v>
              </c:pt>
              <c:pt idx="6788">
                <c:v>Flight3833</c:v>
              </c:pt>
              <c:pt idx="6789">
                <c:v>Flight4957</c:v>
              </c:pt>
              <c:pt idx="6790">
                <c:v>Flight4091</c:v>
              </c:pt>
              <c:pt idx="6791">
                <c:v>Flight4483</c:v>
              </c:pt>
              <c:pt idx="6792">
                <c:v>Flight3470</c:v>
              </c:pt>
              <c:pt idx="6793">
                <c:v>Flight3978</c:v>
              </c:pt>
              <c:pt idx="6794">
                <c:v>Flight4324</c:v>
              </c:pt>
              <c:pt idx="6795">
                <c:v>Flight4985</c:v>
              </c:pt>
              <c:pt idx="6796">
                <c:v>Flight3178</c:v>
              </c:pt>
              <c:pt idx="6797">
                <c:v>Flight370</c:v>
              </c:pt>
              <c:pt idx="6798">
                <c:v>Flight3706</c:v>
              </c:pt>
              <c:pt idx="6799">
                <c:v>Flight4280</c:v>
              </c:pt>
              <c:pt idx="6800">
                <c:v>Flight3817</c:v>
              </c:pt>
              <c:pt idx="6801">
                <c:v>Flight3411</c:v>
              </c:pt>
              <c:pt idx="6802">
                <c:v>Flight5008</c:v>
              </c:pt>
              <c:pt idx="6803">
                <c:v>Flight1137</c:v>
              </c:pt>
              <c:pt idx="6804">
                <c:v>Flight257</c:v>
              </c:pt>
              <c:pt idx="6805">
                <c:v>Flight297</c:v>
              </c:pt>
              <c:pt idx="6806">
                <c:v>Flight2250</c:v>
              </c:pt>
              <c:pt idx="6807">
                <c:v>Flight2426</c:v>
              </c:pt>
              <c:pt idx="6808">
                <c:v>Flight1188</c:v>
              </c:pt>
              <c:pt idx="6809">
                <c:v>Flight2603</c:v>
              </c:pt>
              <c:pt idx="6810">
                <c:v>Flight2474</c:v>
              </c:pt>
              <c:pt idx="6811">
                <c:v>Flight3100</c:v>
              </c:pt>
              <c:pt idx="6812">
                <c:v>Flight2399</c:v>
              </c:pt>
              <c:pt idx="6813">
                <c:v>Flight2902</c:v>
              </c:pt>
              <c:pt idx="6814">
                <c:v>Flight1849</c:v>
              </c:pt>
              <c:pt idx="6815">
                <c:v>Flight2268</c:v>
              </c:pt>
              <c:pt idx="6816">
                <c:v>Flight1723</c:v>
              </c:pt>
              <c:pt idx="6817">
                <c:v>Flight1957</c:v>
              </c:pt>
              <c:pt idx="6818">
                <c:v>Flight1748</c:v>
              </c:pt>
              <c:pt idx="6819">
                <c:v>Flight1834</c:v>
              </c:pt>
              <c:pt idx="6820">
                <c:v>Flight2081</c:v>
              </c:pt>
              <c:pt idx="6821">
                <c:v>Flight29</c:v>
              </c:pt>
              <c:pt idx="6822">
                <c:v>Flight2791</c:v>
              </c:pt>
              <c:pt idx="6823">
                <c:v>Flight2516</c:v>
              </c:pt>
              <c:pt idx="6824">
                <c:v>Flight2274</c:v>
              </c:pt>
              <c:pt idx="6825">
                <c:v>Flight1837</c:v>
              </c:pt>
              <c:pt idx="6826">
                <c:v>Flight2679</c:v>
              </c:pt>
              <c:pt idx="6827">
                <c:v>Flight1660</c:v>
              </c:pt>
              <c:pt idx="6828">
                <c:v>Flight2936</c:v>
              </c:pt>
              <c:pt idx="6829">
                <c:v>Flight1311</c:v>
              </c:pt>
              <c:pt idx="6830">
                <c:v>Flight2406</c:v>
              </c:pt>
              <c:pt idx="6831">
                <c:v>Flight2175</c:v>
              </c:pt>
              <c:pt idx="6832">
                <c:v>Flight2696</c:v>
              </c:pt>
              <c:pt idx="6833">
                <c:v>Flight3069</c:v>
              </c:pt>
              <c:pt idx="6834">
                <c:v>Flight2942</c:v>
              </c:pt>
              <c:pt idx="6835">
                <c:v>Flight1211</c:v>
              </c:pt>
              <c:pt idx="6836">
                <c:v>Flight2064</c:v>
              </c:pt>
              <c:pt idx="6837">
                <c:v>Flight2504</c:v>
              </c:pt>
              <c:pt idx="6838">
                <c:v>Flight1132</c:v>
              </c:pt>
              <c:pt idx="6839">
                <c:v>Flight1078</c:v>
              </c:pt>
              <c:pt idx="6840">
                <c:v>Flight2047</c:v>
              </c:pt>
              <c:pt idx="6841">
                <c:v>Flight1889</c:v>
              </c:pt>
              <c:pt idx="6842">
                <c:v>Flight1861</c:v>
              </c:pt>
              <c:pt idx="6843">
                <c:v>Flight3099</c:v>
              </c:pt>
              <c:pt idx="6844">
                <c:v>Flight1862</c:v>
              </c:pt>
              <c:pt idx="6845">
                <c:v>Flight1977</c:v>
              </c:pt>
              <c:pt idx="6846">
                <c:v>Flight1696</c:v>
              </c:pt>
              <c:pt idx="6847">
                <c:v>Flight3109</c:v>
              </c:pt>
              <c:pt idx="6848">
                <c:v>Flight2486</c:v>
              </c:pt>
              <c:pt idx="6849">
                <c:v>Flight3114</c:v>
              </c:pt>
              <c:pt idx="6850">
                <c:v>Flight1118</c:v>
              </c:pt>
              <c:pt idx="6851">
                <c:v>Flight190</c:v>
              </c:pt>
              <c:pt idx="6852">
                <c:v>Flight1005</c:v>
              </c:pt>
              <c:pt idx="6853">
                <c:v>Flight274</c:v>
              </c:pt>
              <c:pt idx="6854">
                <c:v>Flight1969</c:v>
              </c:pt>
              <c:pt idx="6855">
                <c:v>Flight2009</c:v>
              </c:pt>
              <c:pt idx="6856">
                <c:v>Flight1868</c:v>
              </c:pt>
              <c:pt idx="6857">
                <c:v>Flight2534</c:v>
              </c:pt>
              <c:pt idx="6858">
                <c:v>Flight2882</c:v>
              </c:pt>
              <c:pt idx="6859">
                <c:v>Flight1543</c:v>
              </c:pt>
              <c:pt idx="6860">
                <c:v>Flight1164</c:v>
              </c:pt>
              <c:pt idx="6861">
                <c:v>Flight113</c:v>
              </c:pt>
              <c:pt idx="6862">
                <c:v>Flight2959</c:v>
              </c:pt>
              <c:pt idx="6863">
                <c:v>Flight1646</c:v>
              </c:pt>
              <c:pt idx="6864">
                <c:v>Flight2848</c:v>
              </c:pt>
              <c:pt idx="6865">
                <c:v>Flight2855</c:v>
              </c:pt>
              <c:pt idx="6866">
                <c:v>Flight9477</c:v>
              </c:pt>
              <c:pt idx="6867">
                <c:v>Flight8297</c:v>
              </c:pt>
              <c:pt idx="6868">
                <c:v>Flight9288</c:v>
              </c:pt>
              <c:pt idx="6869">
                <c:v>Flight8161</c:v>
              </c:pt>
              <c:pt idx="6870">
                <c:v>Flight9571</c:v>
              </c:pt>
              <c:pt idx="6871">
                <c:v>Flight7882</c:v>
              </c:pt>
              <c:pt idx="6872">
                <c:v>Flight9430</c:v>
              </c:pt>
              <c:pt idx="6873">
                <c:v>Flight9500</c:v>
              </c:pt>
              <c:pt idx="6874">
                <c:v>Flight8860</c:v>
              </c:pt>
              <c:pt idx="6875">
                <c:v>Flight8887</c:v>
              </c:pt>
              <c:pt idx="6876">
                <c:v>Flight9398</c:v>
              </c:pt>
              <c:pt idx="6877">
                <c:v>Flight9330</c:v>
              </c:pt>
              <c:pt idx="6878">
                <c:v>Flight6293</c:v>
              </c:pt>
              <c:pt idx="6879">
                <c:v>Flight5751</c:v>
              </c:pt>
              <c:pt idx="6880">
                <c:v>Flight6988</c:v>
              </c:pt>
              <c:pt idx="6881">
                <c:v>Flight6201</c:v>
              </c:pt>
              <c:pt idx="6882">
                <c:v>Flight7279</c:v>
              </c:pt>
              <c:pt idx="6883">
                <c:v>Flight670</c:v>
              </c:pt>
              <c:pt idx="6884">
                <c:v>Flight5700</c:v>
              </c:pt>
              <c:pt idx="6885">
                <c:v>Flight5566</c:v>
              </c:pt>
              <c:pt idx="6886">
                <c:v>Flight6108</c:v>
              </c:pt>
              <c:pt idx="6887">
                <c:v>Flight6266</c:v>
              </c:pt>
              <c:pt idx="6888">
                <c:v>Flight5342</c:v>
              </c:pt>
              <c:pt idx="6889">
                <c:v>Flight5546</c:v>
              </c:pt>
              <c:pt idx="6890">
                <c:v>Flight7393</c:v>
              </c:pt>
              <c:pt idx="6891">
                <c:v>Flight6604</c:v>
              </c:pt>
              <c:pt idx="6892">
                <c:v>Flight739</c:v>
              </c:pt>
              <c:pt idx="6893">
                <c:v>Flight6100</c:v>
              </c:pt>
              <c:pt idx="6894">
                <c:v>Flight7424</c:v>
              </c:pt>
              <c:pt idx="6895">
                <c:v>Flight6525</c:v>
              </c:pt>
              <c:pt idx="6896">
                <c:v>Flight3686</c:v>
              </c:pt>
              <c:pt idx="6897">
                <c:v>Flight5207</c:v>
              </c:pt>
              <c:pt idx="6898">
                <c:v>Flight4557</c:v>
              </c:pt>
              <c:pt idx="6899">
                <c:v>Flight4359</c:v>
              </c:pt>
              <c:pt idx="6900">
                <c:v>Flight4780</c:v>
              </c:pt>
              <c:pt idx="6901">
                <c:v>Flight4641</c:v>
              </c:pt>
              <c:pt idx="6902">
                <c:v>Flight5154</c:v>
              </c:pt>
              <c:pt idx="6903">
                <c:v>Flight3303</c:v>
              </c:pt>
              <c:pt idx="6904">
                <c:v>Flight5189</c:v>
              </c:pt>
              <c:pt idx="6905">
                <c:v>Flight4387</c:v>
              </c:pt>
              <c:pt idx="6906">
                <c:v>Flight3307</c:v>
              </c:pt>
              <c:pt idx="6907">
                <c:v>Flight4762</c:v>
              </c:pt>
              <c:pt idx="6908">
                <c:v>Flight3224</c:v>
              </c:pt>
              <c:pt idx="6909">
                <c:v>Flight3561</c:v>
              </c:pt>
              <c:pt idx="6910">
                <c:v>Flight4045</c:v>
              </c:pt>
              <c:pt idx="6911">
                <c:v>Flight3279</c:v>
              </c:pt>
              <c:pt idx="6912">
                <c:v>Flight4241</c:v>
              </c:pt>
              <c:pt idx="6913">
                <c:v>Flight5296</c:v>
              </c:pt>
              <c:pt idx="6914">
                <c:v>Flight4208</c:v>
              </c:pt>
              <c:pt idx="6915">
                <c:v>Flight5304</c:v>
              </c:pt>
              <c:pt idx="6916">
                <c:v>Flight5200</c:v>
              </c:pt>
              <c:pt idx="6917">
                <c:v>Flight3604</c:v>
              </c:pt>
              <c:pt idx="6918">
                <c:v>Flight3194</c:v>
              </c:pt>
              <c:pt idx="6919">
                <c:v>Flight4108</c:v>
              </c:pt>
              <c:pt idx="6920">
                <c:v>Flight3570</c:v>
              </c:pt>
              <c:pt idx="6921">
                <c:v>Flight2494</c:v>
              </c:pt>
              <c:pt idx="6922">
                <c:v>Flight3105</c:v>
              </c:pt>
              <c:pt idx="6923">
                <c:v>Flight135</c:v>
              </c:pt>
              <c:pt idx="6924">
                <c:v>Flight1620</c:v>
              </c:pt>
              <c:pt idx="6925">
                <c:v>Flight3133</c:v>
              </c:pt>
              <c:pt idx="6926">
                <c:v>Flight1133</c:v>
              </c:pt>
              <c:pt idx="6927">
                <c:v>Flight2401</c:v>
              </c:pt>
              <c:pt idx="6928">
                <c:v>Flight2187</c:v>
              </c:pt>
              <c:pt idx="6929">
                <c:v>Flight2728</c:v>
              </c:pt>
              <c:pt idx="6930">
                <c:v>Flight1364</c:v>
              </c:pt>
              <c:pt idx="6931">
                <c:v>Flight2079</c:v>
              </c:pt>
              <c:pt idx="6932">
                <c:v>Flight2826</c:v>
              </c:pt>
              <c:pt idx="6933">
                <c:v>Flight1718</c:v>
              </c:pt>
              <c:pt idx="6934">
                <c:v>Flight2396</c:v>
              </c:pt>
              <c:pt idx="6935">
                <c:v>Flight9552</c:v>
              </c:pt>
              <c:pt idx="6936">
                <c:v>Flight8647</c:v>
              </c:pt>
              <c:pt idx="6937">
                <c:v>Flight765</c:v>
              </c:pt>
              <c:pt idx="6938">
                <c:v>Flight8389</c:v>
              </c:pt>
              <c:pt idx="6939">
                <c:v>Flight8823</c:v>
              </c:pt>
              <c:pt idx="6940">
                <c:v>Flight5842</c:v>
              </c:pt>
              <c:pt idx="6941">
                <c:v>Flight7037</c:v>
              </c:pt>
              <c:pt idx="6942">
                <c:v>Flight7189</c:v>
              </c:pt>
              <c:pt idx="6943">
                <c:v>Flight7262</c:v>
              </c:pt>
              <c:pt idx="6944">
                <c:v>Flight587</c:v>
              </c:pt>
              <c:pt idx="6945">
                <c:v>Flight6078</c:v>
              </c:pt>
              <c:pt idx="6946">
                <c:v>Flight7111</c:v>
              </c:pt>
              <c:pt idx="6947">
                <c:v>Flight6409</c:v>
              </c:pt>
              <c:pt idx="6948">
                <c:v>Flight3756</c:v>
              </c:pt>
              <c:pt idx="6949">
                <c:v>Flight4093</c:v>
              </c:pt>
              <c:pt idx="6950">
                <c:v>Flight3903</c:v>
              </c:pt>
              <c:pt idx="6951">
                <c:v>Flight4429</c:v>
              </c:pt>
              <c:pt idx="6952">
                <c:v>Flight4005</c:v>
              </c:pt>
              <c:pt idx="6953">
                <c:v>Flight5101</c:v>
              </c:pt>
              <c:pt idx="6954">
                <c:v>Flight5152</c:v>
              </c:pt>
              <c:pt idx="6955">
                <c:v>Flight4018</c:v>
              </c:pt>
              <c:pt idx="6956">
                <c:v>Flight2479</c:v>
              </c:pt>
              <c:pt idx="6957">
                <c:v>Flight2907</c:v>
              </c:pt>
              <c:pt idx="6958">
                <c:v>Flight1063</c:v>
              </c:pt>
              <c:pt idx="6959">
                <c:v>Flight157</c:v>
              </c:pt>
              <c:pt idx="6960">
                <c:v>Flight3067</c:v>
              </c:pt>
              <c:pt idx="6961">
                <c:v>Flight1517</c:v>
              </c:pt>
              <c:pt idx="6962">
                <c:v>Flight1448</c:v>
              </c:pt>
              <c:pt idx="6963">
                <c:v>Flight1161</c:v>
              </c:pt>
              <c:pt idx="6964">
                <c:v>Flight9583</c:v>
              </c:pt>
              <c:pt idx="6965">
                <c:v>Flight8304</c:v>
              </c:pt>
              <c:pt idx="6966">
                <c:v>Flight7640</c:v>
              </c:pt>
              <c:pt idx="6967">
                <c:v>Flight7869</c:v>
              </c:pt>
              <c:pt idx="6968">
                <c:v>Flight8608</c:v>
              </c:pt>
              <c:pt idx="6969">
                <c:v>Flight8112</c:v>
              </c:pt>
              <c:pt idx="6970">
                <c:v>Flight9592</c:v>
              </c:pt>
              <c:pt idx="6971">
                <c:v>Flight8443</c:v>
              </c:pt>
              <c:pt idx="6972">
                <c:v>Flight8731</c:v>
              </c:pt>
              <c:pt idx="6973">
                <c:v>Flight846</c:v>
              </c:pt>
              <c:pt idx="6974">
                <c:v>Flight9234</c:v>
              </c:pt>
              <c:pt idx="6975">
                <c:v>Flight9361</c:v>
              </c:pt>
              <c:pt idx="6976">
                <c:v>Flight9567</c:v>
              </c:pt>
              <c:pt idx="6977">
                <c:v>Flight9609</c:v>
              </c:pt>
              <c:pt idx="6978">
                <c:v>Flight8796</c:v>
              </c:pt>
              <c:pt idx="6979">
                <c:v>Flight973</c:v>
              </c:pt>
              <c:pt idx="6980">
                <c:v>Flight9289</c:v>
              </c:pt>
              <c:pt idx="6981">
                <c:v>Flight991</c:v>
              </c:pt>
              <c:pt idx="6982">
                <c:v>Flight7974</c:v>
              </c:pt>
              <c:pt idx="6983">
                <c:v>Flight8041</c:v>
              </c:pt>
              <c:pt idx="6984">
                <c:v>Flight8998</c:v>
              </c:pt>
              <c:pt idx="6985">
                <c:v>Flight8705</c:v>
              </c:pt>
              <c:pt idx="6986">
                <c:v>Flight8676</c:v>
              </c:pt>
              <c:pt idx="6987">
                <c:v>Flight5886</c:v>
              </c:pt>
              <c:pt idx="6988">
                <c:v>Flight687</c:v>
              </c:pt>
              <c:pt idx="6989">
                <c:v>Flight6926</c:v>
              </c:pt>
              <c:pt idx="6990">
                <c:v>Flight6990</c:v>
              </c:pt>
              <c:pt idx="6991">
                <c:v>Flight6682</c:v>
              </c:pt>
              <c:pt idx="6992">
                <c:v>Flight549</c:v>
              </c:pt>
              <c:pt idx="6993">
                <c:v>Flight5577</c:v>
              </c:pt>
              <c:pt idx="6994">
                <c:v>Flight5626</c:v>
              </c:pt>
              <c:pt idx="6995">
                <c:v>Flight6568</c:v>
              </c:pt>
              <c:pt idx="6996">
                <c:v>Flight7299</c:v>
              </c:pt>
              <c:pt idx="6997">
                <c:v>Flight5709</c:v>
              </c:pt>
              <c:pt idx="6998">
                <c:v>Flight6754</c:v>
              </c:pt>
              <c:pt idx="6999">
                <c:v>Flight5917</c:v>
              </c:pt>
              <c:pt idx="7000">
                <c:v>Flight7466</c:v>
              </c:pt>
              <c:pt idx="7001">
                <c:v>Flight5669</c:v>
              </c:pt>
              <c:pt idx="7002">
                <c:v>Flight5850</c:v>
              </c:pt>
              <c:pt idx="7003">
                <c:v>Flight5479</c:v>
              </c:pt>
              <c:pt idx="7004">
                <c:v>Flight7146</c:v>
              </c:pt>
              <c:pt idx="7005">
                <c:v>Flight5455</c:v>
              </c:pt>
              <c:pt idx="7006">
                <c:v>Flight6611</c:v>
              </c:pt>
              <c:pt idx="7007">
                <c:v>Flight5960</c:v>
              </c:pt>
              <c:pt idx="7008">
                <c:v>Flight7302</c:v>
              </c:pt>
              <c:pt idx="7009">
                <c:v>Flight5605</c:v>
              </c:pt>
              <c:pt idx="7010">
                <c:v>Flight719</c:v>
              </c:pt>
              <c:pt idx="7011">
                <c:v>Flight6122</c:v>
              </c:pt>
              <c:pt idx="7012">
                <c:v>Flight6075</c:v>
              </c:pt>
              <c:pt idx="7013">
                <c:v>Flight5569</c:v>
              </c:pt>
              <c:pt idx="7014">
                <c:v>Flight5495</c:v>
              </c:pt>
              <c:pt idx="7015">
                <c:v>Flight5645</c:v>
              </c:pt>
              <c:pt idx="7016">
                <c:v>Flight6999</c:v>
              </c:pt>
              <c:pt idx="7017">
                <c:v>Flight6714</c:v>
              </c:pt>
              <c:pt idx="7018">
                <c:v>Flight6827</c:v>
              </c:pt>
              <c:pt idx="7019">
                <c:v>Flight6317</c:v>
              </c:pt>
              <c:pt idx="7020">
                <c:v>Flight6323</c:v>
              </c:pt>
              <c:pt idx="7021">
                <c:v>Flight685</c:v>
              </c:pt>
              <c:pt idx="7022">
                <c:v>Flight6136</c:v>
              </c:pt>
              <c:pt idx="7023">
                <c:v>Flight6419</c:v>
              </c:pt>
              <c:pt idx="7024">
                <c:v>Flight3385</c:v>
              </c:pt>
              <c:pt idx="7025">
                <c:v>Flight4219</c:v>
              </c:pt>
              <c:pt idx="7026">
                <c:v>Flight4823</c:v>
              </c:pt>
              <c:pt idx="7027">
                <c:v>Flight5010</c:v>
              </c:pt>
              <c:pt idx="7028">
                <c:v>Flight4066</c:v>
              </c:pt>
              <c:pt idx="7029">
                <c:v>Flight5011</c:v>
              </c:pt>
              <c:pt idx="7030">
                <c:v>Flight3921</c:v>
              </c:pt>
              <c:pt idx="7031">
                <c:v>Flight4950</c:v>
              </c:pt>
              <c:pt idx="7032">
                <c:v>Flight46</c:v>
              </c:pt>
              <c:pt idx="7033">
                <c:v>Flight3354</c:v>
              </c:pt>
              <c:pt idx="7034">
                <c:v>Flight4293</c:v>
              </c:pt>
              <c:pt idx="7035">
                <c:v>Flight4783</c:v>
              </c:pt>
              <c:pt idx="7036">
                <c:v>Flight4276</c:v>
              </c:pt>
              <c:pt idx="7037">
                <c:v>Flight4505</c:v>
              </c:pt>
              <c:pt idx="7038">
                <c:v>Flight3410</c:v>
              </c:pt>
              <c:pt idx="7039">
                <c:v>Flight492</c:v>
              </c:pt>
              <c:pt idx="7040">
                <c:v>Flight3702</c:v>
              </c:pt>
              <c:pt idx="7041">
                <c:v>Flight5054</c:v>
              </c:pt>
              <c:pt idx="7042">
                <c:v>Flight3242</c:v>
              </c:pt>
              <c:pt idx="7043">
                <c:v>Flight4053</c:v>
              </c:pt>
              <c:pt idx="7044">
                <c:v>Flight5005</c:v>
              </c:pt>
              <c:pt idx="7045">
                <c:v>Flight3174</c:v>
              </c:pt>
              <c:pt idx="7046">
                <c:v>Flight4484</c:v>
              </c:pt>
              <c:pt idx="7047">
                <c:v>Flight461</c:v>
              </c:pt>
              <c:pt idx="7048">
                <c:v>Flight5091</c:v>
              </c:pt>
              <c:pt idx="7049">
                <c:v>Flight5305</c:v>
              </c:pt>
              <c:pt idx="7050">
                <c:v>Flight466</c:v>
              </c:pt>
              <c:pt idx="7051">
                <c:v>Flight4025</c:v>
              </c:pt>
              <c:pt idx="7052">
                <c:v>Flight4015</c:v>
              </c:pt>
              <c:pt idx="7053">
                <c:v>Flight1109</c:v>
              </c:pt>
              <c:pt idx="7054">
                <c:v>Flight2874</c:v>
              </c:pt>
              <c:pt idx="7055">
                <c:v>Flight1888</c:v>
              </c:pt>
              <c:pt idx="7056">
                <c:v>Flight2684</c:v>
              </c:pt>
              <c:pt idx="7057">
                <c:v>Flight1909</c:v>
              </c:pt>
              <c:pt idx="7058">
                <c:v>Flight2636</c:v>
              </c:pt>
              <c:pt idx="7059">
                <c:v>Flight2917</c:v>
              </c:pt>
              <c:pt idx="7060">
                <c:v>Flight2446</c:v>
              </c:pt>
              <c:pt idx="7061">
                <c:v>Flight3096</c:v>
              </c:pt>
              <c:pt idx="7062">
                <c:v>Flight1762</c:v>
              </c:pt>
              <c:pt idx="7063">
                <c:v>Flight1991</c:v>
              </c:pt>
              <c:pt idx="7064">
                <c:v>Flight2145</c:v>
              </c:pt>
              <c:pt idx="7065">
                <c:v>Flight2435</c:v>
              </c:pt>
              <c:pt idx="7066">
                <c:v>Flight143</c:v>
              </c:pt>
              <c:pt idx="7067">
                <c:v>Flight1458</c:v>
              </c:pt>
              <c:pt idx="7068">
                <c:v>Flight2384</c:v>
              </c:pt>
              <c:pt idx="7069">
                <c:v>Flight2253</c:v>
              </c:pt>
              <c:pt idx="7070">
                <c:v>Flight2815</c:v>
              </c:pt>
              <c:pt idx="7071">
                <c:v>Flight251</c:v>
              </c:pt>
              <c:pt idx="7072">
                <c:v>Flight193</c:v>
              </c:pt>
              <c:pt idx="7073">
                <c:v>Flight2409</c:v>
              </c:pt>
              <c:pt idx="7074">
                <c:v>Flight2837</c:v>
              </c:pt>
              <c:pt idx="7075">
                <c:v>Flight3116</c:v>
              </c:pt>
              <c:pt idx="7076">
                <c:v>Flight3042</c:v>
              </c:pt>
              <c:pt idx="7077">
                <c:v>Flight2881</c:v>
              </c:pt>
              <c:pt idx="7078">
                <c:v>Flight1163</c:v>
              </c:pt>
              <c:pt idx="7079">
                <c:v>Flight2040</c:v>
              </c:pt>
              <c:pt idx="7080">
                <c:v>Flight2841</c:v>
              </c:pt>
              <c:pt idx="7081">
                <c:v>Flight1736</c:v>
              </c:pt>
              <c:pt idx="7082">
                <c:v>Flight1065</c:v>
              </c:pt>
              <c:pt idx="7083">
                <c:v>Flight8505</c:v>
              </c:pt>
              <c:pt idx="7084">
                <c:v>Flight843</c:v>
              </c:pt>
              <c:pt idx="7085">
                <c:v>Flight7816</c:v>
              </c:pt>
              <c:pt idx="7086">
                <c:v>Flight7913</c:v>
              </c:pt>
              <c:pt idx="7087">
                <c:v>Flight8518</c:v>
              </c:pt>
              <c:pt idx="7088">
                <c:v>Flight7769</c:v>
              </c:pt>
              <c:pt idx="7089">
                <c:v>Flight941</c:v>
              </c:pt>
              <c:pt idx="7090">
                <c:v>Flight7604</c:v>
              </c:pt>
              <c:pt idx="7091">
                <c:v>Flight949</c:v>
              </c:pt>
              <c:pt idx="7092">
                <c:v>Flight7916</c:v>
              </c:pt>
              <c:pt idx="7093">
                <c:v>Flight8313</c:v>
              </c:pt>
              <c:pt idx="7094">
                <c:v>Flight8451</c:v>
              </c:pt>
              <c:pt idx="7095">
                <c:v>Flight9614</c:v>
              </c:pt>
              <c:pt idx="7096">
                <c:v>Flight8151</c:v>
              </c:pt>
              <c:pt idx="7097">
                <c:v>Flight8250</c:v>
              </c:pt>
              <c:pt idx="7098">
                <c:v>Flight7771</c:v>
              </c:pt>
              <c:pt idx="7099">
                <c:v>Flight8264</c:v>
              </c:pt>
              <c:pt idx="7100">
                <c:v>Flight8538</c:v>
              </c:pt>
              <c:pt idx="7101">
                <c:v>Flight8885</c:v>
              </c:pt>
              <c:pt idx="7102">
                <c:v>Flight9008</c:v>
              </c:pt>
              <c:pt idx="7103">
                <c:v>Flight8886</c:v>
              </c:pt>
              <c:pt idx="7104">
                <c:v>Flight7775</c:v>
              </c:pt>
              <c:pt idx="7105">
                <c:v>Flight9534</c:v>
              </c:pt>
              <c:pt idx="7106">
                <c:v>Flight8856</c:v>
              </c:pt>
              <c:pt idx="7107">
                <c:v>Flight8874</c:v>
              </c:pt>
              <c:pt idx="7108">
                <c:v>Flight9151</c:v>
              </c:pt>
              <c:pt idx="7109">
                <c:v>Flight9603</c:v>
              </c:pt>
              <c:pt idx="7110">
                <c:v>Flight901</c:v>
              </c:pt>
              <c:pt idx="7111">
                <c:v>Flight9624</c:v>
              </c:pt>
              <c:pt idx="7112">
                <c:v>Flight8906</c:v>
              </c:pt>
              <c:pt idx="7113">
                <c:v>Flight8520</c:v>
              </c:pt>
              <c:pt idx="7114">
                <c:v>Flight7925</c:v>
              </c:pt>
              <c:pt idx="7115">
                <c:v>Flight7980</c:v>
              </c:pt>
              <c:pt idx="7116">
                <c:v>Flight855</c:v>
              </c:pt>
              <c:pt idx="7117">
                <c:v>Flight8086</c:v>
              </c:pt>
              <c:pt idx="7118">
                <c:v>Flight8361</c:v>
              </c:pt>
              <c:pt idx="7119">
                <c:v>Flight7989</c:v>
              </c:pt>
              <c:pt idx="7120">
                <c:v>Flight8551</c:v>
              </c:pt>
              <c:pt idx="7121">
                <c:v>Flight8858</c:v>
              </c:pt>
              <c:pt idx="7122">
                <c:v>Flight9173</c:v>
              </c:pt>
              <c:pt idx="7123">
                <c:v>Flight9058</c:v>
              </c:pt>
              <c:pt idx="7124">
                <c:v>Flight8392</c:v>
              </c:pt>
              <c:pt idx="7125">
                <c:v>Flight752</c:v>
              </c:pt>
              <c:pt idx="7126">
                <c:v>Flight919</c:v>
              </c:pt>
              <c:pt idx="7127">
                <c:v>Flight8486</c:v>
              </c:pt>
              <c:pt idx="7128">
                <c:v>Flight817</c:v>
              </c:pt>
              <c:pt idx="7129">
                <c:v>Flight897</c:v>
              </c:pt>
              <c:pt idx="7130">
                <c:v>Flight8915</c:v>
              </c:pt>
              <c:pt idx="7131">
                <c:v>Flight7902</c:v>
              </c:pt>
              <c:pt idx="7132">
                <c:v>Flight9198</c:v>
              </c:pt>
              <c:pt idx="7133">
                <c:v>Flight8499</c:v>
              </c:pt>
              <c:pt idx="7134">
                <c:v>Flight92</c:v>
              </c:pt>
              <c:pt idx="7135">
                <c:v>Flight958</c:v>
              </c:pt>
              <c:pt idx="7136">
                <c:v>Flight8568</c:v>
              </c:pt>
              <c:pt idx="7137">
                <c:v>Flight8976</c:v>
              </c:pt>
              <c:pt idx="7138">
                <c:v>Flight9201</c:v>
              </c:pt>
              <c:pt idx="7139">
                <c:v>Flight961</c:v>
              </c:pt>
              <c:pt idx="7140">
                <c:v>Flight9212</c:v>
              </c:pt>
              <c:pt idx="7141">
                <c:v>Flight9619</c:v>
              </c:pt>
              <c:pt idx="7142">
                <c:v>Flight818</c:v>
              </c:pt>
              <c:pt idx="7143">
                <c:v>Flight7884</c:v>
              </c:pt>
              <c:pt idx="7144">
                <c:v>Flight7688</c:v>
              </c:pt>
              <c:pt idx="7145">
                <c:v>Flight7616</c:v>
              </c:pt>
              <c:pt idx="7146">
                <c:v>Flight7783</c:v>
              </c:pt>
              <c:pt idx="7147">
                <c:v>Flight9399</c:v>
              </c:pt>
              <c:pt idx="7148">
                <c:v>Flight8461</c:v>
              </c:pt>
              <c:pt idx="7149">
                <c:v>Flight8946</c:v>
              </c:pt>
              <c:pt idx="7150">
                <c:v>Flight8586</c:v>
              </c:pt>
              <c:pt idx="7151">
                <c:v>Flight9407</c:v>
              </c:pt>
              <c:pt idx="7152">
                <c:v>Flight8197</c:v>
              </c:pt>
              <c:pt idx="7153">
                <c:v>Flight8696</c:v>
              </c:pt>
              <c:pt idx="7154">
                <c:v>Flight8199</c:v>
              </c:pt>
              <c:pt idx="7155">
                <c:v>Flight8362</c:v>
              </c:pt>
              <c:pt idx="7156">
                <c:v>Flight9254</c:v>
              </c:pt>
              <c:pt idx="7157">
                <c:v>Flight8373</c:v>
              </c:pt>
              <c:pt idx="7158">
                <c:v>Flight7693</c:v>
              </c:pt>
              <c:pt idx="7159">
                <c:v>Flight8422</c:v>
              </c:pt>
              <c:pt idx="7160">
                <c:v>Flight926</c:v>
              </c:pt>
              <c:pt idx="7161">
                <c:v>Flight8957</c:v>
              </c:pt>
              <c:pt idx="7162">
                <c:v>Flight9029</c:v>
              </c:pt>
              <c:pt idx="7163">
                <c:v>Flight9459</c:v>
              </c:pt>
              <c:pt idx="7164">
                <c:v>Flight8609</c:v>
              </c:pt>
              <c:pt idx="7165">
                <c:v>Flight8</c:v>
              </c:pt>
              <c:pt idx="7166">
                <c:v>Flight9266</c:v>
              </c:pt>
              <c:pt idx="7167">
                <c:v>Flight8738</c:v>
              </c:pt>
              <c:pt idx="7168">
                <c:v>Flight9271</c:v>
              </c:pt>
              <c:pt idx="7169">
                <c:v>Flight9491</c:v>
              </c:pt>
              <c:pt idx="7170">
                <c:v>Flight9278</c:v>
              </c:pt>
              <c:pt idx="7171">
                <c:v>Flight9</c:v>
              </c:pt>
              <c:pt idx="7172">
                <c:v>Flight8405</c:v>
              </c:pt>
              <c:pt idx="7173">
                <c:v>Flight9062</c:v>
              </c:pt>
              <c:pt idx="7174">
                <c:v>Flight8615</c:v>
              </c:pt>
              <c:pt idx="7175">
                <c:v>Flight8092</c:v>
              </c:pt>
              <c:pt idx="7176">
                <c:v>Flight7868</c:v>
              </c:pt>
              <c:pt idx="7177">
                <c:v>Flight9521</c:v>
              </c:pt>
              <c:pt idx="7178">
                <c:v>Flight7698</c:v>
              </c:pt>
              <c:pt idx="7179">
                <c:v>Flight953</c:v>
              </c:pt>
              <c:pt idx="7180">
                <c:v>Flight8444</c:v>
              </c:pt>
              <c:pt idx="7181">
                <c:v>Flight8771</c:v>
              </c:pt>
              <c:pt idx="7182">
                <c:v>Flight8931</c:v>
              </c:pt>
              <c:pt idx="7183">
                <c:v>Flight955</c:v>
              </c:pt>
              <c:pt idx="7184">
                <c:v>Flight9305</c:v>
              </c:pt>
              <c:pt idx="7185">
                <c:v>Flight9561</c:v>
              </c:pt>
              <c:pt idx="7186">
                <c:v>Flight77</c:v>
              </c:pt>
              <c:pt idx="7187">
                <c:v>Flight8093</c:v>
              </c:pt>
              <c:pt idx="7188">
                <c:v>Flight8219</c:v>
              </c:pt>
              <c:pt idx="7189">
                <c:v>Flight9572</c:v>
              </c:pt>
              <c:pt idx="7190">
                <c:v>Flight8637</c:v>
              </c:pt>
              <c:pt idx="7191">
                <c:v>Flight8325</c:v>
              </c:pt>
              <c:pt idx="7192">
                <c:v>Flight7965</c:v>
              </c:pt>
              <c:pt idx="7193">
                <c:v>Flight9595</c:v>
              </c:pt>
              <c:pt idx="7194">
                <c:v>Flight7969</c:v>
              </c:pt>
              <c:pt idx="7195">
                <c:v>Flight9085</c:v>
              </c:pt>
              <c:pt idx="7196">
                <c:v>Flight7970</c:v>
              </c:pt>
              <c:pt idx="7197">
                <c:v>Flight8334</c:v>
              </c:pt>
              <c:pt idx="7198">
                <c:v>Flight9354</c:v>
              </c:pt>
              <c:pt idx="7199">
                <c:v>Flight8807</c:v>
              </c:pt>
              <c:pt idx="7200">
                <c:v>Flight8852</c:v>
              </c:pt>
              <c:pt idx="7201">
                <c:v>Flight7727</c:v>
              </c:pt>
              <c:pt idx="7202">
                <c:v>Flight8668</c:v>
              </c:pt>
              <c:pt idx="7203">
                <c:v>Flight8811</c:v>
              </c:pt>
              <c:pt idx="7204">
                <c:v>Flight8853</c:v>
              </c:pt>
              <c:pt idx="7205">
                <c:v>Flight7845</c:v>
              </c:pt>
              <c:pt idx="7206">
                <c:v>Flight9388</c:v>
              </c:pt>
              <c:pt idx="7207">
                <c:v>Flight8346</c:v>
              </c:pt>
              <c:pt idx="7208">
                <c:v>Flight8681</c:v>
              </c:pt>
              <c:pt idx="7209">
                <c:v>Flight7849</c:v>
              </c:pt>
              <c:pt idx="7210">
                <c:v>Flight8682</c:v>
              </c:pt>
              <c:pt idx="7211">
                <c:v>Flight8839</c:v>
              </c:pt>
              <c:pt idx="7212">
                <c:v>Flight8248</c:v>
              </c:pt>
              <c:pt idx="7213">
                <c:v>Flight825</c:v>
              </c:pt>
              <c:pt idx="7214">
                <c:v>Flight7547</c:v>
              </c:pt>
              <c:pt idx="7215">
                <c:v>Flight749</c:v>
              </c:pt>
              <c:pt idx="7216">
                <c:v>Flight6405</c:v>
              </c:pt>
              <c:pt idx="7217">
                <c:v>Flight7293</c:v>
              </c:pt>
              <c:pt idx="7218">
                <c:v>Flight6929</c:v>
              </c:pt>
              <c:pt idx="7219">
                <c:v>Flight740</c:v>
              </c:pt>
              <c:pt idx="7220">
                <c:v>Flight5375</c:v>
              </c:pt>
              <c:pt idx="7221">
                <c:v>Flight7248</c:v>
              </c:pt>
              <c:pt idx="7222">
                <c:v>Flight6934</c:v>
              </c:pt>
              <c:pt idx="7223">
                <c:v>Flight6395</c:v>
              </c:pt>
              <c:pt idx="7224">
                <c:v>Flight6192</c:v>
              </c:pt>
              <c:pt idx="7225">
                <c:v>Flight6138</c:v>
              </c:pt>
              <c:pt idx="7226">
                <c:v>Flight5679</c:v>
              </c:pt>
              <c:pt idx="7227">
                <c:v>Flight6454</c:v>
              </c:pt>
              <c:pt idx="7228">
                <c:v>Flight6955</c:v>
              </c:pt>
              <c:pt idx="7229">
                <c:v>Flight6340</c:v>
              </c:pt>
              <c:pt idx="7230">
                <c:v>Flight6518</c:v>
              </c:pt>
              <c:pt idx="7231">
                <c:v>Flight6757</c:v>
              </c:pt>
              <c:pt idx="7232">
                <c:v>Flight6961</c:v>
              </c:pt>
              <c:pt idx="7233">
                <c:v>Flight564</c:v>
              </c:pt>
              <c:pt idx="7234">
                <c:v>Flight6963</c:v>
              </c:pt>
              <c:pt idx="7235">
                <c:v>Flight7335</c:v>
              </c:pt>
              <c:pt idx="7236">
                <c:v>Flight6965</c:v>
              </c:pt>
              <c:pt idx="7237">
                <c:v>Flight6135</c:v>
              </c:pt>
              <c:pt idx="7238">
                <c:v>Flight6523</c:v>
              </c:pt>
              <c:pt idx="7239">
                <c:v>Flight5651</c:v>
              </c:pt>
              <c:pt idx="7240">
                <c:v>Flight5405</c:v>
              </c:pt>
              <c:pt idx="7241">
                <c:v>Flight6446</c:v>
              </c:pt>
              <c:pt idx="7242">
                <c:v>Flight6980</c:v>
              </c:pt>
              <c:pt idx="7243">
                <c:v>Flight7448</c:v>
              </c:pt>
              <c:pt idx="7244">
                <c:v>Flight6986</c:v>
              </c:pt>
              <c:pt idx="7245">
                <c:v>Flight6706</c:v>
              </c:pt>
              <c:pt idx="7246">
                <c:v>Flight6211</c:v>
              </c:pt>
              <c:pt idx="7247">
                <c:v>Flight5629</c:v>
              </c:pt>
              <c:pt idx="7248">
                <c:v>Flight6215</c:v>
              </c:pt>
              <c:pt idx="7249">
                <c:v>Flight7255</c:v>
              </c:pt>
              <c:pt idx="7250">
                <c:v>Flight655</c:v>
              </c:pt>
              <c:pt idx="7251">
                <c:v>Flight6760</c:v>
              </c:pt>
              <c:pt idx="7252">
                <c:v>Flight701</c:v>
              </c:pt>
              <c:pt idx="7253">
                <c:v>Flight6773</c:v>
              </c:pt>
              <c:pt idx="7254">
                <c:v>Flight5997</c:v>
              </c:pt>
              <c:pt idx="7255">
                <c:v>Flight6387</c:v>
              </c:pt>
              <c:pt idx="7256">
                <c:v>Flight7017</c:v>
              </c:pt>
              <c:pt idx="7257">
                <c:v>Flight7331</c:v>
              </c:pt>
              <c:pt idx="7258">
                <c:v>Flight5356</c:v>
              </c:pt>
              <c:pt idx="7259">
                <c:v>Flight7339</c:v>
              </c:pt>
              <c:pt idx="7260">
                <c:v>Flight5598</c:v>
              </c:pt>
              <c:pt idx="7261">
                <c:v>Flight6815</c:v>
              </c:pt>
              <c:pt idx="7262">
                <c:v>Flight5476</c:v>
              </c:pt>
              <c:pt idx="7263">
                <c:v>Flight6829</c:v>
              </c:pt>
              <c:pt idx="7264">
                <c:v>Flight6239</c:v>
              </c:pt>
              <c:pt idx="7265">
                <c:v>Flight5926</c:v>
              </c:pt>
              <c:pt idx="7266">
                <c:v>Flight6578</c:v>
              </c:pt>
              <c:pt idx="7267">
                <c:v>Flight6437</c:v>
              </c:pt>
              <c:pt idx="7268">
                <c:v>Flight658</c:v>
              </c:pt>
              <c:pt idx="7269">
                <c:v>Flight6861</c:v>
              </c:pt>
              <c:pt idx="7270">
                <c:v>Flight5698</c:v>
              </c:pt>
              <c:pt idx="7271">
                <c:v>Flight7421</c:v>
              </c:pt>
              <c:pt idx="7272">
                <c:v>Flight601</c:v>
              </c:pt>
              <c:pt idx="7273">
                <c:v>Flight7435</c:v>
              </c:pt>
              <c:pt idx="7274">
                <c:v>Flight7050</c:v>
              </c:pt>
              <c:pt idx="7275">
                <c:v>Flight6472</c:v>
              </c:pt>
              <c:pt idx="7276">
                <c:v>Flight5602</c:v>
              </c:pt>
              <c:pt idx="7277">
                <c:v>Flight6492</c:v>
              </c:pt>
              <c:pt idx="7278">
                <c:v>Flight7062</c:v>
              </c:pt>
              <c:pt idx="7279">
                <c:v>Flight5394</c:v>
              </c:pt>
              <c:pt idx="7280">
                <c:v>Flight5841</c:v>
              </c:pt>
              <c:pt idx="7281">
                <c:v>Flight7235</c:v>
              </c:pt>
              <c:pt idx="7282">
                <c:v>Flight7080</c:v>
              </c:pt>
              <c:pt idx="7283">
                <c:v>Flight7246</c:v>
              </c:pt>
              <c:pt idx="7284">
                <c:v>Flight5604</c:v>
              </c:pt>
              <c:pt idx="7285">
                <c:v>Flight5630</c:v>
              </c:pt>
              <c:pt idx="7286">
                <c:v>Flight7093</c:v>
              </c:pt>
              <c:pt idx="7287">
                <c:v>Flight5893</c:v>
              </c:pt>
              <c:pt idx="7288">
                <c:v>Flight7096</c:v>
              </c:pt>
              <c:pt idx="7289">
                <c:v>Flight5420</c:v>
              </c:pt>
              <c:pt idx="7290">
                <c:v>Flight5706</c:v>
              </c:pt>
              <c:pt idx="7291">
                <c:v>Flight575</c:v>
              </c:pt>
              <c:pt idx="7292">
                <c:v>Flight6622</c:v>
              </c:pt>
              <c:pt idx="7293">
                <c:v>Flight59</c:v>
              </c:pt>
              <c:pt idx="7294">
                <c:v>Flight5707</c:v>
              </c:pt>
              <c:pt idx="7295">
                <c:v>Flight6384</c:v>
              </c:pt>
              <c:pt idx="7296">
                <c:v>Flight7105</c:v>
              </c:pt>
              <c:pt idx="7297">
                <c:v>Flight6386</c:v>
              </c:pt>
              <c:pt idx="7298">
                <c:v>Flight5708</c:v>
              </c:pt>
              <c:pt idx="7299">
                <c:v>Flight5640</c:v>
              </c:pt>
              <c:pt idx="7300">
                <c:v>Flight5608</c:v>
              </c:pt>
              <c:pt idx="7301">
                <c:v>Flight6398</c:v>
              </c:pt>
              <c:pt idx="7302">
                <c:v>Flight664</c:v>
              </c:pt>
              <c:pt idx="7303">
                <c:v>Flight6801</c:v>
              </c:pt>
              <c:pt idx="7304">
                <c:v>Flight6644</c:v>
              </c:pt>
              <c:pt idx="7305">
                <c:v>Flight6806</c:v>
              </c:pt>
              <c:pt idx="7306">
                <c:v>Flight5442</c:v>
              </c:pt>
              <c:pt idx="7307">
                <c:v>Flight6809</c:v>
              </c:pt>
              <c:pt idx="7308">
                <c:v>Flight6299</c:v>
              </c:pt>
              <c:pt idx="7309">
                <c:v>Flight5504</c:v>
              </c:pt>
              <c:pt idx="7310">
                <c:v>Flight6654</c:v>
              </c:pt>
              <c:pt idx="7311">
                <c:v>Flight5766</c:v>
              </c:pt>
              <c:pt idx="7312">
                <c:v>Flight7143</c:v>
              </c:pt>
              <c:pt idx="7313">
                <c:v>Flight6417</c:v>
              </c:pt>
              <c:pt idx="7314">
                <c:v>Flight7154</c:v>
              </c:pt>
              <c:pt idx="7315">
                <c:v>Flight7372</c:v>
              </c:pt>
              <c:pt idx="7316">
                <c:v>Flight6306</c:v>
              </c:pt>
              <c:pt idx="7317">
                <c:v>Flight5924</c:v>
              </c:pt>
              <c:pt idx="7318">
                <c:v>Flight5866</c:v>
              </c:pt>
              <c:pt idx="7319">
                <c:v>Flight643</c:v>
              </c:pt>
              <c:pt idx="7320">
                <c:v>Flight7168</c:v>
              </c:pt>
              <c:pt idx="7321">
                <c:v>Flight5652</c:v>
              </c:pt>
              <c:pt idx="7322">
                <c:v>Flight6673</c:v>
              </c:pt>
              <c:pt idx="7323">
                <c:v>Flight6851</c:v>
              </c:pt>
              <c:pt idx="7324">
                <c:v>Flight5446</c:v>
              </c:pt>
              <c:pt idx="7325">
                <c:v>Flight6150</c:v>
              </c:pt>
              <c:pt idx="7326">
                <c:v>Flight5391</c:v>
              </c:pt>
              <c:pt idx="7327">
                <c:v>Flight5512</c:v>
              </c:pt>
              <c:pt idx="7328">
                <c:v>Flight5379</c:v>
              </c:pt>
              <c:pt idx="7329">
                <c:v>Flight5513</c:v>
              </c:pt>
              <c:pt idx="7330">
                <c:v>Flight6067</c:v>
              </c:pt>
              <c:pt idx="7331">
                <c:v>Flight5575</c:v>
              </c:pt>
              <c:pt idx="7332">
                <c:v>Flight6325</c:v>
              </c:pt>
              <c:pt idx="7333">
                <c:v>Flight5943</c:v>
              </c:pt>
              <c:pt idx="7334">
                <c:v>Flight6691</c:v>
              </c:pt>
              <c:pt idx="7335">
                <c:v>Flight5661</c:v>
              </c:pt>
              <c:pt idx="7336">
                <c:v>Flight5416</c:v>
              </c:pt>
              <c:pt idx="7337">
                <c:v>Flight5792</c:v>
              </c:pt>
              <c:pt idx="7338">
                <c:v>Flight7215</c:v>
              </c:pt>
              <c:pt idx="7339">
                <c:v>Flight5582</c:v>
              </c:pt>
              <c:pt idx="7340">
                <c:v>Flight6079</c:v>
              </c:pt>
              <c:pt idx="7341">
                <c:v>Flight6491</c:v>
              </c:pt>
              <c:pt idx="7342">
                <c:v>Flight5735</c:v>
              </c:pt>
              <c:pt idx="7343">
                <c:v>Flight580</c:v>
              </c:pt>
              <c:pt idx="7344">
                <c:v>Flight7218</c:v>
              </c:pt>
              <c:pt idx="7345">
                <c:v>Flight7214</c:v>
              </c:pt>
              <c:pt idx="7346">
                <c:v>Flight4608</c:v>
              </c:pt>
              <c:pt idx="7347">
                <c:v>Flight469</c:v>
              </c:pt>
              <c:pt idx="7348">
                <c:v>Flight4661</c:v>
              </c:pt>
              <c:pt idx="7349">
                <c:v>Flight3866</c:v>
              </c:pt>
              <c:pt idx="7350">
                <c:v>Flight3660</c:v>
              </c:pt>
              <c:pt idx="7351">
                <c:v>Flight3844</c:v>
              </c:pt>
              <c:pt idx="7352">
                <c:v>Flight338</c:v>
              </c:pt>
              <c:pt idx="7353">
                <c:v>Flight3182</c:v>
              </c:pt>
              <c:pt idx="7354">
                <c:v>Flight3709</c:v>
              </c:pt>
              <c:pt idx="7355">
                <c:v>Flight3526</c:v>
              </c:pt>
              <c:pt idx="7356">
                <c:v>Flight5222</c:v>
              </c:pt>
              <c:pt idx="7357">
                <c:v>Flight4882</c:v>
              </c:pt>
              <c:pt idx="7358">
                <c:v>Flight4714</c:v>
              </c:pt>
              <c:pt idx="7359">
                <c:v>Flight3871</c:v>
              </c:pt>
              <c:pt idx="7360">
                <c:v>Flight4698</c:v>
              </c:pt>
              <c:pt idx="7361">
                <c:v>Flight3484</c:v>
              </c:pt>
              <c:pt idx="7362">
                <c:v>Flight3860</c:v>
              </c:pt>
              <c:pt idx="7363">
                <c:v>Flight3666</c:v>
              </c:pt>
              <c:pt idx="7364">
                <c:v>Flight3794</c:v>
              </c:pt>
              <c:pt idx="7365">
                <c:v>Flight4260</c:v>
              </c:pt>
              <c:pt idx="7366">
                <c:v>Flight4311</c:v>
              </c:pt>
              <c:pt idx="7367">
                <c:v>Flight5012</c:v>
              </c:pt>
              <c:pt idx="7368">
                <c:v>Flight3317</c:v>
              </c:pt>
              <c:pt idx="7369">
                <c:v>Flight4500</c:v>
              </c:pt>
              <c:pt idx="7370">
                <c:v>Flight4086</c:v>
              </c:pt>
              <c:pt idx="7371">
                <c:v>Flight3424</c:v>
              </c:pt>
              <c:pt idx="7372">
                <c:v>Flight4249</c:v>
              </c:pt>
              <c:pt idx="7373">
                <c:v>Flight4285</c:v>
              </c:pt>
              <c:pt idx="7374">
                <c:v>Flight4111</c:v>
              </c:pt>
              <c:pt idx="7375">
                <c:v>Flight4170</c:v>
              </c:pt>
              <c:pt idx="7376">
                <c:v>Flight530</c:v>
              </c:pt>
              <c:pt idx="7377">
                <c:v>Flight4678</c:v>
              </c:pt>
              <c:pt idx="7378">
                <c:v>Flight3813</c:v>
              </c:pt>
              <c:pt idx="7379">
                <c:v>Flight3639</c:v>
              </c:pt>
              <c:pt idx="7380">
                <c:v>Flight4945</c:v>
              </c:pt>
              <c:pt idx="7381">
                <c:v>Flight4443</c:v>
              </c:pt>
              <c:pt idx="7382">
                <c:v>Flight3583</c:v>
              </c:pt>
              <c:pt idx="7383">
                <c:v>Flight4444</c:v>
              </c:pt>
              <c:pt idx="7384">
                <c:v>Flight4794</c:v>
              </c:pt>
              <c:pt idx="7385">
                <c:v>Flight5028</c:v>
              </c:pt>
              <c:pt idx="7386">
                <c:v>Flight4956</c:v>
              </c:pt>
              <c:pt idx="7387">
                <c:v>Flight4507</c:v>
              </c:pt>
              <c:pt idx="7388">
                <c:v>Flight3432</c:v>
              </c:pt>
              <c:pt idx="7389">
                <c:v>Flight3722</c:v>
              </c:pt>
              <c:pt idx="7390">
                <c:v>Flight4846</c:v>
              </c:pt>
              <c:pt idx="7391">
                <c:v>Flight3996</c:v>
              </c:pt>
              <c:pt idx="7392">
                <c:v>Flight4804</c:v>
              </c:pt>
              <c:pt idx="7393">
                <c:v>Flight4162</c:v>
              </c:pt>
              <c:pt idx="7394">
                <c:v>Flight4079</c:v>
              </c:pt>
              <c:pt idx="7395">
                <c:v>Flight400</c:v>
              </c:pt>
              <c:pt idx="7396">
                <c:v>Flight421</c:v>
              </c:pt>
              <c:pt idx="7397">
                <c:v>Flight4393</c:v>
              </c:pt>
              <c:pt idx="7398">
                <c:v>Flight409</c:v>
              </c:pt>
              <c:pt idx="7399">
                <c:v>Flight3247</c:v>
              </c:pt>
              <c:pt idx="7400">
                <c:v>Flight482</c:v>
              </c:pt>
              <c:pt idx="7401">
                <c:v>Flight348</c:v>
              </c:pt>
              <c:pt idx="7402">
                <c:v>Flight4596</c:v>
              </c:pt>
              <c:pt idx="7403">
                <c:v>Flight4004</c:v>
              </c:pt>
              <c:pt idx="7404">
                <c:v>Flight3311</c:v>
              </c:pt>
              <c:pt idx="7405">
                <c:v>Flight4732</c:v>
              </c:pt>
              <c:pt idx="7406">
                <c:v>Flight3739</c:v>
              </c:pt>
              <c:pt idx="7407">
                <c:v>Flight436</c:v>
              </c:pt>
              <c:pt idx="7408">
                <c:v>Flight4719</c:v>
              </c:pt>
              <c:pt idx="7409">
                <c:v>Flight3723</c:v>
              </c:pt>
              <c:pt idx="7410">
                <c:v>Flight433</c:v>
              </c:pt>
              <c:pt idx="7411">
                <c:v>Flight4772</c:v>
              </c:pt>
              <c:pt idx="7412">
                <c:v>Flight3699</c:v>
              </c:pt>
              <c:pt idx="7413">
                <c:v>Flight4238</c:v>
              </c:pt>
              <c:pt idx="7414">
                <c:v>Flight3171</c:v>
              </c:pt>
              <c:pt idx="7415">
                <c:v>Flight3753</c:v>
              </c:pt>
              <c:pt idx="7416">
                <c:v>Flight5323</c:v>
              </c:pt>
              <c:pt idx="7417">
                <c:v>Flight3359</c:v>
              </c:pt>
              <c:pt idx="7418">
                <c:v>Flight4051</c:v>
              </c:pt>
              <c:pt idx="7419">
                <c:v>Flight435</c:v>
              </c:pt>
              <c:pt idx="7420">
                <c:v>Flight3634</c:v>
              </c:pt>
              <c:pt idx="7421">
                <c:v>Flight3414</c:v>
              </c:pt>
              <c:pt idx="7422">
                <c:v>Flight4307</c:v>
              </c:pt>
              <c:pt idx="7423">
                <c:v>Flight452</c:v>
              </c:pt>
              <c:pt idx="7424">
                <c:v>Flight3959</c:v>
              </c:pt>
              <c:pt idx="7425">
                <c:v>Flight4262</c:v>
              </c:pt>
              <c:pt idx="7426">
                <c:v>Flight4953</c:v>
              </c:pt>
              <c:pt idx="7427">
                <c:v>Flight4522</c:v>
              </c:pt>
              <c:pt idx="7428">
                <c:v>Flight3323</c:v>
              </c:pt>
              <c:pt idx="7429">
                <c:v>Flight4124</c:v>
              </c:pt>
              <c:pt idx="7430">
                <c:v>Flight4140</c:v>
              </c:pt>
              <c:pt idx="7431">
                <c:v>Flight3715</c:v>
              </c:pt>
              <c:pt idx="7432">
                <c:v>Flight4565</c:v>
              </c:pt>
              <c:pt idx="7433">
                <c:v>Flight3336</c:v>
              </c:pt>
              <c:pt idx="7434">
                <c:v>Flight3266</c:v>
              </c:pt>
              <c:pt idx="7435">
                <c:v>Flight4905</c:v>
              </c:pt>
              <c:pt idx="7436">
                <c:v>Flight3267</c:v>
              </c:pt>
              <c:pt idx="7437">
                <c:v>Flight4019</c:v>
              </c:pt>
              <c:pt idx="7438">
                <c:v>Flight457</c:v>
              </c:pt>
              <c:pt idx="7439">
                <c:v>Flight368</c:v>
              </c:pt>
              <c:pt idx="7440">
                <c:v>Flight5209</c:v>
              </c:pt>
              <c:pt idx="7441">
                <c:v>Flight5087</c:v>
              </c:pt>
              <c:pt idx="7442">
                <c:v>Flight4220</c:v>
              </c:pt>
              <c:pt idx="7443">
                <c:v>Flight4022</c:v>
              </c:pt>
              <c:pt idx="7444">
                <c:v>Flight4577</c:v>
              </c:pt>
              <c:pt idx="7445">
                <c:v>Flight4525</c:v>
              </c:pt>
              <c:pt idx="7446">
                <c:v>Flight4368</c:v>
              </c:pt>
              <c:pt idx="7447">
                <c:v>Flight4659</c:v>
              </c:pt>
              <c:pt idx="7448">
                <c:v>Flight4681</c:v>
              </c:pt>
              <c:pt idx="7449">
                <c:v>Flight5090</c:v>
              </c:pt>
              <c:pt idx="7450">
                <c:v>Flight331</c:v>
              </c:pt>
              <c:pt idx="7451">
                <c:v>Flight485</c:v>
              </c:pt>
              <c:pt idx="7452">
                <c:v>Flight4583</c:v>
              </c:pt>
              <c:pt idx="7453">
                <c:v>Flight3622</c:v>
              </c:pt>
              <c:pt idx="7454">
                <c:v>Flight4814</c:v>
              </c:pt>
              <c:pt idx="7455">
                <c:v>Flight4215</c:v>
              </c:pt>
              <c:pt idx="7456">
                <c:v>Flight391</c:v>
              </c:pt>
              <c:pt idx="7457">
                <c:v>Flight491</c:v>
              </c:pt>
              <c:pt idx="7458">
                <c:v>Flight3176</c:v>
              </c:pt>
              <c:pt idx="7459">
                <c:v>Flight3533</c:v>
              </c:pt>
              <c:pt idx="7460">
                <c:v>Flight3972</c:v>
              </c:pt>
              <c:pt idx="7461">
                <c:v>Flight3669</c:v>
              </c:pt>
              <c:pt idx="7462">
                <c:v>Flight3600</c:v>
              </c:pt>
              <c:pt idx="7463">
                <c:v>Flight4638</c:v>
              </c:pt>
              <c:pt idx="7464">
                <c:v>Flight3768</c:v>
              </c:pt>
              <c:pt idx="7465">
                <c:v>Flight446</c:v>
              </c:pt>
              <c:pt idx="7466">
                <c:v>Flight4625</c:v>
              </c:pt>
              <c:pt idx="7467">
                <c:v>Flight4924</c:v>
              </c:pt>
              <c:pt idx="7468">
                <c:v>Flight4830</c:v>
              </c:pt>
              <c:pt idx="7469">
                <c:v>Flight440</c:v>
              </c:pt>
              <c:pt idx="7470">
                <c:v>Flight3713</c:v>
              </c:pt>
              <c:pt idx="7471">
                <c:v>Flight4299</c:v>
              </c:pt>
              <c:pt idx="7472">
                <c:v>Flight3744</c:v>
              </c:pt>
              <c:pt idx="7473">
                <c:v>Flight3784</c:v>
              </c:pt>
              <c:pt idx="7474">
                <c:v>Flight4982</c:v>
              </c:pt>
              <c:pt idx="7475">
                <c:v>Flight3761</c:v>
              </c:pt>
              <c:pt idx="7476">
                <c:v>Flight3837</c:v>
              </c:pt>
              <c:pt idx="7477">
                <c:v>Flight4941</c:v>
              </c:pt>
              <c:pt idx="7478">
                <c:v>Flight4258</c:v>
              </c:pt>
              <c:pt idx="7479">
                <c:v>Flight4842</c:v>
              </c:pt>
              <c:pt idx="7480">
                <c:v>Flight3698</c:v>
              </c:pt>
              <c:pt idx="7481">
                <c:v>Flight474</c:v>
              </c:pt>
              <c:pt idx="7482">
                <c:v>Flight3270</c:v>
              </c:pt>
              <c:pt idx="7483">
                <c:v>Flight5143</c:v>
              </c:pt>
              <c:pt idx="7484">
                <c:v>Flight5316</c:v>
              </c:pt>
              <c:pt idx="7485">
                <c:v>Flight3629</c:v>
              </c:pt>
              <c:pt idx="7486">
                <c:v>Flight5319</c:v>
              </c:pt>
              <c:pt idx="7487">
                <c:v>Flight4205</c:v>
              </c:pt>
              <c:pt idx="7488">
                <c:v>Flight5322</c:v>
              </c:pt>
              <c:pt idx="7489">
                <c:v>Flight4048</c:v>
              </c:pt>
              <c:pt idx="7490">
                <c:v>Flight3979</c:v>
              </c:pt>
              <c:pt idx="7491">
                <c:v>Flight4050</c:v>
              </c:pt>
              <c:pt idx="7492">
                <c:v>Flight4623</c:v>
              </c:pt>
              <c:pt idx="7493">
                <c:v>Flight5073</c:v>
              </c:pt>
              <c:pt idx="7494">
                <c:v>Flight4146</c:v>
              </c:pt>
              <c:pt idx="7495">
                <c:v>Flight4277</c:v>
              </c:pt>
              <c:pt idx="7496">
                <c:v>Flight1027</c:v>
              </c:pt>
              <c:pt idx="7497">
                <c:v>Flight1528</c:v>
              </c:pt>
              <c:pt idx="7498">
                <c:v>Flight2906</c:v>
              </c:pt>
              <c:pt idx="7499">
                <c:v>Flight1273</c:v>
              </c:pt>
              <c:pt idx="7500">
                <c:v>Flight2762</c:v>
              </c:pt>
              <c:pt idx="7501">
                <c:v>Flight1474</c:v>
              </c:pt>
              <c:pt idx="7502">
                <c:v>Flight2717</c:v>
              </c:pt>
              <c:pt idx="7503">
                <c:v>Flight1197</c:v>
              </c:pt>
              <c:pt idx="7504">
                <c:v>Flight2227</c:v>
              </c:pt>
              <c:pt idx="7505">
                <c:v>Flight1694</c:v>
              </c:pt>
              <c:pt idx="7506">
                <c:v>Flight2867</c:v>
              </c:pt>
              <c:pt idx="7507">
                <c:v>Flight1706</c:v>
              </c:pt>
              <c:pt idx="7508">
                <c:v>Flight2591</c:v>
              </c:pt>
              <c:pt idx="7509">
                <c:v>Flight2976</c:v>
              </c:pt>
              <c:pt idx="7510">
                <c:v>Flight295</c:v>
              </c:pt>
              <c:pt idx="7511">
                <c:v>Flight1695</c:v>
              </c:pt>
              <c:pt idx="7512">
                <c:v>Flight2106</c:v>
              </c:pt>
              <c:pt idx="7513">
                <c:v>Flight1627</c:v>
              </c:pt>
              <c:pt idx="7514">
                <c:v>Flight174</c:v>
              </c:pt>
              <c:pt idx="7515">
                <c:v>Flight298</c:v>
              </c:pt>
              <c:pt idx="7516">
                <c:v>Flight1003</c:v>
              </c:pt>
              <c:pt idx="7517">
                <c:v>Flight2373</c:v>
              </c:pt>
              <c:pt idx="7518">
                <c:v>Flight1894</c:v>
              </c:pt>
              <c:pt idx="7519">
                <c:v>Flight259</c:v>
              </c:pt>
              <c:pt idx="7520">
                <c:v>Flight2871</c:v>
              </c:pt>
              <c:pt idx="7521">
                <c:v>Flight1931</c:v>
              </c:pt>
              <c:pt idx="7522">
                <c:v>Flight2038</c:v>
              </c:pt>
              <c:pt idx="7523">
                <c:v>Flight1841</c:v>
              </c:pt>
              <c:pt idx="7524">
                <c:v>Flight1293</c:v>
              </c:pt>
              <c:pt idx="7525">
                <c:v>Flight2704</c:v>
              </c:pt>
              <c:pt idx="7526">
                <c:v>Flight1917</c:v>
              </c:pt>
              <c:pt idx="7527">
                <c:v>Flight2989</c:v>
              </c:pt>
              <c:pt idx="7528">
                <c:v>Flight1829</c:v>
              </c:pt>
              <c:pt idx="7529">
                <c:v>Flight2809</c:v>
              </c:pt>
              <c:pt idx="7530">
                <c:v>Flight2186</c:v>
              </c:pt>
              <c:pt idx="7531">
                <c:v>Flight2198</c:v>
              </c:pt>
              <c:pt idx="7532">
                <c:v>Flight112</c:v>
              </c:pt>
              <c:pt idx="7533">
                <c:v>Flight1370</c:v>
              </c:pt>
              <c:pt idx="7534">
                <c:v>Flight1609</c:v>
              </c:pt>
              <c:pt idx="7535">
                <c:v>Flight2199</c:v>
              </c:pt>
              <c:pt idx="7536">
                <c:v>Flight107</c:v>
              </c:pt>
              <c:pt idx="7537">
                <c:v>Flight2469</c:v>
              </c:pt>
              <c:pt idx="7538">
                <c:v>Flight1975</c:v>
              </c:pt>
              <c:pt idx="7539">
                <c:v>Flight2052</c:v>
              </c:pt>
              <c:pt idx="7540">
                <c:v>Flight1714</c:v>
              </c:pt>
              <c:pt idx="7541">
                <c:v>Flight1432</c:v>
              </c:pt>
              <c:pt idx="7542">
                <c:v>Flight1444</c:v>
              </c:pt>
              <c:pt idx="7543">
                <c:v>Flight2379</c:v>
              </c:pt>
              <c:pt idx="7544">
                <c:v>Flight3101</c:v>
              </c:pt>
              <c:pt idx="7545">
                <c:v>Flight2811</c:v>
              </c:pt>
              <c:pt idx="7546">
                <c:v>Flight1094</c:v>
              </c:pt>
              <c:pt idx="7547">
                <c:v>Flight1731</c:v>
              </c:pt>
              <c:pt idx="7548">
                <c:v>Flight1258</c:v>
              </c:pt>
              <c:pt idx="7549">
                <c:v>Flight1601</c:v>
              </c:pt>
              <c:pt idx="7550">
                <c:v>Flight2000</c:v>
              </c:pt>
              <c:pt idx="7551">
                <c:v>Flight261</c:v>
              </c:pt>
              <c:pt idx="7552">
                <c:v>Flight1036</c:v>
              </c:pt>
              <c:pt idx="7553">
                <c:v>Flight1219</c:v>
              </c:pt>
              <c:pt idx="7554">
                <c:v>Flight1537</c:v>
              </c:pt>
              <c:pt idx="7555">
                <c:v>Flight2819</c:v>
              </c:pt>
              <c:pt idx="7556">
                <c:v>Flight3137</c:v>
              </c:pt>
              <c:pt idx="7557">
                <c:v>Flight2156</c:v>
              </c:pt>
              <c:pt idx="7558">
                <c:v>Flight1621</c:v>
              </c:pt>
              <c:pt idx="7559">
                <c:v>Flight1374</c:v>
              </c:pt>
              <c:pt idx="7560">
                <c:v>Flight264</c:v>
              </c:pt>
              <c:pt idx="7561">
                <c:v>Flight1852</c:v>
              </c:pt>
              <c:pt idx="7562">
                <c:v>Flight1443</c:v>
              </c:pt>
              <c:pt idx="7563">
                <c:v>Flight1280</c:v>
              </c:pt>
              <c:pt idx="7564">
                <c:v>Flight2219</c:v>
              </c:pt>
              <c:pt idx="7565">
                <c:v>Flight2820</c:v>
              </c:pt>
              <c:pt idx="7566">
                <c:v>Flight1381</c:v>
              </c:pt>
              <c:pt idx="7567">
                <c:v>Flight2595</c:v>
              </c:pt>
              <c:pt idx="7568">
                <c:v>Flight222</c:v>
              </c:pt>
              <c:pt idx="7569">
                <c:v>Flight2122</c:v>
              </c:pt>
              <c:pt idx="7570">
                <c:v>Flight2348</c:v>
              </c:pt>
              <c:pt idx="7571">
                <c:v>Flight2823</c:v>
              </c:pt>
              <c:pt idx="7572">
                <c:v>Flight276</c:v>
              </c:pt>
              <c:pt idx="7573">
                <c:v>Flight2566</c:v>
              </c:pt>
              <c:pt idx="7574">
                <c:v>Flight2067</c:v>
              </c:pt>
              <c:pt idx="7575">
                <c:v>Flight1778</c:v>
              </c:pt>
              <c:pt idx="7576">
                <c:v>Flight1879</c:v>
              </c:pt>
              <c:pt idx="7577">
                <c:v>Flight2755</c:v>
              </c:pt>
              <c:pt idx="7578">
                <c:v>Flight2405</c:v>
              </c:pt>
              <c:pt idx="7579">
                <c:v>Flight1553</c:v>
              </c:pt>
              <c:pt idx="7580">
                <c:v>Flight1101</c:v>
              </c:pt>
              <c:pt idx="7581">
                <c:v>Flight132</c:v>
              </c:pt>
              <c:pt idx="7582">
                <c:v>Flight2228</c:v>
              </c:pt>
              <c:pt idx="7583">
                <c:v>Flight1680</c:v>
              </c:pt>
              <c:pt idx="7584">
                <c:v>Flight2674</c:v>
              </c:pt>
              <c:pt idx="7585">
                <c:v>Flight2309</c:v>
              </c:pt>
              <c:pt idx="7586">
                <c:v>Flight1358</c:v>
              </c:pt>
              <c:pt idx="7587">
                <c:v>Flight2313</c:v>
              </c:pt>
              <c:pt idx="7588">
                <c:v>Flight2424</c:v>
              </c:pt>
              <c:pt idx="7589">
                <c:v>Flight1266</c:v>
              </c:pt>
              <c:pt idx="7590">
                <c:v>Flight2863</c:v>
              </c:pt>
              <c:pt idx="7591">
                <c:v>Flight3026</c:v>
              </c:pt>
              <c:pt idx="7592">
                <c:v>Flight2544</c:v>
              </c:pt>
              <c:pt idx="7593">
                <c:v>Flight2831</c:v>
              </c:pt>
              <c:pt idx="7594">
                <c:v>Flight1067</c:v>
              </c:pt>
              <c:pt idx="7595">
                <c:v>Flight1998</c:v>
              </c:pt>
              <c:pt idx="7596">
                <c:v>Flight2513</c:v>
              </c:pt>
              <c:pt idx="7597">
                <c:v>Flight2648</c:v>
              </c:pt>
              <c:pt idx="7598">
                <c:v>Flight1098</c:v>
              </c:pt>
              <c:pt idx="7599">
                <c:v>Flight1155</c:v>
              </c:pt>
              <c:pt idx="7600">
                <c:v>Flight1532</c:v>
              </c:pt>
              <c:pt idx="7601">
                <c:v>Flight1665</c:v>
              </c:pt>
              <c:pt idx="7602">
                <c:v>Flight1082</c:v>
              </c:pt>
              <c:pt idx="7603">
                <c:v>Flight1294</c:v>
              </c:pt>
              <c:pt idx="7604">
                <c:v>Flight1798</c:v>
              </c:pt>
              <c:pt idx="7605">
                <c:v>Flight1583</c:v>
              </c:pt>
              <c:pt idx="7606">
                <c:v>Flight1365</c:v>
              </c:pt>
              <c:pt idx="7607">
                <c:v>Flight1495</c:v>
              </c:pt>
              <c:pt idx="7608">
                <c:v>Flight2410</c:v>
              </c:pt>
              <c:pt idx="7609">
                <c:v>Flight2943</c:v>
              </c:pt>
              <c:pt idx="7610">
                <c:v>Flight1241</c:v>
              </c:pt>
              <c:pt idx="7611">
                <c:v>Flight2210</c:v>
              </c:pt>
              <c:pt idx="7612">
                <c:v>Flight2002</c:v>
              </c:pt>
              <c:pt idx="7613">
                <c:v>Flight236</c:v>
              </c:pt>
              <c:pt idx="7614">
                <c:v>Flight2753</c:v>
              </c:pt>
              <c:pt idx="7615">
                <c:v>Flight2567</c:v>
              </c:pt>
              <c:pt idx="7616">
                <c:v>Flight2692</c:v>
              </c:pt>
              <c:pt idx="7617">
                <c:v>Flight1119</c:v>
              </c:pt>
              <c:pt idx="7618">
                <c:v>Flight2766</c:v>
              </c:pt>
              <c:pt idx="7619">
                <c:v>Flight2216</c:v>
              </c:pt>
              <c:pt idx="7620">
                <c:v>Flight2737</c:v>
              </c:pt>
              <c:pt idx="7621">
                <c:v>Flight171</c:v>
              </c:pt>
              <c:pt idx="7622">
                <c:v>Flight124</c:v>
              </c:pt>
              <c:pt idx="7623">
                <c:v>Flight176</c:v>
              </c:pt>
              <c:pt idx="7624">
                <c:v>Flight2006</c:v>
              </c:pt>
              <c:pt idx="7625">
                <c:v>Flight1135</c:v>
              </c:pt>
              <c:pt idx="7626">
                <c:v>Flight1918</c:v>
              </c:pt>
              <c:pt idx="7627">
                <c:v>Flight3049</c:v>
              </c:pt>
              <c:pt idx="7628">
                <c:v>Flight2844</c:v>
              </c:pt>
              <c:pt idx="7629">
                <c:v>Flight3031</c:v>
              </c:pt>
              <c:pt idx="7630">
                <c:v>Flight3157</c:v>
              </c:pt>
              <c:pt idx="7631">
                <c:v>Flight3033</c:v>
              </c:pt>
              <c:pt idx="7632">
                <c:v>Flight2004</c:v>
              </c:pt>
              <c:pt idx="7633">
                <c:v>Flight1576</c:v>
              </c:pt>
              <c:pt idx="7634">
                <c:v>Flight1110</c:v>
              </c:pt>
              <c:pt idx="7635">
                <c:v>Flight2835</c:v>
              </c:pt>
              <c:pt idx="7636">
                <c:v>Flight2828</c:v>
              </c:pt>
              <c:pt idx="7637">
                <c:v>Flight2559</c:v>
              </c:pt>
              <c:pt idx="7638">
                <c:v>Flight1668</c:v>
              </c:pt>
              <c:pt idx="7639">
                <c:v>Flight8289</c:v>
              </c:pt>
              <c:pt idx="7640">
                <c:v>Flight7576</c:v>
              </c:pt>
              <c:pt idx="7641">
                <c:v>Flight9541</c:v>
              </c:pt>
              <c:pt idx="7642">
                <c:v>Flight7692</c:v>
              </c:pt>
              <c:pt idx="7643">
                <c:v>Flight8987</c:v>
              </c:pt>
              <c:pt idx="7644">
                <c:v>Flight9153</c:v>
              </c:pt>
              <c:pt idx="7645">
                <c:v>Flight9509</c:v>
              </c:pt>
              <c:pt idx="7646">
                <c:v>Flight774</c:v>
              </c:pt>
              <c:pt idx="7647">
                <c:v>Flight9584</c:v>
              </c:pt>
              <c:pt idx="7648">
                <c:v>Flight9159</c:v>
              </c:pt>
              <c:pt idx="7649">
                <c:v>Flight9119</c:v>
              </c:pt>
              <c:pt idx="7650">
                <c:v>Flight9279</c:v>
              </c:pt>
              <c:pt idx="7651">
                <c:v>Flight8709</c:v>
              </c:pt>
              <c:pt idx="7652">
                <c:v>Flight8614</c:v>
              </c:pt>
              <c:pt idx="7653">
                <c:v>Flight9494</c:v>
              </c:pt>
              <c:pt idx="7654">
                <c:v>Flight888</c:v>
              </c:pt>
              <c:pt idx="7655">
                <c:v>Flight8013</c:v>
              </c:pt>
              <c:pt idx="7656">
                <c:v>Flight9300</c:v>
              </c:pt>
              <c:pt idx="7657">
                <c:v>Flight7934</c:v>
              </c:pt>
              <c:pt idx="7658">
                <c:v>Flight8214</c:v>
              </c:pt>
              <c:pt idx="7659">
                <c:v>Flight7935</c:v>
              </c:pt>
              <c:pt idx="7660">
                <c:v>Flight7881</c:v>
              </c:pt>
              <c:pt idx="7661">
                <c:v>Flight7503</c:v>
              </c:pt>
              <c:pt idx="7662">
                <c:v>Flight822</c:v>
              </c:pt>
              <c:pt idx="7663">
                <c:v>Flight8352</c:v>
              </c:pt>
              <c:pt idx="7664">
                <c:v>Flight9319</c:v>
              </c:pt>
              <c:pt idx="7665">
                <c:v>Flight899</c:v>
              </c:pt>
              <c:pt idx="7666">
                <c:v>Flight9336</c:v>
              </c:pt>
              <c:pt idx="7667">
                <c:v>Flight9056</c:v>
              </c:pt>
              <c:pt idx="7668">
                <c:v>Flight7803</c:v>
              </c:pt>
              <c:pt idx="7669">
                <c:v>Flight906</c:v>
              </c:pt>
              <c:pt idx="7670">
                <c:v>Flight8650</c:v>
              </c:pt>
              <c:pt idx="7671">
                <c:v>Flight778</c:v>
              </c:pt>
              <c:pt idx="7672">
                <c:v>Flight8654</c:v>
              </c:pt>
              <c:pt idx="7673">
                <c:v>Flight8379</c:v>
              </c:pt>
              <c:pt idx="7674">
                <c:v>Flight8231</c:v>
              </c:pt>
              <c:pt idx="7675">
                <c:v>Flight8493</c:v>
              </c:pt>
              <c:pt idx="7676">
                <c:v>Flight9174</c:v>
              </c:pt>
              <c:pt idx="7677">
                <c:v>Flight758</c:v>
              </c:pt>
              <c:pt idx="7678">
                <c:v>Flight8053</c:v>
              </c:pt>
              <c:pt idx="7679">
                <c:v>Flight8142</c:v>
              </c:pt>
              <c:pt idx="7680">
                <c:v>Flight8683</c:v>
              </c:pt>
              <c:pt idx="7681">
                <c:v>Flight833</c:v>
              </c:pt>
              <c:pt idx="7682">
                <c:v>Flight9120</c:v>
              </c:pt>
              <c:pt idx="7683">
                <c:v>Flight7922</c:v>
              </c:pt>
              <c:pt idx="7684">
                <c:v>Flight7926</c:v>
              </c:pt>
              <c:pt idx="7685">
                <c:v>Flight8979</c:v>
              </c:pt>
              <c:pt idx="7686">
                <c:v>Flight7810</c:v>
              </c:pt>
              <c:pt idx="7687">
                <c:v>Flight804</c:v>
              </c:pt>
              <c:pt idx="7688">
                <c:v>Flight8258</c:v>
              </c:pt>
              <c:pt idx="7689">
                <c:v>Flight8895</c:v>
              </c:pt>
              <c:pt idx="7690">
                <c:v>Flight9417</c:v>
              </c:pt>
              <c:pt idx="7691">
                <c:v>Flight8045</c:v>
              </c:pt>
              <c:pt idx="7692">
                <c:v>Flight9420</c:v>
              </c:pt>
              <c:pt idx="7693">
                <c:v>Flight993</c:v>
              </c:pt>
              <c:pt idx="7694">
                <c:v>Flight809</c:v>
              </c:pt>
              <c:pt idx="7695">
                <c:v>Flight9108</c:v>
              </c:pt>
              <c:pt idx="7696">
                <c:v>Flight7852</c:v>
              </c:pt>
              <c:pt idx="7697">
                <c:v>Flight6094</c:v>
              </c:pt>
              <c:pt idx="7698">
                <c:v>Flight5919</c:v>
              </c:pt>
              <c:pt idx="7699">
                <c:v>Flight5908</c:v>
              </c:pt>
              <c:pt idx="7700">
                <c:v>Flight6952</c:v>
              </c:pt>
              <c:pt idx="7701">
                <c:v>Flight6242</c:v>
              </c:pt>
              <c:pt idx="7702">
                <c:v>Flight6012</c:v>
              </c:pt>
              <c:pt idx="7703">
                <c:v>Flight5685</c:v>
              </c:pt>
              <c:pt idx="7704">
                <c:v>Flight6595</c:v>
              </c:pt>
              <c:pt idx="7705">
                <c:v>Flight5822</c:v>
              </c:pt>
              <c:pt idx="7706">
                <c:v>Flight6017</c:v>
              </c:pt>
              <c:pt idx="7707">
                <c:v>Flight6847</c:v>
              </c:pt>
              <c:pt idx="7708">
                <c:v>Flight5702</c:v>
              </c:pt>
              <c:pt idx="7709">
                <c:v>Flight7450</c:v>
              </c:pt>
              <c:pt idx="7710">
                <c:v>Flight559</c:v>
              </c:pt>
              <c:pt idx="7711">
                <c:v>Flight7271</c:v>
              </c:pt>
              <c:pt idx="7712">
                <c:v>Flight6280</c:v>
              </c:pt>
              <c:pt idx="7713">
                <c:v>Flight5819</c:v>
              </c:pt>
              <c:pt idx="7714">
                <c:v>Flight6638</c:v>
              </c:pt>
              <c:pt idx="7715">
                <c:v>Flight591</c:v>
              </c:pt>
              <c:pt idx="7716">
                <c:v>Flight6938</c:v>
              </c:pt>
              <c:pt idx="7717">
                <c:v>Flight6126</c:v>
              </c:pt>
              <c:pt idx="7718">
                <c:v>Flight5434</c:v>
              </c:pt>
              <c:pt idx="7719">
                <c:v>Flight5508</c:v>
              </c:pt>
              <c:pt idx="7720">
                <c:v>Flight6290</c:v>
              </c:pt>
              <c:pt idx="7721">
                <c:v>Flight5776</c:v>
              </c:pt>
              <c:pt idx="7722">
                <c:v>Flight6291</c:v>
              </c:pt>
              <c:pt idx="7723">
                <c:v>Flight5947</c:v>
              </c:pt>
              <c:pt idx="7724">
                <c:v>Flight7133</c:v>
              </c:pt>
              <c:pt idx="7725">
                <c:v>Flight5518</c:v>
              </c:pt>
              <c:pt idx="7726">
                <c:v>Flight6529</c:v>
              </c:pt>
              <c:pt idx="7727">
                <c:v>Flight6544</c:v>
              </c:pt>
              <c:pt idx="7728">
                <c:v>Flight6530</c:v>
              </c:pt>
              <c:pt idx="7729">
                <c:v>Flight7277</c:v>
              </c:pt>
              <c:pt idx="7730">
                <c:v>Flight6670</c:v>
              </c:pt>
              <c:pt idx="7731">
                <c:v>Flight6997</c:v>
              </c:pt>
              <c:pt idx="7732">
                <c:v>Flight6061</c:v>
              </c:pt>
              <c:pt idx="7733">
                <c:v>Flight5989</c:v>
              </c:pt>
              <c:pt idx="7734">
                <c:v>Flight5343</c:v>
              </c:pt>
              <c:pt idx="7735">
                <c:v>Flight6397</c:v>
              </c:pt>
              <c:pt idx="7736">
                <c:v>Flight7195</c:v>
              </c:pt>
              <c:pt idx="7737">
                <c:v>Flight5502</c:v>
              </c:pt>
              <c:pt idx="7738">
                <c:v>Flight5730</c:v>
              </c:pt>
              <c:pt idx="7739">
                <c:v>Flight5472</c:v>
              </c:pt>
              <c:pt idx="7740">
                <c:v>Flight6695</c:v>
              </c:pt>
              <c:pt idx="7741">
                <c:v>Flight6129</c:v>
              </c:pt>
              <c:pt idx="7742">
                <c:v>Flight721</c:v>
              </c:pt>
              <c:pt idx="7743">
                <c:v>Flight6411</c:v>
              </c:pt>
              <c:pt idx="7744">
                <c:v>Flight5550</c:v>
              </c:pt>
              <c:pt idx="7745">
                <c:v>Flight7368</c:v>
              </c:pt>
              <c:pt idx="7746">
                <c:v>Flight7221</c:v>
              </c:pt>
              <c:pt idx="7747">
                <c:v>Flight7407</c:v>
              </c:pt>
              <c:pt idx="7748">
                <c:v>Flight6347</c:v>
              </c:pt>
              <c:pt idx="7749">
                <c:v>Flight6860</c:v>
              </c:pt>
              <c:pt idx="7750">
                <c:v>Flight5742</c:v>
              </c:pt>
              <c:pt idx="7751">
                <c:v>Flight5349</c:v>
              </c:pt>
              <c:pt idx="7752">
                <c:v>Flight6214</c:v>
              </c:pt>
              <c:pt idx="7753">
                <c:v>Flight7038</c:v>
              </c:pt>
              <c:pt idx="7754">
                <c:v>Flight6354</c:v>
              </c:pt>
              <c:pt idx="7755">
                <c:v>Flight5363</c:v>
              </c:pt>
              <c:pt idx="7756">
                <c:v>Flight6734</c:v>
              </c:pt>
              <c:pt idx="7757">
                <c:v>Flight6493</c:v>
              </c:pt>
              <c:pt idx="7758">
                <c:v>Flight6736</c:v>
              </c:pt>
              <c:pt idx="7759">
                <c:v>Flight7268</c:v>
              </c:pt>
              <c:pt idx="7760">
                <c:v>Flight4247</c:v>
              </c:pt>
              <c:pt idx="7761">
                <c:v>Flight3277</c:v>
              </c:pt>
              <c:pt idx="7762">
                <c:v>Flight4711</c:v>
              </c:pt>
              <c:pt idx="7763">
                <c:v>Flight4899</c:v>
              </c:pt>
              <c:pt idx="7764">
                <c:v>Flight3783</c:v>
              </c:pt>
              <c:pt idx="7765">
                <c:v>Flight3939</c:v>
              </c:pt>
              <c:pt idx="7766">
                <c:v>Flight4417</c:v>
              </c:pt>
              <c:pt idx="7767">
                <c:v>Flight3668</c:v>
              </c:pt>
              <c:pt idx="7768">
                <c:v>Flight4717</c:v>
              </c:pt>
              <c:pt idx="7769">
                <c:v>Flight3759</c:v>
              </c:pt>
              <c:pt idx="7770">
                <c:v>Flight333</c:v>
              </c:pt>
              <c:pt idx="7771">
                <c:v>Flight3494</c:v>
              </c:pt>
              <c:pt idx="7772">
                <c:v>Flight4821</c:v>
              </c:pt>
              <c:pt idx="7773">
                <c:v>Flight4468</c:v>
              </c:pt>
              <c:pt idx="7774">
                <c:v>Flight4626</c:v>
              </c:pt>
              <c:pt idx="7775">
                <c:v>Flight354</c:v>
              </c:pt>
              <c:pt idx="7776">
                <c:v>Flight3689</c:v>
              </c:pt>
              <c:pt idx="7777">
                <c:v>Flight448</c:v>
              </c:pt>
              <c:pt idx="7778">
                <c:v>Flight5254</c:v>
              </c:pt>
              <c:pt idx="7779">
                <c:v>Flight4962</c:v>
              </c:pt>
              <c:pt idx="7780">
                <c:v>Flight5280</c:v>
              </c:pt>
              <c:pt idx="7781">
                <c:v>Flight3454</c:v>
              </c:pt>
              <c:pt idx="7782">
                <c:v>Flight3179</c:v>
              </c:pt>
              <c:pt idx="7783">
                <c:v>Flight3627</c:v>
              </c:pt>
              <c:pt idx="7784">
                <c:v>Flight4815</c:v>
              </c:pt>
              <c:pt idx="7785">
                <c:v>Flight3986</c:v>
              </c:pt>
              <c:pt idx="7786">
                <c:v>Flight5133</c:v>
              </c:pt>
              <c:pt idx="7787">
                <c:v>Flight3987</c:v>
              </c:pt>
              <c:pt idx="7788">
                <c:v>Flight4225</c:v>
              </c:pt>
              <c:pt idx="7789">
                <c:v>Flight424</c:v>
              </c:pt>
              <c:pt idx="7790">
                <c:v>Flight3369</c:v>
              </c:pt>
              <c:pt idx="7791">
                <c:v>Flight4512</c:v>
              </c:pt>
              <c:pt idx="7792">
                <c:v>Flight4207</c:v>
              </c:pt>
              <c:pt idx="7793">
                <c:v>Flight4687</c:v>
              </c:pt>
              <c:pt idx="7794">
                <c:v>Flight5169</c:v>
              </c:pt>
              <c:pt idx="7795">
                <c:v>Flight4787</c:v>
              </c:pt>
              <c:pt idx="7796">
                <c:v>Flight4209</c:v>
              </c:pt>
              <c:pt idx="7797">
                <c:v>Flight4342</c:v>
              </c:pt>
              <c:pt idx="7798">
                <c:v>Flight4081</c:v>
              </c:pt>
              <c:pt idx="7799">
                <c:v>Flight4689</c:v>
              </c:pt>
              <c:pt idx="7800">
                <c:v>Flight5272</c:v>
              </c:pt>
              <c:pt idx="7801">
                <c:v>Flight4343</c:v>
              </c:pt>
              <c:pt idx="7802">
                <c:v>Flight4600</c:v>
              </c:pt>
              <c:pt idx="7803">
                <c:v>Flight3732</c:v>
              </c:pt>
              <c:pt idx="7804">
                <c:v>Flight5289</c:v>
              </c:pt>
              <c:pt idx="7805">
                <c:v>Flight3827</c:v>
              </c:pt>
              <c:pt idx="7806">
                <c:v>Flight5324</c:v>
              </c:pt>
              <c:pt idx="7807">
                <c:v>Flight5083</c:v>
              </c:pt>
              <c:pt idx="7808">
                <c:v>Flight3441</c:v>
              </c:pt>
              <c:pt idx="7809">
                <c:v>Flight513</c:v>
              </c:pt>
              <c:pt idx="7810">
                <c:v>Flight1716</c:v>
              </c:pt>
              <c:pt idx="7811">
                <c:v>Flight1160</c:v>
              </c:pt>
              <c:pt idx="7812">
                <c:v>Flight2901</c:v>
              </c:pt>
              <c:pt idx="7813">
                <c:v>Flight27</c:v>
              </c:pt>
              <c:pt idx="7814">
                <c:v>Flight1874</c:v>
              </c:pt>
              <c:pt idx="7815">
                <c:v>Flight2700</c:v>
              </c:pt>
              <c:pt idx="7816">
                <c:v>Flight1799</c:v>
              </c:pt>
              <c:pt idx="7817">
                <c:v>Flight2701</c:v>
              </c:pt>
              <c:pt idx="7818">
                <c:v>Flight2558</c:v>
              </c:pt>
              <c:pt idx="7819">
                <c:v>Flight2028</c:v>
              </c:pt>
              <c:pt idx="7820">
                <c:v>Flight2342</c:v>
              </c:pt>
              <c:pt idx="7821">
                <c:v>Flight2094</c:v>
              </c:pt>
              <c:pt idx="7822">
                <c:v>Flight1310</c:v>
              </c:pt>
              <c:pt idx="7823">
                <c:v>Flight1738</c:v>
              </c:pt>
              <c:pt idx="7824">
                <c:v>Flight3126</c:v>
              </c:pt>
              <c:pt idx="7825">
                <c:v>Flight2215</c:v>
              </c:pt>
              <c:pt idx="7826">
                <c:v>Flight2885</c:v>
              </c:pt>
              <c:pt idx="7827">
                <c:v>Flight1136</c:v>
              </c:pt>
              <c:pt idx="7828">
                <c:v>Flight2541</c:v>
              </c:pt>
              <c:pt idx="7829">
                <c:v>Flight1611</c:v>
              </c:pt>
              <c:pt idx="7830">
                <c:v>Flight1213</c:v>
              </c:pt>
              <c:pt idx="7831">
                <c:v>Flight1445</c:v>
              </c:pt>
              <c:pt idx="7832">
                <c:v>Flight1194</c:v>
              </c:pt>
              <c:pt idx="7833">
                <c:v>Flight2744</c:v>
              </c:pt>
              <c:pt idx="7834">
                <c:v>Flight1001</c:v>
              </c:pt>
              <c:pt idx="7835">
                <c:v>Flight1325</c:v>
              </c:pt>
              <c:pt idx="7836">
                <c:v>Flight1946</c:v>
              </c:pt>
              <c:pt idx="7837">
                <c:v>Flight2438</c:v>
              </c:pt>
              <c:pt idx="7838">
                <c:v>Flight189</c:v>
              </c:pt>
              <c:pt idx="7839">
                <c:v>Flight1623</c:v>
              </c:pt>
              <c:pt idx="7840">
                <c:v>Flight3111</c:v>
              </c:pt>
              <c:pt idx="7841">
                <c:v>Flight2784</c:v>
              </c:pt>
              <c:pt idx="7842">
                <c:v>Flight239</c:v>
              </c:pt>
              <c:pt idx="7843">
                <c:v>Flight1766</c:v>
              </c:pt>
              <c:pt idx="7844">
                <c:v>Flight2055</c:v>
              </c:pt>
              <c:pt idx="7845">
                <c:v>Flight1769</c:v>
              </c:pt>
              <c:pt idx="7846">
                <c:v>Flight229</c:v>
              </c:pt>
              <c:pt idx="7847">
                <c:v>Flight1626</c:v>
              </c:pt>
              <c:pt idx="7848">
                <c:v>Flight1356</c:v>
              </c:pt>
              <c:pt idx="7849">
                <c:v>Flight2460</c:v>
              </c:pt>
              <c:pt idx="7850">
                <c:v>Flight1568</c:v>
              </c:pt>
              <c:pt idx="7851">
                <c:v>Flight2246</c:v>
              </c:pt>
              <c:pt idx="7852">
                <c:v>Flight1083</c:v>
              </c:pt>
              <c:pt idx="7853">
                <c:v>Flight2114</c:v>
              </c:pt>
              <c:pt idx="7854">
                <c:v>Flight2069</c:v>
              </c:pt>
              <c:pt idx="7855">
                <c:v>Flight145</c:v>
              </c:pt>
              <c:pt idx="7856">
                <c:v>Flight1303</c:v>
              </c:pt>
              <c:pt idx="7857">
                <c:v>Flight1207</c:v>
              </c:pt>
              <c:pt idx="7858">
                <c:v>Flight1856</c:v>
              </c:pt>
              <c:pt idx="7859">
                <c:v>Flight1096</c:v>
              </c:pt>
              <c:pt idx="7860">
                <c:v>Flight1586</c:v>
              </c:pt>
              <c:pt idx="7861">
                <c:v>Flight1541</c:v>
              </c:pt>
              <c:pt idx="7862">
                <c:v>Flight2354</c:v>
              </c:pt>
              <c:pt idx="7863">
                <c:v>Flight1068</c:v>
              </c:pt>
              <c:pt idx="7864">
                <c:v>Flight3068</c:v>
              </c:pt>
              <c:pt idx="7865">
                <c:v>Flight2260</c:v>
              </c:pt>
              <c:pt idx="7866">
                <c:v>Flight3077</c:v>
              </c:pt>
              <c:pt idx="7867">
                <c:v>Flight2491</c:v>
              </c:pt>
              <c:pt idx="7868">
                <c:v>Flight1175</c:v>
              </c:pt>
              <c:pt idx="7869">
                <c:v>Flight1416</c:v>
              </c:pt>
              <c:pt idx="7870">
                <c:v>Flight2655</c:v>
              </c:pt>
              <c:pt idx="7871">
                <c:v>Flight250</c:v>
              </c:pt>
              <c:pt idx="7872">
                <c:v>Flight2375</c:v>
              </c:pt>
              <c:pt idx="7873">
                <c:v>Flight2862</c:v>
              </c:pt>
              <c:pt idx="7874">
                <c:v>Flight3113</c:v>
              </c:pt>
              <c:pt idx="7875">
                <c:v>Flight2869</c:v>
              </c:pt>
              <c:pt idx="7876">
                <c:v>Flight2388</c:v>
              </c:pt>
              <c:pt idx="7877">
                <c:v>Flight1289</c:v>
              </c:pt>
              <c:pt idx="7878">
                <c:v>Flight2691</c:v>
              </c:pt>
              <c:pt idx="7879">
                <c:v>Flight2873</c:v>
              </c:pt>
              <c:pt idx="7880">
                <c:v>Flight1662</c:v>
              </c:pt>
              <c:pt idx="7881">
                <c:v>Flight7804</c:v>
              </c:pt>
              <c:pt idx="7882">
                <c:v>Flight9129</c:v>
              </c:pt>
              <c:pt idx="7883">
                <c:v>Flight8125</c:v>
              </c:pt>
              <c:pt idx="7884">
                <c:v>Flight8150</c:v>
              </c:pt>
              <c:pt idx="7885">
                <c:v>Flight8026</c:v>
              </c:pt>
              <c:pt idx="7886">
                <c:v>Flight7564</c:v>
              </c:pt>
              <c:pt idx="7887">
                <c:v>Flight8651</c:v>
              </c:pt>
              <c:pt idx="7888">
                <c:v>Flight7973</c:v>
              </c:pt>
              <c:pt idx="7889">
                <c:v>Flight9323</c:v>
              </c:pt>
              <c:pt idx="7890">
                <c:v>Flight8543</c:v>
              </c:pt>
              <c:pt idx="7891">
                <c:v>Flight8783</c:v>
              </c:pt>
              <c:pt idx="7892">
                <c:v>Flight8099</c:v>
              </c:pt>
              <c:pt idx="7893">
                <c:v>Flight8436</c:v>
              </c:pt>
              <c:pt idx="7894">
                <c:v>Flight7560</c:v>
              </c:pt>
              <c:pt idx="7895">
                <c:v>Flight8439</c:v>
              </c:pt>
              <c:pt idx="7896">
                <c:v>Flight9414</c:v>
              </c:pt>
              <c:pt idx="7897">
                <c:v>Flight992</c:v>
              </c:pt>
              <c:pt idx="7898">
                <c:v>Flight7539</c:v>
              </c:pt>
              <c:pt idx="7899">
                <c:v>Flight8308</c:v>
              </c:pt>
              <c:pt idx="7900">
                <c:v>Flight7984</c:v>
              </c:pt>
              <c:pt idx="7901">
                <c:v>Flight878</c:v>
              </c:pt>
              <c:pt idx="7902">
                <c:v>Flight8510</c:v>
              </c:pt>
              <c:pt idx="7903">
                <c:v>Flight9112</c:v>
              </c:pt>
              <c:pt idx="7904">
                <c:v>Flight8193</c:v>
              </c:pt>
              <c:pt idx="7905">
                <c:v>Flight8223</c:v>
              </c:pt>
              <c:pt idx="7906">
                <c:v>Flight8514</c:v>
              </c:pt>
              <c:pt idx="7907">
                <c:v>Flight9270</c:v>
              </c:pt>
              <c:pt idx="7908">
                <c:v>Flight9154</c:v>
              </c:pt>
              <c:pt idx="7909">
                <c:v>Flight7785</c:v>
              </c:pt>
              <c:pt idx="7910">
                <c:v>Flight8907</c:v>
              </c:pt>
              <c:pt idx="7911">
                <c:v>Flight8816</c:v>
              </c:pt>
              <c:pt idx="7912">
                <c:v>Flight931</c:v>
              </c:pt>
              <c:pt idx="7913">
                <c:v>Flight970</c:v>
              </c:pt>
              <c:pt idx="7914">
                <c:v>Flight790</c:v>
              </c:pt>
              <c:pt idx="7915">
                <c:v>Flight7631</c:v>
              </c:pt>
              <c:pt idx="7916">
                <c:v>Flight9125</c:v>
              </c:pt>
              <c:pt idx="7917">
                <c:v>Flight7951</c:v>
              </c:pt>
              <c:pt idx="7918">
                <c:v>Flight81</c:v>
              </c:pt>
              <c:pt idx="7919">
                <c:v>Flight8633</c:v>
              </c:pt>
              <c:pt idx="7920">
                <c:v>Flight7426</c:v>
              </c:pt>
              <c:pt idx="7921">
                <c:v>Flight6184</c:v>
              </c:pt>
              <c:pt idx="7922">
                <c:v>Flight5431</c:v>
              </c:pt>
              <c:pt idx="7923">
                <c:v>Flight6675</c:v>
              </c:pt>
              <c:pt idx="7924">
                <c:v>Flight7019</c:v>
              </c:pt>
              <c:pt idx="7925">
                <c:v>Flight6315</c:v>
              </c:pt>
              <c:pt idx="7926">
                <c:v>Flight6469</c:v>
              </c:pt>
              <c:pt idx="7927">
                <c:v>Flight7070</c:v>
              </c:pt>
              <c:pt idx="7928">
                <c:v>Flight612</c:v>
              </c:pt>
              <c:pt idx="7929">
                <c:v>Flight5726</c:v>
              </c:pt>
              <c:pt idx="7930">
                <c:v>Flight5461</c:v>
              </c:pt>
              <c:pt idx="7931">
                <c:v>Flight5871</c:v>
              </c:pt>
              <c:pt idx="7932">
                <c:v>Flight7406</c:v>
              </c:pt>
              <c:pt idx="7933">
                <c:v>Flight7087</c:v>
              </c:pt>
              <c:pt idx="7934">
                <c:v>Flight5445</c:v>
              </c:pt>
              <c:pt idx="7935">
                <c:v>Flight6983</c:v>
              </c:pt>
              <c:pt idx="7936">
                <c:v>Flight69</c:v>
              </c:pt>
              <c:pt idx="7937">
                <c:v>Flight6984</c:v>
              </c:pt>
              <c:pt idx="7938">
                <c:v>Flight7126</c:v>
              </c:pt>
              <c:pt idx="7939">
                <c:v>Flight699</c:v>
              </c:pt>
              <c:pt idx="7940">
                <c:v>Flight5701</c:v>
              </c:pt>
              <c:pt idx="7941">
                <c:v>Flight609</c:v>
              </c:pt>
              <c:pt idx="7942">
                <c:v>Flight6559</c:v>
              </c:pt>
              <c:pt idx="7943">
                <c:v>Flight6092</c:v>
              </c:pt>
              <c:pt idx="7944">
                <c:v>Flight6205</c:v>
              </c:pt>
              <c:pt idx="7945">
                <c:v>Flight5340</c:v>
              </c:pt>
              <c:pt idx="7946">
                <c:v>Flight7144</c:v>
              </c:pt>
              <c:pt idx="7947">
                <c:v>Flight6632</c:v>
              </c:pt>
              <c:pt idx="7948">
                <c:v>Flight7412</c:v>
              </c:pt>
              <c:pt idx="7949">
                <c:v>Flight6745</c:v>
              </c:pt>
              <c:pt idx="7950">
                <c:v>Flight6302</c:v>
              </c:pt>
              <c:pt idx="7951">
                <c:v>Flight5712</c:v>
              </c:pt>
              <c:pt idx="7952">
                <c:v>Flight6467</c:v>
              </c:pt>
              <c:pt idx="7953">
                <c:v>Flight7272</c:v>
              </c:pt>
              <c:pt idx="7954">
                <c:v>Flight6899</c:v>
              </c:pt>
              <c:pt idx="7955">
                <c:v>Flight6756</c:v>
              </c:pt>
              <c:pt idx="7956">
                <c:v>Flight5532</c:v>
              </c:pt>
              <c:pt idx="7957">
                <c:v>Flight5897</c:v>
              </c:pt>
              <c:pt idx="7958">
                <c:v>Flight6008</c:v>
              </c:pt>
              <c:pt idx="7959">
                <c:v>Flight6641</c:v>
              </c:pt>
              <c:pt idx="7960">
                <c:v>Flight667</c:v>
              </c:pt>
              <c:pt idx="7961">
                <c:v>Flight4103</c:v>
              </c:pt>
              <c:pt idx="7962">
                <c:v>Flight3468</c:v>
              </c:pt>
              <c:pt idx="7963">
                <c:v>Flight512</c:v>
              </c:pt>
              <c:pt idx="7964">
                <c:v>Flight39</c:v>
              </c:pt>
              <c:pt idx="7965">
                <c:v>Flight5249</c:v>
              </c:pt>
              <c:pt idx="7966">
                <c:v>Flight4642</c:v>
              </c:pt>
              <c:pt idx="7967">
                <c:v>Flight5100</c:v>
              </c:pt>
              <c:pt idx="7968">
                <c:v>Flight3350</c:v>
              </c:pt>
              <c:pt idx="7969">
                <c:v>Flight4569</c:v>
              </c:pt>
              <c:pt idx="7970">
                <c:v>Flight5149</c:v>
              </c:pt>
              <c:pt idx="7971">
                <c:v>Flight384</c:v>
              </c:pt>
              <c:pt idx="7972">
                <c:v>Flight5150</c:v>
              </c:pt>
              <c:pt idx="7973">
                <c:v>Flight4098</c:v>
              </c:pt>
              <c:pt idx="7974">
                <c:v>Flight4496</c:v>
              </c:pt>
              <c:pt idx="7975">
                <c:v>Flight4104</c:v>
              </c:pt>
              <c:pt idx="7976">
                <c:v>Flight5156</c:v>
              </c:pt>
              <c:pt idx="7977">
                <c:v>Flight3355</c:v>
              </c:pt>
              <c:pt idx="7978">
                <c:v>Flight5158</c:v>
              </c:pt>
              <c:pt idx="7979">
                <c:v>Flight4389</c:v>
              </c:pt>
              <c:pt idx="7980">
                <c:v>Flight5059</c:v>
              </c:pt>
              <c:pt idx="7981">
                <c:v>Flight4279</c:v>
              </c:pt>
              <c:pt idx="7982">
                <c:v>Flight5</c:v>
              </c:pt>
              <c:pt idx="7983">
                <c:v>Flight4171</c:v>
              </c:pt>
              <c:pt idx="7984">
                <c:v>Flight4554</c:v>
              </c:pt>
              <c:pt idx="7985">
                <c:v>Flight5094</c:v>
              </c:pt>
              <c:pt idx="7986">
                <c:v>Flight5165</c:v>
              </c:pt>
              <c:pt idx="7987">
                <c:v>Flight525</c:v>
              </c:pt>
              <c:pt idx="7988">
                <c:v>Flight3731</c:v>
              </c:pt>
              <c:pt idx="7989">
                <c:v>Flight3806</c:v>
              </c:pt>
              <c:pt idx="7990">
                <c:v>Flight3347</c:v>
              </c:pt>
              <c:pt idx="7991">
                <c:v>Flight4599</c:v>
              </c:pt>
              <c:pt idx="7992">
                <c:v>Flight4060</c:v>
              </c:pt>
              <c:pt idx="7993">
                <c:v>Flight4870</c:v>
              </c:pt>
              <c:pt idx="7994">
                <c:v>Flight4559</c:v>
              </c:pt>
              <c:pt idx="7995">
                <c:v>Flight3205</c:v>
              </c:pt>
              <c:pt idx="7996">
                <c:v>Flight3370</c:v>
              </c:pt>
              <c:pt idx="7997">
                <c:v>Flight3998</c:v>
              </c:pt>
              <c:pt idx="7998">
                <c:v>Flight431</c:v>
              </c:pt>
              <c:pt idx="7999">
                <c:v>Flight37</c:v>
              </c:pt>
              <c:pt idx="8000">
                <c:v>Flight4770</c:v>
              </c:pt>
              <c:pt idx="8001">
                <c:v>Flight5135</c:v>
              </c:pt>
              <c:pt idx="8002">
                <c:v>Flight5196</c:v>
              </c:pt>
              <c:pt idx="8003">
                <c:v>Flight520</c:v>
              </c:pt>
              <c:pt idx="8004">
                <c:v>Flight2633</c:v>
              </c:pt>
              <c:pt idx="8005">
                <c:v>Flight1345</c:v>
              </c:pt>
              <c:pt idx="8006">
                <c:v>Flight1900</c:v>
              </c:pt>
              <c:pt idx="8007">
                <c:v>Flight2265</c:v>
              </c:pt>
              <c:pt idx="8008">
                <c:v>Flight2001</c:v>
              </c:pt>
              <c:pt idx="8009">
                <c:v>Flight2267</c:v>
              </c:pt>
              <c:pt idx="8010">
                <c:v>Flight2746</c:v>
              </c:pt>
              <c:pt idx="8011">
                <c:v>Flight213</c:v>
              </c:pt>
              <c:pt idx="8012">
                <c:v>Flight3140</c:v>
              </c:pt>
              <c:pt idx="8013">
                <c:v>Flight2857</c:v>
              </c:pt>
              <c:pt idx="8014">
                <c:v>Flight2017</c:v>
              </c:pt>
              <c:pt idx="8015">
                <c:v>Flight2861</c:v>
              </c:pt>
              <c:pt idx="8016">
                <c:v>Flight1613</c:v>
              </c:pt>
              <c:pt idx="8017">
                <c:v>Flight1551</c:v>
              </c:pt>
              <c:pt idx="8018">
                <c:v>Flight1228</c:v>
              </c:pt>
              <c:pt idx="8019">
                <c:v>Flight198</c:v>
              </c:pt>
              <c:pt idx="8020">
                <c:v>Flight2257</c:v>
              </c:pt>
              <c:pt idx="8021">
                <c:v>Flight1758</c:v>
              </c:pt>
              <c:pt idx="8022">
                <c:v>Flight2677</c:v>
              </c:pt>
              <c:pt idx="8023">
                <c:v>Flight1558</c:v>
              </c:pt>
              <c:pt idx="8024">
                <c:v>Flight2164</c:v>
              </c:pt>
              <c:pt idx="8025">
                <c:v>Flight209</c:v>
              </c:pt>
              <c:pt idx="8026">
                <c:v>Flight2112</c:v>
              </c:pt>
              <c:pt idx="8027">
                <c:v>Flight2531</c:v>
              </c:pt>
              <c:pt idx="8028">
                <c:v>Flight1860</c:v>
              </c:pt>
              <c:pt idx="8029">
                <c:v>Flight2533</c:v>
              </c:pt>
              <c:pt idx="8030">
                <c:v>Flight1411</c:v>
              </c:pt>
              <c:pt idx="8031">
                <c:v>Flight292</c:v>
              </c:pt>
              <c:pt idx="8032">
                <c:v>Flight2353</c:v>
              </c:pt>
              <c:pt idx="8033">
                <c:v>Flight1562</c:v>
              </c:pt>
              <c:pt idx="8034">
                <c:v>Flight159</c:v>
              </c:pt>
              <c:pt idx="8035">
                <c:v>Flight1032</c:v>
              </c:pt>
              <c:pt idx="8036">
                <c:v>Flight1324</c:v>
              </c:pt>
              <c:pt idx="8037">
                <c:v>Flight2955</c:v>
              </c:pt>
              <c:pt idx="8038">
                <c:v>Flight21</c:v>
              </c:pt>
              <c:pt idx="8039">
                <c:v>Flight2560</c:v>
              </c:pt>
              <c:pt idx="8040">
                <c:v>Flight1192</c:v>
              </c:pt>
              <c:pt idx="8041">
                <c:v>Flight1675</c:v>
              </c:pt>
              <c:pt idx="8042">
                <c:v>Flight1397</c:v>
              </c:pt>
              <c:pt idx="8043">
                <c:v>Flight1477</c:v>
              </c:pt>
              <c:pt idx="8044">
                <c:v>Flight1602</c:v>
              </c:pt>
              <c:pt idx="8045">
                <c:v>Flight2582</c:v>
              </c:pt>
              <c:pt idx="8046">
                <c:v>Flight1767</c:v>
              </c:pt>
              <c:pt idx="8047">
                <c:v>Flight2999</c:v>
              </c:pt>
              <c:pt idx="8048">
                <c:v>Flight903</c:v>
              </c:pt>
              <c:pt idx="8049">
                <c:v>Flight7523</c:v>
              </c:pt>
              <c:pt idx="8050">
                <c:v>Flight8457</c:v>
              </c:pt>
              <c:pt idx="8051">
                <c:v>Flight7147</c:v>
              </c:pt>
              <c:pt idx="8052">
                <c:v>Flight6854</c:v>
              </c:pt>
              <c:pt idx="8053">
                <c:v>Flight7121</c:v>
              </c:pt>
              <c:pt idx="8054">
                <c:v>Flight6863</c:v>
              </c:pt>
              <c:pt idx="8055">
                <c:v>Flight4735</c:v>
              </c:pt>
              <c:pt idx="8056">
                <c:v>Flight5275</c:v>
              </c:pt>
              <c:pt idx="8057">
                <c:v>Flight1720</c:v>
              </c:pt>
              <c:pt idx="8058">
                <c:v>Flight1097</c:v>
              </c:pt>
              <c:pt idx="8059">
                <c:v>Flight289</c:v>
              </c:pt>
              <c:pt idx="8060">
                <c:v>Flight3144</c:v>
              </c:pt>
              <c:pt idx="8061">
                <c:v>Flight6531</c:v>
              </c:pt>
              <c:pt idx="8062">
                <c:v>Flight6785</c:v>
              </c:pt>
              <c:pt idx="8063">
                <c:v>Flight4377</c:v>
              </c:pt>
              <c:pt idx="8064">
                <c:v>Flight9220</c:v>
              </c:pt>
              <c:pt idx="8065">
                <c:v>Flight7887</c:v>
              </c:pt>
              <c:pt idx="8066">
                <c:v>Flight8559</c:v>
              </c:pt>
              <c:pt idx="8067">
                <c:v>Flight8990</c:v>
              </c:pt>
              <c:pt idx="8068">
                <c:v>Flight7838</c:v>
              </c:pt>
              <c:pt idx="8069">
                <c:v>Flight946</c:v>
              </c:pt>
              <c:pt idx="8070">
                <c:v>Flight7768</c:v>
              </c:pt>
              <c:pt idx="8071">
                <c:v>Flight8961</c:v>
              </c:pt>
              <c:pt idx="8072">
                <c:v>Flight8829</c:v>
              </c:pt>
              <c:pt idx="8073">
                <c:v>Flight7897</c:v>
              </c:pt>
              <c:pt idx="8074">
                <c:v>Flight8670</c:v>
              </c:pt>
              <c:pt idx="8075">
                <c:v>Flight9152</c:v>
              </c:pt>
              <c:pt idx="8076">
                <c:v>Flight9585</c:v>
              </c:pt>
              <c:pt idx="8077">
                <c:v>Flight8172</c:v>
              </c:pt>
              <c:pt idx="8078">
                <c:v>Flight9599</c:v>
              </c:pt>
              <c:pt idx="8079">
                <c:v>Flight9468</c:v>
              </c:pt>
              <c:pt idx="8080">
                <c:v>Flight9293</c:v>
              </c:pt>
              <c:pt idx="8081">
                <c:v>Flight7644</c:v>
              </c:pt>
              <c:pt idx="8082">
                <c:v>Flight8511</c:v>
              </c:pt>
              <c:pt idx="8083">
                <c:v>Flight7979</c:v>
              </c:pt>
              <c:pt idx="8084">
                <c:v>Flight7940</c:v>
              </c:pt>
              <c:pt idx="8085">
                <c:v>Flight9472</c:v>
              </c:pt>
              <c:pt idx="8086">
                <c:v>Flight7992</c:v>
              </c:pt>
              <c:pt idx="8087">
                <c:v>Flight8734</c:v>
              </c:pt>
              <c:pt idx="8088">
                <c:v>Flight806</c:v>
              </c:pt>
              <c:pt idx="8089">
                <c:v>Flight9478</c:v>
              </c:pt>
              <c:pt idx="8090">
                <c:v>Flight770</c:v>
              </c:pt>
              <c:pt idx="8091">
                <c:v>Flight9480</c:v>
              </c:pt>
              <c:pt idx="8092">
                <c:v>Flight9588</c:v>
              </c:pt>
              <c:pt idx="8093">
                <c:v>Flight8287</c:v>
              </c:pt>
              <c:pt idx="8094">
                <c:v>Flight8579</c:v>
              </c:pt>
              <c:pt idx="8095">
                <c:v>Flight9482</c:v>
              </c:pt>
              <c:pt idx="8096">
                <c:v>Flight8030</c:v>
              </c:pt>
              <c:pt idx="8097">
                <c:v>Flight9059</c:v>
              </c:pt>
              <c:pt idx="8098">
                <c:v>Flight8808</c:v>
              </c:pt>
              <c:pt idx="8099">
                <c:v>Flight7824</c:v>
              </c:pt>
              <c:pt idx="8100">
                <c:v>Flight9043</c:v>
              </c:pt>
              <c:pt idx="8101">
                <c:v>Flight9121</c:v>
              </c:pt>
              <c:pt idx="8102">
                <c:v>Flight8438</c:v>
              </c:pt>
              <c:pt idx="8103">
                <c:v>Flight9156</c:v>
              </c:pt>
              <c:pt idx="8104">
                <c:v>Flight965</c:v>
              </c:pt>
              <c:pt idx="8105">
                <c:v>Flight8945</c:v>
              </c:pt>
              <c:pt idx="8106">
                <c:v>Flight9020</c:v>
              </c:pt>
              <c:pt idx="8107">
                <c:v>Flight9495</c:v>
              </c:pt>
              <c:pt idx="8108">
                <c:v>Flight8938</c:v>
              </c:pt>
              <c:pt idx="8109">
                <c:v>Flight8745</c:v>
              </c:pt>
              <c:pt idx="8110">
                <c:v>Flight8560</c:v>
              </c:pt>
              <c:pt idx="8111">
                <c:v>Flight8851</c:v>
              </c:pt>
              <c:pt idx="8112">
                <c:v>Flight8467</c:v>
              </c:pt>
              <c:pt idx="8113">
                <c:v>Flight9504</c:v>
              </c:pt>
              <c:pt idx="8114">
                <c:v>Flight7519</c:v>
              </c:pt>
              <c:pt idx="8115">
                <c:v>Flight8454</c:v>
              </c:pt>
              <c:pt idx="8116">
                <c:v>Flight9037</c:v>
              </c:pt>
              <c:pt idx="8117">
                <c:v>Flight951</c:v>
              </c:pt>
              <c:pt idx="8118">
                <c:v>Flight9219</c:v>
              </c:pt>
              <c:pt idx="8119">
                <c:v>Flight7646</c:v>
              </c:pt>
              <c:pt idx="8120">
                <c:v>Flight936</c:v>
              </c:pt>
              <c:pt idx="8121">
                <c:v>Flight9353</c:v>
              </c:pt>
              <c:pt idx="8122">
                <c:v>Flight9083</c:v>
              </c:pt>
              <c:pt idx="8123">
                <c:v>Flight9170</c:v>
              </c:pt>
              <c:pt idx="8124">
                <c:v>Flight8798</c:v>
              </c:pt>
              <c:pt idx="8125">
                <c:v>Flight8613</c:v>
              </c:pt>
              <c:pt idx="8126">
                <c:v>Flight8864</c:v>
              </c:pt>
              <c:pt idx="8127">
                <c:v>Flight8302</c:v>
              </c:pt>
              <c:pt idx="8128">
                <c:v>Flight9102</c:v>
              </c:pt>
              <c:pt idx="8129">
                <c:v>Flight9241</c:v>
              </c:pt>
              <c:pt idx="8130">
                <c:v>Flight7802</c:v>
              </c:pt>
              <c:pt idx="8131">
                <c:v>Flight9280</c:v>
              </c:pt>
              <c:pt idx="8132">
                <c:v>Flight9010</c:v>
              </c:pt>
              <c:pt idx="8133">
                <c:v>Flight8306</c:v>
              </c:pt>
              <c:pt idx="8134">
                <c:v>Flight8385</c:v>
              </c:pt>
              <c:pt idx="8135">
                <c:v>Flight7735</c:v>
              </c:pt>
              <c:pt idx="8136">
                <c:v>Flight7562</c:v>
              </c:pt>
              <c:pt idx="8137">
                <c:v>Flight9021</c:v>
              </c:pt>
              <c:pt idx="8138">
                <c:v>Flight8810</c:v>
              </c:pt>
              <c:pt idx="8139">
                <c:v>Flight8140</c:v>
              </c:pt>
              <c:pt idx="8140">
                <c:v>Flight7555</c:v>
              </c:pt>
              <c:pt idx="8141">
                <c:v>Flight8274</c:v>
              </c:pt>
              <c:pt idx="8142">
                <c:v>Flight7517</c:v>
              </c:pt>
              <c:pt idx="8143">
                <c:v>Flight8127</c:v>
              </c:pt>
              <c:pt idx="8144">
                <c:v>Flight7618</c:v>
              </c:pt>
              <c:pt idx="8145">
                <c:v>Flight9002</c:v>
              </c:pt>
              <c:pt idx="8146">
                <c:v>Flight9090</c:v>
              </c:pt>
              <c:pt idx="8147">
                <c:v>Flight8638</c:v>
              </c:pt>
              <c:pt idx="8148">
                <c:v>Flight9342</c:v>
              </c:pt>
              <c:pt idx="8149">
                <c:v>Flight975</c:v>
              </c:pt>
              <c:pt idx="8150">
                <c:v>Flight8547</c:v>
              </c:pt>
              <c:pt idx="8151">
                <c:v>Flight8600</c:v>
              </c:pt>
              <c:pt idx="8152">
                <c:v>Flight7709</c:v>
              </c:pt>
              <c:pt idx="8153">
                <c:v>Flight979</c:v>
              </c:pt>
              <c:pt idx="8154">
                <c:v>Flight9110</c:v>
              </c:pt>
              <c:pt idx="8155">
                <c:v>Flight8922</c:v>
              </c:pt>
              <c:pt idx="8156">
                <c:v>Flight9554</c:v>
              </c:pt>
              <c:pt idx="8157">
                <c:v>Flight8937</c:v>
              </c:pt>
              <c:pt idx="8158">
                <c:v>Flight845</c:v>
              </c:pt>
              <c:pt idx="8159">
                <c:v>Flight8050</c:v>
              </c:pt>
              <c:pt idx="8160">
                <c:v>Flight8902</c:v>
              </c:pt>
              <c:pt idx="8161">
                <c:v>Flight8988</c:v>
              </c:pt>
              <c:pt idx="8162">
                <c:v>Flight8871</c:v>
              </c:pt>
              <c:pt idx="8163">
                <c:v>Flight7569</c:v>
              </c:pt>
              <c:pt idx="8164">
                <c:v>Flight8019</c:v>
              </c:pt>
              <c:pt idx="8165">
                <c:v>Flight9216</c:v>
              </c:pt>
              <c:pt idx="8166">
                <c:v>Flight9516</c:v>
              </c:pt>
              <c:pt idx="8167">
                <c:v>Flight8844</c:v>
              </c:pt>
              <c:pt idx="8168">
                <c:v>Flight9457</c:v>
              </c:pt>
              <c:pt idx="8169">
                <c:v>Flight7071</c:v>
              </c:pt>
              <c:pt idx="8170">
                <c:v>Flight6178</c:v>
              </c:pt>
              <c:pt idx="8171">
                <c:v>Flight6460</c:v>
              </c:pt>
              <c:pt idx="8172">
                <c:v>Flight5813</c:v>
              </c:pt>
              <c:pt idx="8173">
                <c:v>Flight614</c:v>
              </c:pt>
              <c:pt idx="8174">
                <c:v>Flight6497</c:v>
              </c:pt>
              <c:pt idx="8175">
                <c:v>Flight7425</c:v>
              </c:pt>
              <c:pt idx="8176">
                <c:v>Flight7194</c:v>
              </c:pt>
              <c:pt idx="8177">
                <c:v>Flight7456</c:v>
              </c:pt>
              <c:pt idx="8178">
                <c:v>Flight6366</c:v>
              </c:pt>
              <c:pt idx="8179">
                <c:v>Flight6421</c:v>
              </c:pt>
              <c:pt idx="8180">
                <c:v>Flight6635</c:v>
              </c:pt>
              <c:pt idx="8181">
                <c:v>Flight6028</c:v>
              </c:pt>
              <c:pt idx="8182">
                <c:v>Flight6023</c:v>
              </c:pt>
              <c:pt idx="8183">
                <c:v>Flight5817</c:v>
              </c:pt>
              <c:pt idx="8184">
                <c:v>Flight5713</c:v>
              </c:pt>
              <c:pt idx="8185">
                <c:v>Flight5514</c:v>
              </c:pt>
              <c:pt idx="8186">
                <c:v>Flight5684</c:v>
              </c:pt>
              <c:pt idx="8187">
                <c:v>Flight5739</c:v>
              </c:pt>
              <c:pt idx="8188">
                <c:v>Flight5534</c:v>
              </c:pt>
              <c:pt idx="8189">
                <c:v>Flight7165</c:v>
              </c:pt>
              <c:pt idx="8190">
                <c:v>Flight6254</c:v>
              </c:pt>
              <c:pt idx="8191">
                <c:v>Flight7250</c:v>
              </c:pt>
              <c:pt idx="8192">
                <c:v>Flight5987</c:v>
              </c:pt>
              <c:pt idx="8193">
                <c:v>Flight5998</c:v>
              </c:pt>
              <c:pt idx="8194">
                <c:v>Flight6024</c:v>
              </c:pt>
              <c:pt idx="8195">
                <c:v>Flight7020</c:v>
              </c:pt>
              <c:pt idx="8196">
                <c:v>Flight536</c:v>
              </c:pt>
              <c:pt idx="8197">
                <c:v>Flight5341</c:v>
              </c:pt>
              <c:pt idx="8198">
                <c:v>Flight622</c:v>
              </c:pt>
              <c:pt idx="8199">
                <c:v>Flight6655</c:v>
              </c:pt>
              <c:pt idx="8200">
                <c:v>Flight6549</c:v>
              </c:pt>
              <c:pt idx="8201">
                <c:v>Flight7256</c:v>
              </c:pt>
              <c:pt idx="8202">
                <c:v>Flight5422</c:v>
              </c:pt>
              <c:pt idx="8203">
                <c:v>Flight5576</c:v>
              </c:pt>
              <c:pt idx="8204">
                <c:v>Flight5360</c:v>
              </c:pt>
              <c:pt idx="8205">
                <c:v>Flight7438</c:v>
              </c:pt>
              <c:pt idx="8206">
                <c:v>Flight6109</c:v>
              </c:pt>
              <c:pt idx="8207">
                <c:v>Flight7166</c:v>
              </c:pt>
              <c:pt idx="8208">
                <c:v>Flight7304</c:v>
              </c:pt>
              <c:pt idx="8209">
                <c:v>Flight689</c:v>
              </c:pt>
              <c:pt idx="8210">
                <c:v>Flight6532</c:v>
              </c:pt>
              <c:pt idx="8211">
                <c:v>Flight7155</c:v>
              </c:pt>
              <c:pt idx="8212">
                <c:v>Flight5686</c:v>
              </c:pt>
              <c:pt idx="8213">
                <c:v>Flight5794</c:v>
              </c:pt>
              <c:pt idx="8214">
                <c:v>Flight6307</c:v>
              </c:pt>
              <c:pt idx="8215">
                <c:v>Flight5347</c:v>
              </c:pt>
              <c:pt idx="8216">
                <c:v>Flight7102</c:v>
              </c:pt>
              <c:pt idx="8217">
                <c:v>Flight7173</c:v>
              </c:pt>
              <c:pt idx="8218">
                <c:v>Flight6697</c:v>
              </c:pt>
              <c:pt idx="8219">
                <c:v>Flight6708</c:v>
              </c:pt>
              <c:pt idx="8220">
                <c:v>Flight7091</c:v>
              </c:pt>
              <c:pt idx="8221">
                <c:v>Flight7374</c:v>
              </c:pt>
              <c:pt idx="8222">
                <c:v>Flight6793</c:v>
              </c:pt>
              <c:pt idx="8223">
                <c:v>Flight6424</c:v>
              </c:pt>
              <c:pt idx="8224">
                <c:v>Flight5716</c:v>
              </c:pt>
              <c:pt idx="8225">
                <c:v>Flight6838</c:v>
              </c:pt>
              <c:pt idx="8226">
                <c:v>Flight5533</c:v>
              </c:pt>
              <c:pt idx="8227">
                <c:v>Flight5406</c:v>
              </c:pt>
              <c:pt idx="8228">
                <c:v>Flight6596</c:v>
              </c:pt>
              <c:pt idx="8229">
                <c:v>Flight6434</c:v>
              </c:pt>
              <c:pt idx="8230">
                <c:v>Flight7130</c:v>
              </c:pt>
              <c:pt idx="8231">
                <c:v>Flight540</c:v>
              </c:pt>
              <c:pt idx="8232">
                <c:v>Flight6702</c:v>
              </c:pt>
              <c:pt idx="8233">
                <c:v>Flight6084</c:v>
              </c:pt>
              <c:pt idx="8234">
                <c:v>Flight6013</c:v>
              </c:pt>
              <c:pt idx="8235">
                <c:v>Flight5861</c:v>
              </c:pt>
              <c:pt idx="8236">
                <c:v>Flight5778</c:v>
              </c:pt>
              <c:pt idx="8237">
                <c:v>Flight6343</c:v>
              </c:pt>
              <c:pt idx="8238">
                <c:v>Flight6003</c:v>
              </c:pt>
              <c:pt idx="8239">
                <c:v>Flight6449</c:v>
              </c:pt>
              <c:pt idx="8240">
                <c:v>Flight6044</c:v>
              </c:pt>
              <c:pt idx="8241">
                <c:v>Flight5938</c:v>
              </c:pt>
              <c:pt idx="8242">
                <c:v>Flight5725</c:v>
              </c:pt>
              <c:pt idx="8243">
                <c:v>Flight645</c:v>
              </c:pt>
              <c:pt idx="8244">
                <c:v>Flight5505</c:v>
              </c:pt>
              <c:pt idx="8245">
                <c:v>Flight672</c:v>
              </c:pt>
              <c:pt idx="8246">
                <c:v>Flight735</c:v>
              </c:pt>
              <c:pt idx="8247">
                <c:v>Flight5412</c:v>
              </c:pt>
              <c:pt idx="8248">
                <c:v>Flight620</c:v>
              </c:pt>
              <c:pt idx="8249">
                <c:v>Flight6878</c:v>
              </c:pt>
              <c:pt idx="8250">
                <c:v>Flight5370</c:v>
              </c:pt>
              <c:pt idx="8251">
                <c:v>Flight5439</c:v>
              </c:pt>
              <c:pt idx="8252">
                <c:v>Flight7182</c:v>
              </c:pt>
              <c:pt idx="8253">
                <c:v>Flight7444</c:v>
              </c:pt>
              <c:pt idx="8254">
                <c:v>Flight6195</c:v>
              </c:pt>
              <c:pt idx="8255">
                <c:v>Flight6661</c:v>
              </c:pt>
              <c:pt idx="8256">
                <c:v>Flight7356</c:v>
              </c:pt>
              <c:pt idx="8257">
                <c:v>Flight7066</c:v>
              </c:pt>
              <c:pt idx="8258">
                <c:v>Flight5858</c:v>
              </c:pt>
              <c:pt idx="8259">
                <c:v>Flight5968</c:v>
              </c:pt>
              <c:pt idx="8260">
                <c:v>Flight5765</c:v>
              </c:pt>
              <c:pt idx="8261">
                <c:v>Flight6348</c:v>
              </c:pt>
              <c:pt idx="8262">
                <c:v>Flight7360</c:v>
              </c:pt>
              <c:pt idx="8263">
                <c:v>Flight6088</c:v>
              </c:pt>
              <c:pt idx="8264">
                <c:v>Flight5484</c:v>
              </c:pt>
              <c:pt idx="8265">
                <c:v>Flight6478</c:v>
              </c:pt>
              <c:pt idx="8266">
                <c:v>Flight6823</c:v>
              </c:pt>
              <c:pt idx="8267">
                <c:v>Flight7475</c:v>
              </c:pt>
              <c:pt idx="8268">
                <c:v>Flight6562</c:v>
              </c:pt>
              <c:pt idx="8269">
                <c:v>Flight5670</c:v>
              </c:pt>
              <c:pt idx="8270">
                <c:v>Flight6946</c:v>
              </c:pt>
              <c:pt idx="8271">
                <c:v>Flight6486</c:v>
              </c:pt>
              <c:pt idx="8272">
                <c:v>Flight7142</c:v>
              </c:pt>
              <c:pt idx="8273">
                <c:v>Flight5409</c:v>
              </c:pt>
              <c:pt idx="8274">
                <c:v>Flight642</c:v>
              </c:pt>
              <c:pt idx="8275">
                <c:v>Flight6246</c:v>
              </c:pt>
              <c:pt idx="8276">
                <c:v>Flight623</c:v>
              </c:pt>
              <c:pt idx="8277">
                <c:v>Flight6420</c:v>
              </c:pt>
              <c:pt idx="8278">
                <c:v>Flight6496</c:v>
              </c:pt>
              <c:pt idx="8279">
                <c:v>Flight546</c:v>
              </c:pt>
              <c:pt idx="8280">
                <c:v>Flight6597</c:v>
              </c:pt>
              <c:pt idx="8281">
                <c:v>Flight3265</c:v>
              </c:pt>
              <c:pt idx="8282">
                <c:v>Flight4107</c:v>
              </c:pt>
              <c:pt idx="8283">
                <c:v>Flight4312</c:v>
              </c:pt>
              <c:pt idx="8284">
                <c:v>Flight365</c:v>
              </c:pt>
              <c:pt idx="8285">
                <c:v>Flight4375</c:v>
              </c:pt>
              <c:pt idx="8286">
                <c:v>Flight4737</c:v>
              </c:pt>
              <c:pt idx="8287">
                <c:v>Flight4672</c:v>
              </c:pt>
              <c:pt idx="8288">
                <c:v>Flight4922</c:v>
              </c:pt>
              <c:pt idx="8289">
                <c:v>Flight499</c:v>
              </c:pt>
              <c:pt idx="8290">
                <c:v>Flight3877</c:v>
              </c:pt>
              <c:pt idx="8291">
                <c:v>Flight321</c:v>
              </c:pt>
              <c:pt idx="8292">
                <c:v>Flight4664</c:v>
              </c:pt>
              <c:pt idx="8293">
                <c:v>Flight434</c:v>
              </c:pt>
              <c:pt idx="8294">
                <c:v>Flight3274</c:v>
              </c:pt>
              <c:pt idx="8295">
                <c:v>Flight4914</c:v>
              </c:pt>
              <c:pt idx="8296">
                <c:v>Flight4461</c:v>
              </c:pt>
              <c:pt idx="8297">
                <c:v>Flight4227</c:v>
              </c:pt>
              <c:pt idx="8298">
                <c:v>Flight399</c:v>
              </c:pt>
              <c:pt idx="8299">
                <c:v>Flight4229</c:v>
              </c:pt>
              <c:pt idx="8300">
                <c:v>Flight3230</c:v>
              </c:pt>
              <c:pt idx="8301">
                <c:v>Flight4598</c:v>
              </c:pt>
              <c:pt idx="8302">
                <c:v>Flight4508</c:v>
              </c:pt>
              <c:pt idx="8303">
                <c:v>Flight3459</c:v>
              </c:pt>
              <c:pt idx="8304">
                <c:v>Flight3557</c:v>
              </c:pt>
              <c:pt idx="8305">
                <c:v>Flight4499</c:v>
              </c:pt>
              <c:pt idx="8306">
                <c:v>Flight4511</c:v>
              </c:pt>
              <c:pt idx="8307">
                <c:v>Flight5139</c:v>
              </c:pt>
              <c:pt idx="8308">
                <c:v>Flight4513</c:v>
              </c:pt>
              <c:pt idx="8309">
                <c:v>Flight4829</c:v>
              </c:pt>
              <c:pt idx="8310">
                <c:v>Flight4400</c:v>
              </c:pt>
              <c:pt idx="8311">
                <c:v>Flight4127</c:v>
              </c:pt>
              <c:pt idx="8312">
                <c:v>Flight5048</c:v>
              </c:pt>
              <c:pt idx="8313">
                <c:v>Flight4753</c:v>
              </c:pt>
              <c:pt idx="8314">
                <c:v>Flight4269</c:v>
              </c:pt>
              <c:pt idx="8315">
                <c:v>Flight3821</c:v>
              </c:pt>
              <c:pt idx="8316">
                <c:v>Flight4466</c:v>
              </c:pt>
              <c:pt idx="8317">
                <c:v>Flight3517</c:v>
              </c:pt>
              <c:pt idx="8318">
                <c:v>Flight4936</c:v>
              </c:pt>
              <c:pt idx="8319">
                <c:v>Flight4076</c:v>
              </c:pt>
              <c:pt idx="8320">
                <c:v>Flight4791</c:v>
              </c:pt>
              <c:pt idx="8321">
                <c:v>Flight339</c:v>
              </c:pt>
              <c:pt idx="8322">
                <c:v>Flight4792</c:v>
              </c:pt>
              <c:pt idx="8323">
                <c:v>Flight3222</c:v>
              </c:pt>
              <c:pt idx="8324">
                <c:v>Flight362</c:v>
              </c:pt>
              <c:pt idx="8325">
                <c:v>Flight4995</c:v>
              </c:pt>
              <c:pt idx="8326">
                <c:v>Flight4453</c:v>
              </c:pt>
              <c:pt idx="8327">
                <c:v>Flight5279</c:v>
              </c:pt>
              <c:pt idx="8328">
                <c:v>Flight4796</c:v>
              </c:pt>
              <c:pt idx="8329">
                <c:v>Flight4439</c:v>
              </c:pt>
              <c:pt idx="8330">
                <c:v>Flight447</c:v>
              </c:pt>
              <c:pt idx="8331">
                <c:v>Flight4331</c:v>
              </c:pt>
              <c:pt idx="8332">
                <c:v>Flight3505</c:v>
              </c:pt>
              <c:pt idx="8333">
                <c:v>Flight3476</c:v>
              </c:pt>
              <c:pt idx="8334">
                <c:v>Flight3886</c:v>
              </c:pt>
              <c:pt idx="8335">
                <c:v>Flight4727</c:v>
              </c:pt>
              <c:pt idx="8336">
                <c:v>Flight5072</c:v>
              </c:pt>
              <c:pt idx="8337">
                <c:v>Flight3386</c:v>
              </c:pt>
              <c:pt idx="8338">
                <c:v>Flight4690</c:v>
              </c:pt>
              <c:pt idx="8339">
                <c:v>Flight405</c:v>
              </c:pt>
              <c:pt idx="8340">
                <c:v>Flight5076</c:v>
              </c:pt>
              <c:pt idx="8341">
                <c:v>Flight3671</c:v>
              </c:pt>
              <c:pt idx="8342">
                <c:v>Flight3889</c:v>
              </c:pt>
              <c:pt idx="8343">
                <c:v>Flight3547</c:v>
              </c:pt>
              <c:pt idx="8344">
                <c:v>Flight5078</c:v>
              </c:pt>
              <c:pt idx="8345">
                <c:v>Flight4752</c:v>
              </c:pt>
              <c:pt idx="8346">
                <c:v>Flight3735</c:v>
              </c:pt>
              <c:pt idx="8347">
                <c:v>Flight4059</c:v>
              </c:pt>
              <c:pt idx="8348">
                <c:v>Flight4352</c:v>
              </c:pt>
              <c:pt idx="8349">
                <c:v>Flight4558</c:v>
              </c:pt>
              <c:pt idx="8350">
                <c:v>Flight5086</c:v>
              </c:pt>
              <c:pt idx="8351">
                <c:v>Flight4838</c:v>
              </c:pt>
              <c:pt idx="8352">
                <c:v>Flight322</c:v>
              </c:pt>
              <c:pt idx="8353">
                <c:v>Flight3588</c:v>
              </c:pt>
              <c:pt idx="8354">
                <c:v>Flight4809</c:v>
              </c:pt>
              <c:pt idx="8355">
                <c:v>Flight3549</c:v>
              </c:pt>
              <c:pt idx="8356">
                <c:v>Flight3737</c:v>
              </c:pt>
              <c:pt idx="8357">
                <c:v>Flight4630</c:v>
              </c:pt>
              <c:pt idx="8358">
                <c:v>Flight4135</c:v>
              </c:pt>
              <c:pt idx="8359">
                <c:v>Flight3325</c:v>
              </c:pt>
              <c:pt idx="8360">
                <c:v>Flight5095</c:v>
              </c:pt>
              <c:pt idx="8361">
                <c:v>Flight3938</c:v>
              </c:pt>
              <c:pt idx="8362">
                <c:v>Flight4297</c:v>
              </c:pt>
              <c:pt idx="8363">
                <c:v>Flight3619</c:v>
              </c:pt>
              <c:pt idx="8364">
                <c:v>Flight5099</c:v>
              </c:pt>
              <c:pt idx="8365">
                <c:v>Flight4318</c:v>
              </c:pt>
              <c:pt idx="8366">
                <c:v>Flight4695</c:v>
              </c:pt>
              <c:pt idx="8367">
                <c:v>Flight5260</c:v>
              </c:pt>
              <c:pt idx="8368">
                <c:v>Flight510</c:v>
              </c:pt>
              <c:pt idx="8369">
                <c:v>Flight3521</c:v>
              </c:pt>
              <c:pt idx="8370">
                <c:v>Flight4160</c:v>
              </c:pt>
              <c:pt idx="8371">
                <c:v>Flight4992</c:v>
              </c:pt>
              <c:pt idx="8372">
                <c:v>Flight511</c:v>
              </c:pt>
              <c:pt idx="8373">
                <c:v>Flight3271</c:v>
              </c:pt>
              <c:pt idx="8374">
                <c:v>Flight5110</c:v>
              </c:pt>
              <c:pt idx="8375">
                <c:v>Flight5278</c:v>
              </c:pt>
              <c:pt idx="8376">
                <c:v>Flight3428</c:v>
              </c:pt>
              <c:pt idx="8377">
                <c:v>Flight3676</c:v>
              </c:pt>
              <c:pt idx="8378">
                <c:v>Flight4475</c:v>
              </c:pt>
              <c:pt idx="8379">
                <c:v>Flight4605</c:v>
              </c:pt>
              <c:pt idx="8380">
                <c:v>Flight4167</c:v>
              </c:pt>
              <c:pt idx="8381">
                <c:v>Flight4721</c:v>
              </c:pt>
              <c:pt idx="8382">
                <c:v>Flight3787</c:v>
              </c:pt>
              <c:pt idx="8383">
                <c:v>Flight3431</c:v>
              </c:pt>
              <c:pt idx="8384">
                <c:v>Flight4036</c:v>
              </c:pt>
              <c:pt idx="8385">
                <c:v>Flight4886</c:v>
              </c:pt>
              <c:pt idx="8386">
                <c:v>Flight4745</c:v>
              </c:pt>
              <c:pt idx="8387">
                <c:v>Flight3646</c:v>
              </c:pt>
              <c:pt idx="8388">
                <c:v>Flight4476</c:v>
              </c:pt>
              <c:pt idx="8389">
                <c:v>Flight3342</c:v>
              </c:pt>
              <c:pt idx="8390">
                <c:v>Flight3465</c:v>
              </c:pt>
              <c:pt idx="8391">
                <c:v>Flight3500</c:v>
              </c:pt>
              <c:pt idx="8392">
                <c:v>Flight3435</c:v>
              </c:pt>
              <c:pt idx="8393">
                <c:v>Flight5330</c:v>
              </c:pt>
              <c:pt idx="8394">
                <c:v>Flight3899</c:v>
              </c:pt>
              <c:pt idx="8395">
                <c:v>Flight3400</c:v>
              </c:pt>
              <c:pt idx="8396">
                <c:v>Flight281</c:v>
              </c:pt>
              <c:pt idx="8397">
                <c:v>Flight268</c:v>
              </c:pt>
              <c:pt idx="8398">
                <c:v>Flight3104</c:v>
              </c:pt>
              <c:pt idx="8399">
                <c:v>Flight204</c:v>
              </c:pt>
              <c:pt idx="8400">
                <c:v>Flight1655</c:v>
              </c:pt>
              <c:pt idx="8401">
                <c:v>Flight1295</c:v>
              </c:pt>
              <c:pt idx="8402">
                <c:v>Flight1450</c:v>
              </c:pt>
              <c:pt idx="8403">
                <c:v>Flight2933</c:v>
              </c:pt>
              <c:pt idx="8404">
                <c:v>Flight2056</c:v>
              </c:pt>
              <c:pt idx="8405">
                <c:v>Flight2061</c:v>
              </c:pt>
              <c:pt idx="8406">
                <c:v>Flight1803</c:v>
              </c:pt>
              <c:pt idx="8407">
                <c:v>Flight1124</c:v>
              </c:pt>
              <c:pt idx="8408">
                <c:v>Flight1877</c:v>
              </c:pt>
              <c:pt idx="8409">
                <c:v>Flight2866</c:v>
              </c:pt>
              <c:pt idx="8410">
                <c:v>Flight100</c:v>
              </c:pt>
              <c:pt idx="8411">
                <c:v>Flight1456</c:v>
              </c:pt>
              <c:pt idx="8412">
                <c:v>Flight2044</c:v>
              </c:pt>
              <c:pt idx="8413">
                <c:v>Flight2783</c:v>
              </c:pt>
              <c:pt idx="8414">
                <c:v>Flight2667</c:v>
              </c:pt>
              <c:pt idx="8415">
                <c:v>Flight2150</c:v>
              </c:pt>
              <c:pt idx="8416">
                <c:v>Flight1262</c:v>
              </c:pt>
              <c:pt idx="8417">
                <c:v>Flight2725</c:v>
              </c:pt>
              <c:pt idx="8418">
                <c:v>Flight2434</c:v>
              </c:pt>
              <c:pt idx="8419">
                <c:v>Flight2953</c:v>
              </c:pt>
              <c:pt idx="8420">
                <c:v>Flight2706</c:v>
              </c:pt>
              <c:pt idx="8421">
                <c:v>Flight1288</c:v>
              </c:pt>
              <c:pt idx="8422">
                <c:v>Flight1017</c:v>
              </c:pt>
              <c:pt idx="8423">
                <c:v>Flight1796</c:v>
              </c:pt>
              <c:pt idx="8424">
                <c:v>Flight3066</c:v>
              </c:pt>
              <c:pt idx="8425">
                <c:v>Flight1531</c:v>
              </c:pt>
              <c:pt idx="8426">
                <c:v>Flight3076</c:v>
              </c:pt>
              <c:pt idx="8427">
                <c:v>Flight1797</c:v>
              </c:pt>
              <c:pt idx="8428">
                <c:v>Flight2649</c:v>
              </c:pt>
              <c:pt idx="8429">
                <c:v>Flight2964</c:v>
              </c:pt>
              <c:pt idx="8430">
                <c:v>Flight2109</c:v>
              </c:pt>
              <c:pt idx="8431">
                <c:v>Flight1187</c:v>
              </c:pt>
              <c:pt idx="8432">
                <c:v>Flight2372</c:v>
              </c:pt>
              <c:pt idx="8433">
                <c:v>Flight2971</c:v>
              </c:pt>
              <c:pt idx="8434">
                <c:v>Flight2665</c:v>
              </c:pt>
              <c:pt idx="8435">
                <c:v>Flight1515</c:v>
              </c:pt>
              <c:pt idx="8436">
                <c:v>Flight2703</c:v>
              </c:pt>
              <c:pt idx="8437">
                <c:v>Flight1234</c:v>
              </c:pt>
              <c:pt idx="8438">
                <c:v>Flight1261</c:v>
              </c:pt>
              <c:pt idx="8439">
                <c:v>Flight2580</c:v>
              </c:pt>
              <c:pt idx="8440">
                <c:v>Flight2448</c:v>
              </c:pt>
              <c:pt idx="8441">
                <c:v>Flight1301</c:v>
              </c:pt>
              <c:pt idx="8442">
                <c:v>Flight1921</c:v>
              </c:pt>
              <c:pt idx="8443">
                <c:v>Flight200</c:v>
              </c:pt>
              <c:pt idx="8444">
                <c:v>Flight1619</c:v>
              </c:pt>
              <c:pt idx="8445">
                <c:v>Flight137</c:v>
              </c:pt>
              <c:pt idx="8446">
                <c:v>Flight1503</c:v>
              </c:pt>
              <c:pt idx="8447">
                <c:v>Flight2589</c:v>
              </c:pt>
              <c:pt idx="8448">
                <c:v>Flight1129</c:v>
              </c:pt>
              <c:pt idx="8449">
                <c:v>Flight1012</c:v>
              </c:pt>
              <c:pt idx="8450">
                <c:v>Flight2462</c:v>
              </c:pt>
              <c:pt idx="8451">
                <c:v>Flight1057</c:v>
              </c:pt>
              <c:pt idx="8452">
                <c:v>Flight2356</c:v>
              </c:pt>
              <c:pt idx="8453">
                <c:v>Flight2690</c:v>
              </c:pt>
              <c:pt idx="8454">
                <c:v>Flight1154</c:v>
              </c:pt>
              <c:pt idx="8455">
                <c:v>Flight2137</c:v>
              </c:pt>
              <c:pt idx="8456">
                <c:v>Flight1504</c:v>
              </c:pt>
              <c:pt idx="8457">
                <c:v>Flight2840</c:v>
              </c:pt>
              <c:pt idx="8458">
                <c:v>Flight1657</c:v>
              </c:pt>
              <c:pt idx="8459">
                <c:v>Flight2211</c:v>
              </c:pt>
              <c:pt idx="8460">
                <c:v>Flight2289</c:v>
              </c:pt>
              <c:pt idx="8461">
                <c:v>Flight2167</c:v>
              </c:pt>
              <c:pt idx="8462">
                <c:v>Flight1087</c:v>
              </c:pt>
              <c:pt idx="8463">
                <c:v>Flight2598</c:v>
              </c:pt>
              <c:pt idx="8464">
                <c:v>Flight139</c:v>
              </c:pt>
              <c:pt idx="8465">
                <c:v>Flight1250</c:v>
              </c:pt>
              <c:pt idx="8466">
                <c:v>Flight3087</c:v>
              </c:pt>
              <c:pt idx="8467">
                <c:v>Flight2600</c:v>
              </c:pt>
              <c:pt idx="8468">
                <c:v>Flight1141</c:v>
              </c:pt>
              <c:pt idx="8469">
                <c:v>Flight2138</c:v>
              </c:pt>
              <c:pt idx="8470">
                <c:v>Flight1785</c:v>
              </c:pt>
              <c:pt idx="8471">
                <c:v>Flight2512</c:v>
              </c:pt>
              <c:pt idx="8472">
                <c:v>Flight1811</c:v>
              </c:pt>
              <c:pt idx="8473">
                <c:v>Flight2074</c:v>
              </c:pt>
              <c:pt idx="8474">
                <c:v>Flight2193</c:v>
              </c:pt>
              <c:pt idx="8475">
                <c:v>Flight3020</c:v>
              </c:pt>
              <c:pt idx="8476">
                <c:v>Flight1561</c:v>
              </c:pt>
              <c:pt idx="8477">
                <c:v>Flight2608</c:v>
              </c:pt>
              <c:pt idx="8478">
                <c:v>Flight3110</c:v>
              </c:pt>
              <c:pt idx="8479">
                <c:v>Flight186</c:v>
              </c:pt>
              <c:pt idx="8480">
                <c:v>Flight1108</c:v>
              </c:pt>
              <c:pt idx="8481">
                <c:v>Flight2172</c:v>
              </c:pt>
              <c:pt idx="8482">
                <c:v>Flight2670</c:v>
              </c:pt>
              <c:pt idx="8483">
                <c:v>Flight2776</c:v>
              </c:pt>
              <c:pt idx="8484">
                <c:v>Flight1099</c:v>
              </c:pt>
              <c:pt idx="8485">
                <c:v>Flight1968</c:v>
              </c:pt>
              <c:pt idx="8486">
                <c:v>Flight2141</c:v>
              </c:pt>
              <c:pt idx="8487">
                <c:v>Flight2174</c:v>
              </c:pt>
              <c:pt idx="8488">
                <c:v>Flight197</c:v>
              </c:pt>
              <c:pt idx="8489">
                <c:v>Flight1698</c:v>
              </c:pt>
              <c:pt idx="8490">
                <c:v>Flight1399</c:v>
              </c:pt>
              <c:pt idx="8491">
                <c:v>Flight1195</c:v>
              </c:pt>
              <c:pt idx="8492">
                <c:v>Flight2125</c:v>
              </c:pt>
              <c:pt idx="8493">
                <c:v>Flight1180</c:v>
              </c:pt>
              <c:pt idx="8494">
                <c:v>Flight3141</c:v>
              </c:pt>
              <c:pt idx="8495">
                <c:v>Flight2126</c:v>
              </c:pt>
              <c:pt idx="8496">
                <c:v>Flight1265</c:v>
              </c:pt>
              <c:pt idx="8497">
                <c:v>Flight175</c:v>
              </c:pt>
              <c:pt idx="8498">
                <c:v>Flight3150</c:v>
              </c:pt>
              <c:pt idx="8499">
                <c:v>Flight170</c:v>
              </c:pt>
              <c:pt idx="8500">
                <c:v>Flight1549</c:v>
              </c:pt>
              <c:pt idx="8501">
                <c:v>Flight1079</c:v>
              </c:pt>
              <c:pt idx="8502">
                <c:v>Flight220</c:v>
              </c:pt>
              <c:pt idx="8503">
                <c:v>Flight2734</c:v>
              </c:pt>
              <c:pt idx="8504">
                <c:v>Flight2592</c:v>
              </c:pt>
              <c:pt idx="8505">
                <c:v>Flight2397</c:v>
              </c:pt>
              <c:pt idx="8506">
                <c:v>Flight2910</c:v>
              </c:pt>
              <c:pt idx="8507">
                <c:v>Flight1171</c:v>
              </c:pt>
              <c:pt idx="8508">
                <c:v>Flight9560</c:v>
              </c:pt>
              <c:pt idx="8509">
                <c:v>Flight5620</c:v>
              </c:pt>
              <c:pt idx="8510">
                <c:v>Flight6031</c:v>
              </c:pt>
              <c:pt idx="8511">
                <c:v>Flight6</c:v>
              </c:pt>
              <c:pt idx="8512">
                <c:v>Flight5230</c:v>
              </c:pt>
              <c:pt idx="8513">
                <c:v>Flight2612</c:v>
              </c:pt>
              <c:pt idx="8514">
                <c:v>Flight1413</c:v>
              </c:pt>
              <c:pt idx="8515">
                <c:v>Flight9503</c:v>
              </c:pt>
              <c:pt idx="8516">
                <c:v>Flight8040</c:v>
              </c:pt>
              <c:pt idx="8517">
                <c:v>Flight7634</c:v>
              </c:pt>
              <c:pt idx="8518">
                <c:v>Flight927</c:v>
              </c:pt>
              <c:pt idx="8519">
                <c:v>Flight9053</c:v>
              </c:pt>
              <c:pt idx="8520">
                <c:v>Flight6741</c:v>
              </c:pt>
              <c:pt idx="8521">
                <c:v>Flight6729</c:v>
              </c:pt>
              <c:pt idx="8522">
                <c:v>Flight5769</c:v>
              </c:pt>
              <c:pt idx="8523">
                <c:v>Flight6945</c:v>
              </c:pt>
              <c:pt idx="8524">
                <c:v>Flight6674</c:v>
              </c:pt>
              <c:pt idx="8525">
                <c:v>Flight4145</c:v>
              </c:pt>
              <c:pt idx="8526">
                <c:v>Flight2236</c:v>
              </c:pt>
              <c:pt idx="8527">
                <c:v>Flight7582</c:v>
              </c:pt>
              <c:pt idx="8528">
                <c:v>Flight1173</c:v>
              </c:pt>
              <c:pt idx="8529">
                <c:v>Flight6511</c:v>
              </c:pt>
              <c:pt idx="8530">
                <c:v>Flight6256</c:v>
              </c:pt>
              <c:pt idx="8531">
                <c:v>Flight8110</c:v>
              </c:pt>
              <c:pt idx="8532">
                <c:v>Flight8266</c:v>
              </c:pt>
              <c:pt idx="8533">
                <c:v>Flight921</c:v>
              </c:pt>
              <c:pt idx="8534">
                <c:v>Flight6103</c:v>
              </c:pt>
              <c:pt idx="8535">
                <c:v>Flight5930</c:v>
              </c:pt>
              <c:pt idx="8536">
                <c:v>Flight3678</c:v>
              </c:pt>
              <c:pt idx="8537">
                <c:v>Flight5181</c:v>
              </c:pt>
              <c:pt idx="8538">
                <c:v>Flight5328</c:v>
              </c:pt>
              <c:pt idx="8539">
                <c:v>Flight1559</c:v>
              </c:pt>
              <c:pt idx="8540">
                <c:v>Flight106</c:v>
              </c:pt>
              <c:pt idx="8541">
                <c:v>Flight3145</c:v>
              </c:pt>
              <c:pt idx="8542">
                <c:v>Flight2995</c:v>
              </c:pt>
              <c:pt idx="8543">
                <c:v>Flight1729</c:v>
              </c:pt>
              <c:pt idx="8544">
                <c:v>Flight7876</c:v>
              </c:pt>
              <c:pt idx="8545">
                <c:v>Flight8162</c:v>
              </c:pt>
              <c:pt idx="8546">
                <c:v>Flight6371</c:v>
              </c:pt>
              <c:pt idx="8547">
                <c:v>Flight6835</c:v>
              </c:pt>
              <c:pt idx="8548">
                <c:v>Flight6587</c:v>
              </c:pt>
              <c:pt idx="8549">
                <c:v>Flight7278</c:v>
              </c:pt>
              <c:pt idx="8550">
                <c:v>Flight4037</c:v>
              </c:pt>
              <c:pt idx="8551">
                <c:v>Flight5326</c:v>
              </c:pt>
              <c:pt idx="8552">
                <c:v>Flight2316</c:v>
              </c:pt>
              <c:pt idx="8553">
                <c:v>Flight1818</c:v>
              </c:pt>
              <c:pt idx="8554">
                <c:v>Flight8917</c:v>
              </c:pt>
              <c:pt idx="8555">
                <c:v>Flight8207</c:v>
              </c:pt>
              <c:pt idx="8556">
                <c:v>Flight8993</c:v>
              </c:pt>
              <c:pt idx="8557">
                <c:v>Flight8781</c:v>
              </c:pt>
              <c:pt idx="8558">
                <c:v>Flight6360</c:v>
              </c:pt>
              <c:pt idx="8559">
                <c:v>Flight5758</c:v>
              </c:pt>
              <c:pt idx="8560">
                <c:v>Flight6033</c:v>
              </c:pt>
              <c:pt idx="8561">
                <c:v>Flight3552</c:v>
              </c:pt>
              <c:pt idx="8562">
                <c:v>Flight5198</c:v>
              </c:pt>
              <c:pt idx="8563">
                <c:v>Flight5131</c:v>
              </c:pt>
              <c:pt idx="8564">
                <c:v>Flight4218</c:v>
              </c:pt>
              <c:pt idx="8565">
                <c:v>Flight3075</c:v>
              </c:pt>
              <c:pt idx="8566">
                <c:v>Flight3074</c:v>
              </c:pt>
              <c:pt idx="8567">
                <c:v>Flight238</c:v>
              </c:pt>
              <c:pt idx="8568">
                <c:v>Flight2676</c:v>
              </c:pt>
              <c:pt idx="8569">
                <c:v>Flight2992</c:v>
              </c:pt>
              <c:pt idx="8570">
                <c:v>Flight7601</c:v>
              </c:pt>
              <c:pt idx="8571">
                <c:v>Flight4014</c:v>
              </c:pt>
              <c:pt idx="8572">
                <c:v>Flight1248</c:v>
              </c:pt>
              <c:pt idx="8573">
                <c:v>Flight2553</c:v>
              </c:pt>
              <c:pt idx="8574">
                <c:v>Flight2832</c:v>
              </c:pt>
              <c:pt idx="8575">
                <c:v>Flight3135</c:v>
              </c:pt>
              <c:pt idx="8576">
                <c:v>Flight8522</c:v>
              </c:pt>
              <c:pt idx="8577">
                <c:v>Flight8155</c:v>
              </c:pt>
              <c:pt idx="8578">
                <c:v>Flight788</c:v>
              </c:pt>
              <c:pt idx="8579">
                <c:v>Flight9433</c:v>
              </c:pt>
              <c:pt idx="8580">
                <c:v>Flight7192</c:v>
              </c:pt>
              <c:pt idx="8581">
                <c:v>Flight6930</c:v>
              </c:pt>
              <c:pt idx="8582">
                <c:v>Flight6300</c:v>
              </c:pt>
              <c:pt idx="8583">
                <c:v>Flight6441</c:v>
              </c:pt>
              <c:pt idx="8584">
                <c:v>Flight3992</c:v>
              </c:pt>
              <c:pt idx="8585">
                <c:v>Flight3134</c:v>
              </c:pt>
              <c:pt idx="8586">
                <c:v>Flight3158</c:v>
              </c:pt>
              <c:pt idx="8587">
                <c:v>Flight1527</c:v>
              </c:pt>
              <c:pt idx="8588">
                <c:v>Flight1565</c:v>
              </c:pt>
              <c:pt idx="8589">
                <c:v>Flight1786</c:v>
              </c:pt>
              <c:pt idx="8590">
                <c:v>Flight985</c:v>
              </c:pt>
              <c:pt idx="8591">
                <c:v>Flight8477</c:v>
              </c:pt>
              <c:pt idx="8592">
                <c:v>Flight9333</c:v>
              </c:pt>
              <c:pt idx="8593">
                <c:v>Flight8396</c:v>
              </c:pt>
              <c:pt idx="8594">
                <c:v>Flight8415</c:v>
              </c:pt>
              <c:pt idx="8595">
                <c:v>Flight908</c:v>
              </c:pt>
              <c:pt idx="8596">
                <c:v>Flight7671</c:v>
              </c:pt>
              <c:pt idx="8597">
                <c:v>Flight7800</c:v>
              </c:pt>
              <c:pt idx="8598">
                <c:v>Flight9621</c:v>
              </c:pt>
              <c:pt idx="8599">
                <c:v>Flight9320</c:v>
              </c:pt>
              <c:pt idx="8600">
                <c:v>Flight9454</c:v>
              </c:pt>
              <c:pt idx="8601">
                <c:v>Flight7668</c:v>
              </c:pt>
              <c:pt idx="8602">
                <c:v>Flight9367</c:v>
              </c:pt>
              <c:pt idx="8603">
                <c:v>Flight8797</c:v>
              </c:pt>
              <c:pt idx="8604">
                <c:v>Flight9068</c:v>
              </c:pt>
              <c:pt idx="8605">
                <c:v>Flight7443</c:v>
              </c:pt>
              <c:pt idx="8606">
                <c:v>Flight7095</c:v>
              </c:pt>
              <c:pt idx="8607">
                <c:v>Flight6059</c:v>
              </c:pt>
              <c:pt idx="8608">
                <c:v>Flight6189</c:v>
              </c:pt>
              <c:pt idx="8609">
                <c:v>Flight6361</c:v>
              </c:pt>
              <c:pt idx="8610">
                <c:v>Flight6488</c:v>
              </c:pt>
              <c:pt idx="8611">
                <c:v>Flight7453</c:v>
              </c:pt>
              <c:pt idx="8612">
                <c:v>Flight5824</c:v>
              </c:pt>
              <c:pt idx="8613">
                <c:v>Flight6764</c:v>
              </c:pt>
              <c:pt idx="8614">
                <c:v>Flight7180</c:v>
              </c:pt>
              <c:pt idx="8615">
                <c:v>Flight718</c:v>
              </c:pt>
              <c:pt idx="8616">
                <c:v>Flight6924</c:v>
              </c:pt>
              <c:pt idx="8617">
                <c:v>Flight7181</c:v>
              </c:pt>
              <c:pt idx="8618">
                <c:v>Flight6110</c:v>
              </c:pt>
              <c:pt idx="8619">
                <c:v>Flight634</c:v>
              </c:pt>
              <c:pt idx="8620">
                <c:v>Flight7429</c:v>
              </c:pt>
              <c:pt idx="8621">
                <c:v>Flight4327</c:v>
              </c:pt>
              <c:pt idx="8622">
                <c:v>Flight4481</c:v>
              </c:pt>
              <c:pt idx="8623">
                <c:v>Flight382</c:v>
              </c:pt>
              <c:pt idx="8624">
                <c:v>Flight4609</c:v>
              </c:pt>
              <c:pt idx="8625">
                <c:v>Flight4337</c:v>
              </c:pt>
              <c:pt idx="8626">
                <c:v>Flight4575</c:v>
              </c:pt>
              <c:pt idx="8627">
                <c:v>Flight4460</c:v>
              </c:pt>
              <c:pt idx="8628">
                <c:v>Flight3372</c:v>
              </c:pt>
              <c:pt idx="8629">
                <c:v>Flight4433</c:v>
              </c:pt>
              <c:pt idx="8630">
                <c:v>Flight3288</c:v>
              </c:pt>
              <c:pt idx="8631">
                <c:v>Flight4506</c:v>
              </c:pt>
              <c:pt idx="8632">
                <c:v>Flight4480</c:v>
              </c:pt>
              <c:pt idx="8633">
                <c:v>Flight3814</c:v>
              </c:pt>
              <c:pt idx="8634">
                <c:v>Flight3451</c:v>
              </c:pt>
              <c:pt idx="8635">
                <c:v>Flight4572</c:v>
              </c:pt>
              <c:pt idx="8636">
                <c:v>Flight5267</c:v>
              </c:pt>
              <c:pt idx="8637">
                <c:v>Flight3718</c:v>
              </c:pt>
              <c:pt idx="8638">
                <c:v>Flight4090</c:v>
              </c:pt>
              <c:pt idx="8639">
                <c:v>Flight5228</c:v>
              </c:pt>
              <c:pt idx="8640">
                <c:v>Flight2060</c:v>
              </c:pt>
              <c:pt idx="8641">
                <c:v>Flight2675</c:v>
              </c:pt>
              <c:pt idx="8642">
                <c:v>Flight2036</c:v>
              </c:pt>
              <c:pt idx="8643">
                <c:v>Flight2455</c:v>
              </c:pt>
              <c:pt idx="8644">
                <c:v>Flight1934</c:v>
              </c:pt>
              <c:pt idx="8645">
                <c:v>Flight2621</c:v>
              </c:pt>
              <c:pt idx="8646">
                <c:v>Flight2651</c:v>
              </c:pt>
              <c:pt idx="8647">
                <c:v>Flight1530</c:v>
              </c:pt>
              <c:pt idx="8648">
                <c:v>Flight1143</c:v>
              </c:pt>
              <c:pt idx="8649">
                <c:v>Flight2644</c:v>
              </c:pt>
              <c:pt idx="8650">
                <c:v>Flight1214</c:v>
              </c:pt>
              <c:pt idx="8651">
                <c:v>Flight101</c:v>
              </c:pt>
              <c:pt idx="8652">
                <c:v>Flight1579</c:v>
              </c:pt>
              <c:pt idx="8653">
                <c:v>Flight2610</c:v>
              </c:pt>
              <c:pt idx="8654">
                <c:v>Flight1737</c:v>
              </c:pt>
              <c:pt idx="8655">
                <c:v>Flight3038</c:v>
              </c:pt>
              <c:pt idx="8656">
                <c:v>Flight1940</c:v>
              </c:pt>
              <c:pt idx="8657">
                <c:v>Flight108</c:v>
              </c:pt>
              <c:pt idx="8658">
                <c:v>Flight9105</c:v>
              </c:pt>
              <c:pt idx="8659">
                <c:v>Flight9325</c:v>
              </c:pt>
              <c:pt idx="8660">
                <c:v>Flight8747</c:v>
              </c:pt>
              <c:pt idx="8661">
                <c:v>Flight9027</c:v>
              </c:pt>
              <c:pt idx="8662">
                <c:v>Flight8458</c:v>
              </c:pt>
              <c:pt idx="8663">
                <c:v>Flight8679</c:v>
              </c:pt>
              <c:pt idx="8664">
                <c:v>Flight7981</c:v>
              </c:pt>
              <c:pt idx="8665">
                <c:v>Flight5955</c:v>
              </c:pt>
              <c:pt idx="8666">
                <c:v>Flight683</c:v>
              </c:pt>
              <c:pt idx="8667">
                <c:v>Flight6852</c:v>
              </c:pt>
              <c:pt idx="8668">
                <c:v>Flight680</c:v>
              </c:pt>
              <c:pt idx="8669">
                <c:v>Flight3748</c:v>
              </c:pt>
              <c:pt idx="8670">
                <c:v>Flight4994</c:v>
              </c:pt>
              <c:pt idx="8671">
                <c:v>Flight41</c:v>
              </c:pt>
              <c:pt idx="8672">
                <c:v>Flight40</c:v>
              </c:pt>
              <c:pt idx="8673">
                <c:v>Flight4110</c:v>
              </c:pt>
              <c:pt idx="8674">
                <c:v>Flight5140</c:v>
              </c:pt>
              <c:pt idx="8675">
                <c:v>Flight3273</c:v>
              </c:pt>
              <c:pt idx="8676">
                <c:v>Flight3595</c:v>
              </c:pt>
              <c:pt idx="8677">
                <c:v>Flight1372</c:v>
              </c:pt>
              <c:pt idx="8678">
                <c:v>Flight142</c:v>
              </c:pt>
              <c:pt idx="8679">
                <c:v>Flight7734</c:v>
              </c:pt>
              <c:pt idx="8680">
                <c:v>Flight8892</c:v>
              </c:pt>
              <c:pt idx="8681">
                <c:v>Flight8394</c:v>
              </c:pt>
              <c:pt idx="8682">
                <c:v>Flight8070</c:v>
              </c:pt>
              <c:pt idx="8683">
                <c:v>Flight8434</c:v>
              </c:pt>
              <c:pt idx="8684">
                <c:v>Flight7858</c:v>
              </c:pt>
              <c:pt idx="8685">
                <c:v>Flight9596</c:v>
              </c:pt>
              <c:pt idx="8686">
                <c:v>Flight7648</c:v>
              </c:pt>
              <c:pt idx="8687">
                <c:v>Flight8145</c:v>
              </c:pt>
              <c:pt idx="8688">
                <c:v>Flight7846</c:v>
              </c:pt>
              <c:pt idx="8689">
                <c:v>Flight8849</c:v>
              </c:pt>
              <c:pt idx="8690">
                <c:v>Flight8315</c:v>
              </c:pt>
              <c:pt idx="8691">
                <c:v>Flight8000</c:v>
              </c:pt>
              <c:pt idx="8692">
                <c:v>Flight7757</c:v>
              </c:pt>
              <c:pt idx="8693">
                <c:v>Flight8012</c:v>
              </c:pt>
              <c:pt idx="8694">
                <c:v>Flight9439</c:v>
              </c:pt>
              <c:pt idx="8695">
                <c:v>Flight9370</c:v>
              </c:pt>
              <c:pt idx="8696">
                <c:v>Flight6679</c:v>
              </c:pt>
              <c:pt idx="8697">
                <c:v>Flight7103</c:v>
              </c:pt>
              <c:pt idx="8698">
                <c:v>Flight6459</c:v>
              </c:pt>
              <c:pt idx="8699">
                <c:v>Flight6948</c:v>
              </c:pt>
              <c:pt idx="8700">
                <c:v>Flight7476</c:v>
              </c:pt>
              <c:pt idx="8701">
                <c:v>Flight6775</c:v>
              </c:pt>
              <c:pt idx="8702">
                <c:v>Flight6390</c:v>
              </c:pt>
              <c:pt idx="8703">
                <c:v>Flight6268</c:v>
              </c:pt>
              <c:pt idx="8704">
                <c:v>Flight6517</c:v>
              </c:pt>
              <c:pt idx="8705">
                <c:v>Flight5581</c:v>
              </c:pt>
              <c:pt idx="8706">
                <c:v>Flight5616</c:v>
              </c:pt>
              <c:pt idx="8707">
                <c:v>Flight6111</c:v>
              </c:pt>
              <c:pt idx="8708">
                <c:v>Flight6475</c:v>
              </c:pt>
              <c:pt idx="8709">
                <c:v>Flight742</c:v>
              </c:pt>
              <c:pt idx="8710">
                <c:v>Flight586</c:v>
              </c:pt>
              <c:pt idx="8711">
                <c:v>Flight5695</c:v>
              </c:pt>
              <c:pt idx="8712">
                <c:v>Flight6489</c:v>
              </c:pt>
              <c:pt idx="8713">
                <c:v>Flight5755</c:v>
              </c:pt>
              <c:pt idx="8714">
                <c:v>Flight7428</c:v>
              </c:pt>
              <c:pt idx="8715">
                <c:v>Flight5993</c:v>
              </c:pt>
              <c:pt idx="8716">
                <c:v>Flight3571</c:v>
              </c:pt>
              <c:pt idx="8717">
                <c:v>Flight3477</c:v>
              </c:pt>
              <c:pt idx="8718">
                <c:v>Flight3502</c:v>
              </c:pt>
              <c:pt idx="8719">
                <c:v>Flight4673</c:v>
              </c:pt>
              <c:pt idx="8720">
                <c:v>Flight4827</c:v>
              </c:pt>
              <c:pt idx="8721">
                <c:v>Flight5204</c:v>
              </c:pt>
              <c:pt idx="8722">
                <c:v>Flight5080</c:v>
              </c:pt>
              <c:pt idx="8723">
                <c:v>Flight4694</c:v>
              </c:pt>
              <c:pt idx="8724">
                <c:v>Flight3529</c:v>
              </c:pt>
              <c:pt idx="8725">
                <c:v>Flight4217</c:v>
              </c:pt>
              <c:pt idx="8726">
                <c:v>Flight3320</c:v>
              </c:pt>
              <c:pt idx="8727">
                <c:v>Flight358</c:v>
              </c:pt>
              <c:pt idx="8728">
                <c:v>Flight5173</c:v>
              </c:pt>
              <c:pt idx="8729">
                <c:v>Flight4078</c:v>
              </c:pt>
              <c:pt idx="8730">
                <c:v>Flight48</c:v>
              </c:pt>
              <c:pt idx="8731">
                <c:v>Flight4082</c:v>
              </c:pt>
              <c:pt idx="8732">
                <c:v>Flight4704</c:v>
              </c:pt>
              <c:pt idx="8733">
                <c:v>Flight455</c:v>
              </c:pt>
              <c:pt idx="8734">
                <c:v>Flight3810</c:v>
              </c:pt>
              <c:pt idx="8735">
                <c:v>Flight5233</c:v>
              </c:pt>
              <c:pt idx="8736">
                <c:v>Flight4365</c:v>
              </c:pt>
              <c:pt idx="8737">
                <c:v>Flight4543</c:v>
              </c:pt>
              <c:pt idx="8738">
                <c:v>Flight5003</c:v>
              </c:pt>
              <c:pt idx="8739">
                <c:v>Flight3585</c:v>
              </c:pt>
              <c:pt idx="8740">
                <c:v>Flight3226</c:v>
              </c:pt>
              <c:pt idx="8741">
                <c:v>Flight1967</c:v>
              </c:pt>
              <c:pt idx="8742">
                <c:v>Flight2304</c:v>
              </c:pt>
              <c:pt idx="8743">
                <c:v>Flight1024</c:v>
              </c:pt>
              <c:pt idx="8744">
                <c:v>Flight1550</c:v>
              </c:pt>
              <c:pt idx="8745">
                <c:v>Flight1106</c:v>
              </c:pt>
              <c:pt idx="8746">
                <c:v>Flight1911</c:v>
              </c:pt>
              <c:pt idx="8747">
                <c:v>Flight2540</c:v>
              </c:pt>
              <c:pt idx="8748">
                <c:v>Flight1997</c:v>
              </c:pt>
              <c:pt idx="8749">
                <c:v>Flight2341</c:v>
              </c:pt>
              <c:pt idx="8750">
                <c:v>Flight2506</c:v>
              </c:pt>
              <c:pt idx="8751">
                <c:v>Flight1907</c:v>
              </c:pt>
              <c:pt idx="8752">
                <c:v>Flight3093</c:v>
              </c:pt>
              <c:pt idx="8753">
                <c:v>Flight2524</c:v>
              </c:pt>
              <c:pt idx="8754">
                <c:v>Flight18</c:v>
              </c:pt>
              <c:pt idx="8755">
                <c:v>Flight3136</c:v>
              </c:pt>
              <c:pt idx="8756">
                <c:v>Flight311</c:v>
              </c:pt>
              <c:pt idx="8757">
                <c:v>Flight2897</c:v>
              </c:pt>
              <c:pt idx="8758">
                <c:v>Flight1089</c:v>
              </c:pt>
              <c:pt idx="8759">
                <c:v>Flight2710</c:v>
              </c:pt>
              <c:pt idx="8760">
                <c:v>Flight1973</c:v>
              </c:pt>
              <c:pt idx="8761">
                <c:v>Flight2483</c:v>
              </c:pt>
              <c:pt idx="8762">
                <c:v>Flight1029</c:v>
              </c:pt>
              <c:pt idx="8763">
                <c:v>Flight2346</c:v>
              </c:pt>
              <c:pt idx="8764">
                <c:v>Flight2130</c:v>
              </c:pt>
              <c:pt idx="8765">
                <c:v>Flight1252</c:v>
              </c:pt>
              <c:pt idx="8766">
                <c:v>Flight2619</c:v>
              </c:pt>
              <c:pt idx="8767">
                <c:v>Flight9528</c:v>
              </c:pt>
              <c:pt idx="8768">
                <c:v>Flight8435</c:v>
              </c:pt>
              <c:pt idx="8769">
                <c:v>Flight8240</c:v>
              </c:pt>
              <c:pt idx="8770">
                <c:v>Flight8775</c:v>
              </c:pt>
              <c:pt idx="8771">
                <c:v>Flight890</c:v>
              </c:pt>
              <c:pt idx="8772">
                <c:v>Flight8377</c:v>
              </c:pt>
              <c:pt idx="8773">
                <c:v>Flight8994</c:v>
              </c:pt>
              <c:pt idx="8774">
                <c:v>Flight8296</c:v>
              </c:pt>
              <c:pt idx="8775">
                <c:v>Flight8599</c:v>
              </c:pt>
              <c:pt idx="8776">
                <c:v>Flight756</c:v>
              </c:pt>
              <c:pt idx="8777">
                <c:v>Flight9098</c:v>
              </c:pt>
              <c:pt idx="8778">
                <c:v>Flight7521</c:v>
              </c:pt>
              <c:pt idx="8779">
                <c:v>Flight7575</c:v>
              </c:pt>
              <c:pt idx="8780">
                <c:v>Flight9269</c:v>
              </c:pt>
              <c:pt idx="8781">
                <c:v>Flight7896</c:v>
              </c:pt>
              <c:pt idx="8782">
                <c:v>Flight8862</c:v>
              </c:pt>
              <c:pt idx="8783">
                <c:v>Flight9268</c:v>
              </c:pt>
              <c:pt idx="8784">
                <c:v>Flight8376</c:v>
              </c:pt>
              <c:pt idx="8785">
                <c:v>Flight9473</c:v>
              </c:pt>
              <c:pt idx="8786">
                <c:v>Flight7886</c:v>
              </c:pt>
              <c:pt idx="8787">
                <c:v>Flight8580</c:v>
              </c:pt>
              <c:pt idx="8788">
                <c:v>Flight780</c:v>
              </c:pt>
              <c:pt idx="8789">
                <c:v>Flight8233</c:v>
              </c:pt>
              <c:pt idx="8790">
                <c:v>Flight8132</c:v>
              </c:pt>
              <c:pt idx="8791">
                <c:v>Flight7919</c:v>
              </c:pt>
              <c:pt idx="8792">
                <c:v>Flight8867</c:v>
              </c:pt>
              <c:pt idx="8793">
                <c:v>Flight7504</c:v>
              </c:pt>
              <c:pt idx="8794">
                <c:v>Flight9345</c:v>
              </c:pt>
              <c:pt idx="8795">
                <c:v>Flight7843</c:v>
              </c:pt>
              <c:pt idx="8796">
                <c:v>Flight83</c:v>
              </c:pt>
              <c:pt idx="8797">
                <c:v>Flight8629</c:v>
              </c:pt>
              <c:pt idx="8798">
                <c:v>Flight8263</c:v>
              </c:pt>
              <c:pt idx="8799">
                <c:v>Flight7740</c:v>
              </c:pt>
              <c:pt idx="8800">
                <c:v>Flight8905</c:v>
              </c:pt>
              <c:pt idx="8801">
                <c:v>Flight844</c:v>
              </c:pt>
              <c:pt idx="8802">
                <c:v>Flight9206</c:v>
              </c:pt>
              <c:pt idx="8803">
                <c:v>Flight9538</c:v>
              </c:pt>
              <c:pt idx="8804">
                <c:v>Flight8743</c:v>
              </c:pt>
              <c:pt idx="8805">
                <c:v>Flight9542</c:v>
              </c:pt>
              <c:pt idx="8806">
                <c:v>Flight8943</c:v>
              </c:pt>
              <c:pt idx="8807">
                <c:v>Flight9239</c:v>
              </c:pt>
              <c:pt idx="8808">
                <c:v>Flight8183</c:v>
              </c:pt>
              <c:pt idx="8809">
                <c:v>Flight9306</c:v>
              </c:pt>
              <c:pt idx="8810">
                <c:v>Flight7344</c:v>
              </c:pt>
              <c:pt idx="8811">
                <c:v>Flight582</c:v>
              </c:pt>
              <c:pt idx="8812">
                <c:v>Flight5710</c:v>
              </c:pt>
              <c:pt idx="8813">
                <c:v>Flight6512</c:v>
              </c:pt>
              <c:pt idx="8814">
                <c:v>Flight6944</c:v>
              </c:pt>
              <c:pt idx="8815">
                <c:v>Flight7433</c:v>
              </c:pt>
              <c:pt idx="8816">
                <c:v>Flight7488</c:v>
              </c:pt>
              <c:pt idx="8817">
                <c:v>Flight7314</c:v>
              </c:pt>
              <c:pt idx="8818">
                <c:v>Flight6026</c:v>
              </c:pt>
              <c:pt idx="8819">
                <c:v>Flight6036</c:v>
              </c:pt>
              <c:pt idx="8820">
                <c:v>Flight747</c:v>
              </c:pt>
              <c:pt idx="8821">
                <c:v>Flight5804</c:v>
              </c:pt>
              <c:pt idx="8822">
                <c:v>Flight6193</c:v>
              </c:pt>
              <c:pt idx="8823">
                <c:v>Flight6070</c:v>
              </c:pt>
              <c:pt idx="8824">
                <c:v>Flight6810</c:v>
              </c:pt>
              <c:pt idx="8825">
                <c:v>Flight6976</c:v>
              </c:pt>
              <c:pt idx="8826">
                <c:v>Flight6526</c:v>
              </c:pt>
              <c:pt idx="8827">
                <c:v>Flight6516</c:v>
              </c:pt>
              <c:pt idx="8828">
                <c:v>Flight633</c:v>
              </c:pt>
              <c:pt idx="8829">
                <c:v>Flight5403</c:v>
              </c:pt>
              <c:pt idx="8830">
                <c:v>Flight5914</c:v>
              </c:pt>
              <c:pt idx="8831">
                <c:v>Flight5788</c:v>
              </c:pt>
              <c:pt idx="8832">
                <c:v>Flight6576</c:v>
              </c:pt>
              <c:pt idx="8833">
                <c:v>Flight6720</c:v>
              </c:pt>
              <c:pt idx="8834">
                <c:v>Flight7009</c:v>
              </c:pt>
              <c:pt idx="8835">
                <c:v>Flight5910</c:v>
              </c:pt>
              <c:pt idx="8836">
                <c:v>Flight636</c:v>
              </c:pt>
              <c:pt idx="8837">
                <c:v>Flight7044</c:v>
              </c:pt>
              <c:pt idx="8838">
                <c:v>Flight6481</c:v>
              </c:pt>
              <c:pt idx="8839">
                <c:v>Flight5777</c:v>
              </c:pt>
              <c:pt idx="8840">
                <c:v>Flight7482</c:v>
              </c:pt>
              <c:pt idx="8841">
                <c:v>Flight6080</c:v>
              </c:pt>
              <c:pt idx="8842">
                <c:v>Flight6029</c:v>
              </c:pt>
              <c:pt idx="8843">
                <c:v>Flight5666</c:v>
              </c:pt>
              <c:pt idx="8844">
                <c:v>Flight5839</c:v>
              </c:pt>
              <c:pt idx="8845">
                <c:v>Flight6282</c:v>
              </c:pt>
              <c:pt idx="8846">
                <c:v>Flight7389</c:v>
              </c:pt>
              <c:pt idx="8847">
                <c:v>Flight6755</c:v>
              </c:pt>
              <c:pt idx="8848">
                <c:v>Flight5816</c:v>
              </c:pt>
              <c:pt idx="8849">
                <c:v>Flight6580</c:v>
              </c:pt>
              <c:pt idx="8850">
                <c:v>Flight7204</c:v>
              </c:pt>
              <c:pt idx="8851">
                <c:v>Flight5815</c:v>
              </c:pt>
              <c:pt idx="8852">
                <c:v>Flight5393</c:v>
              </c:pt>
              <c:pt idx="8853">
                <c:v>Flight6054</c:v>
              </c:pt>
              <c:pt idx="8854">
                <c:v>Flight4545</c:v>
              </c:pt>
              <c:pt idx="8855">
                <c:v>Flight4128</c:v>
              </c:pt>
              <c:pt idx="8856">
                <c:v>Flight5297</c:v>
              </c:pt>
              <c:pt idx="8857">
                <c:v>Flight3518</c:v>
              </c:pt>
              <c:pt idx="8858">
                <c:v>Flight3485</c:v>
              </c:pt>
              <c:pt idx="8859">
                <c:v>Flight4303</c:v>
              </c:pt>
              <c:pt idx="8860">
                <c:v>Flight3314</c:v>
              </c:pt>
              <c:pt idx="8861">
                <c:v>Flight3360</c:v>
              </c:pt>
              <c:pt idx="8862">
                <c:v>Flight488</c:v>
              </c:pt>
              <c:pt idx="8863">
                <c:v>Flight3878</c:v>
              </c:pt>
              <c:pt idx="8864">
                <c:v>Flight3390</c:v>
              </c:pt>
              <c:pt idx="8865">
                <c:v>Flight4286</c:v>
              </c:pt>
              <c:pt idx="8866">
                <c:v>Flight4336</c:v>
              </c:pt>
              <c:pt idx="8867">
                <c:v>Flight4810</c:v>
              </c:pt>
              <c:pt idx="8868">
                <c:v>Flight4534</c:v>
              </c:pt>
              <c:pt idx="8869">
                <c:v>Flight3214</c:v>
              </c:pt>
              <c:pt idx="8870">
                <c:v>Flight5332</c:v>
              </c:pt>
              <c:pt idx="8871">
                <c:v>Flight4136</c:v>
              </c:pt>
              <c:pt idx="8872">
                <c:v>Flight5188</c:v>
              </c:pt>
              <c:pt idx="8873">
                <c:v>Flight5274</c:v>
              </c:pt>
              <c:pt idx="8874">
                <c:v>Flight3897</c:v>
              </c:pt>
              <c:pt idx="8875">
                <c:v>Flight383</c:v>
              </c:pt>
              <c:pt idx="8876">
                <c:v>Flight5211</c:v>
              </c:pt>
              <c:pt idx="8877">
                <c:v>Flight3353</c:v>
              </c:pt>
              <c:pt idx="8878">
                <c:v>Flight3957</c:v>
              </c:pt>
              <c:pt idx="8879">
                <c:v>Flight4006</c:v>
              </c:pt>
              <c:pt idx="8880">
                <c:v>Flight4555</c:v>
              </c:pt>
              <c:pt idx="8881">
                <c:v>Flight4371</c:v>
              </c:pt>
              <c:pt idx="8882">
                <c:v>Flight3548</c:v>
              </c:pt>
              <c:pt idx="8883">
                <c:v>Flight5224</c:v>
              </c:pt>
              <c:pt idx="8884">
                <c:v>Flight5287</c:v>
              </c:pt>
              <c:pt idx="8885">
                <c:v>Flight3789</c:v>
              </c:pt>
              <c:pt idx="8886">
                <c:v>Flight3269</c:v>
              </c:pt>
              <c:pt idx="8887">
                <c:v>Flight4584</c:v>
              </c:pt>
              <c:pt idx="8888">
                <c:v>Flight3693</c:v>
              </c:pt>
              <c:pt idx="8889">
                <c:v>Flight1682</c:v>
              </c:pt>
              <c:pt idx="8890">
                <c:v>Flight1892</c:v>
              </c:pt>
              <c:pt idx="8891">
                <c:v>Flight2870</c:v>
              </c:pt>
              <c:pt idx="8892">
                <c:v>Flight1304</c:v>
              </c:pt>
              <c:pt idx="8893">
                <c:v>Flight2576</c:v>
              </c:pt>
              <c:pt idx="8894">
                <c:v>Flight1373</c:v>
              </c:pt>
              <c:pt idx="8895">
                <c:v>Flight1684</c:v>
              </c:pt>
              <c:pt idx="8896">
                <c:v>Flight2485</c:v>
              </c:pt>
              <c:pt idx="8897">
                <c:v>Flight2574</c:v>
              </c:pt>
              <c:pt idx="8898">
                <c:v>Flight1193</c:v>
              </c:pt>
              <c:pt idx="8899">
                <c:v>Flight2738</c:v>
              </c:pt>
              <c:pt idx="8900">
                <c:v>Flight2763</c:v>
              </c:pt>
              <c:pt idx="8901">
                <c:v>Flight1060</c:v>
              </c:pt>
              <c:pt idx="8902">
                <c:v>Flight2924</c:v>
              </c:pt>
              <c:pt idx="8903">
                <c:v>Flight2984</c:v>
              </c:pt>
              <c:pt idx="8904">
                <c:v>Flight1524</c:v>
              </c:pt>
              <c:pt idx="8905">
                <c:v>Flight2588</c:v>
              </c:pt>
              <c:pt idx="8906">
                <c:v>Flight304</c:v>
              </c:pt>
              <c:pt idx="8907">
                <c:v>Flight2733</c:v>
              </c:pt>
              <c:pt idx="8908">
                <c:v>Flight1484</c:v>
              </c:pt>
              <c:pt idx="8909">
                <c:v>Flight219</c:v>
              </c:pt>
              <c:pt idx="8910">
                <c:v>Flight1347</c:v>
              </c:pt>
              <c:pt idx="8911">
                <c:v>Flight161</c:v>
              </c:pt>
              <c:pt idx="8912">
                <c:v>Flight1069</c:v>
              </c:pt>
              <c:pt idx="8913">
                <c:v>Flight2111</c:v>
              </c:pt>
              <c:pt idx="8914">
                <c:v>Flight1516</c:v>
              </c:pt>
              <c:pt idx="8915">
                <c:v>Flight2085</c:v>
              </c:pt>
              <c:pt idx="8916">
                <c:v>Flight1935</c:v>
              </c:pt>
              <c:pt idx="8917">
                <c:v>Flight207</c:v>
              </c:pt>
              <c:pt idx="8918">
                <c:v>Flight165</c:v>
              </c:pt>
              <c:pt idx="8919">
                <c:v>Flight2678</c:v>
              </c:pt>
              <c:pt idx="8920">
                <c:v>Flight1593</c:v>
              </c:pt>
              <c:pt idx="8921">
                <c:v>Flight2583</c:v>
              </c:pt>
              <c:pt idx="8922">
                <c:v>Flight2912</c:v>
              </c:pt>
              <c:pt idx="8923">
                <c:v>Flight3151</c:v>
              </c:pt>
              <c:pt idx="8924">
                <c:v>Flight2096</c:v>
              </c:pt>
              <c:pt idx="8925">
                <c:v>Flight2937</c:v>
              </c:pt>
              <c:pt idx="8926">
                <c:v>Flight2915</c:v>
              </c:pt>
              <c:pt idx="8927">
                <c:v>Flight2123</c:v>
              </c:pt>
              <c:pt idx="8928">
                <c:v>Flight8118</c:v>
              </c:pt>
              <c:pt idx="8929">
                <c:v>Flight7673</c:v>
              </c:pt>
              <c:pt idx="8930">
                <c:v>Flight8916</c:v>
              </c:pt>
              <c:pt idx="8931">
                <c:v>Flight9282</c:v>
              </c:pt>
              <c:pt idx="8932">
                <c:v>Flight8646</c:v>
              </c:pt>
              <c:pt idx="8933">
                <c:v>Flight8752</c:v>
              </c:pt>
              <c:pt idx="8934">
                <c:v>Flight5590</c:v>
              </c:pt>
              <c:pt idx="8935">
                <c:v>Flight5419</c:v>
              </c:pt>
              <c:pt idx="8936">
                <c:v>Flight7057</c:v>
              </c:pt>
              <c:pt idx="8937">
                <c:v>Flight3272</c:v>
              </c:pt>
              <c:pt idx="8938">
                <c:v>Flight442</c:v>
              </c:pt>
              <c:pt idx="8939">
                <c:v>Flight4713</c:v>
              </c:pt>
              <c:pt idx="8940">
                <c:v>Flight5195</c:v>
              </c:pt>
              <c:pt idx="8941">
                <c:v>Flight2223</c:v>
              </c:pt>
              <c:pt idx="8942">
                <c:v>Flight1914</c:v>
              </c:pt>
              <c:pt idx="8943">
                <c:v>Flight2422</c:v>
              </c:pt>
              <c:pt idx="8944">
                <c:v>Flight2482</c:v>
              </c:pt>
              <c:pt idx="8945">
                <c:v>Flight1224</c:v>
              </c:pt>
              <c:pt idx="8946">
                <c:v>Flight1007</c:v>
              </c:pt>
              <c:pt idx="8947">
                <c:v>Flight3130</c:v>
              </c:pt>
              <c:pt idx="8948">
                <c:v>Flight1394</c:v>
              </c:pt>
              <c:pt idx="8949">
                <c:v>Flight280</c:v>
              </c:pt>
              <c:pt idx="8950">
                <c:v>Flight3098</c:v>
              </c:pt>
              <c:pt idx="8951">
                <c:v>Flight2286</c:v>
              </c:pt>
              <c:pt idx="8952">
                <c:v>Flight1227</c:v>
              </c:pt>
              <c:pt idx="8953">
                <c:v>Flight8687</c:v>
              </c:pt>
              <c:pt idx="8954">
                <c:v>Flight9418</c:v>
              </c:pt>
              <c:pt idx="8955">
                <c:v>Flight8348</c:v>
              </c:pt>
              <c:pt idx="8956">
                <c:v>Flight7976</c:v>
              </c:pt>
              <c:pt idx="8957">
                <c:v>Flight7786</c:v>
              </c:pt>
              <c:pt idx="8958">
                <c:v>Flight944</c:v>
              </c:pt>
              <c:pt idx="8959">
                <c:v>Flight8293</c:v>
              </c:pt>
              <c:pt idx="8960">
                <c:v>Flight9573</c:v>
              </c:pt>
              <c:pt idx="8961">
                <c:v>Flight857</c:v>
              </c:pt>
              <c:pt idx="8962">
                <c:v>Flight9307</c:v>
              </c:pt>
              <c:pt idx="8963">
                <c:v>Flight6880</c:v>
              </c:pt>
              <c:pt idx="8964">
                <c:v>Flight6021</c:v>
              </c:pt>
              <c:pt idx="8965">
                <c:v>Flight5962</c:v>
              </c:pt>
              <c:pt idx="8966">
                <c:v>Flight5976</c:v>
              </c:pt>
              <c:pt idx="8967">
                <c:v>Flight5410</c:v>
              </c:pt>
              <c:pt idx="8968">
                <c:v>Flight7040</c:v>
              </c:pt>
              <c:pt idx="8969">
                <c:v>Flight6639</c:v>
              </c:pt>
              <c:pt idx="8970">
                <c:v>Flight5579</c:v>
              </c:pt>
              <c:pt idx="8971">
                <c:v>Flight661</c:v>
              </c:pt>
              <c:pt idx="8972">
                <c:v>Flight7140</c:v>
              </c:pt>
              <c:pt idx="8973">
                <c:v>Flight5424</c:v>
              </c:pt>
              <c:pt idx="8974">
                <c:v>Flight6073</c:v>
              </c:pt>
              <c:pt idx="8975">
                <c:v>Flight565</c:v>
              </c:pt>
              <c:pt idx="8976">
                <c:v>Flight7011</c:v>
              </c:pt>
              <c:pt idx="8977">
                <c:v>Flight6759</c:v>
              </c:pt>
              <c:pt idx="8978">
                <c:v>Flight7343</c:v>
              </c:pt>
              <c:pt idx="8979">
                <c:v>Flight5494</c:v>
              </c:pt>
              <c:pt idx="8980">
                <c:v>Flight7069</c:v>
              </c:pt>
              <c:pt idx="8981">
                <c:v>Flight7467</c:v>
              </c:pt>
              <c:pt idx="8982">
                <c:v>Flight7387</c:v>
              </c:pt>
              <c:pt idx="8983">
                <c:v>Flight7321</c:v>
              </c:pt>
              <c:pt idx="8984">
                <c:v>Flight6787</c:v>
              </c:pt>
              <c:pt idx="8985">
                <c:v>Flight5811</c:v>
              </c:pt>
              <c:pt idx="8986">
                <c:v>Flight7388</c:v>
              </c:pt>
              <c:pt idx="8987">
                <c:v>Flight5556</c:v>
              </c:pt>
              <c:pt idx="8988">
                <c:v>Flight3791</c:v>
              </c:pt>
              <c:pt idx="8989">
                <c:v>Flight4084</c:v>
              </c:pt>
              <c:pt idx="8990">
                <c:v>Flight493</c:v>
              </c:pt>
              <c:pt idx="8991">
                <c:v>Flight5215</c:v>
              </c:pt>
              <c:pt idx="8992">
                <c:v>Flight5025</c:v>
              </c:pt>
              <c:pt idx="8993">
                <c:v>Flight3843</c:v>
              </c:pt>
              <c:pt idx="8994">
                <c:v>Flight4340</c:v>
              </c:pt>
              <c:pt idx="8995">
                <c:v>Flight4871</c:v>
              </c:pt>
              <c:pt idx="8996">
                <c:v>Flight3929</c:v>
              </c:pt>
              <c:pt idx="8997">
                <c:v>Flight3912</c:v>
              </c:pt>
              <c:pt idx="8998">
                <c:v>Flight438</c:v>
              </c:pt>
              <c:pt idx="8999">
                <c:v>Flight4402</c:v>
              </c:pt>
              <c:pt idx="9000">
                <c:v>Flight5182</c:v>
              </c:pt>
              <c:pt idx="9001">
                <c:v>Flight4808</c:v>
              </c:pt>
              <c:pt idx="9002">
                <c:v>Flight3458</c:v>
              </c:pt>
              <c:pt idx="9003">
                <c:v>Flight1648</c:v>
              </c:pt>
              <c:pt idx="9004">
                <c:v>Flight2398</c:v>
              </c:pt>
              <c:pt idx="9005">
                <c:v>Flight1134</c:v>
              </c:pt>
              <c:pt idx="9006">
                <c:v>Flight2170</c:v>
              </c:pt>
              <c:pt idx="9007">
                <c:v>Flight2735</c:v>
              </c:pt>
              <c:pt idx="9008">
                <c:v>Flight214</c:v>
              </c:pt>
              <c:pt idx="9009">
                <c:v>Flight1327</c:v>
              </c:pt>
              <c:pt idx="9010">
                <c:v>Flight1453</c:v>
              </c:pt>
              <c:pt idx="9011">
                <c:v>Flight2083</c:v>
              </c:pt>
              <c:pt idx="9012">
                <c:v>Flight1182</c:v>
              </c:pt>
              <c:pt idx="9013">
                <c:v>Flight25</c:v>
              </c:pt>
              <c:pt idx="9014">
                <c:v>Flight2888</c:v>
              </c:pt>
              <c:pt idx="9015">
                <c:v>Flight1689</c:v>
              </c:pt>
              <c:pt idx="9016">
                <c:v>Flight2774</c:v>
              </c:pt>
              <c:pt idx="9017">
                <c:v>Flight9283</c:v>
              </c:pt>
              <c:pt idx="9018">
                <c:v>Flight9550</c:v>
              </c:pt>
              <c:pt idx="9019">
                <c:v>Flight7603</c:v>
              </c:pt>
              <c:pt idx="9020">
                <c:v>Flight7642</c:v>
              </c:pt>
              <c:pt idx="9021">
                <c:v>Flight8471</c:v>
              </c:pt>
              <c:pt idx="9022">
                <c:v>Flight9097</c:v>
              </c:pt>
              <c:pt idx="9023">
                <c:v>Flight7781</c:v>
              </c:pt>
              <c:pt idx="9024">
                <c:v>Flight9242</c:v>
              </c:pt>
              <c:pt idx="9025">
                <c:v>Flight8430</c:v>
              </c:pt>
              <c:pt idx="9026">
                <c:v>Flight9180</c:v>
              </c:pt>
              <c:pt idx="9027">
                <c:v>Flight8761</c:v>
              </c:pt>
              <c:pt idx="9028">
                <c:v>Flight7664</c:v>
              </c:pt>
              <c:pt idx="9029">
                <c:v>Flight5901</c:v>
              </c:pt>
              <c:pt idx="9030">
                <c:v>Flight5973</c:v>
              </c:pt>
              <c:pt idx="9031">
                <c:v>Flight7002</c:v>
              </c:pt>
              <c:pt idx="9032">
                <c:v>Flight6304</c:v>
              </c:pt>
              <c:pt idx="9033">
                <c:v>Flight5519</c:v>
              </c:pt>
              <c:pt idx="9034">
                <c:v>Flight5974</c:v>
              </c:pt>
              <c:pt idx="9035">
                <c:v>Flight5625</c:v>
              </c:pt>
              <c:pt idx="9036">
                <c:v>Flight5876</c:v>
              </c:pt>
              <c:pt idx="9037">
                <c:v>Flight5663</c:v>
              </c:pt>
              <c:pt idx="9038">
                <c:v>Flight5680</c:v>
              </c:pt>
              <c:pt idx="9039">
                <c:v>Flight666</c:v>
              </c:pt>
              <c:pt idx="9040">
                <c:v>Flight6236</c:v>
              </c:pt>
              <c:pt idx="9041">
                <c:v>Flight7081</c:v>
              </c:pt>
              <c:pt idx="9042">
                <c:v>Flight5990</c:v>
              </c:pt>
              <c:pt idx="9043">
                <c:v>Flight3371</c:v>
              </c:pt>
              <c:pt idx="9044">
                <c:v>Flight5310</c:v>
              </c:pt>
              <c:pt idx="9045">
                <c:v>Flight463</c:v>
              </c:pt>
              <c:pt idx="9046">
                <c:v>Flight5190</c:v>
              </c:pt>
              <c:pt idx="9047">
                <c:v>Flight3681</c:v>
              </c:pt>
              <c:pt idx="9048">
                <c:v>Flight3421</c:v>
              </c:pt>
              <c:pt idx="9049">
                <c:v>Flight4604</c:v>
              </c:pt>
              <c:pt idx="9050">
                <c:v>Flight3167</c:v>
              </c:pt>
              <c:pt idx="9051">
                <c:v>Flight5293</c:v>
              </c:pt>
              <c:pt idx="9052">
                <c:v>Flight1410</c:v>
              </c:pt>
              <c:pt idx="9053">
                <c:v>Flight1776</c:v>
              </c:pt>
              <c:pt idx="9054">
                <c:v>Flight1659</c:v>
              </c:pt>
              <c:pt idx="9055">
                <c:v>Flight2575</c:v>
              </c:pt>
              <c:pt idx="9056">
                <c:v>Flight2934</c:v>
              </c:pt>
              <c:pt idx="9057">
                <c:v>Flight1277</c:v>
              </c:pt>
              <c:pt idx="9058">
                <c:v>Flight2364</c:v>
              </c:pt>
              <c:pt idx="9059">
                <c:v>Flight121</c:v>
              </c:pt>
              <c:pt idx="9060">
                <c:v>Flight1795</c:v>
              </c:pt>
              <c:pt idx="9061">
                <c:v>Flight117</c:v>
              </c:pt>
              <c:pt idx="9062">
                <c:v>Flight8482</c:v>
              </c:pt>
              <c:pt idx="9063">
                <c:v>Flight90</c:v>
              </c:pt>
              <c:pt idx="9064">
                <c:v>Flight7610</c:v>
              </c:pt>
              <c:pt idx="9065">
                <c:v>Flight7865</c:v>
              </c:pt>
              <c:pt idx="9066">
                <c:v>Flight8404</c:v>
              </c:pt>
              <c:pt idx="9067">
                <c:v>Flight8021</c:v>
              </c:pt>
              <c:pt idx="9068">
                <c:v>Flight8186</c:v>
              </c:pt>
              <c:pt idx="9069">
                <c:v>Flight8426</c:v>
              </c:pt>
              <c:pt idx="9070">
                <c:v>Flight8621</c:v>
              </c:pt>
              <c:pt idx="9071">
                <c:v>Flight9373</c:v>
              </c:pt>
              <c:pt idx="9072">
                <c:v>Flight8675</c:v>
              </c:pt>
              <c:pt idx="9073">
                <c:v>Flight9001</c:v>
              </c:pt>
              <c:pt idx="9074">
                <c:v>Flight753</c:v>
              </c:pt>
              <c:pt idx="9075">
                <c:v>Flight8501</c:v>
              </c:pt>
              <c:pt idx="9076">
                <c:v>Flight8035</c:v>
              </c:pt>
              <c:pt idx="9077">
                <c:v>Flight8983</c:v>
              </c:pt>
              <c:pt idx="9078">
                <c:v>Flight7613</c:v>
              </c:pt>
              <c:pt idx="9079">
                <c:v>Flight8470</c:v>
              </c:pt>
              <c:pt idx="9080">
                <c:v>Flight9296</c:v>
              </c:pt>
              <c:pt idx="9081">
                <c:v>Flight8433</c:v>
              </c:pt>
              <c:pt idx="9082">
                <c:v>Flight7929</c:v>
              </c:pt>
              <c:pt idx="9083">
                <c:v>Flight8323</c:v>
              </c:pt>
              <c:pt idx="9084">
                <c:v>Flight9183</c:v>
              </c:pt>
              <c:pt idx="9085">
                <c:v>Flight8256</c:v>
              </c:pt>
              <c:pt idx="9086">
                <c:v>Flight9545</c:v>
              </c:pt>
              <c:pt idx="9087">
                <c:v>Flight8061</c:v>
              </c:pt>
              <c:pt idx="9088">
                <c:v>Flight8290</c:v>
              </c:pt>
              <c:pt idx="9089">
                <c:v>Flight8475</c:v>
              </c:pt>
              <c:pt idx="9090">
                <c:v>Flight9369</c:v>
              </c:pt>
              <c:pt idx="9091">
                <c:v>Flight8933</c:v>
              </c:pt>
              <c:pt idx="9092">
                <c:v>Flight9502</c:v>
              </c:pt>
              <c:pt idx="9093">
                <c:v>Flight7827</c:v>
              </c:pt>
              <c:pt idx="9094">
                <c:v>Flight9017</c:v>
              </c:pt>
              <c:pt idx="9095">
                <c:v>Flight7588</c:v>
              </c:pt>
              <c:pt idx="9096">
                <c:v>Flight9144</c:v>
              </c:pt>
              <c:pt idx="9097">
                <c:v>Flight7825</c:v>
              </c:pt>
              <c:pt idx="9098">
                <c:v>Flight9419</c:v>
              </c:pt>
              <c:pt idx="9099">
                <c:v>Flight9051</c:v>
              </c:pt>
              <c:pt idx="9100">
                <c:v>Flight7073</c:v>
              </c:pt>
              <c:pt idx="9101">
                <c:v>Flight6796</c:v>
              </c:pt>
              <c:pt idx="9102">
                <c:v>Flight5631</c:v>
              </c:pt>
              <c:pt idx="9103">
                <c:v>Flight5803</c:v>
              </c:pt>
              <c:pt idx="9104">
                <c:v>Flight576</c:v>
              </c:pt>
              <c:pt idx="9105">
                <c:v>Flight6423</c:v>
              </c:pt>
              <c:pt idx="9106">
                <c:v>Flight5672</c:v>
              </c:pt>
              <c:pt idx="9107">
                <c:v>Flight66</c:v>
              </c:pt>
              <c:pt idx="9108">
                <c:v>Flight6458</c:v>
              </c:pt>
              <c:pt idx="9109">
                <c:v>Flight7083</c:v>
              </c:pt>
              <c:pt idx="9110">
                <c:v>Flight6723</c:v>
              </c:pt>
              <c:pt idx="9111">
                <c:v>Flight67</c:v>
              </c:pt>
              <c:pt idx="9112">
                <c:v>Flight7212</c:v>
              </c:pt>
              <c:pt idx="9113">
                <c:v>Flight5806</c:v>
              </c:pt>
              <c:pt idx="9114">
                <c:v>Flight6404</c:v>
              </c:pt>
              <c:pt idx="9115">
                <c:v>Flight7169</c:v>
              </c:pt>
              <c:pt idx="9116">
                <c:v>Flight610</c:v>
              </c:pt>
              <c:pt idx="9117">
                <c:v>Flight6381</c:v>
              </c:pt>
              <c:pt idx="9118">
                <c:v>Flight6609</c:v>
              </c:pt>
              <c:pt idx="9119">
                <c:v>Flight6058</c:v>
              </c:pt>
              <c:pt idx="9120">
                <c:v>Flight5703</c:v>
              </c:pt>
              <c:pt idx="9121">
                <c:v>Flight5473</c:v>
              </c:pt>
              <c:pt idx="9122">
                <c:v>Flight6947</c:v>
              </c:pt>
              <c:pt idx="9123">
                <c:v>Flight5389</c:v>
              </c:pt>
              <c:pt idx="9124">
                <c:v>Flight5665</c:v>
              </c:pt>
              <c:pt idx="9125">
                <c:v>Flight6537</c:v>
              </c:pt>
              <c:pt idx="9126">
                <c:v>Flight6613</c:v>
              </c:pt>
              <c:pt idx="9127">
                <c:v>Flight5963</c:v>
              </c:pt>
              <c:pt idx="9128">
                <c:v>Flight6805</c:v>
              </c:pt>
              <c:pt idx="9129">
                <c:v>Flight5574</c:v>
              </c:pt>
              <c:pt idx="9130">
                <c:v>Flight6598</c:v>
              </c:pt>
              <c:pt idx="9131">
                <c:v>Flight6083</c:v>
              </c:pt>
              <c:pt idx="9132">
                <c:v>Flight6069</c:v>
              </c:pt>
              <c:pt idx="9133">
                <c:v>Flight5520</c:v>
              </c:pt>
              <c:pt idx="9134">
                <c:v>Flight7484</c:v>
              </c:pt>
              <c:pt idx="9135">
                <c:v>Flight6717</c:v>
              </c:pt>
              <c:pt idx="9136">
                <c:v>Flight6139</c:v>
              </c:pt>
              <c:pt idx="9137">
                <c:v>Flight6453</c:v>
              </c:pt>
              <c:pt idx="9138">
                <c:v>Flight6740</c:v>
              </c:pt>
              <c:pt idx="9139">
                <c:v>Flight6071</c:v>
              </c:pt>
              <c:pt idx="9140">
                <c:v>Flight6765</c:v>
              </c:pt>
              <c:pt idx="9141">
                <c:v>Flight7036</c:v>
              </c:pt>
              <c:pt idx="9142">
                <c:v>Flight6161</c:v>
              </c:pt>
              <c:pt idx="9143">
                <c:v>Flight4206</c:v>
              </c:pt>
              <c:pt idx="9144">
                <c:v>Flight486</c:v>
              </c:pt>
              <c:pt idx="9145">
                <c:v>Flight3568</c:v>
              </c:pt>
              <c:pt idx="9146">
                <c:v>Flight4683</c:v>
              </c:pt>
              <c:pt idx="9147">
                <c:v>Flight4650</c:v>
              </c:pt>
              <c:pt idx="9148">
                <c:v>Flight3556</c:v>
              </c:pt>
              <c:pt idx="9149">
                <c:v>Flight4834</c:v>
              </c:pt>
              <c:pt idx="9150">
                <c:v>Flight4292</c:v>
              </c:pt>
              <c:pt idx="9151">
                <c:v>Flight3969</c:v>
              </c:pt>
              <c:pt idx="9152">
                <c:v>Flight3726</c:v>
              </c:pt>
              <c:pt idx="9153">
                <c:v>Flight319</c:v>
              </c:pt>
              <c:pt idx="9154">
                <c:v>Flight472</c:v>
              </c:pt>
              <c:pt idx="9155">
                <c:v>Flight4510</c:v>
              </c:pt>
              <c:pt idx="9156">
                <c:v>Flight4193</c:v>
              </c:pt>
              <c:pt idx="9157">
                <c:v>Flight336</c:v>
              </c:pt>
              <c:pt idx="9158">
                <c:v>Flight3203</c:v>
              </c:pt>
              <c:pt idx="9159">
                <c:v>Flight5040</c:v>
              </c:pt>
              <c:pt idx="9160">
                <c:v>Flight4210</c:v>
              </c:pt>
              <c:pt idx="9161">
                <c:v>Flight5009</c:v>
              </c:pt>
              <c:pt idx="9162">
                <c:v>Flight4259</c:v>
              </c:pt>
              <c:pt idx="9163">
                <c:v>Flight412</c:v>
              </c:pt>
              <c:pt idx="9164">
                <c:v>Flight3261</c:v>
              </c:pt>
              <c:pt idx="9165">
                <c:v>Flight478</c:v>
              </c:pt>
              <c:pt idx="9166">
                <c:v>Flight3361</c:v>
              </c:pt>
              <c:pt idx="9167">
                <c:v>Flight5064</c:v>
              </c:pt>
              <c:pt idx="9168">
                <c:v>Flight3980</c:v>
              </c:pt>
              <c:pt idx="9169">
                <c:v>Flight3211</c:v>
              </c:pt>
              <c:pt idx="9170">
                <c:v>Flight4843</c:v>
              </c:pt>
              <c:pt idx="9171">
                <c:v>Flight413</c:v>
              </c:pt>
              <c:pt idx="9172">
                <c:v>Flight4913</c:v>
              </c:pt>
              <c:pt idx="9173">
                <c:v>Flight4445</c:v>
              </c:pt>
              <c:pt idx="9174">
                <c:v>Flight4469</c:v>
              </c:pt>
              <c:pt idx="9175">
                <c:v>Flight3741</c:v>
              </c:pt>
              <c:pt idx="9176">
                <c:v>Flight4364</c:v>
              </c:pt>
              <c:pt idx="9177">
                <c:v>Flight4253</c:v>
              </c:pt>
              <c:pt idx="9178">
                <c:v>Flight3399</c:v>
              </c:pt>
              <c:pt idx="9179">
                <c:v>Flight3237</c:v>
              </c:pt>
              <c:pt idx="9180">
                <c:v>Flight3915</c:v>
              </c:pt>
              <c:pt idx="9181">
                <c:v>Flight1463</c:v>
              </c:pt>
              <c:pt idx="9182">
                <c:v>Flight181</c:v>
              </c:pt>
              <c:pt idx="9183">
                <c:v>Flight3008</c:v>
              </c:pt>
              <c:pt idx="9184">
                <c:v>Flight1282</c:v>
              </c:pt>
              <c:pt idx="9185">
                <c:v>Flight1916</c:v>
              </c:pt>
              <c:pt idx="9186">
                <c:v>Flight2075</c:v>
              </c:pt>
              <c:pt idx="9187">
                <c:v>Flight2938</c:v>
              </c:pt>
              <c:pt idx="9188">
                <c:v>Flight233</c:v>
              </c:pt>
              <c:pt idx="9189">
                <c:v>Flight1598</c:v>
              </c:pt>
              <c:pt idx="9190">
                <c:v>Flight1352</c:v>
              </c:pt>
              <c:pt idx="9191">
                <c:v>Flight3147</c:v>
              </c:pt>
              <c:pt idx="9192">
                <c:v>Flight2037</c:v>
              </c:pt>
              <c:pt idx="9193">
                <c:v>Flight2391</c:v>
              </c:pt>
              <c:pt idx="9194">
                <c:v>Flight2554</c:v>
              </c:pt>
              <c:pt idx="9195">
                <c:v>Flight1492</c:v>
              </c:pt>
              <c:pt idx="9196">
                <c:v>Flight1590</c:v>
              </c:pt>
              <c:pt idx="9197">
                <c:v>Flight2526</c:v>
              </c:pt>
              <c:pt idx="9198">
                <c:v>Flight1216</c:v>
              </c:pt>
              <c:pt idx="9199">
                <c:v>Flight2415</c:v>
              </c:pt>
              <c:pt idx="9200">
                <c:v>Flight2963</c:v>
              </c:pt>
              <c:pt idx="9201">
                <c:v>Flight2967</c:v>
              </c:pt>
              <c:pt idx="9202">
                <c:v>Flight2181</c:v>
              </c:pt>
              <c:pt idx="9203">
                <c:v>Flight2899</c:v>
              </c:pt>
              <c:pt idx="9204">
                <c:v>Flight1506</c:v>
              </c:pt>
              <c:pt idx="9205">
                <c:v>Flight1148</c:v>
              </c:pt>
              <c:pt idx="9206">
                <c:v>Flight1341</c:v>
              </c:pt>
              <c:pt idx="9207">
                <c:v>Flight1245</c:v>
              </c:pt>
              <c:pt idx="9208">
                <c:v>Flight1893</c:v>
              </c:pt>
              <c:pt idx="9209">
                <c:v>Flight2705</c:v>
              </c:pt>
              <c:pt idx="9210">
                <c:v>Flight1405</c:v>
              </c:pt>
              <c:pt idx="9211">
                <c:v>Flight2741</c:v>
              </c:pt>
              <c:pt idx="9212">
                <c:v>Flight2241</c:v>
              </c:pt>
              <c:pt idx="9213">
                <c:v>Flight1020</c:v>
              </c:pt>
              <c:pt idx="9214">
                <c:v>Flight2749</c:v>
              </c:pt>
              <c:pt idx="9215">
                <c:v>Flight2202</c:v>
              </c:pt>
              <c:pt idx="9216">
                <c:v>Flight2456</c:v>
              </c:pt>
              <c:pt idx="9217">
                <c:v>Flight2797</c:v>
              </c:pt>
              <c:pt idx="9218">
                <c:v>Flight2152</c:v>
              </c:pt>
              <c:pt idx="9219">
                <c:v>Flight2965</c:v>
              </c:pt>
              <c:pt idx="9220">
                <c:v>Flight2732</c:v>
              </c:pt>
              <c:pt idx="9221">
                <c:v>Flight7837</c:v>
              </c:pt>
              <c:pt idx="9222">
                <c:v>Flight893</c:v>
              </c:pt>
              <c:pt idx="9223">
                <c:v>Flight938</c:v>
              </c:pt>
              <c:pt idx="9224">
                <c:v>Flight7796</c:v>
              </c:pt>
              <c:pt idx="9225">
                <c:v>Flight9394</c:v>
              </c:pt>
              <c:pt idx="9226">
                <c:v>Flight8424</c:v>
              </c:pt>
              <c:pt idx="9227">
                <c:v>Flight7728</c:v>
              </c:pt>
              <c:pt idx="9228">
                <c:v>Flight945</c:v>
              </c:pt>
              <c:pt idx="9229">
                <c:v>Flight9321</c:v>
              </c:pt>
              <c:pt idx="9230">
                <c:v>Flight7753</c:v>
              </c:pt>
              <c:pt idx="9231">
                <c:v>Flight7779</c:v>
              </c:pt>
              <c:pt idx="9232">
                <c:v>Flight8196</c:v>
              </c:pt>
              <c:pt idx="9233">
                <c:v>Flight9123</c:v>
              </c:pt>
              <c:pt idx="9234">
                <c:v>Flight8893</c:v>
              </c:pt>
              <c:pt idx="9235">
                <c:v>Flight563</c:v>
              </c:pt>
              <c:pt idx="9236">
                <c:v>Flight6247</c:v>
              </c:pt>
              <c:pt idx="9237">
                <c:v>Flight5895</c:v>
              </c:pt>
              <c:pt idx="9238">
                <c:v>Flight6868</c:v>
              </c:pt>
              <c:pt idx="9239">
                <c:v>Flight703</c:v>
              </c:pt>
              <c:pt idx="9240">
                <c:v>Flight6989</c:v>
              </c:pt>
              <c:pt idx="9241">
                <c:v>Flight6269</c:v>
              </c:pt>
              <c:pt idx="9242">
                <c:v>Flight5771</c:v>
              </c:pt>
              <c:pt idx="9243">
                <c:v>Flight6750</c:v>
              </c:pt>
              <c:pt idx="9244">
                <c:v>Flight6367</c:v>
              </c:pt>
              <c:pt idx="9245">
                <c:v>Flight7350</c:v>
              </c:pt>
              <c:pt idx="9246">
                <c:v>Flight6928</c:v>
              </c:pt>
              <c:pt idx="9247">
                <c:v>Flight6891</c:v>
              </c:pt>
              <c:pt idx="9248">
                <c:v>Flight5922</c:v>
              </c:pt>
              <c:pt idx="9249">
                <c:v>Flight4175</c:v>
              </c:pt>
              <c:pt idx="9250">
                <c:v>Flight4516</c:v>
              </c:pt>
              <c:pt idx="9251">
                <c:v>Flight3831</c:v>
              </c:pt>
              <c:pt idx="9252">
                <c:v>Flight4478</c:v>
              </c:pt>
              <c:pt idx="9253">
                <c:v>Flight376</c:v>
              </c:pt>
              <c:pt idx="9254">
                <c:v>Flight4424</c:v>
              </c:pt>
              <c:pt idx="9255">
                <c:v>Flight350</c:v>
              </c:pt>
              <c:pt idx="9256">
                <c:v>Flight484</c:v>
              </c:pt>
              <c:pt idx="9257">
                <c:v>Flight4670</c:v>
              </c:pt>
              <c:pt idx="9258">
                <c:v>Flight4636</c:v>
              </c:pt>
              <c:pt idx="9259">
                <c:v>Flight3348</c:v>
              </c:pt>
              <c:pt idx="9260">
                <c:v>Flight473</c:v>
              </c:pt>
              <c:pt idx="9261">
                <c:v>Flight4430</c:v>
              </c:pt>
              <c:pt idx="9262">
                <c:v>Flight5045</c:v>
              </c:pt>
              <c:pt idx="9263">
                <c:v>Flight5220</c:v>
              </c:pt>
              <c:pt idx="9264">
                <c:v>Flight3970</c:v>
              </c:pt>
              <c:pt idx="9265">
                <c:v>Flight3887</c:v>
              </c:pt>
              <c:pt idx="9266">
                <c:v>Flight4563</c:v>
              </c:pt>
              <c:pt idx="9267">
                <c:v>Flight3216</c:v>
              </c:pt>
              <c:pt idx="9268">
                <c:v>Flight4949</c:v>
              </c:pt>
              <c:pt idx="9269">
                <c:v>Flight4972</c:v>
              </c:pt>
              <c:pt idx="9270">
                <c:v>Flight3389</c:v>
              </c:pt>
              <c:pt idx="9271">
                <c:v>Flight1455</c:v>
              </c:pt>
              <c:pt idx="9272">
                <c:v>Flight1435</c:v>
              </c:pt>
              <c:pt idx="9273">
                <c:v>Flight1779</c:v>
              </c:pt>
              <c:pt idx="9274">
                <c:v>Flight1838</c:v>
              </c:pt>
              <c:pt idx="9275">
                <c:v>Flight2318</c:v>
              </c:pt>
              <c:pt idx="9276">
                <c:v>Flight2254</c:v>
              </c:pt>
              <c:pt idx="9277">
                <c:v>Flight1428</c:v>
              </c:pt>
              <c:pt idx="9278">
                <c:v>Flight2328</c:v>
              </c:pt>
              <c:pt idx="9279">
                <c:v>Flight2095</c:v>
              </c:pt>
              <c:pt idx="9280">
                <c:v>Flight2084</c:v>
              </c:pt>
              <c:pt idx="9281">
                <c:v>Flight2807</c:v>
              </c:pt>
              <c:pt idx="9282">
                <c:v>Flight2192</c:v>
              </c:pt>
              <c:pt idx="9283">
                <c:v>Flight195</c:v>
              </c:pt>
              <c:pt idx="9284">
                <c:v>Flight2453</c:v>
              </c:pt>
              <c:pt idx="9285">
                <c:v>Flight2447</c:v>
              </c:pt>
              <c:pt idx="9286">
                <c:v>Flight2404</c:v>
              </c:pt>
              <c:pt idx="9287">
                <c:v>Flight1581</c:v>
              </c:pt>
              <c:pt idx="9288">
                <c:v>Flight2451</c:v>
              </c:pt>
              <c:pt idx="9289">
                <c:v>Flight3035</c:v>
              </c:pt>
              <c:pt idx="9290">
                <c:v>Flight8788</c:v>
              </c:pt>
              <c:pt idx="9291">
                <c:v>Flight7513</c:v>
              </c:pt>
              <c:pt idx="9292">
                <c:v>Flight852</c:v>
              </c:pt>
              <c:pt idx="9293">
                <c:v>Flight7716</c:v>
              </c:pt>
              <c:pt idx="9294">
                <c:v>Flight7851</c:v>
              </c:pt>
              <c:pt idx="9295">
                <c:v>Flight9625</c:v>
              </c:pt>
              <c:pt idx="9296">
                <c:v>Flight8065</c:v>
              </c:pt>
              <c:pt idx="9297">
                <c:v>Flight8563</c:v>
              </c:pt>
              <c:pt idx="9298">
                <c:v>Flight9165</c:v>
              </c:pt>
              <c:pt idx="9299">
                <c:v>Flight834</c:v>
              </c:pt>
              <c:pt idx="9300">
                <c:v>Flight9377</c:v>
              </c:pt>
              <c:pt idx="9301">
                <c:v>Flight7847</c:v>
              </c:pt>
              <c:pt idx="9302">
                <c:v>Flight8252</c:v>
              </c:pt>
              <c:pt idx="9303">
                <c:v>Flight8025</c:v>
              </c:pt>
              <c:pt idx="9304">
                <c:v>Flight7606</c:v>
              </c:pt>
              <c:pt idx="9305">
                <c:v>Flight8001</c:v>
              </c:pt>
              <c:pt idx="9306">
                <c:v>Flight7107</c:v>
              </c:pt>
              <c:pt idx="9307">
                <c:v>Flight6804</c:v>
              </c:pt>
              <c:pt idx="9308">
                <c:v>Flight6212</c:v>
              </c:pt>
              <c:pt idx="9309">
                <c:v>Flight7232</c:v>
              </c:pt>
              <c:pt idx="9310">
                <c:v>Flight676</c:v>
              </c:pt>
              <c:pt idx="9311">
                <c:v>Flight57</c:v>
              </c:pt>
              <c:pt idx="9312">
                <c:v>Flight5497</c:v>
              </c:pt>
              <c:pt idx="9313">
                <c:v>Flight7072</c:v>
              </c:pt>
              <c:pt idx="9314">
                <c:v>Flight6173</c:v>
              </c:pt>
              <c:pt idx="9315">
                <c:v>Flight4328</c:v>
              </c:pt>
              <c:pt idx="9316">
                <c:v>Flight4619</c:v>
              </c:pt>
              <c:pt idx="9317">
                <c:v>Flight4502</c:v>
              </c:pt>
              <c:pt idx="9318">
                <c:v>Flight5201</c:v>
              </c:pt>
              <c:pt idx="9319">
                <c:v>Flight3804</c:v>
              </c:pt>
              <c:pt idx="9320">
                <c:v>Flight4533</c:v>
              </c:pt>
              <c:pt idx="9321">
                <c:v>Flight4345</c:v>
              </c:pt>
              <c:pt idx="9322">
                <c:v>Flight4701</c:v>
              </c:pt>
              <c:pt idx="9323">
                <c:v>Flight4859</c:v>
              </c:pt>
              <c:pt idx="9324">
                <c:v>Flight3836</c:v>
              </c:pt>
              <c:pt idx="9325">
                <c:v>Flight3824</c:v>
              </c:pt>
              <c:pt idx="9326">
                <c:v>Flight3754</c:v>
              </c:pt>
              <c:pt idx="9327">
                <c:v>Flight5117</c:v>
              </c:pt>
              <c:pt idx="9328">
                <c:v>Flight2092</c:v>
              </c:pt>
              <c:pt idx="9329">
                <c:v>Flight2235</c:v>
              </c:pt>
              <c:pt idx="9330">
                <c:v>Flight2584</c:v>
              </c:pt>
              <c:pt idx="9331">
                <c:v>Flight1890</c:v>
              </c:pt>
              <c:pt idx="9332">
                <c:v>Flight2488</c:v>
              </c:pt>
              <c:pt idx="9333">
                <c:v>Flight2284</c:v>
              </c:pt>
              <c:pt idx="9334">
                <c:v>Flight2057</c:v>
              </c:pt>
              <c:pt idx="9335">
                <c:v>Flight7683</c:v>
              </c:pt>
              <c:pt idx="9336">
                <c:v>Flight829</c:v>
              </c:pt>
              <c:pt idx="9337">
                <c:v>Flight769</c:v>
              </c:pt>
              <c:pt idx="9338">
                <c:v>Flight8725</c:v>
              </c:pt>
              <c:pt idx="9339">
                <c:v>Flight7850</c:v>
              </c:pt>
              <c:pt idx="9340">
                <c:v>Flight8169</c:v>
              </c:pt>
              <c:pt idx="9341">
                <c:v>Flight8010</c:v>
              </c:pt>
              <c:pt idx="9342">
                <c:v>Flight9607</c:v>
              </c:pt>
              <c:pt idx="9343">
                <c:v>Flight9135</c:v>
              </c:pt>
              <c:pt idx="9344">
                <c:v>Flight7820</c:v>
              </c:pt>
              <c:pt idx="9345">
                <c:v>Flight9291</c:v>
              </c:pt>
              <c:pt idx="9346">
                <c:v>Flight9187</c:v>
              </c:pt>
              <c:pt idx="9347">
                <c:v>Flight8238</c:v>
              </c:pt>
              <c:pt idx="9348">
                <c:v>Flight8218</c:v>
              </c:pt>
              <c:pt idx="9349">
                <c:v>Flight9372</c:v>
              </c:pt>
              <c:pt idx="9350">
                <c:v>Flight8244</c:v>
              </c:pt>
              <c:pt idx="9351">
                <c:v>Flight768</c:v>
              </c:pt>
              <c:pt idx="9352">
                <c:v>Flight8387</c:v>
              </c:pt>
              <c:pt idx="9353">
                <c:v>Flight974</c:v>
              </c:pt>
              <c:pt idx="9354">
                <c:v>Flight8189</c:v>
              </c:pt>
              <c:pt idx="9355">
                <c:v>Flight9557</c:v>
              </c:pt>
              <c:pt idx="9356">
                <c:v>Flight8358</c:v>
              </c:pt>
              <c:pt idx="9357">
                <c:v>Flight7754</c:v>
              </c:pt>
              <c:pt idx="9358">
                <c:v>Flight8176</c:v>
              </c:pt>
              <c:pt idx="9359">
                <c:v>Flight8628</c:v>
              </c:pt>
              <c:pt idx="9360">
                <c:v>Flight7674</c:v>
              </c:pt>
              <c:pt idx="9361">
                <c:v>Flight8478</c:v>
              </c:pt>
              <c:pt idx="9362">
                <c:v>Flight8820</c:v>
              </c:pt>
              <c:pt idx="9363">
                <c:v>Flight7682</c:v>
              </c:pt>
              <c:pt idx="9364">
                <c:v>Flight7760</c:v>
              </c:pt>
              <c:pt idx="9365">
                <c:v>Flight8616</c:v>
              </c:pt>
              <c:pt idx="9366">
                <c:v>Flight8822</c:v>
              </c:pt>
              <c:pt idx="9367">
                <c:v>Flight862</c:v>
              </c:pt>
              <c:pt idx="9368">
                <c:v>Flight7580</c:v>
              </c:pt>
              <c:pt idx="9369">
                <c:v>Flight9028</c:v>
              </c:pt>
              <c:pt idx="9370">
                <c:v>Flight6916</c:v>
              </c:pt>
              <c:pt idx="9371">
                <c:v>Flight5721</c:v>
              </c:pt>
              <c:pt idx="9372">
                <c:v>Flight5892</c:v>
              </c:pt>
              <c:pt idx="9373">
                <c:v>Flight6676</c:v>
              </c:pt>
              <c:pt idx="9374">
                <c:v>Flight5609</c:v>
              </c:pt>
              <c:pt idx="9375">
                <c:v>Flight7158</c:v>
              </c:pt>
              <c:pt idx="9376">
                <c:v>Flight7496</c:v>
              </c:pt>
              <c:pt idx="9377">
                <c:v>Flight6207</c:v>
              </c:pt>
              <c:pt idx="9378">
                <c:v>Flight6356</c:v>
              </c:pt>
              <c:pt idx="9379">
                <c:v>Flight6753</c:v>
              </c:pt>
              <c:pt idx="9380">
                <c:v>Flight6560</c:v>
              </c:pt>
              <c:pt idx="9381">
                <c:v>Flight6799</c:v>
              </c:pt>
              <c:pt idx="9382">
                <c:v>Flight6022</c:v>
              </c:pt>
              <c:pt idx="9383">
                <c:v>Flight6527</c:v>
              </c:pt>
              <c:pt idx="9384">
                <c:v>Flight7197</c:v>
              </c:pt>
              <c:pt idx="9385">
                <c:v>Flight6985</c:v>
              </c:pt>
              <c:pt idx="9386">
                <c:v>Flight5535</c:v>
              </c:pt>
              <c:pt idx="9387">
                <c:v>Flight708</c:v>
              </c:pt>
              <c:pt idx="9388">
                <c:v>Flight6479</c:v>
              </c:pt>
              <c:pt idx="9389">
                <c:v>Flight663</c:v>
              </c:pt>
              <c:pt idx="9390">
                <c:v>Flight6621</c:v>
              </c:pt>
              <c:pt idx="9391">
                <c:v>Flight6389</c:v>
              </c:pt>
              <c:pt idx="9392">
                <c:v>Flight6910</c:v>
              </c:pt>
              <c:pt idx="9393">
                <c:v>Flight5691</c:v>
              </c:pt>
              <c:pt idx="9394">
                <c:v>Flight6840</c:v>
              </c:pt>
              <c:pt idx="9395">
                <c:v>Flight6309</c:v>
              </c:pt>
              <c:pt idx="9396">
                <c:v>Flight6287</c:v>
              </c:pt>
              <c:pt idx="9397">
                <c:v>Flight7462</c:v>
              </c:pt>
              <c:pt idx="9398">
                <c:v>Flight7377</c:v>
              </c:pt>
              <c:pt idx="9399">
                <c:v>Flight7379</c:v>
              </c:pt>
              <c:pt idx="9400">
                <c:v>Flight6490</c:v>
              </c:pt>
              <c:pt idx="9401">
                <c:v>Flight6558</c:v>
              </c:pt>
              <c:pt idx="9402">
                <c:v>Flight6414</c:v>
              </c:pt>
              <c:pt idx="9403">
                <c:v>Flight6707</c:v>
              </c:pt>
              <c:pt idx="9404">
                <c:v>Flight7319</c:v>
              </c:pt>
              <c:pt idx="9405">
                <c:v>Flight7342</c:v>
              </c:pt>
              <c:pt idx="9406">
                <c:v>Flight7363</c:v>
              </c:pt>
              <c:pt idx="9407">
                <c:v>Flight688</c:v>
              </c:pt>
              <c:pt idx="9408">
                <c:v>Flight6175</c:v>
              </c:pt>
              <c:pt idx="9409">
                <c:v>Flight652</c:v>
              </c:pt>
              <c:pt idx="9410">
                <c:v>Flight3838</c:v>
              </c:pt>
              <c:pt idx="9411">
                <c:v>Flight3842</c:v>
              </c:pt>
              <c:pt idx="9412">
                <c:v>Flight3937</c:v>
              </c:pt>
              <c:pt idx="9413">
                <c:v>Flight5208</c:v>
              </c:pt>
              <c:pt idx="9414">
                <c:v>Flight3882</c:v>
              </c:pt>
              <c:pt idx="9415">
                <c:v>Flight4531</c:v>
              </c:pt>
              <c:pt idx="9416">
                <c:v>Flight5185</c:v>
              </c:pt>
              <c:pt idx="9417">
                <c:v>Flight4651</c:v>
              </c:pt>
              <c:pt idx="9418">
                <c:v>Flight4355</c:v>
              </c:pt>
              <c:pt idx="9419">
                <c:v>Flight4769</c:v>
              </c:pt>
              <c:pt idx="9420">
                <c:v>Flight5203</c:v>
              </c:pt>
              <c:pt idx="9421">
                <c:v>Flight4325</c:v>
              </c:pt>
              <c:pt idx="9422">
                <c:v>Flight4628</c:v>
              </c:pt>
              <c:pt idx="9423">
                <c:v>Flight4594</c:v>
              </c:pt>
              <c:pt idx="9424">
                <c:v>Flight4013</c:v>
              </c:pt>
              <c:pt idx="9425">
                <c:v>Flight427</c:v>
              </c:pt>
              <c:pt idx="9426">
                <c:v>Flight4472</c:v>
              </c:pt>
              <c:pt idx="9427">
                <c:v>Flight4459</c:v>
              </c:pt>
              <c:pt idx="9428">
                <c:v>Flight3780</c:v>
              </c:pt>
              <c:pt idx="9429">
                <c:v>Flight495</c:v>
              </c:pt>
              <c:pt idx="9430">
                <c:v>Flight5084</c:v>
              </c:pt>
              <c:pt idx="9431">
                <c:v>Flight4644</c:v>
              </c:pt>
              <c:pt idx="9432">
                <c:v>Flight4085</c:v>
              </c:pt>
              <c:pt idx="9433">
                <c:v>Flight3260</c:v>
              </c:pt>
              <c:pt idx="9434">
                <c:v>Flight3832</c:v>
              </c:pt>
              <c:pt idx="9435">
                <c:v>Flight3965</c:v>
              </c:pt>
              <c:pt idx="9436">
                <c:v>Flight5035</c:v>
              </c:pt>
              <c:pt idx="9437">
                <c:v>Flight3851</c:v>
              </c:pt>
              <c:pt idx="9438">
                <c:v>Flight489</c:v>
              </c:pt>
              <c:pt idx="9439">
                <c:v>Flight3544</c:v>
              </c:pt>
              <c:pt idx="9440">
                <c:v>Flight3183</c:v>
              </c:pt>
              <c:pt idx="9441">
                <c:v>Flight3169</c:v>
              </c:pt>
              <c:pt idx="9442">
                <c:v>Flight3550</c:v>
              </c:pt>
              <c:pt idx="9443">
                <c:v>Flight4323</c:v>
              </c:pt>
              <c:pt idx="9444">
                <c:v>Flight4902</c:v>
              </c:pt>
              <c:pt idx="9445">
                <c:v>Flight4746</c:v>
              </c:pt>
              <c:pt idx="9446">
                <c:v>Flight3632</c:v>
              </c:pt>
              <c:pt idx="9447">
                <c:v>Flight4083</c:v>
              </c:pt>
              <c:pt idx="9448">
                <c:v>Flight4848</c:v>
              </c:pt>
              <c:pt idx="9449">
                <c:v>Flight4720</c:v>
              </c:pt>
              <c:pt idx="9450">
                <c:v>Flight3381</c:v>
              </c:pt>
              <c:pt idx="9451">
                <c:v>Flight2987</c:v>
              </c:pt>
              <c:pt idx="9452">
                <c:v>Flight1691</c:v>
              </c:pt>
              <c:pt idx="9453">
                <c:v>Flight2601</c:v>
              </c:pt>
              <c:pt idx="9454">
                <c:v>Flight1816</c:v>
              </c:pt>
              <c:pt idx="9455">
                <c:v>Flight2190</c:v>
              </c:pt>
              <c:pt idx="9456">
                <c:v>Flight1739</c:v>
              </c:pt>
              <c:pt idx="9457">
                <c:v>Flight2637</c:v>
              </c:pt>
              <c:pt idx="9458">
                <c:v>Flight2218</c:v>
              </c:pt>
              <c:pt idx="9459">
                <c:v>Flight146</c:v>
              </c:pt>
              <c:pt idx="9460">
                <c:v>Flight2719</c:v>
              </c:pt>
              <c:pt idx="9461">
                <c:v>Flight2894</c:v>
              </c:pt>
              <c:pt idx="9462">
                <c:v>Flight2629</c:v>
              </c:pt>
              <c:pt idx="9463">
                <c:v>Flight223</c:v>
              </c:pt>
              <c:pt idx="9464">
                <c:v>Flight10</c:v>
              </c:pt>
              <c:pt idx="9465">
                <c:v>Flight2573</c:v>
              </c:pt>
              <c:pt idx="9466">
                <c:v>Flight2816</c:v>
              </c:pt>
              <c:pt idx="9467">
                <c:v>Flight1321</c:v>
              </c:pt>
              <c:pt idx="9468">
                <c:v>Flight2049</c:v>
              </c:pt>
              <c:pt idx="9469">
                <c:v>Flight1305</c:v>
              </c:pt>
              <c:pt idx="9470">
                <c:v>Flight2671</c:v>
              </c:pt>
              <c:pt idx="9471">
                <c:v>Flight1494</c:v>
              </c:pt>
              <c:pt idx="9472">
                <c:v>Flight1157</c:v>
              </c:pt>
              <c:pt idx="9473">
                <c:v>Flight162</c:v>
              </c:pt>
              <c:pt idx="9474">
                <c:v>Flight2293</c:v>
              </c:pt>
              <c:pt idx="9475">
                <c:v>Flight1927</c:v>
              </c:pt>
              <c:pt idx="9476">
                <c:v>Flight1630</c:v>
              </c:pt>
              <c:pt idx="9477">
                <c:v>Flight2058</c:v>
              </c:pt>
              <c:pt idx="9478">
                <c:v>Flight1387</c:v>
              </c:pt>
              <c:pt idx="9479">
                <c:v>Flight2314</c:v>
              </c:pt>
              <c:pt idx="9480">
                <c:v>Flight1863</c:v>
              </c:pt>
              <c:pt idx="9481">
                <c:v>Flight2390</c:v>
              </c:pt>
              <c:pt idx="9482">
                <c:v>Flight2244</c:v>
              </c:pt>
              <c:pt idx="9483">
                <c:v>Flight2587</c:v>
              </c:pt>
              <c:pt idx="9484">
                <c:v>Flight2417</c:v>
              </c:pt>
              <c:pt idx="9485">
                <c:v>Flight279</c:v>
              </c:pt>
              <c:pt idx="9486">
                <c:v>Flight1045</c:v>
              </c:pt>
              <c:pt idx="9487">
                <c:v>Flight2296</c:v>
              </c:pt>
              <c:pt idx="9488">
                <c:v>Flight2127</c:v>
              </c:pt>
              <c:pt idx="9489">
                <c:v>Flight1403</c:v>
              </c:pt>
              <c:pt idx="9490">
                <c:v>Flight1511</c:v>
              </c:pt>
              <c:pt idx="9491">
                <c:v>Flight1711</c:v>
              </c:pt>
              <c:pt idx="9492">
                <c:v>Flight8735</c:v>
              </c:pt>
              <c:pt idx="9493">
                <c:v>Flight8113</c:v>
              </c:pt>
              <c:pt idx="9494">
                <c:v>Flight8408</c:v>
              </c:pt>
              <c:pt idx="9495">
                <c:v>Flight8601</c:v>
              </c:pt>
              <c:pt idx="9496">
                <c:v>Flight9292</c:v>
              </c:pt>
              <c:pt idx="9497">
                <c:v>Flight7996</c:v>
              </c:pt>
              <c:pt idx="9498">
                <c:v>Flight9211</c:v>
              </c:pt>
              <c:pt idx="9499">
                <c:v>Flight8672</c:v>
              </c:pt>
              <c:pt idx="9500">
                <c:v>Flight8978</c:v>
              </c:pt>
              <c:pt idx="9501">
                <c:v>Flight8606</c:v>
              </c:pt>
              <c:pt idx="9502">
                <c:v>Flight7840</c:v>
              </c:pt>
              <c:pt idx="9503">
                <c:v>Flight8060</c:v>
              </c:pt>
              <c:pt idx="9504">
                <c:v>Flight7593</c:v>
              </c:pt>
              <c:pt idx="9505">
                <c:v>Flight9364</c:v>
              </c:pt>
              <c:pt idx="9506">
                <c:v>Flight8873</c:v>
              </c:pt>
              <c:pt idx="9507">
                <c:v>Flight7609</c:v>
              </c:pt>
              <c:pt idx="9508">
                <c:v>Flight8105</c:v>
              </c:pt>
              <c:pt idx="9509">
                <c:v>Flight7799</c:v>
              </c:pt>
              <c:pt idx="9510">
                <c:v>Flight7873</c:v>
              </c:pt>
              <c:pt idx="9511">
                <c:v>Flight9426</c:v>
              </c:pt>
              <c:pt idx="9512">
                <c:v>Flight8307</c:v>
              </c:pt>
              <c:pt idx="9513">
                <c:v>Flight8639</c:v>
              </c:pt>
              <c:pt idx="9514">
                <c:v>Flight925</c:v>
              </c:pt>
              <c:pt idx="9515">
                <c:v>Flight8673</c:v>
              </c:pt>
              <c:pt idx="9516">
                <c:v>Flight9260</c:v>
              </c:pt>
              <c:pt idx="9517">
                <c:v>Flight934</c:v>
              </c:pt>
              <c:pt idx="9518">
                <c:v>Flight9210</c:v>
              </c:pt>
              <c:pt idx="9519">
                <c:v>Flight8636</c:v>
              </c:pt>
              <c:pt idx="9520">
                <c:v>Flight7812</c:v>
              </c:pt>
              <c:pt idx="9521">
                <c:v>Flight8498</c:v>
              </c:pt>
              <c:pt idx="9522">
                <c:v>Flight7624</c:v>
              </c:pt>
              <c:pt idx="9523">
                <c:v>Flight8793</c:v>
              </c:pt>
              <c:pt idx="9524">
                <c:v>Flight8164</c:v>
              </c:pt>
              <c:pt idx="9525">
                <c:v>Flight8079</c:v>
              </c:pt>
              <c:pt idx="9526">
                <c:v>Flight8769</c:v>
              </c:pt>
              <c:pt idx="9527">
                <c:v>Flight9558</c:v>
              </c:pt>
              <c:pt idx="9528">
                <c:v>Flight8712</c:v>
              </c:pt>
              <c:pt idx="9529">
                <c:v>Flight8153</c:v>
              </c:pt>
              <c:pt idx="9530">
                <c:v>Flight8878</c:v>
              </c:pt>
              <c:pt idx="9531">
                <c:v>Flight8965</c:v>
              </c:pt>
              <c:pt idx="9532">
                <c:v>Flight7848</c:v>
              </c:pt>
              <c:pt idx="9533">
                <c:v>Flight7085</c:v>
              </c:pt>
              <c:pt idx="9534">
                <c:v>Flight6440</c:v>
              </c:pt>
              <c:pt idx="9535">
                <c:v>Flight6019</c:v>
              </c:pt>
              <c:pt idx="9536">
                <c:v>Flight6509</c:v>
              </c:pt>
              <c:pt idx="9537">
                <c:v>Flight7409</c:v>
              </c:pt>
              <c:pt idx="9538">
                <c:v>Flight5873</c:v>
              </c:pt>
              <c:pt idx="9539">
                <c:v>Flight6808</c:v>
              </c:pt>
              <c:pt idx="9540">
                <c:v>Flight6344</c:v>
              </c:pt>
              <c:pt idx="9541">
                <c:v>Flight5411</c:v>
              </c:pt>
              <c:pt idx="9542">
                <c:v>Flight5525</c:v>
              </c:pt>
              <c:pt idx="9543">
                <c:v>Flight6606</c:v>
              </c:pt>
              <c:pt idx="9544">
                <c:v>Flight5589</c:v>
              </c:pt>
              <c:pt idx="9545">
                <c:v>Flight7110</c:v>
              </c:pt>
              <c:pt idx="9546">
                <c:v>Flight7480</c:v>
              </c:pt>
              <c:pt idx="9547">
                <c:v>Flight5482</c:v>
              </c:pt>
              <c:pt idx="9548">
                <c:v>Flight6719</c:v>
              </c:pt>
              <c:pt idx="9549">
                <c:v>Flight7491</c:v>
              </c:pt>
              <c:pt idx="9550">
                <c:v>Flight5641</c:v>
              </c:pt>
              <c:pt idx="9551">
                <c:v>Flight6257</c:v>
              </c:pt>
              <c:pt idx="9552">
                <c:v>Flight5398</c:v>
              </c:pt>
              <c:pt idx="9553">
                <c:v>Flight6964</c:v>
              </c:pt>
              <c:pt idx="9554">
                <c:v>Flight5511</c:v>
              </c:pt>
              <c:pt idx="9555">
                <c:v>Flight7276</c:v>
              </c:pt>
              <c:pt idx="9556">
                <c:v>Flight6057</c:v>
              </c:pt>
              <c:pt idx="9557">
                <c:v>Flight5462</c:v>
              </c:pt>
              <c:pt idx="9558">
                <c:v>Flight7207</c:v>
              </c:pt>
              <c:pt idx="9559">
                <c:v>Flight6746</c:v>
              </c:pt>
              <c:pt idx="9560">
                <c:v>Flight5490</c:v>
              </c:pt>
              <c:pt idx="9561">
                <c:v>Flight6535</c:v>
              </c:pt>
              <c:pt idx="9562">
                <c:v>Flight7161</c:v>
              </c:pt>
              <c:pt idx="9563">
                <c:v>Flight535</c:v>
              </c:pt>
              <c:pt idx="9564">
                <c:v>Flight6769</c:v>
              </c:pt>
              <c:pt idx="9565">
                <c:v>Flight4117</c:v>
              </c:pt>
              <c:pt idx="9566">
                <c:v>Flight3880</c:v>
              </c:pt>
              <c:pt idx="9567">
                <c:v>Flight423</c:v>
              </c:pt>
              <c:pt idx="9568">
                <c:v>Flight4926</c:v>
              </c:pt>
              <c:pt idx="9569">
                <c:v>Flight3617</c:v>
              </c:pt>
              <c:pt idx="9570">
                <c:v>Flight3229</c:v>
              </c:pt>
              <c:pt idx="9571">
                <c:v>Flight3422</c:v>
              </c:pt>
              <c:pt idx="9572">
                <c:v>Flight4039</c:v>
              </c:pt>
              <c:pt idx="9573">
                <c:v>Flight4639</c:v>
              </c:pt>
              <c:pt idx="9574">
                <c:v>Flight3560</c:v>
              </c:pt>
              <c:pt idx="9575">
                <c:v>Flight5136</c:v>
              </c:pt>
              <c:pt idx="9576">
                <c:v>Flight395</c:v>
              </c:pt>
              <c:pt idx="9577">
                <c:v>Flight4706</c:v>
              </c:pt>
              <c:pt idx="9578">
                <c:v>Flight3413</c:v>
              </c:pt>
              <c:pt idx="9579">
                <c:v>Flight5286</c:v>
              </c:pt>
              <c:pt idx="9580">
                <c:v>Flight3510</c:v>
              </c:pt>
              <c:pt idx="9581">
                <c:v>Flight4122</c:v>
              </c:pt>
              <c:pt idx="9582">
                <c:v>Flight3239</c:v>
              </c:pt>
              <c:pt idx="9583">
                <c:v>Flight4928</c:v>
              </c:pt>
              <c:pt idx="9584">
                <c:v>Flight3545</c:v>
              </c:pt>
              <c:pt idx="9585">
                <c:v>Flight4564</c:v>
              </c:pt>
              <c:pt idx="9586">
                <c:v>Flight4184</c:v>
              </c:pt>
              <c:pt idx="9587">
                <c:v>Flight4270</c:v>
              </c:pt>
              <c:pt idx="9588">
                <c:v>Flight3796</c:v>
              </c:pt>
              <c:pt idx="9589">
                <c:v>Flight450</c:v>
              </c:pt>
              <c:pt idx="9590">
                <c:v>Flight3332</c:v>
              </c:pt>
              <c:pt idx="9591">
                <c:v>Flight4589</c:v>
              </c:pt>
              <c:pt idx="9592">
                <c:v>Flight3747</c:v>
              </c:pt>
              <c:pt idx="9593">
                <c:v>Flight4347</c:v>
              </c:pt>
              <c:pt idx="9594">
                <c:v>Flight4860</c:v>
              </c:pt>
              <c:pt idx="9595">
                <c:v>Flight3654</c:v>
              </c:pt>
              <c:pt idx="9596">
                <c:v>Flight5105</c:v>
              </c:pt>
              <c:pt idx="9597">
                <c:v>Flight3721</c:v>
              </c:pt>
              <c:pt idx="9598">
                <c:v>Flight445</c:v>
              </c:pt>
              <c:pt idx="9599">
                <c:v>Flight2555</c:v>
              </c:pt>
              <c:pt idx="9600">
                <c:v>Flight1088</c:v>
              </c:pt>
              <c:pt idx="9601">
                <c:v>Flight2793</c:v>
              </c:pt>
              <c:pt idx="9602">
                <c:v>Flight2464</c:v>
              </c:pt>
              <c:pt idx="9603">
                <c:v>Flight103</c:v>
              </c:pt>
              <c:pt idx="9604">
                <c:v>Flight1984</c:v>
              </c:pt>
              <c:pt idx="9605">
                <c:v>Flight1190</c:v>
              </c:pt>
              <c:pt idx="9606">
                <c:v>Flight2535</c:v>
              </c:pt>
              <c:pt idx="9607">
                <c:v>Flight3025</c:v>
              </c:pt>
              <c:pt idx="9608">
                <c:v>Flight1948</c:v>
              </c:pt>
              <c:pt idx="9609">
                <c:v>Flight1920</c:v>
              </c:pt>
              <c:pt idx="9610">
                <c:v>Flight2387</c:v>
              </c:pt>
              <c:pt idx="9611">
                <c:v>Flight1389</c:v>
              </c:pt>
              <c:pt idx="9612">
                <c:v>Flight1145</c:v>
              </c:pt>
              <c:pt idx="9613">
                <c:v>Flight1869</c:v>
              </c:pt>
              <c:pt idx="9614">
                <c:v>Flight2413</c:v>
              </c:pt>
              <c:pt idx="9615">
                <c:v>Flight1434</c:v>
              </c:pt>
              <c:pt idx="9616">
                <c:v>Flight2739</c:v>
              </c:pt>
              <c:pt idx="9617">
                <c:v>Flight3004</c:v>
              </c:pt>
              <c:pt idx="9618">
                <c:v>Flight2288</c:v>
              </c:pt>
              <c:pt idx="9619">
                <c:v>Flight2922</c:v>
              </c:pt>
              <c:pt idx="9620">
                <c:v>Flight1870</c:v>
              </c:pt>
              <c:pt idx="9621">
                <c:v>Flight1552</c:v>
              </c:pt>
              <c:pt idx="9622">
                <c:v>Flight294</c:v>
              </c:pt>
              <c:pt idx="9623">
                <c:v>Flight2731</c:v>
              </c:pt>
              <c:pt idx="9624">
                <c:v>Flight1941</c:v>
              </c:pt>
              <c:pt idx="9625">
                <c:v>Flight2135</c:v>
              </c:pt>
              <c:pt idx="9626">
                <c:v>Flight3057</c:v>
              </c:pt>
              <c:pt idx="9627">
                <c:v>Flight149</c:v>
              </c:pt>
              <c:pt idx="9628">
                <c:v>Flight1333</c:v>
              </c:pt>
              <c:pt idx="9629">
                <c:v>Flight1421</c:v>
              </c:pt>
              <c:pt idx="9630">
                <c:v>Flight2343</c:v>
              </c:pt>
              <c:pt idx="9631">
                <c:v>Flight1165</c:v>
              </c:pt>
              <c:pt idx="9632">
                <c:v>Flight218</c:v>
              </c:pt>
              <c:pt idx="9633">
                <c:v>Flight3032</c:v>
              </c:pt>
              <c:pt idx="9634">
                <c:v>Flight2729</c:v>
              </c:pt>
              <c:pt idx="9635">
                <c:v>Flight1756</c:v>
              </c:pt>
            </c:strLit>
          </c:cat>
          <c:val>
            <c:numLit>
              <c:formatCode>General</c:formatCode>
              <c:ptCount val="9636"/>
              <c:pt idx="0">
                <c:v>915750</c:v>
              </c:pt>
              <c:pt idx="1">
                <c:v>915750</c:v>
              </c:pt>
              <c:pt idx="2">
                <c:v>915750</c:v>
              </c:pt>
              <c:pt idx="3">
                <c:v>915750</c:v>
              </c:pt>
              <c:pt idx="4">
                <c:v>895950</c:v>
              </c:pt>
              <c:pt idx="5">
                <c:v>832500</c:v>
              </c:pt>
              <c:pt idx="6">
                <c:v>832500</c:v>
              </c:pt>
              <c:pt idx="7">
                <c:v>832500</c:v>
              </c:pt>
              <c:pt idx="8">
                <c:v>832500</c:v>
              </c:pt>
              <c:pt idx="9">
                <c:v>832500</c:v>
              </c:pt>
              <c:pt idx="10">
                <c:v>832500</c:v>
              </c:pt>
              <c:pt idx="11">
                <c:v>832500</c:v>
              </c:pt>
              <c:pt idx="12">
                <c:v>832500</c:v>
              </c:pt>
              <c:pt idx="13">
                <c:v>832500</c:v>
              </c:pt>
              <c:pt idx="14">
                <c:v>816750</c:v>
              </c:pt>
              <c:pt idx="15">
                <c:v>816750</c:v>
              </c:pt>
              <c:pt idx="16">
                <c:v>814500</c:v>
              </c:pt>
              <c:pt idx="17">
                <c:v>742500</c:v>
              </c:pt>
              <c:pt idx="18">
                <c:v>742500</c:v>
              </c:pt>
              <c:pt idx="19">
                <c:v>742500</c:v>
              </c:pt>
              <c:pt idx="20">
                <c:v>742500</c:v>
              </c:pt>
              <c:pt idx="21">
                <c:v>742500</c:v>
              </c:pt>
              <c:pt idx="22">
                <c:v>742500</c:v>
              </c:pt>
              <c:pt idx="23">
                <c:v>742500</c:v>
              </c:pt>
              <c:pt idx="24">
                <c:v>93656.25</c:v>
              </c:pt>
              <c:pt idx="25">
                <c:v>93656.25</c:v>
              </c:pt>
              <c:pt idx="26">
                <c:v>93656.25</c:v>
              </c:pt>
              <c:pt idx="27">
                <c:v>93656.25</c:v>
              </c:pt>
              <c:pt idx="28">
                <c:v>93656.25</c:v>
              </c:pt>
              <c:pt idx="29">
                <c:v>93656.25</c:v>
              </c:pt>
              <c:pt idx="30">
                <c:v>93656.25</c:v>
              </c:pt>
              <c:pt idx="31">
                <c:v>93656.25</c:v>
              </c:pt>
              <c:pt idx="32">
                <c:v>93656.25</c:v>
              </c:pt>
              <c:pt idx="33">
                <c:v>93656.25</c:v>
              </c:pt>
              <c:pt idx="34">
                <c:v>93656.25</c:v>
              </c:pt>
              <c:pt idx="35">
                <c:v>93656.25</c:v>
              </c:pt>
              <c:pt idx="36">
                <c:v>93656.25</c:v>
              </c:pt>
              <c:pt idx="37">
                <c:v>93656.25</c:v>
              </c:pt>
              <c:pt idx="38">
                <c:v>93656.25</c:v>
              </c:pt>
              <c:pt idx="39">
                <c:v>91631.25</c:v>
              </c:pt>
              <c:pt idx="40">
                <c:v>91631.25</c:v>
              </c:pt>
              <c:pt idx="41">
                <c:v>91631.25</c:v>
              </c:pt>
              <c:pt idx="42">
                <c:v>87412.5</c:v>
              </c:pt>
              <c:pt idx="43">
                <c:v>87412.5</c:v>
              </c:pt>
              <c:pt idx="44">
                <c:v>87412.5</c:v>
              </c:pt>
              <c:pt idx="45">
                <c:v>87412.5</c:v>
              </c:pt>
              <c:pt idx="46">
                <c:v>87412.5</c:v>
              </c:pt>
              <c:pt idx="47">
                <c:v>87412.5</c:v>
              </c:pt>
              <c:pt idx="48">
                <c:v>87412.5</c:v>
              </c:pt>
              <c:pt idx="49">
                <c:v>87412.5</c:v>
              </c:pt>
              <c:pt idx="50">
                <c:v>87412.5</c:v>
              </c:pt>
              <c:pt idx="51">
                <c:v>87412.5</c:v>
              </c:pt>
              <c:pt idx="52">
                <c:v>87412.5</c:v>
              </c:pt>
              <c:pt idx="53">
                <c:v>87412.5</c:v>
              </c:pt>
              <c:pt idx="54">
                <c:v>87412.5</c:v>
              </c:pt>
              <c:pt idx="55">
                <c:v>87412.5</c:v>
              </c:pt>
              <c:pt idx="56">
                <c:v>87412.5</c:v>
              </c:pt>
              <c:pt idx="57">
                <c:v>87412.5</c:v>
              </c:pt>
              <c:pt idx="58">
                <c:v>87412.5</c:v>
              </c:pt>
              <c:pt idx="59">
                <c:v>87412.5</c:v>
              </c:pt>
              <c:pt idx="60">
                <c:v>87412.5</c:v>
              </c:pt>
              <c:pt idx="61">
                <c:v>87412.5</c:v>
              </c:pt>
              <c:pt idx="62">
                <c:v>87412.5</c:v>
              </c:pt>
              <c:pt idx="63">
                <c:v>87412.5</c:v>
              </c:pt>
              <c:pt idx="64">
                <c:v>87412.5</c:v>
              </c:pt>
              <c:pt idx="65">
                <c:v>87412.5</c:v>
              </c:pt>
              <c:pt idx="66">
                <c:v>87412.5</c:v>
              </c:pt>
              <c:pt idx="67">
                <c:v>87412.5</c:v>
              </c:pt>
              <c:pt idx="68">
                <c:v>87412.5</c:v>
              </c:pt>
              <c:pt idx="69">
                <c:v>87412.5</c:v>
              </c:pt>
              <c:pt idx="70">
                <c:v>87412.5</c:v>
              </c:pt>
              <c:pt idx="71">
                <c:v>87412.5</c:v>
              </c:pt>
              <c:pt idx="72">
                <c:v>87412.5</c:v>
              </c:pt>
              <c:pt idx="73">
                <c:v>87412.5</c:v>
              </c:pt>
              <c:pt idx="74">
                <c:v>87412.5</c:v>
              </c:pt>
              <c:pt idx="75">
                <c:v>87412.5</c:v>
              </c:pt>
              <c:pt idx="76">
                <c:v>87412.5</c:v>
              </c:pt>
              <c:pt idx="77">
                <c:v>87412.5</c:v>
              </c:pt>
              <c:pt idx="78">
                <c:v>87412.5</c:v>
              </c:pt>
              <c:pt idx="79">
                <c:v>87412.5</c:v>
              </c:pt>
              <c:pt idx="80">
                <c:v>87412.5</c:v>
              </c:pt>
              <c:pt idx="81">
                <c:v>87412.5</c:v>
              </c:pt>
              <c:pt idx="82">
                <c:v>87412.5</c:v>
              </c:pt>
              <c:pt idx="83">
                <c:v>87412.5</c:v>
              </c:pt>
              <c:pt idx="84">
                <c:v>87412.5</c:v>
              </c:pt>
              <c:pt idx="85">
                <c:v>87412.5</c:v>
              </c:pt>
              <c:pt idx="86">
                <c:v>85522.5</c:v>
              </c:pt>
              <c:pt idx="87">
                <c:v>85522.5</c:v>
              </c:pt>
              <c:pt idx="88">
                <c:v>85522.5</c:v>
              </c:pt>
              <c:pt idx="89">
                <c:v>85522.5</c:v>
              </c:pt>
              <c:pt idx="90">
                <c:v>85522.5</c:v>
              </c:pt>
              <c:pt idx="91">
                <c:v>85522.5</c:v>
              </c:pt>
              <c:pt idx="92">
                <c:v>85522.5</c:v>
              </c:pt>
              <c:pt idx="93">
                <c:v>83531.25</c:v>
              </c:pt>
              <c:pt idx="94">
                <c:v>83531.25</c:v>
              </c:pt>
              <c:pt idx="95">
                <c:v>83531.25</c:v>
              </c:pt>
              <c:pt idx="96">
                <c:v>83531.25</c:v>
              </c:pt>
              <c:pt idx="97">
                <c:v>81585</c:v>
              </c:pt>
              <c:pt idx="98">
                <c:v>81585</c:v>
              </c:pt>
              <c:pt idx="99">
                <c:v>81585</c:v>
              </c:pt>
              <c:pt idx="100">
                <c:v>81585</c:v>
              </c:pt>
              <c:pt idx="101">
                <c:v>81585</c:v>
              </c:pt>
              <c:pt idx="102">
                <c:v>81585</c:v>
              </c:pt>
              <c:pt idx="103">
                <c:v>81585</c:v>
              </c:pt>
              <c:pt idx="104">
                <c:v>81585</c:v>
              </c:pt>
              <c:pt idx="105">
                <c:v>81585</c:v>
              </c:pt>
              <c:pt idx="106">
                <c:v>81585</c:v>
              </c:pt>
              <c:pt idx="107">
                <c:v>81585</c:v>
              </c:pt>
              <c:pt idx="108">
                <c:v>81585</c:v>
              </c:pt>
              <c:pt idx="109">
                <c:v>81585</c:v>
              </c:pt>
              <c:pt idx="110">
                <c:v>81585</c:v>
              </c:pt>
              <c:pt idx="111">
                <c:v>81585</c:v>
              </c:pt>
              <c:pt idx="112">
                <c:v>81585</c:v>
              </c:pt>
              <c:pt idx="113">
                <c:v>81585</c:v>
              </c:pt>
              <c:pt idx="114">
                <c:v>81585</c:v>
              </c:pt>
              <c:pt idx="115">
                <c:v>81585</c:v>
              </c:pt>
              <c:pt idx="116">
                <c:v>81585</c:v>
              </c:pt>
              <c:pt idx="117">
                <c:v>81585</c:v>
              </c:pt>
              <c:pt idx="118">
                <c:v>81585</c:v>
              </c:pt>
              <c:pt idx="119">
                <c:v>81585</c:v>
              </c:pt>
              <c:pt idx="120">
                <c:v>81585</c:v>
              </c:pt>
              <c:pt idx="121">
                <c:v>81585</c:v>
              </c:pt>
              <c:pt idx="122">
                <c:v>81585</c:v>
              </c:pt>
              <c:pt idx="123">
                <c:v>81585</c:v>
              </c:pt>
              <c:pt idx="124">
                <c:v>79821</c:v>
              </c:pt>
              <c:pt idx="125">
                <c:v>79821</c:v>
              </c:pt>
              <c:pt idx="126">
                <c:v>79821</c:v>
              </c:pt>
              <c:pt idx="127">
                <c:v>79821</c:v>
              </c:pt>
              <c:pt idx="128">
                <c:v>77962.5</c:v>
              </c:pt>
              <c:pt idx="129">
                <c:v>77962.5</c:v>
              </c:pt>
              <c:pt idx="130">
                <c:v>77962.5</c:v>
              </c:pt>
              <c:pt idx="131">
                <c:v>77962.5</c:v>
              </c:pt>
              <c:pt idx="132">
                <c:v>77962.5</c:v>
              </c:pt>
              <c:pt idx="133">
                <c:v>77962.5</c:v>
              </c:pt>
              <c:pt idx="134">
                <c:v>77962.5</c:v>
              </c:pt>
              <c:pt idx="135">
                <c:v>77962.5</c:v>
              </c:pt>
              <c:pt idx="136">
                <c:v>77962.5</c:v>
              </c:pt>
              <c:pt idx="137">
                <c:v>77962.5</c:v>
              </c:pt>
              <c:pt idx="138">
                <c:v>77962.5</c:v>
              </c:pt>
              <c:pt idx="139">
                <c:v>77962.5</c:v>
              </c:pt>
              <c:pt idx="140">
                <c:v>77962.5</c:v>
              </c:pt>
              <c:pt idx="141">
                <c:v>77962.5</c:v>
              </c:pt>
              <c:pt idx="142">
                <c:v>77962.5</c:v>
              </c:pt>
              <c:pt idx="143">
                <c:v>77962.5</c:v>
              </c:pt>
              <c:pt idx="144">
                <c:v>77962.5</c:v>
              </c:pt>
              <c:pt idx="145">
                <c:v>77962.5</c:v>
              </c:pt>
              <c:pt idx="146">
                <c:v>77962.5</c:v>
              </c:pt>
              <c:pt idx="147">
                <c:v>77962.5</c:v>
              </c:pt>
              <c:pt idx="148">
                <c:v>77962.5</c:v>
              </c:pt>
              <c:pt idx="149">
                <c:v>77962.5</c:v>
              </c:pt>
              <c:pt idx="150">
                <c:v>77962.5</c:v>
              </c:pt>
              <c:pt idx="151">
                <c:v>77962.5</c:v>
              </c:pt>
              <c:pt idx="152">
                <c:v>77962.5</c:v>
              </c:pt>
              <c:pt idx="153">
                <c:v>74925</c:v>
              </c:pt>
              <c:pt idx="154">
                <c:v>74925</c:v>
              </c:pt>
              <c:pt idx="155">
                <c:v>74925</c:v>
              </c:pt>
              <c:pt idx="156">
                <c:v>74925</c:v>
              </c:pt>
              <c:pt idx="157">
                <c:v>74925</c:v>
              </c:pt>
              <c:pt idx="158">
                <c:v>74925</c:v>
              </c:pt>
              <c:pt idx="159">
                <c:v>74925</c:v>
              </c:pt>
              <c:pt idx="160">
                <c:v>74925</c:v>
              </c:pt>
              <c:pt idx="161">
                <c:v>74925</c:v>
              </c:pt>
              <c:pt idx="162">
                <c:v>74925</c:v>
              </c:pt>
              <c:pt idx="163">
                <c:v>74925</c:v>
              </c:pt>
              <c:pt idx="164">
                <c:v>74925</c:v>
              </c:pt>
              <c:pt idx="165">
                <c:v>74925</c:v>
              </c:pt>
              <c:pt idx="166">
                <c:v>74925</c:v>
              </c:pt>
              <c:pt idx="167">
                <c:v>74925</c:v>
              </c:pt>
              <c:pt idx="168">
                <c:v>74925</c:v>
              </c:pt>
              <c:pt idx="169">
                <c:v>74925</c:v>
              </c:pt>
              <c:pt idx="170">
                <c:v>74925</c:v>
              </c:pt>
              <c:pt idx="171">
                <c:v>74925</c:v>
              </c:pt>
              <c:pt idx="172">
                <c:v>74925</c:v>
              </c:pt>
              <c:pt idx="173">
                <c:v>74925</c:v>
              </c:pt>
              <c:pt idx="174">
                <c:v>74925</c:v>
              </c:pt>
              <c:pt idx="175">
                <c:v>74925</c:v>
              </c:pt>
              <c:pt idx="176">
                <c:v>74925</c:v>
              </c:pt>
              <c:pt idx="177">
                <c:v>74925</c:v>
              </c:pt>
              <c:pt idx="178">
                <c:v>74925</c:v>
              </c:pt>
              <c:pt idx="179">
                <c:v>74925</c:v>
              </c:pt>
              <c:pt idx="180">
                <c:v>74925</c:v>
              </c:pt>
              <c:pt idx="181">
                <c:v>73305</c:v>
              </c:pt>
              <c:pt idx="182">
                <c:v>73305</c:v>
              </c:pt>
              <c:pt idx="183">
                <c:v>73305</c:v>
              </c:pt>
              <c:pt idx="184">
                <c:v>73305</c:v>
              </c:pt>
              <c:pt idx="185">
                <c:v>73305</c:v>
              </c:pt>
              <c:pt idx="186">
                <c:v>73305</c:v>
              </c:pt>
              <c:pt idx="187">
                <c:v>73305</c:v>
              </c:pt>
              <c:pt idx="188">
                <c:v>73305</c:v>
              </c:pt>
              <c:pt idx="189">
                <c:v>73305</c:v>
              </c:pt>
              <c:pt idx="190">
                <c:v>73305</c:v>
              </c:pt>
              <c:pt idx="191">
                <c:v>73305</c:v>
              </c:pt>
              <c:pt idx="192">
                <c:v>73305</c:v>
              </c:pt>
              <c:pt idx="193">
                <c:v>73305</c:v>
              </c:pt>
              <c:pt idx="194">
                <c:v>73305</c:v>
              </c:pt>
              <c:pt idx="195">
                <c:v>73305</c:v>
              </c:pt>
              <c:pt idx="196">
                <c:v>73305</c:v>
              </c:pt>
              <c:pt idx="197">
                <c:v>73305</c:v>
              </c:pt>
              <c:pt idx="198">
                <c:v>73305</c:v>
              </c:pt>
              <c:pt idx="199">
                <c:v>73305</c:v>
              </c:pt>
              <c:pt idx="200">
                <c:v>73305</c:v>
              </c:pt>
              <c:pt idx="201">
                <c:v>73305</c:v>
              </c:pt>
              <c:pt idx="202">
                <c:v>73305</c:v>
              </c:pt>
              <c:pt idx="203">
                <c:v>73305</c:v>
              </c:pt>
              <c:pt idx="204">
                <c:v>72765</c:v>
              </c:pt>
              <c:pt idx="205">
                <c:v>72765</c:v>
              </c:pt>
              <c:pt idx="206">
                <c:v>72765</c:v>
              </c:pt>
              <c:pt idx="207">
                <c:v>72765</c:v>
              </c:pt>
              <c:pt idx="208">
                <c:v>72765</c:v>
              </c:pt>
              <c:pt idx="209">
                <c:v>72765</c:v>
              </c:pt>
              <c:pt idx="210">
                <c:v>72765</c:v>
              </c:pt>
              <c:pt idx="211">
                <c:v>72765</c:v>
              </c:pt>
              <c:pt idx="212">
                <c:v>72765</c:v>
              </c:pt>
              <c:pt idx="213">
                <c:v>72765</c:v>
              </c:pt>
              <c:pt idx="214">
                <c:v>72765</c:v>
              </c:pt>
              <c:pt idx="215">
                <c:v>72765</c:v>
              </c:pt>
              <c:pt idx="216">
                <c:v>72765</c:v>
              </c:pt>
              <c:pt idx="217">
                <c:v>72765</c:v>
              </c:pt>
              <c:pt idx="218">
                <c:v>72765</c:v>
              </c:pt>
              <c:pt idx="219">
                <c:v>72765</c:v>
              </c:pt>
              <c:pt idx="220">
                <c:v>72765</c:v>
              </c:pt>
              <c:pt idx="221">
                <c:v>72765</c:v>
              </c:pt>
              <c:pt idx="222">
                <c:v>72765</c:v>
              </c:pt>
              <c:pt idx="223">
                <c:v>72765</c:v>
              </c:pt>
              <c:pt idx="224">
                <c:v>72765</c:v>
              </c:pt>
              <c:pt idx="225">
                <c:v>72765</c:v>
              </c:pt>
              <c:pt idx="226">
                <c:v>72427.5</c:v>
              </c:pt>
              <c:pt idx="227">
                <c:v>72427.5</c:v>
              </c:pt>
              <c:pt idx="228">
                <c:v>69930</c:v>
              </c:pt>
              <c:pt idx="229">
                <c:v>69930</c:v>
              </c:pt>
              <c:pt idx="230">
                <c:v>69930</c:v>
              </c:pt>
              <c:pt idx="231">
                <c:v>69930</c:v>
              </c:pt>
              <c:pt idx="232">
                <c:v>69930</c:v>
              </c:pt>
              <c:pt idx="233">
                <c:v>69930</c:v>
              </c:pt>
              <c:pt idx="234">
                <c:v>69930</c:v>
              </c:pt>
              <c:pt idx="235">
                <c:v>69930</c:v>
              </c:pt>
              <c:pt idx="236">
                <c:v>69930</c:v>
              </c:pt>
              <c:pt idx="237">
                <c:v>69930</c:v>
              </c:pt>
              <c:pt idx="238">
                <c:v>69930</c:v>
              </c:pt>
              <c:pt idx="239">
                <c:v>69930</c:v>
              </c:pt>
              <c:pt idx="240">
                <c:v>69930</c:v>
              </c:pt>
              <c:pt idx="241">
                <c:v>69930</c:v>
              </c:pt>
              <c:pt idx="242">
                <c:v>69930</c:v>
              </c:pt>
              <c:pt idx="243">
                <c:v>69930</c:v>
              </c:pt>
              <c:pt idx="244">
                <c:v>69930</c:v>
              </c:pt>
              <c:pt idx="245">
                <c:v>69930</c:v>
              </c:pt>
              <c:pt idx="246">
                <c:v>69930</c:v>
              </c:pt>
              <c:pt idx="247">
                <c:v>69930</c:v>
              </c:pt>
              <c:pt idx="248">
                <c:v>69930</c:v>
              </c:pt>
              <c:pt idx="249">
                <c:v>69930</c:v>
              </c:pt>
              <c:pt idx="250">
                <c:v>69930</c:v>
              </c:pt>
              <c:pt idx="251">
                <c:v>69930</c:v>
              </c:pt>
              <c:pt idx="252">
                <c:v>69930</c:v>
              </c:pt>
              <c:pt idx="253">
                <c:v>69930</c:v>
              </c:pt>
              <c:pt idx="254">
                <c:v>69930</c:v>
              </c:pt>
              <c:pt idx="255">
                <c:v>69930</c:v>
              </c:pt>
              <c:pt idx="256">
                <c:v>69930</c:v>
              </c:pt>
              <c:pt idx="257">
                <c:v>69930</c:v>
              </c:pt>
              <c:pt idx="258">
                <c:v>69930</c:v>
              </c:pt>
              <c:pt idx="259">
                <c:v>68681.25</c:v>
              </c:pt>
              <c:pt idx="260">
                <c:v>68681.25</c:v>
              </c:pt>
              <c:pt idx="261">
                <c:v>68681.25</c:v>
              </c:pt>
              <c:pt idx="262">
                <c:v>68681.25</c:v>
              </c:pt>
              <c:pt idx="263">
                <c:v>68681.25</c:v>
              </c:pt>
              <c:pt idx="264">
                <c:v>68681.25</c:v>
              </c:pt>
              <c:pt idx="265">
                <c:v>68681.25</c:v>
              </c:pt>
              <c:pt idx="266">
                <c:v>68681.25</c:v>
              </c:pt>
              <c:pt idx="267">
                <c:v>68681.25</c:v>
              </c:pt>
              <c:pt idx="268">
                <c:v>68681.25</c:v>
              </c:pt>
              <c:pt idx="269">
                <c:v>68681.25</c:v>
              </c:pt>
              <c:pt idx="270">
                <c:v>68681.25</c:v>
              </c:pt>
              <c:pt idx="271">
                <c:v>68681.25</c:v>
              </c:pt>
              <c:pt idx="272">
                <c:v>68681.25</c:v>
              </c:pt>
              <c:pt idx="273">
                <c:v>68681.25</c:v>
              </c:pt>
              <c:pt idx="274">
                <c:v>68681.25</c:v>
              </c:pt>
              <c:pt idx="275">
                <c:v>68681.25</c:v>
              </c:pt>
              <c:pt idx="276">
                <c:v>68681.25</c:v>
              </c:pt>
              <c:pt idx="277">
                <c:v>68681.25</c:v>
              </c:pt>
              <c:pt idx="278">
                <c:v>68681.25</c:v>
              </c:pt>
              <c:pt idx="279">
                <c:v>68681.25</c:v>
              </c:pt>
              <c:pt idx="280">
                <c:v>68681.25</c:v>
              </c:pt>
              <c:pt idx="281">
                <c:v>68681.25</c:v>
              </c:pt>
              <c:pt idx="282">
                <c:v>68681.25</c:v>
              </c:pt>
              <c:pt idx="283">
                <c:v>68681.25</c:v>
              </c:pt>
              <c:pt idx="284">
                <c:v>68681.25</c:v>
              </c:pt>
              <c:pt idx="285">
                <c:v>68681.25</c:v>
              </c:pt>
              <c:pt idx="286">
                <c:v>68681.25</c:v>
              </c:pt>
              <c:pt idx="287">
                <c:v>68681.25</c:v>
              </c:pt>
              <c:pt idx="288">
                <c:v>68681.25</c:v>
              </c:pt>
              <c:pt idx="289">
                <c:v>68681.25</c:v>
              </c:pt>
              <c:pt idx="290">
                <c:v>68681.25</c:v>
              </c:pt>
              <c:pt idx="291">
                <c:v>68681.25</c:v>
              </c:pt>
              <c:pt idx="292">
                <c:v>68681.25</c:v>
              </c:pt>
              <c:pt idx="293">
                <c:v>68681.25</c:v>
              </c:pt>
              <c:pt idx="294">
                <c:v>68681.25</c:v>
              </c:pt>
              <c:pt idx="295">
                <c:v>68681.25</c:v>
              </c:pt>
              <c:pt idx="296">
                <c:v>68681.25</c:v>
              </c:pt>
              <c:pt idx="297">
                <c:v>68681.25</c:v>
              </c:pt>
              <c:pt idx="298">
                <c:v>68681.25</c:v>
              </c:pt>
              <c:pt idx="299">
                <c:v>68681.25</c:v>
              </c:pt>
              <c:pt idx="300">
                <c:v>68681.25</c:v>
              </c:pt>
              <c:pt idx="301">
                <c:v>68681.25</c:v>
              </c:pt>
              <c:pt idx="302">
                <c:v>68681.25</c:v>
              </c:pt>
              <c:pt idx="303">
                <c:v>68681.25</c:v>
              </c:pt>
              <c:pt idx="304">
                <c:v>68681.25</c:v>
              </c:pt>
              <c:pt idx="305">
                <c:v>68681.25</c:v>
              </c:pt>
              <c:pt idx="306">
                <c:v>68681.25</c:v>
              </c:pt>
              <c:pt idx="307">
                <c:v>68681.25</c:v>
              </c:pt>
              <c:pt idx="308">
                <c:v>68681.25</c:v>
              </c:pt>
              <c:pt idx="309">
                <c:v>68681.25</c:v>
              </c:pt>
              <c:pt idx="310">
                <c:v>68681.25</c:v>
              </c:pt>
              <c:pt idx="311">
                <c:v>68681.25</c:v>
              </c:pt>
              <c:pt idx="312">
                <c:v>68681.25</c:v>
              </c:pt>
              <c:pt idx="313">
                <c:v>68681.25</c:v>
              </c:pt>
              <c:pt idx="314">
                <c:v>68681.25</c:v>
              </c:pt>
              <c:pt idx="315">
                <c:v>68681.25</c:v>
              </c:pt>
              <c:pt idx="316">
                <c:v>68681.25</c:v>
              </c:pt>
              <c:pt idx="317">
                <c:v>68681.25</c:v>
              </c:pt>
              <c:pt idx="318">
                <c:v>68681.25</c:v>
              </c:pt>
              <c:pt idx="319">
                <c:v>68681.25</c:v>
              </c:pt>
              <c:pt idx="320">
                <c:v>68681.25</c:v>
              </c:pt>
              <c:pt idx="321">
                <c:v>68681.25</c:v>
              </c:pt>
              <c:pt idx="322">
                <c:v>68681.25</c:v>
              </c:pt>
              <c:pt idx="323">
                <c:v>68681.25</c:v>
              </c:pt>
              <c:pt idx="324">
                <c:v>68681.25</c:v>
              </c:pt>
              <c:pt idx="325">
                <c:v>68681.25</c:v>
              </c:pt>
              <c:pt idx="326">
                <c:v>68681.25</c:v>
              </c:pt>
              <c:pt idx="327">
                <c:v>68681.25</c:v>
              </c:pt>
              <c:pt idx="328">
                <c:v>68681.25</c:v>
              </c:pt>
              <c:pt idx="329">
                <c:v>68681.25</c:v>
              </c:pt>
              <c:pt idx="330">
                <c:v>68681.25</c:v>
              </c:pt>
              <c:pt idx="331">
                <c:v>68681.25</c:v>
              </c:pt>
              <c:pt idx="332">
                <c:v>68681.25</c:v>
              </c:pt>
              <c:pt idx="333">
                <c:v>68681.25</c:v>
              </c:pt>
              <c:pt idx="334">
                <c:v>68681.25</c:v>
              </c:pt>
              <c:pt idx="335">
                <c:v>68681.25</c:v>
              </c:pt>
              <c:pt idx="336">
                <c:v>68681.25</c:v>
              </c:pt>
              <c:pt idx="337">
                <c:v>68681.25</c:v>
              </c:pt>
              <c:pt idx="338">
                <c:v>68681.25</c:v>
              </c:pt>
              <c:pt idx="339">
                <c:v>68681.25</c:v>
              </c:pt>
              <c:pt idx="340">
                <c:v>68681.25</c:v>
              </c:pt>
              <c:pt idx="341">
                <c:v>68681.25</c:v>
              </c:pt>
              <c:pt idx="342">
                <c:v>68681.25</c:v>
              </c:pt>
              <c:pt idx="343">
                <c:v>68681.25</c:v>
              </c:pt>
              <c:pt idx="344">
                <c:v>68681.25</c:v>
              </c:pt>
              <c:pt idx="345">
                <c:v>68681.25</c:v>
              </c:pt>
              <c:pt idx="346">
                <c:v>68681.25</c:v>
              </c:pt>
              <c:pt idx="347">
                <c:v>68681.25</c:v>
              </c:pt>
              <c:pt idx="348">
                <c:v>68681.25</c:v>
              </c:pt>
              <c:pt idx="349">
                <c:v>68681.25</c:v>
              </c:pt>
              <c:pt idx="350">
                <c:v>68681.25</c:v>
              </c:pt>
              <c:pt idx="351">
                <c:v>68681.25</c:v>
              </c:pt>
              <c:pt idx="352">
                <c:v>68681.25</c:v>
              </c:pt>
              <c:pt idx="353">
                <c:v>68681.25</c:v>
              </c:pt>
              <c:pt idx="354">
                <c:v>68681.25</c:v>
              </c:pt>
              <c:pt idx="355">
                <c:v>68681.25</c:v>
              </c:pt>
              <c:pt idx="356">
                <c:v>68681.25</c:v>
              </c:pt>
              <c:pt idx="357">
                <c:v>68681.25</c:v>
              </c:pt>
              <c:pt idx="358">
                <c:v>68681.25</c:v>
              </c:pt>
              <c:pt idx="359">
                <c:v>68681.25</c:v>
              </c:pt>
              <c:pt idx="360">
                <c:v>68681.25</c:v>
              </c:pt>
              <c:pt idx="361">
                <c:v>68681.25</c:v>
              </c:pt>
              <c:pt idx="362">
                <c:v>68681.25</c:v>
              </c:pt>
              <c:pt idx="363">
                <c:v>68681.25</c:v>
              </c:pt>
              <c:pt idx="364">
                <c:v>68681.25</c:v>
              </c:pt>
              <c:pt idx="365">
                <c:v>68681.25</c:v>
              </c:pt>
              <c:pt idx="366">
                <c:v>68681.25</c:v>
              </c:pt>
              <c:pt idx="367">
                <c:v>68681.25</c:v>
              </c:pt>
              <c:pt idx="368">
                <c:v>68681.25</c:v>
              </c:pt>
              <c:pt idx="369">
                <c:v>68418</c:v>
              </c:pt>
              <c:pt idx="370">
                <c:v>68418</c:v>
              </c:pt>
              <c:pt idx="371">
                <c:v>68418</c:v>
              </c:pt>
              <c:pt idx="372">
                <c:v>68418</c:v>
              </c:pt>
              <c:pt idx="373">
                <c:v>68418</c:v>
              </c:pt>
              <c:pt idx="374">
                <c:v>67196.25</c:v>
              </c:pt>
              <c:pt idx="375">
                <c:v>67196.25</c:v>
              </c:pt>
              <c:pt idx="376">
                <c:v>67196.25</c:v>
              </c:pt>
              <c:pt idx="377">
                <c:v>67196.25</c:v>
              </c:pt>
              <c:pt idx="378">
                <c:v>67196.25</c:v>
              </c:pt>
              <c:pt idx="379">
                <c:v>67196.25</c:v>
              </c:pt>
              <c:pt idx="380">
                <c:v>67196.25</c:v>
              </c:pt>
              <c:pt idx="381">
                <c:v>67196.25</c:v>
              </c:pt>
              <c:pt idx="382">
                <c:v>67196.25</c:v>
              </c:pt>
              <c:pt idx="383">
                <c:v>67196.25</c:v>
              </c:pt>
              <c:pt idx="384">
                <c:v>67196.25</c:v>
              </c:pt>
              <c:pt idx="385">
                <c:v>67196.25</c:v>
              </c:pt>
              <c:pt idx="386">
                <c:v>67196.25</c:v>
              </c:pt>
              <c:pt idx="387">
                <c:v>67196.25</c:v>
              </c:pt>
              <c:pt idx="388">
                <c:v>67196.25</c:v>
              </c:pt>
              <c:pt idx="389">
                <c:v>67196.25</c:v>
              </c:pt>
              <c:pt idx="390">
                <c:v>67196.25</c:v>
              </c:pt>
              <c:pt idx="391">
                <c:v>67196.25</c:v>
              </c:pt>
              <c:pt idx="392">
                <c:v>67196.25</c:v>
              </c:pt>
              <c:pt idx="393">
                <c:v>67196.25</c:v>
              </c:pt>
              <c:pt idx="394">
                <c:v>67196.25</c:v>
              </c:pt>
              <c:pt idx="395">
                <c:v>67196.25</c:v>
              </c:pt>
              <c:pt idx="396">
                <c:v>67196.25</c:v>
              </c:pt>
              <c:pt idx="397">
                <c:v>67196.25</c:v>
              </c:pt>
              <c:pt idx="398">
                <c:v>67196.25</c:v>
              </c:pt>
              <c:pt idx="399">
                <c:v>67196.25</c:v>
              </c:pt>
              <c:pt idx="400">
                <c:v>66825</c:v>
              </c:pt>
              <c:pt idx="401">
                <c:v>66825</c:v>
              </c:pt>
              <c:pt idx="402">
                <c:v>66825</c:v>
              </c:pt>
              <c:pt idx="403">
                <c:v>66825</c:v>
              </c:pt>
              <c:pt idx="404">
                <c:v>66825</c:v>
              </c:pt>
              <c:pt idx="405">
                <c:v>66825</c:v>
              </c:pt>
              <c:pt idx="406">
                <c:v>66825</c:v>
              </c:pt>
              <c:pt idx="407">
                <c:v>66825</c:v>
              </c:pt>
              <c:pt idx="408">
                <c:v>66825</c:v>
              </c:pt>
              <c:pt idx="409">
                <c:v>66825</c:v>
              </c:pt>
              <c:pt idx="410">
                <c:v>66825</c:v>
              </c:pt>
              <c:pt idx="411">
                <c:v>66825</c:v>
              </c:pt>
              <c:pt idx="412">
                <c:v>66825</c:v>
              </c:pt>
              <c:pt idx="413">
                <c:v>66825</c:v>
              </c:pt>
              <c:pt idx="414">
                <c:v>66825</c:v>
              </c:pt>
              <c:pt idx="415">
                <c:v>66825</c:v>
              </c:pt>
              <c:pt idx="416">
                <c:v>66825</c:v>
              </c:pt>
              <c:pt idx="417">
                <c:v>66825</c:v>
              </c:pt>
              <c:pt idx="418">
                <c:v>66825</c:v>
              </c:pt>
              <c:pt idx="419">
                <c:v>66825</c:v>
              </c:pt>
              <c:pt idx="420">
                <c:v>66825</c:v>
              </c:pt>
              <c:pt idx="421">
                <c:v>66825</c:v>
              </c:pt>
              <c:pt idx="422">
                <c:v>66825</c:v>
              </c:pt>
              <c:pt idx="423">
                <c:v>66825</c:v>
              </c:pt>
              <c:pt idx="424">
                <c:v>66825</c:v>
              </c:pt>
              <c:pt idx="425">
                <c:v>66825</c:v>
              </c:pt>
              <c:pt idx="426">
                <c:v>64597.5</c:v>
              </c:pt>
              <c:pt idx="427">
                <c:v>64597.5</c:v>
              </c:pt>
              <c:pt idx="428">
                <c:v>64102.5</c:v>
              </c:pt>
              <c:pt idx="429">
                <c:v>64102.5</c:v>
              </c:pt>
              <c:pt idx="430">
                <c:v>64102.5</c:v>
              </c:pt>
              <c:pt idx="431">
                <c:v>64102.5</c:v>
              </c:pt>
              <c:pt idx="432">
                <c:v>64102.5</c:v>
              </c:pt>
              <c:pt idx="433">
                <c:v>64102.5</c:v>
              </c:pt>
              <c:pt idx="434">
                <c:v>64102.5</c:v>
              </c:pt>
              <c:pt idx="435">
                <c:v>64102.5</c:v>
              </c:pt>
              <c:pt idx="436">
                <c:v>64102.5</c:v>
              </c:pt>
              <c:pt idx="437">
                <c:v>64102.5</c:v>
              </c:pt>
              <c:pt idx="438">
                <c:v>64102.5</c:v>
              </c:pt>
              <c:pt idx="439">
                <c:v>64102.5</c:v>
              </c:pt>
              <c:pt idx="440">
                <c:v>64102.5</c:v>
              </c:pt>
              <c:pt idx="441">
                <c:v>64102.5</c:v>
              </c:pt>
              <c:pt idx="442">
                <c:v>64102.5</c:v>
              </c:pt>
              <c:pt idx="443">
                <c:v>64102.5</c:v>
              </c:pt>
              <c:pt idx="444">
                <c:v>64102.5</c:v>
              </c:pt>
              <c:pt idx="445">
                <c:v>64102.5</c:v>
              </c:pt>
              <c:pt idx="446">
                <c:v>64102.5</c:v>
              </c:pt>
              <c:pt idx="447">
                <c:v>64102.5</c:v>
              </c:pt>
              <c:pt idx="448">
                <c:v>64102.5</c:v>
              </c:pt>
              <c:pt idx="449">
                <c:v>64102.5</c:v>
              </c:pt>
              <c:pt idx="450">
                <c:v>64102.5</c:v>
              </c:pt>
              <c:pt idx="451">
                <c:v>64102.5</c:v>
              </c:pt>
              <c:pt idx="452">
                <c:v>64102.5</c:v>
              </c:pt>
              <c:pt idx="453">
                <c:v>64102.5</c:v>
              </c:pt>
              <c:pt idx="454">
                <c:v>64102.5</c:v>
              </c:pt>
              <c:pt idx="455">
                <c:v>64102.5</c:v>
              </c:pt>
              <c:pt idx="456">
                <c:v>64102.5</c:v>
              </c:pt>
              <c:pt idx="457">
                <c:v>64102.5</c:v>
              </c:pt>
              <c:pt idx="458">
                <c:v>64102.5</c:v>
              </c:pt>
              <c:pt idx="459">
                <c:v>64102.5</c:v>
              </c:pt>
              <c:pt idx="460">
                <c:v>64102.5</c:v>
              </c:pt>
              <c:pt idx="461">
                <c:v>64102.5</c:v>
              </c:pt>
              <c:pt idx="462">
                <c:v>64102.5</c:v>
              </c:pt>
              <c:pt idx="463">
                <c:v>64102.5</c:v>
              </c:pt>
              <c:pt idx="464">
                <c:v>64102.5</c:v>
              </c:pt>
              <c:pt idx="465">
                <c:v>64102.5</c:v>
              </c:pt>
              <c:pt idx="466">
                <c:v>64102.5</c:v>
              </c:pt>
              <c:pt idx="467">
                <c:v>64102.5</c:v>
              </c:pt>
              <c:pt idx="468">
                <c:v>64102.5</c:v>
              </c:pt>
              <c:pt idx="469">
                <c:v>64102.5</c:v>
              </c:pt>
              <c:pt idx="470">
                <c:v>64102.5</c:v>
              </c:pt>
              <c:pt idx="471">
                <c:v>64102.5</c:v>
              </c:pt>
              <c:pt idx="472">
                <c:v>64102.5</c:v>
              </c:pt>
              <c:pt idx="473">
                <c:v>64102.5</c:v>
              </c:pt>
              <c:pt idx="474">
                <c:v>64102.5</c:v>
              </c:pt>
              <c:pt idx="475">
                <c:v>64102.5</c:v>
              </c:pt>
              <c:pt idx="476">
                <c:v>64102.5</c:v>
              </c:pt>
              <c:pt idx="477">
                <c:v>64102.5</c:v>
              </c:pt>
              <c:pt idx="478">
                <c:v>64102.5</c:v>
              </c:pt>
              <c:pt idx="479">
                <c:v>64102.5</c:v>
              </c:pt>
              <c:pt idx="480">
                <c:v>64102.5</c:v>
              </c:pt>
              <c:pt idx="481">
                <c:v>64102.5</c:v>
              </c:pt>
              <c:pt idx="482">
                <c:v>64102.5</c:v>
              </c:pt>
              <c:pt idx="483">
                <c:v>64102.5</c:v>
              </c:pt>
              <c:pt idx="484">
                <c:v>64102.5</c:v>
              </c:pt>
              <c:pt idx="485">
                <c:v>64102.5</c:v>
              </c:pt>
              <c:pt idx="486">
                <c:v>64102.5</c:v>
              </c:pt>
              <c:pt idx="487">
                <c:v>64102.5</c:v>
              </c:pt>
              <c:pt idx="488">
                <c:v>64102.5</c:v>
              </c:pt>
              <c:pt idx="489">
                <c:v>64102.5</c:v>
              </c:pt>
              <c:pt idx="490">
                <c:v>64102.5</c:v>
              </c:pt>
              <c:pt idx="491">
                <c:v>64102.5</c:v>
              </c:pt>
              <c:pt idx="492">
                <c:v>64102.5</c:v>
              </c:pt>
              <c:pt idx="493">
                <c:v>64102.5</c:v>
              </c:pt>
              <c:pt idx="494">
                <c:v>64102.5</c:v>
              </c:pt>
              <c:pt idx="495">
                <c:v>64102.5</c:v>
              </c:pt>
              <c:pt idx="496">
                <c:v>64102.5</c:v>
              </c:pt>
              <c:pt idx="497">
                <c:v>64102.5</c:v>
              </c:pt>
              <c:pt idx="498">
                <c:v>64102.5</c:v>
              </c:pt>
              <c:pt idx="499">
                <c:v>64102.5</c:v>
              </c:pt>
              <c:pt idx="500">
                <c:v>64102.5</c:v>
              </c:pt>
              <c:pt idx="501">
                <c:v>64102.5</c:v>
              </c:pt>
              <c:pt idx="502">
                <c:v>64102.5</c:v>
              </c:pt>
              <c:pt idx="503">
                <c:v>64102.5</c:v>
              </c:pt>
              <c:pt idx="504">
                <c:v>64102.5</c:v>
              </c:pt>
              <c:pt idx="505">
                <c:v>64102.5</c:v>
              </c:pt>
              <c:pt idx="506">
                <c:v>64102.5</c:v>
              </c:pt>
              <c:pt idx="507">
                <c:v>64102.5</c:v>
              </c:pt>
              <c:pt idx="508">
                <c:v>64102.5</c:v>
              </c:pt>
              <c:pt idx="509">
                <c:v>64102.5</c:v>
              </c:pt>
              <c:pt idx="510">
                <c:v>64102.5</c:v>
              </c:pt>
              <c:pt idx="511">
                <c:v>64102.5</c:v>
              </c:pt>
              <c:pt idx="512">
                <c:v>64102.5</c:v>
              </c:pt>
              <c:pt idx="513">
                <c:v>64102.5</c:v>
              </c:pt>
              <c:pt idx="514">
                <c:v>64102.5</c:v>
              </c:pt>
              <c:pt idx="515">
                <c:v>64102.5</c:v>
              </c:pt>
              <c:pt idx="516">
                <c:v>64102.5</c:v>
              </c:pt>
              <c:pt idx="517">
                <c:v>64102.5</c:v>
              </c:pt>
              <c:pt idx="518">
                <c:v>64102.5</c:v>
              </c:pt>
              <c:pt idx="519">
                <c:v>64102.5</c:v>
              </c:pt>
              <c:pt idx="520">
                <c:v>64102.5</c:v>
              </c:pt>
              <c:pt idx="521">
                <c:v>64102.5</c:v>
              </c:pt>
              <c:pt idx="522">
                <c:v>64102.5</c:v>
              </c:pt>
              <c:pt idx="523">
                <c:v>64102.5</c:v>
              </c:pt>
              <c:pt idx="524">
                <c:v>64102.5</c:v>
              </c:pt>
              <c:pt idx="525">
                <c:v>64102.5</c:v>
              </c:pt>
              <c:pt idx="526">
                <c:v>64102.5</c:v>
              </c:pt>
              <c:pt idx="527">
                <c:v>64102.5</c:v>
              </c:pt>
              <c:pt idx="528">
                <c:v>64102.5</c:v>
              </c:pt>
              <c:pt idx="529">
                <c:v>64102.5</c:v>
              </c:pt>
              <c:pt idx="530">
                <c:v>64102.5</c:v>
              </c:pt>
              <c:pt idx="531">
                <c:v>64102.5</c:v>
              </c:pt>
              <c:pt idx="532">
                <c:v>64102.5</c:v>
              </c:pt>
              <c:pt idx="533">
                <c:v>64102.5</c:v>
              </c:pt>
              <c:pt idx="534">
                <c:v>64102.5</c:v>
              </c:pt>
              <c:pt idx="535">
                <c:v>64102.5</c:v>
              </c:pt>
              <c:pt idx="536">
                <c:v>64102.5</c:v>
              </c:pt>
              <c:pt idx="537">
                <c:v>64102.5</c:v>
              </c:pt>
              <c:pt idx="538">
                <c:v>64102.5</c:v>
              </c:pt>
              <c:pt idx="539">
                <c:v>64102.5</c:v>
              </c:pt>
              <c:pt idx="540">
                <c:v>64102.5</c:v>
              </c:pt>
              <c:pt idx="541">
                <c:v>64102.5</c:v>
              </c:pt>
              <c:pt idx="542">
                <c:v>64102.5</c:v>
              </c:pt>
              <c:pt idx="543">
                <c:v>64102.5</c:v>
              </c:pt>
              <c:pt idx="544">
                <c:v>64102.5</c:v>
              </c:pt>
              <c:pt idx="545">
                <c:v>64102.5</c:v>
              </c:pt>
              <c:pt idx="546">
                <c:v>64102.5</c:v>
              </c:pt>
              <c:pt idx="547">
                <c:v>64102.5</c:v>
              </c:pt>
              <c:pt idx="548">
                <c:v>64102.5</c:v>
              </c:pt>
              <c:pt idx="549">
                <c:v>64102.5</c:v>
              </c:pt>
              <c:pt idx="550">
                <c:v>64102.5</c:v>
              </c:pt>
              <c:pt idx="551">
                <c:v>64102.5</c:v>
              </c:pt>
              <c:pt idx="552">
                <c:v>64102.5</c:v>
              </c:pt>
              <c:pt idx="553">
                <c:v>64102.5</c:v>
              </c:pt>
              <c:pt idx="554">
                <c:v>64102.5</c:v>
              </c:pt>
              <c:pt idx="555">
                <c:v>64102.5</c:v>
              </c:pt>
              <c:pt idx="556">
                <c:v>64102.5</c:v>
              </c:pt>
              <c:pt idx="557">
                <c:v>64102.5</c:v>
              </c:pt>
              <c:pt idx="558">
                <c:v>64102.5</c:v>
              </c:pt>
              <c:pt idx="559">
                <c:v>64102.5</c:v>
              </c:pt>
              <c:pt idx="560">
                <c:v>64102.5</c:v>
              </c:pt>
              <c:pt idx="561">
                <c:v>64102.5</c:v>
              </c:pt>
              <c:pt idx="562">
                <c:v>64102.5</c:v>
              </c:pt>
              <c:pt idx="563">
                <c:v>64102.5</c:v>
              </c:pt>
              <c:pt idx="564">
                <c:v>64102.5</c:v>
              </c:pt>
              <c:pt idx="565">
                <c:v>64102.5</c:v>
              </c:pt>
              <c:pt idx="566">
                <c:v>64102.5</c:v>
              </c:pt>
              <c:pt idx="567">
                <c:v>64102.5</c:v>
              </c:pt>
              <c:pt idx="568">
                <c:v>64102.5</c:v>
              </c:pt>
              <c:pt idx="569">
                <c:v>64102.5</c:v>
              </c:pt>
              <c:pt idx="570">
                <c:v>64102.5</c:v>
              </c:pt>
              <c:pt idx="571">
                <c:v>64102.5</c:v>
              </c:pt>
              <c:pt idx="572">
                <c:v>64102.5</c:v>
              </c:pt>
              <c:pt idx="573">
                <c:v>64102.5</c:v>
              </c:pt>
              <c:pt idx="574">
                <c:v>64102.5</c:v>
              </c:pt>
              <c:pt idx="575">
                <c:v>64102.5</c:v>
              </c:pt>
              <c:pt idx="576">
                <c:v>64102.5</c:v>
              </c:pt>
              <c:pt idx="577">
                <c:v>64102.5</c:v>
              </c:pt>
              <c:pt idx="578">
                <c:v>64102.5</c:v>
              </c:pt>
              <c:pt idx="579">
                <c:v>64102.5</c:v>
              </c:pt>
              <c:pt idx="580">
                <c:v>64102.5</c:v>
              </c:pt>
              <c:pt idx="581">
                <c:v>64102.5</c:v>
              </c:pt>
              <c:pt idx="582">
                <c:v>64102.5</c:v>
              </c:pt>
              <c:pt idx="583">
                <c:v>64102.5</c:v>
              </c:pt>
              <c:pt idx="584">
                <c:v>64102.5</c:v>
              </c:pt>
              <c:pt idx="585">
                <c:v>64102.5</c:v>
              </c:pt>
              <c:pt idx="586">
                <c:v>64102.5</c:v>
              </c:pt>
              <c:pt idx="587">
                <c:v>64102.5</c:v>
              </c:pt>
              <c:pt idx="588">
                <c:v>64102.5</c:v>
              </c:pt>
              <c:pt idx="589">
                <c:v>64102.5</c:v>
              </c:pt>
              <c:pt idx="590">
                <c:v>64102.5</c:v>
              </c:pt>
              <c:pt idx="591">
                <c:v>64102.5</c:v>
              </c:pt>
              <c:pt idx="592">
                <c:v>64102.5</c:v>
              </c:pt>
              <c:pt idx="593">
                <c:v>64102.5</c:v>
              </c:pt>
              <c:pt idx="594">
                <c:v>64102.5</c:v>
              </c:pt>
              <c:pt idx="595">
                <c:v>64102.5</c:v>
              </c:pt>
              <c:pt idx="596">
                <c:v>62716.5</c:v>
              </c:pt>
              <c:pt idx="597">
                <c:v>62716.5</c:v>
              </c:pt>
              <c:pt idx="598">
                <c:v>62716.5</c:v>
              </c:pt>
              <c:pt idx="599">
                <c:v>62716.5</c:v>
              </c:pt>
              <c:pt idx="600">
                <c:v>62716.5</c:v>
              </c:pt>
              <c:pt idx="601">
                <c:v>62716.5</c:v>
              </c:pt>
              <c:pt idx="602">
                <c:v>62716.5</c:v>
              </c:pt>
              <c:pt idx="603">
                <c:v>62716.5</c:v>
              </c:pt>
              <c:pt idx="604">
                <c:v>62716.5</c:v>
              </c:pt>
              <c:pt idx="605">
                <c:v>62716.5</c:v>
              </c:pt>
              <c:pt idx="606">
                <c:v>62716.5</c:v>
              </c:pt>
              <c:pt idx="607">
                <c:v>62716.5</c:v>
              </c:pt>
              <c:pt idx="608">
                <c:v>62716.5</c:v>
              </c:pt>
              <c:pt idx="609">
                <c:v>62716.5</c:v>
              </c:pt>
              <c:pt idx="610">
                <c:v>62716.5</c:v>
              </c:pt>
              <c:pt idx="611">
                <c:v>62716.5</c:v>
              </c:pt>
              <c:pt idx="612">
                <c:v>62716.5</c:v>
              </c:pt>
              <c:pt idx="613">
                <c:v>62716.5</c:v>
              </c:pt>
              <c:pt idx="614">
                <c:v>62716.5</c:v>
              </c:pt>
              <c:pt idx="615">
                <c:v>62716.5</c:v>
              </c:pt>
              <c:pt idx="616">
                <c:v>62716.5</c:v>
              </c:pt>
              <c:pt idx="617">
                <c:v>62716.5</c:v>
              </c:pt>
              <c:pt idx="618">
                <c:v>62716.5</c:v>
              </c:pt>
              <c:pt idx="619">
                <c:v>62716.5</c:v>
              </c:pt>
              <c:pt idx="620">
                <c:v>62716.5</c:v>
              </c:pt>
              <c:pt idx="621">
                <c:v>62716.5</c:v>
              </c:pt>
              <c:pt idx="622">
                <c:v>62716.5</c:v>
              </c:pt>
              <c:pt idx="623">
                <c:v>62716.5</c:v>
              </c:pt>
              <c:pt idx="624">
                <c:v>62716.5</c:v>
              </c:pt>
              <c:pt idx="625">
                <c:v>62716.5</c:v>
              </c:pt>
              <c:pt idx="626">
                <c:v>62716.5</c:v>
              </c:pt>
              <c:pt idx="627">
                <c:v>62716.5</c:v>
              </c:pt>
              <c:pt idx="628">
                <c:v>62716.5</c:v>
              </c:pt>
              <c:pt idx="629">
                <c:v>62716.5</c:v>
              </c:pt>
              <c:pt idx="630">
                <c:v>62716.5</c:v>
              </c:pt>
              <c:pt idx="631">
                <c:v>62716.5</c:v>
              </c:pt>
              <c:pt idx="632">
                <c:v>62716.5</c:v>
              </c:pt>
              <c:pt idx="633">
                <c:v>62716.5</c:v>
              </c:pt>
              <c:pt idx="634">
                <c:v>62716.5</c:v>
              </c:pt>
              <c:pt idx="635">
                <c:v>62716.5</c:v>
              </c:pt>
              <c:pt idx="636">
                <c:v>62716.5</c:v>
              </c:pt>
              <c:pt idx="637">
                <c:v>62716.5</c:v>
              </c:pt>
              <c:pt idx="638">
                <c:v>62716.5</c:v>
              </c:pt>
              <c:pt idx="639">
                <c:v>62716.5</c:v>
              </c:pt>
              <c:pt idx="640">
                <c:v>62716.5</c:v>
              </c:pt>
              <c:pt idx="641">
                <c:v>62716.5</c:v>
              </c:pt>
              <c:pt idx="642">
                <c:v>62716.5</c:v>
              </c:pt>
              <c:pt idx="643">
                <c:v>62716.5</c:v>
              </c:pt>
              <c:pt idx="644">
                <c:v>62716.5</c:v>
              </c:pt>
              <c:pt idx="645">
                <c:v>62716.5</c:v>
              </c:pt>
              <c:pt idx="646">
                <c:v>62716.5</c:v>
              </c:pt>
              <c:pt idx="647">
                <c:v>62716.5</c:v>
              </c:pt>
              <c:pt idx="648">
                <c:v>62716.5</c:v>
              </c:pt>
              <c:pt idx="649">
                <c:v>62716.5</c:v>
              </c:pt>
              <c:pt idx="650">
                <c:v>62716.5</c:v>
              </c:pt>
              <c:pt idx="651">
                <c:v>62716.5</c:v>
              </c:pt>
              <c:pt idx="652">
                <c:v>62716.5</c:v>
              </c:pt>
              <c:pt idx="653">
                <c:v>62716.5</c:v>
              </c:pt>
              <c:pt idx="654">
                <c:v>62716.5</c:v>
              </c:pt>
              <c:pt idx="655">
                <c:v>62437.5</c:v>
              </c:pt>
              <c:pt idx="656">
                <c:v>62437.5</c:v>
              </c:pt>
              <c:pt idx="657">
                <c:v>62437.5</c:v>
              </c:pt>
              <c:pt idx="658">
                <c:v>62437.5</c:v>
              </c:pt>
              <c:pt idx="659">
                <c:v>62437.5</c:v>
              </c:pt>
              <c:pt idx="660">
                <c:v>62437.5</c:v>
              </c:pt>
              <c:pt idx="661">
                <c:v>62437.5</c:v>
              </c:pt>
              <c:pt idx="662">
                <c:v>62437.5</c:v>
              </c:pt>
              <c:pt idx="663">
                <c:v>62437.5</c:v>
              </c:pt>
              <c:pt idx="664">
                <c:v>62437.5</c:v>
              </c:pt>
              <c:pt idx="665">
                <c:v>62437.5</c:v>
              </c:pt>
              <c:pt idx="666">
                <c:v>62437.5</c:v>
              </c:pt>
              <c:pt idx="667">
                <c:v>62437.5</c:v>
              </c:pt>
              <c:pt idx="668">
                <c:v>62437.5</c:v>
              </c:pt>
              <c:pt idx="669">
                <c:v>62437.5</c:v>
              </c:pt>
              <c:pt idx="670">
                <c:v>62437.5</c:v>
              </c:pt>
              <c:pt idx="671">
                <c:v>62437.5</c:v>
              </c:pt>
              <c:pt idx="672">
                <c:v>62437.5</c:v>
              </c:pt>
              <c:pt idx="673">
                <c:v>62437.5</c:v>
              </c:pt>
              <c:pt idx="674">
                <c:v>62437.5</c:v>
              </c:pt>
              <c:pt idx="675">
                <c:v>62437.5</c:v>
              </c:pt>
              <c:pt idx="676">
                <c:v>62437.5</c:v>
              </c:pt>
              <c:pt idx="677">
                <c:v>62437.5</c:v>
              </c:pt>
              <c:pt idx="678">
                <c:v>62437.5</c:v>
              </c:pt>
              <c:pt idx="679">
                <c:v>62437.5</c:v>
              </c:pt>
              <c:pt idx="680">
                <c:v>62437.5</c:v>
              </c:pt>
              <c:pt idx="681">
                <c:v>62437.5</c:v>
              </c:pt>
              <c:pt idx="682">
                <c:v>62437.5</c:v>
              </c:pt>
              <c:pt idx="683">
                <c:v>62437.5</c:v>
              </c:pt>
              <c:pt idx="684">
                <c:v>62437.5</c:v>
              </c:pt>
              <c:pt idx="685">
                <c:v>62437.5</c:v>
              </c:pt>
              <c:pt idx="686">
                <c:v>62437.5</c:v>
              </c:pt>
              <c:pt idx="687">
                <c:v>62437.5</c:v>
              </c:pt>
              <c:pt idx="688">
                <c:v>62437.5</c:v>
              </c:pt>
              <c:pt idx="689">
                <c:v>62437.5</c:v>
              </c:pt>
              <c:pt idx="690">
                <c:v>62437.5</c:v>
              </c:pt>
              <c:pt idx="691">
                <c:v>62437.5</c:v>
              </c:pt>
              <c:pt idx="692">
                <c:v>62437.5</c:v>
              </c:pt>
              <c:pt idx="693">
                <c:v>62437.5</c:v>
              </c:pt>
              <c:pt idx="694">
                <c:v>62437.5</c:v>
              </c:pt>
              <c:pt idx="695">
                <c:v>62437.5</c:v>
              </c:pt>
              <c:pt idx="696">
                <c:v>62437.5</c:v>
              </c:pt>
              <c:pt idx="697">
                <c:v>62437.5</c:v>
              </c:pt>
              <c:pt idx="698">
                <c:v>62437.5</c:v>
              </c:pt>
              <c:pt idx="699">
                <c:v>62437.5</c:v>
              </c:pt>
              <c:pt idx="700">
                <c:v>62437.5</c:v>
              </c:pt>
              <c:pt idx="701">
                <c:v>62437.5</c:v>
              </c:pt>
              <c:pt idx="702">
                <c:v>62437.5</c:v>
              </c:pt>
              <c:pt idx="703">
                <c:v>62437.5</c:v>
              </c:pt>
              <c:pt idx="704">
                <c:v>62437.5</c:v>
              </c:pt>
              <c:pt idx="705">
                <c:v>62437.5</c:v>
              </c:pt>
              <c:pt idx="706">
                <c:v>62437.5</c:v>
              </c:pt>
              <c:pt idx="707">
                <c:v>62437.5</c:v>
              </c:pt>
              <c:pt idx="708">
                <c:v>62437.5</c:v>
              </c:pt>
              <c:pt idx="709">
                <c:v>62437.5</c:v>
              </c:pt>
              <c:pt idx="710">
                <c:v>62437.5</c:v>
              </c:pt>
              <c:pt idx="711">
                <c:v>62437.5</c:v>
              </c:pt>
              <c:pt idx="712">
                <c:v>62437.5</c:v>
              </c:pt>
              <c:pt idx="713">
                <c:v>62437.5</c:v>
              </c:pt>
              <c:pt idx="714">
                <c:v>62437.5</c:v>
              </c:pt>
              <c:pt idx="715">
                <c:v>62437.5</c:v>
              </c:pt>
              <c:pt idx="716">
                <c:v>62437.5</c:v>
              </c:pt>
              <c:pt idx="717">
                <c:v>62437.5</c:v>
              </c:pt>
              <c:pt idx="718">
                <c:v>62437.5</c:v>
              </c:pt>
              <c:pt idx="719">
                <c:v>62437.5</c:v>
              </c:pt>
              <c:pt idx="720">
                <c:v>62437.5</c:v>
              </c:pt>
              <c:pt idx="721">
                <c:v>62437.5</c:v>
              </c:pt>
              <c:pt idx="722">
                <c:v>62437.5</c:v>
              </c:pt>
              <c:pt idx="723">
                <c:v>62437.5</c:v>
              </c:pt>
              <c:pt idx="724">
                <c:v>62437.5</c:v>
              </c:pt>
              <c:pt idx="725">
                <c:v>62437.5</c:v>
              </c:pt>
              <c:pt idx="726">
                <c:v>62437.5</c:v>
              </c:pt>
              <c:pt idx="727">
                <c:v>62437.5</c:v>
              </c:pt>
              <c:pt idx="728">
                <c:v>62437.5</c:v>
              </c:pt>
              <c:pt idx="729">
                <c:v>62437.5</c:v>
              </c:pt>
              <c:pt idx="730">
                <c:v>62437.5</c:v>
              </c:pt>
              <c:pt idx="731">
                <c:v>62437.5</c:v>
              </c:pt>
              <c:pt idx="732">
                <c:v>62437.5</c:v>
              </c:pt>
              <c:pt idx="733">
                <c:v>62437.5</c:v>
              </c:pt>
              <c:pt idx="734">
                <c:v>62437.5</c:v>
              </c:pt>
              <c:pt idx="735">
                <c:v>62437.5</c:v>
              </c:pt>
              <c:pt idx="736">
                <c:v>62437.5</c:v>
              </c:pt>
              <c:pt idx="737">
                <c:v>62437.5</c:v>
              </c:pt>
              <c:pt idx="738">
                <c:v>62437.5</c:v>
              </c:pt>
              <c:pt idx="739">
                <c:v>62437.5</c:v>
              </c:pt>
              <c:pt idx="740">
                <c:v>62437.5</c:v>
              </c:pt>
              <c:pt idx="741">
                <c:v>62437.5</c:v>
              </c:pt>
              <c:pt idx="742">
                <c:v>62437.5</c:v>
              </c:pt>
              <c:pt idx="743">
                <c:v>62437.5</c:v>
              </c:pt>
              <c:pt idx="744">
                <c:v>62437.5</c:v>
              </c:pt>
              <c:pt idx="745">
                <c:v>62437.5</c:v>
              </c:pt>
              <c:pt idx="746">
                <c:v>62437.5</c:v>
              </c:pt>
              <c:pt idx="747">
                <c:v>62437.5</c:v>
              </c:pt>
              <c:pt idx="748">
                <c:v>62437.5</c:v>
              </c:pt>
              <c:pt idx="749">
                <c:v>62437.5</c:v>
              </c:pt>
              <c:pt idx="750">
                <c:v>62437.5</c:v>
              </c:pt>
              <c:pt idx="751">
                <c:v>62437.5</c:v>
              </c:pt>
              <c:pt idx="752">
                <c:v>62437.5</c:v>
              </c:pt>
              <c:pt idx="753">
                <c:v>62437.5</c:v>
              </c:pt>
              <c:pt idx="754">
                <c:v>62437.5</c:v>
              </c:pt>
              <c:pt idx="755">
                <c:v>62437.5</c:v>
              </c:pt>
              <c:pt idx="756">
                <c:v>62437.5</c:v>
              </c:pt>
              <c:pt idx="757">
                <c:v>62437.5</c:v>
              </c:pt>
              <c:pt idx="758">
                <c:v>62437.5</c:v>
              </c:pt>
              <c:pt idx="759">
                <c:v>62437.5</c:v>
              </c:pt>
              <c:pt idx="760">
                <c:v>62437.5</c:v>
              </c:pt>
              <c:pt idx="761">
                <c:v>62437.5</c:v>
              </c:pt>
              <c:pt idx="762">
                <c:v>62437.5</c:v>
              </c:pt>
              <c:pt idx="763">
                <c:v>62437.5</c:v>
              </c:pt>
              <c:pt idx="764">
                <c:v>62437.5</c:v>
              </c:pt>
              <c:pt idx="765">
                <c:v>62437.5</c:v>
              </c:pt>
              <c:pt idx="766">
                <c:v>62437.5</c:v>
              </c:pt>
              <c:pt idx="767">
                <c:v>62437.5</c:v>
              </c:pt>
              <c:pt idx="768">
                <c:v>62437.5</c:v>
              </c:pt>
              <c:pt idx="769">
                <c:v>62437.5</c:v>
              </c:pt>
              <c:pt idx="770">
                <c:v>62437.5</c:v>
              </c:pt>
              <c:pt idx="771">
                <c:v>62437.5</c:v>
              </c:pt>
              <c:pt idx="772">
                <c:v>62437.5</c:v>
              </c:pt>
              <c:pt idx="773">
                <c:v>62437.5</c:v>
              </c:pt>
              <c:pt idx="774">
                <c:v>62437.5</c:v>
              </c:pt>
              <c:pt idx="775">
                <c:v>62437.5</c:v>
              </c:pt>
              <c:pt idx="776">
                <c:v>62437.5</c:v>
              </c:pt>
              <c:pt idx="777">
                <c:v>62437.5</c:v>
              </c:pt>
              <c:pt idx="778">
                <c:v>62437.5</c:v>
              </c:pt>
              <c:pt idx="779">
                <c:v>62437.5</c:v>
              </c:pt>
              <c:pt idx="780">
                <c:v>62437.5</c:v>
              </c:pt>
              <c:pt idx="781">
                <c:v>62437.5</c:v>
              </c:pt>
              <c:pt idx="782">
                <c:v>62437.5</c:v>
              </c:pt>
              <c:pt idx="783">
                <c:v>62437.5</c:v>
              </c:pt>
              <c:pt idx="784">
                <c:v>62437.5</c:v>
              </c:pt>
              <c:pt idx="785">
                <c:v>62437.5</c:v>
              </c:pt>
              <c:pt idx="786">
                <c:v>62437.5</c:v>
              </c:pt>
              <c:pt idx="787">
                <c:v>62437.5</c:v>
              </c:pt>
              <c:pt idx="788">
                <c:v>62437.5</c:v>
              </c:pt>
              <c:pt idx="789">
                <c:v>62437.5</c:v>
              </c:pt>
              <c:pt idx="790">
                <c:v>62437.5</c:v>
              </c:pt>
              <c:pt idx="791">
                <c:v>62437.5</c:v>
              </c:pt>
              <c:pt idx="792">
                <c:v>62437.5</c:v>
              </c:pt>
              <c:pt idx="793">
                <c:v>62437.5</c:v>
              </c:pt>
              <c:pt idx="794">
                <c:v>62437.5</c:v>
              </c:pt>
              <c:pt idx="795">
                <c:v>62437.5</c:v>
              </c:pt>
              <c:pt idx="796">
                <c:v>62437.5</c:v>
              </c:pt>
              <c:pt idx="797">
                <c:v>62437.5</c:v>
              </c:pt>
              <c:pt idx="798">
                <c:v>62437.5</c:v>
              </c:pt>
              <c:pt idx="799">
                <c:v>62437.5</c:v>
              </c:pt>
              <c:pt idx="800">
                <c:v>62437.5</c:v>
              </c:pt>
              <c:pt idx="801">
                <c:v>62437.5</c:v>
              </c:pt>
              <c:pt idx="802">
                <c:v>62437.5</c:v>
              </c:pt>
              <c:pt idx="803">
                <c:v>62437.5</c:v>
              </c:pt>
              <c:pt idx="804">
                <c:v>62437.5</c:v>
              </c:pt>
              <c:pt idx="805">
                <c:v>62437.5</c:v>
              </c:pt>
              <c:pt idx="806">
                <c:v>62437.5</c:v>
              </c:pt>
              <c:pt idx="807">
                <c:v>62437.5</c:v>
              </c:pt>
              <c:pt idx="808">
                <c:v>62437.5</c:v>
              </c:pt>
              <c:pt idx="809">
                <c:v>62437.5</c:v>
              </c:pt>
              <c:pt idx="810">
                <c:v>62437.5</c:v>
              </c:pt>
              <c:pt idx="811">
                <c:v>62437.5</c:v>
              </c:pt>
              <c:pt idx="812">
                <c:v>62437.5</c:v>
              </c:pt>
              <c:pt idx="813">
                <c:v>62437.5</c:v>
              </c:pt>
              <c:pt idx="814">
                <c:v>62437.5</c:v>
              </c:pt>
              <c:pt idx="815">
                <c:v>62437.5</c:v>
              </c:pt>
              <c:pt idx="816">
                <c:v>62437.5</c:v>
              </c:pt>
              <c:pt idx="817">
                <c:v>62437.5</c:v>
              </c:pt>
              <c:pt idx="818">
                <c:v>62437.5</c:v>
              </c:pt>
              <c:pt idx="819">
                <c:v>62437.5</c:v>
              </c:pt>
              <c:pt idx="820">
                <c:v>62437.5</c:v>
              </c:pt>
              <c:pt idx="821">
                <c:v>62437.5</c:v>
              </c:pt>
              <c:pt idx="822">
                <c:v>62437.5</c:v>
              </c:pt>
              <c:pt idx="823">
                <c:v>62437.5</c:v>
              </c:pt>
              <c:pt idx="824">
                <c:v>62437.5</c:v>
              </c:pt>
              <c:pt idx="825">
                <c:v>62437.5</c:v>
              </c:pt>
              <c:pt idx="826">
                <c:v>62437.5</c:v>
              </c:pt>
              <c:pt idx="827">
                <c:v>62437.5</c:v>
              </c:pt>
              <c:pt idx="828">
                <c:v>62437.5</c:v>
              </c:pt>
              <c:pt idx="829">
                <c:v>62437.5</c:v>
              </c:pt>
              <c:pt idx="830">
                <c:v>62437.5</c:v>
              </c:pt>
              <c:pt idx="831">
                <c:v>62437.5</c:v>
              </c:pt>
              <c:pt idx="832">
                <c:v>62437.5</c:v>
              </c:pt>
              <c:pt idx="833">
                <c:v>62437.5</c:v>
              </c:pt>
              <c:pt idx="834">
                <c:v>62437.5</c:v>
              </c:pt>
              <c:pt idx="835">
                <c:v>62437.5</c:v>
              </c:pt>
              <c:pt idx="836">
                <c:v>62437.5</c:v>
              </c:pt>
              <c:pt idx="837">
                <c:v>62437.5</c:v>
              </c:pt>
              <c:pt idx="838">
                <c:v>62437.5</c:v>
              </c:pt>
              <c:pt idx="839">
                <c:v>62437.5</c:v>
              </c:pt>
              <c:pt idx="840">
                <c:v>62437.5</c:v>
              </c:pt>
              <c:pt idx="841">
                <c:v>62437.5</c:v>
              </c:pt>
              <c:pt idx="842">
                <c:v>62437.5</c:v>
              </c:pt>
              <c:pt idx="843">
                <c:v>62437.5</c:v>
              </c:pt>
              <c:pt idx="844">
                <c:v>62437.5</c:v>
              </c:pt>
              <c:pt idx="845">
                <c:v>62437.5</c:v>
              </c:pt>
              <c:pt idx="846">
                <c:v>62437.5</c:v>
              </c:pt>
              <c:pt idx="847">
                <c:v>62437.5</c:v>
              </c:pt>
              <c:pt idx="848">
                <c:v>62437.5</c:v>
              </c:pt>
              <c:pt idx="849">
                <c:v>62437.5</c:v>
              </c:pt>
              <c:pt idx="850">
                <c:v>62437.5</c:v>
              </c:pt>
              <c:pt idx="851">
                <c:v>62437.5</c:v>
              </c:pt>
              <c:pt idx="852">
                <c:v>62437.5</c:v>
              </c:pt>
              <c:pt idx="853">
                <c:v>62437.5</c:v>
              </c:pt>
              <c:pt idx="854">
                <c:v>62437.5</c:v>
              </c:pt>
              <c:pt idx="855">
                <c:v>62437.5</c:v>
              </c:pt>
              <c:pt idx="856">
                <c:v>62437.5</c:v>
              </c:pt>
              <c:pt idx="857">
                <c:v>62437.5</c:v>
              </c:pt>
              <c:pt idx="858">
                <c:v>62437.5</c:v>
              </c:pt>
              <c:pt idx="859">
                <c:v>62437.5</c:v>
              </c:pt>
              <c:pt idx="860">
                <c:v>62437.5</c:v>
              </c:pt>
              <c:pt idx="861">
                <c:v>62437.5</c:v>
              </c:pt>
              <c:pt idx="862">
                <c:v>62437.5</c:v>
              </c:pt>
              <c:pt idx="863">
                <c:v>62437.5</c:v>
              </c:pt>
              <c:pt idx="864">
                <c:v>62437.5</c:v>
              </c:pt>
              <c:pt idx="865">
                <c:v>62437.5</c:v>
              </c:pt>
              <c:pt idx="866">
                <c:v>62370</c:v>
              </c:pt>
              <c:pt idx="867">
                <c:v>62370</c:v>
              </c:pt>
              <c:pt idx="868">
                <c:v>62370</c:v>
              </c:pt>
              <c:pt idx="869">
                <c:v>62370</c:v>
              </c:pt>
              <c:pt idx="870">
                <c:v>62370</c:v>
              </c:pt>
              <c:pt idx="871">
                <c:v>62370</c:v>
              </c:pt>
              <c:pt idx="872">
                <c:v>62370</c:v>
              </c:pt>
              <c:pt idx="873">
                <c:v>62370</c:v>
              </c:pt>
              <c:pt idx="874">
                <c:v>62370</c:v>
              </c:pt>
              <c:pt idx="875">
                <c:v>62370</c:v>
              </c:pt>
              <c:pt idx="876">
                <c:v>62370</c:v>
              </c:pt>
              <c:pt idx="877">
                <c:v>62370</c:v>
              </c:pt>
              <c:pt idx="878">
                <c:v>62370</c:v>
              </c:pt>
              <c:pt idx="879">
                <c:v>62370</c:v>
              </c:pt>
              <c:pt idx="880">
                <c:v>62370</c:v>
              </c:pt>
              <c:pt idx="881">
                <c:v>62370</c:v>
              </c:pt>
              <c:pt idx="882">
                <c:v>62370</c:v>
              </c:pt>
              <c:pt idx="883">
                <c:v>62370</c:v>
              </c:pt>
              <c:pt idx="884">
                <c:v>62370</c:v>
              </c:pt>
              <c:pt idx="885">
                <c:v>62370</c:v>
              </c:pt>
              <c:pt idx="886">
                <c:v>62370</c:v>
              </c:pt>
              <c:pt idx="887">
                <c:v>62370</c:v>
              </c:pt>
              <c:pt idx="888">
                <c:v>62370</c:v>
              </c:pt>
              <c:pt idx="889">
                <c:v>62370</c:v>
              </c:pt>
              <c:pt idx="890">
                <c:v>61256.25</c:v>
              </c:pt>
              <c:pt idx="891">
                <c:v>61256.25</c:v>
              </c:pt>
              <c:pt idx="892">
                <c:v>61256.25</c:v>
              </c:pt>
              <c:pt idx="893">
                <c:v>61256.25</c:v>
              </c:pt>
              <c:pt idx="894">
                <c:v>61256.25</c:v>
              </c:pt>
              <c:pt idx="895">
                <c:v>61256.25</c:v>
              </c:pt>
              <c:pt idx="896">
                <c:v>61256.25</c:v>
              </c:pt>
              <c:pt idx="897">
                <c:v>61256.25</c:v>
              </c:pt>
              <c:pt idx="898">
                <c:v>61256.25</c:v>
              </c:pt>
              <c:pt idx="899">
                <c:v>61256.25</c:v>
              </c:pt>
              <c:pt idx="900">
                <c:v>61256.25</c:v>
              </c:pt>
              <c:pt idx="901">
                <c:v>61256.25</c:v>
              </c:pt>
              <c:pt idx="902">
                <c:v>61256.25</c:v>
              </c:pt>
              <c:pt idx="903">
                <c:v>61256.25</c:v>
              </c:pt>
              <c:pt idx="904">
                <c:v>61256.25</c:v>
              </c:pt>
              <c:pt idx="905">
                <c:v>61256.25</c:v>
              </c:pt>
              <c:pt idx="906">
                <c:v>61256.25</c:v>
              </c:pt>
              <c:pt idx="907">
                <c:v>61256.25</c:v>
              </c:pt>
              <c:pt idx="908">
                <c:v>61256.25</c:v>
              </c:pt>
              <c:pt idx="909">
                <c:v>61256.25</c:v>
              </c:pt>
              <c:pt idx="910">
                <c:v>61256.25</c:v>
              </c:pt>
              <c:pt idx="911">
                <c:v>61256.25</c:v>
              </c:pt>
              <c:pt idx="912">
                <c:v>61256.25</c:v>
              </c:pt>
              <c:pt idx="913">
                <c:v>61256.25</c:v>
              </c:pt>
              <c:pt idx="914">
                <c:v>61256.25</c:v>
              </c:pt>
              <c:pt idx="915">
                <c:v>61256.25</c:v>
              </c:pt>
              <c:pt idx="916">
                <c:v>61256.25</c:v>
              </c:pt>
              <c:pt idx="917">
                <c:v>61256.25</c:v>
              </c:pt>
              <c:pt idx="918">
                <c:v>61256.25</c:v>
              </c:pt>
              <c:pt idx="919">
                <c:v>61256.25</c:v>
              </c:pt>
              <c:pt idx="920">
                <c:v>61256.25</c:v>
              </c:pt>
              <c:pt idx="921">
                <c:v>61256.25</c:v>
              </c:pt>
              <c:pt idx="922">
                <c:v>61256.25</c:v>
              </c:pt>
              <c:pt idx="923">
                <c:v>61256.25</c:v>
              </c:pt>
              <c:pt idx="924">
                <c:v>61256.25</c:v>
              </c:pt>
              <c:pt idx="925">
                <c:v>61256.25</c:v>
              </c:pt>
              <c:pt idx="926">
                <c:v>61256.25</c:v>
              </c:pt>
              <c:pt idx="927">
                <c:v>61256.25</c:v>
              </c:pt>
              <c:pt idx="928">
                <c:v>61256.25</c:v>
              </c:pt>
              <c:pt idx="929">
                <c:v>61256.25</c:v>
              </c:pt>
              <c:pt idx="930">
                <c:v>61256.25</c:v>
              </c:pt>
              <c:pt idx="931">
                <c:v>61256.25</c:v>
              </c:pt>
              <c:pt idx="932">
                <c:v>61256.25</c:v>
              </c:pt>
              <c:pt idx="933">
                <c:v>61256.25</c:v>
              </c:pt>
              <c:pt idx="934">
                <c:v>61256.25</c:v>
              </c:pt>
              <c:pt idx="935">
                <c:v>61256.25</c:v>
              </c:pt>
              <c:pt idx="936">
                <c:v>61256.25</c:v>
              </c:pt>
              <c:pt idx="937">
                <c:v>61256.25</c:v>
              </c:pt>
              <c:pt idx="938">
                <c:v>61256.25</c:v>
              </c:pt>
              <c:pt idx="939">
                <c:v>61256.25</c:v>
              </c:pt>
              <c:pt idx="940">
                <c:v>61256.25</c:v>
              </c:pt>
              <c:pt idx="941">
                <c:v>61256.25</c:v>
              </c:pt>
              <c:pt idx="942">
                <c:v>61256.25</c:v>
              </c:pt>
              <c:pt idx="943">
                <c:v>61256.25</c:v>
              </c:pt>
              <c:pt idx="944">
                <c:v>61256.25</c:v>
              </c:pt>
              <c:pt idx="945">
                <c:v>61256.25</c:v>
              </c:pt>
              <c:pt idx="946">
                <c:v>61256.25</c:v>
              </c:pt>
              <c:pt idx="947">
                <c:v>61256.25</c:v>
              </c:pt>
              <c:pt idx="948">
                <c:v>61256.25</c:v>
              </c:pt>
              <c:pt idx="949">
                <c:v>61256.25</c:v>
              </c:pt>
              <c:pt idx="950">
                <c:v>61256.25</c:v>
              </c:pt>
              <c:pt idx="951">
                <c:v>61256.25</c:v>
              </c:pt>
              <c:pt idx="952">
                <c:v>61256.25</c:v>
              </c:pt>
              <c:pt idx="953">
                <c:v>61256.25</c:v>
              </c:pt>
              <c:pt idx="954">
                <c:v>61256.25</c:v>
              </c:pt>
              <c:pt idx="955">
                <c:v>61256.25</c:v>
              </c:pt>
              <c:pt idx="956">
                <c:v>61256.25</c:v>
              </c:pt>
              <c:pt idx="957">
                <c:v>61256.25</c:v>
              </c:pt>
              <c:pt idx="958">
                <c:v>61256.25</c:v>
              </c:pt>
              <c:pt idx="959">
                <c:v>61256.25</c:v>
              </c:pt>
              <c:pt idx="960">
                <c:v>61256.25</c:v>
              </c:pt>
              <c:pt idx="961">
                <c:v>61256.25</c:v>
              </c:pt>
              <c:pt idx="962">
                <c:v>61256.25</c:v>
              </c:pt>
              <c:pt idx="963">
                <c:v>61256.25</c:v>
              </c:pt>
              <c:pt idx="964">
                <c:v>61256.25</c:v>
              </c:pt>
              <c:pt idx="965">
                <c:v>61256.25</c:v>
              </c:pt>
              <c:pt idx="966">
                <c:v>61256.25</c:v>
              </c:pt>
              <c:pt idx="967">
                <c:v>61256.25</c:v>
              </c:pt>
              <c:pt idx="968">
                <c:v>61256.25</c:v>
              </c:pt>
              <c:pt idx="969">
                <c:v>61256.25</c:v>
              </c:pt>
              <c:pt idx="970">
                <c:v>61256.25</c:v>
              </c:pt>
              <c:pt idx="971">
                <c:v>61256.25</c:v>
              </c:pt>
              <c:pt idx="972">
                <c:v>61256.25</c:v>
              </c:pt>
              <c:pt idx="973">
                <c:v>61256.25</c:v>
              </c:pt>
              <c:pt idx="974">
                <c:v>61256.25</c:v>
              </c:pt>
              <c:pt idx="975">
                <c:v>61256.25</c:v>
              </c:pt>
              <c:pt idx="976">
                <c:v>61256.25</c:v>
              </c:pt>
              <c:pt idx="977">
                <c:v>61256.25</c:v>
              </c:pt>
              <c:pt idx="978">
                <c:v>61256.25</c:v>
              </c:pt>
              <c:pt idx="979">
                <c:v>61256.25</c:v>
              </c:pt>
              <c:pt idx="980">
                <c:v>61256.25</c:v>
              </c:pt>
              <c:pt idx="981">
                <c:v>61256.25</c:v>
              </c:pt>
              <c:pt idx="982">
                <c:v>61256.25</c:v>
              </c:pt>
              <c:pt idx="983">
                <c:v>61256.25</c:v>
              </c:pt>
              <c:pt idx="984">
                <c:v>61256.25</c:v>
              </c:pt>
              <c:pt idx="985">
                <c:v>61256.25</c:v>
              </c:pt>
              <c:pt idx="986">
                <c:v>61256.25</c:v>
              </c:pt>
              <c:pt idx="987">
                <c:v>61256.25</c:v>
              </c:pt>
              <c:pt idx="988">
                <c:v>61256.25</c:v>
              </c:pt>
              <c:pt idx="989">
                <c:v>61256.25</c:v>
              </c:pt>
              <c:pt idx="990">
                <c:v>61256.25</c:v>
              </c:pt>
              <c:pt idx="991">
                <c:v>61256.25</c:v>
              </c:pt>
              <c:pt idx="992">
                <c:v>61256.25</c:v>
              </c:pt>
              <c:pt idx="993">
                <c:v>61087.5</c:v>
              </c:pt>
              <c:pt idx="994">
                <c:v>61087.5</c:v>
              </c:pt>
              <c:pt idx="995">
                <c:v>61087.5</c:v>
              </c:pt>
              <c:pt idx="996">
                <c:v>61087.5</c:v>
              </c:pt>
              <c:pt idx="997">
                <c:v>61087.5</c:v>
              </c:pt>
              <c:pt idx="998">
                <c:v>61087.5</c:v>
              </c:pt>
              <c:pt idx="999">
                <c:v>61087.5</c:v>
              </c:pt>
              <c:pt idx="1000">
                <c:v>61087.5</c:v>
              </c:pt>
              <c:pt idx="1001">
                <c:v>61087.5</c:v>
              </c:pt>
              <c:pt idx="1002">
                <c:v>61087.5</c:v>
              </c:pt>
              <c:pt idx="1003">
                <c:v>61087.5</c:v>
              </c:pt>
              <c:pt idx="1004">
                <c:v>61087.5</c:v>
              </c:pt>
              <c:pt idx="1005">
                <c:v>61087.5</c:v>
              </c:pt>
              <c:pt idx="1006">
                <c:v>61087.5</c:v>
              </c:pt>
              <c:pt idx="1007">
                <c:v>61087.5</c:v>
              </c:pt>
              <c:pt idx="1008">
                <c:v>61087.5</c:v>
              </c:pt>
              <c:pt idx="1009">
                <c:v>61087.5</c:v>
              </c:pt>
              <c:pt idx="1010">
                <c:v>61087.5</c:v>
              </c:pt>
              <c:pt idx="1011">
                <c:v>61087.5</c:v>
              </c:pt>
              <c:pt idx="1012">
                <c:v>61087.5</c:v>
              </c:pt>
              <c:pt idx="1013">
                <c:v>61087.5</c:v>
              </c:pt>
              <c:pt idx="1014">
                <c:v>61087.5</c:v>
              </c:pt>
              <c:pt idx="1015">
                <c:v>61087.5</c:v>
              </c:pt>
              <c:pt idx="1016">
                <c:v>61087.5</c:v>
              </c:pt>
              <c:pt idx="1017">
                <c:v>61087.5</c:v>
              </c:pt>
              <c:pt idx="1018">
                <c:v>61087.5</c:v>
              </c:pt>
              <c:pt idx="1019">
                <c:v>61087.5</c:v>
              </c:pt>
              <c:pt idx="1020">
                <c:v>61087.5</c:v>
              </c:pt>
              <c:pt idx="1021">
                <c:v>61087.5</c:v>
              </c:pt>
              <c:pt idx="1022">
                <c:v>61087.5</c:v>
              </c:pt>
              <c:pt idx="1023">
                <c:v>61087.5</c:v>
              </c:pt>
              <c:pt idx="1024">
                <c:v>61087.5</c:v>
              </c:pt>
              <c:pt idx="1025">
                <c:v>61087.5</c:v>
              </c:pt>
              <c:pt idx="1026">
                <c:v>61087.5</c:v>
              </c:pt>
              <c:pt idx="1027">
                <c:v>61087.5</c:v>
              </c:pt>
              <c:pt idx="1028">
                <c:v>61087.5</c:v>
              </c:pt>
              <c:pt idx="1029">
                <c:v>61087.5</c:v>
              </c:pt>
              <c:pt idx="1030">
                <c:v>61087.5</c:v>
              </c:pt>
              <c:pt idx="1031">
                <c:v>61087.5</c:v>
              </c:pt>
              <c:pt idx="1032">
                <c:v>61087.5</c:v>
              </c:pt>
              <c:pt idx="1033">
                <c:v>61087.5</c:v>
              </c:pt>
              <c:pt idx="1034">
                <c:v>61087.5</c:v>
              </c:pt>
              <c:pt idx="1035">
                <c:v>61087.5</c:v>
              </c:pt>
              <c:pt idx="1036">
                <c:v>61087.5</c:v>
              </c:pt>
              <c:pt idx="1037">
                <c:v>61087.5</c:v>
              </c:pt>
              <c:pt idx="1038">
                <c:v>61087.5</c:v>
              </c:pt>
              <c:pt idx="1039">
                <c:v>61087.5</c:v>
              </c:pt>
              <c:pt idx="1040">
                <c:v>61087.5</c:v>
              </c:pt>
              <c:pt idx="1041">
                <c:v>61087.5</c:v>
              </c:pt>
              <c:pt idx="1042">
                <c:v>58275</c:v>
              </c:pt>
              <c:pt idx="1043">
                <c:v>58275</c:v>
              </c:pt>
              <c:pt idx="1044">
                <c:v>58275</c:v>
              </c:pt>
              <c:pt idx="1045">
                <c:v>58275</c:v>
              </c:pt>
              <c:pt idx="1046">
                <c:v>58275</c:v>
              </c:pt>
              <c:pt idx="1047">
                <c:v>58275</c:v>
              </c:pt>
              <c:pt idx="1048">
                <c:v>58275</c:v>
              </c:pt>
              <c:pt idx="1049">
                <c:v>58275</c:v>
              </c:pt>
              <c:pt idx="1050">
                <c:v>58275</c:v>
              </c:pt>
              <c:pt idx="1051">
                <c:v>58275</c:v>
              </c:pt>
              <c:pt idx="1052">
                <c:v>58275</c:v>
              </c:pt>
              <c:pt idx="1053">
                <c:v>58275</c:v>
              </c:pt>
              <c:pt idx="1054">
                <c:v>58275</c:v>
              </c:pt>
              <c:pt idx="1055">
                <c:v>58275</c:v>
              </c:pt>
              <c:pt idx="1056">
                <c:v>58275</c:v>
              </c:pt>
              <c:pt idx="1057">
                <c:v>58275</c:v>
              </c:pt>
              <c:pt idx="1058">
                <c:v>58275</c:v>
              </c:pt>
              <c:pt idx="1059">
                <c:v>58275</c:v>
              </c:pt>
              <c:pt idx="1060">
                <c:v>58275</c:v>
              </c:pt>
              <c:pt idx="1061">
                <c:v>58275</c:v>
              </c:pt>
              <c:pt idx="1062">
                <c:v>58275</c:v>
              </c:pt>
              <c:pt idx="1063">
                <c:v>58275</c:v>
              </c:pt>
              <c:pt idx="1064">
                <c:v>58275</c:v>
              </c:pt>
              <c:pt idx="1065">
                <c:v>58275</c:v>
              </c:pt>
              <c:pt idx="1066">
                <c:v>58275</c:v>
              </c:pt>
              <c:pt idx="1067">
                <c:v>58275</c:v>
              </c:pt>
              <c:pt idx="1068">
                <c:v>58275</c:v>
              </c:pt>
              <c:pt idx="1069">
                <c:v>58275</c:v>
              </c:pt>
              <c:pt idx="1070">
                <c:v>58275</c:v>
              </c:pt>
              <c:pt idx="1071">
                <c:v>58275</c:v>
              </c:pt>
              <c:pt idx="1072">
                <c:v>58275</c:v>
              </c:pt>
              <c:pt idx="1073">
                <c:v>58275</c:v>
              </c:pt>
              <c:pt idx="1074">
                <c:v>58275</c:v>
              </c:pt>
              <c:pt idx="1075">
                <c:v>58275</c:v>
              </c:pt>
              <c:pt idx="1076">
                <c:v>58275</c:v>
              </c:pt>
              <c:pt idx="1077">
                <c:v>58275</c:v>
              </c:pt>
              <c:pt idx="1078">
                <c:v>58275</c:v>
              </c:pt>
              <c:pt idx="1079">
                <c:v>58275</c:v>
              </c:pt>
              <c:pt idx="1080">
                <c:v>58275</c:v>
              </c:pt>
              <c:pt idx="1081">
                <c:v>58275</c:v>
              </c:pt>
              <c:pt idx="1082">
                <c:v>58275</c:v>
              </c:pt>
              <c:pt idx="1083">
                <c:v>58275</c:v>
              </c:pt>
              <c:pt idx="1084">
                <c:v>58275</c:v>
              </c:pt>
              <c:pt idx="1085">
                <c:v>58275</c:v>
              </c:pt>
              <c:pt idx="1086">
                <c:v>58275</c:v>
              </c:pt>
              <c:pt idx="1087">
                <c:v>58275</c:v>
              </c:pt>
              <c:pt idx="1088">
                <c:v>58275</c:v>
              </c:pt>
              <c:pt idx="1089">
                <c:v>58275</c:v>
              </c:pt>
              <c:pt idx="1090">
                <c:v>58275</c:v>
              </c:pt>
              <c:pt idx="1091">
                <c:v>58275</c:v>
              </c:pt>
              <c:pt idx="1092">
                <c:v>58275</c:v>
              </c:pt>
              <c:pt idx="1093">
                <c:v>58275</c:v>
              </c:pt>
              <c:pt idx="1094">
                <c:v>58275</c:v>
              </c:pt>
              <c:pt idx="1095">
                <c:v>58275</c:v>
              </c:pt>
              <c:pt idx="1096">
                <c:v>58275</c:v>
              </c:pt>
              <c:pt idx="1097">
                <c:v>58275</c:v>
              </c:pt>
              <c:pt idx="1098">
                <c:v>58275</c:v>
              </c:pt>
              <c:pt idx="1099">
                <c:v>58275</c:v>
              </c:pt>
              <c:pt idx="1100">
                <c:v>58275</c:v>
              </c:pt>
              <c:pt idx="1101">
                <c:v>58275</c:v>
              </c:pt>
              <c:pt idx="1102">
                <c:v>58275</c:v>
              </c:pt>
              <c:pt idx="1103">
                <c:v>58275</c:v>
              </c:pt>
              <c:pt idx="1104">
                <c:v>58275</c:v>
              </c:pt>
              <c:pt idx="1105">
                <c:v>58275</c:v>
              </c:pt>
              <c:pt idx="1106">
                <c:v>58275</c:v>
              </c:pt>
              <c:pt idx="1107">
                <c:v>58275</c:v>
              </c:pt>
              <c:pt idx="1108">
                <c:v>58275</c:v>
              </c:pt>
              <c:pt idx="1109">
                <c:v>58275</c:v>
              </c:pt>
              <c:pt idx="1110">
                <c:v>58275</c:v>
              </c:pt>
              <c:pt idx="1111">
                <c:v>58275</c:v>
              </c:pt>
              <c:pt idx="1112">
                <c:v>58275</c:v>
              </c:pt>
              <c:pt idx="1113">
                <c:v>58275</c:v>
              </c:pt>
              <c:pt idx="1114">
                <c:v>58275</c:v>
              </c:pt>
              <c:pt idx="1115">
                <c:v>58275</c:v>
              </c:pt>
              <c:pt idx="1116">
                <c:v>58275</c:v>
              </c:pt>
              <c:pt idx="1117">
                <c:v>58275</c:v>
              </c:pt>
              <c:pt idx="1118">
                <c:v>58275</c:v>
              </c:pt>
              <c:pt idx="1119">
                <c:v>58275</c:v>
              </c:pt>
              <c:pt idx="1120">
                <c:v>58275</c:v>
              </c:pt>
              <c:pt idx="1121">
                <c:v>58275</c:v>
              </c:pt>
              <c:pt idx="1122">
                <c:v>58275</c:v>
              </c:pt>
              <c:pt idx="1123">
                <c:v>58275</c:v>
              </c:pt>
              <c:pt idx="1124">
                <c:v>58275</c:v>
              </c:pt>
              <c:pt idx="1125">
                <c:v>58275</c:v>
              </c:pt>
              <c:pt idx="1126">
                <c:v>58275</c:v>
              </c:pt>
              <c:pt idx="1127">
                <c:v>58275</c:v>
              </c:pt>
              <c:pt idx="1128">
                <c:v>58275</c:v>
              </c:pt>
              <c:pt idx="1129">
                <c:v>58275</c:v>
              </c:pt>
              <c:pt idx="1130">
                <c:v>58275</c:v>
              </c:pt>
              <c:pt idx="1131">
                <c:v>58275</c:v>
              </c:pt>
              <c:pt idx="1132">
                <c:v>58275</c:v>
              </c:pt>
              <c:pt idx="1133">
                <c:v>58275</c:v>
              </c:pt>
              <c:pt idx="1134">
                <c:v>58275</c:v>
              </c:pt>
              <c:pt idx="1135">
                <c:v>58275</c:v>
              </c:pt>
              <c:pt idx="1136">
                <c:v>58275</c:v>
              </c:pt>
              <c:pt idx="1137">
                <c:v>58275</c:v>
              </c:pt>
              <c:pt idx="1138">
                <c:v>58275</c:v>
              </c:pt>
              <c:pt idx="1139">
                <c:v>58275</c:v>
              </c:pt>
              <c:pt idx="1140">
                <c:v>58275</c:v>
              </c:pt>
              <c:pt idx="1141">
                <c:v>58275</c:v>
              </c:pt>
              <c:pt idx="1142">
                <c:v>58275</c:v>
              </c:pt>
              <c:pt idx="1143">
                <c:v>58275</c:v>
              </c:pt>
              <c:pt idx="1144">
                <c:v>58275</c:v>
              </c:pt>
              <c:pt idx="1145">
                <c:v>58275</c:v>
              </c:pt>
              <c:pt idx="1146">
                <c:v>58275</c:v>
              </c:pt>
              <c:pt idx="1147">
                <c:v>58275</c:v>
              </c:pt>
              <c:pt idx="1148">
                <c:v>58275</c:v>
              </c:pt>
              <c:pt idx="1149">
                <c:v>58275</c:v>
              </c:pt>
              <c:pt idx="1150">
                <c:v>58275</c:v>
              </c:pt>
              <c:pt idx="1151">
                <c:v>58275</c:v>
              </c:pt>
              <c:pt idx="1152">
                <c:v>58275</c:v>
              </c:pt>
              <c:pt idx="1153">
                <c:v>58275</c:v>
              </c:pt>
              <c:pt idx="1154">
                <c:v>58275</c:v>
              </c:pt>
              <c:pt idx="1155">
                <c:v>58275</c:v>
              </c:pt>
              <c:pt idx="1156">
                <c:v>58275</c:v>
              </c:pt>
              <c:pt idx="1157">
                <c:v>58275</c:v>
              </c:pt>
              <c:pt idx="1158">
                <c:v>58275</c:v>
              </c:pt>
              <c:pt idx="1159">
                <c:v>58275</c:v>
              </c:pt>
              <c:pt idx="1160">
                <c:v>58275</c:v>
              </c:pt>
              <c:pt idx="1161">
                <c:v>58275</c:v>
              </c:pt>
              <c:pt idx="1162">
                <c:v>58275</c:v>
              </c:pt>
              <c:pt idx="1163">
                <c:v>58275</c:v>
              </c:pt>
              <c:pt idx="1164">
                <c:v>58275</c:v>
              </c:pt>
              <c:pt idx="1165">
                <c:v>58275</c:v>
              </c:pt>
              <c:pt idx="1166">
                <c:v>58275</c:v>
              </c:pt>
              <c:pt idx="1167">
                <c:v>58275</c:v>
              </c:pt>
              <c:pt idx="1168">
                <c:v>58275</c:v>
              </c:pt>
              <c:pt idx="1169">
                <c:v>58275</c:v>
              </c:pt>
              <c:pt idx="1170">
                <c:v>58275</c:v>
              </c:pt>
              <c:pt idx="1171">
                <c:v>58275</c:v>
              </c:pt>
              <c:pt idx="1172">
                <c:v>58275</c:v>
              </c:pt>
              <c:pt idx="1173">
                <c:v>58275</c:v>
              </c:pt>
              <c:pt idx="1174">
                <c:v>58275</c:v>
              </c:pt>
              <c:pt idx="1175">
                <c:v>58275</c:v>
              </c:pt>
              <c:pt idx="1176">
                <c:v>58275</c:v>
              </c:pt>
              <c:pt idx="1177">
                <c:v>58275</c:v>
              </c:pt>
              <c:pt idx="1178">
                <c:v>58275</c:v>
              </c:pt>
              <c:pt idx="1179">
                <c:v>58275</c:v>
              </c:pt>
              <c:pt idx="1180">
                <c:v>58275</c:v>
              </c:pt>
              <c:pt idx="1181">
                <c:v>58275</c:v>
              </c:pt>
              <c:pt idx="1182">
                <c:v>58275</c:v>
              </c:pt>
              <c:pt idx="1183">
                <c:v>58275</c:v>
              </c:pt>
              <c:pt idx="1184">
                <c:v>58275</c:v>
              </c:pt>
              <c:pt idx="1185">
                <c:v>58275</c:v>
              </c:pt>
              <c:pt idx="1186">
                <c:v>58275</c:v>
              </c:pt>
              <c:pt idx="1187">
                <c:v>58275</c:v>
              </c:pt>
              <c:pt idx="1188">
                <c:v>58275</c:v>
              </c:pt>
              <c:pt idx="1189">
                <c:v>58275</c:v>
              </c:pt>
              <c:pt idx="1190">
                <c:v>58275</c:v>
              </c:pt>
              <c:pt idx="1191">
                <c:v>58275</c:v>
              </c:pt>
              <c:pt idx="1192">
                <c:v>58275</c:v>
              </c:pt>
              <c:pt idx="1193">
                <c:v>58275</c:v>
              </c:pt>
              <c:pt idx="1194">
                <c:v>58275</c:v>
              </c:pt>
              <c:pt idx="1195">
                <c:v>58275</c:v>
              </c:pt>
              <c:pt idx="1196">
                <c:v>58275</c:v>
              </c:pt>
              <c:pt idx="1197">
                <c:v>58275</c:v>
              </c:pt>
              <c:pt idx="1198">
                <c:v>58275</c:v>
              </c:pt>
              <c:pt idx="1199">
                <c:v>58275</c:v>
              </c:pt>
              <c:pt idx="1200">
                <c:v>58275</c:v>
              </c:pt>
              <c:pt idx="1201">
                <c:v>58275</c:v>
              </c:pt>
              <c:pt idx="1202">
                <c:v>58275</c:v>
              </c:pt>
              <c:pt idx="1203">
                <c:v>58275</c:v>
              </c:pt>
              <c:pt idx="1204">
                <c:v>58275</c:v>
              </c:pt>
              <c:pt idx="1205">
                <c:v>58275</c:v>
              </c:pt>
              <c:pt idx="1206">
                <c:v>58275</c:v>
              </c:pt>
              <c:pt idx="1207">
                <c:v>58275</c:v>
              </c:pt>
              <c:pt idx="1208">
                <c:v>58275</c:v>
              </c:pt>
              <c:pt idx="1209">
                <c:v>58275</c:v>
              </c:pt>
              <c:pt idx="1210">
                <c:v>58275</c:v>
              </c:pt>
              <c:pt idx="1211">
                <c:v>58275</c:v>
              </c:pt>
              <c:pt idx="1212">
                <c:v>58275</c:v>
              </c:pt>
              <c:pt idx="1213">
                <c:v>58275</c:v>
              </c:pt>
              <c:pt idx="1214">
                <c:v>58275</c:v>
              </c:pt>
              <c:pt idx="1215">
                <c:v>58275</c:v>
              </c:pt>
              <c:pt idx="1216">
                <c:v>58275</c:v>
              </c:pt>
              <c:pt idx="1217">
                <c:v>58275</c:v>
              </c:pt>
              <c:pt idx="1218">
                <c:v>58275</c:v>
              </c:pt>
              <c:pt idx="1219">
                <c:v>58275</c:v>
              </c:pt>
              <c:pt idx="1220">
                <c:v>58275</c:v>
              </c:pt>
              <c:pt idx="1221">
                <c:v>58275</c:v>
              </c:pt>
              <c:pt idx="1222">
                <c:v>58275</c:v>
              </c:pt>
              <c:pt idx="1223">
                <c:v>58275</c:v>
              </c:pt>
              <c:pt idx="1224">
                <c:v>58275</c:v>
              </c:pt>
              <c:pt idx="1225">
                <c:v>58275</c:v>
              </c:pt>
              <c:pt idx="1226">
                <c:v>58275</c:v>
              </c:pt>
              <c:pt idx="1227">
                <c:v>58275</c:v>
              </c:pt>
              <c:pt idx="1228">
                <c:v>58275</c:v>
              </c:pt>
              <c:pt idx="1229">
                <c:v>58275</c:v>
              </c:pt>
              <c:pt idx="1230">
                <c:v>58275</c:v>
              </c:pt>
              <c:pt idx="1231">
                <c:v>58275</c:v>
              </c:pt>
              <c:pt idx="1232">
                <c:v>58275</c:v>
              </c:pt>
              <c:pt idx="1233">
                <c:v>58275</c:v>
              </c:pt>
              <c:pt idx="1234">
                <c:v>58275</c:v>
              </c:pt>
              <c:pt idx="1235">
                <c:v>58275</c:v>
              </c:pt>
              <c:pt idx="1236">
                <c:v>58275</c:v>
              </c:pt>
              <c:pt idx="1237">
                <c:v>58275</c:v>
              </c:pt>
              <c:pt idx="1238">
                <c:v>58275</c:v>
              </c:pt>
              <c:pt idx="1239">
                <c:v>58275</c:v>
              </c:pt>
              <c:pt idx="1240">
                <c:v>58275</c:v>
              </c:pt>
              <c:pt idx="1241">
                <c:v>58275</c:v>
              </c:pt>
              <c:pt idx="1242">
                <c:v>58275</c:v>
              </c:pt>
              <c:pt idx="1243">
                <c:v>58275</c:v>
              </c:pt>
              <c:pt idx="1244">
                <c:v>58275</c:v>
              </c:pt>
              <c:pt idx="1245">
                <c:v>58275</c:v>
              </c:pt>
              <c:pt idx="1246">
                <c:v>58275</c:v>
              </c:pt>
              <c:pt idx="1247">
                <c:v>58275</c:v>
              </c:pt>
              <c:pt idx="1248">
                <c:v>58275</c:v>
              </c:pt>
              <c:pt idx="1249">
                <c:v>58275</c:v>
              </c:pt>
              <c:pt idx="1250">
                <c:v>58275</c:v>
              </c:pt>
              <c:pt idx="1251">
                <c:v>58275</c:v>
              </c:pt>
              <c:pt idx="1252">
                <c:v>58275</c:v>
              </c:pt>
              <c:pt idx="1253">
                <c:v>58275</c:v>
              </c:pt>
              <c:pt idx="1254">
                <c:v>58275</c:v>
              </c:pt>
              <c:pt idx="1255">
                <c:v>58275</c:v>
              </c:pt>
              <c:pt idx="1256">
                <c:v>58275</c:v>
              </c:pt>
              <c:pt idx="1257">
                <c:v>58275</c:v>
              </c:pt>
              <c:pt idx="1258">
                <c:v>58275</c:v>
              </c:pt>
              <c:pt idx="1259">
                <c:v>58275</c:v>
              </c:pt>
              <c:pt idx="1260">
                <c:v>58275</c:v>
              </c:pt>
              <c:pt idx="1261">
                <c:v>58275</c:v>
              </c:pt>
              <c:pt idx="1262">
                <c:v>58275</c:v>
              </c:pt>
              <c:pt idx="1263">
                <c:v>58275</c:v>
              </c:pt>
              <c:pt idx="1264">
                <c:v>58275</c:v>
              </c:pt>
              <c:pt idx="1265">
                <c:v>58275</c:v>
              </c:pt>
              <c:pt idx="1266">
                <c:v>58275</c:v>
              </c:pt>
              <c:pt idx="1267">
                <c:v>58275</c:v>
              </c:pt>
              <c:pt idx="1268">
                <c:v>58275</c:v>
              </c:pt>
              <c:pt idx="1269">
                <c:v>58275</c:v>
              </c:pt>
              <c:pt idx="1270">
                <c:v>58275</c:v>
              </c:pt>
              <c:pt idx="1271">
                <c:v>58275</c:v>
              </c:pt>
              <c:pt idx="1272">
                <c:v>58275</c:v>
              </c:pt>
              <c:pt idx="1273">
                <c:v>58275</c:v>
              </c:pt>
              <c:pt idx="1274">
                <c:v>58275</c:v>
              </c:pt>
              <c:pt idx="1275">
                <c:v>58275</c:v>
              </c:pt>
              <c:pt idx="1276">
                <c:v>58275</c:v>
              </c:pt>
              <c:pt idx="1277">
                <c:v>58275</c:v>
              </c:pt>
              <c:pt idx="1278">
                <c:v>58275</c:v>
              </c:pt>
              <c:pt idx="1279">
                <c:v>58275</c:v>
              </c:pt>
              <c:pt idx="1280">
                <c:v>58275</c:v>
              </c:pt>
              <c:pt idx="1281">
                <c:v>58275</c:v>
              </c:pt>
              <c:pt idx="1282">
                <c:v>58275</c:v>
              </c:pt>
              <c:pt idx="1283">
                <c:v>58275</c:v>
              </c:pt>
              <c:pt idx="1284">
                <c:v>58275</c:v>
              </c:pt>
              <c:pt idx="1285">
                <c:v>58275</c:v>
              </c:pt>
              <c:pt idx="1286">
                <c:v>58275</c:v>
              </c:pt>
              <c:pt idx="1287">
                <c:v>58275</c:v>
              </c:pt>
              <c:pt idx="1288">
                <c:v>58275</c:v>
              </c:pt>
              <c:pt idx="1289">
                <c:v>58275</c:v>
              </c:pt>
              <c:pt idx="1290">
                <c:v>58275</c:v>
              </c:pt>
              <c:pt idx="1291">
                <c:v>58275</c:v>
              </c:pt>
              <c:pt idx="1292">
                <c:v>58275</c:v>
              </c:pt>
              <c:pt idx="1293">
                <c:v>58275</c:v>
              </c:pt>
              <c:pt idx="1294">
                <c:v>58275</c:v>
              </c:pt>
              <c:pt idx="1295">
                <c:v>58275</c:v>
              </c:pt>
              <c:pt idx="1296">
                <c:v>58275</c:v>
              </c:pt>
              <c:pt idx="1297">
                <c:v>58275</c:v>
              </c:pt>
              <c:pt idx="1298">
                <c:v>58275</c:v>
              </c:pt>
              <c:pt idx="1299">
                <c:v>58275</c:v>
              </c:pt>
              <c:pt idx="1300">
                <c:v>58275</c:v>
              </c:pt>
              <c:pt idx="1301">
                <c:v>58275</c:v>
              </c:pt>
              <c:pt idx="1302">
                <c:v>58275</c:v>
              </c:pt>
              <c:pt idx="1303">
                <c:v>58275</c:v>
              </c:pt>
              <c:pt idx="1304">
                <c:v>58275</c:v>
              </c:pt>
              <c:pt idx="1305">
                <c:v>58275</c:v>
              </c:pt>
              <c:pt idx="1306">
                <c:v>58275</c:v>
              </c:pt>
              <c:pt idx="1307">
                <c:v>58275</c:v>
              </c:pt>
              <c:pt idx="1308">
                <c:v>58275</c:v>
              </c:pt>
              <c:pt idx="1309">
                <c:v>58275</c:v>
              </c:pt>
              <c:pt idx="1310">
                <c:v>58275</c:v>
              </c:pt>
              <c:pt idx="1311">
                <c:v>58275</c:v>
              </c:pt>
              <c:pt idx="1312">
                <c:v>58275</c:v>
              </c:pt>
              <c:pt idx="1313">
                <c:v>58275</c:v>
              </c:pt>
              <c:pt idx="1314">
                <c:v>58275</c:v>
              </c:pt>
              <c:pt idx="1315">
                <c:v>58275</c:v>
              </c:pt>
              <c:pt idx="1316">
                <c:v>58275</c:v>
              </c:pt>
              <c:pt idx="1317">
                <c:v>58275</c:v>
              </c:pt>
              <c:pt idx="1318">
                <c:v>58275</c:v>
              </c:pt>
              <c:pt idx="1319">
                <c:v>58275</c:v>
              </c:pt>
              <c:pt idx="1320">
                <c:v>58275</c:v>
              </c:pt>
              <c:pt idx="1321">
                <c:v>58275</c:v>
              </c:pt>
              <c:pt idx="1322">
                <c:v>58275</c:v>
              </c:pt>
              <c:pt idx="1323">
                <c:v>58275</c:v>
              </c:pt>
              <c:pt idx="1324">
                <c:v>58275</c:v>
              </c:pt>
              <c:pt idx="1325">
                <c:v>58275</c:v>
              </c:pt>
              <c:pt idx="1326">
                <c:v>58275</c:v>
              </c:pt>
              <c:pt idx="1327">
                <c:v>58275</c:v>
              </c:pt>
              <c:pt idx="1328">
                <c:v>58275</c:v>
              </c:pt>
              <c:pt idx="1329">
                <c:v>58275</c:v>
              </c:pt>
              <c:pt idx="1330">
                <c:v>58275</c:v>
              </c:pt>
              <c:pt idx="1331">
                <c:v>58275</c:v>
              </c:pt>
              <c:pt idx="1332">
                <c:v>58275</c:v>
              </c:pt>
              <c:pt idx="1333">
                <c:v>58275</c:v>
              </c:pt>
              <c:pt idx="1334">
                <c:v>58275</c:v>
              </c:pt>
              <c:pt idx="1335">
                <c:v>58275</c:v>
              </c:pt>
              <c:pt idx="1336">
                <c:v>58275</c:v>
              </c:pt>
              <c:pt idx="1337">
                <c:v>58275</c:v>
              </c:pt>
              <c:pt idx="1338">
                <c:v>58275</c:v>
              </c:pt>
              <c:pt idx="1339">
                <c:v>58275</c:v>
              </c:pt>
              <c:pt idx="1340">
                <c:v>58275</c:v>
              </c:pt>
              <c:pt idx="1341">
                <c:v>58275</c:v>
              </c:pt>
              <c:pt idx="1342">
                <c:v>58275</c:v>
              </c:pt>
              <c:pt idx="1343">
                <c:v>58275</c:v>
              </c:pt>
              <c:pt idx="1344">
                <c:v>58275</c:v>
              </c:pt>
              <c:pt idx="1345">
                <c:v>58275</c:v>
              </c:pt>
              <c:pt idx="1346">
                <c:v>58275</c:v>
              </c:pt>
              <c:pt idx="1347">
                <c:v>58275</c:v>
              </c:pt>
              <c:pt idx="1348">
                <c:v>58275</c:v>
              </c:pt>
              <c:pt idx="1349">
                <c:v>58275</c:v>
              </c:pt>
              <c:pt idx="1350">
                <c:v>58275</c:v>
              </c:pt>
              <c:pt idx="1351">
                <c:v>58275</c:v>
              </c:pt>
              <c:pt idx="1352">
                <c:v>58275</c:v>
              </c:pt>
              <c:pt idx="1353">
                <c:v>58275</c:v>
              </c:pt>
              <c:pt idx="1354">
                <c:v>58275</c:v>
              </c:pt>
              <c:pt idx="1355">
                <c:v>58275</c:v>
              </c:pt>
              <c:pt idx="1356">
                <c:v>58275</c:v>
              </c:pt>
              <c:pt idx="1357">
                <c:v>58275</c:v>
              </c:pt>
              <c:pt idx="1358">
                <c:v>58275</c:v>
              </c:pt>
              <c:pt idx="1359">
                <c:v>58275</c:v>
              </c:pt>
              <c:pt idx="1360">
                <c:v>58275</c:v>
              </c:pt>
              <c:pt idx="1361">
                <c:v>58275</c:v>
              </c:pt>
              <c:pt idx="1362">
                <c:v>58275</c:v>
              </c:pt>
              <c:pt idx="1363">
                <c:v>58275</c:v>
              </c:pt>
              <c:pt idx="1364">
                <c:v>57172.5</c:v>
              </c:pt>
              <c:pt idx="1365">
                <c:v>57172.5</c:v>
              </c:pt>
              <c:pt idx="1366">
                <c:v>57172.5</c:v>
              </c:pt>
              <c:pt idx="1367">
                <c:v>57172.5</c:v>
              </c:pt>
              <c:pt idx="1368">
                <c:v>57172.5</c:v>
              </c:pt>
              <c:pt idx="1369">
                <c:v>57172.5</c:v>
              </c:pt>
              <c:pt idx="1370">
                <c:v>57172.5</c:v>
              </c:pt>
              <c:pt idx="1371">
                <c:v>57172.5</c:v>
              </c:pt>
              <c:pt idx="1372">
                <c:v>57172.5</c:v>
              </c:pt>
              <c:pt idx="1373">
                <c:v>57172.5</c:v>
              </c:pt>
              <c:pt idx="1374">
                <c:v>57172.5</c:v>
              </c:pt>
              <c:pt idx="1375">
                <c:v>57172.5</c:v>
              </c:pt>
              <c:pt idx="1376">
                <c:v>57172.5</c:v>
              </c:pt>
              <c:pt idx="1377">
                <c:v>57172.5</c:v>
              </c:pt>
              <c:pt idx="1378">
                <c:v>57172.5</c:v>
              </c:pt>
              <c:pt idx="1379">
                <c:v>57172.5</c:v>
              </c:pt>
              <c:pt idx="1380">
                <c:v>57172.5</c:v>
              </c:pt>
              <c:pt idx="1381">
                <c:v>57172.5</c:v>
              </c:pt>
              <c:pt idx="1382">
                <c:v>57172.5</c:v>
              </c:pt>
              <c:pt idx="1383">
                <c:v>57172.5</c:v>
              </c:pt>
              <c:pt idx="1384">
                <c:v>57172.5</c:v>
              </c:pt>
              <c:pt idx="1385">
                <c:v>57172.5</c:v>
              </c:pt>
              <c:pt idx="1386">
                <c:v>57172.5</c:v>
              </c:pt>
              <c:pt idx="1387">
                <c:v>57172.5</c:v>
              </c:pt>
              <c:pt idx="1388">
                <c:v>57172.5</c:v>
              </c:pt>
              <c:pt idx="1389">
                <c:v>57172.5</c:v>
              </c:pt>
              <c:pt idx="1390">
                <c:v>57172.5</c:v>
              </c:pt>
              <c:pt idx="1391">
                <c:v>57172.5</c:v>
              </c:pt>
              <c:pt idx="1392">
                <c:v>57172.5</c:v>
              </c:pt>
              <c:pt idx="1393">
                <c:v>57172.5</c:v>
              </c:pt>
              <c:pt idx="1394">
                <c:v>57172.5</c:v>
              </c:pt>
              <c:pt idx="1395">
                <c:v>57172.5</c:v>
              </c:pt>
              <c:pt idx="1396">
                <c:v>57172.5</c:v>
              </c:pt>
              <c:pt idx="1397">
                <c:v>57172.5</c:v>
              </c:pt>
              <c:pt idx="1398">
                <c:v>57172.5</c:v>
              </c:pt>
              <c:pt idx="1399">
                <c:v>57172.5</c:v>
              </c:pt>
              <c:pt idx="1400">
                <c:v>57172.5</c:v>
              </c:pt>
              <c:pt idx="1401">
                <c:v>57172.5</c:v>
              </c:pt>
              <c:pt idx="1402">
                <c:v>57172.5</c:v>
              </c:pt>
              <c:pt idx="1403">
                <c:v>57172.5</c:v>
              </c:pt>
              <c:pt idx="1404">
                <c:v>57172.5</c:v>
              </c:pt>
              <c:pt idx="1405">
                <c:v>57172.5</c:v>
              </c:pt>
              <c:pt idx="1406">
                <c:v>57172.5</c:v>
              </c:pt>
              <c:pt idx="1407">
                <c:v>57172.5</c:v>
              </c:pt>
              <c:pt idx="1408">
                <c:v>57172.5</c:v>
              </c:pt>
              <c:pt idx="1409">
                <c:v>57172.5</c:v>
              </c:pt>
              <c:pt idx="1410">
                <c:v>57172.5</c:v>
              </c:pt>
              <c:pt idx="1411">
                <c:v>57172.5</c:v>
              </c:pt>
              <c:pt idx="1412">
                <c:v>57172.5</c:v>
              </c:pt>
              <c:pt idx="1413">
                <c:v>57172.5</c:v>
              </c:pt>
              <c:pt idx="1414">
                <c:v>57172.5</c:v>
              </c:pt>
              <c:pt idx="1415">
                <c:v>57172.5</c:v>
              </c:pt>
              <c:pt idx="1416">
                <c:v>57172.5</c:v>
              </c:pt>
              <c:pt idx="1417">
                <c:v>57172.5</c:v>
              </c:pt>
              <c:pt idx="1418">
                <c:v>57172.5</c:v>
              </c:pt>
              <c:pt idx="1419">
                <c:v>57172.5</c:v>
              </c:pt>
              <c:pt idx="1420">
                <c:v>57172.5</c:v>
              </c:pt>
              <c:pt idx="1421">
                <c:v>57172.5</c:v>
              </c:pt>
              <c:pt idx="1422">
                <c:v>57172.5</c:v>
              </c:pt>
              <c:pt idx="1423">
                <c:v>57172.5</c:v>
              </c:pt>
              <c:pt idx="1424">
                <c:v>57172.5</c:v>
              </c:pt>
              <c:pt idx="1425">
                <c:v>57172.5</c:v>
              </c:pt>
              <c:pt idx="1426">
                <c:v>57172.5</c:v>
              </c:pt>
              <c:pt idx="1427">
                <c:v>57172.5</c:v>
              </c:pt>
              <c:pt idx="1428">
                <c:v>57172.5</c:v>
              </c:pt>
              <c:pt idx="1429">
                <c:v>57172.5</c:v>
              </c:pt>
              <c:pt idx="1430">
                <c:v>57172.5</c:v>
              </c:pt>
              <c:pt idx="1431">
                <c:v>57172.5</c:v>
              </c:pt>
              <c:pt idx="1432">
                <c:v>57172.5</c:v>
              </c:pt>
              <c:pt idx="1433">
                <c:v>57172.5</c:v>
              </c:pt>
              <c:pt idx="1434">
                <c:v>57172.5</c:v>
              </c:pt>
              <c:pt idx="1435">
                <c:v>57172.5</c:v>
              </c:pt>
              <c:pt idx="1436">
                <c:v>57172.5</c:v>
              </c:pt>
              <c:pt idx="1437">
                <c:v>57172.5</c:v>
              </c:pt>
              <c:pt idx="1438">
                <c:v>57172.5</c:v>
              </c:pt>
              <c:pt idx="1439">
                <c:v>57172.5</c:v>
              </c:pt>
              <c:pt idx="1440">
                <c:v>57172.5</c:v>
              </c:pt>
              <c:pt idx="1441">
                <c:v>57172.5</c:v>
              </c:pt>
              <c:pt idx="1442">
                <c:v>57172.5</c:v>
              </c:pt>
              <c:pt idx="1443">
                <c:v>57172.5</c:v>
              </c:pt>
              <c:pt idx="1444">
                <c:v>57172.5</c:v>
              </c:pt>
              <c:pt idx="1445">
                <c:v>57172.5</c:v>
              </c:pt>
              <c:pt idx="1446">
                <c:v>57172.5</c:v>
              </c:pt>
              <c:pt idx="1447">
                <c:v>57172.5</c:v>
              </c:pt>
              <c:pt idx="1448">
                <c:v>57172.5</c:v>
              </c:pt>
              <c:pt idx="1449">
                <c:v>57172.5</c:v>
              </c:pt>
              <c:pt idx="1450">
                <c:v>57172.5</c:v>
              </c:pt>
              <c:pt idx="1451">
                <c:v>57172.5</c:v>
              </c:pt>
              <c:pt idx="1452">
                <c:v>57172.5</c:v>
              </c:pt>
              <c:pt idx="1453">
                <c:v>57172.5</c:v>
              </c:pt>
              <c:pt idx="1454">
                <c:v>57172.5</c:v>
              </c:pt>
              <c:pt idx="1455">
                <c:v>57172.5</c:v>
              </c:pt>
              <c:pt idx="1456">
                <c:v>57172.5</c:v>
              </c:pt>
              <c:pt idx="1457">
                <c:v>57172.5</c:v>
              </c:pt>
              <c:pt idx="1458">
                <c:v>57172.5</c:v>
              </c:pt>
              <c:pt idx="1459">
                <c:v>57172.5</c:v>
              </c:pt>
              <c:pt idx="1460">
                <c:v>57172.5</c:v>
              </c:pt>
              <c:pt idx="1461">
                <c:v>57172.5</c:v>
              </c:pt>
              <c:pt idx="1462">
                <c:v>57172.5</c:v>
              </c:pt>
              <c:pt idx="1463">
                <c:v>57172.5</c:v>
              </c:pt>
              <c:pt idx="1464">
                <c:v>57172.5</c:v>
              </c:pt>
              <c:pt idx="1465">
                <c:v>57172.5</c:v>
              </c:pt>
              <c:pt idx="1466">
                <c:v>57172.5</c:v>
              </c:pt>
              <c:pt idx="1467">
                <c:v>57172.5</c:v>
              </c:pt>
              <c:pt idx="1468">
                <c:v>57172.5</c:v>
              </c:pt>
              <c:pt idx="1469">
                <c:v>57172.5</c:v>
              </c:pt>
              <c:pt idx="1470">
                <c:v>57172.5</c:v>
              </c:pt>
              <c:pt idx="1471">
                <c:v>57172.5</c:v>
              </c:pt>
              <c:pt idx="1472">
                <c:v>57172.5</c:v>
              </c:pt>
              <c:pt idx="1473">
                <c:v>57172.5</c:v>
              </c:pt>
              <c:pt idx="1474">
                <c:v>57172.5</c:v>
              </c:pt>
              <c:pt idx="1475">
                <c:v>57172.5</c:v>
              </c:pt>
              <c:pt idx="1476">
                <c:v>57172.5</c:v>
              </c:pt>
              <c:pt idx="1477">
                <c:v>57172.5</c:v>
              </c:pt>
              <c:pt idx="1478">
                <c:v>57172.5</c:v>
              </c:pt>
              <c:pt idx="1479">
                <c:v>57172.5</c:v>
              </c:pt>
              <c:pt idx="1480">
                <c:v>57172.5</c:v>
              </c:pt>
              <c:pt idx="1481">
                <c:v>57172.5</c:v>
              </c:pt>
              <c:pt idx="1482">
                <c:v>57172.5</c:v>
              </c:pt>
              <c:pt idx="1483">
                <c:v>57172.5</c:v>
              </c:pt>
              <c:pt idx="1484">
                <c:v>57172.5</c:v>
              </c:pt>
              <c:pt idx="1485">
                <c:v>57172.5</c:v>
              </c:pt>
              <c:pt idx="1486">
                <c:v>57172.5</c:v>
              </c:pt>
              <c:pt idx="1487">
                <c:v>57172.5</c:v>
              </c:pt>
              <c:pt idx="1488">
                <c:v>57172.5</c:v>
              </c:pt>
              <c:pt idx="1489">
                <c:v>57172.5</c:v>
              </c:pt>
              <c:pt idx="1490">
                <c:v>57172.5</c:v>
              </c:pt>
              <c:pt idx="1491">
                <c:v>57172.5</c:v>
              </c:pt>
              <c:pt idx="1492">
                <c:v>57172.5</c:v>
              </c:pt>
              <c:pt idx="1493">
                <c:v>57172.5</c:v>
              </c:pt>
              <c:pt idx="1494">
                <c:v>57172.5</c:v>
              </c:pt>
              <c:pt idx="1495">
                <c:v>57172.5</c:v>
              </c:pt>
              <c:pt idx="1496">
                <c:v>57172.5</c:v>
              </c:pt>
              <c:pt idx="1497">
                <c:v>57172.5</c:v>
              </c:pt>
              <c:pt idx="1498">
                <c:v>57172.5</c:v>
              </c:pt>
              <c:pt idx="1499">
                <c:v>57172.5</c:v>
              </c:pt>
              <c:pt idx="1500">
                <c:v>57172.5</c:v>
              </c:pt>
              <c:pt idx="1501">
                <c:v>57172.5</c:v>
              </c:pt>
              <c:pt idx="1502">
                <c:v>57172.5</c:v>
              </c:pt>
              <c:pt idx="1503">
                <c:v>57172.5</c:v>
              </c:pt>
              <c:pt idx="1504">
                <c:v>57172.5</c:v>
              </c:pt>
              <c:pt idx="1505">
                <c:v>57172.5</c:v>
              </c:pt>
              <c:pt idx="1506">
                <c:v>57172.5</c:v>
              </c:pt>
              <c:pt idx="1507">
                <c:v>57172.5</c:v>
              </c:pt>
              <c:pt idx="1508">
                <c:v>57172.5</c:v>
              </c:pt>
              <c:pt idx="1509">
                <c:v>57172.5</c:v>
              </c:pt>
              <c:pt idx="1510">
                <c:v>57172.5</c:v>
              </c:pt>
              <c:pt idx="1511">
                <c:v>57172.5</c:v>
              </c:pt>
              <c:pt idx="1512">
                <c:v>57172.5</c:v>
              </c:pt>
              <c:pt idx="1513">
                <c:v>57172.5</c:v>
              </c:pt>
              <c:pt idx="1514">
                <c:v>57172.5</c:v>
              </c:pt>
              <c:pt idx="1515">
                <c:v>57172.5</c:v>
              </c:pt>
              <c:pt idx="1516">
                <c:v>57172.5</c:v>
              </c:pt>
              <c:pt idx="1517">
                <c:v>57172.5</c:v>
              </c:pt>
              <c:pt idx="1518">
                <c:v>57172.5</c:v>
              </c:pt>
              <c:pt idx="1519">
                <c:v>57172.5</c:v>
              </c:pt>
              <c:pt idx="1520">
                <c:v>57172.5</c:v>
              </c:pt>
              <c:pt idx="1521">
                <c:v>57172.5</c:v>
              </c:pt>
              <c:pt idx="1522">
                <c:v>57015</c:v>
              </c:pt>
              <c:pt idx="1523">
                <c:v>57015</c:v>
              </c:pt>
              <c:pt idx="1524">
                <c:v>57015</c:v>
              </c:pt>
              <c:pt idx="1525">
                <c:v>57015</c:v>
              </c:pt>
              <c:pt idx="1526">
                <c:v>57015</c:v>
              </c:pt>
              <c:pt idx="1527">
                <c:v>57015</c:v>
              </c:pt>
              <c:pt idx="1528">
                <c:v>57015</c:v>
              </c:pt>
              <c:pt idx="1529">
                <c:v>57015</c:v>
              </c:pt>
              <c:pt idx="1530">
                <c:v>57015</c:v>
              </c:pt>
              <c:pt idx="1531">
                <c:v>57015</c:v>
              </c:pt>
              <c:pt idx="1532">
                <c:v>57015</c:v>
              </c:pt>
              <c:pt idx="1533">
                <c:v>57015</c:v>
              </c:pt>
              <c:pt idx="1534">
                <c:v>57015</c:v>
              </c:pt>
              <c:pt idx="1535">
                <c:v>57015</c:v>
              </c:pt>
              <c:pt idx="1536">
                <c:v>57015</c:v>
              </c:pt>
              <c:pt idx="1537">
                <c:v>57015</c:v>
              </c:pt>
              <c:pt idx="1538">
                <c:v>57015</c:v>
              </c:pt>
              <c:pt idx="1539">
                <c:v>57015</c:v>
              </c:pt>
              <c:pt idx="1540">
                <c:v>57015</c:v>
              </c:pt>
              <c:pt idx="1541">
                <c:v>57015</c:v>
              </c:pt>
              <c:pt idx="1542">
                <c:v>57015</c:v>
              </c:pt>
              <c:pt idx="1543">
                <c:v>57015</c:v>
              </c:pt>
              <c:pt idx="1544">
                <c:v>57015</c:v>
              </c:pt>
              <c:pt idx="1545">
                <c:v>57015</c:v>
              </c:pt>
              <c:pt idx="1546">
                <c:v>57015</c:v>
              </c:pt>
              <c:pt idx="1547">
                <c:v>57015</c:v>
              </c:pt>
              <c:pt idx="1548">
                <c:v>57015</c:v>
              </c:pt>
              <c:pt idx="1549">
                <c:v>57015</c:v>
              </c:pt>
              <c:pt idx="1550">
                <c:v>57015</c:v>
              </c:pt>
              <c:pt idx="1551">
                <c:v>57015</c:v>
              </c:pt>
              <c:pt idx="1552">
                <c:v>57015</c:v>
              </c:pt>
              <c:pt idx="1553">
                <c:v>57015</c:v>
              </c:pt>
              <c:pt idx="1554">
                <c:v>57015</c:v>
              </c:pt>
              <c:pt idx="1555">
                <c:v>57015</c:v>
              </c:pt>
              <c:pt idx="1556">
                <c:v>57015</c:v>
              </c:pt>
              <c:pt idx="1557">
                <c:v>57015</c:v>
              </c:pt>
              <c:pt idx="1558">
                <c:v>57015</c:v>
              </c:pt>
              <c:pt idx="1559">
                <c:v>57015</c:v>
              </c:pt>
              <c:pt idx="1560">
                <c:v>57015</c:v>
              </c:pt>
              <c:pt idx="1561">
                <c:v>57015</c:v>
              </c:pt>
              <c:pt idx="1562">
                <c:v>57015</c:v>
              </c:pt>
              <c:pt idx="1563">
                <c:v>57015</c:v>
              </c:pt>
              <c:pt idx="1564">
                <c:v>57015</c:v>
              </c:pt>
              <c:pt idx="1565">
                <c:v>57015</c:v>
              </c:pt>
              <c:pt idx="1566">
                <c:v>57015</c:v>
              </c:pt>
              <c:pt idx="1567">
                <c:v>57015</c:v>
              </c:pt>
              <c:pt idx="1568">
                <c:v>57015</c:v>
              </c:pt>
              <c:pt idx="1569">
                <c:v>57015</c:v>
              </c:pt>
              <c:pt idx="1570">
                <c:v>57015</c:v>
              </c:pt>
              <c:pt idx="1571">
                <c:v>57015</c:v>
              </c:pt>
              <c:pt idx="1572">
                <c:v>57015</c:v>
              </c:pt>
              <c:pt idx="1573">
                <c:v>57015</c:v>
              </c:pt>
              <c:pt idx="1574">
                <c:v>57015</c:v>
              </c:pt>
              <c:pt idx="1575">
                <c:v>57015</c:v>
              </c:pt>
              <c:pt idx="1576">
                <c:v>57015</c:v>
              </c:pt>
              <c:pt idx="1577">
                <c:v>57015</c:v>
              </c:pt>
              <c:pt idx="1578">
                <c:v>57015</c:v>
              </c:pt>
              <c:pt idx="1579">
                <c:v>57015</c:v>
              </c:pt>
              <c:pt idx="1580">
                <c:v>57015</c:v>
              </c:pt>
              <c:pt idx="1581">
                <c:v>57015</c:v>
              </c:pt>
              <c:pt idx="1582">
                <c:v>57015</c:v>
              </c:pt>
              <c:pt idx="1583">
                <c:v>57015</c:v>
              </c:pt>
              <c:pt idx="1584">
                <c:v>57015</c:v>
              </c:pt>
              <c:pt idx="1585">
                <c:v>57015</c:v>
              </c:pt>
              <c:pt idx="1586">
                <c:v>57015</c:v>
              </c:pt>
              <c:pt idx="1587">
                <c:v>57015</c:v>
              </c:pt>
              <c:pt idx="1588">
                <c:v>57015</c:v>
              </c:pt>
              <c:pt idx="1589">
                <c:v>57015</c:v>
              </c:pt>
              <c:pt idx="1590">
                <c:v>57015</c:v>
              </c:pt>
              <c:pt idx="1591">
                <c:v>57015</c:v>
              </c:pt>
              <c:pt idx="1592">
                <c:v>57015</c:v>
              </c:pt>
              <c:pt idx="1593">
                <c:v>57015</c:v>
              </c:pt>
              <c:pt idx="1594">
                <c:v>57015</c:v>
              </c:pt>
              <c:pt idx="1595">
                <c:v>57015</c:v>
              </c:pt>
              <c:pt idx="1596">
                <c:v>57015</c:v>
              </c:pt>
              <c:pt idx="1597">
                <c:v>57015</c:v>
              </c:pt>
              <c:pt idx="1598">
                <c:v>57015</c:v>
              </c:pt>
              <c:pt idx="1599">
                <c:v>57015</c:v>
              </c:pt>
              <c:pt idx="1600">
                <c:v>57015</c:v>
              </c:pt>
              <c:pt idx="1601">
                <c:v>57015</c:v>
              </c:pt>
              <c:pt idx="1602">
                <c:v>57015</c:v>
              </c:pt>
              <c:pt idx="1603">
                <c:v>57015</c:v>
              </c:pt>
              <c:pt idx="1604">
                <c:v>57015</c:v>
              </c:pt>
              <c:pt idx="1605">
                <c:v>57015</c:v>
              </c:pt>
              <c:pt idx="1606">
                <c:v>57015</c:v>
              </c:pt>
              <c:pt idx="1607">
                <c:v>57015</c:v>
              </c:pt>
              <c:pt idx="1608">
                <c:v>57015</c:v>
              </c:pt>
              <c:pt idx="1609">
                <c:v>57015</c:v>
              </c:pt>
              <c:pt idx="1610">
                <c:v>57015</c:v>
              </c:pt>
              <c:pt idx="1611">
                <c:v>57015</c:v>
              </c:pt>
              <c:pt idx="1612">
                <c:v>57015</c:v>
              </c:pt>
              <c:pt idx="1613">
                <c:v>57015</c:v>
              </c:pt>
              <c:pt idx="1614">
                <c:v>57015</c:v>
              </c:pt>
              <c:pt idx="1615">
                <c:v>57015</c:v>
              </c:pt>
              <c:pt idx="1616">
                <c:v>57015</c:v>
              </c:pt>
              <c:pt idx="1617">
                <c:v>57015</c:v>
              </c:pt>
              <c:pt idx="1618">
                <c:v>57015</c:v>
              </c:pt>
              <c:pt idx="1619">
                <c:v>57015</c:v>
              </c:pt>
              <c:pt idx="1620">
                <c:v>57015</c:v>
              </c:pt>
              <c:pt idx="1621">
                <c:v>57015</c:v>
              </c:pt>
              <c:pt idx="1622">
                <c:v>57015</c:v>
              </c:pt>
              <c:pt idx="1623">
                <c:v>57015</c:v>
              </c:pt>
              <c:pt idx="1624">
                <c:v>57015</c:v>
              </c:pt>
              <c:pt idx="1625">
                <c:v>57015</c:v>
              </c:pt>
              <c:pt idx="1626">
                <c:v>57015</c:v>
              </c:pt>
              <c:pt idx="1627">
                <c:v>57015</c:v>
              </c:pt>
              <c:pt idx="1628">
                <c:v>57015</c:v>
              </c:pt>
              <c:pt idx="1629">
                <c:v>57015</c:v>
              </c:pt>
              <c:pt idx="1630">
                <c:v>57015</c:v>
              </c:pt>
              <c:pt idx="1631">
                <c:v>57015</c:v>
              </c:pt>
              <c:pt idx="1632">
                <c:v>57015</c:v>
              </c:pt>
              <c:pt idx="1633">
                <c:v>57015</c:v>
              </c:pt>
              <c:pt idx="1634">
                <c:v>57015</c:v>
              </c:pt>
              <c:pt idx="1635">
                <c:v>56193.75</c:v>
              </c:pt>
              <c:pt idx="1636">
                <c:v>56193.75</c:v>
              </c:pt>
              <c:pt idx="1637">
                <c:v>56193.75</c:v>
              </c:pt>
              <c:pt idx="1638">
                <c:v>56193.75</c:v>
              </c:pt>
              <c:pt idx="1639">
                <c:v>55944</c:v>
              </c:pt>
              <c:pt idx="1640">
                <c:v>55944</c:v>
              </c:pt>
              <c:pt idx="1641">
                <c:v>55944</c:v>
              </c:pt>
              <c:pt idx="1642">
                <c:v>55687.5</c:v>
              </c:pt>
              <c:pt idx="1643">
                <c:v>55687.5</c:v>
              </c:pt>
              <c:pt idx="1644">
                <c:v>55687.5</c:v>
              </c:pt>
              <c:pt idx="1645">
                <c:v>55687.5</c:v>
              </c:pt>
              <c:pt idx="1646">
                <c:v>55687.5</c:v>
              </c:pt>
              <c:pt idx="1647">
                <c:v>55687.5</c:v>
              </c:pt>
              <c:pt idx="1648">
                <c:v>55687.5</c:v>
              </c:pt>
              <c:pt idx="1649">
                <c:v>55687.5</c:v>
              </c:pt>
              <c:pt idx="1650">
                <c:v>55687.5</c:v>
              </c:pt>
              <c:pt idx="1651">
                <c:v>55687.5</c:v>
              </c:pt>
              <c:pt idx="1652">
                <c:v>55687.5</c:v>
              </c:pt>
              <c:pt idx="1653">
                <c:v>55687.5</c:v>
              </c:pt>
              <c:pt idx="1654">
                <c:v>55687.5</c:v>
              </c:pt>
              <c:pt idx="1655">
                <c:v>55687.5</c:v>
              </c:pt>
              <c:pt idx="1656">
                <c:v>55687.5</c:v>
              </c:pt>
              <c:pt idx="1657">
                <c:v>55687.5</c:v>
              </c:pt>
              <c:pt idx="1658">
                <c:v>55687.5</c:v>
              </c:pt>
              <c:pt idx="1659">
                <c:v>55687.5</c:v>
              </c:pt>
              <c:pt idx="1660">
                <c:v>55687.5</c:v>
              </c:pt>
              <c:pt idx="1661">
                <c:v>55687.5</c:v>
              </c:pt>
              <c:pt idx="1662">
                <c:v>55687.5</c:v>
              </c:pt>
              <c:pt idx="1663">
                <c:v>55687.5</c:v>
              </c:pt>
              <c:pt idx="1664">
                <c:v>55687.5</c:v>
              </c:pt>
              <c:pt idx="1665">
                <c:v>55687.5</c:v>
              </c:pt>
              <c:pt idx="1666">
                <c:v>55687.5</c:v>
              </c:pt>
              <c:pt idx="1667">
                <c:v>55687.5</c:v>
              </c:pt>
              <c:pt idx="1668">
                <c:v>55687.5</c:v>
              </c:pt>
              <c:pt idx="1669">
                <c:v>55687.5</c:v>
              </c:pt>
              <c:pt idx="1670">
                <c:v>55687.5</c:v>
              </c:pt>
              <c:pt idx="1671">
                <c:v>55687.5</c:v>
              </c:pt>
              <c:pt idx="1672">
                <c:v>55687.5</c:v>
              </c:pt>
              <c:pt idx="1673">
                <c:v>55687.5</c:v>
              </c:pt>
              <c:pt idx="1674">
                <c:v>55687.5</c:v>
              </c:pt>
              <c:pt idx="1675">
                <c:v>55687.5</c:v>
              </c:pt>
              <c:pt idx="1676">
                <c:v>55687.5</c:v>
              </c:pt>
              <c:pt idx="1677">
                <c:v>55687.5</c:v>
              </c:pt>
              <c:pt idx="1678">
                <c:v>55687.5</c:v>
              </c:pt>
              <c:pt idx="1679">
                <c:v>55687.5</c:v>
              </c:pt>
              <c:pt idx="1680">
                <c:v>55687.5</c:v>
              </c:pt>
              <c:pt idx="1681">
                <c:v>55687.5</c:v>
              </c:pt>
              <c:pt idx="1682">
                <c:v>55687.5</c:v>
              </c:pt>
              <c:pt idx="1683">
                <c:v>55687.5</c:v>
              </c:pt>
              <c:pt idx="1684">
                <c:v>55687.5</c:v>
              </c:pt>
              <c:pt idx="1685">
                <c:v>55687.5</c:v>
              </c:pt>
              <c:pt idx="1686">
                <c:v>55687.5</c:v>
              </c:pt>
              <c:pt idx="1687">
                <c:v>55687.5</c:v>
              </c:pt>
              <c:pt idx="1688">
                <c:v>55687.5</c:v>
              </c:pt>
              <c:pt idx="1689">
                <c:v>55687.5</c:v>
              </c:pt>
              <c:pt idx="1690">
                <c:v>55687.5</c:v>
              </c:pt>
              <c:pt idx="1691">
                <c:v>55687.5</c:v>
              </c:pt>
              <c:pt idx="1692">
                <c:v>55687.5</c:v>
              </c:pt>
              <c:pt idx="1693">
                <c:v>55687.5</c:v>
              </c:pt>
              <c:pt idx="1694">
                <c:v>55687.5</c:v>
              </c:pt>
              <c:pt idx="1695">
                <c:v>55687.5</c:v>
              </c:pt>
              <c:pt idx="1696">
                <c:v>55687.5</c:v>
              </c:pt>
              <c:pt idx="1697">
                <c:v>55687.5</c:v>
              </c:pt>
              <c:pt idx="1698">
                <c:v>55687.5</c:v>
              </c:pt>
              <c:pt idx="1699">
                <c:v>55687.5</c:v>
              </c:pt>
              <c:pt idx="1700">
                <c:v>55687.5</c:v>
              </c:pt>
              <c:pt idx="1701">
                <c:v>55687.5</c:v>
              </c:pt>
              <c:pt idx="1702">
                <c:v>55687.5</c:v>
              </c:pt>
              <c:pt idx="1703">
                <c:v>55687.5</c:v>
              </c:pt>
              <c:pt idx="1704">
                <c:v>55687.5</c:v>
              </c:pt>
              <c:pt idx="1705">
                <c:v>55687.5</c:v>
              </c:pt>
              <c:pt idx="1706">
                <c:v>55687.5</c:v>
              </c:pt>
              <c:pt idx="1707">
                <c:v>55687.5</c:v>
              </c:pt>
              <c:pt idx="1708">
                <c:v>55687.5</c:v>
              </c:pt>
              <c:pt idx="1709">
                <c:v>55687.5</c:v>
              </c:pt>
              <c:pt idx="1710">
                <c:v>55687.5</c:v>
              </c:pt>
              <c:pt idx="1711">
                <c:v>55687.5</c:v>
              </c:pt>
              <c:pt idx="1712">
                <c:v>55687.5</c:v>
              </c:pt>
              <c:pt idx="1713">
                <c:v>55687.5</c:v>
              </c:pt>
              <c:pt idx="1714">
                <c:v>55687.5</c:v>
              </c:pt>
              <c:pt idx="1715">
                <c:v>55687.5</c:v>
              </c:pt>
              <c:pt idx="1716">
                <c:v>55687.5</c:v>
              </c:pt>
              <c:pt idx="1717">
                <c:v>55687.5</c:v>
              </c:pt>
              <c:pt idx="1718">
                <c:v>55687.5</c:v>
              </c:pt>
              <c:pt idx="1719">
                <c:v>55687.5</c:v>
              </c:pt>
              <c:pt idx="1720">
                <c:v>55687.5</c:v>
              </c:pt>
              <c:pt idx="1721">
                <c:v>55687.5</c:v>
              </c:pt>
              <c:pt idx="1722">
                <c:v>55687.5</c:v>
              </c:pt>
              <c:pt idx="1723">
                <c:v>55687.5</c:v>
              </c:pt>
              <c:pt idx="1724">
                <c:v>55687.5</c:v>
              </c:pt>
              <c:pt idx="1725">
                <c:v>55687.5</c:v>
              </c:pt>
              <c:pt idx="1726">
                <c:v>55687.5</c:v>
              </c:pt>
              <c:pt idx="1727">
                <c:v>55687.5</c:v>
              </c:pt>
              <c:pt idx="1728">
                <c:v>55687.5</c:v>
              </c:pt>
              <c:pt idx="1729">
                <c:v>55687.5</c:v>
              </c:pt>
              <c:pt idx="1730">
                <c:v>55687.5</c:v>
              </c:pt>
              <c:pt idx="1731">
                <c:v>55687.5</c:v>
              </c:pt>
              <c:pt idx="1732">
                <c:v>55687.5</c:v>
              </c:pt>
              <c:pt idx="1733">
                <c:v>55687.5</c:v>
              </c:pt>
              <c:pt idx="1734">
                <c:v>55687.5</c:v>
              </c:pt>
              <c:pt idx="1735">
                <c:v>55687.5</c:v>
              </c:pt>
              <c:pt idx="1736">
                <c:v>55687.5</c:v>
              </c:pt>
              <c:pt idx="1737">
                <c:v>55687.5</c:v>
              </c:pt>
              <c:pt idx="1738">
                <c:v>55687.5</c:v>
              </c:pt>
              <c:pt idx="1739">
                <c:v>55687.5</c:v>
              </c:pt>
              <c:pt idx="1740">
                <c:v>55687.5</c:v>
              </c:pt>
              <c:pt idx="1741">
                <c:v>55687.5</c:v>
              </c:pt>
              <c:pt idx="1742">
                <c:v>55687.5</c:v>
              </c:pt>
              <c:pt idx="1743">
                <c:v>55687.5</c:v>
              </c:pt>
              <c:pt idx="1744">
                <c:v>55687.5</c:v>
              </c:pt>
              <c:pt idx="1745">
                <c:v>55687.5</c:v>
              </c:pt>
              <c:pt idx="1746">
                <c:v>55687.5</c:v>
              </c:pt>
              <c:pt idx="1747">
                <c:v>55687.5</c:v>
              </c:pt>
              <c:pt idx="1748">
                <c:v>55687.5</c:v>
              </c:pt>
              <c:pt idx="1749">
                <c:v>55687.5</c:v>
              </c:pt>
              <c:pt idx="1750">
                <c:v>55687.5</c:v>
              </c:pt>
              <c:pt idx="1751">
                <c:v>55687.5</c:v>
              </c:pt>
              <c:pt idx="1752">
                <c:v>55687.5</c:v>
              </c:pt>
              <c:pt idx="1753">
                <c:v>55687.5</c:v>
              </c:pt>
              <c:pt idx="1754">
                <c:v>55687.5</c:v>
              </c:pt>
              <c:pt idx="1755">
                <c:v>55687.5</c:v>
              </c:pt>
              <c:pt idx="1756">
                <c:v>55687.5</c:v>
              </c:pt>
              <c:pt idx="1757">
                <c:v>55687.5</c:v>
              </c:pt>
              <c:pt idx="1758">
                <c:v>55687.5</c:v>
              </c:pt>
              <c:pt idx="1759">
                <c:v>55687.5</c:v>
              </c:pt>
              <c:pt idx="1760">
                <c:v>55687.5</c:v>
              </c:pt>
              <c:pt idx="1761">
                <c:v>55687.5</c:v>
              </c:pt>
              <c:pt idx="1762">
                <c:v>55687.5</c:v>
              </c:pt>
              <c:pt idx="1763">
                <c:v>55687.5</c:v>
              </c:pt>
              <c:pt idx="1764">
                <c:v>55687.5</c:v>
              </c:pt>
              <c:pt idx="1765">
                <c:v>55687.5</c:v>
              </c:pt>
              <c:pt idx="1766">
                <c:v>55687.5</c:v>
              </c:pt>
              <c:pt idx="1767">
                <c:v>55687.5</c:v>
              </c:pt>
              <c:pt idx="1768">
                <c:v>55687.5</c:v>
              </c:pt>
              <c:pt idx="1769">
                <c:v>55687.5</c:v>
              </c:pt>
              <c:pt idx="1770">
                <c:v>55687.5</c:v>
              </c:pt>
              <c:pt idx="1771">
                <c:v>55687.5</c:v>
              </c:pt>
              <c:pt idx="1772">
                <c:v>55687.5</c:v>
              </c:pt>
              <c:pt idx="1773">
                <c:v>55687.5</c:v>
              </c:pt>
              <c:pt idx="1774">
                <c:v>55687.5</c:v>
              </c:pt>
              <c:pt idx="1775">
                <c:v>55687.5</c:v>
              </c:pt>
              <c:pt idx="1776">
                <c:v>55687.5</c:v>
              </c:pt>
              <c:pt idx="1777">
                <c:v>55687.5</c:v>
              </c:pt>
              <c:pt idx="1778">
                <c:v>55687.5</c:v>
              </c:pt>
              <c:pt idx="1779">
                <c:v>55687.5</c:v>
              </c:pt>
              <c:pt idx="1780">
                <c:v>55687.5</c:v>
              </c:pt>
              <c:pt idx="1781">
                <c:v>55687.5</c:v>
              </c:pt>
              <c:pt idx="1782">
                <c:v>55687.5</c:v>
              </c:pt>
              <c:pt idx="1783">
                <c:v>55687.5</c:v>
              </c:pt>
              <c:pt idx="1784">
                <c:v>55687.5</c:v>
              </c:pt>
              <c:pt idx="1785">
                <c:v>55687.5</c:v>
              </c:pt>
              <c:pt idx="1786">
                <c:v>55687.5</c:v>
              </c:pt>
              <c:pt idx="1787">
                <c:v>55687.5</c:v>
              </c:pt>
              <c:pt idx="1788">
                <c:v>55687.5</c:v>
              </c:pt>
              <c:pt idx="1789">
                <c:v>55687.5</c:v>
              </c:pt>
              <c:pt idx="1790">
                <c:v>55687.5</c:v>
              </c:pt>
              <c:pt idx="1791">
                <c:v>55687.5</c:v>
              </c:pt>
              <c:pt idx="1792">
                <c:v>55687.5</c:v>
              </c:pt>
              <c:pt idx="1793">
                <c:v>55687.5</c:v>
              </c:pt>
              <c:pt idx="1794">
                <c:v>55687.5</c:v>
              </c:pt>
              <c:pt idx="1795">
                <c:v>55687.5</c:v>
              </c:pt>
              <c:pt idx="1796">
                <c:v>55687.5</c:v>
              </c:pt>
              <c:pt idx="1797">
                <c:v>55687.5</c:v>
              </c:pt>
              <c:pt idx="1798">
                <c:v>55687.5</c:v>
              </c:pt>
              <c:pt idx="1799">
                <c:v>55687.5</c:v>
              </c:pt>
              <c:pt idx="1800">
                <c:v>55687.5</c:v>
              </c:pt>
              <c:pt idx="1801">
                <c:v>55687.5</c:v>
              </c:pt>
              <c:pt idx="1802">
                <c:v>55687.5</c:v>
              </c:pt>
              <c:pt idx="1803">
                <c:v>55687.5</c:v>
              </c:pt>
              <c:pt idx="1804">
                <c:v>55687.5</c:v>
              </c:pt>
              <c:pt idx="1805">
                <c:v>55687.5</c:v>
              </c:pt>
              <c:pt idx="1806">
                <c:v>55687.5</c:v>
              </c:pt>
              <c:pt idx="1807">
                <c:v>55687.5</c:v>
              </c:pt>
              <c:pt idx="1808">
                <c:v>55687.5</c:v>
              </c:pt>
              <c:pt idx="1809">
                <c:v>55687.5</c:v>
              </c:pt>
              <c:pt idx="1810">
                <c:v>55687.5</c:v>
              </c:pt>
              <c:pt idx="1811">
                <c:v>55687.5</c:v>
              </c:pt>
              <c:pt idx="1812">
                <c:v>55687.5</c:v>
              </c:pt>
              <c:pt idx="1813">
                <c:v>55687.5</c:v>
              </c:pt>
              <c:pt idx="1814">
                <c:v>55687.5</c:v>
              </c:pt>
              <c:pt idx="1815">
                <c:v>55687.5</c:v>
              </c:pt>
              <c:pt idx="1816">
                <c:v>55687.5</c:v>
              </c:pt>
              <c:pt idx="1817">
                <c:v>55687.5</c:v>
              </c:pt>
              <c:pt idx="1818">
                <c:v>55687.5</c:v>
              </c:pt>
              <c:pt idx="1819">
                <c:v>55687.5</c:v>
              </c:pt>
              <c:pt idx="1820">
                <c:v>55687.5</c:v>
              </c:pt>
              <c:pt idx="1821">
                <c:v>55687.5</c:v>
              </c:pt>
              <c:pt idx="1822">
                <c:v>55687.5</c:v>
              </c:pt>
              <c:pt idx="1823">
                <c:v>55687.5</c:v>
              </c:pt>
              <c:pt idx="1824">
                <c:v>55687.5</c:v>
              </c:pt>
              <c:pt idx="1825">
                <c:v>55687.5</c:v>
              </c:pt>
              <c:pt idx="1826">
                <c:v>55687.5</c:v>
              </c:pt>
              <c:pt idx="1827">
                <c:v>55687.5</c:v>
              </c:pt>
              <c:pt idx="1828">
                <c:v>55687.5</c:v>
              </c:pt>
              <c:pt idx="1829">
                <c:v>55687.5</c:v>
              </c:pt>
              <c:pt idx="1830">
                <c:v>55687.5</c:v>
              </c:pt>
              <c:pt idx="1831">
                <c:v>55687.5</c:v>
              </c:pt>
              <c:pt idx="1832">
                <c:v>54945</c:v>
              </c:pt>
              <c:pt idx="1833">
                <c:v>54945</c:v>
              </c:pt>
              <c:pt idx="1834">
                <c:v>54945</c:v>
              </c:pt>
              <c:pt idx="1835">
                <c:v>54945</c:v>
              </c:pt>
              <c:pt idx="1836">
                <c:v>54945</c:v>
              </c:pt>
              <c:pt idx="1837">
                <c:v>54945</c:v>
              </c:pt>
              <c:pt idx="1838">
                <c:v>54945</c:v>
              </c:pt>
              <c:pt idx="1839">
                <c:v>54945</c:v>
              </c:pt>
              <c:pt idx="1840">
                <c:v>54945</c:v>
              </c:pt>
              <c:pt idx="1841">
                <c:v>54945</c:v>
              </c:pt>
              <c:pt idx="1842">
                <c:v>54945</c:v>
              </c:pt>
              <c:pt idx="1843">
                <c:v>54945</c:v>
              </c:pt>
              <c:pt idx="1844">
                <c:v>54945</c:v>
              </c:pt>
              <c:pt idx="1845">
                <c:v>54945</c:v>
              </c:pt>
              <c:pt idx="1846">
                <c:v>54945</c:v>
              </c:pt>
              <c:pt idx="1847">
                <c:v>54945</c:v>
              </c:pt>
              <c:pt idx="1848">
                <c:v>54945</c:v>
              </c:pt>
              <c:pt idx="1849">
                <c:v>54945</c:v>
              </c:pt>
              <c:pt idx="1850">
                <c:v>54945</c:v>
              </c:pt>
              <c:pt idx="1851">
                <c:v>54945</c:v>
              </c:pt>
              <c:pt idx="1852">
                <c:v>54945</c:v>
              </c:pt>
              <c:pt idx="1853">
                <c:v>54945</c:v>
              </c:pt>
              <c:pt idx="1854">
                <c:v>54945</c:v>
              </c:pt>
              <c:pt idx="1855">
                <c:v>54945</c:v>
              </c:pt>
              <c:pt idx="1856">
                <c:v>54945</c:v>
              </c:pt>
              <c:pt idx="1857">
                <c:v>54945</c:v>
              </c:pt>
              <c:pt idx="1858">
                <c:v>54945</c:v>
              </c:pt>
              <c:pt idx="1859">
                <c:v>54945</c:v>
              </c:pt>
              <c:pt idx="1860">
                <c:v>54945</c:v>
              </c:pt>
              <c:pt idx="1861">
                <c:v>54945</c:v>
              </c:pt>
              <c:pt idx="1862">
                <c:v>54945</c:v>
              </c:pt>
              <c:pt idx="1863">
                <c:v>54945</c:v>
              </c:pt>
              <c:pt idx="1864">
                <c:v>54945</c:v>
              </c:pt>
              <c:pt idx="1865">
                <c:v>54945</c:v>
              </c:pt>
              <c:pt idx="1866">
                <c:v>54945</c:v>
              </c:pt>
              <c:pt idx="1867">
                <c:v>54945</c:v>
              </c:pt>
              <c:pt idx="1868">
                <c:v>54945</c:v>
              </c:pt>
              <c:pt idx="1869">
                <c:v>54945</c:v>
              </c:pt>
              <c:pt idx="1870">
                <c:v>54945</c:v>
              </c:pt>
              <c:pt idx="1871">
                <c:v>54945</c:v>
              </c:pt>
              <c:pt idx="1872">
                <c:v>54945</c:v>
              </c:pt>
              <c:pt idx="1873">
                <c:v>54945</c:v>
              </c:pt>
              <c:pt idx="1874">
                <c:v>54945</c:v>
              </c:pt>
              <c:pt idx="1875">
                <c:v>54945</c:v>
              </c:pt>
              <c:pt idx="1876">
                <c:v>54945</c:v>
              </c:pt>
              <c:pt idx="1877">
                <c:v>54945</c:v>
              </c:pt>
              <c:pt idx="1878">
                <c:v>54945</c:v>
              </c:pt>
              <c:pt idx="1879">
                <c:v>54945</c:v>
              </c:pt>
              <c:pt idx="1880">
                <c:v>54945</c:v>
              </c:pt>
              <c:pt idx="1881">
                <c:v>54945</c:v>
              </c:pt>
              <c:pt idx="1882">
                <c:v>54945</c:v>
              </c:pt>
              <c:pt idx="1883">
                <c:v>54945</c:v>
              </c:pt>
              <c:pt idx="1884">
                <c:v>54945</c:v>
              </c:pt>
              <c:pt idx="1885">
                <c:v>54945</c:v>
              </c:pt>
              <c:pt idx="1886">
                <c:v>54945</c:v>
              </c:pt>
              <c:pt idx="1887">
                <c:v>54945</c:v>
              </c:pt>
              <c:pt idx="1888">
                <c:v>54945</c:v>
              </c:pt>
              <c:pt idx="1889">
                <c:v>54945</c:v>
              </c:pt>
              <c:pt idx="1890">
                <c:v>54945</c:v>
              </c:pt>
              <c:pt idx="1891">
                <c:v>54945</c:v>
              </c:pt>
              <c:pt idx="1892">
                <c:v>54945</c:v>
              </c:pt>
              <c:pt idx="1893">
                <c:v>54945</c:v>
              </c:pt>
              <c:pt idx="1894">
                <c:v>54945</c:v>
              </c:pt>
              <c:pt idx="1895">
                <c:v>54945</c:v>
              </c:pt>
              <c:pt idx="1896">
                <c:v>54945</c:v>
              </c:pt>
              <c:pt idx="1897">
                <c:v>54945</c:v>
              </c:pt>
              <c:pt idx="1898">
                <c:v>54945</c:v>
              </c:pt>
              <c:pt idx="1899">
                <c:v>54945</c:v>
              </c:pt>
              <c:pt idx="1900">
                <c:v>54945</c:v>
              </c:pt>
              <c:pt idx="1901">
                <c:v>54945</c:v>
              </c:pt>
              <c:pt idx="1902">
                <c:v>54945</c:v>
              </c:pt>
              <c:pt idx="1903">
                <c:v>54945</c:v>
              </c:pt>
              <c:pt idx="1904">
                <c:v>54945</c:v>
              </c:pt>
              <c:pt idx="1905">
                <c:v>54945</c:v>
              </c:pt>
              <c:pt idx="1906">
                <c:v>54945</c:v>
              </c:pt>
              <c:pt idx="1907">
                <c:v>54945</c:v>
              </c:pt>
              <c:pt idx="1908">
                <c:v>54945</c:v>
              </c:pt>
              <c:pt idx="1909">
                <c:v>54945</c:v>
              </c:pt>
              <c:pt idx="1910">
                <c:v>54945</c:v>
              </c:pt>
              <c:pt idx="1911">
                <c:v>54945</c:v>
              </c:pt>
              <c:pt idx="1912">
                <c:v>54945</c:v>
              </c:pt>
              <c:pt idx="1913">
                <c:v>54945</c:v>
              </c:pt>
              <c:pt idx="1914">
                <c:v>54945</c:v>
              </c:pt>
              <c:pt idx="1915">
                <c:v>54945</c:v>
              </c:pt>
              <c:pt idx="1916">
                <c:v>54945</c:v>
              </c:pt>
              <c:pt idx="1917">
                <c:v>54945</c:v>
              </c:pt>
              <c:pt idx="1918">
                <c:v>54945</c:v>
              </c:pt>
              <c:pt idx="1919">
                <c:v>54945</c:v>
              </c:pt>
              <c:pt idx="1920">
                <c:v>54945</c:v>
              </c:pt>
              <c:pt idx="1921">
                <c:v>54945</c:v>
              </c:pt>
              <c:pt idx="1922">
                <c:v>54945</c:v>
              </c:pt>
              <c:pt idx="1923">
                <c:v>54945</c:v>
              </c:pt>
              <c:pt idx="1924">
                <c:v>54945</c:v>
              </c:pt>
              <c:pt idx="1925">
                <c:v>54945</c:v>
              </c:pt>
              <c:pt idx="1926">
                <c:v>54945</c:v>
              </c:pt>
              <c:pt idx="1927">
                <c:v>54945</c:v>
              </c:pt>
              <c:pt idx="1928">
                <c:v>54945</c:v>
              </c:pt>
              <c:pt idx="1929">
                <c:v>54945</c:v>
              </c:pt>
              <c:pt idx="1930">
                <c:v>54945</c:v>
              </c:pt>
              <c:pt idx="1931">
                <c:v>54945</c:v>
              </c:pt>
              <c:pt idx="1932">
                <c:v>54945</c:v>
              </c:pt>
              <c:pt idx="1933">
                <c:v>54945</c:v>
              </c:pt>
              <c:pt idx="1934">
                <c:v>54945</c:v>
              </c:pt>
              <c:pt idx="1935">
                <c:v>54945</c:v>
              </c:pt>
              <c:pt idx="1936">
                <c:v>54945</c:v>
              </c:pt>
              <c:pt idx="1937">
                <c:v>54945</c:v>
              </c:pt>
              <c:pt idx="1938">
                <c:v>54945</c:v>
              </c:pt>
              <c:pt idx="1939">
                <c:v>54945</c:v>
              </c:pt>
              <c:pt idx="1940">
                <c:v>54945</c:v>
              </c:pt>
              <c:pt idx="1941">
                <c:v>54945</c:v>
              </c:pt>
              <c:pt idx="1942">
                <c:v>54945</c:v>
              </c:pt>
              <c:pt idx="1943">
                <c:v>54945</c:v>
              </c:pt>
              <c:pt idx="1944">
                <c:v>54945</c:v>
              </c:pt>
              <c:pt idx="1945">
                <c:v>54945</c:v>
              </c:pt>
              <c:pt idx="1946">
                <c:v>54945</c:v>
              </c:pt>
              <c:pt idx="1947">
                <c:v>54945</c:v>
              </c:pt>
              <c:pt idx="1948">
                <c:v>54945</c:v>
              </c:pt>
              <c:pt idx="1949">
                <c:v>54945</c:v>
              </c:pt>
              <c:pt idx="1950">
                <c:v>54945</c:v>
              </c:pt>
              <c:pt idx="1951">
                <c:v>54945</c:v>
              </c:pt>
              <c:pt idx="1952">
                <c:v>54945</c:v>
              </c:pt>
              <c:pt idx="1953">
                <c:v>54945</c:v>
              </c:pt>
              <c:pt idx="1954">
                <c:v>54945</c:v>
              </c:pt>
              <c:pt idx="1955">
                <c:v>54945</c:v>
              </c:pt>
              <c:pt idx="1956">
                <c:v>54945</c:v>
              </c:pt>
              <c:pt idx="1957">
                <c:v>54945</c:v>
              </c:pt>
              <c:pt idx="1958">
                <c:v>54945</c:v>
              </c:pt>
              <c:pt idx="1959">
                <c:v>54945</c:v>
              </c:pt>
              <c:pt idx="1960">
                <c:v>54945</c:v>
              </c:pt>
              <c:pt idx="1961">
                <c:v>54945</c:v>
              </c:pt>
              <c:pt idx="1962">
                <c:v>54945</c:v>
              </c:pt>
              <c:pt idx="1963">
                <c:v>54945</c:v>
              </c:pt>
              <c:pt idx="1964">
                <c:v>54945</c:v>
              </c:pt>
              <c:pt idx="1965">
                <c:v>54945</c:v>
              </c:pt>
              <c:pt idx="1966">
                <c:v>54945</c:v>
              </c:pt>
              <c:pt idx="1967">
                <c:v>54945</c:v>
              </c:pt>
              <c:pt idx="1968">
                <c:v>54945</c:v>
              </c:pt>
              <c:pt idx="1969">
                <c:v>54945</c:v>
              </c:pt>
              <c:pt idx="1970">
                <c:v>54945</c:v>
              </c:pt>
              <c:pt idx="1971">
                <c:v>54945</c:v>
              </c:pt>
              <c:pt idx="1972">
                <c:v>54945</c:v>
              </c:pt>
              <c:pt idx="1973">
                <c:v>54945</c:v>
              </c:pt>
              <c:pt idx="1974">
                <c:v>54945</c:v>
              </c:pt>
              <c:pt idx="1975">
                <c:v>54945</c:v>
              </c:pt>
              <c:pt idx="1976">
                <c:v>54945</c:v>
              </c:pt>
              <c:pt idx="1977">
                <c:v>54945</c:v>
              </c:pt>
              <c:pt idx="1978">
                <c:v>54945</c:v>
              </c:pt>
              <c:pt idx="1979">
                <c:v>54945</c:v>
              </c:pt>
              <c:pt idx="1980">
                <c:v>54945</c:v>
              </c:pt>
              <c:pt idx="1981">
                <c:v>54945</c:v>
              </c:pt>
              <c:pt idx="1982">
                <c:v>54945</c:v>
              </c:pt>
              <c:pt idx="1983">
                <c:v>54945</c:v>
              </c:pt>
              <c:pt idx="1984">
                <c:v>54945</c:v>
              </c:pt>
              <c:pt idx="1985">
                <c:v>54945</c:v>
              </c:pt>
              <c:pt idx="1986">
                <c:v>54945</c:v>
              </c:pt>
              <c:pt idx="1987">
                <c:v>54945</c:v>
              </c:pt>
              <c:pt idx="1988">
                <c:v>54945</c:v>
              </c:pt>
              <c:pt idx="1989">
                <c:v>54945</c:v>
              </c:pt>
              <c:pt idx="1990">
                <c:v>54945</c:v>
              </c:pt>
              <c:pt idx="1991">
                <c:v>54945</c:v>
              </c:pt>
              <c:pt idx="1992">
                <c:v>54945</c:v>
              </c:pt>
              <c:pt idx="1993">
                <c:v>54945</c:v>
              </c:pt>
              <c:pt idx="1994">
                <c:v>54945</c:v>
              </c:pt>
              <c:pt idx="1995">
                <c:v>54945</c:v>
              </c:pt>
              <c:pt idx="1996">
                <c:v>54945</c:v>
              </c:pt>
              <c:pt idx="1997">
                <c:v>54945</c:v>
              </c:pt>
              <c:pt idx="1998">
                <c:v>54945</c:v>
              </c:pt>
              <c:pt idx="1999">
                <c:v>54945</c:v>
              </c:pt>
              <c:pt idx="2000">
                <c:v>54945</c:v>
              </c:pt>
              <c:pt idx="2001">
                <c:v>54945</c:v>
              </c:pt>
              <c:pt idx="2002">
                <c:v>54945</c:v>
              </c:pt>
              <c:pt idx="2003">
                <c:v>54945</c:v>
              </c:pt>
              <c:pt idx="2004">
                <c:v>54945</c:v>
              </c:pt>
              <c:pt idx="2005">
                <c:v>54945</c:v>
              </c:pt>
              <c:pt idx="2006">
                <c:v>54945</c:v>
              </c:pt>
              <c:pt idx="2007">
                <c:v>54945</c:v>
              </c:pt>
              <c:pt idx="2008">
                <c:v>54945</c:v>
              </c:pt>
              <c:pt idx="2009">
                <c:v>54945</c:v>
              </c:pt>
              <c:pt idx="2010">
                <c:v>54945</c:v>
              </c:pt>
              <c:pt idx="2011">
                <c:v>54945</c:v>
              </c:pt>
              <c:pt idx="2012">
                <c:v>54945</c:v>
              </c:pt>
              <c:pt idx="2013">
                <c:v>54945</c:v>
              </c:pt>
              <c:pt idx="2014">
                <c:v>54945</c:v>
              </c:pt>
              <c:pt idx="2015">
                <c:v>54945</c:v>
              </c:pt>
              <c:pt idx="2016">
                <c:v>54945</c:v>
              </c:pt>
              <c:pt idx="2017">
                <c:v>54945</c:v>
              </c:pt>
              <c:pt idx="2018">
                <c:v>54945</c:v>
              </c:pt>
              <c:pt idx="2019">
                <c:v>54945</c:v>
              </c:pt>
              <c:pt idx="2020">
                <c:v>54945</c:v>
              </c:pt>
              <c:pt idx="2021">
                <c:v>54945</c:v>
              </c:pt>
              <c:pt idx="2022">
                <c:v>54945</c:v>
              </c:pt>
              <c:pt idx="2023">
                <c:v>54945</c:v>
              </c:pt>
              <c:pt idx="2024">
                <c:v>54945</c:v>
              </c:pt>
              <c:pt idx="2025">
                <c:v>54945</c:v>
              </c:pt>
              <c:pt idx="2026">
                <c:v>54945</c:v>
              </c:pt>
              <c:pt idx="2027">
                <c:v>54945</c:v>
              </c:pt>
              <c:pt idx="2028">
                <c:v>54945</c:v>
              </c:pt>
              <c:pt idx="2029">
                <c:v>54945</c:v>
              </c:pt>
              <c:pt idx="2030">
                <c:v>54945</c:v>
              </c:pt>
              <c:pt idx="2031">
                <c:v>54945</c:v>
              </c:pt>
              <c:pt idx="2032">
                <c:v>54945</c:v>
              </c:pt>
              <c:pt idx="2033">
                <c:v>54945</c:v>
              </c:pt>
              <c:pt idx="2034">
                <c:v>54945</c:v>
              </c:pt>
              <c:pt idx="2035">
                <c:v>54945</c:v>
              </c:pt>
              <c:pt idx="2036">
                <c:v>54945</c:v>
              </c:pt>
              <c:pt idx="2037">
                <c:v>54945</c:v>
              </c:pt>
              <c:pt idx="2038">
                <c:v>54945</c:v>
              </c:pt>
              <c:pt idx="2039">
                <c:v>54945</c:v>
              </c:pt>
              <c:pt idx="2040">
                <c:v>54945</c:v>
              </c:pt>
              <c:pt idx="2041">
                <c:v>54945</c:v>
              </c:pt>
              <c:pt idx="2042">
                <c:v>54945</c:v>
              </c:pt>
              <c:pt idx="2043">
                <c:v>54945</c:v>
              </c:pt>
              <c:pt idx="2044">
                <c:v>54945</c:v>
              </c:pt>
              <c:pt idx="2045">
                <c:v>54945</c:v>
              </c:pt>
              <c:pt idx="2046">
                <c:v>54945</c:v>
              </c:pt>
              <c:pt idx="2047">
                <c:v>54945</c:v>
              </c:pt>
              <c:pt idx="2048">
                <c:v>54945</c:v>
              </c:pt>
              <c:pt idx="2049">
                <c:v>54945</c:v>
              </c:pt>
              <c:pt idx="2050">
                <c:v>54945</c:v>
              </c:pt>
              <c:pt idx="2051">
                <c:v>54945</c:v>
              </c:pt>
              <c:pt idx="2052">
                <c:v>54945</c:v>
              </c:pt>
              <c:pt idx="2053">
                <c:v>53757</c:v>
              </c:pt>
              <c:pt idx="2054">
                <c:v>53757</c:v>
              </c:pt>
              <c:pt idx="2055">
                <c:v>53757</c:v>
              </c:pt>
              <c:pt idx="2056">
                <c:v>53757</c:v>
              </c:pt>
              <c:pt idx="2057">
                <c:v>53757</c:v>
              </c:pt>
              <c:pt idx="2058">
                <c:v>53757</c:v>
              </c:pt>
              <c:pt idx="2059">
                <c:v>53757</c:v>
              </c:pt>
              <c:pt idx="2060">
                <c:v>53757</c:v>
              </c:pt>
              <c:pt idx="2061">
                <c:v>53757</c:v>
              </c:pt>
              <c:pt idx="2062">
                <c:v>53757</c:v>
              </c:pt>
              <c:pt idx="2063">
                <c:v>53757</c:v>
              </c:pt>
              <c:pt idx="2064">
                <c:v>53757</c:v>
              </c:pt>
              <c:pt idx="2065">
                <c:v>53757</c:v>
              </c:pt>
              <c:pt idx="2066">
                <c:v>53757</c:v>
              </c:pt>
              <c:pt idx="2067">
                <c:v>53757</c:v>
              </c:pt>
              <c:pt idx="2068">
                <c:v>53757</c:v>
              </c:pt>
              <c:pt idx="2069">
                <c:v>53757</c:v>
              </c:pt>
              <c:pt idx="2070">
                <c:v>53757</c:v>
              </c:pt>
              <c:pt idx="2071">
                <c:v>53757</c:v>
              </c:pt>
              <c:pt idx="2072">
                <c:v>53757</c:v>
              </c:pt>
              <c:pt idx="2073">
                <c:v>53757</c:v>
              </c:pt>
              <c:pt idx="2074">
                <c:v>53757</c:v>
              </c:pt>
              <c:pt idx="2075">
                <c:v>53757</c:v>
              </c:pt>
              <c:pt idx="2076">
                <c:v>53757</c:v>
              </c:pt>
              <c:pt idx="2077">
                <c:v>53757</c:v>
              </c:pt>
              <c:pt idx="2078">
                <c:v>53757</c:v>
              </c:pt>
              <c:pt idx="2079">
                <c:v>53757</c:v>
              </c:pt>
              <c:pt idx="2080">
                <c:v>53757</c:v>
              </c:pt>
              <c:pt idx="2081">
                <c:v>53757</c:v>
              </c:pt>
              <c:pt idx="2082">
                <c:v>53757</c:v>
              </c:pt>
              <c:pt idx="2083">
                <c:v>53757</c:v>
              </c:pt>
              <c:pt idx="2084">
                <c:v>53757</c:v>
              </c:pt>
              <c:pt idx="2085">
                <c:v>53757</c:v>
              </c:pt>
              <c:pt idx="2086">
                <c:v>53757</c:v>
              </c:pt>
              <c:pt idx="2087">
                <c:v>53757</c:v>
              </c:pt>
              <c:pt idx="2088">
                <c:v>53757</c:v>
              </c:pt>
              <c:pt idx="2089">
                <c:v>53757</c:v>
              </c:pt>
              <c:pt idx="2090">
                <c:v>53757</c:v>
              </c:pt>
              <c:pt idx="2091">
                <c:v>53757</c:v>
              </c:pt>
              <c:pt idx="2092">
                <c:v>53757</c:v>
              </c:pt>
              <c:pt idx="2093">
                <c:v>53757</c:v>
              </c:pt>
              <c:pt idx="2094">
                <c:v>53757</c:v>
              </c:pt>
              <c:pt idx="2095">
                <c:v>53757</c:v>
              </c:pt>
              <c:pt idx="2096">
                <c:v>53757</c:v>
              </c:pt>
              <c:pt idx="2097">
                <c:v>53757</c:v>
              </c:pt>
              <c:pt idx="2098">
                <c:v>53757</c:v>
              </c:pt>
              <c:pt idx="2099">
                <c:v>53757</c:v>
              </c:pt>
              <c:pt idx="2100">
                <c:v>53757</c:v>
              </c:pt>
              <c:pt idx="2101">
                <c:v>53757</c:v>
              </c:pt>
              <c:pt idx="2102">
                <c:v>53757</c:v>
              </c:pt>
              <c:pt idx="2103">
                <c:v>53757</c:v>
              </c:pt>
              <c:pt idx="2104">
                <c:v>53757</c:v>
              </c:pt>
              <c:pt idx="2105">
                <c:v>53757</c:v>
              </c:pt>
              <c:pt idx="2106">
                <c:v>53757</c:v>
              </c:pt>
              <c:pt idx="2107">
                <c:v>53757</c:v>
              </c:pt>
              <c:pt idx="2108">
                <c:v>53757</c:v>
              </c:pt>
              <c:pt idx="2109">
                <c:v>53757</c:v>
              </c:pt>
              <c:pt idx="2110">
                <c:v>53757</c:v>
              </c:pt>
              <c:pt idx="2111">
                <c:v>53460</c:v>
              </c:pt>
              <c:pt idx="2112">
                <c:v>53460</c:v>
              </c:pt>
              <c:pt idx="2113">
                <c:v>53460</c:v>
              </c:pt>
              <c:pt idx="2114">
                <c:v>53113.5</c:v>
              </c:pt>
              <c:pt idx="2115">
                <c:v>53113.5</c:v>
              </c:pt>
              <c:pt idx="2116">
                <c:v>52447.5</c:v>
              </c:pt>
              <c:pt idx="2117">
                <c:v>52447.5</c:v>
              </c:pt>
              <c:pt idx="2118">
                <c:v>52447.5</c:v>
              </c:pt>
              <c:pt idx="2119">
                <c:v>52447.5</c:v>
              </c:pt>
              <c:pt idx="2120">
                <c:v>52447.5</c:v>
              </c:pt>
              <c:pt idx="2121">
                <c:v>52447.5</c:v>
              </c:pt>
              <c:pt idx="2122">
                <c:v>52447.5</c:v>
              </c:pt>
              <c:pt idx="2123">
                <c:v>51975</c:v>
              </c:pt>
              <c:pt idx="2124">
                <c:v>51975</c:v>
              </c:pt>
              <c:pt idx="2125">
                <c:v>51975</c:v>
              </c:pt>
              <c:pt idx="2126">
                <c:v>51975</c:v>
              </c:pt>
              <c:pt idx="2127">
                <c:v>51975</c:v>
              </c:pt>
              <c:pt idx="2128">
                <c:v>51975</c:v>
              </c:pt>
              <c:pt idx="2129">
                <c:v>51975</c:v>
              </c:pt>
              <c:pt idx="2130">
                <c:v>51975</c:v>
              </c:pt>
              <c:pt idx="2131">
                <c:v>51975</c:v>
              </c:pt>
              <c:pt idx="2132">
                <c:v>51975</c:v>
              </c:pt>
              <c:pt idx="2133">
                <c:v>51975</c:v>
              </c:pt>
              <c:pt idx="2134">
                <c:v>51975</c:v>
              </c:pt>
              <c:pt idx="2135">
                <c:v>51975</c:v>
              </c:pt>
              <c:pt idx="2136">
                <c:v>51975</c:v>
              </c:pt>
              <c:pt idx="2137">
                <c:v>51975</c:v>
              </c:pt>
              <c:pt idx="2138">
                <c:v>51975</c:v>
              </c:pt>
              <c:pt idx="2139">
                <c:v>51975</c:v>
              </c:pt>
              <c:pt idx="2140">
                <c:v>51975</c:v>
              </c:pt>
              <c:pt idx="2141">
                <c:v>51975</c:v>
              </c:pt>
              <c:pt idx="2142">
                <c:v>51975</c:v>
              </c:pt>
              <c:pt idx="2143">
                <c:v>51975</c:v>
              </c:pt>
              <c:pt idx="2144">
                <c:v>51975</c:v>
              </c:pt>
              <c:pt idx="2145">
                <c:v>51975</c:v>
              </c:pt>
              <c:pt idx="2146">
                <c:v>51975</c:v>
              </c:pt>
              <c:pt idx="2147">
                <c:v>51975</c:v>
              </c:pt>
              <c:pt idx="2148">
                <c:v>51975</c:v>
              </c:pt>
              <c:pt idx="2149">
                <c:v>51975</c:v>
              </c:pt>
              <c:pt idx="2150">
                <c:v>51975</c:v>
              </c:pt>
              <c:pt idx="2151">
                <c:v>51975</c:v>
              </c:pt>
              <c:pt idx="2152">
                <c:v>51975</c:v>
              </c:pt>
              <c:pt idx="2153">
                <c:v>51975</c:v>
              </c:pt>
              <c:pt idx="2154">
                <c:v>51975</c:v>
              </c:pt>
              <c:pt idx="2155">
                <c:v>51975</c:v>
              </c:pt>
              <c:pt idx="2156">
                <c:v>51975</c:v>
              </c:pt>
              <c:pt idx="2157">
                <c:v>51975</c:v>
              </c:pt>
              <c:pt idx="2158">
                <c:v>51975</c:v>
              </c:pt>
              <c:pt idx="2159">
                <c:v>51975</c:v>
              </c:pt>
              <c:pt idx="2160">
                <c:v>51975</c:v>
              </c:pt>
              <c:pt idx="2161">
                <c:v>51975</c:v>
              </c:pt>
              <c:pt idx="2162">
                <c:v>51975</c:v>
              </c:pt>
              <c:pt idx="2163">
                <c:v>51975</c:v>
              </c:pt>
              <c:pt idx="2164">
                <c:v>51975</c:v>
              </c:pt>
              <c:pt idx="2165">
                <c:v>51975</c:v>
              </c:pt>
              <c:pt idx="2166">
                <c:v>51975</c:v>
              </c:pt>
              <c:pt idx="2167">
                <c:v>51975</c:v>
              </c:pt>
              <c:pt idx="2168">
                <c:v>51975</c:v>
              </c:pt>
              <c:pt idx="2169">
                <c:v>51975</c:v>
              </c:pt>
              <c:pt idx="2170">
                <c:v>51975</c:v>
              </c:pt>
              <c:pt idx="2171">
                <c:v>51975</c:v>
              </c:pt>
              <c:pt idx="2172">
                <c:v>51975</c:v>
              </c:pt>
              <c:pt idx="2173">
                <c:v>51975</c:v>
              </c:pt>
              <c:pt idx="2174">
                <c:v>51975</c:v>
              </c:pt>
              <c:pt idx="2175">
                <c:v>51975</c:v>
              </c:pt>
              <c:pt idx="2176">
                <c:v>51975</c:v>
              </c:pt>
              <c:pt idx="2177">
                <c:v>51975</c:v>
              </c:pt>
              <c:pt idx="2178">
                <c:v>51975</c:v>
              </c:pt>
              <c:pt idx="2179">
                <c:v>51975</c:v>
              </c:pt>
              <c:pt idx="2180">
                <c:v>51975</c:v>
              </c:pt>
              <c:pt idx="2181">
                <c:v>51975</c:v>
              </c:pt>
              <c:pt idx="2182">
                <c:v>51975</c:v>
              </c:pt>
              <c:pt idx="2183">
                <c:v>51975</c:v>
              </c:pt>
              <c:pt idx="2184">
                <c:v>51975</c:v>
              </c:pt>
              <c:pt idx="2185">
                <c:v>51975</c:v>
              </c:pt>
              <c:pt idx="2186">
                <c:v>51975</c:v>
              </c:pt>
              <c:pt idx="2187">
                <c:v>51975</c:v>
              </c:pt>
              <c:pt idx="2188">
                <c:v>51975</c:v>
              </c:pt>
              <c:pt idx="2189">
                <c:v>51975</c:v>
              </c:pt>
              <c:pt idx="2190">
                <c:v>51975</c:v>
              </c:pt>
              <c:pt idx="2191">
                <c:v>51975</c:v>
              </c:pt>
              <c:pt idx="2192">
                <c:v>51975</c:v>
              </c:pt>
              <c:pt idx="2193">
                <c:v>51975</c:v>
              </c:pt>
              <c:pt idx="2194">
                <c:v>51975</c:v>
              </c:pt>
              <c:pt idx="2195">
                <c:v>51975</c:v>
              </c:pt>
              <c:pt idx="2196">
                <c:v>51975</c:v>
              </c:pt>
              <c:pt idx="2197">
                <c:v>51975</c:v>
              </c:pt>
              <c:pt idx="2198">
                <c:v>51975</c:v>
              </c:pt>
              <c:pt idx="2199">
                <c:v>51975</c:v>
              </c:pt>
              <c:pt idx="2200">
                <c:v>51975</c:v>
              </c:pt>
              <c:pt idx="2201">
                <c:v>51975</c:v>
              </c:pt>
              <c:pt idx="2202">
                <c:v>51975</c:v>
              </c:pt>
              <c:pt idx="2203">
                <c:v>51975</c:v>
              </c:pt>
              <c:pt idx="2204">
                <c:v>51975</c:v>
              </c:pt>
              <c:pt idx="2205">
                <c:v>51975</c:v>
              </c:pt>
              <c:pt idx="2206">
                <c:v>51975</c:v>
              </c:pt>
              <c:pt idx="2207">
                <c:v>51975</c:v>
              </c:pt>
              <c:pt idx="2208">
                <c:v>51975</c:v>
              </c:pt>
              <c:pt idx="2209">
                <c:v>51975</c:v>
              </c:pt>
              <c:pt idx="2210">
                <c:v>51975</c:v>
              </c:pt>
              <c:pt idx="2211">
                <c:v>51975</c:v>
              </c:pt>
              <c:pt idx="2212">
                <c:v>51975</c:v>
              </c:pt>
              <c:pt idx="2213">
                <c:v>51975</c:v>
              </c:pt>
              <c:pt idx="2214">
                <c:v>51975</c:v>
              </c:pt>
              <c:pt idx="2215">
                <c:v>51975</c:v>
              </c:pt>
              <c:pt idx="2216">
                <c:v>51975</c:v>
              </c:pt>
              <c:pt idx="2217">
                <c:v>51975</c:v>
              </c:pt>
              <c:pt idx="2218">
                <c:v>51975</c:v>
              </c:pt>
              <c:pt idx="2219">
                <c:v>51975</c:v>
              </c:pt>
              <c:pt idx="2220">
                <c:v>51975</c:v>
              </c:pt>
              <c:pt idx="2221">
                <c:v>51975</c:v>
              </c:pt>
              <c:pt idx="2222">
                <c:v>51975</c:v>
              </c:pt>
              <c:pt idx="2223">
                <c:v>51975</c:v>
              </c:pt>
              <c:pt idx="2224">
                <c:v>51975</c:v>
              </c:pt>
              <c:pt idx="2225">
                <c:v>51975</c:v>
              </c:pt>
              <c:pt idx="2226">
                <c:v>51975</c:v>
              </c:pt>
              <c:pt idx="2227">
                <c:v>51975</c:v>
              </c:pt>
              <c:pt idx="2228">
                <c:v>51975</c:v>
              </c:pt>
              <c:pt idx="2229">
                <c:v>51975</c:v>
              </c:pt>
              <c:pt idx="2230">
                <c:v>51975</c:v>
              </c:pt>
              <c:pt idx="2231">
                <c:v>51975</c:v>
              </c:pt>
              <c:pt idx="2232">
                <c:v>51975</c:v>
              </c:pt>
              <c:pt idx="2233">
                <c:v>51975</c:v>
              </c:pt>
              <c:pt idx="2234">
                <c:v>51975</c:v>
              </c:pt>
              <c:pt idx="2235">
                <c:v>51975</c:v>
              </c:pt>
              <c:pt idx="2236">
                <c:v>51975</c:v>
              </c:pt>
              <c:pt idx="2237">
                <c:v>51975</c:v>
              </c:pt>
              <c:pt idx="2238">
                <c:v>51975</c:v>
              </c:pt>
              <c:pt idx="2239">
                <c:v>51975</c:v>
              </c:pt>
              <c:pt idx="2240">
                <c:v>51975</c:v>
              </c:pt>
              <c:pt idx="2241">
                <c:v>51975</c:v>
              </c:pt>
              <c:pt idx="2242">
                <c:v>51975</c:v>
              </c:pt>
              <c:pt idx="2243">
                <c:v>51975</c:v>
              </c:pt>
              <c:pt idx="2244">
                <c:v>51975</c:v>
              </c:pt>
              <c:pt idx="2245">
                <c:v>51975</c:v>
              </c:pt>
              <c:pt idx="2246">
                <c:v>51975</c:v>
              </c:pt>
              <c:pt idx="2247">
                <c:v>51975</c:v>
              </c:pt>
              <c:pt idx="2248">
                <c:v>51975</c:v>
              </c:pt>
              <c:pt idx="2249">
                <c:v>51975</c:v>
              </c:pt>
              <c:pt idx="2250">
                <c:v>51975</c:v>
              </c:pt>
              <c:pt idx="2251">
                <c:v>51975</c:v>
              </c:pt>
              <c:pt idx="2252">
                <c:v>51975</c:v>
              </c:pt>
              <c:pt idx="2253">
                <c:v>51975</c:v>
              </c:pt>
              <c:pt idx="2254">
                <c:v>51975</c:v>
              </c:pt>
              <c:pt idx="2255">
                <c:v>51975</c:v>
              </c:pt>
              <c:pt idx="2256">
                <c:v>51975</c:v>
              </c:pt>
              <c:pt idx="2257">
                <c:v>51975</c:v>
              </c:pt>
              <c:pt idx="2258">
                <c:v>51975</c:v>
              </c:pt>
              <c:pt idx="2259">
                <c:v>51975</c:v>
              </c:pt>
              <c:pt idx="2260">
                <c:v>51975</c:v>
              </c:pt>
              <c:pt idx="2261">
                <c:v>51975</c:v>
              </c:pt>
              <c:pt idx="2262">
                <c:v>51975</c:v>
              </c:pt>
              <c:pt idx="2263">
                <c:v>51975</c:v>
              </c:pt>
              <c:pt idx="2264">
                <c:v>51975</c:v>
              </c:pt>
              <c:pt idx="2265">
                <c:v>51975</c:v>
              </c:pt>
              <c:pt idx="2266">
                <c:v>51975</c:v>
              </c:pt>
              <c:pt idx="2267">
                <c:v>51975</c:v>
              </c:pt>
              <c:pt idx="2268">
                <c:v>51975</c:v>
              </c:pt>
              <c:pt idx="2269">
                <c:v>51975</c:v>
              </c:pt>
              <c:pt idx="2270">
                <c:v>51975</c:v>
              </c:pt>
              <c:pt idx="2271">
                <c:v>51975</c:v>
              </c:pt>
              <c:pt idx="2272">
                <c:v>51975</c:v>
              </c:pt>
              <c:pt idx="2273">
                <c:v>51975</c:v>
              </c:pt>
              <c:pt idx="2274">
                <c:v>51975</c:v>
              </c:pt>
              <c:pt idx="2275">
                <c:v>51975</c:v>
              </c:pt>
              <c:pt idx="2276">
                <c:v>51975</c:v>
              </c:pt>
              <c:pt idx="2277">
                <c:v>51975</c:v>
              </c:pt>
              <c:pt idx="2278">
                <c:v>51975</c:v>
              </c:pt>
              <c:pt idx="2279">
                <c:v>51975</c:v>
              </c:pt>
              <c:pt idx="2280">
                <c:v>51975</c:v>
              </c:pt>
              <c:pt idx="2281">
                <c:v>51975</c:v>
              </c:pt>
              <c:pt idx="2282">
                <c:v>51975</c:v>
              </c:pt>
              <c:pt idx="2283">
                <c:v>51975</c:v>
              </c:pt>
              <c:pt idx="2284">
                <c:v>51975</c:v>
              </c:pt>
              <c:pt idx="2285">
                <c:v>51975</c:v>
              </c:pt>
              <c:pt idx="2286">
                <c:v>51975</c:v>
              </c:pt>
              <c:pt idx="2287">
                <c:v>51975</c:v>
              </c:pt>
              <c:pt idx="2288">
                <c:v>51975</c:v>
              </c:pt>
              <c:pt idx="2289">
                <c:v>51975</c:v>
              </c:pt>
              <c:pt idx="2290">
                <c:v>51975</c:v>
              </c:pt>
              <c:pt idx="2291">
                <c:v>51975</c:v>
              </c:pt>
              <c:pt idx="2292">
                <c:v>51975</c:v>
              </c:pt>
              <c:pt idx="2293">
                <c:v>51975</c:v>
              </c:pt>
              <c:pt idx="2294">
                <c:v>51975</c:v>
              </c:pt>
              <c:pt idx="2295">
                <c:v>51975</c:v>
              </c:pt>
              <c:pt idx="2296">
                <c:v>51975</c:v>
              </c:pt>
              <c:pt idx="2297">
                <c:v>51975</c:v>
              </c:pt>
              <c:pt idx="2298">
                <c:v>51975</c:v>
              </c:pt>
              <c:pt idx="2299">
                <c:v>51975</c:v>
              </c:pt>
              <c:pt idx="2300">
                <c:v>51975</c:v>
              </c:pt>
              <c:pt idx="2301">
                <c:v>51975</c:v>
              </c:pt>
              <c:pt idx="2302">
                <c:v>51975</c:v>
              </c:pt>
              <c:pt idx="2303">
                <c:v>51975</c:v>
              </c:pt>
              <c:pt idx="2304">
                <c:v>51975</c:v>
              </c:pt>
              <c:pt idx="2305">
                <c:v>51975</c:v>
              </c:pt>
              <c:pt idx="2306">
                <c:v>51975</c:v>
              </c:pt>
              <c:pt idx="2307">
                <c:v>51975</c:v>
              </c:pt>
              <c:pt idx="2308">
                <c:v>51975</c:v>
              </c:pt>
              <c:pt idx="2309">
                <c:v>51975</c:v>
              </c:pt>
              <c:pt idx="2310">
                <c:v>51975</c:v>
              </c:pt>
              <c:pt idx="2311">
                <c:v>51975</c:v>
              </c:pt>
              <c:pt idx="2312">
                <c:v>51975</c:v>
              </c:pt>
              <c:pt idx="2313">
                <c:v>51975</c:v>
              </c:pt>
              <c:pt idx="2314">
                <c:v>51975</c:v>
              </c:pt>
              <c:pt idx="2315">
                <c:v>51975</c:v>
              </c:pt>
              <c:pt idx="2316">
                <c:v>51975</c:v>
              </c:pt>
              <c:pt idx="2317">
                <c:v>51975</c:v>
              </c:pt>
              <c:pt idx="2318">
                <c:v>51975</c:v>
              </c:pt>
              <c:pt idx="2319">
                <c:v>51975</c:v>
              </c:pt>
              <c:pt idx="2320">
                <c:v>51975</c:v>
              </c:pt>
              <c:pt idx="2321">
                <c:v>51975</c:v>
              </c:pt>
              <c:pt idx="2322">
                <c:v>51975</c:v>
              </c:pt>
              <c:pt idx="2323">
                <c:v>51975</c:v>
              </c:pt>
              <c:pt idx="2324">
                <c:v>51975</c:v>
              </c:pt>
              <c:pt idx="2325">
                <c:v>51975</c:v>
              </c:pt>
              <c:pt idx="2326">
                <c:v>51975</c:v>
              </c:pt>
              <c:pt idx="2327">
                <c:v>51975</c:v>
              </c:pt>
              <c:pt idx="2328">
                <c:v>51975</c:v>
              </c:pt>
              <c:pt idx="2329">
                <c:v>51975</c:v>
              </c:pt>
              <c:pt idx="2330">
                <c:v>51975</c:v>
              </c:pt>
              <c:pt idx="2331">
                <c:v>51975</c:v>
              </c:pt>
              <c:pt idx="2332">
                <c:v>51975</c:v>
              </c:pt>
              <c:pt idx="2333">
                <c:v>51975</c:v>
              </c:pt>
              <c:pt idx="2334">
                <c:v>51975</c:v>
              </c:pt>
              <c:pt idx="2335">
                <c:v>51975</c:v>
              </c:pt>
              <c:pt idx="2336">
                <c:v>51975</c:v>
              </c:pt>
              <c:pt idx="2337">
                <c:v>51975</c:v>
              </c:pt>
              <c:pt idx="2338">
                <c:v>51975</c:v>
              </c:pt>
              <c:pt idx="2339">
                <c:v>51975</c:v>
              </c:pt>
              <c:pt idx="2340">
                <c:v>51975</c:v>
              </c:pt>
              <c:pt idx="2341">
                <c:v>51975</c:v>
              </c:pt>
              <c:pt idx="2342">
                <c:v>51975</c:v>
              </c:pt>
              <c:pt idx="2343">
                <c:v>51975</c:v>
              </c:pt>
              <c:pt idx="2344">
                <c:v>51975</c:v>
              </c:pt>
              <c:pt idx="2345">
                <c:v>51975</c:v>
              </c:pt>
              <c:pt idx="2346">
                <c:v>51975</c:v>
              </c:pt>
              <c:pt idx="2347">
                <c:v>51975</c:v>
              </c:pt>
              <c:pt idx="2348">
                <c:v>51975</c:v>
              </c:pt>
              <c:pt idx="2349">
                <c:v>51975</c:v>
              </c:pt>
              <c:pt idx="2350">
                <c:v>51975</c:v>
              </c:pt>
              <c:pt idx="2351">
                <c:v>51975</c:v>
              </c:pt>
              <c:pt idx="2352">
                <c:v>51975</c:v>
              </c:pt>
              <c:pt idx="2353">
                <c:v>51975</c:v>
              </c:pt>
              <c:pt idx="2354">
                <c:v>51975</c:v>
              </c:pt>
              <c:pt idx="2355">
                <c:v>51975</c:v>
              </c:pt>
              <c:pt idx="2356">
                <c:v>51975</c:v>
              </c:pt>
              <c:pt idx="2357">
                <c:v>51975</c:v>
              </c:pt>
              <c:pt idx="2358">
                <c:v>51975</c:v>
              </c:pt>
              <c:pt idx="2359">
                <c:v>51975</c:v>
              </c:pt>
              <c:pt idx="2360">
                <c:v>51975</c:v>
              </c:pt>
              <c:pt idx="2361">
                <c:v>51975</c:v>
              </c:pt>
              <c:pt idx="2362">
                <c:v>51975</c:v>
              </c:pt>
              <c:pt idx="2363">
                <c:v>51975</c:v>
              </c:pt>
              <c:pt idx="2364">
                <c:v>51975</c:v>
              </c:pt>
              <c:pt idx="2365">
                <c:v>51975</c:v>
              </c:pt>
              <c:pt idx="2366">
                <c:v>51975</c:v>
              </c:pt>
              <c:pt idx="2367">
                <c:v>51975</c:v>
              </c:pt>
              <c:pt idx="2368">
                <c:v>51975</c:v>
              </c:pt>
              <c:pt idx="2369">
                <c:v>51975</c:v>
              </c:pt>
              <c:pt idx="2370">
                <c:v>51975</c:v>
              </c:pt>
              <c:pt idx="2371">
                <c:v>51975</c:v>
              </c:pt>
              <c:pt idx="2372">
                <c:v>51975</c:v>
              </c:pt>
              <c:pt idx="2373">
                <c:v>51975</c:v>
              </c:pt>
              <c:pt idx="2374">
                <c:v>51975</c:v>
              </c:pt>
              <c:pt idx="2375">
                <c:v>51975</c:v>
              </c:pt>
              <c:pt idx="2376">
                <c:v>51975</c:v>
              </c:pt>
              <c:pt idx="2377">
                <c:v>51975</c:v>
              </c:pt>
              <c:pt idx="2378">
                <c:v>51975</c:v>
              </c:pt>
              <c:pt idx="2379">
                <c:v>51975</c:v>
              </c:pt>
              <c:pt idx="2380">
                <c:v>51975</c:v>
              </c:pt>
              <c:pt idx="2381">
                <c:v>51975</c:v>
              </c:pt>
              <c:pt idx="2382">
                <c:v>51975</c:v>
              </c:pt>
              <c:pt idx="2383">
                <c:v>51975</c:v>
              </c:pt>
              <c:pt idx="2384">
                <c:v>51975</c:v>
              </c:pt>
              <c:pt idx="2385">
                <c:v>51975</c:v>
              </c:pt>
              <c:pt idx="2386">
                <c:v>51975</c:v>
              </c:pt>
              <c:pt idx="2387">
                <c:v>51975</c:v>
              </c:pt>
              <c:pt idx="2388">
                <c:v>51975</c:v>
              </c:pt>
              <c:pt idx="2389">
                <c:v>51975</c:v>
              </c:pt>
              <c:pt idx="2390">
                <c:v>51975</c:v>
              </c:pt>
              <c:pt idx="2391">
                <c:v>51975</c:v>
              </c:pt>
              <c:pt idx="2392">
                <c:v>51975</c:v>
              </c:pt>
              <c:pt idx="2393">
                <c:v>51975</c:v>
              </c:pt>
              <c:pt idx="2394">
                <c:v>51975</c:v>
              </c:pt>
              <c:pt idx="2395">
                <c:v>51975</c:v>
              </c:pt>
              <c:pt idx="2396">
                <c:v>51975</c:v>
              </c:pt>
              <c:pt idx="2397">
                <c:v>51975</c:v>
              </c:pt>
              <c:pt idx="2398">
                <c:v>51975</c:v>
              </c:pt>
              <c:pt idx="2399">
                <c:v>51975</c:v>
              </c:pt>
              <c:pt idx="2400">
                <c:v>51975</c:v>
              </c:pt>
              <c:pt idx="2401">
                <c:v>51975</c:v>
              </c:pt>
              <c:pt idx="2402">
                <c:v>51975</c:v>
              </c:pt>
              <c:pt idx="2403">
                <c:v>51975</c:v>
              </c:pt>
              <c:pt idx="2404">
                <c:v>51975</c:v>
              </c:pt>
              <c:pt idx="2405">
                <c:v>51975</c:v>
              </c:pt>
              <c:pt idx="2406">
                <c:v>51965.1</c:v>
              </c:pt>
              <c:pt idx="2407">
                <c:v>51313.5</c:v>
              </c:pt>
              <c:pt idx="2408">
                <c:v>51313.5</c:v>
              </c:pt>
              <c:pt idx="2409">
                <c:v>51313.5</c:v>
              </c:pt>
              <c:pt idx="2410">
                <c:v>51313.5</c:v>
              </c:pt>
              <c:pt idx="2411">
                <c:v>51313.5</c:v>
              </c:pt>
              <c:pt idx="2412">
                <c:v>50366.25</c:v>
              </c:pt>
              <c:pt idx="2413">
                <c:v>50366.25</c:v>
              </c:pt>
              <c:pt idx="2414">
                <c:v>50366.25</c:v>
              </c:pt>
              <c:pt idx="2415">
                <c:v>50366.25</c:v>
              </c:pt>
              <c:pt idx="2416">
                <c:v>50366.25</c:v>
              </c:pt>
              <c:pt idx="2417">
                <c:v>50366.25</c:v>
              </c:pt>
              <c:pt idx="2418">
                <c:v>50366.25</c:v>
              </c:pt>
              <c:pt idx="2419">
                <c:v>50366.25</c:v>
              </c:pt>
              <c:pt idx="2420">
                <c:v>50366.25</c:v>
              </c:pt>
              <c:pt idx="2421">
                <c:v>50366.25</c:v>
              </c:pt>
              <c:pt idx="2422">
                <c:v>50366.25</c:v>
              </c:pt>
              <c:pt idx="2423">
                <c:v>50366.25</c:v>
              </c:pt>
              <c:pt idx="2424">
                <c:v>50366.25</c:v>
              </c:pt>
              <c:pt idx="2425">
                <c:v>50366.25</c:v>
              </c:pt>
              <c:pt idx="2426">
                <c:v>50366.25</c:v>
              </c:pt>
              <c:pt idx="2427">
                <c:v>50366.25</c:v>
              </c:pt>
              <c:pt idx="2428">
                <c:v>50366.25</c:v>
              </c:pt>
              <c:pt idx="2429">
                <c:v>50366.25</c:v>
              </c:pt>
              <c:pt idx="2430">
                <c:v>50366.25</c:v>
              </c:pt>
              <c:pt idx="2431">
                <c:v>50366.25</c:v>
              </c:pt>
              <c:pt idx="2432">
                <c:v>50366.25</c:v>
              </c:pt>
              <c:pt idx="2433">
                <c:v>50366.25</c:v>
              </c:pt>
              <c:pt idx="2434">
                <c:v>50366.25</c:v>
              </c:pt>
              <c:pt idx="2435">
                <c:v>50366.25</c:v>
              </c:pt>
              <c:pt idx="2436">
                <c:v>50366.25</c:v>
              </c:pt>
              <c:pt idx="2437">
                <c:v>50366.25</c:v>
              </c:pt>
              <c:pt idx="2438">
                <c:v>50366.25</c:v>
              </c:pt>
              <c:pt idx="2439">
                <c:v>50366.25</c:v>
              </c:pt>
              <c:pt idx="2440">
                <c:v>50366.25</c:v>
              </c:pt>
              <c:pt idx="2441">
                <c:v>50366.25</c:v>
              </c:pt>
              <c:pt idx="2442">
                <c:v>50366.25</c:v>
              </c:pt>
              <c:pt idx="2443">
                <c:v>50366.25</c:v>
              </c:pt>
              <c:pt idx="2444">
                <c:v>50366.25</c:v>
              </c:pt>
              <c:pt idx="2445">
                <c:v>50366.25</c:v>
              </c:pt>
              <c:pt idx="2446">
                <c:v>50366.25</c:v>
              </c:pt>
              <c:pt idx="2447">
                <c:v>50366.25</c:v>
              </c:pt>
              <c:pt idx="2448">
                <c:v>50366.25</c:v>
              </c:pt>
              <c:pt idx="2449">
                <c:v>50366.25</c:v>
              </c:pt>
              <c:pt idx="2450">
                <c:v>50366.25</c:v>
              </c:pt>
              <c:pt idx="2451">
                <c:v>50366.25</c:v>
              </c:pt>
              <c:pt idx="2452">
                <c:v>50366.25</c:v>
              </c:pt>
              <c:pt idx="2453">
                <c:v>50366.25</c:v>
              </c:pt>
              <c:pt idx="2454">
                <c:v>50366.25</c:v>
              </c:pt>
              <c:pt idx="2455">
                <c:v>50366.25</c:v>
              </c:pt>
              <c:pt idx="2456">
                <c:v>50366.25</c:v>
              </c:pt>
              <c:pt idx="2457">
                <c:v>50366.25</c:v>
              </c:pt>
              <c:pt idx="2458">
                <c:v>50366.25</c:v>
              </c:pt>
              <c:pt idx="2459">
                <c:v>50366.25</c:v>
              </c:pt>
              <c:pt idx="2460">
                <c:v>50366.25</c:v>
              </c:pt>
              <c:pt idx="2461">
                <c:v>50366.25</c:v>
              </c:pt>
              <c:pt idx="2462">
                <c:v>50366.25</c:v>
              </c:pt>
              <c:pt idx="2463">
                <c:v>50366.25</c:v>
              </c:pt>
              <c:pt idx="2464">
                <c:v>50366.25</c:v>
              </c:pt>
              <c:pt idx="2465">
                <c:v>50366.25</c:v>
              </c:pt>
              <c:pt idx="2466">
                <c:v>50366.25</c:v>
              </c:pt>
              <c:pt idx="2467">
                <c:v>50366.25</c:v>
              </c:pt>
              <c:pt idx="2468">
                <c:v>50366.25</c:v>
              </c:pt>
              <c:pt idx="2469">
                <c:v>50366.25</c:v>
              </c:pt>
              <c:pt idx="2470">
                <c:v>50366.25</c:v>
              </c:pt>
              <c:pt idx="2471">
                <c:v>50366.25</c:v>
              </c:pt>
              <c:pt idx="2472">
                <c:v>50366.25</c:v>
              </c:pt>
              <c:pt idx="2473">
                <c:v>50366.25</c:v>
              </c:pt>
              <c:pt idx="2474">
                <c:v>50366.25</c:v>
              </c:pt>
              <c:pt idx="2475">
                <c:v>50366.25</c:v>
              </c:pt>
              <c:pt idx="2476">
                <c:v>50366.25</c:v>
              </c:pt>
              <c:pt idx="2477">
                <c:v>50366.25</c:v>
              </c:pt>
              <c:pt idx="2478">
                <c:v>50366.25</c:v>
              </c:pt>
              <c:pt idx="2479">
                <c:v>50366.25</c:v>
              </c:pt>
              <c:pt idx="2480">
                <c:v>50366.25</c:v>
              </c:pt>
              <c:pt idx="2481">
                <c:v>50366.25</c:v>
              </c:pt>
              <c:pt idx="2482">
                <c:v>50366.25</c:v>
              </c:pt>
              <c:pt idx="2483">
                <c:v>50366.25</c:v>
              </c:pt>
              <c:pt idx="2484">
                <c:v>50366.25</c:v>
              </c:pt>
              <c:pt idx="2485">
                <c:v>50366.25</c:v>
              </c:pt>
              <c:pt idx="2486">
                <c:v>50366.25</c:v>
              </c:pt>
              <c:pt idx="2487">
                <c:v>50366.25</c:v>
              </c:pt>
              <c:pt idx="2488">
                <c:v>50366.25</c:v>
              </c:pt>
              <c:pt idx="2489">
                <c:v>50366.25</c:v>
              </c:pt>
              <c:pt idx="2490">
                <c:v>50366.25</c:v>
              </c:pt>
              <c:pt idx="2491">
                <c:v>50366.25</c:v>
              </c:pt>
              <c:pt idx="2492">
                <c:v>50366.25</c:v>
              </c:pt>
              <c:pt idx="2493">
                <c:v>50366.25</c:v>
              </c:pt>
              <c:pt idx="2494">
                <c:v>50366.25</c:v>
              </c:pt>
              <c:pt idx="2495">
                <c:v>50366.25</c:v>
              </c:pt>
              <c:pt idx="2496">
                <c:v>50366.25</c:v>
              </c:pt>
              <c:pt idx="2497">
                <c:v>50366.25</c:v>
              </c:pt>
              <c:pt idx="2498">
                <c:v>50366.25</c:v>
              </c:pt>
              <c:pt idx="2499">
                <c:v>50366.25</c:v>
              </c:pt>
              <c:pt idx="2500">
                <c:v>50366.25</c:v>
              </c:pt>
              <c:pt idx="2501">
                <c:v>50366.25</c:v>
              </c:pt>
              <c:pt idx="2502">
                <c:v>50366.25</c:v>
              </c:pt>
              <c:pt idx="2503">
                <c:v>50366.25</c:v>
              </c:pt>
              <c:pt idx="2504">
                <c:v>50366.25</c:v>
              </c:pt>
              <c:pt idx="2505">
                <c:v>50366.25</c:v>
              </c:pt>
              <c:pt idx="2506">
                <c:v>50366.25</c:v>
              </c:pt>
              <c:pt idx="2507">
                <c:v>50366.25</c:v>
              </c:pt>
              <c:pt idx="2508">
                <c:v>50366.25</c:v>
              </c:pt>
              <c:pt idx="2509">
                <c:v>50366.25</c:v>
              </c:pt>
              <c:pt idx="2510">
                <c:v>50366.25</c:v>
              </c:pt>
              <c:pt idx="2511">
                <c:v>50366.25</c:v>
              </c:pt>
              <c:pt idx="2512">
                <c:v>50366.25</c:v>
              </c:pt>
              <c:pt idx="2513">
                <c:v>50366.25</c:v>
              </c:pt>
              <c:pt idx="2514">
                <c:v>50366.25</c:v>
              </c:pt>
              <c:pt idx="2515">
                <c:v>50366.25</c:v>
              </c:pt>
              <c:pt idx="2516">
                <c:v>50366.25</c:v>
              </c:pt>
              <c:pt idx="2517">
                <c:v>50366.25</c:v>
              </c:pt>
              <c:pt idx="2518">
                <c:v>50366.25</c:v>
              </c:pt>
              <c:pt idx="2519">
                <c:v>50366.25</c:v>
              </c:pt>
              <c:pt idx="2520">
                <c:v>50366.25</c:v>
              </c:pt>
              <c:pt idx="2521">
                <c:v>50366.25</c:v>
              </c:pt>
              <c:pt idx="2522">
                <c:v>50366.25</c:v>
              </c:pt>
              <c:pt idx="2523">
                <c:v>50366.25</c:v>
              </c:pt>
              <c:pt idx="2524">
                <c:v>50366.25</c:v>
              </c:pt>
              <c:pt idx="2525">
                <c:v>50366.25</c:v>
              </c:pt>
              <c:pt idx="2526">
                <c:v>50366.25</c:v>
              </c:pt>
              <c:pt idx="2527">
                <c:v>50366.25</c:v>
              </c:pt>
              <c:pt idx="2528">
                <c:v>50366.25</c:v>
              </c:pt>
              <c:pt idx="2529">
                <c:v>50366.25</c:v>
              </c:pt>
              <c:pt idx="2530">
                <c:v>50366.25</c:v>
              </c:pt>
              <c:pt idx="2531">
                <c:v>50366.25</c:v>
              </c:pt>
              <c:pt idx="2532">
                <c:v>50366.25</c:v>
              </c:pt>
              <c:pt idx="2533">
                <c:v>50366.25</c:v>
              </c:pt>
              <c:pt idx="2534">
                <c:v>50366.25</c:v>
              </c:pt>
              <c:pt idx="2535">
                <c:v>50366.25</c:v>
              </c:pt>
              <c:pt idx="2536">
                <c:v>50366.25</c:v>
              </c:pt>
              <c:pt idx="2537">
                <c:v>50366.25</c:v>
              </c:pt>
              <c:pt idx="2538">
                <c:v>50366.25</c:v>
              </c:pt>
              <c:pt idx="2539">
                <c:v>50366.25</c:v>
              </c:pt>
              <c:pt idx="2540">
                <c:v>50366.25</c:v>
              </c:pt>
              <c:pt idx="2541">
                <c:v>50366.25</c:v>
              </c:pt>
              <c:pt idx="2542">
                <c:v>50366.25</c:v>
              </c:pt>
              <c:pt idx="2543">
                <c:v>50366.25</c:v>
              </c:pt>
              <c:pt idx="2544">
                <c:v>50366.25</c:v>
              </c:pt>
              <c:pt idx="2545">
                <c:v>50366.25</c:v>
              </c:pt>
              <c:pt idx="2546">
                <c:v>50366.25</c:v>
              </c:pt>
              <c:pt idx="2547">
                <c:v>50366.25</c:v>
              </c:pt>
              <c:pt idx="2548">
                <c:v>50366.25</c:v>
              </c:pt>
              <c:pt idx="2549">
                <c:v>50366.25</c:v>
              </c:pt>
              <c:pt idx="2550">
                <c:v>50366.25</c:v>
              </c:pt>
              <c:pt idx="2551">
                <c:v>50366.25</c:v>
              </c:pt>
              <c:pt idx="2552">
                <c:v>50366.25</c:v>
              </c:pt>
              <c:pt idx="2553">
                <c:v>50366.25</c:v>
              </c:pt>
              <c:pt idx="2554">
                <c:v>50366.25</c:v>
              </c:pt>
              <c:pt idx="2555">
                <c:v>50366.25</c:v>
              </c:pt>
              <c:pt idx="2556">
                <c:v>50366.25</c:v>
              </c:pt>
              <c:pt idx="2557">
                <c:v>50366.25</c:v>
              </c:pt>
              <c:pt idx="2558">
                <c:v>50366.25</c:v>
              </c:pt>
              <c:pt idx="2559">
                <c:v>50366.25</c:v>
              </c:pt>
              <c:pt idx="2560">
                <c:v>50366.25</c:v>
              </c:pt>
              <c:pt idx="2561">
                <c:v>50366.25</c:v>
              </c:pt>
              <c:pt idx="2562">
                <c:v>50366.25</c:v>
              </c:pt>
              <c:pt idx="2563">
                <c:v>50366.25</c:v>
              </c:pt>
              <c:pt idx="2564">
                <c:v>50366.25</c:v>
              </c:pt>
              <c:pt idx="2565">
                <c:v>50366.25</c:v>
              </c:pt>
              <c:pt idx="2566">
                <c:v>50366.25</c:v>
              </c:pt>
              <c:pt idx="2567">
                <c:v>50366.25</c:v>
              </c:pt>
              <c:pt idx="2568">
                <c:v>50118.75</c:v>
              </c:pt>
              <c:pt idx="2569">
                <c:v>50118.75</c:v>
              </c:pt>
              <c:pt idx="2570">
                <c:v>50118.75</c:v>
              </c:pt>
              <c:pt idx="2571">
                <c:v>50118.75</c:v>
              </c:pt>
              <c:pt idx="2572">
                <c:v>50118.75</c:v>
              </c:pt>
              <c:pt idx="2573">
                <c:v>50118.75</c:v>
              </c:pt>
              <c:pt idx="2574">
                <c:v>50118.75</c:v>
              </c:pt>
              <c:pt idx="2575">
                <c:v>50118.75</c:v>
              </c:pt>
              <c:pt idx="2576">
                <c:v>49950</c:v>
              </c:pt>
              <c:pt idx="2577">
                <c:v>49950</c:v>
              </c:pt>
              <c:pt idx="2578">
                <c:v>49950</c:v>
              </c:pt>
              <c:pt idx="2579">
                <c:v>49950</c:v>
              </c:pt>
              <c:pt idx="2580">
                <c:v>49950</c:v>
              </c:pt>
              <c:pt idx="2581">
                <c:v>49950</c:v>
              </c:pt>
              <c:pt idx="2582">
                <c:v>49950</c:v>
              </c:pt>
              <c:pt idx="2583">
                <c:v>49950</c:v>
              </c:pt>
              <c:pt idx="2584">
                <c:v>49950</c:v>
              </c:pt>
              <c:pt idx="2585">
                <c:v>49950</c:v>
              </c:pt>
              <c:pt idx="2586">
                <c:v>49950</c:v>
              </c:pt>
              <c:pt idx="2587">
                <c:v>49950</c:v>
              </c:pt>
              <c:pt idx="2588">
                <c:v>49950</c:v>
              </c:pt>
              <c:pt idx="2589">
                <c:v>49950</c:v>
              </c:pt>
              <c:pt idx="2590">
                <c:v>49950</c:v>
              </c:pt>
              <c:pt idx="2591">
                <c:v>49950</c:v>
              </c:pt>
              <c:pt idx="2592">
                <c:v>49950</c:v>
              </c:pt>
              <c:pt idx="2593">
                <c:v>49950</c:v>
              </c:pt>
              <c:pt idx="2594">
                <c:v>49950</c:v>
              </c:pt>
              <c:pt idx="2595">
                <c:v>49950</c:v>
              </c:pt>
              <c:pt idx="2596">
                <c:v>49950</c:v>
              </c:pt>
              <c:pt idx="2597">
                <c:v>49950</c:v>
              </c:pt>
              <c:pt idx="2598">
                <c:v>49950</c:v>
              </c:pt>
              <c:pt idx="2599">
                <c:v>49950</c:v>
              </c:pt>
              <c:pt idx="2600">
                <c:v>49950</c:v>
              </c:pt>
              <c:pt idx="2601">
                <c:v>49950</c:v>
              </c:pt>
              <c:pt idx="2602">
                <c:v>49950</c:v>
              </c:pt>
              <c:pt idx="2603">
                <c:v>49950</c:v>
              </c:pt>
              <c:pt idx="2604">
                <c:v>49950</c:v>
              </c:pt>
              <c:pt idx="2605">
                <c:v>49950</c:v>
              </c:pt>
              <c:pt idx="2606">
                <c:v>49950</c:v>
              </c:pt>
              <c:pt idx="2607">
                <c:v>49950</c:v>
              </c:pt>
              <c:pt idx="2608">
                <c:v>49950</c:v>
              </c:pt>
              <c:pt idx="2609">
                <c:v>49950</c:v>
              </c:pt>
              <c:pt idx="2610">
                <c:v>49950</c:v>
              </c:pt>
              <c:pt idx="2611">
                <c:v>49950</c:v>
              </c:pt>
              <c:pt idx="2612">
                <c:v>49950</c:v>
              </c:pt>
              <c:pt idx="2613">
                <c:v>49950</c:v>
              </c:pt>
              <c:pt idx="2614">
                <c:v>49950</c:v>
              </c:pt>
              <c:pt idx="2615">
                <c:v>49950</c:v>
              </c:pt>
              <c:pt idx="2616">
                <c:v>49950</c:v>
              </c:pt>
              <c:pt idx="2617">
                <c:v>49950</c:v>
              </c:pt>
              <c:pt idx="2618">
                <c:v>49950</c:v>
              </c:pt>
              <c:pt idx="2619">
                <c:v>49950</c:v>
              </c:pt>
              <c:pt idx="2620">
                <c:v>49950</c:v>
              </c:pt>
              <c:pt idx="2621">
                <c:v>49950</c:v>
              </c:pt>
              <c:pt idx="2622">
                <c:v>49950</c:v>
              </c:pt>
              <c:pt idx="2623">
                <c:v>49950</c:v>
              </c:pt>
              <c:pt idx="2624">
                <c:v>49950</c:v>
              </c:pt>
              <c:pt idx="2625">
                <c:v>49950</c:v>
              </c:pt>
              <c:pt idx="2626">
                <c:v>49950</c:v>
              </c:pt>
              <c:pt idx="2627">
                <c:v>49950</c:v>
              </c:pt>
              <c:pt idx="2628">
                <c:v>49950</c:v>
              </c:pt>
              <c:pt idx="2629">
                <c:v>49950</c:v>
              </c:pt>
              <c:pt idx="2630">
                <c:v>49950</c:v>
              </c:pt>
              <c:pt idx="2631">
                <c:v>49950</c:v>
              </c:pt>
              <c:pt idx="2632">
                <c:v>49950</c:v>
              </c:pt>
              <c:pt idx="2633">
                <c:v>49950</c:v>
              </c:pt>
              <c:pt idx="2634">
                <c:v>49950</c:v>
              </c:pt>
              <c:pt idx="2635">
                <c:v>49950</c:v>
              </c:pt>
              <c:pt idx="2636">
                <c:v>49950</c:v>
              </c:pt>
              <c:pt idx="2637">
                <c:v>49950</c:v>
              </c:pt>
              <c:pt idx="2638">
                <c:v>49950</c:v>
              </c:pt>
              <c:pt idx="2639">
                <c:v>49950</c:v>
              </c:pt>
              <c:pt idx="2640">
                <c:v>49950</c:v>
              </c:pt>
              <c:pt idx="2641">
                <c:v>49950</c:v>
              </c:pt>
              <c:pt idx="2642">
                <c:v>49950</c:v>
              </c:pt>
              <c:pt idx="2643">
                <c:v>49950</c:v>
              </c:pt>
              <c:pt idx="2644">
                <c:v>49950</c:v>
              </c:pt>
              <c:pt idx="2645">
                <c:v>49950</c:v>
              </c:pt>
              <c:pt idx="2646">
                <c:v>49950</c:v>
              </c:pt>
              <c:pt idx="2647">
                <c:v>49950</c:v>
              </c:pt>
              <c:pt idx="2648">
                <c:v>49950</c:v>
              </c:pt>
              <c:pt idx="2649">
                <c:v>49950</c:v>
              </c:pt>
              <c:pt idx="2650">
                <c:v>49950</c:v>
              </c:pt>
              <c:pt idx="2651">
                <c:v>49950</c:v>
              </c:pt>
              <c:pt idx="2652">
                <c:v>49950</c:v>
              </c:pt>
              <c:pt idx="2653">
                <c:v>49950</c:v>
              </c:pt>
              <c:pt idx="2654">
                <c:v>49950</c:v>
              </c:pt>
              <c:pt idx="2655">
                <c:v>49950</c:v>
              </c:pt>
              <c:pt idx="2656">
                <c:v>49950</c:v>
              </c:pt>
              <c:pt idx="2657">
                <c:v>49950</c:v>
              </c:pt>
              <c:pt idx="2658">
                <c:v>49950</c:v>
              </c:pt>
              <c:pt idx="2659">
                <c:v>49950</c:v>
              </c:pt>
              <c:pt idx="2660">
                <c:v>49950</c:v>
              </c:pt>
              <c:pt idx="2661">
                <c:v>49950</c:v>
              </c:pt>
              <c:pt idx="2662">
                <c:v>49950</c:v>
              </c:pt>
              <c:pt idx="2663">
                <c:v>49950</c:v>
              </c:pt>
              <c:pt idx="2664">
                <c:v>49950</c:v>
              </c:pt>
              <c:pt idx="2665">
                <c:v>49950</c:v>
              </c:pt>
              <c:pt idx="2666">
                <c:v>49950</c:v>
              </c:pt>
              <c:pt idx="2667">
                <c:v>49950</c:v>
              </c:pt>
              <c:pt idx="2668">
                <c:v>49950</c:v>
              </c:pt>
              <c:pt idx="2669">
                <c:v>49950</c:v>
              </c:pt>
              <c:pt idx="2670">
                <c:v>49950</c:v>
              </c:pt>
              <c:pt idx="2671">
                <c:v>49950</c:v>
              </c:pt>
              <c:pt idx="2672">
                <c:v>49950</c:v>
              </c:pt>
              <c:pt idx="2673">
                <c:v>49950</c:v>
              </c:pt>
              <c:pt idx="2674">
                <c:v>49950</c:v>
              </c:pt>
              <c:pt idx="2675">
                <c:v>49950</c:v>
              </c:pt>
              <c:pt idx="2676">
                <c:v>49950</c:v>
              </c:pt>
              <c:pt idx="2677">
                <c:v>49950</c:v>
              </c:pt>
              <c:pt idx="2678">
                <c:v>49950</c:v>
              </c:pt>
              <c:pt idx="2679">
                <c:v>49950</c:v>
              </c:pt>
              <c:pt idx="2680">
                <c:v>49950</c:v>
              </c:pt>
              <c:pt idx="2681">
                <c:v>49950</c:v>
              </c:pt>
              <c:pt idx="2682">
                <c:v>49950</c:v>
              </c:pt>
              <c:pt idx="2683">
                <c:v>49950</c:v>
              </c:pt>
              <c:pt idx="2684">
                <c:v>49950</c:v>
              </c:pt>
              <c:pt idx="2685">
                <c:v>49950</c:v>
              </c:pt>
              <c:pt idx="2686">
                <c:v>49950</c:v>
              </c:pt>
              <c:pt idx="2687">
                <c:v>49950</c:v>
              </c:pt>
              <c:pt idx="2688">
                <c:v>49950</c:v>
              </c:pt>
              <c:pt idx="2689">
                <c:v>49950</c:v>
              </c:pt>
              <c:pt idx="2690">
                <c:v>49950</c:v>
              </c:pt>
              <c:pt idx="2691">
                <c:v>49950</c:v>
              </c:pt>
              <c:pt idx="2692">
                <c:v>49950</c:v>
              </c:pt>
              <c:pt idx="2693">
                <c:v>49950</c:v>
              </c:pt>
              <c:pt idx="2694">
                <c:v>49950</c:v>
              </c:pt>
              <c:pt idx="2695">
                <c:v>49950</c:v>
              </c:pt>
              <c:pt idx="2696">
                <c:v>49950</c:v>
              </c:pt>
              <c:pt idx="2697">
                <c:v>49950</c:v>
              </c:pt>
              <c:pt idx="2698">
                <c:v>49950</c:v>
              </c:pt>
              <c:pt idx="2699">
                <c:v>49950</c:v>
              </c:pt>
              <c:pt idx="2700">
                <c:v>49950</c:v>
              </c:pt>
              <c:pt idx="2701">
                <c:v>49950</c:v>
              </c:pt>
              <c:pt idx="2702">
                <c:v>49950</c:v>
              </c:pt>
              <c:pt idx="2703">
                <c:v>49950</c:v>
              </c:pt>
              <c:pt idx="2704">
                <c:v>49950</c:v>
              </c:pt>
              <c:pt idx="2705">
                <c:v>49950</c:v>
              </c:pt>
              <c:pt idx="2706">
                <c:v>49950</c:v>
              </c:pt>
              <c:pt idx="2707">
                <c:v>49950</c:v>
              </c:pt>
              <c:pt idx="2708">
                <c:v>49950</c:v>
              </c:pt>
              <c:pt idx="2709">
                <c:v>49950</c:v>
              </c:pt>
              <c:pt idx="2710">
                <c:v>49950</c:v>
              </c:pt>
              <c:pt idx="2711">
                <c:v>49950</c:v>
              </c:pt>
              <c:pt idx="2712">
                <c:v>49950</c:v>
              </c:pt>
              <c:pt idx="2713">
                <c:v>49950</c:v>
              </c:pt>
              <c:pt idx="2714">
                <c:v>49950</c:v>
              </c:pt>
              <c:pt idx="2715">
                <c:v>49950</c:v>
              </c:pt>
              <c:pt idx="2716">
                <c:v>49950</c:v>
              </c:pt>
              <c:pt idx="2717">
                <c:v>49950</c:v>
              </c:pt>
              <c:pt idx="2718">
                <c:v>49950</c:v>
              </c:pt>
              <c:pt idx="2719">
                <c:v>49950</c:v>
              </c:pt>
              <c:pt idx="2720">
                <c:v>49950</c:v>
              </c:pt>
              <c:pt idx="2721">
                <c:v>49950</c:v>
              </c:pt>
              <c:pt idx="2722">
                <c:v>49950</c:v>
              </c:pt>
              <c:pt idx="2723">
                <c:v>49950</c:v>
              </c:pt>
              <c:pt idx="2724">
                <c:v>49950</c:v>
              </c:pt>
              <c:pt idx="2725">
                <c:v>49950</c:v>
              </c:pt>
              <c:pt idx="2726">
                <c:v>49950</c:v>
              </c:pt>
              <c:pt idx="2727">
                <c:v>49950</c:v>
              </c:pt>
              <c:pt idx="2728">
                <c:v>49950</c:v>
              </c:pt>
              <c:pt idx="2729">
                <c:v>49950</c:v>
              </c:pt>
              <c:pt idx="2730">
                <c:v>49950</c:v>
              </c:pt>
              <c:pt idx="2731">
                <c:v>49950</c:v>
              </c:pt>
              <c:pt idx="2732">
                <c:v>49950</c:v>
              </c:pt>
              <c:pt idx="2733">
                <c:v>49950</c:v>
              </c:pt>
              <c:pt idx="2734">
                <c:v>49950</c:v>
              </c:pt>
              <c:pt idx="2735">
                <c:v>49950</c:v>
              </c:pt>
              <c:pt idx="2736">
                <c:v>49950</c:v>
              </c:pt>
              <c:pt idx="2737">
                <c:v>49950</c:v>
              </c:pt>
              <c:pt idx="2738">
                <c:v>49950</c:v>
              </c:pt>
              <c:pt idx="2739">
                <c:v>49950</c:v>
              </c:pt>
              <c:pt idx="2740">
                <c:v>49950</c:v>
              </c:pt>
              <c:pt idx="2741">
                <c:v>49950</c:v>
              </c:pt>
              <c:pt idx="2742">
                <c:v>49950</c:v>
              </c:pt>
              <c:pt idx="2743">
                <c:v>49950</c:v>
              </c:pt>
              <c:pt idx="2744">
                <c:v>49950</c:v>
              </c:pt>
              <c:pt idx="2745">
                <c:v>49950</c:v>
              </c:pt>
              <c:pt idx="2746">
                <c:v>49950</c:v>
              </c:pt>
              <c:pt idx="2747">
                <c:v>49950</c:v>
              </c:pt>
              <c:pt idx="2748">
                <c:v>49950</c:v>
              </c:pt>
              <c:pt idx="2749">
                <c:v>49950</c:v>
              </c:pt>
              <c:pt idx="2750">
                <c:v>49950</c:v>
              </c:pt>
              <c:pt idx="2751">
                <c:v>49950</c:v>
              </c:pt>
              <c:pt idx="2752">
                <c:v>49950</c:v>
              </c:pt>
              <c:pt idx="2753">
                <c:v>49950</c:v>
              </c:pt>
              <c:pt idx="2754">
                <c:v>49950</c:v>
              </c:pt>
              <c:pt idx="2755">
                <c:v>49950</c:v>
              </c:pt>
              <c:pt idx="2756">
                <c:v>49950</c:v>
              </c:pt>
              <c:pt idx="2757">
                <c:v>49950</c:v>
              </c:pt>
              <c:pt idx="2758">
                <c:v>49950</c:v>
              </c:pt>
              <c:pt idx="2759">
                <c:v>49950</c:v>
              </c:pt>
              <c:pt idx="2760">
                <c:v>49950</c:v>
              </c:pt>
              <c:pt idx="2761">
                <c:v>49950</c:v>
              </c:pt>
              <c:pt idx="2762">
                <c:v>49950</c:v>
              </c:pt>
              <c:pt idx="2763">
                <c:v>49950</c:v>
              </c:pt>
              <c:pt idx="2764">
                <c:v>49950</c:v>
              </c:pt>
              <c:pt idx="2765">
                <c:v>49950</c:v>
              </c:pt>
              <c:pt idx="2766">
                <c:v>49950</c:v>
              </c:pt>
              <c:pt idx="2767">
                <c:v>49950</c:v>
              </c:pt>
              <c:pt idx="2768">
                <c:v>49950</c:v>
              </c:pt>
              <c:pt idx="2769">
                <c:v>49950</c:v>
              </c:pt>
              <c:pt idx="2770">
                <c:v>49950</c:v>
              </c:pt>
              <c:pt idx="2771">
                <c:v>49950</c:v>
              </c:pt>
              <c:pt idx="2772">
                <c:v>49950</c:v>
              </c:pt>
              <c:pt idx="2773">
                <c:v>49950</c:v>
              </c:pt>
              <c:pt idx="2774">
                <c:v>49950</c:v>
              </c:pt>
              <c:pt idx="2775">
                <c:v>49950</c:v>
              </c:pt>
              <c:pt idx="2776">
                <c:v>49950</c:v>
              </c:pt>
              <c:pt idx="2777">
                <c:v>49950</c:v>
              </c:pt>
              <c:pt idx="2778">
                <c:v>49950</c:v>
              </c:pt>
              <c:pt idx="2779">
                <c:v>49950</c:v>
              </c:pt>
              <c:pt idx="2780">
                <c:v>49950</c:v>
              </c:pt>
              <c:pt idx="2781">
                <c:v>49950</c:v>
              </c:pt>
              <c:pt idx="2782">
                <c:v>49950</c:v>
              </c:pt>
              <c:pt idx="2783">
                <c:v>49950</c:v>
              </c:pt>
              <c:pt idx="2784">
                <c:v>49950</c:v>
              </c:pt>
              <c:pt idx="2785">
                <c:v>49950</c:v>
              </c:pt>
              <c:pt idx="2786">
                <c:v>49950</c:v>
              </c:pt>
              <c:pt idx="2787">
                <c:v>49950</c:v>
              </c:pt>
              <c:pt idx="2788">
                <c:v>49950</c:v>
              </c:pt>
              <c:pt idx="2789">
                <c:v>49950</c:v>
              </c:pt>
              <c:pt idx="2790">
                <c:v>49950</c:v>
              </c:pt>
              <c:pt idx="2791">
                <c:v>49950</c:v>
              </c:pt>
              <c:pt idx="2792">
                <c:v>49950</c:v>
              </c:pt>
              <c:pt idx="2793">
                <c:v>49950</c:v>
              </c:pt>
              <c:pt idx="2794">
                <c:v>49950</c:v>
              </c:pt>
              <c:pt idx="2795">
                <c:v>49950</c:v>
              </c:pt>
              <c:pt idx="2796">
                <c:v>49950</c:v>
              </c:pt>
              <c:pt idx="2797">
                <c:v>49950</c:v>
              </c:pt>
              <c:pt idx="2798">
                <c:v>49950</c:v>
              </c:pt>
              <c:pt idx="2799">
                <c:v>49950</c:v>
              </c:pt>
              <c:pt idx="2800">
                <c:v>49950</c:v>
              </c:pt>
              <c:pt idx="2801">
                <c:v>49950</c:v>
              </c:pt>
              <c:pt idx="2802">
                <c:v>49950</c:v>
              </c:pt>
              <c:pt idx="2803">
                <c:v>49950</c:v>
              </c:pt>
              <c:pt idx="2804">
                <c:v>49950</c:v>
              </c:pt>
              <c:pt idx="2805">
                <c:v>49950</c:v>
              </c:pt>
              <c:pt idx="2806">
                <c:v>49950</c:v>
              </c:pt>
              <c:pt idx="2807">
                <c:v>49950</c:v>
              </c:pt>
              <c:pt idx="2808">
                <c:v>49950</c:v>
              </c:pt>
              <c:pt idx="2809">
                <c:v>49950</c:v>
              </c:pt>
              <c:pt idx="2810">
                <c:v>49950</c:v>
              </c:pt>
              <c:pt idx="2811">
                <c:v>49950</c:v>
              </c:pt>
              <c:pt idx="2812">
                <c:v>49950</c:v>
              </c:pt>
              <c:pt idx="2813">
                <c:v>49950</c:v>
              </c:pt>
              <c:pt idx="2814">
                <c:v>49950</c:v>
              </c:pt>
              <c:pt idx="2815">
                <c:v>49950</c:v>
              </c:pt>
              <c:pt idx="2816">
                <c:v>49950</c:v>
              </c:pt>
              <c:pt idx="2817">
                <c:v>49950</c:v>
              </c:pt>
              <c:pt idx="2818">
                <c:v>49950</c:v>
              </c:pt>
              <c:pt idx="2819">
                <c:v>49950</c:v>
              </c:pt>
              <c:pt idx="2820">
                <c:v>49950</c:v>
              </c:pt>
              <c:pt idx="2821">
                <c:v>49950</c:v>
              </c:pt>
              <c:pt idx="2822">
                <c:v>49950</c:v>
              </c:pt>
              <c:pt idx="2823">
                <c:v>49950</c:v>
              </c:pt>
              <c:pt idx="2824">
                <c:v>49950</c:v>
              </c:pt>
              <c:pt idx="2825">
                <c:v>49950</c:v>
              </c:pt>
              <c:pt idx="2826">
                <c:v>49950</c:v>
              </c:pt>
              <c:pt idx="2827">
                <c:v>49950</c:v>
              </c:pt>
              <c:pt idx="2828">
                <c:v>49950</c:v>
              </c:pt>
              <c:pt idx="2829">
                <c:v>49950</c:v>
              </c:pt>
              <c:pt idx="2830">
                <c:v>49950</c:v>
              </c:pt>
              <c:pt idx="2831">
                <c:v>49950</c:v>
              </c:pt>
              <c:pt idx="2832">
                <c:v>49950</c:v>
              </c:pt>
              <c:pt idx="2833">
                <c:v>49950</c:v>
              </c:pt>
              <c:pt idx="2834">
                <c:v>49950</c:v>
              </c:pt>
              <c:pt idx="2835">
                <c:v>49950</c:v>
              </c:pt>
              <c:pt idx="2836">
                <c:v>49950</c:v>
              </c:pt>
              <c:pt idx="2837">
                <c:v>49950</c:v>
              </c:pt>
              <c:pt idx="2838">
                <c:v>49950</c:v>
              </c:pt>
              <c:pt idx="2839">
                <c:v>49950</c:v>
              </c:pt>
              <c:pt idx="2840">
                <c:v>49950</c:v>
              </c:pt>
              <c:pt idx="2841">
                <c:v>49950</c:v>
              </c:pt>
              <c:pt idx="2842">
                <c:v>49950</c:v>
              </c:pt>
              <c:pt idx="2843">
                <c:v>49950</c:v>
              </c:pt>
              <c:pt idx="2844">
                <c:v>49950</c:v>
              </c:pt>
              <c:pt idx="2845">
                <c:v>49950</c:v>
              </c:pt>
              <c:pt idx="2846">
                <c:v>49950</c:v>
              </c:pt>
              <c:pt idx="2847">
                <c:v>49950</c:v>
              </c:pt>
              <c:pt idx="2848">
                <c:v>49950</c:v>
              </c:pt>
              <c:pt idx="2849">
                <c:v>49950</c:v>
              </c:pt>
              <c:pt idx="2850">
                <c:v>49950</c:v>
              </c:pt>
              <c:pt idx="2851">
                <c:v>49950</c:v>
              </c:pt>
              <c:pt idx="2852">
                <c:v>49950</c:v>
              </c:pt>
              <c:pt idx="2853">
                <c:v>49950</c:v>
              </c:pt>
              <c:pt idx="2854">
                <c:v>49950</c:v>
              </c:pt>
              <c:pt idx="2855">
                <c:v>49950</c:v>
              </c:pt>
              <c:pt idx="2856">
                <c:v>49950</c:v>
              </c:pt>
              <c:pt idx="2857">
                <c:v>49950</c:v>
              </c:pt>
              <c:pt idx="2858">
                <c:v>49950</c:v>
              </c:pt>
              <c:pt idx="2859">
                <c:v>49950</c:v>
              </c:pt>
              <c:pt idx="2860">
                <c:v>49950</c:v>
              </c:pt>
              <c:pt idx="2861">
                <c:v>49950</c:v>
              </c:pt>
              <c:pt idx="2862">
                <c:v>49950</c:v>
              </c:pt>
              <c:pt idx="2863">
                <c:v>49950</c:v>
              </c:pt>
              <c:pt idx="2864">
                <c:v>49950</c:v>
              </c:pt>
              <c:pt idx="2865">
                <c:v>49950</c:v>
              </c:pt>
              <c:pt idx="2866">
                <c:v>49950</c:v>
              </c:pt>
              <c:pt idx="2867">
                <c:v>49950</c:v>
              </c:pt>
              <c:pt idx="2868">
                <c:v>49950</c:v>
              </c:pt>
              <c:pt idx="2869">
                <c:v>49950</c:v>
              </c:pt>
              <c:pt idx="2870">
                <c:v>49950</c:v>
              </c:pt>
              <c:pt idx="2871">
                <c:v>49950</c:v>
              </c:pt>
              <c:pt idx="2872">
                <c:v>49950</c:v>
              </c:pt>
              <c:pt idx="2873">
                <c:v>49950</c:v>
              </c:pt>
              <c:pt idx="2874">
                <c:v>49950</c:v>
              </c:pt>
              <c:pt idx="2875">
                <c:v>49950</c:v>
              </c:pt>
              <c:pt idx="2876">
                <c:v>49950</c:v>
              </c:pt>
              <c:pt idx="2877">
                <c:v>49950</c:v>
              </c:pt>
              <c:pt idx="2878">
                <c:v>49950</c:v>
              </c:pt>
              <c:pt idx="2879">
                <c:v>49950</c:v>
              </c:pt>
              <c:pt idx="2880">
                <c:v>49950</c:v>
              </c:pt>
              <c:pt idx="2881">
                <c:v>49950</c:v>
              </c:pt>
              <c:pt idx="2882">
                <c:v>49950</c:v>
              </c:pt>
              <c:pt idx="2883">
                <c:v>49950</c:v>
              </c:pt>
              <c:pt idx="2884">
                <c:v>49950</c:v>
              </c:pt>
              <c:pt idx="2885">
                <c:v>49950</c:v>
              </c:pt>
              <c:pt idx="2886">
                <c:v>49950</c:v>
              </c:pt>
              <c:pt idx="2887">
                <c:v>49950</c:v>
              </c:pt>
              <c:pt idx="2888">
                <c:v>49950</c:v>
              </c:pt>
              <c:pt idx="2889">
                <c:v>49950</c:v>
              </c:pt>
              <c:pt idx="2890">
                <c:v>49950</c:v>
              </c:pt>
              <c:pt idx="2891">
                <c:v>49950</c:v>
              </c:pt>
              <c:pt idx="2892">
                <c:v>49950</c:v>
              </c:pt>
              <c:pt idx="2893">
                <c:v>49950</c:v>
              </c:pt>
              <c:pt idx="2894">
                <c:v>49950</c:v>
              </c:pt>
              <c:pt idx="2895">
                <c:v>49950</c:v>
              </c:pt>
              <c:pt idx="2896">
                <c:v>49950</c:v>
              </c:pt>
              <c:pt idx="2897">
                <c:v>49950</c:v>
              </c:pt>
              <c:pt idx="2898">
                <c:v>49950</c:v>
              </c:pt>
              <c:pt idx="2899">
                <c:v>49950</c:v>
              </c:pt>
              <c:pt idx="2900">
                <c:v>49950</c:v>
              </c:pt>
              <c:pt idx="2901">
                <c:v>49950</c:v>
              </c:pt>
              <c:pt idx="2902">
                <c:v>49950</c:v>
              </c:pt>
              <c:pt idx="2903">
                <c:v>49950</c:v>
              </c:pt>
              <c:pt idx="2904">
                <c:v>49950</c:v>
              </c:pt>
              <c:pt idx="2905">
                <c:v>49950</c:v>
              </c:pt>
              <c:pt idx="2906">
                <c:v>49950</c:v>
              </c:pt>
              <c:pt idx="2907">
                <c:v>49950</c:v>
              </c:pt>
              <c:pt idx="2908">
                <c:v>49950</c:v>
              </c:pt>
              <c:pt idx="2909">
                <c:v>49950</c:v>
              </c:pt>
              <c:pt idx="2910">
                <c:v>49950</c:v>
              </c:pt>
              <c:pt idx="2911">
                <c:v>49950</c:v>
              </c:pt>
              <c:pt idx="2912">
                <c:v>49950</c:v>
              </c:pt>
              <c:pt idx="2913">
                <c:v>49950</c:v>
              </c:pt>
              <c:pt idx="2914">
                <c:v>49950</c:v>
              </c:pt>
              <c:pt idx="2915">
                <c:v>49950</c:v>
              </c:pt>
              <c:pt idx="2916">
                <c:v>49950</c:v>
              </c:pt>
              <c:pt idx="2917">
                <c:v>49950</c:v>
              </c:pt>
              <c:pt idx="2918">
                <c:v>49950</c:v>
              </c:pt>
              <c:pt idx="2919">
                <c:v>49950</c:v>
              </c:pt>
              <c:pt idx="2920">
                <c:v>49950</c:v>
              </c:pt>
              <c:pt idx="2921">
                <c:v>49950</c:v>
              </c:pt>
              <c:pt idx="2922">
                <c:v>49950</c:v>
              </c:pt>
              <c:pt idx="2923">
                <c:v>49950</c:v>
              </c:pt>
              <c:pt idx="2924">
                <c:v>49950</c:v>
              </c:pt>
              <c:pt idx="2925">
                <c:v>49950</c:v>
              </c:pt>
              <c:pt idx="2926">
                <c:v>49950</c:v>
              </c:pt>
              <c:pt idx="2927">
                <c:v>49950</c:v>
              </c:pt>
              <c:pt idx="2928">
                <c:v>49950</c:v>
              </c:pt>
              <c:pt idx="2929">
                <c:v>49950</c:v>
              </c:pt>
              <c:pt idx="2930">
                <c:v>49950</c:v>
              </c:pt>
              <c:pt idx="2931">
                <c:v>49950</c:v>
              </c:pt>
              <c:pt idx="2932">
                <c:v>49950</c:v>
              </c:pt>
              <c:pt idx="2933">
                <c:v>49950</c:v>
              </c:pt>
              <c:pt idx="2934">
                <c:v>49950</c:v>
              </c:pt>
              <c:pt idx="2935">
                <c:v>49950</c:v>
              </c:pt>
              <c:pt idx="2936">
                <c:v>49950</c:v>
              </c:pt>
              <c:pt idx="2937">
                <c:v>49950</c:v>
              </c:pt>
              <c:pt idx="2938">
                <c:v>49950</c:v>
              </c:pt>
              <c:pt idx="2939">
                <c:v>49950</c:v>
              </c:pt>
              <c:pt idx="2940">
                <c:v>49950</c:v>
              </c:pt>
              <c:pt idx="2941">
                <c:v>49950</c:v>
              </c:pt>
              <c:pt idx="2942">
                <c:v>49950</c:v>
              </c:pt>
              <c:pt idx="2943">
                <c:v>49950</c:v>
              </c:pt>
              <c:pt idx="2944">
                <c:v>49950</c:v>
              </c:pt>
              <c:pt idx="2945">
                <c:v>49950</c:v>
              </c:pt>
              <c:pt idx="2946">
                <c:v>49950</c:v>
              </c:pt>
              <c:pt idx="2947">
                <c:v>49950</c:v>
              </c:pt>
              <c:pt idx="2948">
                <c:v>49950</c:v>
              </c:pt>
              <c:pt idx="2949">
                <c:v>49950</c:v>
              </c:pt>
              <c:pt idx="2950">
                <c:v>49950</c:v>
              </c:pt>
              <c:pt idx="2951">
                <c:v>49950</c:v>
              </c:pt>
              <c:pt idx="2952">
                <c:v>49950</c:v>
              </c:pt>
              <c:pt idx="2953">
                <c:v>49950</c:v>
              </c:pt>
              <c:pt idx="2954">
                <c:v>49950</c:v>
              </c:pt>
              <c:pt idx="2955">
                <c:v>49950</c:v>
              </c:pt>
              <c:pt idx="2956">
                <c:v>49950</c:v>
              </c:pt>
              <c:pt idx="2957">
                <c:v>49950</c:v>
              </c:pt>
              <c:pt idx="2958">
                <c:v>49950</c:v>
              </c:pt>
              <c:pt idx="2959">
                <c:v>49950</c:v>
              </c:pt>
              <c:pt idx="2960">
                <c:v>49950</c:v>
              </c:pt>
              <c:pt idx="2961">
                <c:v>49950</c:v>
              </c:pt>
              <c:pt idx="2962">
                <c:v>49950</c:v>
              </c:pt>
              <c:pt idx="2963">
                <c:v>49950</c:v>
              </c:pt>
              <c:pt idx="2964">
                <c:v>49950</c:v>
              </c:pt>
              <c:pt idx="2965">
                <c:v>49950</c:v>
              </c:pt>
              <c:pt idx="2966">
                <c:v>49950</c:v>
              </c:pt>
              <c:pt idx="2967">
                <c:v>49950</c:v>
              </c:pt>
              <c:pt idx="2968">
                <c:v>49950</c:v>
              </c:pt>
              <c:pt idx="2969">
                <c:v>49950</c:v>
              </c:pt>
              <c:pt idx="2970">
                <c:v>49950</c:v>
              </c:pt>
              <c:pt idx="2971">
                <c:v>49950</c:v>
              </c:pt>
              <c:pt idx="2972">
                <c:v>49950</c:v>
              </c:pt>
              <c:pt idx="2973">
                <c:v>49950</c:v>
              </c:pt>
              <c:pt idx="2974">
                <c:v>49950</c:v>
              </c:pt>
              <c:pt idx="2975">
                <c:v>49950</c:v>
              </c:pt>
              <c:pt idx="2976">
                <c:v>49950</c:v>
              </c:pt>
              <c:pt idx="2977">
                <c:v>49950</c:v>
              </c:pt>
              <c:pt idx="2978">
                <c:v>49950</c:v>
              </c:pt>
              <c:pt idx="2979">
                <c:v>49950</c:v>
              </c:pt>
              <c:pt idx="2980">
                <c:v>49950</c:v>
              </c:pt>
              <c:pt idx="2981">
                <c:v>49950</c:v>
              </c:pt>
              <c:pt idx="2982">
                <c:v>49950</c:v>
              </c:pt>
              <c:pt idx="2983">
                <c:v>49950</c:v>
              </c:pt>
              <c:pt idx="2984">
                <c:v>49950</c:v>
              </c:pt>
              <c:pt idx="2985">
                <c:v>49950</c:v>
              </c:pt>
              <c:pt idx="2986">
                <c:v>49950</c:v>
              </c:pt>
              <c:pt idx="2987">
                <c:v>49950</c:v>
              </c:pt>
              <c:pt idx="2988">
                <c:v>49950</c:v>
              </c:pt>
              <c:pt idx="2989">
                <c:v>49950</c:v>
              </c:pt>
              <c:pt idx="2990">
                <c:v>49950</c:v>
              </c:pt>
              <c:pt idx="2991">
                <c:v>49950</c:v>
              </c:pt>
              <c:pt idx="2992">
                <c:v>49950</c:v>
              </c:pt>
              <c:pt idx="2993">
                <c:v>49950</c:v>
              </c:pt>
              <c:pt idx="2994">
                <c:v>49950</c:v>
              </c:pt>
              <c:pt idx="2995">
                <c:v>49950</c:v>
              </c:pt>
              <c:pt idx="2996">
                <c:v>49950</c:v>
              </c:pt>
              <c:pt idx="2997">
                <c:v>49950</c:v>
              </c:pt>
              <c:pt idx="2998">
                <c:v>49950</c:v>
              </c:pt>
              <c:pt idx="2999">
                <c:v>49950</c:v>
              </c:pt>
              <c:pt idx="3000">
                <c:v>49950</c:v>
              </c:pt>
              <c:pt idx="3001">
                <c:v>49950</c:v>
              </c:pt>
              <c:pt idx="3002">
                <c:v>49950</c:v>
              </c:pt>
              <c:pt idx="3003">
                <c:v>49950</c:v>
              </c:pt>
              <c:pt idx="3004">
                <c:v>49950</c:v>
              </c:pt>
              <c:pt idx="3005">
                <c:v>49950</c:v>
              </c:pt>
              <c:pt idx="3006">
                <c:v>49950</c:v>
              </c:pt>
              <c:pt idx="3007">
                <c:v>49950</c:v>
              </c:pt>
              <c:pt idx="3008">
                <c:v>49950</c:v>
              </c:pt>
              <c:pt idx="3009">
                <c:v>49950</c:v>
              </c:pt>
              <c:pt idx="3010">
                <c:v>49950</c:v>
              </c:pt>
              <c:pt idx="3011">
                <c:v>49950</c:v>
              </c:pt>
              <c:pt idx="3012">
                <c:v>49950</c:v>
              </c:pt>
              <c:pt idx="3013">
                <c:v>49950</c:v>
              </c:pt>
              <c:pt idx="3014">
                <c:v>49950</c:v>
              </c:pt>
              <c:pt idx="3015">
                <c:v>49950</c:v>
              </c:pt>
              <c:pt idx="3016">
                <c:v>49950</c:v>
              </c:pt>
              <c:pt idx="3017">
                <c:v>49950</c:v>
              </c:pt>
              <c:pt idx="3018">
                <c:v>49950</c:v>
              </c:pt>
              <c:pt idx="3019">
                <c:v>49950</c:v>
              </c:pt>
              <c:pt idx="3020">
                <c:v>49950</c:v>
              </c:pt>
              <c:pt idx="3021">
                <c:v>49950</c:v>
              </c:pt>
              <c:pt idx="3022">
                <c:v>49950</c:v>
              </c:pt>
              <c:pt idx="3023">
                <c:v>49950</c:v>
              </c:pt>
              <c:pt idx="3024">
                <c:v>49950</c:v>
              </c:pt>
              <c:pt idx="3025">
                <c:v>49950</c:v>
              </c:pt>
              <c:pt idx="3026">
                <c:v>49950</c:v>
              </c:pt>
              <c:pt idx="3027">
                <c:v>49950</c:v>
              </c:pt>
              <c:pt idx="3028">
                <c:v>49950</c:v>
              </c:pt>
              <c:pt idx="3029">
                <c:v>49950</c:v>
              </c:pt>
              <c:pt idx="3030">
                <c:v>49950</c:v>
              </c:pt>
              <c:pt idx="3031">
                <c:v>49950</c:v>
              </c:pt>
              <c:pt idx="3032">
                <c:v>49950</c:v>
              </c:pt>
              <c:pt idx="3033">
                <c:v>49950</c:v>
              </c:pt>
              <c:pt idx="3034">
                <c:v>49950</c:v>
              </c:pt>
              <c:pt idx="3035">
                <c:v>49950</c:v>
              </c:pt>
              <c:pt idx="3036">
                <c:v>49950</c:v>
              </c:pt>
              <c:pt idx="3037">
                <c:v>49950</c:v>
              </c:pt>
              <c:pt idx="3038">
                <c:v>49950</c:v>
              </c:pt>
              <c:pt idx="3039">
                <c:v>49950</c:v>
              </c:pt>
              <c:pt idx="3040">
                <c:v>49950</c:v>
              </c:pt>
              <c:pt idx="3041">
                <c:v>49950</c:v>
              </c:pt>
              <c:pt idx="3042">
                <c:v>49950</c:v>
              </c:pt>
              <c:pt idx="3043">
                <c:v>49950</c:v>
              </c:pt>
              <c:pt idx="3044">
                <c:v>49950</c:v>
              </c:pt>
              <c:pt idx="3045">
                <c:v>49950</c:v>
              </c:pt>
              <c:pt idx="3046">
                <c:v>49950</c:v>
              </c:pt>
              <c:pt idx="3047">
                <c:v>49950</c:v>
              </c:pt>
              <c:pt idx="3048">
                <c:v>49950</c:v>
              </c:pt>
              <c:pt idx="3049">
                <c:v>49950</c:v>
              </c:pt>
              <c:pt idx="3050">
                <c:v>49950</c:v>
              </c:pt>
              <c:pt idx="3051">
                <c:v>49950</c:v>
              </c:pt>
              <c:pt idx="3052">
                <c:v>49950</c:v>
              </c:pt>
              <c:pt idx="3053">
                <c:v>49950</c:v>
              </c:pt>
              <c:pt idx="3054">
                <c:v>49950</c:v>
              </c:pt>
              <c:pt idx="3055">
                <c:v>49950</c:v>
              </c:pt>
              <c:pt idx="3056">
                <c:v>49950</c:v>
              </c:pt>
              <c:pt idx="3057">
                <c:v>49950</c:v>
              </c:pt>
              <c:pt idx="3058">
                <c:v>49950</c:v>
              </c:pt>
              <c:pt idx="3059">
                <c:v>49950</c:v>
              </c:pt>
              <c:pt idx="3060">
                <c:v>49950</c:v>
              </c:pt>
              <c:pt idx="3061">
                <c:v>49950</c:v>
              </c:pt>
              <c:pt idx="3062">
                <c:v>49950</c:v>
              </c:pt>
              <c:pt idx="3063">
                <c:v>49896</c:v>
              </c:pt>
              <c:pt idx="3064">
                <c:v>49896</c:v>
              </c:pt>
              <c:pt idx="3065">
                <c:v>49896</c:v>
              </c:pt>
              <c:pt idx="3066">
                <c:v>49277.25</c:v>
              </c:pt>
              <c:pt idx="3067">
                <c:v>49277.25</c:v>
              </c:pt>
              <c:pt idx="3068">
                <c:v>49277.25</c:v>
              </c:pt>
              <c:pt idx="3069">
                <c:v>49277.25</c:v>
              </c:pt>
              <c:pt idx="3070">
                <c:v>49277.25</c:v>
              </c:pt>
              <c:pt idx="3071">
                <c:v>49277.25</c:v>
              </c:pt>
              <c:pt idx="3072">
                <c:v>49277.25</c:v>
              </c:pt>
              <c:pt idx="3073">
                <c:v>49277.25</c:v>
              </c:pt>
              <c:pt idx="3074">
                <c:v>49277.25</c:v>
              </c:pt>
              <c:pt idx="3075">
                <c:v>49277.25</c:v>
              </c:pt>
              <c:pt idx="3076">
                <c:v>49277.25</c:v>
              </c:pt>
              <c:pt idx="3077">
                <c:v>49277.25</c:v>
              </c:pt>
              <c:pt idx="3078">
                <c:v>49277.25</c:v>
              </c:pt>
              <c:pt idx="3079">
                <c:v>49277.25</c:v>
              </c:pt>
              <c:pt idx="3080">
                <c:v>49277.25</c:v>
              </c:pt>
              <c:pt idx="3081">
                <c:v>49277.25</c:v>
              </c:pt>
              <c:pt idx="3082">
                <c:v>49277.25</c:v>
              </c:pt>
              <c:pt idx="3083">
                <c:v>49277.25</c:v>
              </c:pt>
              <c:pt idx="3084">
                <c:v>49277.25</c:v>
              </c:pt>
              <c:pt idx="3085">
                <c:v>49277.25</c:v>
              </c:pt>
              <c:pt idx="3086">
                <c:v>49277.25</c:v>
              </c:pt>
              <c:pt idx="3087">
                <c:v>49277.25</c:v>
              </c:pt>
              <c:pt idx="3088">
                <c:v>49277.25</c:v>
              </c:pt>
              <c:pt idx="3089">
                <c:v>49277.25</c:v>
              </c:pt>
              <c:pt idx="3090">
                <c:v>49277.25</c:v>
              </c:pt>
              <c:pt idx="3091">
                <c:v>49277.25</c:v>
              </c:pt>
              <c:pt idx="3092">
                <c:v>49277.25</c:v>
              </c:pt>
              <c:pt idx="3093">
                <c:v>49277.25</c:v>
              </c:pt>
              <c:pt idx="3094">
                <c:v>49277.25</c:v>
              </c:pt>
              <c:pt idx="3095">
                <c:v>49277.25</c:v>
              </c:pt>
              <c:pt idx="3096">
                <c:v>49277.25</c:v>
              </c:pt>
              <c:pt idx="3097">
                <c:v>49277.25</c:v>
              </c:pt>
              <c:pt idx="3098">
                <c:v>49277.25</c:v>
              </c:pt>
              <c:pt idx="3099">
                <c:v>49277.25</c:v>
              </c:pt>
              <c:pt idx="3100">
                <c:v>49277.25</c:v>
              </c:pt>
              <c:pt idx="3101">
                <c:v>49277.25</c:v>
              </c:pt>
              <c:pt idx="3102">
                <c:v>49277.25</c:v>
              </c:pt>
              <c:pt idx="3103">
                <c:v>49277.25</c:v>
              </c:pt>
              <c:pt idx="3104">
                <c:v>49277.25</c:v>
              </c:pt>
              <c:pt idx="3105">
                <c:v>49277.25</c:v>
              </c:pt>
              <c:pt idx="3106">
                <c:v>49277.25</c:v>
              </c:pt>
              <c:pt idx="3107">
                <c:v>49277.25</c:v>
              </c:pt>
              <c:pt idx="3108">
                <c:v>49277.25</c:v>
              </c:pt>
              <c:pt idx="3109">
                <c:v>49277.25</c:v>
              </c:pt>
              <c:pt idx="3110">
                <c:v>49277.25</c:v>
              </c:pt>
              <c:pt idx="3111">
                <c:v>49277.25</c:v>
              </c:pt>
              <c:pt idx="3112">
                <c:v>49277.25</c:v>
              </c:pt>
              <c:pt idx="3113">
                <c:v>49277.25</c:v>
              </c:pt>
              <c:pt idx="3114">
                <c:v>49277.25</c:v>
              </c:pt>
              <c:pt idx="3115">
                <c:v>49277.25</c:v>
              </c:pt>
              <c:pt idx="3116">
                <c:v>49277.25</c:v>
              </c:pt>
              <c:pt idx="3117">
                <c:v>49277.25</c:v>
              </c:pt>
              <c:pt idx="3118">
                <c:v>49277.25</c:v>
              </c:pt>
              <c:pt idx="3119">
                <c:v>49277.25</c:v>
              </c:pt>
              <c:pt idx="3120">
                <c:v>49005</c:v>
              </c:pt>
              <c:pt idx="3121">
                <c:v>49005</c:v>
              </c:pt>
              <c:pt idx="3122">
                <c:v>49005</c:v>
              </c:pt>
              <c:pt idx="3123">
                <c:v>49005</c:v>
              </c:pt>
              <c:pt idx="3124">
                <c:v>49005</c:v>
              </c:pt>
              <c:pt idx="3125">
                <c:v>49005</c:v>
              </c:pt>
              <c:pt idx="3126">
                <c:v>49005</c:v>
              </c:pt>
              <c:pt idx="3127">
                <c:v>49005</c:v>
              </c:pt>
              <c:pt idx="3128">
                <c:v>49005</c:v>
              </c:pt>
              <c:pt idx="3129">
                <c:v>49005</c:v>
              </c:pt>
              <c:pt idx="3130">
                <c:v>49005</c:v>
              </c:pt>
              <c:pt idx="3131">
                <c:v>49005</c:v>
              </c:pt>
              <c:pt idx="3132">
                <c:v>49005</c:v>
              </c:pt>
              <c:pt idx="3133">
                <c:v>49005</c:v>
              </c:pt>
              <c:pt idx="3134">
                <c:v>49005</c:v>
              </c:pt>
              <c:pt idx="3135">
                <c:v>49005</c:v>
              </c:pt>
              <c:pt idx="3136">
                <c:v>49005</c:v>
              </c:pt>
              <c:pt idx="3137">
                <c:v>49005</c:v>
              </c:pt>
              <c:pt idx="3138">
                <c:v>49005</c:v>
              </c:pt>
              <c:pt idx="3139">
                <c:v>49005</c:v>
              </c:pt>
              <c:pt idx="3140">
                <c:v>49005</c:v>
              </c:pt>
              <c:pt idx="3141">
                <c:v>49005</c:v>
              </c:pt>
              <c:pt idx="3142">
                <c:v>49005</c:v>
              </c:pt>
              <c:pt idx="3143">
                <c:v>49005</c:v>
              </c:pt>
              <c:pt idx="3144">
                <c:v>49005</c:v>
              </c:pt>
              <c:pt idx="3145">
                <c:v>49005</c:v>
              </c:pt>
              <c:pt idx="3146">
                <c:v>49005</c:v>
              </c:pt>
              <c:pt idx="3147">
                <c:v>49005</c:v>
              </c:pt>
              <c:pt idx="3148">
                <c:v>49005</c:v>
              </c:pt>
              <c:pt idx="3149">
                <c:v>49005</c:v>
              </c:pt>
              <c:pt idx="3150">
                <c:v>49005</c:v>
              </c:pt>
              <c:pt idx="3151">
                <c:v>49005</c:v>
              </c:pt>
              <c:pt idx="3152">
                <c:v>49005</c:v>
              </c:pt>
              <c:pt idx="3153">
                <c:v>49005</c:v>
              </c:pt>
              <c:pt idx="3154">
                <c:v>49005</c:v>
              </c:pt>
              <c:pt idx="3155">
                <c:v>49005</c:v>
              </c:pt>
              <c:pt idx="3156">
                <c:v>49005</c:v>
              </c:pt>
              <c:pt idx="3157">
                <c:v>49005</c:v>
              </c:pt>
              <c:pt idx="3158">
                <c:v>49005</c:v>
              </c:pt>
              <c:pt idx="3159">
                <c:v>49005</c:v>
              </c:pt>
              <c:pt idx="3160">
                <c:v>49005</c:v>
              </c:pt>
              <c:pt idx="3161">
                <c:v>49005</c:v>
              </c:pt>
              <c:pt idx="3162">
                <c:v>49005</c:v>
              </c:pt>
              <c:pt idx="3163">
                <c:v>49005</c:v>
              </c:pt>
              <c:pt idx="3164">
                <c:v>49005</c:v>
              </c:pt>
              <c:pt idx="3165">
                <c:v>49005</c:v>
              </c:pt>
              <c:pt idx="3166">
                <c:v>49005</c:v>
              </c:pt>
              <c:pt idx="3167">
                <c:v>49005</c:v>
              </c:pt>
              <c:pt idx="3168">
                <c:v>49005</c:v>
              </c:pt>
              <c:pt idx="3169">
                <c:v>49005</c:v>
              </c:pt>
              <c:pt idx="3170">
                <c:v>49005</c:v>
              </c:pt>
              <c:pt idx="3171">
                <c:v>49005</c:v>
              </c:pt>
              <c:pt idx="3172">
                <c:v>49005</c:v>
              </c:pt>
              <c:pt idx="3173">
                <c:v>49005</c:v>
              </c:pt>
              <c:pt idx="3174">
                <c:v>49005</c:v>
              </c:pt>
              <c:pt idx="3175">
                <c:v>49005</c:v>
              </c:pt>
              <c:pt idx="3176">
                <c:v>49005</c:v>
              </c:pt>
              <c:pt idx="3177">
                <c:v>49005</c:v>
              </c:pt>
              <c:pt idx="3178">
                <c:v>49005</c:v>
              </c:pt>
              <c:pt idx="3179">
                <c:v>49005</c:v>
              </c:pt>
              <c:pt idx="3180">
                <c:v>49005</c:v>
              </c:pt>
              <c:pt idx="3181">
                <c:v>49005</c:v>
              </c:pt>
              <c:pt idx="3182">
                <c:v>49005</c:v>
              </c:pt>
              <c:pt idx="3183">
                <c:v>49005</c:v>
              </c:pt>
              <c:pt idx="3184">
                <c:v>49005</c:v>
              </c:pt>
              <c:pt idx="3185">
                <c:v>49005</c:v>
              </c:pt>
              <c:pt idx="3186">
                <c:v>49005</c:v>
              </c:pt>
              <c:pt idx="3187">
                <c:v>49005</c:v>
              </c:pt>
              <c:pt idx="3188">
                <c:v>49005</c:v>
              </c:pt>
              <c:pt idx="3189">
                <c:v>49005</c:v>
              </c:pt>
              <c:pt idx="3190">
                <c:v>49005</c:v>
              </c:pt>
              <c:pt idx="3191">
                <c:v>49005</c:v>
              </c:pt>
              <c:pt idx="3192">
                <c:v>49005</c:v>
              </c:pt>
              <c:pt idx="3193">
                <c:v>49005</c:v>
              </c:pt>
              <c:pt idx="3194">
                <c:v>49005</c:v>
              </c:pt>
              <c:pt idx="3195">
                <c:v>49005</c:v>
              </c:pt>
              <c:pt idx="3196">
                <c:v>49005</c:v>
              </c:pt>
              <c:pt idx="3197">
                <c:v>49005</c:v>
              </c:pt>
              <c:pt idx="3198">
                <c:v>49005</c:v>
              </c:pt>
              <c:pt idx="3199">
                <c:v>49005</c:v>
              </c:pt>
              <c:pt idx="3200">
                <c:v>49005</c:v>
              </c:pt>
              <c:pt idx="3201">
                <c:v>49005</c:v>
              </c:pt>
              <c:pt idx="3202">
                <c:v>49005</c:v>
              </c:pt>
              <c:pt idx="3203">
                <c:v>49005</c:v>
              </c:pt>
              <c:pt idx="3204">
                <c:v>49005</c:v>
              </c:pt>
              <c:pt idx="3205">
                <c:v>49005</c:v>
              </c:pt>
              <c:pt idx="3206">
                <c:v>49005</c:v>
              </c:pt>
              <c:pt idx="3207">
                <c:v>49005</c:v>
              </c:pt>
              <c:pt idx="3208">
                <c:v>49005</c:v>
              </c:pt>
              <c:pt idx="3209">
                <c:v>49005</c:v>
              </c:pt>
              <c:pt idx="3210">
                <c:v>49005</c:v>
              </c:pt>
              <c:pt idx="3211">
                <c:v>49005</c:v>
              </c:pt>
              <c:pt idx="3212">
                <c:v>49005</c:v>
              </c:pt>
              <c:pt idx="3213">
                <c:v>49005</c:v>
              </c:pt>
              <c:pt idx="3214">
                <c:v>49005</c:v>
              </c:pt>
              <c:pt idx="3215">
                <c:v>49005</c:v>
              </c:pt>
              <c:pt idx="3216">
                <c:v>49005</c:v>
              </c:pt>
              <c:pt idx="3217">
                <c:v>49005</c:v>
              </c:pt>
              <c:pt idx="3218">
                <c:v>49005</c:v>
              </c:pt>
              <c:pt idx="3219">
                <c:v>49005</c:v>
              </c:pt>
              <c:pt idx="3220">
                <c:v>49005</c:v>
              </c:pt>
              <c:pt idx="3221">
                <c:v>49005</c:v>
              </c:pt>
              <c:pt idx="3222">
                <c:v>49005</c:v>
              </c:pt>
              <c:pt idx="3223">
                <c:v>49005</c:v>
              </c:pt>
              <c:pt idx="3224">
                <c:v>49005</c:v>
              </c:pt>
              <c:pt idx="3225">
                <c:v>49005</c:v>
              </c:pt>
              <c:pt idx="3226">
                <c:v>49005</c:v>
              </c:pt>
              <c:pt idx="3227">
                <c:v>49005</c:v>
              </c:pt>
              <c:pt idx="3228">
                <c:v>49005</c:v>
              </c:pt>
              <c:pt idx="3229">
                <c:v>49005</c:v>
              </c:pt>
              <c:pt idx="3230">
                <c:v>49005</c:v>
              </c:pt>
              <c:pt idx="3231">
                <c:v>49005</c:v>
              </c:pt>
              <c:pt idx="3232">
                <c:v>49005</c:v>
              </c:pt>
              <c:pt idx="3233">
                <c:v>49005</c:v>
              </c:pt>
              <c:pt idx="3234">
                <c:v>49005</c:v>
              </c:pt>
              <c:pt idx="3235">
                <c:v>49005</c:v>
              </c:pt>
              <c:pt idx="3236">
                <c:v>49005</c:v>
              </c:pt>
              <c:pt idx="3237">
                <c:v>49005</c:v>
              </c:pt>
              <c:pt idx="3238">
                <c:v>49005</c:v>
              </c:pt>
              <c:pt idx="3239">
                <c:v>49005</c:v>
              </c:pt>
              <c:pt idx="3240">
                <c:v>49005</c:v>
              </c:pt>
              <c:pt idx="3241">
                <c:v>49005</c:v>
              </c:pt>
              <c:pt idx="3242">
                <c:v>49005</c:v>
              </c:pt>
              <c:pt idx="3243">
                <c:v>49005</c:v>
              </c:pt>
              <c:pt idx="3244">
                <c:v>49005</c:v>
              </c:pt>
              <c:pt idx="3245">
                <c:v>49005</c:v>
              </c:pt>
              <c:pt idx="3246">
                <c:v>49005</c:v>
              </c:pt>
              <c:pt idx="3247">
                <c:v>49005</c:v>
              </c:pt>
              <c:pt idx="3248">
                <c:v>49005</c:v>
              </c:pt>
              <c:pt idx="3249">
                <c:v>49005</c:v>
              </c:pt>
              <c:pt idx="3250">
                <c:v>49005</c:v>
              </c:pt>
              <c:pt idx="3251">
                <c:v>49005</c:v>
              </c:pt>
              <c:pt idx="3252">
                <c:v>49005</c:v>
              </c:pt>
              <c:pt idx="3253">
                <c:v>49005</c:v>
              </c:pt>
              <c:pt idx="3254">
                <c:v>49005</c:v>
              </c:pt>
              <c:pt idx="3255">
                <c:v>49005</c:v>
              </c:pt>
              <c:pt idx="3256">
                <c:v>49005</c:v>
              </c:pt>
              <c:pt idx="3257">
                <c:v>49005</c:v>
              </c:pt>
              <c:pt idx="3258">
                <c:v>49005</c:v>
              </c:pt>
              <c:pt idx="3259">
                <c:v>49005</c:v>
              </c:pt>
              <c:pt idx="3260">
                <c:v>49005</c:v>
              </c:pt>
              <c:pt idx="3261">
                <c:v>49005</c:v>
              </c:pt>
              <c:pt idx="3262">
                <c:v>49005</c:v>
              </c:pt>
              <c:pt idx="3263">
                <c:v>49005</c:v>
              </c:pt>
              <c:pt idx="3264">
                <c:v>49005</c:v>
              </c:pt>
              <c:pt idx="3265">
                <c:v>49005</c:v>
              </c:pt>
              <c:pt idx="3266">
                <c:v>49005</c:v>
              </c:pt>
              <c:pt idx="3267">
                <c:v>49005</c:v>
              </c:pt>
              <c:pt idx="3268">
                <c:v>49005</c:v>
              </c:pt>
              <c:pt idx="3269">
                <c:v>49005</c:v>
              </c:pt>
              <c:pt idx="3270">
                <c:v>49005</c:v>
              </c:pt>
              <c:pt idx="3271">
                <c:v>49005</c:v>
              </c:pt>
              <c:pt idx="3272">
                <c:v>49005</c:v>
              </c:pt>
              <c:pt idx="3273">
                <c:v>49005</c:v>
              </c:pt>
              <c:pt idx="3274">
                <c:v>49005</c:v>
              </c:pt>
              <c:pt idx="3275">
                <c:v>49005</c:v>
              </c:pt>
              <c:pt idx="3276">
                <c:v>49005</c:v>
              </c:pt>
              <c:pt idx="3277">
                <c:v>49005</c:v>
              </c:pt>
              <c:pt idx="3278">
                <c:v>49005</c:v>
              </c:pt>
              <c:pt idx="3279">
                <c:v>49005</c:v>
              </c:pt>
              <c:pt idx="3280">
                <c:v>49005</c:v>
              </c:pt>
              <c:pt idx="3281">
                <c:v>49005</c:v>
              </c:pt>
              <c:pt idx="3282">
                <c:v>49005</c:v>
              </c:pt>
              <c:pt idx="3283">
                <c:v>49005</c:v>
              </c:pt>
              <c:pt idx="3284">
                <c:v>49005</c:v>
              </c:pt>
              <c:pt idx="3285">
                <c:v>49005</c:v>
              </c:pt>
              <c:pt idx="3286">
                <c:v>49005</c:v>
              </c:pt>
              <c:pt idx="3287">
                <c:v>49005</c:v>
              </c:pt>
              <c:pt idx="3288">
                <c:v>49005</c:v>
              </c:pt>
              <c:pt idx="3289">
                <c:v>49005</c:v>
              </c:pt>
              <c:pt idx="3290">
                <c:v>49005</c:v>
              </c:pt>
              <c:pt idx="3291">
                <c:v>49005</c:v>
              </c:pt>
              <c:pt idx="3292">
                <c:v>49005</c:v>
              </c:pt>
              <c:pt idx="3293">
                <c:v>49005</c:v>
              </c:pt>
              <c:pt idx="3294">
                <c:v>49005</c:v>
              </c:pt>
              <c:pt idx="3295">
                <c:v>49005</c:v>
              </c:pt>
              <c:pt idx="3296">
                <c:v>49005</c:v>
              </c:pt>
              <c:pt idx="3297">
                <c:v>49005</c:v>
              </c:pt>
              <c:pt idx="3298">
                <c:v>49005</c:v>
              </c:pt>
              <c:pt idx="3299">
                <c:v>49005</c:v>
              </c:pt>
              <c:pt idx="3300">
                <c:v>49005</c:v>
              </c:pt>
              <c:pt idx="3301">
                <c:v>49005</c:v>
              </c:pt>
              <c:pt idx="3302">
                <c:v>49005</c:v>
              </c:pt>
              <c:pt idx="3303">
                <c:v>49005</c:v>
              </c:pt>
              <c:pt idx="3304">
                <c:v>49005</c:v>
              </c:pt>
              <c:pt idx="3305">
                <c:v>49005</c:v>
              </c:pt>
              <c:pt idx="3306">
                <c:v>49005</c:v>
              </c:pt>
              <c:pt idx="3307">
                <c:v>49005</c:v>
              </c:pt>
              <c:pt idx="3308">
                <c:v>49005</c:v>
              </c:pt>
              <c:pt idx="3309">
                <c:v>49005</c:v>
              </c:pt>
              <c:pt idx="3310">
                <c:v>49005</c:v>
              </c:pt>
              <c:pt idx="3311">
                <c:v>49005</c:v>
              </c:pt>
              <c:pt idx="3312">
                <c:v>49005</c:v>
              </c:pt>
              <c:pt idx="3313">
                <c:v>49005</c:v>
              </c:pt>
              <c:pt idx="3314">
                <c:v>49005</c:v>
              </c:pt>
              <c:pt idx="3315">
                <c:v>49005</c:v>
              </c:pt>
              <c:pt idx="3316">
                <c:v>49005</c:v>
              </c:pt>
              <c:pt idx="3317">
                <c:v>49005</c:v>
              </c:pt>
              <c:pt idx="3318">
                <c:v>49005</c:v>
              </c:pt>
              <c:pt idx="3319">
                <c:v>49005</c:v>
              </c:pt>
              <c:pt idx="3320">
                <c:v>49005</c:v>
              </c:pt>
              <c:pt idx="3321">
                <c:v>49005</c:v>
              </c:pt>
              <c:pt idx="3322">
                <c:v>49005</c:v>
              </c:pt>
              <c:pt idx="3323">
                <c:v>49005</c:v>
              </c:pt>
              <c:pt idx="3324">
                <c:v>49005</c:v>
              </c:pt>
              <c:pt idx="3325">
                <c:v>49005</c:v>
              </c:pt>
              <c:pt idx="3326">
                <c:v>49005</c:v>
              </c:pt>
              <c:pt idx="3327">
                <c:v>49005</c:v>
              </c:pt>
              <c:pt idx="3328">
                <c:v>49005</c:v>
              </c:pt>
              <c:pt idx="3329">
                <c:v>49005</c:v>
              </c:pt>
              <c:pt idx="3330">
                <c:v>49005</c:v>
              </c:pt>
              <c:pt idx="3331">
                <c:v>49005</c:v>
              </c:pt>
              <c:pt idx="3332">
                <c:v>49005</c:v>
              </c:pt>
              <c:pt idx="3333">
                <c:v>49005</c:v>
              </c:pt>
              <c:pt idx="3334">
                <c:v>49005</c:v>
              </c:pt>
              <c:pt idx="3335">
                <c:v>49005</c:v>
              </c:pt>
              <c:pt idx="3336">
                <c:v>49005</c:v>
              </c:pt>
              <c:pt idx="3337">
                <c:v>49005</c:v>
              </c:pt>
              <c:pt idx="3338">
                <c:v>49005</c:v>
              </c:pt>
              <c:pt idx="3339">
                <c:v>49005</c:v>
              </c:pt>
              <c:pt idx="3340">
                <c:v>49005</c:v>
              </c:pt>
              <c:pt idx="3341">
                <c:v>49005</c:v>
              </c:pt>
              <c:pt idx="3342">
                <c:v>49005</c:v>
              </c:pt>
              <c:pt idx="3343">
                <c:v>49005</c:v>
              </c:pt>
              <c:pt idx="3344">
                <c:v>49005</c:v>
              </c:pt>
              <c:pt idx="3345">
                <c:v>49005</c:v>
              </c:pt>
              <c:pt idx="3346">
                <c:v>49005</c:v>
              </c:pt>
              <c:pt idx="3347">
                <c:v>49005</c:v>
              </c:pt>
              <c:pt idx="3348">
                <c:v>49005</c:v>
              </c:pt>
              <c:pt idx="3349">
                <c:v>49005</c:v>
              </c:pt>
              <c:pt idx="3350">
                <c:v>49005</c:v>
              </c:pt>
              <c:pt idx="3351">
                <c:v>49005</c:v>
              </c:pt>
              <c:pt idx="3352">
                <c:v>49005</c:v>
              </c:pt>
              <c:pt idx="3353">
                <c:v>49005</c:v>
              </c:pt>
              <c:pt idx="3354">
                <c:v>49005</c:v>
              </c:pt>
              <c:pt idx="3355">
                <c:v>48870</c:v>
              </c:pt>
              <c:pt idx="3356">
                <c:v>48870</c:v>
              </c:pt>
              <c:pt idx="3357">
                <c:v>48870</c:v>
              </c:pt>
              <c:pt idx="3358">
                <c:v>48870</c:v>
              </c:pt>
              <c:pt idx="3359">
                <c:v>48870</c:v>
              </c:pt>
              <c:pt idx="3360">
                <c:v>48870</c:v>
              </c:pt>
              <c:pt idx="3361">
                <c:v>48870</c:v>
              </c:pt>
              <c:pt idx="3362">
                <c:v>48870</c:v>
              </c:pt>
              <c:pt idx="3363">
                <c:v>48870</c:v>
              </c:pt>
              <c:pt idx="3364">
                <c:v>48870</c:v>
              </c:pt>
              <c:pt idx="3365">
                <c:v>48870</c:v>
              </c:pt>
              <c:pt idx="3366">
                <c:v>48870</c:v>
              </c:pt>
              <c:pt idx="3367">
                <c:v>48870</c:v>
              </c:pt>
              <c:pt idx="3368">
                <c:v>48870</c:v>
              </c:pt>
              <c:pt idx="3369">
                <c:v>48870</c:v>
              </c:pt>
              <c:pt idx="3370">
                <c:v>48870</c:v>
              </c:pt>
              <c:pt idx="3371">
                <c:v>48870</c:v>
              </c:pt>
              <c:pt idx="3372">
                <c:v>48870</c:v>
              </c:pt>
              <c:pt idx="3373">
                <c:v>48870</c:v>
              </c:pt>
              <c:pt idx="3374">
                <c:v>48870</c:v>
              </c:pt>
              <c:pt idx="3375">
                <c:v>48870</c:v>
              </c:pt>
              <c:pt idx="3376">
                <c:v>48870</c:v>
              </c:pt>
              <c:pt idx="3377">
                <c:v>48870</c:v>
              </c:pt>
              <c:pt idx="3378">
                <c:v>48870</c:v>
              </c:pt>
              <c:pt idx="3379">
                <c:v>48870</c:v>
              </c:pt>
              <c:pt idx="3380">
                <c:v>48870</c:v>
              </c:pt>
              <c:pt idx="3381">
                <c:v>48870</c:v>
              </c:pt>
              <c:pt idx="3382">
                <c:v>48870</c:v>
              </c:pt>
              <c:pt idx="3383">
                <c:v>48870</c:v>
              </c:pt>
              <c:pt idx="3384">
                <c:v>48870</c:v>
              </c:pt>
              <c:pt idx="3385">
                <c:v>48870</c:v>
              </c:pt>
              <c:pt idx="3386">
                <c:v>48870</c:v>
              </c:pt>
              <c:pt idx="3387">
                <c:v>48870</c:v>
              </c:pt>
              <c:pt idx="3388">
                <c:v>48870</c:v>
              </c:pt>
              <c:pt idx="3389">
                <c:v>48870</c:v>
              </c:pt>
              <c:pt idx="3390">
                <c:v>48870</c:v>
              </c:pt>
              <c:pt idx="3391">
                <c:v>48870</c:v>
              </c:pt>
              <c:pt idx="3392">
                <c:v>48870</c:v>
              </c:pt>
              <c:pt idx="3393">
                <c:v>48870</c:v>
              </c:pt>
              <c:pt idx="3394">
                <c:v>48870</c:v>
              </c:pt>
              <c:pt idx="3395">
                <c:v>48870</c:v>
              </c:pt>
              <c:pt idx="3396">
                <c:v>48870</c:v>
              </c:pt>
              <c:pt idx="3397">
                <c:v>48870</c:v>
              </c:pt>
              <c:pt idx="3398">
                <c:v>48870</c:v>
              </c:pt>
              <c:pt idx="3399">
                <c:v>48870</c:v>
              </c:pt>
              <c:pt idx="3400">
                <c:v>48870</c:v>
              </c:pt>
              <c:pt idx="3401">
                <c:v>48870</c:v>
              </c:pt>
              <c:pt idx="3402">
                <c:v>48870</c:v>
              </c:pt>
              <c:pt idx="3403">
                <c:v>48870</c:v>
              </c:pt>
              <c:pt idx="3404">
                <c:v>48870</c:v>
              </c:pt>
              <c:pt idx="3405">
                <c:v>48870</c:v>
              </c:pt>
              <c:pt idx="3406">
                <c:v>48870</c:v>
              </c:pt>
              <c:pt idx="3407">
                <c:v>48870</c:v>
              </c:pt>
              <c:pt idx="3408">
                <c:v>48870</c:v>
              </c:pt>
              <c:pt idx="3409">
                <c:v>48870</c:v>
              </c:pt>
              <c:pt idx="3410">
                <c:v>48870</c:v>
              </c:pt>
              <c:pt idx="3411">
                <c:v>48870</c:v>
              </c:pt>
              <c:pt idx="3412">
                <c:v>48870</c:v>
              </c:pt>
              <c:pt idx="3413">
                <c:v>48870</c:v>
              </c:pt>
              <c:pt idx="3414">
                <c:v>48870</c:v>
              </c:pt>
              <c:pt idx="3415">
                <c:v>48870</c:v>
              </c:pt>
              <c:pt idx="3416">
                <c:v>48870</c:v>
              </c:pt>
              <c:pt idx="3417">
                <c:v>48870</c:v>
              </c:pt>
              <c:pt idx="3418">
                <c:v>48870</c:v>
              </c:pt>
              <c:pt idx="3419">
                <c:v>48870</c:v>
              </c:pt>
              <c:pt idx="3420">
                <c:v>48870</c:v>
              </c:pt>
              <c:pt idx="3421">
                <c:v>48870</c:v>
              </c:pt>
              <c:pt idx="3422">
                <c:v>48870</c:v>
              </c:pt>
              <c:pt idx="3423">
                <c:v>48870</c:v>
              </c:pt>
              <c:pt idx="3424">
                <c:v>48870</c:v>
              </c:pt>
              <c:pt idx="3425">
                <c:v>48870</c:v>
              </c:pt>
              <c:pt idx="3426">
                <c:v>48870</c:v>
              </c:pt>
              <c:pt idx="3427">
                <c:v>48870</c:v>
              </c:pt>
              <c:pt idx="3428">
                <c:v>48870</c:v>
              </c:pt>
              <c:pt idx="3429">
                <c:v>48870</c:v>
              </c:pt>
              <c:pt idx="3430">
                <c:v>48870</c:v>
              </c:pt>
              <c:pt idx="3431">
                <c:v>48870</c:v>
              </c:pt>
              <c:pt idx="3432">
                <c:v>48870</c:v>
              </c:pt>
              <c:pt idx="3433">
                <c:v>48870</c:v>
              </c:pt>
              <c:pt idx="3434">
                <c:v>48870</c:v>
              </c:pt>
              <c:pt idx="3435">
                <c:v>48870</c:v>
              </c:pt>
              <c:pt idx="3436">
                <c:v>48870</c:v>
              </c:pt>
              <c:pt idx="3437">
                <c:v>48870</c:v>
              </c:pt>
              <c:pt idx="3438">
                <c:v>48870</c:v>
              </c:pt>
              <c:pt idx="3439">
                <c:v>48870</c:v>
              </c:pt>
              <c:pt idx="3440">
                <c:v>48870</c:v>
              </c:pt>
              <c:pt idx="3441">
                <c:v>48870</c:v>
              </c:pt>
              <c:pt idx="3442">
                <c:v>48870</c:v>
              </c:pt>
              <c:pt idx="3443">
                <c:v>48870</c:v>
              </c:pt>
              <c:pt idx="3444">
                <c:v>48870</c:v>
              </c:pt>
              <c:pt idx="3445">
                <c:v>48870</c:v>
              </c:pt>
              <c:pt idx="3446">
                <c:v>48870</c:v>
              </c:pt>
              <c:pt idx="3447">
                <c:v>48870</c:v>
              </c:pt>
              <c:pt idx="3448">
                <c:v>48870</c:v>
              </c:pt>
              <c:pt idx="3449">
                <c:v>48870</c:v>
              </c:pt>
              <c:pt idx="3450">
                <c:v>48870</c:v>
              </c:pt>
              <c:pt idx="3451">
                <c:v>48870</c:v>
              </c:pt>
              <c:pt idx="3452">
                <c:v>48870</c:v>
              </c:pt>
              <c:pt idx="3453">
                <c:v>48870</c:v>
              </c:pt>
              <c:pt idx="3454">
                <c:v>48870</c:v>
              </c:pt>
              <c:pt idx="3455">
                <c:v>48870</c:v>
              </c:pt>
              <c:pt idx="3456">
                <c:v>48870</c:v>
              </c:pt>
              <c:pt idx="3457">
                <c:v>48870</c:v>
              </c:pt>
              <c:pt idx="3458">
                <c:v>48870</c:v>
              </c:pt>
              <c:pt idx="3459">
                <c:v>48870</c:v>
              </c:pt>
              <c:pt idx="3460">
                <c:v>48870</c:v>
              </c:pt>
              <c:pt idx="3461">
                <c:v>48870</c:v>
              </c:pt>
              <c:pt idx="3462">
                <c:v>48870</c:v>
              </c:pt>
              <c:pt idx="3463">
                <c:v>48870</c:v>
              </c:pt>
              <c:pt idx="3464">
                <c:v>48870</c:v>
              </c:pt>
              <c:pt idx="3465">
                <c:v>48870</c:v>
              </c:pt>
              <c:pt idx="3466">
                <c:v>48870</c:v>
              </c:pt>
              <c:pt idx="3467">
                <c:v>48870</c:v>
              </c:pt>
              <c:pt idx="3468">
                <c:v>48870</c:v>
              </c:pt>
              <c:pt idx="3469">
                <c:v>48870</c:v>
              </c:pt>
              <c:pt idx="3470">
                <c:v>48870</c:v>
              </c:pt>
              <c:pt idx="3471">
                <c:v>48870</c:v>
              </c:pt>
              <c:pt idx="3472">
                <c:v>48870</c:v>
              </c:pt>
              <c:pt idx="3473">
                <c:v>48870</c:v>
              </c:pt>
              <c:pt idx="3474">
                <c:v>48870</c:v>
              </c:pt>
              <c:pt idx="3475">
                <c:v>48870</c:v>
              </c:pt>
              <c:pt idx="3476">
                <c:v>48870</c:v>
              </c:pt>
              <c:pt idx="3477">
                <c:v>48870</c:v>
              </c:pt>
              <c:pt idx="3478">
                <c:v>48870</c:v>
              </c:pt>
              <c:pt idx="3479">
                <c:v>48870</c:v>
              </c:pt>
              <c:pt idx="3480">
                <c:v>48870</c:v>
              </c:pt>
              <c:pt idx="3481">
                <c:v>48870</c:v>
              </c:pt>
              <c:pt idx="3482">
                <c:v>48870</c:v>
              </c:pt>
              <c:pt idx="3483">
                <c:v>48870</c:v>
              </c:pt>
              <c:pt idx="3484">
                <c:v>48870</c:v>
              </c:pt>
              <c:pt idx="3485">
                <c:v>48870</c:v>
              </c:pt>
              <c:pt idx="3486">
                <c:v>48870</c:v>
              </c:pt>
              <c:pt idx="3487">
                <c:v>48870</c:v>
              </c:pt>
              <c:pt idx="3488">
                <c:v>48870</c:v>
              </c:pt>
              <c:pt idx="3489">
                <c:v>48870</c:v>
              </c:pt>
              <c:pt idx="3490">
                <c:v>48870</c:v>
              </c:pt>
              <c:pt idx="3491">
                <c:v>48870</c:v>
              </c:pt>
              <c:pt idx="3492">
                <c:v>48870</c:v>
              </c:pt>
              <c:pt idx="3493">
                <c:v>48285</c:v>
              </c:pt>
              <c:pt idx="3494">
                <c:v>48285</c:v>
              </c:pt>
              <c:pt idx="3495">
                <c:v>48285</c:v>
              </c:pt>
              <c:pt idx="3496">
                <c:v>48285</c:v>
              </c:pt>
              <c:pt idx="3497">
                <c:v>48285</c:v>
              </c:pt>
              <c:pt idx="3498">
                <c:v>48285</c:v>
              </c:pt>
              <c:pt idx="3499">
                <c:v>48285</c:v>
              </c:pt>
              <c:pt idx="3500">
                <c:v>48285</c:v>
              </c:pt>
              <c:pt idx="3501">
                <c:v>48285</c:v>
              </c:pt>
              <c:pt idx="3502">
                <c:v>48285</c:v>
              </c:pt>
              <c:pt idx="3503">
                <c:v>48285</c:v>
              </c:pt>
              <c:pt idx="3504">
                <c:v>47371.5</c:v>
              </c:pt>
              <c:pt idx="3505">
                <c:v>47241</c:v>
              </c:pt>
              <c:pt idx="3506">
                <c:v>47241</c:v>
              </c:pt>
              <c:pt idx="3507">
                <c:v>47241</c:v>
              </c:pt>
              <c:pt idx="3508">
                <c:v>47241</c:v>
              </c:pt>
              <c:pt idx="3509">
                <c:v>47241</c:v>
              </c:pt>
              <c:pt idx="3510">
                <c:v>47241</c:v>
              </c:pt>
              <c:pt idx="3511">
                <c:v>47241</c:v>
              </c:pt>
              <c:pt idx="3512">
                <c:v>46777.5</c:v>
              </c:pt>
              <c:pt idx="3513">
                <c:v>46777.5</c:v>
              </c:pt>
              <c:pt idx="3514">
                <c:v>46777.5</c:v>
              </c:pt>
              <c:pt idx="3515">
                <c:v>46777.5</c:v>
              </c:pt>
              <c:pt idx="3516">
                <c:v>46777.5</c:v>
              </c:pt>
              <c:pt idx="3517">
                <c:v>46777.5</c:v>
              </c:pt>
              <c:pt idx="3518">
                <c:v>46777.5</c:v>
              </c:pt>
              <c:pt idx="3519">
                <c:v>46777.5</c:v>
              </c:pt>
              <c:pt idx="3520">
                <c:v>46777.5</c:v>
              </c:pt>
              <c:pt idx="3521">
                <c:v>46777.5</c:v>
              </c:pt>
              <c:pt idx="3522">
                <c:v>46620</c:v>
              </c:pt>
              <c:pt idx="3523">
                <c:v>46620</c:v>
              </c:pt>
              <c:pt idx="3524">
                <c:v>46620</c:v>
              </c:pt>
              <c:pt idx="3525">
                <c:v>46620</c:v>
              </c:pt>
              <c:pt idx="3526">
                <c:v>46620</c:v>
              </c:pt>
              <c:pt idx="3527">
                <c:v>46620</c:v>
              </c:pt>
              <c:pt idx="3528">
                <c:v>46620</c:v>
              </c:pt>
              <c:pt idx="3529">
                <c:v>46620</c:v>
              </c:pt>
              <c:pt idx="3530">
                <c:v>46620</c:v>
              </c:pt>
              <c:pt idx="3531">
                <c:v>46620</c:v>
              </c:pt>
              <c:pt idx="3532">
                <c:v>46620</c:v>
              </c:pt>
              <c:pt idx="3533">
                <c:v>46620</c:v>
              </c:pt>
              <c:pt idx="3534">
                <c:v>46620</c:v>
              </c:pt>
              <c:pt idx="3535">
                <c:v>46620</c:v>
              </c:pt>
              <c:pt idx="3536">
                <c:v>46620</c:v>
              </c:pt>
              <c:pt idx="3537">
                <c:v>46620</c:v>
              </c:pt>
              <c:pt idx="3538">
                <c:v>46620</c:v>
              </c:pt>
              <c:pt idx="3539">
                <c:v>46620</c:v>
              </c:pt>
              <c:pt idx="3540">
                <c:v>46620</c:v>
              </c:pt>
              <c:pt idx="3541">
                <c:v>46620</c:v>
              </c:pt>
              <c:pt idx="3542">
                <c:v>46620</c:v>
              </c:pt>
              <c:pt idx="3543">
                <c:v>46620</c:v>
              </c:pt>
              <c:pt idx="3544">
                <c:v>46620</c:v>
              </c:pt>
              <c:pt idx="3545">
                <c:v>46620</c:v>
              </c:pt>
              <c:pt idx="3546">
                <c:v>46620</c:v>
              </c:pt>
              <c:pt idx="3547">
                <c:v>46620</c:v>
              </c:pt>
              <c:pt idx="3548">
                <c:v>46620</c:v>
              </c:pt>
              <c:pt idx="3549">
                <c:v>46620</c:v>
              </c:pt>
              <c:pt idx="3550">
                <c:v>46620</c:v>
              </c:pt>
              <c:pt idx="3551">
                <c:v>45787.5</c:v>
              </c:pt>
              <c:pt idx="3552">
                <c:v>45787.5</c:v>
              </c:pt>
              <c:pt idx="3553">
                <c:v>45787.5</c:v>
              </c:pt>
              <c:pt idx="3554">
                <c:v>45787.5</c:v>
              </c:pt>
              <c:pt idx="3555">
                <c:v>45787.5</c:v>
              </c:pt>
              <c:pt idx="3556">
                <c:v>45787.5</c:v>
              </c:pt>
              <c:pt idx="3557">
                <c:v>45787.5</c:v>
              </c:pt>
              <c:pt idx="3558">
                <c:v>45787.5</c:v>
              </c:pt>
              <c:pt idx="3559">
                <c:v>45787.5</c:v>
              </c:pt>
              <c:pt idx="3560">
                <c:v>45787.5</c:v>
              </c:pt>
              <c:pt idx="3561">
                <c:v>45787.5</c:v>
              </c:pt>
              <c:pt idx="3562">
                <c:v>45787.5</c:v>
              </c:pt>
              <c:pt idx="3563">
                <c:v>45787.5</c:v>
              </c:pt>
              <c:pt idx="3564">
                <c:v>45787.5</c:v>
              </c:pt>
              <c:pt idx="3565">
                <c:v>45787.5</c:v>
              </c:pt>
              <c:pt idx="3566">
                <c:v>45787.5</c:v>
              </c:pt>
              <c:pt idx="3567">
                <c:v>45787.5</c:v>
              </c:pt>
              <c:pt idx="3568">
                <c:v>45787.5</c:v>
              </c:pt>
              <c:pt idx="3569">
                <c:v>45787.5</c:v>
              </c:pt>
              <c:pt idx="3570">
                <c:v>45787.5</c:v>
              </c:pt>
              <c:pt idx="3571">
                <c:v>45787.5</c:v>
              </c:pt>
              <c:pt idx="3572">
                <c:v>45787.5</c:v>
              </c:pt>
              <c:pt idx="3573">
                <c:v>45787.5</c:v>
              </c:pt>
              <c:pt idx="3574">
                <c:v>45787.5</c:v>
              </c:pt>
              <c:pt idx="3575">
                <c:v>45787.5</c:v>
              </c:pt>
              <c:pt idx="3576">
                <c:v>45787.5</c:v>
              </c:pt>
              <c:pt idx="3577">
                <c:v>45787.5</c:v>
              </c:pt>
              <c:pt idx="3578">
                <c:v>45787.5</c:v>
              </c:pt>
              <c:pt idx="3579">
                <c:v>45787.5</c:v>
              </c:pt>
              <c:pt idx="3580">
                <c:v>45787.5</c:v>
              </c:pt>
              <c:pt idx="3581">
                <c:v>45787.5</c:v>
              </c:pt>
              <c:pt idx="3582">
                <c:v>45787.5</c:v>
              </c:pt>
              <c:pt idx="3583">
                <c:v>45787.5</c:v>
              </c:pt>
              <c:pt idx="3584">
                <c:v>45787.5</c:v>
              </c:pt>
              <c:pt idx="3585">
                <c:v>45787.5</c:v>
              </c:pt>
              <c:pt idx="3586">
                <c:v>45787.5</c:v>
              </c:pt>
              <c:pt idx="3587">
                <c:v>45787.5</c:v>
              </c:pt>
              <c:pt idx="3588">
                <c:v>45787.5</c:v>
              </c:pt>
              <c:pt idx="3589">
                <c:v>45787.5</c:v>
              </c:pt>
              <c:pt idx="3590">
                <c:v>45787.5</c:v>
              </c:pt>
              <c:pt idx="3591">
                <c:v>45787.5</c:v>
              </c:pt>
              <c:pt idx="3592">
                <c:v>45787.5</c:v>
              </c:pt>
              <c:pt idx="3593">
                <c:v>45787.5</c:v>
              </c:pt>
              <c:pt idx="3594">
                <c:v>45787.5</c:v>
              </c:pt>
              <c:pt idx="3595">
                <c:v>45787.5</c:v>
              </c:pt>
              <c:pt idx="3596">
                <c:v>45787.5</c:v>
              </c:pt>
              <c:pt idx="3597">
                <c:v>45787.5</c:v>
              </c:pt>
              <c:pt idx="3598">
                <c:v>45787.5</c:v>
              </c:pt>
              <c:pt idx="3599">
                <c:v>45787.5</c:v>
              </c:pt>
              <c:pt idx="3600">
                <c:v>45787.5</c:v>
              </c:pt>
              <c:pt idx="3601">
                <c:v>45787.5</c:v>
              </c:pt>
              <c:pt idx="3602">
                <c:v>45787.5</c:v>
              </c:pt>
              <c:pt idx="3603">
                <c:v>45787.5</c:v>
              </c:pt>
              <c:pt idx="3604">
                <c:v>45787.5</c:v>
              </c:pt>
              <c:pt idx="3605">
                <c:v>45787.5</c:v>
              </c:pt>
              <c:pt idx="3606">
                <c:v>45787.5</c:v>
              </c:pt>
              <c:pt idx="3607">
                <c:v>45787.5</c:v>
              </c:pt>
              <c:pt idx="3608">
                <c:v>45787.5</c:v>
              </c:pt>
              <c:pt idx="3609">
                <c:v>45787.5</c:v>
              </c:pt>
              <c:pt idx="3610">
                <c:v>45787.5</c:v>
              </c:pt>
              <c:pt idx="3611">
                <c:v>45787.5</c:v>
              </c:pt>
              <c:pt idx="3612">
                <c:v>45787.5</c:v>
              </c:pt>
              <c:pt idx="3613">
                <c:v>45787.5</c:v>
              </c:pt>
              <c:pt idx="3614">
                <c:v>45787.5</c:v>
              </c:pt>
              <c:pt idx="3615">
                <c:v>45787.5</c:v>
              </c:pt>
              <c:pt idx="3616">
                <c:v>45787.5</c:v>
              </c:pt>
              <c:pt idx="3617">
                <c:v>45787.5</c:v>
              </c:pt>
              <c:pt idx="3618">
                <c:v>45787.5</c:v>
              </c:pt>
              <c:pt idx="3619">
                <c:v>45787.5</c:v>
              </c:pt>
              <c:pt idx="3620">
                <c:v>45787.5</c:v>
              </c:pt>
              <c:pt idx="3621">
                <c:v>45787.5</c:v>
              </c:pt>
              <c:pt idx="3622">
                <c:v>45787.5</c:v>
              </c:pt>
              <c:pt idx="3623">
                <c:v>45787.5</c:v>
              </c:pt>
              <c:pt idx="3624">
                <c:v>45787.5</c:v>
              </c:pt>
              <c:pt idx="3625">
                <c:v>45787.5</c:v>
              </c:pt>
              <c:pt idx="3626">
                <c:v>45787.5</c:v>
              </c:pt>
              <c:pt idx="3627">
                <c:v>45787.5</c:v>
              </c:pt>
              <c:pt idx="3628">
                <c:v>45787.5</c:v>
              </c:pt>
              <c:pt idx="3629">
                <c:v>45787.5</c:v>
              </c:pt>
              <c:pt idx="3630">
                <c:v>45787.5</c:v>
              </c:pt>
              <c:pt idx="3631">
                <c:v>45787.5</c:v>
              </c:pt>
              <c:pt idx="3632">
                <c:v>45787.5</c:v>
              </c:pt>
              <c:pt idx="3633">
                <c:v>45787.5</c:v>
              </c:pt>
              <c:pt idx="3634">
                <c:v>45787.5</c:v>
              </c:pt>
              <c:pt idx="3635">
                <c:v>45787.5</c:v>
              </c:pt>
              <c:pt idx="3636">
                <c:v>45787.5</c:v>
              </c:pt>
              <c:pt idx="3637">
                <c:v>45787.5</c:v>
              </c:pt>
              <c:pt idx="3638">
                <c:v>45787.5</c:v>
              </c:pt>
              <c:pt idx="3639">
                <c:v>45787.5</c:v>
              </c:pt>
              <c:pt idx="3640">
                <c:v>45787.5</c:v>
              </c:pt>
              <c:pt idx="3641">
                <c:v>45787.5</c:v>
              </c:pt>
              <c:pt idx="3642">
                <c:v>45787.5</c:v>
              </c:pt>
              <c:pt idx="3643">
                <c:v>45787.5</c:v>
              </c:pt>
              <c:pt idx="3644">
                <c:v>45787.5</c:v>
              </c:pt>
              <c:pt idx="3645">
                <c:v>45787.5</c:v>
              </c:pt>
              <c:pt idx="3646">
                <c:v>45787.5</c:v>
              </c:pt>
              <c:pt idx="3647">
                <c:v>45787.5</c:v>
              </c:pt>
              <c:pt idx="3648">
                <c:v>45787.5</c:v>
              </c:pt>
              <c:pt idx="3649">
                <c:v>45787.5</c:v>
              </c:pt>
              <c:pt idx="3650">
                <c:v>45787.5</c:v>
              </c:pt>
              <c:pt idx="3651">
                <c:v>45787.5</c:v>
              </c:pt>
              <c:pt idx="3652">
                <c:v>45787.5</c:v>
              </c:pt>
              <c:pt idx="3653">
                <c:v>45787.5</c:v>
              </c:pt>
              <c:pt idx="3654">
                <c:v>45787.5</c:v>
              </c:pt>
              <c:pt idx="3655">
                <c:v>45787.5</c:v>
              </c:pt>
              <c:pt idx="3656">
                <c:v>45787.5</c:v>
              </c:pt>
              <c:pt idx="3657">
                <c:v>45787.5</c:v>
              </c:pt>
              <c:pt idx="3658">
                <c:v>45787.5</c:v>
              </c:pt>
              <c:pt idx="3659">
                <c:v>45787.5</c:v>
              </c:pt>
              <c:pt idx="3660">
                <c:v>45787.5</c:v>
              </c:pt>
              <c:pt idx="3661">
                <c:v>45787.5</c:v>
              </c:pt>
              <c:pt idx="3662">
                <c:v>45787.5</c:v>
              </c:pt>
              <c:pt idx="3663">
                <c:v>45787.5</c:v>
              </c:pt>
              <c:pt idx="3664">
                <c:v>45787.5</c:v>
              </c:pt>
              <c:pt idx="3665">
                <c:v>45787.5</c:v>
              </c:pt>
              <c:pt idx="3666">
                <c:v>45787.5</c:v>
              </c:pt>
              <c:pt idx="3667">
                <c:v>45787.5</c:v>
              </c:pt>
              <c:pt idx="3668">
                <c:v>45787.5</c:v>
              </c:pt>
              <c:pt idx="3669">
                <c:v>45787.5</c:v>
              </c:pt>
              <c:pt idx="3670">
                <c:v>45787.5</c:v>
              </c:pt>
              <c:pt idx="3671">
                <c:v>45787.5</c:v>
              </c:pt>
              <c:pt idx="3672">
                <c:v>45787.5</c:v>
              </c:pt>
              <c:pt idx="3673">
                <c:v>45787.5</c:v>
              </c:pt>
              <c:pt idx="3674">
                <c:v>45787.5</c:v>
              </c:pt>
              <c:pt idx="3675">
                <c:v>45787.5</c:v>
              </c:pt>
              <c:pt idx="3676">
                <c:v>45787.5</c:v>
              </c:pt>
              <c:pt idx="3677">
                <c:v>45787.5</c:v>
              </c:pt>
              <c:pt idx="3678">
                <c:v>45787.5</c:v>
              </c:pt>
              <c:pt idx="3679">
                <c:v>45787.5</c:v>
              </c:pt>
              <c:pt idx="3680">
                <c:v>45787.5</c:v>
              </c:pt>
              <c:pt idx="3681">
                <c:v>45787.5</c:v>
              </c:pt>
              <c:pt idx="3682">
                <c:v>45787.5</c:v>
              </c:pt>
              <c:pt idx="3683">
                <c:v>45787.5</c:v>
              </c:pt>
              <c:pt idx="3684">
                <c:v>45787.5</c:v>
              </c:pt>
              <c:pt idx="3685">
                <c:v>45787.5</c:v>
              </c:pt>
              <c:pt idx="3686">
                <c:v>45787.5</c:v>
              </c:pt>
              <c:pt idx="3687">
                <c:v>45787.5</c:v>
              </c:pt>
              <c:pt idx="3688">
                <c:v>45787.5</c:v>
              </c:pt>
              <c:pt idx="3689">
                <c:v>45787.5</c:v>
              </c:pt>
              <c:pt idx="3690">
                <c:v>45787.5</c:v>
              </c:pt>
              <c:pt idx="3691">
                <c:v>45787.5</c:v>
              </c:pt>
              <c:pt idx="3692">
                <c:v>45787.5</c:v>
              </c:pt>
              <c:pt idx="3693">
                <c:v>45787.5</c:v>
              </c:pt>
              <c:pt idx="3694">
                <c:v>45787.5</c:v>
              </c:pt>
              <c:pt idx="3695">
                <c:v>45787.5</c:v>
              </c:pt>
              <c:pt idx="3696">
                <c:v>45787.5</c:v>
              </c:pt>
              <c:pt idx="3697">
                <c:v>45787.5</c:v>
              </c:pt>
              <c:pt idx="3698">
                <c:v>45787.5</c:v>
              </c:pt>
              <c:pt idx="3699">
                <c:v>45787.5</c:v>
              </c:pt>
              <c:pt idx="3700">
                <c:v>45787.5</c:v>
              </c:pt>
              <c:pt idx="3701">
                <c:v>45787.5</c:v>
              </c:pt>
              <c:pt idx="3702">
                <c:v>45787.5</c:v>
              </c:pt>
              <c:pt idx="3703">
                <c:v>45787.5</c:v>
              </c:pt>
              <c:pt idx="3704">
                <c:v>45787.5</c:v>
              </c:pt>
              <c:pt idx="3705">
                <c:v>45787.5</c:v>
              </c:pt>
              <c:pt idx="3706">
                <c:v>45787.5</c:v>
              </c:pt>
              <c:pt idx="3707">
                <c:v>45787.5</c:v>
              </c:pt>
              <c:pt idx="3708">
                <c:v>45787.5</c:v>
              </c:pt>
              <c:pt idx="3709">
                <c:v>45787.5</c:v>
              </c:pt>
              <c:pt idx="3710">
                <c:v>45787.5</c:v>
              </c:pt>
              <c:pt idx="3711">
                <c:v>45787.5</c:v>
              </c:pt>
              <c:pt idx="3712">
                <c:v>45787.5</c:v>
              </c:pt>
              <c:pt idx="3713">
                <c:v>45787.5</c:v>
              </c:pt>
              <c:pt idx="3714">
                <c:v>45787.5</c:v>
              </c:pt>
              <c:pt idx="3715">
                <c:v>45787.5</c:v>
              </c:pt>
              <c:pt idx="3716">
                <c:v>45787.5</c:v>
              </c:pt>
              <c:pt idx="3717">
                <c:v>45787.5</c:v>
              </c:pt>
              <c:pt idx="3718">
                <c:v>45787.5</c:v>
              </c:pt>
              <c:pt idx="3719">
                <c:v>45787.5</c:v>
              </c:pt>
              <c:pt idx="3720">
                <c:v>45787.5</c:v>
              </c:pt>
              <c:pt idx="3721">
                <c:v>45787.5</c:v>
              </c:pt>
              <c:pt idx="3722">
                <c:v>45787.5</c:v>
              </c:pt>
              <c:pt idx="3723">
                <c:v>45787.5</c:v>
              </c:pt>
              <c:pt idx="3724">
                <c:v>45787.5</c:v>
              </c:pt>
              <c:pt idx="3725">
                <c:v>45787.5</c:v>
              </c:pt>
              <c:pt idx="3726">
                <c:v>45787.5</c:v>
              </c:pt>
              <c:pt idx="3727">
                <c:v>45787.5</c:v>
              </c:pt>
              <c:pt idx="3728">
                <c:v>45787.5</c:v>
              </c:pt>
              <c:pt idx="3729">
                <c:v>45787.5</c:v>
              </c:pt>
              <c:pt idx="3730">
                <c:v>45787.5</c:v>
              </c:pt>
              <c:pt idx="3731">
                <c:v>45787.5</c:v>
              </c:pt>
              <c:pt idx="3732">
                <c:v>45787.5</c:v>
              </c:pt>
              <c:pt idx="3733">
                <c:v>45787.5</c:v>
              </c:pt>
              <c:pt idx="3734">
                <c:v>45787.5</c:v>
              </c:pt>
              <c:pt idx="3735">
                <c:v>45787.5</c:v>
              </c:pt>
              <c:pt idx="3736">
                <c:v>45787.5</c:v>
              </c:pt>
              <c:pt idx="3737">
                <c:v>45787.5</c:v>
              </c:pt>
              <c:pt idx="3738">
                <c:v>45787.5</c:v>
              </c:pt>
              <c:pt idx="3739">
                <c:v>45787.5</c:v>
              </c:pt>
              <c:pt idx="3740">
                <c:v>45787.5</c:v>
              </c:pt>
              <c:pt idx="3741">
                <c:v>45787.5</c:v>
              </c:pt>
              <c:pt idx="3742">
                <c:v>45787.5</c:v>
              </c:pt>
              <c:pt idx="3743">
                <c:v>45787.5</c:v>
              </c:pt>
              <c:pt idx="3744">
                <c:v>45787.5</c:v>
              </c:pt>
              <c:pt idx="3745">
                <c:v>45787.5</c:v>
              </c:pt>
              <c:pt idx="3746">
                <c:v>45787.5</c:v>
              </c:pt>
              <c:pt idx="3747">
                <c:v>45787.5</c:v>
              </c:pt>
              <c:pt idx="3748">
                <c:v>45787.5</c:v>
              </c:pt>
              <c:pt idx="3749">
                <c:v>45787.5</c:v>
              </c:pt>
              <c:pt idx="3750">
                <c:v>45787.5</c:v>
              </c:pt>
              <c:pt idx="3751">
                <c:v>45787.5</c:v>
              </c:pt>
              <c:pt idx="3752">
                <c:v>45787.5</c:v>
              </c:pt>
              <c:pt idx="3753">
                <c:v>45787.5</c:v>
              </c:pt>
              <c:pt idx="3754">
                <c:v>45787.5</c:v>
              </c:pt>
              <c:pt idx="3755">
                <c:v>45787.5</c:v>
              </c:pt>
              <c:pt idx="3756">
                <c:v>45787.5</c:v>
              </c:pt>
              <c:pt idx="3757">
                <c:v>45787.5</c:v>
              </c:pt>
              <c:pt idx="3758">
                <c:v>45787.5</c:v>
              </c:pt>
              <c:pt idx="3759">
                <c:v>45787.5</c:v>
              </c:pt>
              <c:pt idx="3760">
                <c:v>45787.5</c:v>
              </c:pt>
              <c:pt idx="3761">
                <c:v>45787.5</c:v>
              </c:pt>
              <c:pt idx="3762">
                <c:v>45787.5</c:v>
              </c:pt>
              <c:pt idx="3763">
                <c:v>45787.5</c:v>
              </c:pt>
              <c:pt idx="3764">
                <c:v>45787.5</c:v>
              </c:pt>
              <c:pt idx="3765">
                <c:v>45787.5</c:v>
              </c:pt>
              <c:pt idx="3766">
                <c:v>45787.5</c:v>
              </c:pt>
              <c:pt idx="3767">
                <c:v>45787.5</c:v>
              </c:pt>
              <c:pt idx="3768">
                <c:v>45787.5</c:v>
              </c:pt>
              <c:pt idx="3769">
                <c:v>45787.5</c:v>
              </c:pt>
              <c:pt idx="3770">
                <c:v>45787.5</c:v>
              </c:pt>
              <c:pt idx="3771">
                <c:v>45787.5</c:v>
              </c:pt>
              <c:pt idx="3772">
                <c:v>45787.5</c:v>
              </c:pt>
              <c:pt idx="3773">
                <c:v>45787.5</c:v>
              </c:pt>
              <c:pt idx="3774">
                <c:v>45787.5</c:v>
              </c:pt>
              <c:pt idx="3775">
                <c:v>45787.5</c:v>
              </c:pt>
              <c:pt idx="3776">
                <c:v>45787.5</c:v>
              </c:pt>
              <c:pt idx="3777">
                <c:v>45787.5</c:v>
              </c:pt>
              <c:pt idx="3778">
                <c:v>45787.5</c:v>
              </c:pt>
              <c:pt idx="3779">
                <c:v>45787.5</c:v>
              </c:pt>
              <c:pt idx="3780">
                <c:v>45787.5</c:v>
              </c:pt>
              <c:pt idx="3781">
                <c:v>45787.5</c:v>
              </c:pt>
              <c:pt idx="3782">
                <c:v>45787.5</c:v>
              </c:pt>
              <c:pt idx="3783">
                <c:v>45787.5</c:v>
              </c:pt>
              <c:pt idx="3784">
                <c:v>45787.5</c:v>
              </c:pt>
              <c:pt idx="3785">
                <c:v>45787.5</c:v>
              </c:pt>
              <c:pt idx="3786">
                <c:v>45787.5</c:v>
              </c:pt>
              <c:pt idx="3787">
                <c:v>45787.5</c:v>
              </c:pt>
              <c:pt idx="3788">
                <c:v>45787.5</c:v>
              </c:pt>
              <c:pt idx="3789">
                <c:v>45787.5</c:v>
              </c:pt>
              <c:pt idx="3790">
                <c:v>45787.5</c:v>
              </c:pt>
              <c:pt idx="3791">
                <c:v>45787.5</c:v>
              </c:pt>
              <c:pt idx="3792">
                <c:v>45787.5</c:v>
              </c:pt>
              <c:pt idx="3793">
                <c:v>45787.5</c:v>
              </c:pt>
              <c:pt idx="3794">
                <c:v>45787.5</c:v>
              </c:pt>
              <c:pt idx="3795">
                <c:v>45787.5</c:v>
              </c:pt>
              <c:pt idx="3796">
                <c:v>45787.5</c:v>
              </c:pt>
              <c:pt idx="3797">
                <c:v>45787.5</c:v>
              </c:pt>
              <c:pt idx="3798">
                <c:v>45787.5</c:v>
              </c:pt>
              <c:pt idx="3799">
                <c:v>45787.5</c:v>
              </c:pt>
              <c:pt idx="3800">
                <c:v>45787.5</c:v>
              </c:pt>
              <c:pt idx="3801">
                <c:v>45787.5</c:v>
              </c:pt>
              <c:pt idx="3802">
                <c:v>45787.5</c:v>
              </c:pt>
              <c:pt idx="3803">
                <c:v>45787.5</c:v>
              </c:pt>
              <c:pt idx="3804">
                <c:v>45787.5</c:v>
              </c:pt>
              <c:pt idx="3805">
                <c:v>45787.5</c:v>
              </c:pt>
              <c:pt idx="3806">
                <c:v>45787.5</c:v>
              </c:pt>
              <c:pt idx="3807">
                <c:v>45787.5</c:v>
              </c:pt>
              <c:pt idx="3808">
                <c:v>45787.5</c:v>
              </c:pt>
              <c:pt idx="3809">
                <c:v>45787.5</c:v>
              </c:pt>
              <c:pt idx="3810">
                <c:v>45787.5</c:v>
              </c:pt>
              <c:pt idx="3811">
                <c:v>45787.5</c:v>
              </c:pt>
              <c:pt idx="3812">
                <c:v>45787.5</c:v>
              </c:pt>
              <c:pt idx="3813">
                <c:v>45787.5</c:v>
              </c:pt>
              <c:pt idx="3814">
                <c:v>45787.5</c:v>
              </c:pt>
              <c:pt idx="3815">
                <c:v>45787.5</c:v>
              </c:pt>
              <c:pt idx="3816">
                <c:v>45787.5</c:v>
              </c:pt>
              <c:pt idx="3817">
                <c:v>45787.5</c:v>
              </c:pt>
              <c:pt idx="3818">
                <c:v>45787.5</c:v>
              </c:pt>
              <c:pt idx="3819">
                <c:v>45787.5</c:v>
              </c:pt>
              <c:pt idx="3820">
                <c:v>45787.5</c:v>
              </c:pt>
              <c:pt idx="3821">
                <c:v>45787.5</c:v>
              </c:pt>
              <c:pt idx="3822">
                <c:v>45787.5</c:v>
              </c:pt>
              <c:pt idx="3823">
                <c:v>45787.5</c:v>
              </c:pt>
              <c:pt idx="3824">
                <c:v>45787.5</c:v>
              </c:pt>
              <c:pt idx="3825">
                <c:v>45787.5</c:v>
              </c:pt>
              <c:pt idx="3826">
                <c:v>45787.5</c:v>
              </c:pt>
              <c:pt idx="3827">
                <c:v>45787.5</c:v>
              </c:pt>
              <c:pt idx="3828">
                <c:v>45787.5</c:v>
              </c:pt>
              <c:pt idx="3829">
                <c:v>45787.5</c:v>
              </c:pt>
              <c:pt idx="3830">
                <c:v>45787.5</c:v>
              </c:pt>
              <c:pt idx="3831">
                <c:v>45787.5</c:v>
              </c:pt>
              <c:pt idx="3832">
                <c:v>45787.5</c:v>
              </c:pt>
              <c:pt idx="3833">
                <c:v>45787.5</c:v>
              </c:pt>
              <c:pt idx="3834">
                <c:v>45787.5</c:v>
              </c:pt>
              <c:pt idx="3835">
                <c:v>45787.5</c:v>
              </c:pt>
              <c:pt idx="3836">
                <c:v>45787.5</c:v>
              </c:pt>
              <c:pt idx="3837">
                <c:v>45787.5</c:v>
              </c:pt>
              <c:pt idx="3838">
                <c:v>45787.5</c:v>
              </c:pt>
              <c:pt idx="3839">
                <c:v>45787.5</c:v>
              </c:pt>
              <c:pt idx="3840">
                <c:v>45787.5</c:v>
              </c:pt>
              <c:pt idx="3841">
                <c:v>45787.5</c:v>
              </c:pt>
              <c:pt idx="3842">
                <c:v>45787.5</c:v>
              </c:pt>
              <c:pt idx="3843">
                <c:v>45787.5</c:v>
              </c:pt>
              <c:pt idx="3844">
                <c:v>45787.5</c:v>
              </c:pt>
              <c:pt idx="3845">
                <c:v>45787.5</c:v>
              </c:pt>
              <c:pt idx="3846">
                <c:v>45787.5</c:v>
              </c:pt>
              <c:pt idx="3847">
                <c:v>45787.5</c:v>
              </c:pt>
              <c:pt idx="3848">
                <c:v>45787.5</c:v>
              </c:pt>
              <c:pt idx="3849">
                <c:v>45787.5</c:v>
              </c:pt>
              <c:pt idx="3850">
                <c:v>45787.5</c:v>
              </c:pt>
              <c:pt idx="3851">
                <c:v>45787.5</c:v>
              </c:pt>
              <c:pt idx="3852">
                <c:v>45787.5</c:v>
              </c:pt>
              <c:pt idx="3853">
                <c:v>45787.5</c:v>
              </c:pt>
              <c:pt idx="3854">
                <c:v>45787.5</c:v>
              </c:pt>
              <c:pt idx="3855">
                <c:v>45787.5</c:v>
              </c:pt>
              <c:pt idx="3856">
                <c:v>45787.5</c:v>
              </c:pt>
              <c:pt idx="3857">
                <c:v>45787.5</c:v>
              </c:pt>
              <c:pt idx="3858">
                <c:v>45787.5</c:v>
              </c:pt>
              <c:pt idx="3859">
                <c:v>45787.5</c:v>
              </c:pt>
              <c:pt idx="3860">
                <c:v>45787.5</c:v>
              </c:pt>
              <c:pt idx="3861">
                <c:v>45787.5</c:v>
              </c:pt>
              <c:pt idx="3862">
                <c:v>45787.5</c:v>
              </c:pt>
              <c:pt idx="3863">
                <c:v>45787.5</c:v>
              </c:pt>
              <c:pt idx="3864">
                <c:v>45787.5</c:v>
              </c:pt>
              <c:pt idx="3865">
                <c:v>45787.5</c:v>
              </c:pt>
              <c:pt idx="3866">
                <c:v>45787.5</c:v>
              </c:pt>
              <c:pt idx="3867">
                <c:v>45787.5</c:v>
              </c:pt>
              <c:pt idx="3868">
                <c:v>45787.5</c:v>
              </c:pt>
              <c:pt idx="3869">
                <c:v>45787.5</c:v>
              </c:pt>
              <c:pt idx="3870">
                <c:v>45787.5</c:v>
              </c:pt>
              <c:pt idx="3871">
                <c:v>45787.5</c:v>
              </c:pt>
              <c:pt idx="3872">
                <c:v>45787.5</c:v>
              </c:pt>
              <c:pt idx="3873">
                <c:v>45787.5</c:v>
              </c:pt>
              <c:pt idx="3874">
                <c:v>45787.5</c:v>
              </c:pt>
              <c:pt idx="3875">
                <c:v>45787.5</c:v>
              </c:pt>
              <c:pt idx="3876">
                <c:v>45787.5</c:v>
              </c:pt>
              <c:pt idx="3877">
                <c:v>45787.5</c:v>
              </c:pt>
              <c:pt idx="3878">
                <c:v>45787.5</c:v>
              </c:pt>
              <c:pt idx="3879">
                <c:v>45787.5</c:v>
              </c:pt>
              <c:pt idx="3880">
                <c:v>45787.5</c:v>
              </c:pt>
              <c:pt idx="3881">
                <c:v>45787.5</c:v>
              </c:pt>
              <c:pt idx="3882">
                <c:v>45787.5</c:v>
              </c:pt>
              <c:pt idx="3883">
                <c:v>45787.5</c:v>
              </c:pt>
              <c:pt idx="3884">
                <c:v>45787.5</c:v>
              </c:pt>
              <c:pt idx="3885">
                <c:v>45787.5</c:v>
              </c:pt>
              <c:pt idx="3886">
                <c:v>45787.5</c:v>
              </c:pt>
              <c:pt idx="3887">
                <c:v>45787.5</c:v>
              </c:pt>
              <c:pt idx="3888">
                <c:v>45787.5</c:v>
              </c:pt>
              <c:pt idx="3889">
                <c:v>45787.5</c:v>
              </c:pt>
              <c:pt idx="3890">
                <c:v>45787.5</c:v>
              </c:pt>
              <c:pt idx="3891">
                <c:v>45787.5</c:v>
              </c:pt>
              <c:pt idx="3892">
                <c:v>45787.5</c:v>
              </c:pt>
              <c:pt idx="3893">
                <c:v>45787.5</c:v>
              </c:pt>
              <c:pt idx="3894">
                <c:v>45787.5</c:v>
              </c:pt>
              <c:pt idx="3895">
                <c:v>45787.5</c:v>
              </c:pt>
              <c:pt idx="3896">
                <c:v>45787.5</c:v>
              </c:pt>
              <c:pt idx="3897">
                <c:v>45787.5</c:v>
              </c:pt>
              <c:pt idx="3898">
                <c:v>45787.5</c:v>
              </c:pt>
              <c:pt idx="3899">
                <c:v>45787.5</c:v>
              </c:pt>
              <c:pt idx="3900">
                <c:v>45787.5</c:v>
              </c:pt>
              <c:pt idx="3901">
                <c:v>45787.5</c:v>
              </c:pt>
              <c:pt idx="3902">
                <c:v>45787.5</c:v>
              </c:pt>
              <c:pt idx="3903">
                <c:v>45787.5</c:v>
              </c:pt>
              <c:pt idx="3904">
                <c:v>45787.5</c:v>
              </c:pt>
              <c:pt idx="3905">
                <c:v>45787.5</c:v>
              </c:pt>
              <c:pt idx="3906">
                <c:v>45787.5</c:v>
              </c:pt>
              <c:pt idx="3907">
                <c:v>45787.5</c:v>
              </c:pt>
              <c:pt idx="3908">
                <c:v>45787.5</c:v>
              </c:pt>
              <c:pt idx="3909">
                <c:v>45787.5</c:v>
              </c:pt>
              <c:pt idx="3910">
                <c:v>45787.5</c:v>
              </c:pt>
              <c:pt idx="3911">
                <c:v>45787.5</c:v>
              </c:pt>
              <c:pt idx="3912">
                <c:v>45787.5</c:v>
              </c:pt>
              <c:pt idx="3913">
                <c:v>45787.5</c:v>
              </c:pt>
              <c:pt idx="3914">
                <c:v>45787.5</c:v>
              </c:pt>
              <c:pt idx="3915">
                <c:v>45787.5</c:v>
              </c:pt>
              <c:pt idx="3916">
                <c:v>45787.5</c:v>
              </c:pt>
              <c:pt idx="3917">
                <c:v>45787.5</c:v>
              </c:pt>
              <c:pt idx="3918">
                <c:v>45787.5</c:v>
              </c:pt>
              <c:pt idx="3919">
                <c:v>45787.5</c:v>
              </c:pt>
              <c:pt idx="3920">
                <c:v>45787.5</c:v>
              </c:pt>
              <c:pt idx="3921">
                <c:v>45787.5</c:v>
              </c:pt>
              <c:pt idx="3922">
                <c:v>45787.5</c:v>
              </c:pt>
              <c:pt idx="3923">
                <c:v>45787.5</c:v>
              </c:pt>
              <c:pt idx="3924">
                <c:v>45787.5</c:v>
              </c:pt>
              <c:pt idx="3925">
                <c:v>45787.5</c:v>
              </c:pt>
              <c:pt idx="3926">
                <c:v>45787.5</c:v>
              </c:pt>
              <c:pt idx="3927">
                <c:v>45787.5</c:v>
              </c:pt>
              <c:pt idx="3928">
                <c:v>45787.5</c:v>
              </c:pt>
              <c:pt idx="3929">
                <c:v>45787.5</c:v>
              </c:pt>
              <c:pt idx="3930">
                <c:v>45787.5</c:v>
              </c:pt>
              <c:pt idx="3931">
                <c:v>45787.5</c:v>
              </c:pt>
              <c:pt idx="3932">
                <c:v>45787.5</c:v>
              </c:pt>
              <c:pt idx="3933">
                <c:v>45787.5</c:v>
              </c:pt>
              <c:pt idx="3934">
                <c:v>45787.5</c:v>
              </c:pt>
              <c:pt idx="3935">
                <c:v>45787.5</c:v>
              </c:pt>
              <c:pt idx="3936">
                <c:v>45787.5</c:v>
              </c:pt>
              <c:pt idx="3937">
                <c:v>45787.5</c:v>
              </c:pt>
              <c:pt idx="3938">
                <c:v>45787.5</c:v>
              </c:pt>
              <c:pt idx="3939">
                <c:v>45787.5</c:v>
              </c:pt>
              <c:pt idx="3940">
                <c:v>45787.5</c:v>
              </c:pt>
              <c:pt idx="3941">
                <c:v>45787.5</c:v>
              </c:pt>
              <c:pt idx="3942">
                <c:v>45787.5</c:v>
              </c:pt>
              <c:pt idx="3943">
                <c:v>45787.5</c:v>
              </c:pt>
              <c:pt idx="3944">
                <c:v>45787.5</c:v>
              </c:pt>
              <c:pt idx="3945">
                <c:v>45787.5</c:v>
              </c:pt>
              <c:pt idx="3946">
                <c:v>45787.5</c:v>
              </c:pt>
              <c:pt idx="3947">
                <c:v>45787.5</c:v>
              </c:pt>
              <c:pt idx="3948">
                <c:v>45787.5</c:v>
              </c:pt>
              <c:pt idx="3949">
                <c:v>45787.5</c:v>
              </c:pt>
              <c:pt idx="3950">
                <c:v>45787.5</c:v>
              </c:pt>
              <c:pt idx="3951">
                <c:v>45787.5</c:v>
              </c:pt>
              <c:pt idx="3952">
                <c:v>45787.5</c:v>
              </c:pt>
              <c:pt idx="3953">
                <c:v>45787.5</c:v>
              </c:pt>
              <c:pt idx="3954">
                <c:v>45787.5</c:v>
              </c:pt>
              <c:pt idx="3955">
                <c:v>45787.5</c:v>
              </c:pt>
              <c:pt idx="3956">
                <c:v>45787.5</c:v>
              </c:pt>
              <c:pt idx="3957">
                <c:v>45787.5</c:v>
              </c:pt>
              <c:pt idx="3958">
                <c:v>45787.5</c:v>
              </c:pt>
              <c:pt idx="3959">
                <c:v>45787.5</c:v>
              </c:pt>
              <c:pt idx="3960">
                <c:v>45787.5</c:v>
              </c:pt>
              <c:pt idx="3961">
                <c:v>45787.5</c:v>
              </c:pt>
              <c:pt idx="3962">
                <c:v>45787.5</c:v>
              </c:pt>
              <c:pt idx="3963">
                <c:v>45787.5</c:v>
              </c:pt>
              <c:pt idx="3964">
                <c:v>45787.5</c:v>
              </c:pt>
              <c:pt idx="3965">
                <c:v>45787.5</c:v>
              </c:pt>
              <c:pt idx="3966">
                <c:v>45787.5</c:v>
              </c:pt>
              <c:pt idx="3967">
                <c:v>45787.5</c:v>
              </c:pt>
              <c:pt idx="3968">
                <c:v>45787.5</c:v>
              </c:pt>
              <c:pt idx="3969">
                <c:v>45787.5</c:v>
              </c:pt>
              <c:pt idx="3970">
                <c:v>45787.5</c:v>
              </c:pt>
              <c:pt idx="3971">
                <c:v>45787.5</c:v>
              </c:pt>
              <c:pt idx="3972">
                <c:v>45787.5</c:v>
              </c:pt>
              <c:pt idx="3973">
                <c:v>45787.5</c:v>
              </c:pt>
              <c:pt idx="3974">
                <c:v>45787.5</c:v>
              </c:pt>
              <c:pt idx="3975">
                <c:v>45787.5</c:v>
              </c:pt>
              <c:pt idx="3976">
                <c:v>45787.5</c:v>
              </c:pt>
              <c:pt idx="3977">
                <c:v>45787.5</c:v>
              </c:pt>
              <c:pt idx="3978">
                <c:v>45787.5</c:v>
              </c:pt>
              <c:pt idx="3979">
                <c:v>45787.5</c:v>
              </c:pt>
              <c:pt idx="3980">
                <c:v>45787.5</c:v>
              </c:pt>
              <c:pt idx="3981">
                <c:v>45787.5</c:v>
              </c:pt>
              <c:pt idx="3982">
                <c:v>45787.5</c:v>
              </c:pt>
              <c:pt idx="3983">
                <c:v>45787.5</c:v>
              </c:pt>
              <c:pt idx="3984">
                <c:v>45787.5</c:v>
              </c:pt>
              <c:pt idx="3985">
                <c:v>45787.5</c:v>
              </c:pt>
              <c:pt idx="3986">
                <c:v>45787.5</c:v>
              </c:pt>
              <c:pt idx="3987">
                <c:v>45787.5</c:v>
              </c:pt>
              <c:pt idx="3988">
                <c:v>45787.5</c:v>
              </c:pt>
              <c:pt idx="3989">
                <c:v>45787.5</c:v>
              </c:pt>
              <c:pt idx="3990">
                <c:v>45787.5</c:v>
              </c:pt>
              <c:pt idx="3991">
                <c:v>45787.5</c:v>
              </c:pt>
              <c:pt idx="3992">
                <c:v>45787.5</c:v>
              </c:pt>
              <c:pt idx="3993">
                <c:v>45787.5</c:v>
              </c:pt>
              <c:pt idx="3994">
                <c:v>45787.5</c:v>
              </c:pt>
              <c:pt idx="3995">
                <c:v>45787.5</c:v>
              </c:pt>
              <c:pt idx="3996">
                <c:v>45787.5</c:v>
              </c:pt>
              <c:pt idx="3997">
                <c:v>45787.5</c:v>
              </c:pt>
              <c:pt idx="3998">
                <c:v>45787.5</c:v>
              </c:pt>
              <c:pt idx="3999">
                <c:v>45787.5</c:v>
              </c:pt>
              <c:pt idx="4000">
                <c:v>45787.5</c:v>
              </c:pt>
              <c:pt idx="4001">
                <c:v>45787.5</c:v>
              </c:pt>
              <c:pt idx="4002">
                <c:v>45787.5</c:v>
              </c:pt>
              <c:pt idx="4003">
                <c:v>45787.5</c:v>
              </c:pt>
              <c:pt idx="4004">
                <c:v>45787.5</c:v>
              </c:pt>
              <c:pt idx="4005">
                <c:v>45787.5</c:v>
              </c:pt>
              <c:pt idx="4006">
                <c:v>45787.5</c:v>
              </c:pt>
              <c:pt idx="4007">
                <c:v>45787.5</c:v>
              </c:pt>
              <c:pt idx="4008">
                <c:v>45787.5</c:v>
              </c:pt>
              <c:pt idx="4009">
                <c:v>45787.5</c:v>
              </c:pt>
              <c:pt idx="4010">
                <c:v>45787.5</c:v>
              </c:pt>
              <c:pt idx="4011">
                <c:v>45787.5</c:v>
              </c:pt>
              <c:pt idx="4012">
                <c:v>45787.5</c:v>
              </c:pt>
              <c:pt idx="4013">
                <c:v>45787.5</c:v>
              </c:pt>
              <c:pt idx="4014">
                <c:v>45787.5</c:v>
              </c:pt>
              <c:pt idx="4015">
                <c:v>45787.5</c:v>
              </c:pt>
              <c:pt idx="4016">
                <c:v>45787.5</c:v>
              </c:pt>
              <c:pt idx="4017">
                <c:v>45787.5</c:v>
              </c:pt>
              <c:pt idx="4018">
                <c:v>45787.5</c:v>
              </c:pt>
              <c:pt idx="4019">
                <c:v>45787.5</c:v>
              </c:pt>
              <c:pt idx="4020">
                <c:v>45787.5</c:v>
              </c:pt>
              <c:pt idx="4021">
                <c:v>45787.5</c:v>
              </c:pt>
              <c:pt idx="4022">
                <c:v>45787.5</c:v>
              </c:pt>
              <c:pt idx="4023">
                <c:v>45787.5</c:v>
              </c:pt>
              <c:pt idx="4024">
                <c:v>45787.5</c:v>
              </c:pt>
              <c:pt idx="4025">
                <c:v>45787.5</c:v>
              </c:pt>
              <c:pt idx="4026">
                <c:v>45787.5</c:v>
              </c:pt>
              <c:pt idx="4027">
                <c:v>45787.5</c:v>
              </c:pt>
              <c:pt idx="4028">
                <c:v>45787.5</c:v>
              </c:pt>
              <c:pt idx="4029">
                <c:v>45787.5</c:v>
              </c:pt>
              <c:pt idx="4030">
                <c:v>45787.5</c:v>
              </c:pt>
              <c:pt idx="4031">
                <c:v>45787.5</c:v>
              </c:pt>
              <c:pt idx="4032">
                <c:v>45787.5</c:v>
              </c:pt>
              <c:pt idx="4033">
                <c:v>45787.5</c:v>
              </c:pt>
              <c:pt idx="4034">
                <c:v>45787.5</c:v>
              </c:pt>
              <c:pt idx="4035">
                <c:v>45787.5</c:v>
              </c:pt>
              <c:pt idx="4036">
                <c:v>45787.5</c:v>
              </c:pt>
              <c:pt idx="4037">
                <c:v>45787.5</c:v>
              </c:pt>
              <c:pt idx="4038">
                <c:v>45787.5</c:v>
              </c:pt>
              <c:pt idx="4039">
                <c:v>45787.5</c:v>
              </c:pt>
              <c:pt idx="4040">
                <c:v>45787.5</c:v>
              </c:pt>
              <c:pt idx="4041">
                <c:v>45787.5</c:v>
              </c:pt>
              <c:pt idx="4042">
                <c:v>45787.5</c:v>
              </c:pt>
              <c:pt idx="4043">
                <c:v>45787.5</c:v>
              </c:pt>
              <c:pt idx="4044">
                <c:v>45787.5</c:v>
              </c:pt>
              <c:pt idx="4045">
                <c:v>45787.5</c:v>
              </c:pt>
              <c:pt idx="4046">
                <c:v>45787.5</c:v>
              </c:pt>
              <c:pt idx="4047">
                <c:v>45787.5</c:v>
              </c:pt>
              <c:pt idx="4048">
                <c:v>45787.5</c:v>
              </c:pt>
              <c:pt idx="4049">
                <c:v>45787.5</c:v>
              </c:pt>
              <c:pt idx="4050">
                <c:v>45787.5</c:v>
              </c:pt>
              <c:pt idx="4051">
                <c:v>45787.5</c:v>
              </c:pt>
              <c:pt idx="4052">
                <c:v>45787.5</c:v>
              </c:pt>
              <c:pt idx="4053">
                <c:v>45787.5</c:v>
              </c:pt>
              <c:pt idx="4054">
                <c:v>45787.5</c:v>
              </c:pt>
              <c:pt idx="4055">
                <c:v>45787.5</c:v>
              </c:pt>
              <c:pt idx="4056">
                <c:v>45787.5</c:v>
              </c:pt>
              <c:pt idx="4057">
                <c:v>45787.5</c:v>
              </c:pt>
              <c:pt idx="4058">
                <c:v>45787.5</c:v>
              </c:pt>
              <c:pt idx="4059">
                <c:v>45787.5</c:v>
              </c:pt>
              <c:pt idx="4060">
                <c:v>45787.5</c:v>
              </c:pt>
              <c:pt idx="4061">
                <c:v>45787.5</c:v>
              </c:pt>
              <c:pt idx="4062">
                <c:v>45787.5</c:v>
              </c:pt>
              <c:pt idx="4063">
                <c:v>45787.5</c:v>
              </c:pt>
              <c:pt idx="4064">
                <c:v>45787.5</c:v>
              </c:pt>
              <c:pt idx="4065">
                <c:v>45787.5</c:v>
              </c:pt>
              <c:pt idx="4066">
                <c:v>45787.5</c:v>
              </c:pt>
              <c:pt idx="4067">
                <c:v>45787.5</c:v>
              </c:pt>
              <c:pt idx="4068">
                <c:v>45787.5</c:v>
              </c:pt>
              <c:pt idx="4069">
                <c:v>45787.5</c:v>
              </c:pt>
              <c:pt idx="4070">
                <c:v>45787.5</c:v>
              </c:pt>
              <c:pt idx="4071">
                <c:v>45787.5</c:v>
              </c:pt>
              <c:pt idx="4072">
                <c:v>45787.5</c:v>
              </c:pt>
              <c:pt idx="4073">
                <c:v>45787.5</c:v>
              </c:pt>
              <c:pt idx="4074">
                <c:v>45787.5</c:v>
              </c:pt>
              <c:pt idx="4075">
                <c:v>45787.5</c:v>
              </c:pt>
              <c:pt idx="4076">
                <c:v>45787.5</c:v>
              </c:pt>
              <c:pt idx="4077">
                <c:v>45787.5</c:v>
              </c:pt>
              <c:pt idx="4078">
                <c:v>45787.5</c:v>
              </c:pt>
              <c:pt idx="4079">
                <c:v>45787.5</c:v>
              </c:pt>
              <c:pt idx="4080">
                <c:v>45787.5</c:v>
              </c:pt>
              <c:pt idx="4081">
                <c:v>45612</c:v>
              </c:pt>
              <c:pt idx="4082">
                <c:v>45612</c:v>
              </c:pt>
              <c:pt idx="4083">
                <c:v>45612</c:v>
              </c:pt>
              <c:pt idx="4084">
                <c:v>45612</c:v>
              </c:pt>
              <c:pt idx="4085">
                <c:v>45612</c:v>
              </c:pt>
              <c:pt idx="4086">
                <c:v>45612</c:v>
              </c:pt>
              <c:pt idx="4087">
                <c:v>45612</c:v>
              </c:pt>
              <c:pt idx="4088">
                <c:v>45612</c:v>
              </c:pt>
              <c:pt idx="4089">
                <c:v>45612</c:v>
              </c:pt>
              <c:pt idx="4090">
                <c:v>45612</c:v>
              </c:pt>
              <c:pt idx="4091">
                <c:v>45612</c:v>
              </c:pt>
              <c:pt idx="4092">
                <c:v>44921.25</c:v>
              </c:pt>
              <c:pt idx="4093">
                <c:v>44921.25</c:v>
              </c:pt>
              <c:pt idx="4094">
                <c:v>44921.25</c:v>
              </c:pt>
              <c:pt idx="4095">
                <c:v>44921.25</c:v>
              </c:pt>
              <c:pt idx="4096">
                <c:v>44921.25</c:v>
              </c:pt>
              <c:pt idx="4097">
                <c:v>44921.25</c:v>
              </c:pt>
              <c:pt idx="4098">
                <c:v>44921.25</c:v>
              </c:pt>
              <c:pt idx="4099">
                <c:v>44921.25</c:v>
              </c:pt>
              <c:pt idx="4100">
                <c:v>44921.25</c:v>
              </c:pt>
              <c:pt idx="4101">
                <c:v>44921.25</c:v>
              </c:pt>
              <c:pt idx="4102">
                <c:v>44921.25</c:v>
              </c:pt>
              <c:pt idx="4103">
                <c:v>44921.25</c:v>
              </c:pt>
              <c:pt idx="4104">
                <c:v>44921.25</c:v>
              </c:pt>
              <c:pt idx="4105">
                <c:v>44921.25</c:v>
              </c:pt>
              <c:pt idx="4106">
                <c:v>44921.25</c:v>
              </c:pt>
              <c:pt idx="4107">
                <c:v>44921.25</c:v>
              </c:pt>
              <c:pt idx="4108">
                <c:v>44921.25</c:v>
              </c:pt>
              <c:pt idx="4109">
                <c:v>44921.25</c:v>
              </c:pt>
              <c:pt idx="4110">
                <c:v>44921.25</c:v>
              </c:pt>
              <c:pt idx="4111">
                <c:v>44921.25</c:v>
              </c:pt>
              <c:pt idx="4112">
                <c:v>44921.25</c:v>
              </c:pt>
              <c:pt idx="4113">
                <c:v>44921.25</c:v>
              </c:pt>
              <c:pt idx="4114">
                <c:v>44921.25</c:v>
              </c:pt>
              <c:pt idx="4115">
                <c:v>44921.25</c:v>
              </c:pt>
              <c:pt idx="4116">
                <c:v>44921.25</c:v>
              </c:pt>
              <c:pt idx="4117">
                <c:v>44921.25</c:v>
              </c:pt>
              <c:pt idx="4118">
                <c:v>44921.25</c:v>
              </c:pt>
              <c:pt idx="4119">
                <c:v>44921.25</c:v>
              </c:pt>
              <c:pt idx="4120">
                <c:v>44921.25</c:v>
              </c:pt>
              <c:pt idx="4121">
                <c:v>44921.25</c:v>
              </c:pt>
              <c:pt idx="4122">
                <c:v>44921.25</c:v>
              </c:pt>
              <c:pt idx="4123">
                <c:v>44921.25</c:v>
              </c:pt>
              <c:pt idx="4124">
                <c:v>44921.25</c:v>
              </c:pt>
              <c:pt idx="4125">
                <c:v>44921.25</c:v>
              </c:pt>
              <c:pt idx="4126">
                <c:v>44921.25</c:v>
              </c:pt>
              <c:pt idx="4127">
                <c:v>44921.25</c:v>
              </c:pt>
              <c:pt idx="4128">
                <c:v>44921.25</c:v>
              </c:pt>
              <c:pt idx="4129">
                <c:v>44921.25</c:v>
              </c:pt>
              <c:pt idx="4130">
                <c:v>44921.25</c:v>
              </c:pt>
              <c:pt idx="4131">
                <c:v>44921.25</c:v>
              </c:pt>
              <c:pt idx="4132">
                <c:v>44921.25</c:v>
              </c:pt>
              <c:pt idx="4133">
                <c:v>44921.25</c:v>
              </c:pt>
              <c:pt idx="4134">
                <c:v>44921.25</c:v>
              </c:pt>
              <c:pt idx="4135">
                <c:v>44921.25</c:v>
              </c:pt>
              <c:pt idx="4136">
                <c:v>44921.25</c:v>
              </c:pt>
              <c:pt idx="4137">
                <c:v>44921.25</c:v>
              </c:pt>
              <c:pt idx="4138">
                <c:v>44921.25</c:v>
              </c:pt>
              <c:pt idx="4139">
                <c:v>44921.25</c:v>
              </c:pt>
              <c:pt idx="4140">
                <c:v>44921.25</c:v>
              </c:pt>
              <c:pt idx="4141">
                <c:v>44921.25</c:v>
              </c:pt>
              <c:pt idx="4142">
                <c:v>44921.25</c:v>
              </c:pt>
              <c:pt idx="4143">
                <c:v>44921.25</c:v>
              </c:pt>
              <c:pt idx="4144">
                <c:v>44921.25</c:v>
              </c:pt>
              <c:pt idx="4145">
                <c:v>44921.25</c:v>
              </c:pt>
              <c:pt idx="4146">
                <c:v>44921.25</c:v>
              </c:pt>
              <c:pt idx="4147">
                <c:v>44921.25</c:v>
              </c:pt>
              <c:pt idx="4148">
                <c:v>44921.25</c:v>
              </c:pt>
              <c:pt idx="4149">
                <c:v>44921.25</c:v>
              </c:pt>
              <c:pt idx="4150">
                <c:v>44921.25</c:v>
              </c:pt>
              <c:pt idx="4151">
                <c:v>44921.25</c:v>
              </c:pt>
              <c:pt idx="4152">
                <c:v>44921.25</c:v>
              </c:pt>
              <c:pt idx="4153">
                <c:v>44921.25</c:v>
              </c:pt>
              <c:pt idx="4154">
                <c:v>44921.25</c:v>
              </c:pt>
              <c:pt idx="4155">
                <c:v>44921.25</c:v>
              </c:pt>
              <c:pt idx="4156">
                <c:v>44921.25</c:v>
              </c:pt>
              <c:pt idx="4157">
                <c:v>44921.25</c:v>
              </c:pt>
              <c:pt idx="4158">
                <c:v>44921.25</c:v>
              </c:pt>
              <c:pt idx="4159">
                <c:v>44921.25</c:v>
              </c:pt>
              <c:pt idx="4160">
                <c:v>44921.25</c:v>
              </c:pt>
              <c:pt idx="4161">
                <c:v>44921.25</c:v>
              </c:pt>
              <c:pt idx="4162">
                <c:v>44921.25</c:v>
              </c:pt>
              <c:pt idx="4163">
                <c:v>44921.25</c:v>
              </c:pt>
              <c:pt idx="4164">
                <c:v>44921.25</c:v>
              </c:pt>
              <c:pt idx="4165">
                <c:v>44921.25</c:v>
              </c:pt>
              <c:pt idx="4166">
                <c:v>44921.25</c:v>
              </c:pt>
              <c:pt idx="4167">
                <c:v>44921.25</c:v>
              </c:pt>
              <c:pt idx="4168">
                <c:v>44921.25</c:v>
              </c:pt>
              <c:pt idx="4169">
                <c:v>44921.25</c:v>
              </c:pt>
              <c:pt idx="4170">
                <c:v>44921.25</c:v>
              </c:pt>
              <c:pt idx="4171">
                <c:v>44921.25</c:v>
              </c:pt>
              <c:pt idx="4172">
                <c:v>44921.25</c:v>
              </c:pt>
              <c:pt idx="4173">
                <c:v>44921.25</c:v>
              </c:pt>
              <c:pt idx="4174">
                <c:v>44921.25</c:v>
              </c:pt>
              <c:pt idx="4175">
                <c:v>44921.25</c:v>
              </c:pt>
              <c:pt idx="4176">
                <c:v>44921.25</c:v>
              </c:pt>
              <c:pt idx="4177">
                <c:v>44921.25</c:v>
              </c:pt>
              <c:pt idx="4178">
                <c:v>44921.25</c:v>
              </c:pt>
              <c:pt idx="4179">
                <c:v>44921.25</c:v>
              </c:pt>
              <c:pt idx="4180">
                <c:v>44921.25</c:v>
              </c:pt>
              <c:pt idx="4181">
                <c:v>44921.25</c:v>
              </c:pt>
              <c:pt idx="4182">
                <c:v>44921.25</c:v>
              </c:pt>
              <c:pt idx="4183">
                <c:v>44921.25</c:v>
              </c:pt>
              <c:pt idx="4184">
                <c:v>44921.25</c:v>
              </c:pt>
              <c:pt idx="4185">
                <c:v>44921.25</c:v>
              </c:pt>
              <c:pt idx="4186">
                <c:v>44921.25</c:v>
              </c:pt>
              <c:pt idx="4187">
                <c:v>44921.25</c:v>
              </c:pt>
              <c:pt idx="4188">
                <c:v>44921.25</c:v>
              </c:pt>
              <c:pt idx="4189">
                <c:v>44921.25</c:v>
              </c:pt>
              <c:pt idx="4190">
                <c:v>44921.25</c:v>
              </c:pt>
              <c:pt idx="4191">
                <c:v>44921.25</c:v>
              </c:pt>
              <c:pt idx="4192">
                <c:v>44921.25</c:v>
              </c:pt>
              <c:pt idx="4193">
                <c:v>44921.25</c:v>
              </c:pt>
              <c:pt idx="4194">
                <c:v>44921.25</c:v>
              </c:pt>
              <c:pt idx="4195">
                <c:v>44921.25</c:v>
              </c:pt>
              <c:pt idx="4196">
                <c:v>44921.25</c:v>
              </c:pt>
              <c:pt idx="4197">
                <c:v>44921.25</c:v>
              </c:pt>
              <c:pt idx="4198">
                <c:v>44921.25</c:v>
              </c:pt>
              <c:pt idx="4199">
                <c:v>44921.25</c:v>
              </c:pt>
              <c:pt idx="4200">
                <c:v>44921.25</c:v>
              </c:pt>
              <c:pt idx="4201">
                <c:v>44921.25</c:v>
              </c:pt>
              <c:pt idx="4202">
                <c:v>44921.25</c:v>
              </c:pt>
              <c:pt idx="4203">
                <c:v>44921.25</c:v>
              </c:pt>
              <c:pt idx="4204">
                <c:v>44921.25</c:v>
              </c:pt>
              <c:pt idx="4205">
                <c:v>44921.25</c:v>
              </c:pt>
              <c:pt idx="4206">
                <c:v>44921.25</c:v>
              </c:pt>
              <c:pt idx="4207">
                <c:v>44921.25</c:v>
              </c:pt>
              <c:pt idx="4208">
                <c:v>44921.25</c:v>
              </c:pt>
              <c:pt idx="4209">
                <c:v>44921.25</c:v>
              </c:pt>
              <c:pt idx="4210">
                <c:v>44921.25</c:v>
              </c:pt>
              <c:pt idx="4211">
                <c:v>44921.25</c:v>
              </c:pt>
              <c:pt idx="4212">
                <c:v>44921.25</c:v>
              </c:pt>
              <c:pt idx="4213">
                <c:v>44921.25</c:v>
              </c:pt>
              <c:pt idx="4214">
                <c:v>44921.25</c:v>
              </c:pt>
              <c:pt idx="4215">
                <c:v>44921.25</c:v>
              </c:pt>
              <c:pt idx="4216">
                <c:v>44921.25</c:v>
              </c:pt>
              <c:pt idx="4217">
                <c:v>44921.25</c:v>
              </c:pt>
              <c:pt idx="4218">
                <c:v>44921.25</c:v>
              </c:pt>
              <c:pt idx="4219">
                <c:v>44921.25</c:v>
              </c:pt>
              <c:pt idx="4220">
                <c:v>44921.25</c:v>
              </c:pt>
              <c:pt idx="4221">
                <c:v>44921.25</c:v>
              </c:pt>
              <c:pt idx="4222">
                <c:v>44921.25</c:v>
              </c:pt>
              <c:pt idx="4223">
                <c:v>44921.25</c:v>
              </c:pt>
              <c:pt idx="4224">
                <c:v>44921.25</c:v>
              </c:pt>
              <c:pt idx="4225">
                <c:v>44921.25</c:v>
              </c:pt>
              <c:pt idx="4226">
                <c:v>44921.25</c:v>
              </c:pt>
              <c:pt idx="4227">
                <c:v>44921.25</c:v>
              </c:pt>
              <c:pt idx="4228">
                <c:v>44921.25</c:v>
              </c:pt>
              <c:pt idx="4229">
                <c:v>44921.25</c:v>
              </c:pt>
              <c:pt idx="4230">
                <c:v>44921.25</c:v>
              </c:pt>
              <c:pt idx="4231">
                <c:v>44921.25</c:v>
              </c:pt>
              <c:pt idx="4232">
                <c:v>44921.25</c:v>
              </c:pt>
              <c:pt idx="4233">
                <c:v>44921.25</c:v>
              </c:pt>
              <c:pt idx="4234">
                <c:v>44921.25</c:v>
              </c:pt>
              <c:pt idx="4235">
                <c:v>44921.25</c:v>
              </c:pt>
              <c:pt idx="4236">
                <c:v>44921.25</c:v>
              </c:pt>
              <c:pt idx="4237">
                <c:v>44921.25</c:v>
              </c:pt>
              <c:pt idx="4238">
                <c:v>44921.25</c:v>
              </c:pt>
              <c:pt idx="4239">
                <c:v>44797.5</c:v>
              </c:pt>
              <c:pt idx="4240">
                <c:v>44797.5</c:v>
              </c:pt>
              <c:pt idx="4241">
                <c:v>44797.5</c:v>
              </c:pt>
              <c:pt idx="4242">
                <c:v>44797.5</c:v>
              </c:pt>
              <c:pt idx="4243">
                <c:v>44797.5</c:v>
              </c:pt>
              <c:pt idx="4244">
                <c:v>44797.5</c:v>
              </c:pt>
              <c:pt idx="4245">
                <c:v>44797.5</c:v>
              </c:pt>
              <c:pt idx="4246">
                <c:v>44797.5</c:v>
              </c:pt>
              <c:pt idx="4247">
                <c:v>44797.5</c:v>
              </c:pt>
              <c:pt idx="4248">
                <c:v>44797.5</c:v>
              </c:pt>
              <c:pt idx="4249">
                <c:v>44797.5</c:v>
              </c:pt>
              <c:pt idx="4250">
                <c:v>44797.5</c:v>
              </c:pt>
              <c:pt idx="4251">
                <c:v>44797.5</c:v>
              </c:pt>
              <c:pt idx="4252">
                <c:v>44797.5</c:v>
              </c:pt>
              <c:pt idx="4253">
                <c:v>44797.5</c:v>
              </c:pt>
              <c:pt idx="4254">
                <c:v>44797.5</c:v>
              </c:pt>
              <c:pt idx="4255">
                <c:v>44797.5</c:v>
              </c:pt>
              <c:pt idx="4256">
                <c:v>44797.5</c:v>
              </c:pt>
              <c:pt idx="4257">
                <c:v>44797.5</c:v>
              </c:pt>
              <c:pt idx="4258">
                <c:v>44797.5</c:v>
              </c:pt>
              <c:pt idx="4259">
                <c:v>44797.5</c:v>
              </c:pt>
              <c:pt idx="4260">
                <c:v>44797.5</c:v>
              </c:pt>
              <c:pt idx="4261">
                <c:v>44797.5</c:v>
              </c:pt>
              <c:pt idx="4262">
                <c:v>44797.5</c:v>
              </c:pt>
              <c:pt idx="4263">
                <c:v>44797.5</c:v>
              </c:pt>
              <c:pt idx="4264">
                <c:v>44797.5</c:v>
              </c:pt>
              <c:pt idx="4265">
                <c:v>44797.5</c:v>
              </c:pt>
              <c:pt idx="4266">
                <c:v>44797.5</c:v>
              </c:pt>
              <c:pt idx="4267">
                <c:v>44797.5</c:v>
              </c:pt>
              <c:pt idx="4268">
                <c:v>44797.5</c:v>
              </c:pt>
              <c:pt idx="4269">
                <c:v>44797.5</c:v>
              </c:pt>
              <c:pt idx="4270">
                <c:v>44797.5</c:v>
              </c:pt>
              <c:pt idx="4271">
                <c:v>44797.5</c:v>
              </c:pt>
              <c:pt idx="4272">
                <c:v>44797.5</c:v>
              </c:pt>
              <c:pt idx="4273">
                <c:v>44797.5</c:v>
              </c:pt>
              <c:pt idx="4274">
                <c:v>44797.5</c:v>
              </c:pt>
              <c:pt idx="4275">
                <c:v>44797.5</c:v>
              </c:pt>
              <c:pt idx="4276">
                <c:v>44797.5</c:v>
              </c:pt>
              <c:pt idx="4277">
                <c:v>44797.5</c:v>
              </c:pt>
              <c:pt idx="4278">
                <c:v>44797.5</c:v>
              </c:pt>
              <c:pt idx="4279">
                <c:v>44797.5</c:v>
              </c:pt>
              <c:pt idx="4280">
                <c:v>44797.5</c:v>
              </c:pt>
              <c:pt idx="4281">
                <c:v>44797.5</c:v>
              </c:pt>
              <c:pt idx="4282">
                <c:v>44797.5</c:v>
              </c:pt>
              <c:pt idx="4283">
                <c:v>44797.5</c:v>
              </c:pt>
              <c:pt idx="4284">
                <c:v>44797.5</c:v>
              </c:pt>
              <c:pt idx="4285">
                <c:v>44797.5</c:v>
              </c:pt>
              <c:pt idx="4286">
                <c:v>44797.5</c:v>
              </c:pt>
              <c:pt idx="4287">
                <c:v>44797.5</c:v>
              </c:pt>
              <c:pt idx="4288">
                <c:v>44797.5</c:v>
              </c:pt>
              <c:pt idx="4289">
                <c:v>44797.5</c:v>
              </c:pt>
              <c:pt idx="4290">
                <c:v>44797.5</c:v>
              </c:pt>
              <c:pt idx="4291">
                <c:v>44797.5</c:v>
              </c:pt>
              <c:pt idx="4292">
                <c:v>44797.5</c:v>
              </c:pt>
              <c:pt idx="4293">
                <c:v>44797.5</c:v>
              </c:pt>
              <c:pt idx="4294">
                <c:v>44797.5</c:v>
              </c:pt>
              <c:pt idx="4295">
                <c:v>44797.5</c:v>
              </c:pt>
              <c:pt idx="4296">
                <c:v>44797.5</c:v>
              </c:pt>
              <c:pt idx="4297">
                <c:v>44797.5</c:v>
              </c:pt>
              <c:pt idx="4298">
                <c:v>44797.5</c:v>
              </c:pt>
              <c:pt idx="4299">
                <c:v>44797.5</c:v>
              </c:pt>
              <c:pt idx="4300">
                <c:v>44797.5</c:v>
              </c:pt>
              <c:pt idx="4301">
                <c:v>44797.5</c:v>
              </c:pt>
              <c:pt idx="4302">
                <c:v>44797.5</c:v>
              </c:pt>
              <c:pt idx="4303">
                <c:v>44797.5</c:v>
              </c:pt>
              <c:pt idx="4304">
                <c:v>44797.5</c:v>
              </c:pt>
              <c:pt idx="4305">
                <c:v>44797.5</c:v>
              </c:pt>
              <c:pt idx="4306">
                <c:v>44797.5</c:v>
              </c:pt>
              <c:pt idx="4307">
                <c:v>44797.5</c:v>
              </c:pt>
              <c:pt idx="4308">
                <c:v>44797.5</c:v>
              </c:pt>
              <c:pt idx="4309">
                <c:v>44797.5</c:v>
              </c:pt>
              <c:pt idx="4310">
                <c:v>44797.5</c:v>
              </c:pt>
              <c:pt idx="4311">
                <c:v>44797.5</c:v>
              </c:pt>
              <c:pt idx="4312">
                <c:v>44797.5</c:v>
              </c:pt>
              <c:pt idx="4313">
                <c:v>44797.5</c:v>
              </c:pt>
              <c:pt idx="4314">
                <c:v>44797.5</c:v>
              </c:pt>
              <c:pt idx="4315">
                <c:v>44797.5</c:v>
              </c:pt>
              <c:pt idx="4316">
                <c:v>44797.5</c:v>
              </c:pt>
              <c:pt idx="4317">
                <c:v>44797.5</c:v>
              </c:pt>
              <c:pt idx="4318">
                <c:v>44797.5</c:v>
              </c:pt>
              <c:pt idx="4319">
                <c:v>44797.5</c:v>
              </c:pt>
              <c:pt idx="4320">
                <c:v>44797.5</c:v>
              </c:pt>
              <c:pt idx="4321">
                <c:v>44797.5</c:v>
              </c:pt>
              <c:pt idx="4322">
                <c:v>44797.5</c:v>
              </c:pt>
              <c:pt idx="4323">
                <c:v>44797.5</c:v>
              </c:pt>
              <c:pt idx="4324">
                <c:v>44797.5</c:v>
              </c:pt>
              <c:pt idx="4325">
                <c:v>44797.5</c:v>
              </c:pt>
              <c:pt idx="4326">
                <c:v>44797.5</c:v>
              </c:pt>
              <c:pt idx="4327">
                <c:v>44797.5</c:v>
              </c:pt>
              <c:pt idx="4328">
                <c:v>44797.5</c:v>
              </c:pt>
              <c:pt idx="4329">
                <c:v>44797.5</c:v>
              </c:pt>
              <c:pt idx="4330">
                <c:v>44797.5</c:v>
              </c:pt>
              <c:pt idx="4331">
                <c:v>44797.5</c:v>
              </c:pt>
              <c:pt idx="4332">
                <c:v>44797.5</c:v>
              </c:pt>
              <c:pt idx="4333">
                <c:v>44797.5</c:v>
              </c:pt>
              <c:pt idx="4334">
                <c:v>44797.5</c:v>
              </c:pt>
              <c:pt idx="4335">
                <c:v>44797.5</c:v>
              </c:pt>
              <c:pt idx="4336">
                <c:v>44797.5</c:v>
              </c:pt>
              <c:pt idx="4337">
                <c:v>44797.5</c:v>
              </c:pt>
              <c:pt idx="4338">
                <c:v>44797.5</c:v>
              </c:pt>
              <c:pt idx="4339">
                <c:v>44797.5</c:v>
              </c:pt>
              <c:pt idx="4340">
                <c:v>44797.5</c:v>
              </c:pt>
              <c:pt idx="4341">
                <c:v>44797.5</c:v>
              </c:pt>
              <c:pt idx="4342">
                <c:v>44797.5</c:v>
              </c:pt>
              <c:pt idx="4343">
                <c:v>44797.5</c:v>
              </c:pt>
              <c:pt idx="4344">
                <c:v>44797.5</c:v>
              </c:pt>
              <c:pt idx="4345">
                <c:v>44797.5</c:v>
              </c:pt>
              <c:pt idx="4346">
                <c:v>44797.5</c:v>
              </c:pt>
              <c:pt idx="4347">
                <c:v>44797.5</c:v>
              </c:pt>
              <c:pt idx="4348">
                <c:v>44797.5</c:v>
              </c:pt>
              <c:pt idx="4349">
                <c:v>44797.5</c:v>
              </c:pt>
              <c:pt idx="4350">
                <c:v>44797.5</c:v>
              </c:pt>
              <c:pt idx="4351">
                <c:v>44797.5</c:v>
              </c:pt>
              <c:pt idx="4352">
                <c:v>44797.5</c:v>
              </c:pt>
              <c:pt idx="4353">
                <c:v>44797.5</c:v>
              </c:pt>
              <c:pt idx="4354">
                <c:v>44797.5</c:v>
              </c:pt>
              <c:pt idx="4355">
                <c:v>44797.5</c:v>
              </c:pt>
              <c:pt idx="4356">
                <c:v>44797.5</c:v>
              </c:pt>
              <c:pt idx="4357">
                <c:v>44797.5</c:v>
              </c:pt>
              <c:pt idx="4358">
                <c:v>44797.5</c:v>
              </c:pt>
              <c:pt idx="4359">
                <c:v>44797.5</c:v>
              </c:pt>
              <c:pt idx="4360">
                <c:v>44797.5</c:v>
              </c:pt>
              <c:pt idx="4361">
                <c:v>44797.5</c:v>
              </c:pt>
              <c:pt idx="4362">
                <c:v>44797.5</c:v>
              </c:pt>
              <c:pt idx="4363">
                <c:v>44797.5</c:v>
              </c:pt>
              <c:pt idx="4364">
                <c:v>44797.5</c:v>
              </c:pt>
              <c:pt idx="4365">
                <c:v>44797.5</c:v>
              </c:pt>
              <c:pt idx="4366">
                <c:v>44797.5</c:v>
              </c:pt>
              <c:pt idx="4367">
                <c:v>44797.5</c:v>
              </c:pt>
              <c:pt idx="4368">
                <c:v>44797.5</c:v>
              </c:pt>
              <c:pt idx="4369">
                <c:v>44797.5</c:v>
              </c:pt>
              <c:pt idx="4370">
                <c:v>44797.5</c:v>
              </c:pt>
              <c:pt idx="4371">
                <c:v>44797.5</c:v>
              </c:pt>
              <c:pt idx="4372">
                <c:v>44797.5</c:v>
              </c:pt>
              <c:pt idx="4373">
                <c:v>44797.5</c:v>
              </c:pt>
              <c:pt idx="4374">
                <c:v>44797.5</c:v>
              </c:pt>
              <c:pt idx="4375">
                <c:v>44797.5</c:v>
              </c:pt>
              <c:pt idx="4376">
                <c:v>44797.5</c:v>
              </c:pt>
              <c:pt idx="4377">
                <c:v>44797.5</c:v>
              </c:pt>
              <c:pt idx="4378">
                <c:v>44797.5</c:v>
              </c:pt>
              <c:pt idx="4379">
                <c:v>44797.5</c:v>
              </c:pt>
              <c:pt idx="4380">
                <c:v>44797.5</c:v>
              </c:pt>
              <c:pt idx="4381">
                <c:v>44797.5</c:v>
              </c:pt>
              <c:pt idx="4382">
                <c:v>44797.5</c:v>
              </c:pt>
              <c:pt idx="4383">
                <c:v>44797.5</c:v>
              </c:pt>
              <c:pt idx="4384">
                <c:v>44797.5</c:v>
              </c:pt>
              <c:pt idx="4385">
                <c:v>44797.5</c:v>
              </c:pt>
              <c:pt idx="4386">
                <c:v>44797.5</c:v>
              </c:pt>
              <c:pt idx="4387">
                <c:v>44797.5</c:v>
              </c:pt>
              <c:pt idx="4388">
                <c:v>44797.5</c:v>
              </c:pt>
              <c:pt idx="4389">
                <c:v>44797.5</c:v>
              </c:pt>
              <c:pt idx="4390">
                <c:v>44797.5</c:v>
              </c:pt>
              <c:pt idx="4391">
                <c:v>44797.5</c:v>
              </c:pt>
              <c:pt idx="4392">
                <c:v>44797.5</c:v>
              </c:pt>
              <c:pt idx="4393">
                <c:v>44797.5</c:v>
              </c:pt>
              <c:pt idx="4394">
                <c:v>44797.5</c:v>
              </c:pt>
              <c:pt idx="4395">
                <c:v>44797.5</c:v>
              </c:pt>
              <c:pt idx="4396">
                <c:v>44797.5</c:v>
              </c:pt>
              <c:pt idx="4397">
                <c:v>44797.5</c:v>
              </c:pt>
              <c:pt idx="4398">
                <c:v>44797.5</c:v>
              </c:pt>
              <c:pt idx="4399">
                <c:v>44797.5</c:v>
              </c:pt>
              <c:pt idx="4400">
                <c:v>44797.5</c:v>
              </c:pt>
              <c:pt idx="4401">
                <c:v>44797.5</c:v>
              </c:pt>
              <c:pt idx="4402">
                <c:v>44550</c:v>
              </c:pt>
              <c:pt idx="4403">
                <c:v>44550</c:v>
              </c:pt>
              <c:pt idx="4404">
                <c:v>44550</c:v>
              </c:pt>
              <c:pt idx="4405">
                <c:v>44550</c:v>
              </c:pt>
              <c:pt idx="4406">
                <c:v>44550</c:v>
              </c:pt>
              <c:pt idx="4407">
                <c:v>44550</c:v>
              </c:pt>
              <c:pt idx="4408">
                <c:v>44550</c:v>
              </c:pt>
              <c:pt idx="4409">
                <c:v>44550</c:v>
              </c:pt>
              <c:pt idx="4410">
                <c:v>44550</c:v>
              </c:pt>
              <c:pt idx="4411">
                <c:v>44550</c:v>
              </c:pt>
              <c:pt idx="4412">
                <c:v>44550</c:v>
              </c:pt>
              <c:pt idx="4413">
                <c:v>44550</c:v>
              </c:pt>
              <c:pt idx="4414">
                <c:v>44550</c:v>
              </c:pt>
              <c:pt idx="4415">
                <c:v>44550</c:v>
              </c:pt>
              <c:pt idx="4416">
                <c:v>44550</c:v>
              </c:pt>
              <c:pt idx="4417">
                <c:v>44550</c:v>
              </c:pt>
              <c:pt idx="4418">
                <c:v>44550</c:v>
              </c:pt>
              <c:pt idx="4419">
                <c:v>44550</c:v>
              </c:pt>
              <c:pt idx="4420">
                <c:v>44550</c:v>
              </c:pt>
              <c:pt idx="4421">
                <c:v>44550</c:v>
              </c:pt>
              <c:pt idx="4422">
                <c:v>44550</c:v>
              </c:pt>
              <c:pt idx="4423">
                <c:v>44550</c:v>
              </c:pt>
              <c:pt idx="4424">
                <c:v>44550</c:v>
              </c:pt>
              <c:pt idx="4425">
                <c:v>44550</c:v>
              </c:pt>
              <c:pt idx="4426">
                <c:v>44550</c:v>
              </c:pt>
              <c:pt idx="4427">
                <c:v>44550</c:v>
              </c:pt>
              <c:pt idx="4428">
                <c:v>44550</c:v>
              </c:pt>
              <c:pt idx="4429">
                <c:v>44550</c:v>
              </c:pt>
              <c:pt idx="4430">
                <c:v>44550</c:v>
              </c:pt>
              <c:pt idx="4431">
                <c:v>44550</c:v>
              </c:pt>
              <c:pt idx="4432">
                <c:v>44550</c:v>
              </c:pt>
              <c:pt idx="4433">
                <c:v>44550</c:v>
              </c:pt>
              <c:pt idx="4434">
                <c:v>44550</c:v>
              </c:pt>
              <c:pt idx="4435">
                <c:v>44550</c:v>
              </c:pt>
              <c:pt idx="4436">
                <c:v>44550</c:v>
              </c:pt>
              <c:pt idx="4437">
                <c:v>44550</c:v>
              </c:pt>
              <c:pt idx="4438">
                <c:v>44550</c:v>
              </c:pt>
              <c:pt idx="4439">
                <c:v>44550</c:v>
              </c:pt>
              <c:pt idx="4440">
                <c:v>44550</c:v>
              </c:pt>
              <c:pt idx="4441">
                <c:v>44550</c:v>
              </c:pt>
              <c:pt idx="4442">
                <c:v>44550</c:v>
              </c:pt>
              <c:pt idx="4443">
                <c:v>44550</c:v>
              </c:pt>
              <c:pt idx="4444">
                <c:v>44550</c:v>
              </c:pt>
              <c:pt idx="4445">
                <c:v>44550</c:v>
              </c:pt>
              <c:pt idx="4446">
                <c:v>44550</c:v>
              </c:pt>
              <c:pt idx="4447">
                <c:v>44550</c:v>
              </c:pt>
              <c:pt idx="4448">
                <c:v>44550</c:v>
              </c:pt>
              <c:pt idx="4449">
                <c:v>44550</c:v>
              </c:pt>
              <c:pt idx="4450">
                <c:v>44550</c:v>
              </c:pt>
              <c:pt idx="4451">
                <c:v>44550</c:v>
              </c:pt>
              <c:pt idx="4452">
                <c:v>44550</c:v>
              </c:pt>
              <c:pt idx="4453">
                <c:v>44550</c:v>
              </c:pt>
              <c:pt idx="4454">
                <c:v>44550</c:v>
              </c:pt>
              <c:pt idx="4455">
                <c:v>44550</c:v>
              </c:pt>
              <c:pt idx="4456">
                <c:v>44550</c:v>
              </c:pt>
              <c:pt idx="4457">
                <c:v>44550</c:v>
              </c:pt>
              <c:pt idx="4458">
                <c:v>44550</c:v>
              </c:pt>
              <c:pt idx="4459">
                <c:v>44550</c:v>
              </c:pt>
              <c:pt idx="4460">
                <c:v>44550</c:v>
              </c:pt>
              <c:pt idx="4461">
                <c:v>44550</c:v>
              </c:pt>
              <c:pt idx="4462">
                <c:v>44550</c:v>
              </c:pt>
              <c:pt idx="4463">
                <c:v>44550</c:v>
              </c:pt>
              <c:pt idx="4464">
                <c:v>44550</c:v>
              </c:pt>
              <c:pt idx="4465">
                <c:v>44550</c:v>
              </c:pt>
              <c:pt idx="4466">
                <c:v>44550</c:v>
              </c:pt>
              <c:pt idx="4467">
                <c:v>44550</c:v>
              </c:pt>
              <c:pt idx="4468">
                <c:v>44550</c:v>
              </c:pt>
              <c:pt idx="4469">
                <c:v>44550</c:v>
              </c:pt>
              <c:pt idx="4470">
                <c:v>44550</c:v>
              </c:pt>
              <c:pt idx="4471">
                <c:v>44550</c:v>
              </c:pt>
              <c:pt idx="4472">
                <c:v>44550</c:v>
              </c:pt>
              <c:pt idx="4473">
                <c:v>44550</c:v>
              </c:pt>
              <c:pt idx="4474">
                <c:v>44550</c:v>
              </c:pt>
              <c:pt idx="4475">
                <c:v>44550</c:v>
              </c:pt>
              <c:pt idx="4476">
                <c:v>44550</c:v>
              </c:pt>
              <c:pt idx="4477">
                <c:v>44550</c:v>
              </c:pt>
              <c:pt idx="4478">
                <c:v>44550</c:v>
              </c:pt>
              <c:pt idx="4479">
                <c:v>44550</c:v>
              </c:pt>
              <c:pt idx="4480">
                <c:v>44550</c:v>
              </c:pt>
              <c:pt idx="4481">
                <c:v>44550</c:v>
              </c:pt>
              <c:pt idx="4482">
                <c:v>44550</c:v>
              </c:pt>
              <c:pt idx="4483">
                <c:v>44550</c:v>
              </c:pt>
              <c:pt idx="4484">
                <c:v>44550</c:v>
              </c:pt>
              <c:pt idx="4485">
                <c:v>44550</c:v>
              </c:pt>
              <c:pt idx="4486">
                <c:v>44550</c:v>
              </c:pt>
              <c:pt idx="4487">
                <c:v>44550</c:v>
              </c:pt>
              <c:pt idx="4488">
                <c:v>44550</c:v>
              </c:pt>
              <c:pt idx="4489">
                <c:v>44550</c:v>
              </c:pt>
              <c:pt idx="4490">
                <c:v>44550</c:v>
              </c:pt>
              <c:pt idx="4491">
                <c:v>44550</c:v>
              </c:pt>
              <c:pt idx="4492">
                <c:v>44550</c:v>
              </c:pt>
              <c:pt idx="4493">
                <c:v>44550</c:v>
              </c:pt>
              <c:pt idx="4494">
                <c:v>44550</c:v>
              </c:pt>
              <c:pt idx="4495">
                <c:v>44550</c:v>
              </c:pt>
              <c:pt idx="4496">
                <c:v>44550</c:v>
              </c:pt>
              <c:pt idx="4497">
                <c:v>44550</c:v>
              </c:pt>
              <c:pt idx="4498">
                <c:v>44550</c:v>
              </c:pt>
              <c:pt idx="4499">
                <c:v>44550</c:v>
              </c:pt>
              <c:pt idx="4500">
                <c:v>44550</c:v>
              </c:pt>
              <c:pt idx="4501">
                <c:v>44550</c:v>
              </c:pt>
              <c:pt idx="4502">
                <c:v>44550</c:v>
              </c:pt>
              <c:pt idx="4503">
                <c:v>44550</c:v>
              </c:pt>
              <c:pt idx="4504">
                <c:v>44550</c:v>
              </c:pt>
              <c:pt idx="4505">
                <c:v>44550</c:v>
              </c:pt>
              <c:pt idx="4506">
                <c:v>44550</c:v>
              </c:pt>
              <c:pt idx="4507">
                <c:v>44550</c:v>
              </c:pt>
              <c:pt idx="4508">
                <c:v>44550</c:v>
              </c:pt>
              <c:pt idx="4509">
                <c:v>44550</c:v>
              </c:pt>
              <c:pt idx="4510">
                <c:v>44550</c:v>
              </c:pt>
              <c:pt idx="4511">
                <c:v>44550</c:v>
              </c:pt>
              <c:pt idx="4512">
                <c:v>44550</c:v>
              </c:pt>
              <c:pt idx="4513">
                <c:v>44550</c:v>
              </c:pt>
              <c:pt idx="4514">
                <c:v>44550</c:v>
              </c:pt>
              <c:pt idx="4515">
                <c:v>44550</c:v>
              </c:pt>
              <c:pt idx="4516">
                <c:v>44550</c:v>
              </c:pt>
              <c:pt idx="4517">
                <c:v>44550</c:v>
              </c:pt>
              <c:pt idx="4518">
                <c:v>44550</c:v>
              </c:pt>
              <c:pt idx="4519">
                <c:v>44550</c:v>
              </c:pt>
              <c:pt idx="4520">
                <c:v>44550</c:v>
              </c:pt>
              <c:pt idx="4521">
                <c:v>44550</c:v>
              </c:pt>
              <c:pt idx="4522">
                <c:v>44550</c:v>
              </c:pt>
              <c:pt idx="4523">
                <c:v>44550</c:v>
              </c:pt>
              <c:pt idx="4524">
                <c:v>44550</c:v>
              </c:pt>
              <c:pt idx="4525">
                <c:v>44550</c:v>
              </c:pt>
              <c:pt idx="4526">
                <c:v>44550</c:v>
              </c:pt>
              <c:pt idx="4527">
                <c:v>44550</c:v>
              </c:pt>
              <c:pt idx="4528">
                <c:v>44550</c:v>
              </c:pt>
              <c:pt idx="4529">
                <c:v>44550</c:v>
              </c:pt>
              <c:pt idx="4530">
                <c:v>44550</c:v>
              </c:pt>
              <c:pt idx="4531">
                <c:v>44550</c:v>
              </c:pt>
              <c:pt idx="4532">
                <c:v>44550</c:v>
              </c:pt>
              <c:pt idx="4533">
                <c:v>44550</c:v>
              </c:pt>
              <c:pt idx="4534">
                <c:v>44550</c:v>
              </c:pt>
              <c:pt idx="4535">
                <c:v>44550</c:v>
              </c:pt>
              <c:pt idx="4536">
                <c:v>44550</c:v>
              </c:pt>
              <c:pt idx="4537">
                <c:v>44550</c:v>
              </c:pt>
              <c:pt idx="4538">
                <c:v>44550</c:v>
              </c:pt>
              <c:pt idx="4539">
                <c:v>44550</c:v>
              </c:pt>
              <c:pt idx="4540">
                <c:v>44550</c:v>
              </c:pt>
              <c:pt idx="4541">
                <c:v>44550</c:v>
              </c:pt>
              <c:pt idx="4542">
                <c:v>44550</c:v>
              </c:pt>
              <c:pt idx="4543">
                <c:v>44550</c:v>
              </c:pt>
              <c:pt idx="4544">
                <c:v>44550</c:v>
              </c:pt>
              <c:pt idx="4545">
                <c:v>44550</c:v>
              </c:pt>
              <c:pt idx="4546">
                <c:v>44550</c:v>
              </c:pt>
              <c:pt idx="4547">
                <c:v>44550</c:v>
              </c:pt>
              <c:pt idx="4548">
                <c:v>44550</c:v>
              </c:pt>
              <c:pt idx="4549">
                <c:v>44550</c:v>
              </c:pt>
              <c:pt idx="4550">
                <c:v>44550</c:v>
              </c:pt>
              <c:pt idx="4551">
                <c:v>44550</c:v>
              </c:pt>
              <c:pt idx="4552">
                <c:v>44550</c:v>
              </c:pt>
              <c:pt idx="4553">
                <c:v>44550</c:v>
              </c:pt>
              <c:pt idx="4554">
                <c:v>44550</c:v>
              </c:pt>
              <c:pt idx="4555">
                <c:v>44550</c:v>
              </c:pt>
              <c:pt idx="4556">
                <c:v>44550</c:v>
              </c:pt>
              <c:pt idx="4557">
                <c:v>44550</c:v>
              </c:pt>
              <c:pt idx="4558">
                <c:v>44550</c:v>
              </c:pt>
              <c:pt idx="4559">
                <c:v>44550</c:v>
              </c:pt>
              <c:pt idx="4560">
                <c:v>44550</c:v>
              </c:pt>
              <c:pt idx="4561">
                <c:v>44550</c:v>
              </c:pt>
              <c:pt idx="4562">
                <c:v>44550</c:v>
              </c:pt>
              <c:pt idx="4563">
                <c:v>44550</c:v>
              </c:pt>
              <c:pt idx="4564">
                <c:v>44550</c:v>
              </c:pt>
              <c:pt idx="4565">
                <c:v>44550</c:v>
              </c:pt>
              <c:pt idx="4566">
                <c:v>44550</c:v>
              </c:pt>
              <c:pt idx="4567">
                <c:v>44550</c:v>
              </c:pt>
              <c:pt idx="4568">
                <c:v>44550</c:v>
              </c:pt>
              <c:pt idx="4569">
                <c:v>44550</c:v>
              </c:pt>
              <c:pt idx="4570">
                <c:v>44550</c:v>
              </c:pt>
              <c:pt idx="4571">
                <c:v>44550</c:v>
              </c:pt>
              <c:pt idx="4572">
                <c:v>44550</c:v>
              </c:pt>
              <c:pt idx="4573">
                <c:v>44550</c:v>
              </c:pt>
              <c:pt idx="4574">
                <c:v>44550</c:v>
              </c:pt>
              <c:pt idx="4575">
                <c:v>44550</c:v>
              </c:pt>
              <c:pt idx="4576">
                <c:v>44550</c:v>
              </c:pt>
              <c:pt idx="4577">
                <c:v>44550</c:v>
              </c:pt>
              <c:pt idx="4578">
                <c:v>44550</c:v>
              </c:pt>
              <c:pt idx="4579">
                <c:v>44550</c:v>
              </c:pt>
              <c:pt idx="4580">
                <c:v>44550</c:v>
              </c:pt>
              <c:pt idx="4581">
                <c:v>44550</c:v>
              </c:pt>
              <c:pt idx="4582">
                <c:v>44550</c:v>
              </c:pt>
              <c:pt idx="4583">
                <c:v>44550</c:v>
              </c:pt>
              <c:pt idx="4584">
                <c:v>44550</c:v>
              </c:pt>
              <c:pt idx="4585">
                <c:v>44550</c:v>
              </c:pt>
              <c:pt idx="4586">
                <c:v>44550</c:v>
              </c:pt>
              <c:pt idx="4587">
                <c:v>44550</c:v>
              </c:pt>
              <c:pt idx="4588">
                <c:v>44550</c:v>
              </c:pt>
              <c:pt idx="4589">
                <c:v>44550</c:v>
              </c:pt>
              <c:pt idx="4590">
                <c:v>44550</c:v>
              </c:pt>
              <c:pt idx="4591">
                <c:v>44550</c:v>
              </c:pt>
              <c:pt idx="4592">
                <c:v>44550</c:v>
              </c:pt>
              <c:pt idx="4593">
                <c:v>44550</c:v>
              </c:pt>
              <c:pt idx="4594">
                <c:v>44550</c:v>
              </c:pt>
              <c:pt idx="4595">
                <c:v>44550</c:v>
              </c:pt>
              <c:pt idx="4596">
                <c:v>44550</c:v>
              </c:pt>
              <c:pt idx="4597">
                <c:v>44550</c:v>
              </c:pt>
              <c:pt idx="4598">
                <c:v>44550</c:v>
              </c:pt>
              <c:pt idx="4599">
                <c:v>44550</c:v>
              </c:pt>
              <c:pt idx="4600">
                <c:v>44550</c:v>
              </c:pt>
              <c:pt idx="4601">
                <c:v>44550</c:v>
              </c:pt>
              <c:pt idx="4602">
                <c:v>44550</c:v>
              </c:pt>
              <c:pt idx="4603">
                <c:v>44550</c:v>
              </c:pt>
              <c:pt idx="4604">
                <c:v>44550</c:v>
              </c:pt>
              <c:pt idx="4605">
                <c:v>44550</c:v>
              </c:pt>
              <c:pt idx="4606">
                <c:v>44550</c:v>
              </c:pt>
              <c:pt idx="4607">
                <c:v>44550</c:v>
              </c:pt>
              <c:pt idx="4608">
                <c:v>44550</c:v>
              </c:pt>
              <c:pt idx="4609">
                <c:v>44550</c:v>
              </c:pt>
              <c:pt idx="4610">
                <c:v>44550</c:v>
              </c:pt>
              <c:pt idx="4611">
                <c:v>44550</c:v>
              </c:pt>
              <c:pt idx="4612">
                <c:v>44550</c:v>
              </c:pt>
              <c:pt idx="4613">
                <c:v>44550</c:v>
              </c:pt>
              <c:pt idx="4614">
                <c:v>44550</c:v>
              </c:pt>
              <c:pt idx="4615">
                <c:v>44550</c:v>
              </c:pt>
              <c:pt idx="4616">
                <c:v>44550</c:v>
              </c:pt>
              <c:pt idx="4617">
                <c:v>44550</c:v>
              </c:pt>
              <c:pt idx="4618">
                <c:v>44550</c:v>
              </c:pt>
              <c:pt idx="4619">
                <c:v>44550</c:v>
              </c:pt>
              <c:pt idx="4620">
                <c:v>44550</c:v>
              </c:pt>
              <c:pt idx="4621">
                <c:v>44550</c:v>
              </c:pt>
              <c:pt idx="4622">
                <c:v>44550</c:v>
              </c:pt>
              <c:pt idx="4623">
                <c:v>44550</c:v>
              </c:pt>
              <c:pt idx="4624">
                <c:v>44550</c:v>
              </c:pt>
              <c:pt idx="4625">
                <c:v>44550</c:v>
              </c:pt>
              <c:pt idx="4626">
                <c:v>44550</c:v>
              </c:pt>
              <c:pt idx="4627">
                <c:v>44550</c:v>
              </c:pt>
              <c:pt idx="4628">
                <c:v>44550</c:v>
              </c:pt>
              <c:pt idx="4629">
                <c:v>44550</c:v>
              </c:pt>
              <c:pt idx="4630">
                <c:v>44550</c:v>
              </c:pt>
              <c:pt idx="4631">
                <c:v>44550</c:v>
              </c:pt>
              <c:pt idx="4632">
                <c:v>44550</c:v>
              </c:pt>
              <c:pt idx="4633">
                <c:v>44550</c:v>
              </c:pt>
              <c:pt idx="4634">
                <c:v>44550</c:v>
              </c:pt>
              <c:pt idx="4635">
                <c:v>44550</c:v>
              </c:pt>
              <c:pt idx="4636">
                <c:v>44550</c:v>
              </c:pt>
              <c:pt idx="4637">
                <c:v>44550</c:v>
              </c:pt>
              <c:pt idx="4638">
                <c:v>44550</c:v>
              </c:pt>
              <c:pt idx="4639">
                <c:v>44550</c:v>
              </c:pt>
              <c:pt idx="4640">
                <c:v>44550</c:v>
              </c:pt>
              <c:pt idx="4641">
                <c:v>44550</c:v>
              </c:pt>
              <c:pt idx="4642">
                <c:v>44550</c:v>
              </c:pt>
              <c:pt idx="4643">
                <c:v>44550</c:v>
              </c:pt>
              <c:pt idx="4644">
                <c:v>44550</c:v>
              </c:pt>
              <c:pt idx="4645">
                <c:v>44550</c:v>
              </c:pt>
              <c:pt idx="4646">
                <c:v>44550</c:v>
              </c:pt>
              <c:pt idx="4647">
                <c:v>44550</c:v>
              </c:pt>
              <c:pt idx="4648">
                <c:v>44550</c:v>
              </c:pt>
              <c:pt idx="4649">
                <c:v>44550</c:v>
              </c:pt>
              <c:pt idx="4650">
                <c:v>44550</c:v>
              </c:pt>
              <c:pt idx="4651">
                <c:v>44550</c:v>
              </c:pt>
              <c:pt idx="4652">
                <c:v>44550</c:v>
              </c:pt>
              <c:pt idx="4653">
                <c:v>44550</c:v>
              </c:pt>
              <c:pt idx="4654">
                <c:v>44550</c:v>
              </c:pt>
              <c:pt idx="4655">
                <c:v>44550</c:v>
              </c:pt>
              <c:pt idx="4656">
                <c:v>44550</c:v>
              </c:pt>
              <c:pt idx="4657">
                <c:v>44550</c:v>
              </c:pt>
              <c:pt idx="4658">
                <c:v>44550</c:v>
              </c:pt>
              <c:pt idx="4659">
                <c:v>44550</c:v>
              </c:pt>
              <c:pt idx="4660">
                <c:v>44550</c:v>
              </c:pt>
              <c:pt idx="4661">
                <c:v>44550</c:v>
              </c:pt>
              <c:pt idx="4662">
                <c:v>44550</c:v>
              </c:pt>
              <c:pt idx="4663">
                <c:v>44550</c:v>
              </c:pt>
              <c:pt idx="4664">
                <c:v>44550</c:v>
              </c:pt>
              <c:pt idx="4665">
                <c:v>44550</c:v>
              </c:pt>
              <c:pt idx="4666">
                <c:v>44550</c:v>
              </c:pt>
              <c:pt idx="4667">
                <c:v>44550</c:v>
              </c:pt>
              <c:pt idx="4668">
                <c:v>44550</c:v>
              </c:pt>
              <c:pt idx="4669">
                <c:v>44550</c:v>
              </c:pt>
              <c:pt idx="4670">
                <c:v>44550</c:v>
              </c:pt>
              <c:pt idx="4671">
                <c:v>44550</c:v>
              </c:pt>
              <c:pt idx="4672">
                <c:v>44550</c:v>
              </c:pt>
              <c:pt idx="4673">
                <c:v>44550</c:v>
              </c:pt>
              <c:pt idx="4674">
                <c:v>44550</c:v>
              </c:pt>
              <c:pt idx="4675">
                <c:v>44550</c:v>
              </c:pt>
              <c:pt idx="4676">
                <c:v>44550</c:v>
              </c:pt>
              <c:pt idx="4677">
                <c:v>44550</c:v>
              </c:pt>
              <c:pt idx="4678">
                <c:v>44550</c:v>
              </c:pt>
              <c:pt idx="4679">
                <c:v>44550</c:v>
              </c:pt>
              <c:pt idx="4680">
                <c:v>44550</c:v>
              </c:pt>
              <c:pt idx="4681">
                <c:v>44550</c:v>
              </c:pt>
              <c:pt idx="4682">
                <c:v>44550</c:v>
              </c:pt>
              <c:pt idx="4683">
                <c:v>44550</c:v>
              </c:pt>
              <c:pt idx="4684">
                <c:v>44550</c:v>
              </c:pt>
              <c:pt idx="4685">
                <c:v>44550</c:v>
              </c:pt>
              <c:pt idx="4686">
                <c:v>44550</c:v>
              </c:pt>
              <c:pt idx="4687">
                <c:v>44550</c:v>
              </c:pt>
              <c:pt idx="4688">
                <c:v>44550</c:v>
              </c:pt>
              <c:pt idx="4689">
                <c:v>44550</c:v>
              </c:pt>
              <c:pt idx="4690">
                <c:v>44550</c:v>
              </c:pt>
              <c:pt idx="4691">
                <c:v>44550</c:v>
              </c:pt>
              <c:pt idx="4692">
                <c:v>44550</c:v>
              </c:pt>
              <c:pt idx="4693">
                <c:v>44550</c:v>
              </c:pt>
              <c:pt idx="4694">
                <c:v>44550</c:v>
              </c:pt>
              <c:pt idx="4695">
                <c:v>44550</c:v>
              </c:pt>
              <c:pt idx="4696">
                <c:v>44550</c:v>
              </c:pt>
              <c:pt idx="4697">
                <c:v>44550</c:v>
              </c:pt>
              <c:pt idx="4698">
                <c:v>44550</c:v>
              </c:pt>
              <c:pt idx="4699">
                <c:v>44550</c:v>
              </c:pt>
              <c:pt idx="4700">
                <c:v>44550</c:v>
              </c:pt>
              <c:pt idx="4701">
                <c:v>44550</c:v>
              </c:pt>
              <c:pt idx="4702">
                <c:v>44550</c:v>
              </c:pt>
              <c:pt idx="4703">
                <c:v>44550</c:v>
              </c:pt>
              <c:pt idx="4704">
                <c:v>44550</c:v>
              </c:pt>
              <c:pt idx="4705">
                <c:v>44550</c:v>
              </c:pt>
              <c:pt idx="4706">
                <c:v>44550</c:v>
              </c:pt>
              <c:pt idx="4707">
                <c:v>44550</c:v>
              </c:pt>
              <c:pt idx="4708">
                <c:v>44550</c:v>
              </c:pt>
              <c:pt idx="4709">
                <c:v>44550</c:v>
              </c:pt>
              <c:pt idx="4710">
                <c:v>44550</c:v>
              </c:pt>
              <c:pt idx="4711">
                <c:v>44550</c:v>
              </c:pt>
              <c:pt idx="4712">
                <c:v>44550</c:v>
              </c:pt>
              <c:pt idx="4713">
                <c:v>44550</c:v>
              </c:pt>
              <c:pt idx="4714">
                <c:v>44550</c:v>
              </c:pt>
              <c:pt idx="4715">
                <c:v>44550</c:v>
              </c:pt>
              <c:pt idx="4716">
                <c:v>44550</c:v>
              </c:pt>
              <c:pt idx="4717">
                <c:v>44550</c:v>
              </c:pt>
              <c:pt idx="4718">
                <c:v>44550</c:v>
              </c:pt>
              <c:pt idx="4719">
                <c:v>44550</c:v>
              </c:pt>
              <c:pt idx="4720">
                <c:v>44550</c:v>
              </c:pt>
              <c:pt idx="4721">
                <c:v>44550</c:v>
              </c:pt>
              <c:pt idx="4722">
                <c:v>44550</c:v>
              </c:pt>
              <c:pt idx="4723">
                <c:v>44550</c:v>
              </c:pt>
              <c:pt idx="4724">
                <c:v>44550</c:v>
              </c:pt>
              <c:pt idx="4725">
                <c:v>44550</c:v>
              </c:pt>
              <c:pt idx="4726">
                <c:v>44550</c:v>
              </c:pt>
              <c:pt idx="4727">
                <c:v>44550</c:v>
              </c:pt>
              <c:pt idx="4728">
                <c:v>44550</c:v>
              </c:pt>
              <c:pt idx="4729">
                <c:v>44550</c:v>
              </c:pt>
              <c:pt idx="4730">
                <c:v>44550</c:v>
              </c:pt>
              <c:pt idx="4731">
                <c:v>44550</c:v>
              </c:pt>
              <c:pt idx="4732">
                <c:v>44550</c:v>
              </c:pt>
              <c:pt idx="4733">
                <c:v>44550</c:v>
              </c:pt>
              <c:pt idx="4734">
                <c:v>44550</c:v>
              </c:pt>
              <c:pt idx="4735">
                <c:v>44550</c:v>
              </c:pt>
              <c:pt idx="4736">
                <c:v>44550</c:v>
              </c:pt>
              <c:pt idx="4737">
                <c:v>44550</c:v>
              </c:pt>
              <c:pt idx="4738">
                <c:v>44550</c:v>
              </c:pt>
              <c:pt idx="4739">
                <c:v>44550</c:v>
              </c:pt>
              <c:pt idx="4740">
                <c:v>44550</c:v>
              </c:pt>
              <c:pt idx="4741">
                <c:v>44550</c:v>
              </c:pt>
              <c:pt idx="4742">
                <c:v>44550</c:v>
              </c:pt>
              <c:pt idx="4743">
                <c:v>44550</c:v>
              </c:pt>
              <c:pt idx="4744">
                <c:v>44550</c:v>
              </c:pt>
              <c:pt idx="4745">
                <c:v>44550</c:v>
              </c:pt>
              <c:pt idx="4746">
                <c:v>44550</c:v>
              </c:pt>
              <c:pt idx="4747">
                <c:v>44550</c:v>
              </c:pt>
              <c:pt idx="4748">
                <c:v>44550</c:v>
              </c:pt>
              <c:pt idx="4749">
                <c:v>44550</c:v>
              </c:pt>
              <c:pt idx="4750">
                <c:v>44550</c:v>
              </c:pt>
              <c:pt idx="4751">
                <c:v>44550</c:v>
              </c:pt>
              <c:pt idx="4752">
                <c:v>44550</c:v>
              </c:pt>
              <c:pt idx="4753">
                <c:v>44550</c:v>
              </c:pt>
              <c:pt idx="4754">
                <c:v>44550</c:v>
              </c:pt>
              <c:pt idx="4755">
                <c:v>44550</c:v>
              </c:pt>
              <c:pt idx="4756">
                <c:v>44550</c:v>
              </c:pt>
              <c:pt idx="4757">
                <c:v>44550</c:v>
              </c:pt>
              <c:pt idx="4758">
                <c:v>44550</c:v>
              </c:pt>
              <c:pt idx="4759">
                <c:v>44550</c:v>
              </c:pt>
              <c:pt idx="4760">
                <c:v>44550</c:v>
              </c:pt>
              <c:pt idx="4761">
                <c:v>44550</c:v>
              </c:pt>
              <c:pt idx="4762">
                <c:v>44550</c:v>
              </c:pt>
              <c:pt idx="4763">
                <c:v>44550</c:v>
              </c:pt>
              <c:pt idx="4764">
                <c:v>44550</c:v>
              </c:pt>
              <c:pt idx="4765">
                <c:v>44550</c:v>
              </c:pt>
              <c:pt idx="4766">
                <c:v>44550</c:v>
              </c:pt>
              <c:pt idx="4767">
                <c:v>44550</c:v>
              </c:pt>
              <c:pt idx="4768">
                <c:v>44550</c:v>
              </c:pt>
              <c:pt idx="4769">
                <c:v>44550</c:v>
              </c:pt>
              <c:pt idx="4770">
                <c:v>44550</c:v>
              </c:pt>
              <c:pt idx="4771">
                <c:v>44550</c:v>
              </c:pt>
              <c:pt idx="4772">
                <c:v>44550</c:v>
              </c:pt>
              <c:pt idx="4773">
                <c:v>44550</c:v>
              </c:pt>
              <c:pt idx="4774">
                <c:v>44550</c:v>
              </c:pt>
              <c:pt idx="4775">
                <c:v>44550</c:v>
              </c:pt>
              <c:pt idx="4776">
                <c:v>44550</c:v>
              </c:pt>
              <c:pt idx="4777">
                <c:v>44550</c:v>
              </c:pt>
              <c:pt idx="4778">
                <c:v>44550</c:v>
              </c:pt>
              <c:pt idx="4779">
                <c:v>44550</c:v>
              </c:pt>
              <c:pt idx="4780">
                <c:v>44550</c:v>
              </c:pt>
              <c:pt idx="4781">
                <c:v>44550</c:v>
              </c:pt>
              <c:pt idx="4782">
                <c:v>44550</c:v>
              </c:pt>
              <c:pt idx="4783">
                <c:v>44550</c:v>
              </c:pt>
              <c:pt idx="4784">
                <c:v>44550</c:v>
              </c:pt>
              <c:pt idx="4785">
                <c:v>44550</c:v>
              </c:pt>
              <c:pt idx="4786">
                <c:v>44550</c:v>
              </c:pt>
              <c:pt idx="4787">
                <c:v>44550</c:v>
              </c:pt>
              <c:pt idx="4788">
                <c:v>44550</c:v>
              </c:pt>
              <c:pt idx="4789">
                <c:v>44550</c:v>
              </c:pt>
              <c:pt idx="4790">
                <c:v>44550</c:v>
              </c:pt>
              <c:pt idx="4791">
                <c:v>44550</c:v>
              </c:pt>
              <c:pt idx="4792">
                <c:v>44550</c:v>
              </c:pt>
              <c:pt idx="4793">
                <c:v>44550</c:v>
              </c:pt>
              <c:pt idx="4794">
                <c:v>44550</c:v>
              </c:pt>
              <c:pt idx="4795">
                <c:v>44550</c:v>
              </c:pt>
              <c:pt idx="4796">
                <c:v>44550</c:v>
              </c:pt>
              <c:pt idx="4797">
                <c:v>44550</c:v>
              </c:pt>
              <c:pt idx="4798">
                <c:v>44550</c:v>
              </c:pt>
              <c:pt idx="4799">
                <c:v>44550</c:v>
              </c:pt>
              <c:pt idx="4800">
                <c:v>44550</c:v>
              </c:pt>
              <c:pt idx="4801">
                <c:v>44550</c:v>
              </c:pt>
              <c:pt idx="4802">
                <c:v>44550</c:v>
              </c:pt>
              <c:pt idx="4803">
                <c:v>44550</c:v>
              </c:pt>
              <c:pt idx="4804">
                <c:v>44550</c:v>
              </c:pt>
              <c:pt idx="4805">
                <c:v>44550</c:v>
              </c:pt>
              <c:pt idx="4806">
                <c:v>44550</c:v>
              </c:pt>
              <c:pt idx="4807">
                <c:v>44550</c:v>
              </c:pt>
              <c:pt idx="4808">
                <c:v>44550</c:v>
              </c:pt>
              <c:pt idx="4809">
                <c:v>44550</c:v>
              </c:pt>
              <c:pt idx="4810">
                <c:v>44550</c:v>
              </c:pt>
              <c:pt idx="4811">
                <c:v>44550</c:v>
              </c:pt>
              <c:pt idx="4812">
                <c:v>44550</c:v>
              </c:pt>
              <c:pt idx="4813">
                <c:v>44550</c:v>
              </c:pt>
              <c:pt idx="4814">
                <c:v>44550</c:v>
              </c:pt>
              <c:pt idx="4815">
                <c:v>44550</c:v>
              </c:pt>
              <c:pt idx="4816">
                <c:v>44550</c:v>
              </c:pt>
              <c:pt idx="4817">
                <c:v>44550</c:v>
              </c:pt>
              <c:pt idx="4818">
                <c:v>44550</c:v>
              </c:pt>
              <c:pt idx="4819">
                <c:v>44550</c:v>
              </c:pt>
              <c:pt idx="4820">
                <c:v>44550</c:v>
              </c:pt>
              <c:pt idx="4821">
                <c:v>44550</c:v>
              </c:pt>
              <c:pt idx="4822">
                <c:v>44550</c:v>
              </c:pt>
              <c:pt idx="4823">
                <c:v>44550</c:v>
              </c:pt>
              <c:pt idx="4824">
                <c:v>44550</c:v>
              </c:pt>
              <c:pt idx="4825">
                <c:v>44550</c:v>
              </c:pt>
              <c:pt idx="4826">
                <c:v>44550</c:v>
              </c:pt>
              <c:pt idx="4827">
                <c:v>44550</c:v>
              </c:pt>
              <c:pt idx="4828">
                <c:v>44550</c:v>
              </c:pt>
              <c:pt idx="4829">
                <c:v>44550</c:v>
              </c:pt>
              <c:pt idx="4830">
                <c:v>44550</c:v>
              </c:pt>
              <c:pt idx="4831">
                <c:v>44550</c:v>
              </c:pt>
              <c:pt idx="4832">
                <c:v>43956</c:v>
              </c:pt>
              <c:pt idx="4833">
                <c:v>43956</c:v>
              </c:pt>
              <c:pt idx="4834">
                <c:v>43956</c:v>
              </c:pt>
              <c:pt idx="4835">
                <c:v>43956</c:v>
              </c:pt>
              <c:pt idx="4836">
                <c:v>43956</c:v>
              </c:pt>
              <c:pt idx="4837">
                <c:v>43956</c:v>
              </c:pt>
              <c:pt idx="4838">
                <c:v>43956</c:v>
              </c:pt>
              <c:pt idx="4839">
                <c:v>43065</c:v>
              </c:pt>
              <c:pt idx="4840">
                <c:v>43065</c:v>
              </c:pt>
              <c:pt idx="4841">
                <c:v>43065</c:v>
              </c:pt>
              <c:pt idx="4842">
                <c:v>43065</c:v>
              </c:pt>
              <c:pt idx="4843">
                <c:v>43065</c:v>
              </c:pt>
              <c:pt idx="4844">
                <c:v>43065</c:v>
              </c:pt>
              <c:pt idx="4845">
                <c:v>43065</c:v>
              </c:pt>
              <c:pt idx="4846">
                <c:v>43065</c:v>
              </c:pt>
              <c:pt idx="4847">
                <c:v>43065</c:v>
              </c:pt>
              <c:pt idx="4848">
                <c:v>43065</c:v>
              </c:pt>
              <c:pt idx="4849">
                <c:v>43005.599999999999</c:v>
              </c:pt>
              <c:pt idx="4850">
                <c:v>43005.599999999999</c:v>
              </c:pt>
              <c:pt idx="4851">
                <c:v>43005.599999999999</c:v>
              </c:pt>
              <c:pt idx="4852">
                <c:v>41625</c:v>
              </c:pt>
              <c:pt idx="4853">
                <c:v>41625</c:v>
              </c:pt>
              <c:pt idx="4854">
                <c:v>41625</c:v>
              </c:pt>
              <c:pt idx="4855">
                <c:v>41625</c:v>
              </c:pt>
              <c:pt idx="4856">
                <c:v>41625</c:v>
              </c:pt>
              <c:pt idx="4857">
                <c:v>41625</c:v>
              </c:pt>
              <c:pt idx="4858">
                <c:v>41625</c:v>
              </c:pt>
              <c:pt idx="4859">
                <c:v>41625</c:v>
              </c:pt>
              <c:pt idx="4860">
                <c:v>41625</c:v>
              </c:pt>
              <c:pt idx="4861">
                <c:v>41625</c:v>
              </c:pt>
              <c:pt idx="4862">
                <c:v>41625</c:v>
              </c:pt>
              <c:pt idx="4863">
                <c:v>41625</c:v>
              </c:pt>
              <c:pt idx="4864">
                <c:v>41625</c:v>
              </c:pt>
              <c:pt idx="4865">
                <c:v>41625</c:v>
              </c:pt>
              <c:pt idx="4866">
                <c:v>41625</c:v>
              </c:pt>
              <c:pt idx="4867">
                <c:v>41625</c:v>
              </c:pt>
              <c:pt idx="4868">
                <c:v>41625</c:v>
              </c:pt>
              <c:pt idx="4869">
                <c:v>41625</c:v>
              </c:pt>
              <c:pt idx="4870">
                <c:v>41625</c:v>
              </c:pt>
              <c:pt idx="4871">
                <c:v>41625</c:v>
              </c:pt>
              <c:pt idx="4872">
                <c:v>41625</c:v>
              </c:pt>
              <c:pt idx="4873">
                <c:v>41625</c:v>
              </c:pt>
              <c:pt idx="4874">
                <c:v>41625</c:v>
              </c:pt>
              <c:pt idx="4875">
                <c:v>41625</c:v>
              </c:pt>
              <c:pt idx="4876">
                <c:v>41625</c:v>
              </c:pt>
              <c:pt idx="4877">
                <c:v>41625</c:v>
              </c:pt>
              <c:pt idx="4878">
                <c:v>41625</c:v>
              </c:pt>
              <c:pt idx="4879">
                <c:v>41625</c:v>
              </c:pt>
              <c:pt idx="4880">
                <c:v>41625</c:v>
              </c:pt>
              <c:pt idx="4881">
                <c:v>41625</c:v>
              </c:pt>
              <c:pt idx="4882">
                <c:v>41625</c:v>
              </c:pt>
              <c:pt idx="4883">
                <c:v>41625</c:v>
              </c:pt>
              <c:pt idx="4884">
                <c:v>41625</c:v>
              </c:pt>
              <c:pt idx="4885">
                <c:v>41625</c:v>
              </c:pt>
              <c:pt idx="4886">
                <c:v>41625</c:v>
              </c:pt>
              <c:pt idx="4887">
                <c:v>41625</c:v>
              </c:pt>
              <c:pt idx="4888">
                <c:v>41625</c:v>
              </c:pt>
              <c:pt idx="4889">
                <c:v>41625</c:v>
              </c:pt>
              <c:pt idx="4890">
                <c:v>41625</c:v>
              </c:pt>
              <c:pt idx="4891">
                <c:v>41625</c:v>
              </c:pt>
              <c:pt idx="4892">
                <c:v>41625</c:v>
              </c:pt>
              <c:pt idx="4893">
                <c:v>41625</c:v>
              </c:pt>
              <c:pt idx="4894">
                <c:v>41625</c:v>
              </c:pt>
              <c:pt idx="4895">
                <c:v>41625</c:v>
              </c:pt>
              <c:pt idx="4896">
                <c:v>41625</c:v>
              </c:pt>
              <c:pt idx="4897">
                <c:v>41625</c:v>
              </c:pt>
              <c:pt idx="4898">
                <c:v>41625</c:v>
              </c:pt>
              <c:pt idx="4899">
                <c:v>41625</c:v>
              </c:pt>
              <c:pt idx="4900">
                <c:v>41625</c:v>
              </c:pt>
              <c:pt idx="4901">
                <c:v>41625</c:v>
              </c:pt>
              <c:pt idx="4902">
                <c:v>41625</c:v>
              </c:pt>
              <c:pt idx="4903">
                <c:v>41625</c:v>
              </c:pt>
              <c:pt idx="4904">
                <c:v>41625</c:v>
              </c:pt>
              <c:pt idx="4905">
                <c:v>41625</c:v>
              </c:pt>
              <c:pt idx="4906">
                <c:v>41625</c:v>
              </c:pt>
              <c:pt idx="4907">
                <c:v>41625</c:v>
              </c:pt>
              <c:pt idx="4908">
                <c:v>41625</c:v>
              </c:pt>
              <c:pt idx="4909">
                <c:v>41625</c:v>
              </c:pt>
              <c:pt idx="4910">
                <c:v>41625</c:v>
              </c:pt>
              <c:pt idx="4911">
                <c:v>41625</c:v>
              </c:pt>
              <c:pt idx="4912">
                <c:v>41625</c:v>
              </c:pt>
              <c:pt idx="4913">
                <c:v>41625</c:v>
              </c:pt>
              <c:pt idx="4914">
                <c:v>41625</c:v>
              </c:pt>
              <c:pt idx="4915">
                <c:v>41625</c:v>
              </c:pt>
              <c:pt idx="4916">
                <c:v>41625</c:v>
              </c:pt>
              <c:pt idx="4917">
                <c:v>41625</c:v>
              </c:pt>
              <c:pt idx="4918">
                <c:v>41625</c:v>
              </c:pt>
              <c:pt idx="4919">
                <c:v>41625</c:v>
              </c:pt>
              <c:pt idx="4920">
                <c:v>41625</c:v>
              </c:pt>
              <c:pt idx="4921">
                <c:v>41625</c:v>
              </c:pt>
              <c:pt idx="4922">
                <c:v>41625</c:v>
              </c:pt>
              <c:pt idx="4923">
                <c:v>41625</c:v>
              </c:pt>
              <c:pt idx="4924">
                <c:v>41625</c:v>
              </c:pt>
              <c:pt idx="4925">
                <c:v>41625</c:v>
              </c:pt>
              <c:pt idx="4926">
                <c:v>41625</c:v>
              </c:pt>
              <c:pt idx="4927">
                <c:v>41625</c:v>
              </c:pt>
              <c:pt idx="4928">
                <c:v>41625</c:v>
              </c:pt>
              <c:pt idx="4929">
                <c:v>41625</c:v>
              </c:pt>
              <c:pt idx="4930">
                <c:v>41625</c:v>
              </c:pt>
              <c:pt idx="4931">
                <c:v>41625</c:v>
              </c:pt>
              <c:pt idx="4932">
                <c:v>41625</c:v>
              </c:pt>
              <c:pt idx="4933">
                <c:v>41625</c:v>
              </c:pt>
              <c:pt idx="4934">
                <c:v>41625</c:v>
              </c:pt>
              <c:pt idx="4935">
                <c:v>41625</c:v>
              </c:pt>
              <c:pt idx="4936">
                <c:v>41625</c:v>
              </c:pt>
              <c:pt idx="4937">
                <c:v>41625</c:v>
              </c:pt>
              <c:pt idx="4938">
                <c:v>41625</c:v>
              </c:pt>
              <c:pt idx="4939">
                <c:v>41625</c:v>
              </c:pt>
              <c:pt idx="4940">
                <c:v>41625</c:v>
              </c:pt>
              <c:pt idx="4941">
                <c:v>41625</c:v>
              </c:pt>
              <c:pt idx="4942">
                <c:v>41625</c:v>
              </c:pt>
              <c:pt idx="4943">
                <c:v>41625</c:v>
              </c:pt>
              <c:pt idx="4944">
                <c:v>41625</c:v>
              </c:pt>
              <c:pt idx="4945">
                <c:v>41625</c:v>
              </c:pt>
              <c:pt idx="4946">
                <c:v>41625</c:v>
              </c:pt>
              <c:pt idx="4947">
                <c:v>41625</c:v>
              </c:pt>
              <c:pt idx="4948">
                <c:v>41625</c:v>
              </c:pt>
              <c:pt idx="4949">
                <c:v>41625</c:v>
              </c:pt>
              <c:pt idx="4950">
                <c:v>41625</c:v>
              </c:pt>
              <c:pt idx="4951">
                <c:v>41625</c:v>
              </c:pt>
              <c:pt idx="4952">
                <c:v>41625</c:v>
              </c:pt>
              <c:pt idx="4953">
                <c:v>41625</c:v>
              </c:pt>
              <c:pt idx="4954">
                <c:v>41625</c:v>
              </c:pt>
              <c:pt idx="4955">
                <c:v>41625</c:v>
              </c:pt>
              <c:pt idx="4956">
                <c:v>41625</c:v>
              </c:pt>
              <c:pt idx="4957">
                <c:v>41625</c:v>
              </c:pt>
              <c:pt idx="4958">
                <c:v>41625</c:v>
              </c:pt>
              <c:pt idx="4959">
                <c:v>41625</c:v>
              </c:pt>
              <c:pt idx="4960">
                <c:v>41625</c:v>
              </c:pt>
              <c:pt idx="4961">
                <c:v>41625</c:v>
              </c:pt>
              <c:pt idx="4962">
                <c:v>41625</c:v>
              </c:pt>
              <c:pt idx="4963">
                <c:v>41625</c:v>
              </c:pt>
              <c:pt idx="4964">
                <c:v>41625</c:v>
              </c:pt>
              <c:pt idx="4965">
                <c:v>41625</c:v>
              </c:pt>
              <c:pt idx="4966">
                <c:v>41625</c:v>
              </c:pt>
              <c:pt idx="4967">
                <c:v>41625</c:v>
              </c:pt>
              <c:pt idx="4968">
                <c:v>41625</c:v>
              </c:pt>
              <c:pt idx="4969">
                <c:v>41625</c:v>
              </c:pt>
              <c:pt idx="4970">
                <c:v>41625</c:v>
              </c:pt>
              <c:pt idx="4971">
                <c:v>41625</c:v>
              </c:pt>
              <c:pt idx="4972">
                <c:v>41625</c:v>
              </c:pt>
              <c:pt idx="4973">
                <c:v>41625</c:v>
              </c:pt>
              <c:pt idx="4974">
                <c:v>41625</c:v>
              </c:pt>
              <c:pt idx="4975">
                <c:v>41625</c:v>
              </c:pt>
              <c:pt idx="4976">
                <c:v>41625</c:v>
              </c:pt>
              <c:pt idx="4977">
                <c:v>41625</c:v>
              </c:pt>
              <c:pt idx="4978">
                <c:v>41625</c:v>
              </c:pt>
              <c:pt idx="4979">
                <c:v>41625</c:v>
              </c:pt>
              <c:pt idx="4980">
                <c:v>41625</c:v>
              </c:pt>
              <c:pt idx="4981">
                <c:v>41625</c:v>
              </c:pt>
              <c:pt idx="4982">
                <c:v>41625</c:v>
              </c:pt>
              <c:pt idx="4983">
                <c:v>41625</c:v>
              </c:pt>
              <c:pt idx="4984">
                <c:v>41625</c:v>
              </c:pt>
              <c:pt idx="4985">
                <c:v>41625</c:v>
              </c:pt>
              <c:pt idx="4986">
                <c:v>41625</c:v>
              </c:pt>
              <c:pt idx="4987">
                <c:v>41625</c:v>
              </c:pt>
              <c:pt idx="4988">
                <c:v>41625</c:v>
              </c:pt>
              <c:pt idx="4989">
                <c:v>41625</c:v>
              </c:pt>
              <c:pt idx="4990">
                <c:v>41625</c:v>
              </c:pt>
              <c:pt idx="4991">
                <c:v>41625</c:v>
              </c:pt>
              <c:pt idx="4992">
                <c:v>41625</c:v>
              </c:pt>
              <c:pt idx="4993">
                <c:v>41625</c:v>
              </c:pt>
              <c:pt idx="4994">
                <c:v>41625</c:v>
              </c:pt>
              <c:pt idx="4995">
                <c:v>41625</c:v>
              </c:pt>
              <c:pt idx="4996">
                <c:v>41625</c:v>
              </c:pt>
              <c:pt idx="4997">
                <c:v>41625</c:v>
              </c:pt>
              <c:pt idx="4998">
                <c:v>41625</c:v>
              </c:pt>
              <c:pt idx="4999">
                <c:v>41625</c:v>
              </c:pt>
              <c:pt idx="5000">
                <c:v>41625</c:v>
              </c:pt>
              <c:pt idx="5001">
                <c:v>41625</c:v>
              </c:pt>
              <c:pt idx="5002">
                <c:v>41625</c:v>
              </c:pt>
              <c:pt idx="5003">
                <c:v>41625</c:v>
              </c:pt>
              <c:pt idx="5004">
                <c:v>41625</c:v>
              </c:pt>
              <c:pt idx="5005">
                <c:v>41625</c:v>
              </c:pt>
              <c:pt idx="5006">
                <c:v>41625</c:v>
              </c:pt>
              <c:pt idx="5007">
                <c:v>41625</c:v>
              </c:pt>
              <c:pt idx="5008">
                <c:v>41625</c:v>
              </c:pt>
              <c:pt idx="5009">
                <c:v>41625</c:v>
              </c:pt>
              <c:pt idx="5010">
                <c:v>41625</c:v>
              </c:pt>
              <c:pt idx="5011">
                <c:v>41625</c:v>
              </c:pt>
              <c:pt idx="5012">
                <c:v>41625</c:v>
              </c:pt>
              <c:pt idx="5013">
                <c:v>41625</c:v>
              </c:pt>
              <c:pt idx="5014">
                <c:v>41625</c:v>
              </c:pt>
              <c:pt idx="5015">
                <c:v>41625</c:v>
              </c:pt>
              <c:pt idx="5016">
                <c:v>41625</c:v>
              </c:pt>
              <c:pt idx="5017">
                <c:v>41625</c:v>
              </c:pt>
              <c:pt idx="5018">
                <c:v>41625</c:v>
              </c:pt>
              <c:pt idx="5019">
                <c:v>41625</c:v>
              </c:pt>
              <c:pt idx="5020">
                <c:v>41625</c:v>
              </c:pt>
              <c:pt idx="5021">
                <c:v>41625</c:v>
              </c:pt>
              <c:pt idx="5022">
                <c:v>41625</c:v>
              </c:pt>
              <c:pt idx="5023">
                <c:v>41625</c:v>
              </c:pt>
              <c:pt idx="5024">
                <c:v>41625</c:v>
              </c:pt>
              <c:pt idx="5025">
                <c:v>41625</c:v>
              </c:pt>
              <c:pt idx="5026">
                <c:v>41625</c:v>
              </c:pt>
              <c:pt idx="5027">
                <c:v>41625</c:v>
              </c:pt>
              <c:pt idx="5028">
                <c:v>41625</c:v>
              </c:pt>
              <c:pt idx="5029">
                <c:v>41625</c:v>
              </c:pt>
              <c:pt idx="5030">
                <c:v>41625</c:v>
              </c:pt>
              <c:pt idx="5031">
                <c:v>41625</c:v>
              </c:pt>
              <c:pt idx="5032">
                <c:v>41625</c:v>
              </c:pt>
              <c:pt idx="5033">
                <c:v>41625</c:v>
              </c:pt>
              <c:pt idx="5034">
                <c:v>41625</c:v>
              </c:pt>
              <c:pt idx="5035">
                <c:v>41625</c:v>
              </c:pt>
              <c:pt idx="5036">
                <c:v>41625</c:v>
              </c:pt>
              <c:pt idx="5037">
                <c:v>41625</c:v>
              </c:pt>
              <c:pt idx="5038">
                <c:v>41625</c:v>
              </c:pt>
              <c:pt idx="5039">
                <c:v>41625</c:v>
              </c:pt>
              <c:pt idx="5040">
                <c:v>41625</c:v>
              </c:pt>
              <c:pt idx="5041">
                <c:v>41625</c:v>
              </c:pt>
              <c:pt idx="5042">
                <c:v>41625</c:v>
              </c:pt>
              <c:pt idx="5043">
                <c:v>41625</c:v>
              </c:pt>
              <c:pt idx="5044">
                <c:v>41625</c:v>
              </c:pt>
              <c:pt idx="5045">
                <c:v>41625</c:v>
              </c:pt>
              <c:pt idx="5046">
                <c:v>41625</c:v>
              </c:pt>
              <c:pt idx="5047">
                <c:v>41625</c:v>
              </c:pt>
              <c:pt idx="5048">
                <c:v>41625</c:v>
              </c:pt>
              <c:pt idx="5049">
                <c:v>41625</c:v>
              </c:pt>
              <c:pt idx="5050">
                <c:v>41625</c:v>
              </c:pt>
              <c:pt idx="5051">
                <c:v>41625</c:v>
              </c:pt>
              <c:pt idx="5052">
                <c:v>41625</c:v>
              </c:pt>
              <c:pt idx="5053">
                <c:v>41625</c:v>
              </c:pt>
              <c:pt idx="5054">
                <c:v>41625</c:v>
              </c:pt>
              <c:pt idx="5055">
                <c:v>41625</c:v>
              </c:pt>
              <c:pt idx="5056">
                <c:v>41625</c:v>
              </c:pt>
              <c:pt idx="5057">
                <c:v>41625</c:v>
              </c:pt>
              <c:pt idx="5058">
                <c:v>41625</c:v>
              </c:pt>
              <c:pt idx="5059">
                <c:v>41625</c:v>
              </c:pt>
              <c:pt idx="5060">
                <c:v>41625</c:v>
              </c:pt>
              <c:pt idx="5061">
                <c:v>41625</c:v>
              </c:pt>
              <c:pt idx="5062">
                <c:v>41625</c:v>
              </c:pt>
              <c:pt idx="5063">
                <c:v>41625</c:v>
              </c:pt>
              <c:pt idx="5064">
                <c:v>41625</c:v>
              </c:pt>
              <c:pt idx="5065">
                <c:v>41625</c:v>
              </c:pt>
              <c:pt idx="5066">
                <c:v>41625</c:v>
              </c:pt>
              <c:pt idx="5067">
                <c:v>41625</c:v>
              </c:pt>
              <c:pt idx="5068">
                <c:v>41625</c:v>
              </c:pt>
              <c:pt idx="5069">
                <c:v>41625</c:v>
              </c:pt>
              <c:pt idx="5070">
                <c:v>41625</c:v>
              </c:pt>
              <c:pt idx="5071">
                <c:v>41625</c:v>
              </c:pt>
              <c:pt idx="5072">
                <c:v>41625</c:v>
              </c:pt>
              <c:pt idx="5073">
                <c:v>41625</c:v>
              </c:pt>
              <c:pt idx="5074">
                <c:v>41625</c:v>
              </c:pt>
              <c:pt idx="5075">
                <c:v>41625</c:v>
              </c:pt>
              <c:pt idx="5076">
                <c:v>41625</c:v>
              </c:pt>
              <c:pt idx="5077">
                <c:v>41625</c:v>
              </c:pt>
              <c:pt idx="5078">
                <c:v>41625</c:v>
              </c:pt>
              <c:pt idx="5079">
                <c:v>41625</c:v>
              </c:pt>
              <c:pt idx="5080">
                <c:v>41625</c:v>
              </c:pt>
              <c:pt idx="5081">
                <c:v>41625</c:v>
              </c:pt>
              <c:pt idx="5082">
                <c:v>41625</c:v>
              </c:pt>
              <c:pt idx="5083">
                <c:v>41625</c:v>
              </c:pt>
              <c:pt idx="5084">
                <c:v>41625</c:v>
              </c:pt>
              <c:pt idx="5085">
                <c:v>41625</c:v>
              </c:pt>
              <c:pt idx="5086">
                <c:v>41625</c:v>
              </c:pt>
              <c:pt idx="5087">
                <c:v>41625</c:v>
              </c:pt>
              <c:pt idx="5088">
                <c:v>41625</c:v>
              </c:pt>
              <c:pt idx="5089">
                <c:v>41625</c:v>
              </c:pt>
              <c:pt idx="5090">
                <c:v>41625</c:v>
              </c:pt>
              <c:pt idx="5091">
                <c:v>41625</c:v>
              </c:pt>
              <c:pt idx="5092">
                <c:v>41625</c:v>
              </c:pt>
              <c:pt idx="5093">
                <c:v>41625</c:v>
              </c:pt>
              <c:pt idx="5094">
                <c:v>41625</c:v>
              </c:pt>
              <c:pt idx="5095">
                <c:v>41625</c:v>
              </c:pt>
              <c:pt idx="5096">
                <c:v>41625</c:v>
              </c:pt>
              <c:pt idx="5097">
                <c:v>41625</c:v>
              </c:pt>
              <c:pt idx="5098">
                <c:v>41625</c:v>
              </c:pt>
              <c:pt idx="5099">
                <c:v>41625</c:v>
              </c:pt>
              <c:pt idx="5100">
                <c:v>41625</c:v>
              </c:pt>
              <c:pt idx="5101">
                <c:v>41625</c:v>
              </c:pt>
              <c:pt idx="5102">
                <c:v>41625</c:v>
              </c:pt>
              <c:pt idx="5103">
                <c:v>41625</c:v>
              </c:pt>
              <c:pt idx="5104">
                <c:v>41625</c:v>
              </c:pt>
              <c:pt idx="5105">
                <c:v>41625</c:v>
              </c:pt>
              <c:pt idx="5106">
                <c:v>41625</c:v>
              </c:pt>
              <c:pt idx="5107">
                <c:v>41625</c:v>
              </c:pt>
              <c:pt idx="5108">
                <c:v>41625</c:v>
              </c:pt>
              <c:pt idx="5109">
                <c:v>41625</c:v>
              </c:pt>
              <c:pt idx="5110">
                <c:v>41625</c:v>
              </c:pt>
              <c:pt idx="5111">
                <c:v>41625</c:v>
              </c:pt>
              <c:pt idx="5112">
                <c:v>41625</c:v>
              </c:pt>
              <c:pt idx="5113">
                <c:v>41625</c:v>
              </c:pt>
              <c:pt idx="5114">
                <c:v>41625</c:v>
              </c:pt>
              <c:pt idx="5115">
                <c:v>41625</c:v>
              </c:pt>
              <c:pt idx="5116">
                <c:v>41625</c:v>
              </c:pt>
              <c:pt idx="5117">
                <c:v>41625</c:v>
              </c:pt>
              <c:pt idx="5118">
                <c:v>41625</c:v>
              </c:pt>
              <c:pt idx="5119">
                <c:v>41625</c:v>
              </c:pt>
              <c:pt idx="5120">
                <c:v>41625</c:v>
              </c:pt>
              <c:pt idx="5121">
                <c:v>41625</c:v>
              </c:pt>
              <c:pt idx="5122">
                <c:v>41625</c:v>
              </c:pt>
              <c:pt idx="5123">
                <c:v>41625</c:v>
              </c:pt>
              <c:pt idx="5124">
                <c:v>41625</c:v>
              </c:pt>
              <c:pt idx="5125">
                <c:v>41625</c:v>
              </c:pt>
              <c:pt idx="5126">
                <c:v>41625</c:v>
              </c:pt>
              <c:pt idx="5127">
                <c:v>41625</c:v>
              </c:pt>
              <c:pt idx="5128">
                <c:v>41625</c:v>
              </c:pt>
              <c:pt idx="5129">
                <c:v>41625</c:v>
              </c:pt>
              <c:pt idx="5130">
                <c:v>41625</c:v>
              </c:pt>
              <c:pt idx="5131">
                <c:v>41625</c:v>
              </c:pt>
              <c:pt idx="5132">
                <c:v>41625</c:v>
              </c:pt>
              <c:pt idx="5133">
                <c:v>41625</c:v>
              </c:pt>
              <c:pt idx="5134">
                <c:v>41625</c:v>
              </c:pt>
              <c:pt idx="5135">
                <c:v>41625</c:v>
              </c:pt>
              <c:pt idx="5136">
                <c:v>41625</c:v>
              </c:pt>
              <c:pt idx="5137">
                <c:v>41625</c:v>
              </c:pt>
              <c:pt idx="5138">
                <c:v>41625</c:v>
              </c:pt>
              <c:pt idx="5139">
                <c:v>41625</c:v>
              </c:pt>
              <c:pt idx="5140">
                <c:v>41625</c:v>
              </c:pt>
              <c:pt idx="5141">
                <c:v>41625</c:v>
              </c:pt>
              <c:pt idx="5142">
                <c:v>41625</c:v>
              </c:pt>
              <c:pt idx="5143">
                <c:v>41625</c:v>
              </c:pt>
              <c:pt idx="5144">
                <c:v>41625</c:v>
              </c:pt>
              <c:pt idx="5145">
                <c:v>41625</c:v>
              </c:pt>
              <c:pt idx="5146">
                <c:v>41625</c:v>
              </c:pt>
              <c:pt idx="5147">
                <c:v>41625</c:v>
              </c:pt>
              <c:pt idx="5148">
                <c:v>41625</c:v>
              </c:pt>
              <c:pt idx="5149">
                <c:v>41625</c:v>
              </c:pt>
              <c:pt idx="5150">
                <c:v>41625</c:v>
              </c:pt>
              <c:pt idx="5151">
                <c:v>41625</c:v>
              </c:pt>
              <c:pt idx="5152">
                <c:v>41625</c:v>
              </c:pt>
              <c:pt idx="5153">
                <c:v>41625</c:v>
              </c:pt>
              <c:pt idx="5154">
                <c:v>41625</c:v>
              </c:pt>
              <c:pt idx="5155">
                <c:v>41625</c:v>
              </c:pt>
              <c:pt idx="5156">
                <c:v>41625</c:v>
              </c:pt>
              <c:pt idx="5157">
                <c:v>41625</c:v>
              </c:pt>
              <c:pt idx="5158">
                <c:v>41625</c:v>
              </c:pt>
              <c:pt idx="5159">
                <c:v>41625</c:v>
              </c:pt>
              <c:pt idx="5160">
                <c:v>41625</c:v>
              </c:pt>
              <c:pt idx="5161">
                <c:v>41625</c:v>
              </c:pt>
              <c:pt idx="5162">
                <c:v>41625</c:v>
              </c:pt>
              <c:pt idx="5163">
                <c:v>41625</c:v>
              </c:pt>
              <c:pt idx="5164">
                <c:v>41625</c:v>
              </c:pt>
              <c:pt idx="5165">
                <c:v>41625</c:v>
              </c:pt>
              <c:pt idx="5166">
                <c:v>41625</c:v>
              </c:pt>
              <c:pt idx="5167">
                <c:v>41625</c:v>
              </c:pt>
              <c:pt idx="5168">
                <c:v>41625</c:v>
              </c:pt>
              <c:pt idx="5169">
                <c:v>41625</c:v>
              </c:pt>
              <c:pt idx="5170">
                <c:v>41625</c:v>
              </c:pt>
              <c:pt idx="5171">
                <c:v>41625</c:v>
              </c:pt>
              <c:pt idx="5172">
                <c:v>41625</c:v>
              </c:pt>
              <c:pt idx="5173">
                <c:v>41625</c:v>
              </c:pt>
              <c:pt idx="5174">
                <c:v>41625</c:v>
              </c:pt>
              <c:pt idx="5175">
                <c:v>41625</c:v>
              </c:pt>
              <c:pt idx="5176">
                <c:v>41625</c:v>
              </c:pt>
              <c:pt idx="5177">
                <c:v>41625</c:v>
              </c:pt>
              <c:pt idx="5178">
                <c:v>41625</c:v>
              </c:pt>
              <c:pt idx="5179">
                <c:v>41625</c:v>
              </c:pt>
              <c:pt idx="5180">
                <c:v>41625</c:v>
              </c:pt>
              <c:pt idx="5181">
                <c:v>41625</c:v>
              </c:pt>
              <c:pt idx="5182">
                <c:v>41625</c:v>
              </c:pt>
              <c:pt idx="5183">
                <c:v>41625</c:v>
              </c:pt>
              <c:pt idx="5184">
                <c:v>41625</c:v>
              </c:pt>
              <c:pt idx="5185">
                <c:v>41625</c:v>
              </c:pt>
              <c:pt idx="5186">
                <c:v>41625</c:v>
              </c:pt>
              <c:pt idx="5187">
                <c:v>41625</c:v>
              </c:pt>
              <c:pt idx="5188">
                <c:v>41625</c:v>
              </c:pt>
              <c:pt idx="5189">
                <c:v>41625</c:v>
              </c:pt>
              <c:pt idx="5190">
                <c:v>41625</c:v>
              </c:pt>
              <c:pt idx="5191">
                <c:v>41625</c:v>
              </c:pt>
              <c:pt idx="5192">
                <c:v>41625</c:v>
              </c:pt>
              <c:pt idx="5193">
                <c:v>41625</c:v>
              </c:pt>
              <c:pt idx="5194">
                <c:v>41625</c:v>
              </c:pt>
              <c:pt idx="5195">
                <c:v>41625</c:v>
              </c:pt>
              <c:pt idx="5196">
                <c:v>41625</c:v>
              </c:pt>
              <c:pt idx="5197">
                <c:v>41625</c:v>
              </c:pt>
              <c:pt idx="5198">
                <c:v>41625</c:v>
              </c:pt>
              <c:pt idx="5199">
                <c:v>41625</c:v>
              </c:pt>
              <c:pt idx="5200">
                <c:v>41625</c:v>
              </c:pt>
              <c:pt idx="5201">
                <c:v>41625</c:v>
              </c:pt>
              <c:pt idx="5202">
                <c:v>41625</c:v>
              </c:pt>
              <c:pt idx="5203">
                <c:v>41625</c:v>
              </c:pt>
              <c:pt idx="5204">
                <c:v>41625</c:v>
              </c:pt>
              <c:pt idx="5205">
                <c:v>41625</c:v>
              </c:pt>
              <c:pt idx="5206">
                <c:v>41625</c:v>
              </c:pt>
              <c:pt idx="5207">
                <c:v>41625</c:v>
              </c:pt>
              <c:pt idx="5208">
                <c:v>41625</c:v>
              </c:pt>
              <c:pt idx="5209">
                <c:v>41625</c:v>
              </c:pt>
              <c:pt idx="5210">
                <c:v>41625</c:v>
              </c:pt>
              <c:pt idx="5211">
                <c:v>41625</c:v>
              </c:pt>
              <c:pt idx="5212">
                <c:v>41625</c:v>
              </c:pt>
              <c:pt idx="5213">
                <c:v>41625</c:v>
              </c:pt>
              <c:pt idx="5214">
                <c:v>41625</c:v>
              </c:pt>
              <c:pt idx="5215">
                <c:v>41625</c:v>
              </c:pt>
              <c:pt idx="5216">
                <c:v>41625</c:v>
              </c:pt>
              <c:pt idx="5217">
                <c:v>41625</c:v>
              </c:pt>
              <c:pt idx="5218">
                <c:v>41625</c:v>
              </c:pt>
              <c:pt idx="5219">
                <c:v>41625</c:v>
              </c:pt>
              <c:pt idx="5220">
                <c:v>41625</c:v>
              </c:pt>
              <c:pt idx="5221">
                <c:v>41625</c:v>
              </c:pt>
              <c:pt idx="5222">
                <c:v>41625</c:v>
              </c:pt>
              <c:pt idx="5223">
                <c:v>41625</c:v>
              </c:pt>
              <c:pt idx="5224">
                <c:v>41625</c:v>
              </c:pt>
              <c:pt idx="5225">
                <c:v>41625</c:v>
              </c:pt>
              <c:pt idx="5226">
                <c:v>41625</c:v>
              </c:pt>
              <c:pt idx="5227">
                <c:v>41625</c:v>
              </c:pt>
              <c:pt idx="5228">
                <c:v>41625</c:v>
              </c:pt>
              <c:pt idx="5229">
                <c:v>41625</c:v>
              </c:pt>
              <c:pt idx="5230">
                <c:v>41625</c:v>
              </c:pt>
              <c:pt idx="5231">
                <c:v>41625</c:v>
              </c:pt>
              <c:pt idx="5232">
                <c:v>41625</c:v>
              </c:pt>
              <c:pt idx="5233">
                <c:v>41625</c:v>
              </c:pt>
              <c:pt idx="5234">
                <c:v>41625</c:v>
              </c:pt>
              <c:pt idx="5235">
                <c:v>41625</c:v>
              </c:pt>
              <c:pt idx="5236">
                <c:v>41625</c:v>
              </c:pt>
              <c:pt idx="5237">
                <c:v>41625</c:v>
              </c:pt>
              <c:pt idx="5238">
                <c:v>41625</c:v>
              </c:pt>
              <c:pt idx="5239">
                <c:v>41625</c:v>
              </c:pt>
              <c:pt idx="5240">
                <c:v>41625</c:v>
              </c:pt>
              <c:pt idx="5241">
                <c:v>41625</c:v>
              </c:pt>
              <c:pt idx="5242">
                <c:v>41625</c:v>
              </c:pt>
              <c:pt idx="5243">
                <c:v>41625</c:v>
              </c:pt>
              <c:pt idx="5244">
                <c:v>41625</c:v>
              </c:pt>
              <c:pt idx="5245">
                <c:v>41625</c:v>
              </c:pt>
              <c:pt idx="5246">
                <c:v>41625</c:v>
              </c:pt>
              <c:pt idx="5247">
                <c:v>41625</c:v>
              </c:pt>
              <c:pt idx="5248">
                <c:v>41625</c:v>
              </c:pt>
              <c:pt idx="5249">
                <c:v>41625</c:v>
              </c:pt>
              <c:pt idx="5250">
                <c:v>41625</c:v>
              </c:pt>
              <c:pt idx="5251">
                <c:v>41625</c:v>
              </c:pt>
              <c:pt idx="5252">
                <c:v>41625</c:v>
              </c:pt>
              <c:pt idx="5253">
                <c:v>41625</c:v>
              </c:pt>
              <c:pt idx="5254">
                <c:v>41625</c:v>
              </c:pt>
              <c:pt idx="5255">
                <c:v>41625</c:v>
              </c:pt>
              <c:pt idx="5256">
                <c:v>41625</c:v>
              </c:pt>
              <c:pt idx="5257">
                <c:v>41625</c:v>
              </c:pt>
              <c:pt idx="5258">
                <c:v>41625</c:v>
              </c:pt>
              <c:pt idx="5259">
                <c:v>41625</c:v>
              </c:pt>
              <c:pt idx="5260">
                <c:v>41625</c:v>
              </c:pt>
              <c:pt idx="5261">
                <c:v>41625</c:v>
              </c:pt>
              <c:pt idx="5262">
                <c:v>41625</c:v>
              </c:pt>
              <c:pt idx="5263">
                <c:v>41625</c:v>
              </c:pt>
              <c:pt idx="5264">
                <c:v>41625</c:v>
              </c:pt>
              <c:pt idx="5265">
                <c:v>41625</c:v>
              </c:pt>
              <c:pt idx="5266">
                <c:v>41625</c:v>
              </c:pt>
              <c:pt idx="5267">
                <c:v>41625</c:v>
              </c:pt>
              <c:pt idx="5268">
                <c:v>41625</c:v>
              </c:pt>
              <c:pt idx="5269">
                <c:v>41625</c:v>
              </c:pt>
              <c:pt idx="5270">
                <c:v>41625</c:v>
              </c:pt>
              <c:pt idx="5271">
                <c:v>41625</c:v>
              </c:pt>
              <c:pt idx="5272">
                <c:v>41625</c:v>
              </c:pt>
              <c:pt idx="5273">
                <c:v>41625</c:v>
              </c:pt>
              <c:pt idx="5274">
                <c:v>41625</c:v>
              </c:pt>
              <c:pt idx="5275">
                <c:v>41625</c:v>
              </c:pt>
              <c:pt idx="5276">
                <c:v>41625</c:v>
              </c:pt>
              <c:pt idx="5277">
                <c:v>41580</c:v>
              </c:pt>
              <c:pt idx="5278">
                <c:v>41580</c:v>
              </c:pt>
              <c:pt idx="5279">
                <c:v>41580</c:v>
              </c:pt>
              <c:pt idx="5280">
                <c:v>41580</c:v>
              </c:pt>
              <c:pt idx="5281">
                <c:v>41580</c:v>
              </c:pt>
              <c:pt idx="5282">
                <c:v>41580</c:v>
              </c:pt>
              <c:pt idx="5283">
                <c:v>41580</c:v>
              </c:pt>
              <c:pt idx="5284">
                <c:v>41580</c:v>
              </c:pt>
              <c:pt idx="5285">
                <c:v>41580</c:v>
              </c:pt>
              <c:pt idx="5286">
                <c:v>41580</c:v>
              </c:pt>
              <c:pt idx="5287">
                <c:v>41580</c:v>
              </c:pt>
              <c:pt idx="5288">
                <c:v>41580</c:v>
              </c:pt>
              <c:pt idx="5289">
                <c:v>41580</c:v>
              </c:pt>
              <c:pt idx="5290">
                <c:v>41580</c:v>
              </c:pt>
              <c:pt idx="5291">
                <c:v>41580</c:v>
              </c:pt>
              <c:pt idx="5292">
                <c:v>41580</c:v>
              </c:pt>
              <c:pt idx="5293">
                <c:v>41580</c:v>
              </c:pt>
              <c:pt idx="5294">
                <c:v>41580</c:v>
              </c:pt>
              <c:pt idx="5295">
                <c:v>41580</c:v>
              </c:pt>
              <c:pt idx="5296">
                <c:v>41580</c:v>
              </c:pt>
              <c:pt idx="5297">
                <c:v>41580</c:v>
              </c:pt>
              <c:pt idx="5298">
                <c:v>41580</c:v>
              </c:pt>
              <c:pt idx="5299">
                <c:v>41580</c:v>
              </c:pt>
              <c:pt idx="5300">
                <c:v>41580</c:v>
              </c:pt>
              <c:pt idx="5301">
                <c:v>41580</c:v>
              </c:pt>
              <c:pt idx="5302">
                <c:v>41580</c:v>
              </c:pt>
              <c:pt idx="5303">
                <c:v>41208.75</c:v>
              </c:pt>
              <c:pt idx="5304">
                <c:v>41208.75</c:v>
              </c:pt>
              <c:pt idx="5305">
                <c:v>41208.75</c:v>
              </c:pt>
              <c:pt idx="5306">
                <c:v>41208.75</c:v>
              </c:pt>
              <c:pt idx="5307">
                <c:v>41208.75</c:v>
              </c:pt>
              <c:pt idx="5308">
                <c:v>41208.75</c:v>
              </c:pt>
              <c:pt idx="5309">
                <c:v>41208.75</c:v>
              </c:pt>
              <c:pt idx="5310">
                <c:v>41208.75</c:v>
              </c:pt>
              <c:pt idx="5311">
                <c:v>41208.75</c:v>
              </c:pt>
              <c:pt idx="5312">
                <c:v>41208.75</c:v>
              </c:pt>
              <c:pt idx="5313">
                <c:v>41208.75</c:v>
              </c:pt>
              <c:pt idx="5314">
                <c:v>41208.75</c:v>
              </c:pt>
              <c:pt idx="5315">
                <c:v>41208.75</c:v>
              </c:pt>
              <c:pt idx="5316">
                <c:v>41208.75</c:v>
              </c:pt>
              <c:pt idx="5317">
                <c:v>41208.75</c:v>
              </c:pt>
              <c:pt idx="5318">
                <c:v>41208.75</c:v>
              </c:pt>
              <c:pt idx="5319">
                <c:v>41208.75</c:v>
              </c:pt>
              <c:pt idx="5320">
                <c:v>41208.75</c:v>
              </c:pt>
              <c:pt idx="5321">
                <c:v>41208.75</c:v>
              </c:pt>
              <c:pt idx="5322">
                <c:v>41208.75</c:v>
              </c:pt>
              <c:pt idx="5323">
                <c:v>41208.75</c:v>
              </c:pt>
              <c:pt idx="5324">
                <c:v>41208.75</c:v>
              </c:pt>
              <c:pt idx="5325">
                <c:v>41208.75</c:v>
              </c:pt>
              <c:pt idx="5326">
                <c:v>41208.75</c:v>
              </c:pt>
              <c:pt idx="5327">
                <c:v>41208.75</c:v>
              </c:pt>
              <c:pt idx="5328">
                <c:v>41208.75</c:v>
              </c:pt>
              <c:pt idx="5329">
                <c:v>41208.75</c:v>
              </c:pt>
              <c:pt idx="5330">
                <c:v>41208.75</c:v>
              </c:pt>
              <c:pt idx="5331">
                <c:v>41208.75</c:v>
              </c:pt>
              <c:pt idx="5332">
                <c:v>41208.75</c:v>
              </c:pt>
              <c:pt idx="5333">
                <c:v>41208.75</c:v>
              </c:pt>
              <c:pt idx="5334">
                <c:v>41208.75</c:v>
              </c:pt>
              <c:pt idx="5335">
                <c:v>41208.75</c:v>
              </c:pt>
              <c:pt idx="5336">
                <c:v>41208.75</c:v>
              </c:pt>
              <c:pt idx="5337">
                <c:v>41208.75</c:v>
              </c:pt>
              <c:pt idx="5338">
                <c:v>41208.75</c:v>
              </c:pt>
              <c:pt idx="5339">
                <c:v>41208.75</c:v>
              </c:pt>
              <c:pt idx="5340">
                <c:v>41208.75</c:v>
              </c:pt>
              <c:pt idx="5341">
                <c:v>41208.75</c:v>
              </c:pt>
              <c:pt idx="5342">
                <c:v>41208.75</c:v>
              </c:pt>
              <c:pt idx="5343">
                <c:v>41208.75</c:v>
              </c:pt>
              <c:pt idx="5344">
                <c:v>41208.75</c:v>
              </c:pt>
              <c:pt idx="5345">
                <c:v>41208.75</c:v>
              </c:pt>
              <c:pt idx="5346">
                <c:v>41208.75</c:v>
              </c:pt>
              <c:pt idx="5347">
                <c:v>41208.75</c:v>
              </c:pt>
              <c:pt idx="5348">
                <c:v>41208.75</c:v>
              </c:pt>
              <c:pt idx="5349">
                <c:v>41208.75</c:v>
              </c:pt>
              <c:pt idx="5350">
                <c:v>41208.75</c:v>
              </c:pt>
              <c:pt idx="5351">
                <c:v>41208.75</c:v>
              </c:pt>
              <c:pt idx="5352">
                <c:v>41208.75</c:v>
              </c:pt>
              <c:pt idx="5353">
                <c:v>41208.75</c:v>
              </c:pt>
              <c:pt idx="5354">
                <c:v>41208.75</c:v>
              </c:pt>
              <c:pt idx="5355">
                <c:v>41208.75</c:v>
              </c:pt>
              <c:pt idx="5356">
                <c:v>41208.75</c:v>
              </c:pt>
              <c:pt idx="5357">
                <c:v>41208.75</c:v>
              </c:pt>
              <c:pt idx="5358">
                <c:v>41208.75</c:v>
              </c:pt>
              <c:pt idx="5359">
                <c:v>41208.75</c:v>
              </c:pt>
              <c:pt idx="5360">
                <c:v>40837.5</c:v>
              </c:pt>
              <c:pt idx="5361">
                <c:v>40837.5</c:v>
              </c:pt>
              <c:pt idx="5362">
                <c:v>40837.5</c:v>
              </c:pt>
              <c:pt idx="5363">
                <c:v>40837.5</c:v>
              </c:pt>
              <c:pt idx="5364">
                <c:v>40837.5</c:v>
              </c:pt>
              <c:pt idx="5365">
                <c:v>40837.5</c:v>
              </c:pt>
              <c:pt idx="5366">
                <c:v>40837.5</c:v>
              </c:pt>
              <c:pt idx="5367">
                <c:v>40837.5</c:v>
              </c:pt>
              <c:pt idx="5368">
                <c:v>40837.5</c:v>
              </c:pt>
              <c:pt idx="5369">
                <c:v>40837.5</c:v>
              </c:pt>
              <c:pt idx="5370">
                <c:v>40837.5</c:v>
              </c:pt>
              <c:pt idx="5371">
                <c:v>40837.5</c:v>
              </c:pt>
              <c:pt idx="5372">
                <c:v>40837.5</c:v>
              </c:pt>
              <c:pt idx="5373">
                <c:v>40837.5</c:v>
              </c:pt>
              <c:pt idx="5374">
                <c:v>40837.5</c:v>
              </c:pt>
              <c:pt idx="5375">
                <c:v>40837.5</c:v>
              </c:pt>
              <c:pt idx="5376">
                <c:v>40837.5</c:v>
              </c:pt>
              <c:pt idx="5377">
                <c:v>40837.5</c:v>
              </c:pt>
              <c:pt idx="5378">
                <c:v>40837.5</c:v>
              </c:pt>
              <c:pt idx="5379">
                <c:v>40837.5</c:v>
              </c:pt>
              <c:pt idx="5380">
                <c:v>40837.5</c:v>
              </c:pt>
              <c:pt idx="5381">
                <c:v>40837.5</c:v>
              </c:pt>
              <c:pt idx="5382">
                <c:v>40837.5</c:v>
              </c:pt>
              <c:pt idx="5383">
                <c:v>40837.5</c:v>
              </c:pt>
              <c:pt idx="5384">
                <c:v>40837.5</c:v>
              </c:pt>
              <c:pt idx="5385">
                <c:v>40837.5</c:v>
              </c:pt>
              <c:pt idx="5386">
                <c:v>40837.5</c:v>
              </c:pt>
              <c:pt idx="5387">
                <c:v>40837.5</c:v>
              </c:pt>
              <c:pt idx="5388">
                <c:v>40837.5</c:v>
              </c:pt>
              <c:pt idx="5389">
                <c:v>40837.5</c:v>
              </c:pt>
              <c:pt idx="5390">
                <c:v>40837.5</c:v>
              </c:pt>
              <c:pt idx="5391">
                <c:v>40837.5</c:v>
              </c:pt>
              <c:pt idx="5392">
                <c:v>40837.5</c:v>
              </c:pt>
              <c:pt idx="5393">
                <c:v>40837.5</c:v>
              </c:pt>
              <c:pt idx="5394">
                <c:v>40837.5</c:v>
              </c:pt>
              <c:pt idx="5395">
                <c:v>40837.5</c:v>
              </c:pt>
              <c:pt idx="5396">
                <c:v>40837.5</c:v>
              </c:pt>
              <c:pt idx="5397">
                <c:v>40837.5</c:v>
              </c:pt>
              <c:pt idx="5398">
                <c:v>40837.5</c:v>
              </c:pt>
              <c:pt idx="5399">
                <c:v>40837.5</c:v>
              </c:pt>
              <c:pt idx="5400">
                <c:v>40837.5</c:v>
              </c:pt>
              <c:pt idx="5401">
                <c:v>40837.5</c:v>
              </c:pt>
              <c:pt idx="5402">
                <c:v>40837.5</c:v>
              </c:pt>
              <c:pt idx="5403">
                <c:v>40837.5</c:v>
              </c:pt>
              <c:pt idx="5404">
                <c:v>40837.5</c:v>
              </c:pt>
              <c:pt idx="5405">
                <c:v>40837.5</c:v>
              </c:pt>
              <c:pt idx="5406">
                <c:v>40837.5</c:v>
              </c:pt>
              <c:pt idx="5407">
                <c:v>40837.5</c:v>
              </c:pt>
              <c:pt idx="5408">
                <c:v>40837.5</c:v>
              </c:pt>
              <c:pt idx="5409">
                <c:v>40837.5</c:v>
              </c:pt>
              <c:pt idx="5410">
                <c:v>40837.5</c:v>
              </c:pt>
              <c:pt idx="5411">
                <c:v>40837.5</c:v>
              </c:pt>
              <c:pt idx="5412">
                <c:v>40837.5</c:v>
              </c:pt>
              <c:pt idx="5413">
                <c:v>40837.5</c:v>
              </c:pt>
              <c:pt idx="5414">
                <c:v>40837.5</c:v>
              </c:pt>
              <c:pt idx="5415">
                <c:v>40837.5</c:v>
              </c:pt>
              <c:pt idx="5416">
                <c:v>40837.5</c:v>
              </c:pt>
              <c:pt idx="5417">
                <c:v>40837.5</c:v>
              </c:pt>
              <c:pt idx="5418">
                <c:v>40837.5</c:v>
              </c:pt>
              <c:pt idx="5419">
                <c:v>40837.5</c:v>
              </c:pt>
              <c:pt idx="5420">
                <c:v>40837.5</c:v>
              </c:pt>
              <c:pt idx="5421">
                <c:v>40837.5</c:v>
              </c:pt>
              <c:pt idx="5422">
                <c:v>40837.5</c:v>
              </c:pt>
              <c:pt idx="5423">
                <c:v>40837.5</c:v>
              </c:pt>
              <c:pt idx="5424">
                <c:v>40837.5</c:v>
              </c:pt>
              <c:pt idx="5425">
                <c:v>40837.5</c:v>
              </c:pt>
              <c:pt idx="5426">
                <c:v>40837.5</c:v>
              </c:pt>
              <c:pt idx="5427">
                <c:v>40837.5</c:v>
              </c:pt>
              <c:pt idx="5428">
                <c:v>40837.5</c:v>
              </c:pt>
              <c:pt idx="5429">
                <c:v>40837.5</c:v>
              </c:pt>
              <c:pt idx="5430">
                <c:v>40837.5</c:v>
              </c:pt>
              <c:pt idx="5431">
                <c:v>40837.5</c:v>
              </c:pt>
              <c:pt idx="5432">
                <c:v>40837.5</c:v>
              </c:pt>
              <c:pt idx="5433">
                <c:v>40837.5</c:v>
              </c:pt>
              <c:pt idx="5434">
                <c:v>40837.5</c:v>
              </c:pt>
              <c:pt idx="5435">
                <c:v>40837.5</c:v>
              </c:pt>
              <c:pt idx="5436">
                <c:v>40837.5</c:v>
              </c:pt>
              <c:pt idx="5437">
                <c:v>40837.5</c:v>
              </c:pt>
              <c:pt idx="5438">
                <c:v>40837.5</c:v>
              </c:pt>
              <c:pt idx="5439">
                <c:v>40837.5</c:v>
              </c:pt>
              <c:pt idx="5440">
                <c:v>40837.5</c:v>
              </c:pt>
              <c:pt idx="5441">
                <c:v>40837.5</c:v>
              </c:pt>
              <c:pt idx="5442">
                <c:v>40837.5</c:v>
              </c:pt>
              <c:pt idx="5443">
                <c:v>40837.5</c:v>
              </c:pt>
              <c:pt idx="5444">
                <c:v>40837.5</c:v>
              </c:pt>
              <c:pt idx="5445">
                <c:v>40837.5</c:v>
              </c:pt>
              <c:pt idx="5446">
                <c:v>40837.5</c:v>
              </c:pt>
              <c:pt idx="5447">
                <c:v>40837.5</c:v>
              </c:pt>
              <c:pt idx="5448">
                <c:v>40837.5</c:v>
              </c:pt>
              <c:pt idx="5449">
                <c:v>40837.5</c:v>
              </c:pt>
              <c:pt idx="5450">
                <c:v>40837.5</c:v>
              </c:pt>
              <c:pt idx="5451">
                <c:v>40837.5</c:v>
              </c:pt>
              <c:pt idx="5452">
                <c:v>40837.5</c:v>
              </c:pt>
              <c:pt idx="5453">
                <c:v>40837.5</c:v>
              </c:pt>
              <c:pt idx="5454">
                <c:v>40837.5</c:v>
              </c:pt>
              <c:pt idx="5455">
                <c:v>40837.5</c:v>
              </c:pt>
              <c:pt idx="5456">
                <c:v>40837.5</c:v>
              </c:pt>
              <c:pt idx="5457">
                <c:v>40837.5</c:v>
              </c:pt>
              <c:pt idx="5458">
                <c:v>40837.5</c:v>
              </c:pt>
              <c:pt idx="5459">
                <c:v>40837.5</c:v>
              </c:pt>
              <c:pt idx="5460">
                <c:v>40837.5</c:v>
              </c:pt>
              <c:pt idx="5461">
                <c:v>40837.5</c:v>
              </c:pt>
              <c:pt idx="5462">
                <c:v>40837.5</c:v>
              </c:pt>
              <c:pt idx="5463">
                <c:v>40837.5</c:v>
              </c:pt>
              <c:pt idx="5464">
                <c:v>40837.5</c:v>
              </c:pt>
              <c:pt idx="5465">
                <c:v>40837.5</c:v>
              </c:pt>
              <c:pt idx="5466">
                <c:v>40837.5</c:v>
              </c:pt>
              <c:pt idx="5467">
                <c:v>40837.5</c:v>
              </c:pt>
              <c:pt idx="5468">
                <c:v>40837.5</c:v>
              </c:pt>
              <c:pt idx="5469">
                <c:v>40837.5</c:v>
              </c:pt>
              <c:pt idx="5470">
                <c:v>40837.5</c:v>
              </c:pt>
              <c:pt idx="5471">
                <c:v>40837.5</c:v>
              </c:pt>
              <c:pt idx="5472">
                <c:v>40837.5</c:v>
              </c:pt>
              <c:pt idx="5473">
                <c:v>40837.5</c:v>
              </c:pt>
              <c:pt idx="5474">
                <c:v>40837.5</c:v>
              </c:pt>
              <c:pt idx="5475">
                <c:v>40837.5</c:v>
              </c:pt>
              <c:pt idx="5476">
                <c:v>40837.5</c:v>
              </c:pt>
              <c:pt idx="5477">
                <c:v>40837.5</c:v>
              </c:pt>
              <c:pt idx="5478">
                <c:v>40837.5</c:v>
              </c:pt>
              <c:pt idx="5479">
                <c:v>40837.5</c:v>
              </c:pt>
              <c:pt idx="5480">
                <c:v>40837.5</c:v>
              </c:pt>
              <c:pt idx="5481">
                <c:v>40837.5</c:v>
              </c:pt>
              <c:pt idx="5482">
                <c:v>40837.5</c:v>
              </c:pt>
              <c:pt idx="5483">
                <c:v>40837.5</c:v>
              </c:pt>
              <c:pt idx="5484">
                <c:v>40837.5</c:v>
              </c:pt>
              <c:pt idx="5485">
                <c:v>40837.5</c:v>
              </c:pt>
              <c:pt idx="5486">
                <c:v>40837.5</c:v>
              </c:pt>
              <c:pt idx="5487">
                <c:v>40837.5</c:v>
              </c:pt>
              <c:pt idx="5488">
                <c:v>40837.5</c:v>
              </c:pt>
              <c:pt idx="5489">
                <c:v>40837.5</c:v>
              </c:pt>
              <c:pt idx="5490">
                <c:v>40837.5</c:v>
              </c:pt>
              <c:pt idx="5491">
                <c:v>40837.5</c:v>
              </c:pt>
              <c:pt idx="5492">
                <c:v>40837.5</c:v>
              </c:pt>
              <c:pt idx="5493">
                <c:v>40837.5</c:v>
              </c:pt>
              <c:pt idx="5494">
                <c:v>40837.5</c:v>
              </c:pt>
              <c:pt idx="5495">
                <c:v>40837.5</c:v>
              </c:pt>
              <c:pt idx="5496">
                <c:v>40837.5</c:v>
              </c:pt>
              <c:pt idx="5497">
                <c:v>40837.5</c:v>
              </c:pt>
              <c:pt idx="5498">
                <c:v>40837.5</c:v>
              </c:pt>
              <c:pt idx="5499">
                <c:v>40837.5</c:v>
              </c:pt>
              <c:pt idx="5500">
                <c:v>40837.5</c:v>
              </c:pt>
              <c:pt idx="5501">
                <c:v>40837.5</c:v>
              </c:pt>
              <c:pt idx="5502">
                <c:v>40837.5</c:v>
              </c:pt>
              <c:pt idx="5503">
                <c:v>40837.5</c:v>
              </c:pt>
              <c:pt idx="5504">
                <c:v>40837.5</c:v>
              </c:pt>
              <c:pt idx="5505">
                <c:v>40837.5</c:v>
              </c:pt>
              <c:pt idx="5506">
                <c:v>40837.5</c:v>
              </c:pt>
              <c:pt idx="5507">
                <c:v>40837.5</c:v>
              </c:pt>
              <c:pt idx="5508">
                <c:v>40837.5</c:v>
              </c:pt>
              <c:pt idx="5509">
                <c:v>40837.5</c:v>
              </c:pt>
              <c:pt idx="5510">
                <c:v>40837.5</c:v>
              </c:pt>
              <c:pt idx="5511">
                <c:v>40837.5</c:v>
              </c:pt>
              <c:pt idx="5512">
                <c:v>40837.5</c:v>
              </c:pt>
              <c:pt idx="5513">
                <c:v>40837.5</c:v>
              </c:pt>
              <c:pt idx="5514">
                <c:v>40837.5</c:v>
              </c:pt>
              <c:pt idx="5515">
                <c:v>40837.5</c:v>
              </c:pt>
              <c:pt idx="5516">
                <c:v>40837.5</c:v>
              </c:pt>
              <c:pt idx="5517">
                <c:v>40837.5</c:v>
              </c:pt>
              <c:pt idx="5518">
                <c:v>40837.5</c:v>
              </c:pt>
              <c:pt idx="5519">
                <c:v>40837.5</c:v>
              </c:pt>
              <c:pt idx="5520">
                <c:v>40837.5</c:v>
              </c:pt>
              <c:pt idx="5521">
                <c:v>40837.5</c:v>
              </c:pt>
              <c:pt idx="5522">
                <c:v>40837.5</c:v>
              </c:pt>
              <c:pt idx="5523">
                <c:v>40837.5</c:v>
              </c:pt>
              <c:pt idx="5524">
                <c:v>40837.5</c:v>
              </c:pt>
              <c:pt idx="5525">
                <c:v>40837.5</c:v>
              </c:pt>
              <c:pt idx="5526">
                <c:v>40837.5</c:v>
              </c:pt>
              <c:pt idx="5527">
                <c:v>40837.5</c:v>
              </c:pt>
              <c:pt idx="5528">
                <c:v>40837.5</c:v>
              </c:pt>
              <c:pt idx="5529">
                <c:v>40837.5</c:v>
              </c:pt>
              <c:pt idx="5530">
                <c:v>40837.5</c:v>
              </c:pt>
              <c:pt idx="5531">
                <c:v>40837.5</c:v>
              </c:pt>
              <c:pt idx="5532">
                <c:v>40837.5</c:v>
              </c:pt>
              <c:pt idx="5533">
                <c:v>40837.5</c:v>
              </c:pt>
              <c:pt idx="5534">
                <c:v>40837.5</c:v>
              </c:pt>
              <c:pt idx="5535">
                <c:v>40837.5</c:v>
              </c:pt>
              <c:pt idx="5536">
                <c:v>40837.5</c:v>
              </c:pt>
              <c:pt idx="5537">
                <c:v>40837.5</c:v>
              </c:pt>
              <c:pt idx="5538">
                <c:v>40837.5</c:v>
              </c:pt>
              <c:pt idx="5539">
                <c:v>40837.5</c:v>
              </c:pt>
              <c:pt idx="5540">
                <c:v>40837.5</c:v>
              </c:pt>
              <c:pt idx="5541">
                <c:v>40837.5</c:v>
              </c:pt>
              <c:pt idx="5542">
                <c:v>40837.5</c:v>
              </c:pt>
              <c:pt idx="5543">
                <c:v>40837.5</c:v>
              </c:pt>
              <c:pt idx="5544">
                <c:v>40837.5</c:v>
              </c:pt>
              <c:pt idx="5545">
                <c:v>40837.5</c:v>
              </c:pt>
              <c:pt idx="5546">
                <c:v>40837.5</c:v>
              </c:pt>
              <c:pt idx="5547">
                <c:v>40837.5</c:v>
              </c:pt>
              <c:pt idx="5548">
                <c:v>40837.5</c:v>
              </c:pt>
              <c:pt idx="5549">
                <c:v>40837.5</c:v>
              </c:pt>
              <c:pt idx="5550">
                <c:v>40837.5</c:v>
              </c:pt>
              <c:pt idx="5551">
                <c:v>40837.5</c:v>
              </c:pt>
              <c:pt idx="5552">
                <c:v>40837.5</c:v>
              </c:pt>
              <c:pt idx="5553">
                <c:v>40837.5</c:v>
              </c:pt>
              <c:pt idx="5554">
                <c:v>40837.5</c:v>
              </c:pt>
              <c:pt idx="5555">
                <c:v>40837.5</c:v>
              </c:pt>
              <c:pt idx="5556">
                <c:v>40837.5</c:v>
              </c:pt>
              <c:pt idx="5557">
                <c:v>40837.5</c:v>
              </c:pt>
              <c:pt idx="5558">
                <c:v>40837.5</c:v>
              </c:pt>
              <c:pt idx="5559">
                <c:v>40837.5</c:v>
              </c:pt>
              <c:pt idx="5560">
                <c:v>40837.5</c:v>
              </c:pt>
              <c:pt idx="5561">
                <c:v>40837.5</c:v>
              </c:pt>
              <c:pt idx="5562">
                <c:v>40837.5</c:v>
              </c:pt>
              <c:pt idx="5563">
                <c:v>40837.5</c:v>
              </c:pt>
              <c:pt idx="5564">
                <c:v>40837.5</c:v>
              </c:pt>
              <c:pt idx="5565">
                <c:v>40837.5</c:v>
              </c:pt>
              <c:pt idx="5566">
                <c:v>40837.5</c:v>
              </c:pt>
              <c:pt idx="5567">
                <c:v>40837.5</c:v>
              </c:pt>
              <c:pt idx="5568">
                <c:v>40837.5</c:v>
              </c:pt>
              <c:pt idx="5569">
                <c:v>40837.5</c:v>
              </c:pt>
              <c:pt idx="5570">
                <c:v>40837.5</c:v>
              </c:pt>
              <c:pt idx="5571">
                <c:v>40837.5</c:v>
              </c:pt>
              <c:pt idx="5572">
                <c:v>40837.5</c:v>
              </c:pt>
              <c:pt idx="5573">
                <c:v>40837.5</c:v>
              </c:pt>
              <c:pt idx="5574">
                <c:v>40837.5</c:v>
              </c:pt>
              <c:pt idx="5575">
                <c:v>40837.5</c:v>
              </c:pt>
              <c:pt idx="5576">
                <c:v>40837.5</c:v>
              </c:pt>
              <c:pt idx="5577">
                <c:v>40837.5</c:v>
              </c:pt>
              <c:pt idx="5578">
                <c:v>40837.5</c:v>
              </c:pt>
              <c:pt idx="5579">
                <c:v>40837.5</c:v>
              </c:pt>
              <c:pt idx="5580">
                <c:v>40837.5</c:v>
              </c:pt>
              <c:pt idx="5581">
                <c:v>40837.5</c:v>
              </c:pt>
              <c:pt idx="5582">
                <c:v>40837.5</c:v>
              </c:pt>
              <c:pt idx="5583">
                <c:v>40837.5</c:v>
              </c:pt>
              <c:pt idx="5584">
                <c:v>40837.5</c:v>
              </c:pt>
              <c:pt idx="5585">
                <c:v>40837.5</c:v>
              </c:pt>
              <c:pt idx="5586">
                <c:v>40837.5</c:v>
              </c:pt>
              <c:pt idx="5587">
                <c:v>40837.5</c:v>
              </c:pt>
              <c:pt idx="5588">
                <c:v>40837.5</c:v>
              </c:pt>
              <c:pt idx="5589">
                <c:v>40837.5</c:v>
              </c:pt>
              <c:pt idx="5590">
                <c:v>40837.5</c:v>
              </c:pt>
              <c:pt idx="5591">
                <c:v>40837.5</c:v>
              </c:pt>
              <c:pt idx="5592">
                <c:v>40837.5</c:v>
              </c:pt>
              <c:pt idx="5593">
                <c:v>40837.5</c:v>
              </c:pt>
              <c:pt idx="5594">
                <c:v>40837.5</c:v>
              </c:pt>
              <c:pt idx="5595">
                <c:v>40837.5</c:v>
              </c:pt>
              <c:pt idx="5596">
                <c:v>40837.5</c:v>
              </c:pt>
              <c:pt idx="5597">
                <c:v>40837.5</c:v>
              </c:pt>
              <c:pt idx="5598">
                <c:v>40837.5</c:v>
              </c:pt>
              <c:pt idx="5599">
                <c:v>40837.5</c:v>
              </c:pt>
              <c:pt idx="5600">
                <c:v>40837.5</c:v>
              </c:pt>
              <c:pt idx="5601">
                <c:v>40837.5</c:v>
              </c:pt>
              <c:pt idx="5602">
                <c:v>40837.5</c:v>
              </c:pt>
              <c:pt idx="5603">
                <c:v>40837.5</c:v>
              </c:pt>
              <c:pt idx="5604">
                <c:v>40837.5</c:v>
              </c:pt>
              <c:pt idx="5605">
                <c:v>40837.5</c:v>
              </c:pt>
              <c:pt idx="5606">
                <c:v>40837.5</c:v>
              </c:pt>
              <c:pt idx="5607">
                <c:v>40837.5</c:v>
              </c:pt>
              <c:pt idx="5608">
                <c:v>40837.5</c:v>
              </c:pt>
              <c:pt idx="5609">
                <c:v>40837.5</c:v>
              </c:pt>
              <c:pt idx="5610">
                <c:v>40837.5</c:v>
              </c:pt>
              <c:pt idx="5611">
                <c:v>40837.5</c:v>
              </c:pt>
              <c:pt idx="5612">
                <c:v>40837.5</c:v>
              </c:pt>
              <c:pt idx="5613">
                <c:v>40837.5</c:v>
              </c:pt>
              <c:pt idx="5614">
                <c:v>40837.5</c:v>
              </c:pt>
              <c:pt idx="5615">
                <c:v>40837.5</c:v>
              </c:pt>
              <c:pt idx="5616">
                <c:v>40837.5</c:v>
              </c:pt>
              <c:pt idx="5617">
                <c:v>40837.5</c:v>
              </c:pt>
              <c:pt idx="5618">
                <c:v>40837.5</c:v>
              </c:pt>
              <c:pt idx="5619">
                <c:v>40837.5</c:v>
              </c:pt>
              <c:pt idx="5620">
                <c:v>40837.5</c:v>
              </c:pt>
              <c:pt idx="5621">
                <c:v>40837.5</c:v>
              </c:pt>
              <c:pt idx="5622">
                <c:v>40837.5</c:v>
              </c:pt>
              <c:pt idx="5623">
                <c:v>40837.5</c:v>
              </c:pt>
              <c:pt idx="5624">
                <c:v>40837.5</c:v>
              </c:pt>
              <c:pt idx="5625">
                <c:v>40837.5</c:v>
              </c:pt>
              <c:pt idx="5626">
                <c:v>40837.5</c:v>
              </c:pt>
              <c:pt idx="5627">
                <c:v>40837.5</c:v>
              </c:pt>
              <c:pt idx="5628">
                <c:v>40837.5</c:v>
              </c:pt>
              <c:pt idx="5629">
                <c:v>40837.5</c:v>
              </c:pt>
              <c:pt idx="5630">
                <c:v>40837.5</c:v>
              </c:pt>
              <c:pt idx="5631">
                <c:v>40837.5</c:v>
              </c:pt>
              <c:pt idx="5632">
                <c:v>40837.5</c:v>
              </c:pt>
              <c:pt idx="5633">
                <c:v>40837.5</c:v>
              </c:pt>
              <c:pt idx="5634">
                <c:v>40837.5</c:v>
              </c:pt>
              <c:pt idx="5635">
                <c:v>40837.5</c:v>
              </c:pt>
              <c:pt idx="5636">
                <c:v>40837.5</c:v>
              </c:pt>
              <c:pt idx="5637">
                <c:v>40837.5</c:v>
              </c:pt>
              <c:pt idx="5638">
                <c:v>40837.5</c:v>
              </c:pt>
              <c:pt idx="5639">
                <c:v>40837.5</c:v>
              </c:pt>
              <c:pt idx="5640">
                <c:v>40837.5</c:v>
              </c:pt>
              <c:pt idx="5641">
                <c:v>40837.5</c:v>
              </c:pt>
              <c:pt idx="5642">
                <c:v>40837.5</c:v>
              </c:pt>
              <c:pt idx="5643">
                <c:v>40837.5</c:v>
              </c:pt>
              <c:pt idx="5644">
                <c:v>40837.5</c:v>
              </c:pt>
              <c:pt idx="5645">
                <c:v>40837.5</c:v>
              </c:pt>
              <c:pt idx="5646">
                <c:v>40837.5</c:v>
              </c:pt>
              <c:pt idx="5647">
                <c:v>40837.5</c:v>
              </c:pt>
              <c:pt idx="5648">
                <c:v>40837.5</c:v>
              </c:pt>
              <c:pt idx="5649">
                <c:v>40837.5</c:v>
              </c:pt>
              <c:pt idx="5650">
                <c:v>40837.5</c:v>
              </c:pt>
              <c:pt idx="5651">
                <c:v>40837.5</c:v>
              </c:pt>
              <c:pt idx="5652">
                <c:v>40837.5</c:v>
              </c:pt>
              <c:pt idx="5653">
                <c:v>40837.5</c:v>
              </c:pt>
              <c:pt idx="5654">
                <c:v>40837.5</c:v>
              </c:pt>
              <c:pt idx="5655">
                <c:v>40837.5</c:v>
              </c:pt>
              <c:pt idx="5656">
                <c:v>40837.5</c:v>
              </c:pt>
              <c:pt idx="5657">
                <c:v>40837.5</c:v>
              </c:pt>
              <c:pt idx="5658">
                <c:v>40837.5</c:v>
              </c:pt>
              <c:pt idx="5659">
                <c:v>40837.5</c:v>
              </c:pt>
              <c:pt idx="5660">
                <c:v>40837.5</c:v>
              </c:pt>
              <c:pt idx="5661">
                <c:v>40837.5</c:v>
              </c:pt>
              <c:pt idx="5662">
                <c:v>40837.5</c:v>
              </c:pt>
              <c:pt idx="5663">
                <c:v>40837.5</c:v>
              </c:pt>
              <c:pt idx="5664">
                <c:v>40837.5</c:v>
              </c:pt>
              <c:pt idx="5665">
                <c:v>40837.5</c:v>
              </c:pt>
              <c:pt idx="5666">
                <c:v>40837.5</c:v>
              </c:pt>
              <c:pt idx="5667">
                <c:v>40837.5</c:v>
              </c:pt>
              <c:pt idx="5668">
                <c:v>40837.5</c:v>
              </c:pt>
              <c:pt idx="5669">
                <c:v>40837.5</c:v>
              </c:pt>
              <c:pt idx="5670">
                <c:v>40837.5</c:v>
              </c:pt>
              <c:pt idx="5671">
                <c:v>40837.5</c:v>
              </c:pt>
              <c:pt idx="5672">
                <c:v>40837.5</c:v>
              </c:pt>
              <c:pt idx="5673">
                <c:v>40837.5</c:v>
              </c:pt>
              <c:pt idx="5674">
                <c:v>40837.5</c:v>
              </c:pt>
              <c:pt idx="5675">
                <c:v>40837.5</c:v>
              </c:pt>
              <c:pt idx="5676">
                <c:v>40837.5</c:v>
              </c:pt>
              <c:pt idx="5677">
                <c:v>40837.5</c:v>
              </c:pt>
              <c:pt idx="5678">
                <c:v>40837.5</c:v>
              </c:pt>
              <c:pt idx="5679">
                <c:v>40837.5</c:v>
              </c:pt>
              <c:pt idx="5680">
                <c:v>40837.5</c:v>
              </c:pt>
              <c:pt idx="5681">
                <c:v>40837.5</c:v>
              </c:pt>
              <c:pt idx="5682">
                <c:v>40837.5</c:v>
              </c:pt>
              <c:pt idx="5683">
                <c:v>40837.5</c:v>
              </c:pt>
              <c:pt idx="5684">
                <c:v>40837.5</c:v>
              </c:pt>
              <c:pt idx="5685">
                <c:v>40837.5</c:v>
              </c:pt>
              <c:pt idx="5686">
                <c:v>40837.5</c:v>
              </c:pt>
              <c:pt idx="5687">
                <c:v>40837.5</c:v>
              </c:pt>
              <c:pt idx="5688">
                <c:v>40837.5</c:v>
              </c:pt>
              <c:pt idx="5689">
                <c:v>40837.5</c:v>
              </c:pt>
              <c:pt idx="5690">
                <c:v>40837.5</c:v>
              </c:pt>
              <c:pt idx="5691">
                <c:v>40837.5</c:v>
              </c:pt>
              <c:pt idx="5692">
                <c:v>40837.5</c:v>
              </c:pt>
              <c:pt idx="5693">
                <c:v>40837.5</c:v>
              </c:pt>
              <c:pt idx="5694">
                <c:v>40837.5</c:v>
              </c:pt>
              <c:pt idx="5695">
                <c:v>40837.5</c:v>
              </c:pt>
              <c:pt idx="5696">
                <c:v>40837.5</c:v>
              </c:pt>
              <c:pt idx="5697">
                <c:v>40837.5</c:v>
              </c:pt>
              <c:pt idx="5698">
                <c:v>40837.5</c:v>
              </c:pt>
              <c:pt idx="5699">
                <c:v>40837.5</c:v>
              </c:pt>
              <c:pt idx="5700">
                <c:v>40837.5</c:v>
              </c:pt>
              <c:pt idx="5701">
                <c:v>40837.5</c:v>
              </c:pt>
              <c:pt idx="5702">
                <c:v>40837.5</c:v>
              </c:pt>
              <c:pt idx="5703">
                <c:v>40837.5</c:v>
              </c:pt>
              <c:pt idx="5704">
                <c:v>40837.5</c:v>
              </c:pt>
              <c:pt idx="5705">
                <c:v>40837.5</c:v>
              </c:pt>
              <c:pt idx="5706">
                <c:v>40837.5</c:v>
              </c:pt>
              <c:pt idx="5707">
                <c:v>40837.5</c:v>
              </c:pt>
              <c:pt idx="5708">
                <c:v>40837.5</c:v>
              </c:pt>
              <c:pt idx="5709">
                <c:v>40837.5</c:v>
              </c:pt>
              <c:pt idx="5710">
                <c:v>40837.5</c:v>
              </c:pt>
              <c:pt idx="5711">
                <c:v>40837.5</c:v>
              </c:pt>
              <c:pt idx="5712">
                <c:v>40837.5</c:v>
              </c:pt>
              <c:pt idx="5713">
                <c:v>40837.5</c:v>
              </c:pt>
              <c:pt idx="5714">
                <c:v>40837.5</c:v>
              </c:pt>
              <c:pt idx="5715">
                <c:v>40837.5</c:v>
              </c:pt>
              <c:pt idx="5716">
                <c:v>40837.5</c:v>
              </c:pt>
              <c:pt idx="5717">
                <c:v>40837.5</c:v>
              </c:pt>
              <c:pt idx="5718">
                <c:v>40837.5</c:v>
              </c:pt>
              <c:pt idx="5719">
                <c:v>40837.5</c:v>
              </c:pt>
              <c:pt idx="5720">
                <c:v>40837.5</c:v>
              </c:pt>
              <c:pt idx="5721">
                <c:v>40837.5</c:v>
              </c:pt>
              <c:pt idx="5722">
                <c:v>40837.5</c:v>
              </c:pt>
              <c:pt idx="5723">
                <c:v>40837.5</c:v>
              </c:pt>
              <c:pt idx="5724">
                <c:v>40837.5</c:v>
              </c:pt>
              <c:pt idx="5725">
                <c:v>40837.5</c:v>
              </c:pt>
              <c:pt idx="5726">
                <c:v>40837.5</c:v>
              </c:pt>
              <c:pt idx="5727">
                <c:v>40837.5</c:v>
              </c:pt>
              <c:pt idx="5728">
                <c:v>40837.5</c:v>
              </c:pt>
              <c:pt idx="5729">
                <c:v>40837.5</c:v>
              </c:pt>
              <c:pt idx="5730">
                <c:v>40837.5</c:v>
              </c:pt>
              <c:pt idx="5731">
                <c:v>40837.5</c:v>
              </c:pt>
              <c:pt idx="5732">
                <c:v>40837.5</c:v>
              </c:pt>
              <c:pt idx="5733">
                <c:v>40837.5</c:v>
              </c:pt>
              <c:pt idx="5734">
                <c:v>40837.5</c:v>
              </c:pt>
              <c:pt idx="5735">
                <c:v>40837.5</c:v>
              </c:pt>
              <c:pt idx="5736">
                <c:v>40837.5</c:v>
              </c:pt>
              <c:pt idx="5737">
                <c:v>40837.5</c:v>
              </c:pt>
              <c:pt idx="5738">
                <c:v>40837.5</c:v>
              </c:pt>
              <c:pt idx="5739">
                <c:v>40837.5</c:v>
              </c:pt>
              <c:pt idx="5740">
                <c:v>40837.5</c:v>
              </c:pt>
              <c:pt idx="5741">
                <c:v>40837.5</c:v>
              </c:pt>
              <c:pt idx="5742">
                <c:v>40837.5</c:v>
              </c:pt>
              <c:pt idx="5743">
                <c:v>40837.5</c:v>
              </c:pt>
              <c:pt idx="5744">
                <c:v>40837.5</c:v>
              </c:pt>
              <c:pt idx="5745">
                <c:v>40837.5</c:v>
              </c:pt>
              <c:pt idx="5746">
                <c:v>40837.5</c:v>
              </c:pt>
              <c:pt idx="5747">
                <c:v>40837.5</c:v>
              </c:pt>
              <c:pt idx="5748">
                <c:v>40837.5</c:v>
              </c:pt>
              <c:pt idx="5749">
                <c:v>40837.5</c:v>
              </c:pt>
              <c:pt idx="5750">
                <c:v>40837.5</c:v>
              </c:pt>
              <c:pt idx="5751">
                <c:v>40837.5</c:v>
              </c:pt>
              <c:pt idx="5752">
                <c:v>40837.5</c:v>
              </c:pt>
              <c:pt idx="5753">
                <c:v>40837.5</c:v>
              </c:pt>
              <c:pt idx="5754">
                <c:v>40837.5</c:v>
              </c:pt>
              <c:pt idx="5755">
                <c:v>40837.5</c:v>
              </c:pt>
              <c:pt idx="5756">
                <c:v>40837.5</c:v>
              </c:pt>
              <c:pt idx="5757">
                <c:v>40837.5</c:v>
              </c:pt>
              <c:pt idx="5758">
                <c:v>40837.5</c:v>
              </c:pt>
              <c:pt idx="5759">
                <c:v>40837.5</c:v>
              </c:pt>
              <c:pt idx="5760">
                <c:v>40837.5</c:v>
              </c:pt>
              <c:pt idx="5761">
                <c:v>40837.5</c:v>
              </c:pt>
              <c:pt idx="5762">
                <c:v>40837.5</c:v>
              </c:pt>
              <c:pt idx="5763">
                <c:v>40837.5</c:v>
              </c:pt>
              <c:pt idx="5764">
                <c:v>40837.5</c:v>
              </c:pt>
              <c:pt idx="5765">
                <c:v>40837.5</c:v>
              </c:pt>
              <c:pt idx="5766">
                <c:v>40837.5</c:v>
              </c:pt>
              <c:pt idx="5767">
                <c:v>40837.5</c:v>
              </c:pt>
              <c:pt idx="5768">
                <c:v>40837.5</c:v>
              </c:pt>
              <c:pt idx="5769">
                <c:v>40837.5</c:v>
              </c:pt>
              <c:pt idx="5770">
                <c:v>40837.5</c:v>
              </c:pt>
              <c:pt idx="5771">
                <c:v>40837.5</c:v>
              </c:pt>
              <c:pt idx="5772">
                <c:v>40837.5</c:v>
              </c:pt>
              <c:pt idx="5773">
                <c:v>40837.5</c:v>
              </c:pt>
              <c:pt idx="5774">
                <c:v>40837.5</c:v>
              </c:pt>
              <c:pt idx="5775">
                <c:v>40837.5</c:v>
              </c:pt>
              <c:pt idx="5776">
                <c:v>40837.5</c:v>
              </c:pt>
              <c:pt idx="5777">
                <c:v>40837.5</c:v>
              </c:pt>
              <c:pt idx="5778">
                <c:v>40837.5</c:v>
              </c:pt>
              <c:pt idx="5779">
                <c:v>40837.5</c:v>
              </c:pt>
              <c:pt idx="5780">
                <c:v>40837.5</c:v>
              </c:pt>
              <c:pt idx="5781">
                <c:v>40837.5</c:v>
              </c:pt>
              <c:pt idx="5782">
                <c:v>40837.5</c:v>
              </c:pt>
              <c:pt idx="5783">
                <c:v>40837.5</c:v>
              </c:pt>
              <c:pt idx="5784">
                <c:v>40837.5</c:v>
              </c:pt>
              <c:pt idx="5785">
                <c:v>40837.5</c:v>
              </c:pt>
              <c:pt idx="5786">
                <c:v>40837.5</c:v>
              </c:pt>
              <c:pt idx="5787">
                <c:v>40837.5</c:v>
              </c:pt>
              <c:pt idx="5788">
                <c:v>40837.5</c:v>
              </c:pt>
              <c:pt idx="5789">
                <c:v>40837.5</c:v>
              </c:pt>
              <c:pt idx="5790">
                <c:v>40837.5</c:v>
              </c:pt>
              <c:pt idx="5791">
                <c:v>40837.5</c:v>
              </c:pt>
              <c:pt idx="5792">
                <c:v>40837.5</c:v>
              </c:pt>
              <c:pt idx="5793">
                <c:v>40837.5</c:v>
              </c:pt>
              <c:pt idx="5794">
                <c:v>40837.5</c:v>
              </c:pt>
              <c:pt idx="5795">
                <c:v>40837.5</c:v>
              </c:pt>
              <c:pt idx="5796">
                <c:v>40837.5</c:v>
              </c:pt>
              <c:pt idx="5797">
                <c:v>40837.5</c:v>
              </c:pt>
              <c:pt idx="5798">
                <c:v>40837.5</c:v>
              </c:pt>
              <c:pt idx="5799">
                <c:v>40837.5</c:v>
              </c:pt>
              <c:pt idx="5800">
                <c:v>40837.5</c:v>
              </c:pt>
              <c:pt idx="5801">
                <c:v>40837.5</c:v>
              </c:pt>
              <c:pt idx="5802">
                <c:v>40837.5</c:v>
              </c:pt>
              <c:pt idx="5803">
                <c:v>40837.5</c:v>
              </c:pt>
              <c:pt idx="5804">
                <c:v>40837.5</c:v>
              </c:pt>
              <c:pt idx="5805">
                <c:v>40837.5</c:v>
              </c:pt>
              <c:pt idx="5806">
                <c:v>40837.5</c:v>
              </c:pt>
              <c:pt idx="5807">
                <c:v>40837.5</c:v>
              </c:pt>
              <c:pt idx="5808">
                <c:v>40837.5</c:v>
              </c:pt>
              <c:pt idx="5809">
                <c:v>40837.5</c:v>
              </c:pt>
              <c:pt idx="5810">
                <c:v>40837.5</c:v>
              </c:pt>
              <c:pt idx="5811">
                <c:v>40837.5</c:v>
              </c:pt>
              <c:pt idx="5812">
                <c:v>40837.5</c:v>
              </c:pt>
              <c:pt idx="5813">
                <c:v>40837.5</c:v>
              </c:pt>
              <c:pt idx="5814">
                <c:v>40837.5</c:v>
              </c:pt>
              <c:pt idx="5815">
                <c:v>40837.5</c:v>
              </c:pt>
              <c:pt idx="5816">
                <c:v>40837.5</c:v>
              </c:pt>
              <c:pt idx="5817">
                <c:v>40837.5</c:v>
              </c:pt>
              <c:pt idx="5818">
                <c:v>40837.5</c:v>
              </c:pt>
              <c:pt idx="5819">
                <c:v>40837.5</c:v>
              </c:pt>
              <c:pt idx="5820">
                <c:v>40837.5</c:v>
              </c:pt>
              <c:pt idx="5821">
                <c:v>40837.5</c:v>
              </c:pt>
              <c:pt idx="5822">
                <c:v>40837.5</c:v>
              </c:pt>
              <c:pt idx="5823">
                <c:v>40837.5</c:v>
              </c:pt>
              <c:pt idx="5824">
                <c:v>40837.5</c:v>
              </c:pt>
              <c:pt idx="5825">
                <c:v>40837.5</c:v>
              </c:pt>
              <c:pt idx="5826">
                <c:v>40837.5</c:v>
              </c:pt>
              <c:pt idx="5827">
                <c:v>40837.5</c:v>
              </c:pt>
              <c:pt idx="5828">
                <c:v>40837.5</c:v>
              </c:pt>
              <c:pt idx="5829">
                <c:v>40837.5</c:v>
              </c:pt>
              <c:pt idx="5830">
                <c:v>40837.5</c:v>
              </c:pt>
              <c:pt idx="5831">
                <c:v>40837.5</c:v>
              </c:pt>
              <c:pt idx="5832">
                <c:v>40837.5</c:v>
              </c:pt>
              <c:pt idx="5833">
                <c:v>40837.5</c:v>
              </c:pt>
              <c:pt idx="5834">
                <c:v>40837.5</c:v>
              </c:pt>
              <c:pt idx="5835">
                <c:v>40837.5</c:v>
              </c:pt>
              <c:pt idx="5836">
                <c:v>40837.5</c:v>
              </c:pt>
              <c:pt idx="5837">
                <c:v>40837.5</c:v>
              </c:pt>
              <c:pt idx="5838">
                <c:v>40837.5</c:v>
              </c:pt>
              <c:pt idx="5839">
                <c:v>40837.5</c:v>
              </c:pt>
              <c:pt idx="5840">
                <c:v>40837.5</c:v>
              </c:pt>
              <c:pt idx="5841">
                <c:v>40837.5</c:v>
              </c:pt>
              <c:pt idx="5842">
                <c:v>40837.5</c:v>
              </c:pt>
              <c:pt idx="5843">
                <c:v>40837.5</c:v>
              </c:pt>
              <c:pt idx="5844">
                <c:v>40837.5</c:v>
              </c:pt>
              <c:pt idx="5845">
                <c:v>40837.5</c:v>
              </c:pt>
              <c:pt idx="5846">
                <c:v>40837.5</c:v>
              </c:pt>
              <c:pt idx="5847">
                <c:v>40837.5</c:v>
              </c:pt>
              <c:pt idx="5848">
                <c:v>40837.5</c:v>
              </c:pt>
              <c:pt idx="5849">
                <c:v>40837.5</c:v>
              </c:pt>
              <c:pt idx="5850">
                <c:v>40837.5</c:v>
              </c:pt>
              <c:pt idx="5851">
                <c:v>40837.5</c:v>
              </c:pt>
              <c:pt idx="5852">
                <c:v>40837.5</c:v>
              </c:pt>
              <c:pt idx="5853">
                <c:v>40837.5</c:v>
              </c:pt>
              <c:pt idx="5854">
                <c:v>40837.5</c:v>
              </c:pt>
              <c:pt idx="5855">
                <c:v>40837.5</c:v>
              </c:pt>
              <c:pt idx="5856">
                <c:v>40837.5</c:v>
              </c:pt>
              <c:pt idx="5857">
                <c:v>40837.5</c:v>
              </c:pt>
              <c:pt idx="5858">
                <c:v>40837.5</c:v>
              </c:pt>
              <c:pt idx="5859">
                <c:v>40837.5</c:v>
              </c:pt>
              <c:pt idx="5860">
                <c:v>40837.5</c:v>
              </c:pt>
              <c:pt idx="5861">
                <c:v>40837.5</c:v>
              </c:pt>
              <c:pt idx="5862">
                <c:v>40837.5</c:v>
              </c:pt>
              <c:pt idx="5863">
                <c:v>40725</c:v>
              </c:pt>
              <c:pt idx="5864">
                <c:v>40725</c:v>
              </c:pt>
              <c:pt idx="5865">
                <c:v>40725</c:v>
              </c:pt>
              <c:pt idx="5866">
                <c:v>40725</c:v>
              </c:pt>
              <c:pt idx="5867">
                <c:v>40725</c:v>
              </c:pt>
              <c:pt idx="5868">
                <c:v>40725</c:v>
              </c:pt>
              <c:pt idx="5869">
                <c:v>40725</c:v>
              </c:pt>
              <c:pt idx="5870">
                <c:v>40725</c:v>
              </c:pt>
              <c:pt idx="5871">
                <c:v>40725</c:v>
              </c:pt>
              <c:pt idx="5872">
                <c:v>40725</c:v>
              </c:pt>
              <c:pt idx="5873">
                <c:v>40725</c:v>
              </c:pt>
              <c:pt idx="5874">
                <c:v>40725</c:v>
              </c:pt>
              <c:pt idx="5875">
                <c:v>40725</c:v>
              </c:pt>
              <c:pt idx="5876">
                <c:v>40725</c:v>
              </c:pt>
              <c:pt idx="5877">
                <c:v>40725</c:v>
              </c:pt>
              <c:pt idx="5878">
                <c:v>40725</c:v>
              </c:pt>
              <c:pt idx="5879">
                <c:v>40725</c:v>
              </c:pt>
              <c:pt idx="5880">
                <c:v>40725</c:v>
              </c:pt>
              <c:pt idx="5881">
                <c:v>40725</c:v>
              </c:pt>
              <c:pt idx="5882">
                <c:v>40725</c:v>
              </c:pt>
              <c:pt idx="5883">
                <c:v>40725</c:v>
              </c:pt>
              <c:pt idx="5884">
                <c:v>40725</c:v>
              </c:pt>
              <c:pt idx="5885">
                <c:v>40725</c:v>
              </c:pt>
              <c:pt idx="5886">
                <c:v>40725</c:v>
              </c:pt>
              <c:pt idx="5887">
                <c:v>40725</c:v>
              </c:pt>
              <c:pt idx="5888">
                <c:v>40725</c:v>
              </c:pt>
              <c:pt idx="5889">
                <c:v>40725</c:v>
              </c:pt>
              <c:pt idx="5890">
                <c:v>40725</c:v>
              </c:pt>
              <c:pt idx="5891">
                <c:v>40725</c:v>
              </c:pt>
              <c:pt idx="5892">
                <c:v>40725</c:v>
              </c:pt>
              <c:pt idx="5893">
                <c:v>40725</c:v>
              </c:pt>
              <c:pt idx="5894">
                <c:v>40725</c:v>
              </c:pt>
              <c:pt idx="5895">
                <c:v>40725</c:v>
              </c:pt>
              <c:pt idx="5896">
                <c:v>40725</c:v>
              </c:pt>
              <c:pt idx="5897">
                <c:v>40725</c:v>
              </c:pt>
              <c:pt idx="5898">
                <c:v>40725</c:v>
              </c:pt>
              <c:pt idx="5899">
                <c:v>40725</c:v>
              </c:pt>
              <c:pt idx="5900">
                <c:v>40725</c:v>
              </c:pt>
              <c:pt idx="5901">
                <c:v>40725</c:v>
              </c:pt>
              <c:pt idx="5902">
                <c:v>40725</c:v>
              </c:pt>
              <c:pt idx="5903">
                <c:v>40725</c:v>
              </c:pt>
              <c:pt idx="5904">
                <c:v>40725</c:v>
              </c:pt>
              <c:pt idx="5905">
                <c:v>40725</c:v>
              </c:pt>
              <c:pt idx="5906">
                <c:v>40725</c:v>
              </c:pt>
              <c:pt idx="5907">
                <c:v>40725</c:v>
              </c:pt>
              <c:pt idx="5908">
                <c:v>40725</c:v>
              </c:pt>
              <c:pt idx="5909">
                <c:v>40725</c:v>
              </c:pt>
              <c:pt idx="5910">
                <c:v>40725</c:v>
              </c:pt>
              <c:pt idx="5911">
                <c:v>40725</c:v>
              </c:pt>
              <c:pt idx="5912">
                <c:v>40725</c:v>
              </c:pt>
              <c:pt idx="5913">
                <c:v>40725</c:v>
              </c:pt>
              <c:pt idx="5914">
                <c:v>40725</c:v>
              </c:pt>
              <c:pt idx="5915">
                <c:v>40725</c:v>
              </c:pt>
              <c:pt idx="5916">
                <c:v>40725</c:v>
              </c:pt>
              <c:pt idx="5917">
                <c:v>40725</c:v>
              </c:pt>
              <c:pt idx="5918">
                <c:v>40725</c:v>
              </c:pt>
              <c:pt idx="5919">
                <c:v>40725</c:v>
              </c:pt>
              <c:pt idx="5920">
                <c:v>40725</c:v>
              </c:pt>
              <c:pt idx="5921">
                <c:v>40725</c:v>
              </c:pt>
              <c:pt idx="5922">
                <c:v>40725</c:v>
              </c:pt>
              <c:pt idx="5923">
                <c:v>40725</c:v>
              </c:pt>
              <c:pt idx="5924">
                <c:v>40725</c:v>
              </c:pt>
              <c:pt idx="5925">
                <c:v>40725</c:v>
              </c:pt>
              <c:pt idx="5926">
                <c:v>40725</c:v>
              </c:pt>
              <c:pt idx="5927">
                <c:v>40725</c:v>
              </c:pt>
              <c:pt idx="5928">
                <c:v>40725</c:v>
              </c:pt>
              <c:pt idx="5929">
                <c:v>40725</c:v>
              </c:pt>
              <c:pt idx="5930">
                <c:v>40725</c:v>
              </c:pt>
              <c:pt idx="5931">
                <c:v>40725</c:v>
              </c:pt>
              <c:pt idx="5932">
                <c:v>40725</c:v>
              </c:pt>
              <c:pt idx="5933">
                <c:v>40725</c:v>
              </c:pt>
              <c:pt idx="5934">
                <c:v>40725</c:v>
              </c:pt>
              <c:pt idx="5935">
                <c:v>40725</c:v>
              </c:pt>
              <c:pt idx="5936">
                <c:v>40725</c:v>
              </c:pt>
              <c:pt idx="5937">
                <c:v>40725</c:v>
              </c:pt>
              <c:pt idx="5938">
                <c:v>40725</c:v>
              </c:pt>
              <c:pt idx="5939">
                <c:v>40725</c:v>
              </c:pt>
              <c:pt idx="5940">
                <c:v>40725</c:v>
              </c:pt>
              <c:pt idx="5941">
                <c:v>40725</c:v>
              </c:pt>
              <c:pt idx="5942">
                <c:v>40725</c:v>
              </c:pt>
              <c:pt idx="5943">
                <c:v>40725</c:v>
              </c:pt>
              <c:pt idx="5944">
                <c:v>40725</c:v>
              </c:pt>
              <c:pt idx="5945">
                <c:v>40725</c:v>
              </c:pt>
              <c:pt idx="5946">
                <c:v>40725</c:v>
              </c:pt>
              <c:pt idx="5947">
                <c:v>40725</c:v>
              </c:pt>
              <c:pt idx="5948">
                <c:v>40725</c:v>
              </c:pt>
              <c:pt idx="5949">
                <c:v>40725</c:v>
              </c:pt>
              <c:pt idx="5950">
                <c:v>40725</c:v>
              </c:pt>
              <c:pt idx="5951">
                <c:v>40725</c:v>
              </c:pt>
              <c:pt idx="5952">
                <c:v>40725</c:v>
              </c:pt>
              <c:pt idx="5953">
                <c:v>40725</c:v>
              </c:pt>
              <c:pt idx="5954">
                <c:v>40725</c:v>
              </c:pt>
              <c:pt idx="5955">
                <c:v>40725</c:v>
              </c:pt>
              <c:pt idx="5956">
                <c:v>40725</c:v>
              </c:pt>
              <c:pt idx="5957">
                <c:v>40725</c:v>
              </c:pt>
              <c:pt idx="5958">
                <c:v>40725</c:v>
              </c:pt>
              <c:pt idx="5959">
                <c:v>40725</c:v>
              </c:pt>
              <c:pt idx="5960">
                <c:v>40725</c:v>
              </c:pt>
              <c:pt idx="5961">
                <c:v>40725</c:v>
              </c:pt>
              <c:pt idx="5962">
                <c:v>40725</c:v>
              </c:pt>
              <c:pt idx="5963">
                <c:v>40725</c:v>
              </c:pt>
              <c:pt idx="5964">
                <c:v>40725</c:v>
              </c:pt>
              <c:pt idx="5965">
                <c:v>40725</c:v>
              </c:pt>
              <c:pt idx="5966">
                <c:v>40725</c:v>
              </c:pt>
              <c:pt idx="5967">
                <c:v>40725</c:v>
              </c:pt>
              <c:pt idx="5968">
                <c:v>40725</c:v>
              </c:pt>
              <c:pt idx="5969">
                <c:v>40725</c:v>
              </c:pt>
              <c:pt idx="5970">
                <c:v>40725</c:v>
              </c:pt>
              <c:pt idx="5971">
                <c:v>40725</c:v>
              </c:pt>
              <c:pt idx="5972">
                <c:v>40725</c:v>
              </c:pt>
              <c:pt idx="5973">
                <c:v>40725</c:v>
              </c:pt>
              <c:pt idx="5974">
                <c:v>40725</c:v>
              </c:pt>
              <c:pt idx="5975">
                <c:v>40725</c:v>
              </c:pt>
              <c:pt idx="5976">
                <c:v>40725</c:v>
              </c:pt>
              <c:pt idx="5977">
                <c:v>40725</c:v>
              </c:pt>
              <c:pt idx="5978">
                <c:v>40725</c:v>
              </c:pt>
              <c:pt idx="5979">
                <c:v>40725</c:v>
              </c:pt>
              <c:pt idx="5980">
                <c:v>40725</c:v>
              </c:pt>
              <c:pt idx="5981">
                <c:v>40725</c:v>
              </c:pt>
              <c:pt idx="5982">
                <c:v>40725</c:v>
              </c:pt>
              <c:pt idx="5983">
                <c:v>40725</c:v>
              </c:pt>
              <c:pt idx="5984">
                <c:v>40725</c:v>
              </c:pt>
              <c:pt idx="5985">
                <c:v>40725</c:v>
              </c:pt>
              <c:pt idx="5986">
                <c:v>40317.75</c:v>
              </c:pt>
              <c:pt idx="5987">
                <c:v>40317.75</c:v>
              </c:pt>
              <c:pt idx="5988">
                <c:v>40317.75</c:v>
              </c:pt>
              <c:pt idx="5989">
                <c:v>40317.75</c:v>
              </c:pt>
              <c:pt idx="5990">
                <c:v>40317.75</c:v>
              </c:pt>
              <c:pt idx="5991">
                <c:v>40317.75</c:v>
              </c:pt>
              <c:pt idx="5992">
                <c:v>40317.75</c:v>
              </c:pt>
              <c:pt idx="5993">
                <c:v>40317.75</c:v>
              </c:pt>
              <c:pt idx="5994">
                <c:v>40317.75</c:v>
              </c:pt>
              <c:pt idx="5995">
                <c:v>40317.75</c:v>
              </c:pt>
              <c:pt idx="5996">
                <c:v>40317.75</c:v>
              </c:pt>
              <c:pt idx="5997">
                <c:v>40317.75</c:v>
              </c:pt>
              <c:pt idx="5998">
                <c:v>40317.75</c:v>
              </c:pt>
              <c:pt idx="5999">
                <c:v>40317.75</c:v>
              </c:pt>
              <c:pt idx="6000">
                <c:v>40317.75</c:v>
              </c:pt>
              <c:pt idx="6001">
                <c:v>40317.75</c:v>
              </c:pt>
              <c:pt idx="6002">
                <c:v>40317.75</c:v>
              </c:pt>
              <c:pt idx="6003">
                <c:v>40317.75</c:v>
              </c:pt>
              <c:pt idx="6004">
                <c:v>40317.75</c:v>
              </c:pt>
              <c:pt idx="6005">
                <c:v>40317.75</c:v>
              </c:pt>
              <c:pt idx="6006">
                <c:v>39960</c:v>
              </c:pt>
              <c:pt idx="6007">
                <c:v>39960</c:v>
              </c:pt>
              <c:pt idx="6008">
                <c:v>39960</c:v>
              </c:pt>
              <c:pt idx="6009">
                <c:v>39960</c:v>
              </c:pt>
              <c:pt idx="6010">
                <c:v>39960</c:v>
              </c:pt>
              <c:pt idx="6011">
                <c:v>39960</c:v>
              </c:pt>
              <c:pt idx="6012">
                <c:v>39960</c:v>
              </c:pt>
              <c:pt idx="6013">
                <c:v>39960</c:v>
              </c:pt>
              <c:pt idx="6014">
                <c:v>39960</c:v>
              </c:pt>
              <c:pt idx="6015">
                <c:v>39960</c:v>
              </c:pt>
              <c:pt idx="6016">
                <c:v>39960</c:v>
              </c:pt>
              <c:pt idx="6017">
                <c:v>39960</c:v>
              </c:pt>
              <c:pt idx="6018">
                <c:v>39960</c:v>
              </c:pt>
              <c:pt idx="6019">
                <c:v>39960</c:v>
              </c:pt>
              <c:pt idx="6020">
                <c:v>39960</c:v>
              </c:pt>
              <c:pt idx="6021">
                <c:v>39960</c:v>
              </c:pt>
              <c:pt idx="6022">
                <c:v>39960</c:v>
              </c:pt>
              <c:pt idx="6023">
                <c:v>39960</c:v>
              </c:pt>
              <c:pt idx="6024">
                <c:v>39960</c:v>
              </c:pt>
              <c:pt idx="6025">
                <c:v>39960</c:v>
              </c:pt>
              <c:pt idx="6026">
                <c:v>39960</c:v>
              </c:pt>
              <c:pt idx="6027">
                <c:v>39960</c:v>
              </c:pt>
              <c:pt idx="6028">
                <c:v>39960</c:v>
              </c:pt>
              <c:pt idx="6029">
                <c:v>39960</c:v>
              </c:pt>
              <c:pt idx="6030">
                <c:v>39960</c:v>
              </c:pt>
              <c:pt idx="6031">
                <c:v>39960</c:v>
              </c:pt>
              <c:pt idx="6032">
                <c:v>39960</c:v>
              </c:pt>
              <c:pt idx="6033">
                <c:v>39960</c:v>
              </c:pt>
              <c:pt idx="6034">
                <c:v>39960</c:v>
              </c:pt>
              <c:pt idx="6035">
                <c:v>39960</c:v>
              </c:pt>
              <c:pt idx="6036">
                <c:v>39960</c:v>
              </c:pt>
              <c:pt idx="6037">
                <c:v>39960</c:v>
              </c:pt>
              <c:pt idx="6038">
                <c:v>39960</c:v>
              </c:pt>
              <c:pt idx="6039">
                <c:v>39960</c:v>
              </c:pt>
              <c:pt idx="6040">
                <c:v>39960</c:v>
              </c:pt>
              <c:pt idx="6041">
                <c:v>39960</c:v>
              </c:pt>
              <c:pt idx="6042">
                <c:v>39204</c:v>
              </c:pt>
              <c:pt idx="6043">
                <c:v>39204</c:v>
              </c:pt>
              <c:pt idx="6044">
                <c:v>39204</c:v>
              </c:pt>
              <c:pt idx="6045">
                <c:v>39204</c:v>
              </c:pt>
              <c:pt idx="6046">
                <c:v>39204</c:v>
              </c:pt>
              <c:pt idx="6047">
                <c:v>39204</c:v>
              </c:pt>
              <c:pt idx="6048">
                <c:v>39204</c:v>
              </c:pt>
              <c:pt idx="6049">
                <c:v>39204</c:v>
              </c:pt>
              <c:pt idx="6050">
                <c:v>39204</c:v>
              </c:pt>
              <c:pt idx="6051">
                <c:v>39204</c:v>
              </c:pt>
              <c:pt idx="6052">
                <c:v>39204</c:v>
              </c:pt>
              <c:pt idx="6053">
                <c:v>39096</c:v>
              </c:pt>
              <c:pt idx="6054">
                <c:v>39096</c:v>
              </c:pt>
              <c:pt idx="6055">
                <c:v>39096</c:v>
              </c:pt>
              <c:pt idx="6056">
                <c:v>39096</c:v>
              </c:pt>
              <c:pt idx="6057">
                <c:v>39096</c:v>
              </c:pt>
              <c:pt idx="6058">
                <c:v>39096</c:v>
              </c:pt>
              <c:pt idx="6059">
                <c:v>39096</c:v>
              </c:pt>
              <c:pt idx="6060">
                <c:v>39096</c:v>
              </c:pt>
              <c:pt idx="6061">
                <c:v>39096</c:v>
              </c:pt>
              <c:pt idx="6062">
                <c:v>37462.5</c:v>
              </c:pt>
              <c:pt idx="6063">
                <c:v>37462.5</c:v>
              </c:pt>
              <c:pt idx="6064">
                <c:v>37462.5</c:v>
              </c:pt>
              <c:pt idx="6065">
                <c:v>37462.5</c:v>
              </c:pt>
              <c:pt idx="6066">
                <c:v>37462.5</c:v>
              </c:pt>
              <c:pt idx="6067">
                <c:v>37462.5</c:v>
              </c:pt>
              <c:pt idx="6068">
                <c:v>37462.5</c:v>
              </c:pt>
              <c:pt idx="6069">
                <c:v>37462.5</c:v>
              </c:pt>
              <c:pt idx="6070">
                <c:v>37462.5</c:v>
              </c:pt>
              <c:pt idx="6071">
                <c:v>37462.5</c:v>
              </c:pt>
              <c:pt idx="6072">
                <c:v>37462.5</c:v>
              </c:pt>
              <c:pt idx="6073">
                <c:v>37462.5</c:v>
              </c:pt>
              <c:pt idx="6074">
                <c:v>37462.5</c:v>
              </c:pt>
              <c:pt idx="6075">
                <c:v>37462.5</c:v>
              </c:pt>
              <c:pt idx="6076">
                <c:v>37462.5</c:v>
              </c:pt>
              <c:pt idx="6077">
                <c:v>37462.5</c:v>
              </c:pt>
              <c:pt idx="6078">
                <c:v>37462.5</c:v>
              </c:pt>
              <c:pt idx="6079">
                <c:v>37462.5</c:v>
              </c:pt>
              <c:pt idx="6080">
                <c:v>37462.5</c:v>
              </c:pt>
              <c:pt idx="6081">
                <c:v>37462.5</c:v>
              </c:pt>
              <c:pt idx="6082">
                <c:v>37462.5</c:v>
              </c:pt>
              <c:pt idx="6083">
                <c:v>37462.5</c:v>
              </c:pt>
              <c:pt idx="6084">
                <c:v>37462.5</c:v>
              </c:pt>
              <c:pt idx="6085">
                <c:v>37462.5</c:v>
              </c:pt>
              <c:pt idx="6086">
                <c:v>37462.5</c:v>
              </c:pt>
              <c:pt idx="6087">
                <c:v>37462.5</c:v>
              </c:pt>
              <c:pt idx="6088">
                <c:v>37462.5</c:v>
              </c:pt>
              <c:pt idx="6089">
                <c:v>37462.5</c:v>
              </c:pt>
              <c:pt idx="6090">
                <c:v>37462.5</c:v>
              </c:pt>
              <c:pt idx="6091">
                <c:v>37462.5</c:v>
              </c:pt>
              <c:pt idx="6092">
                <c:v>37462.5</c:v>
              </c:pt>
              <c:pt idx="6093">
                <c:v>37462.5</c:v>
              </c:pt>
              <c:pt idx="6094">
                <c:v>37462.5</c:v>
              </c:pt>
              <c:pt idx="6095">
                <c:v>37462.5</c:v>
              </c:pt>
              <c:pt idx="6096">
                <c:v>37462.5</c:v>
              </c:pt>
              <c:pt idx="6097">
                <c:v>37462.5</c:v>
              </c:pt>
              <c:pt idx="6098">
                <c:v>37462.5</c:v>
              </c:pt>
              <c:pt idx="6099">
                <c:v>37462.5</c:v>
              </c:pt>
              <c:pt idx="6100">
                <c:v>37462.5</c:v>
              </c:pt>
              <c:pt idx="6101">
                <c:v>37462.5</c:v>
              </c:pt>
              <c:pt idx="6102">
                <c:v>37462.5</c:v>
              </c:pt>
              <c:pt idx="6103">
                <c:v>37462.5</c:v>
              </c:pt>
              <c:pt idx="6104">
                <c:v>37462.5</c:v>
              </c:pt>
              <c:pt idx="6105">
                <c:v>37462.5</c:v>
              </c:pt>
              <c:pt idx="6106">
                <c:v>37462.5</c:v>
              </c:pt>
              <c:pt idx="6107">
                <c:v>37462.5</c:v>
              </c:pt>
              <c:pt idx="6108">
                <c:v>37462.5</c:v>
              </c:pt>
              <c:pt idx="6109">
                <c:v>37462.5</c:v>
              </c:pt>
              <c:pt idx="6110">
                <c:v>37462.5</c:v>
              </c:pt>
              <c:pt idx="6111">
                <c:v>37462.5</c:v>
              </c:pt>
              <c:pt idx="6112">
                <c:v>37462.5</c:v>
              </c:pt>
              <c:pt idx="6113">
                <c:v>37462.5</c:v>
              </c:pt>
              <c:pt idx="6114">
                <c:v>37462.5</c:v>
              </c:pt>
              <c:pt idx="6115">
                <c:v>37462.5</c:v>
              </c:pt>
              <c:pt idx="6116">
                <c:v>37462.5</c:v>
              </c:pt>
              <c:pt idx="6117">
                <c:v>37462.5</c:v>
              </c:pt>
              <c:pt idx="6118">
                <c:v>37462.5</c:v>
              </c:pt>
              <c:pt idx="6119">
                <c:v>37462.5</c:v>
              </c:pt>
              <c:pt idx="6120">
                <c:v>37462.5</c:v>
              </c:pt>
              <c:pt idx="6121">
                <c:v>37462.5</c:v>
              </c:pt>
              <c:pt idx="6122">
                <c:v>37462.5</c:v>
              </c:pt>
              <c:pt idx="6123">
                <c:v>37462.5</c:v>
              </c:pt>
              <c:pt idx="6124">
                <c:v>37462.5</c:v>
              </c:pt>
              <c:pt idx="6125">
                <c:v>37462.5</c:v>
              </c:pt>
              <c:pt idx="6126">
                <c:v>37462.5</c:v>
              </c:pt>
              <c:pt idx="6127">
                <c:v>37462.5</c:v>
              </c:pt>
              <c:pt idx="6128">
                <c:v>37462.5</c:v>
              </c:pt>
              <c:pt idx="6129">
                <c:v>37462.5</c:v>
              </c:pt>
              <c:pt idx="6130">
                <c:v>37462.5</c:v>
              </c:pt>
              <c:pt idx="6131">
                <c:v>37462.5</c:v>
              </c:pt>
              <c:pt idx="6132">
                <c:v>37462.5</c:v>
              </c:pt>
              <c:pt idx="6133">
                <c:v>37462.5</c:v>
              </c:pt>
              <c:pt idx="6134">
                <c:v>37462.5</c:v>
              </c:pt>
              <c:pt idx="6135">
                <c:v>37462.5</c:v>
              </c:pt>
              <c:pt idx="6136">
                <c:v>37462.5</c:v>
              </c:pt>
              <c:pt idx="6137">
                <c:v>37462.5</c:v>
              </c:pt>
              <c:pt idx="6138">
                <c:v>37462.5</c:v>
              </c:pt>
              <c:pt idx="6139">
                <c:v>37462.5</c:v>
              </c:pt>
              <c:pt idx="6140">
                <c:v>37462.5</c:v>
              </c:pt>
              <c:pt idx="6141">
                <c:v>37462.5</c:v>
              </c:pt>
              <c:pt idx="6142">
                <c:v>37462.5</c:v>
              </c:pt>
              <c:pt idx="6143">
                <c:v>37462.5</c:v>
              </c:pt>
              <c:pt idx="6144">
                <c:v>37462.5</c:v>
              </c:pt>
              <c:pt idx="6145">
                <c:v>37462.5</c:v>
              </c:pt>
              <c:pt idx="6146">
                <c:v>37462.5</c:v>
              </c:pt>
              <c:pt idx="6147">
                <c:v>37462.5</c:v>
              </c:pt>
              <c:pt idx="6148">
                <c:v>37462.5</c:v>
              </c:pt>
              <c:pt idx="6149">
                <c:v>37462.5</c:v>
              </c:pt>
              <c:pt idx="6150">
                <c:v>37462.5</c:v>
              </c:pt>
              <c:pt idx="6151">
                <c:v>37462.5</c:v>
              </c:pt>
              <c:pt idx="6152">
                <c:v>37462.5</c:v>
              </c:pt>
              <c:pt idx="6153">
                <c:v>37462.5</c:v>
              </c:pt>
              <c:pt idx="6154">
                <c:v>37462.5</c:v>
              </c:pt>
              <c:pt idx="6155">
                <c:v>37462.5</c:v>
              </c:pt>
              <c:pt idx="6156">
                <c:v>37462.5</c:v>
              </c:pt>
              <c:pt idx="6157">
                <c:v>37462.5</c:v>
              </c:pt>
              <c:pt idx="6158">
                <c:v>37462.5</c:v>
              </c:pt>
              <c:pt idx="6159">
                <c:v>37462.5</c:v>
              </c:pt>
              <c:pt idx="6160">
                <c:v>37125</c:v>
              </c:pt>
              <c:pt idx="6161">
                <c:v>37125</c:v>
              </c:pt>
              <c:pt idx="6162">
                <c:v>37125</c:v>
              </c:pt>
              <c:pt idx="6163">
                <c:v>37125</c:v>
              </c:pt>
              <c:pt idx="6164">
                <c:v>37125</c:v>
              </c:pt>
              <c:pt idx="6165">
                <c:v>37125</c:v>
              </c:pt>
              <c:pt idx="6166">
                <c:v>37125</c:v>
              </c:pt>
              <c:pt idx="6167">
                <c:v>37125</c:v>
              </c:pt>
              <c:pt idx="6168">
                <c:v>37125</c:v>
              </c:pt>
              <c:pt idx="6169">
                <c:v>37125</c:v>
              </c:pt>
              <c:pt idx="6170">
                <c:v>37125</c:v>
              </c:pt>
              <c:pt idx="6171">
                <c:v>37125</c:v>
              </c:pt>
              <c:pt idx="6172">
                <c:v>37125</c:v>
              </c:pt>
              <c:pt idx="6173">
                <c:v>37125</c:v>
              </c:pt>
              <c:pt idx="6174">
                <c:v>37125</c:v>
              </c:pt>
              <c:pt idx="6175">
                <c:v>37125</c:v>
              </c:pt>
              <c:pt idx="6176">
                <c:v>37125</c:v>
              </c:pt>
              <c:pt idx="6177">
                <c:v>37125</c:v>
              </c:pt>
              <c:pt idx="6178">
                <c:v>37125</c:v>
              </c:pt>
              <c:pt idx="6179">
                <c:v>37125</c:v>
              </c:pt>
              <c:pt idx="6180">
                <c:v>37125</c:v>
              </c:pt>
              <c:pt idx="6181">
                <c:v>37125</c:v>
              </c:pt>
              <c:pt idx="6182">
                <c:v>37125</c:v>
              </c:pt>
              <c:pt idx="6183">
                <c:v>37125</c:v>
              </c:pt>
              <c:pt idx="6184">
                <c:v>37125</c:v>
              </c:pt>
              <c:pt idx="6185">
                <c:v>37125</c:v>
              </c:pt>
              <c:pt idx="6186">
                <c:v>37125</c:v>
              </c:pt>
              <c:pt idx="6187">
                <c:v>37125</c:v>
              </c:pt>
              <c:pt idx="6188">
                <c:v>37125</c:v>
              </c:pt>
              <c:pt idx="6189">
                <c:v>37125</c:v>
              </c:pt>
              <c:pt idx="6190">
                <c:v>37125</c:v>
              </c:pt>
              <c:pt idx="6191">
                <c:v>37125</c:v>
              </c:pt>
              <c:pt idx="6192">
                <c:v>37125</c:v>
              </c:pt>
              <c:pt idx="6193">
                <c:v>37125</c:v>
              </c:pt>
              <c:pt idx="6194">
                <c:v>37125</c:v>
              </c:pt>
              <c:pt idx="6195">
                <c:v>37125</c:v>
              </c:pt>
              <c:pt idx="6196">
                <c:v>37125</c:v>
              </c:pt>
              <c:pt idx="6197">
                <c:v>37125</c:v>
              </c:pt>
              <c:pt idx="6198">
                <c:v>37125</c:v>
              </c:pt>
              <c:pt idx="6199">
                <c:v>37125</c:v>
              </c:pt>
              <c:pt idx="6200">
                <c:v>37125</c:v>
              </c:pt>
              <c:pt idx="6201">
                <c:v>37125</c:v>
              </c:pt>
              <c:pt idx="6202">
                <c:v>37125</c:v>
              </c:pt>
              <c:pt idx="6203">
                <c:v>37125</c:v>
              </c:pt>
              <c:pt idx="6204">
                <c:v>37125</c:v>
              </c:pt>
              <c:pt idx="6205">
                <c:v>37125</c:v>
              </c:pt>
              <c:pt idx="6206">
                <c:v>37125</c:v>
              </c:pt>
              <c:pt idx="6207">
                <c:v>37125</c:v>
              </c:pt>
              <c:pt idx="6208">
                <c:v>37125</c:v>
              </c:pt>
              <c:pt idx="6209">
                <c:v>37125</c:v>
              </c:pt>
              <c:pt idx="6210">
                <c:v>37125</c:v>
              </c:pt>
              <c:pt idx="6211">
                <c:v>37125</c:v>
              </c:pt>
              <c:pt idx="6212">
                <c:v>37125</c:v>
              </c:pt>
              <c:pt idx="6213">
                <c:v>37125</c:v>
              </c:pt>
              <c:pt idx="6214">
                <c:v>37125</c:v>
              </c:pt>
              <c:pt idx="6215">
                <c:v>37125</c:v>
              </c:pt>
              <c:pt idx="6216">
                <c:v>37125</c:v>
              </c:pt>
              <c:pt idx="6217">
                <c:v>37125</c:v>
              </c:pt>
              <c:pt idx="6218">
                <c:v>37125</c:v>
              </c:pt>
              <c:pt idx="6219">
                <c:v>37125</c:v>
              </c:pt>
              <c:pt idx="6220">
                <c:v>37125</c:v>
              </c:pt>
              <c:pt idx="6221">
                <c:v>37125</c:v>
              </c:pt>
              <c:pt idx="6222">
                <c:v>37125</c:v>
              </c:pt>
              <c:pt idx="6223">
                <c:v>37125</c:v>
              </c:pt>
              <c:pt idx="6224">
                <c:v>37125</c:v>
              </c:pt>
              <c:pt idx="6225">
                <c:v>37125</c:v>
              </c:pt>
              <c:pt idx="6226">
                <c:v>37125</c:v>
              </c:pt>
              <c:pt idx="6227">
                <c:v>37125</c:v>
              </c:pt>
              <c:pt idx="6228">
                <c:v>37125</c:v>
              </c:pt>
              <c:pt idx="6229">
                <c:v>37125</c:v>
              </c:pt>
              <c:pt idx="6230">
                <c:v>37125</c:v>
              </c:pt>
              <c:pt idx="6231">
                <c:v>37125</c:v>
              </c:pt>
              <c:pt idx="6232">
                <c:v>37125</c:v>
              </c:pt>
              <c:pt idx="6233">
                <c:v>37125</c:v>
              </c:pt>
              <c:pt idx="6234">
                <c:v>37125</c:v>
              </c:pt>
              <c:pt idx="6235">
                <c:v>37125</c:v>
              </c:pt>
              <c:pt idx="6236">
                <c:v>37125</c:v>
              </c:pt>
              <c:pt idx="6237">
                <c:v>37125</c:v>
              </c:pt>
              <c:pt idx="6238">
                <c:v>37125</c:v>
              </c:pt>
              <c:pt idx="6239">
                <c:v>37125</c:v>
              </c:pt>
              <c:pt idx="6240">
                <c:v>37125</c:v>
              </c:pt>
              <c:pt idx="6241">
                <c:v>37125</c:v>
              </c:pt>
              <c:pt idx="6242">
                <c:v>37125</c:v>
              </c:pt>
              <c:pt idx="6243">
                <c:v>37125</c:v>
              </c:pt>
              <c:pt idx="6244">
                <c:v>37125</c:v>
              </c:pt>
              <c:pt idx="6245">
                <c:v>37125</c:v>
              </c:pt>
              <c:pt idx="6246">
                <c:v>37125</c:v>
              </c:pt>
              <c:pt idx="6247">
                <c:v>37125</c:v>
              </c:pt>
              <c:pt idx="6248">
                <c:v>37125</c:v>
              </c:pt>
              <c:pt idx="6249">
                <c:v>37125</c:v>
              </c:pt>
              <c:pt idx="6250">
                <c:v>37125</c:v>
              </c:pt>
              <c:pt idx="6251">
                <c:v>37125</c:v>
              </c:pt>
              <c:pt idx="6252">
                <c:v>37125</c:v>
              </c:pt>
              <c:pt idx="6253">
                <c:v>37125</c:v>
              </c:pt>
              <c:pt idx="6254">
                <c:v>37125</c:v>
              </c:pt>
              <c:pt idx="6255">
                <c:v>37125</c:v>
              </c:pt>
              <c:pt idx="6256">
                <c:v>37125</c:v>
              </c:pt>
              <c:pt idx="6257">
                <c:v>37125</c:v>
              </c:pt>
              <c:pt idx="6258">
                <c:v>37125</c:v>
              </c:pt>
              <c:pt idx="6259">
                <c:v>37125</c:v>
              </c:pt>
              <c:pt idx="6260">
                <c:v>37125</c:v>
              </c:pt>
              <c:pt idx="6261">
                <c:v>37125</c:v>
              </c:pt>
              <c:pt idx="6262">
                <c:v>37125</c:v>
              </c:pt>
              <c:pt idx="6263">
                <c:v>37125</c:v>
              </c:pt>
              <c:pt idx="6264">
                <c:v>37125</c:v>
              </c:pt>
              <c:pt idx="6265">
                <c:v>37125</c:v>
              </c:pt>
              <c:pt idx="6266">
                <c:v>37125</c:v>
              </c:pt>
              <c:pt idx="6267">
                <c:v>37125</c:v>
              </c:pt>
              <c:pt idx="6268">
                <c:v>37125</c:v>
              </c:pt>
              <c:pt idx="6269">
                <c:v>37125</c:v>
              </c:pt>
              <c:pt idx="6270">
                <c:v>37125</c:v>
              </c:pt>
              <c:pt idx="6271">
                <c:v>37125</c:v>
              </c:pt>
              <c:pt idx="6272">
                <c:v>37125</c:v>
              </c:pt>
              <c:pt idx="6273">
                <c:v>37125</c:v>
              </c:pt>
              <c:pt idx="6274">
                <c:v>37125</c:v>
              </c:pt>
              <c:pt idx="6275">
                <c:v>37125</c:v>
              </c:pt>
              <c:pt idx="6276">
                <c:v>37125</c:v>
              </c:pt>
              <c:pt idx="6277">
                <c:v>37125</c:v>
              </c:pt>
              <c:pt idx="6278">
                <c:v>37125</c:v>
              </c:pt>
              <c:pt idx="6279">
                <c:v>37125</c:v>
              </c:pt>
              <c:pt idx="6280">
                <c:v>37125</c:v>
              </c:pt>
              <c:pt idx="6281">
                <c:v>37125</c:v>
              </c:pt>
              <c:pt idx="6282">
                <c:v>37125</c:v>
              </c:pt>
              <c:pt idx="6283">
                <c:v>37125</c:v>
              </c:pt>
              <c:pt idx="6284">
                <c:v>37125</c:v>
              </c:pt>
              <c:pt idx="6285">
                <c:v>37125</c:v>
              </c:pt>
              <c:pt idx="6286">
                <c:v>37125</c:v>
              </c:pt>
              <c:pt idx="6287">
                <c:v>37125</c:v>
              </c:pt>
              <c:pt idx="6288">
                <c:v>37125</c:v>
              </c:pt>
              <c:pt idx="6289">
                <c:v>37125</c:v>
              </c:pt>
              <c:pt idx="6290">
                <c:v>37125</c:v>
              </c:pt>
              <c:pt idx="6291">
                <c:v>37125</c:v>
              </c:pt>
              <c:pt idx="6292">
                <c:v>37125</c:v>
              </c:pt>
              <c:pt idx="6293">
                <c:v>37125</c:v>
              </c:pt>
              <c:pt idx="6294">
                <c:v>37125</c:v>
              </c:pt>
              <c:pt idx="6295">
                <c:v>37125</c:v>
              </c:pt>
              <c:pt idx="6296">
                <c:v>37125</c:v>
              </c:pt>
              <c:pt idx="6297">
                <c:v>37125</c:v>
              </c:pt>
              <c:pt idx="6298">
                <c:v>37125</c:v>
              </c:pt>
              <c:pt idx="6299">
                <c:v>37125</c:v>
              </c:pt>
              <c:pt idx="6300">
                <c:v>37125</c:v>
              </c:pt>
              <c:pt idx="6301">
                <c:v>37125</c:v>
              </c:pt>
              <c:pt idx="6302">
                <c:v>37125</c:v>
              </c:pt>
              <c:pt idx="6303">
                <c:v>37125</c:v>
              </c:pt>
              <c:pt idx="6304">
                <c:v>37125</c:v>
              </c:pt>
              <c:pt idx="6305">
                <c:v>37125</c:v>
              </c:pt>
              <c:pt idx="6306">
                <c:v>37125</c:v>
              </c:pt>
              <c:pt idx="6307">
                <c:v>37125</c:v>
              </c:pt>
              <c:pt idx="6308">
                <c:v>37125</c:v>
              </c:pt>
              <c:pt idx="6309">
                <c:v>37125</c:v>
              </c:pt>
              <c:pt idx="6310">
                <c:v>37125</c:v>
              </c:pt>
              <c:pt idx="6311">
                <c:v>37125</c:v>
              </c:pt>
              <c:pt idx="6312">
                <c:v>37125</c:v>
              </c:pt>
              <c:pt idx="6313">
                <c:v>37125</c:v>
              </c:pt>
              <c:pt idx="6314">
                <c:v>37125</c:v>
              </c:pt>
              <c:pt idx="6315">
                <c:v>37125</c:v>
              </c:pt>
              <c:pt idx="6316">
                <c:v>37125</c:v>
              </c:pt>
              <c:pt idx="6317">
                <c:v>37125</c:v>
              </c:pt>
              <c:pt idx="6318">
                <c:v>37125</c:v>
              </c:pt>
              <c:pt idx="6319">
                <c:v>37125</c:v>
              </c:pt>
              <c:pt idx="6320">
                <c:v>37125</c:v>
              </c:pt>
              <c:pt idx="6321">
                <c:v>37125</c:v>
              </c:pt>
              <c:pt idx="6322">
                <c:v>37125</c:v>
              </c:pt>
              <c:pt idx="6323">
                <c:v>37125</c:v>
              </c:pt>
              <c:pt idx="6324">
                <c:v>37125</c:v>
              </c:pt>
              <c:pt idx="6325">
                <c:v>37125</c:v>
              </c:pt>
              <c:pt idx="6326">
                <c:v>37125</c:v>
              </c:pt>
              <c:pt idx="6327">
                <c:v>37125</c:v>
              </c:pt>
              <c:pt idx="6328">
                <c:v>37125</c:v>
              </c:pt>
              <c:pt idx="6329">
                <c:v>37125</c:v>
              </c:pt>
              <c:pt idx="6330">
                <c:v>37125</c:v>
              </c:pt>
              <c:pt idx="6331">
                <c:v>37125</c:v>
              </c:pt>
              <c:pt idx="6332">
                <c:v>37125</c:v>
              </c:pt>
              <c:pt idx="6333">
                <c:v>37125</c:v>
              </c:pt>
              <c:pt idx="6334">
                <c:v>37125</c:v>
              </c:pt>
              <c:pt idx="6335">
                <c:v>37125</c:v>
              </c:pt>
              <c:pt idx="6336">
                <c:v>37125</c:v>
              </c:pt>
              <c:pt idx="6337">
                <c:v>37125</c:v>
              </c:pt>
              <c:pt idx="6338">
                <c:v>37125</c:v>
              </c:pt>
              <c:pt idx="6339">
                <c:v>37125</c:v>
              </c:pt>
              <c:pt idx="6340">
                <c:v>37125</c:v>
              </c:pt>
              <c:pt idx="6341">
                <c:v>37125</c:v>
              </c:pt>
              <c:pt idx="6342">
                <c:v>37125</c:v>
              </c:pt>
              <c:pt idx="6343">
                <c:v>37125</c:v>
              </c:pt>
              <c:pt idx="6344">
                <c:v>37125</c:v>
              </c:pt>
              <c:pt idx="6345">
                <c:v>37125</c:v>
              </c:pt>
              <c:pt idx="6346">
                <c:v>37125</c:v>
              </c:pt>
              <c:pt idx="6347">
                <c:v>37125</c:v>
              </c:pt>
              <c:pt idx="6348">
                <c:v>37125</c:v>
              </c:pt>
              <c:pt idx="6349">
                <c:v>37125</c:v>
              </c:pt>
              <c:pt idx="6350">
                <c:v>37125</c:v>
              </c:pt>
              <c:pt idx="6351">
                <c:v>37125</c:v>
              </c:pt>
              <c:pt idx="6352">
                <c:v>37125</c:v>
              </c:pt>
              <c:pt idx="6353">
                <c:v>37125</c:v>
              </c:pt>
              <c:pt idx="6354">
                <c:v>37125</c:v>
              </c:pt>
              <c:pt idx="6355">
                <c:v>37125</c:v>
              </c:pt>
              <c:pt idx="6356">
                <c:v>37125</c:v>
              </c:pt>
              <c:pt idx="6357">
                <c:v>37125</c:v>
              </c:pt>
              <c:pt idx="6358">
                <c:v>37125</c:v>
              </c:pt>
              <c:pt idx="6359">
                <c:v>37125</c:v>
              </c:pt>
              <c:pt idx="6360">
                <c:v>37125</c:v>
              </c:pt>
              <c:pt idx="6361">
                <c:v>37125</c:v>
              </c:pt>
              <c:pt idx="6362">
                <c:v>37125</c:v>
              </c:pt>
              <c:pt idx="6363">
                <c:v>37125</c:v>
              </c:pt>
              <c:pt idx="6364">
                <c:v>37125</c:v>
              </c:pt>
              <c:pt idx="6365">
                <c:v>37125</c:v>
              </c:pt>
              <c:pt idx="6366">
                <c:v>37125</c:v>
              </c:pt>
              <c:pt idx="6367">
                <c:v>37125</c:v>
              </c:pt>
              <c:pt idx="6368">
                <c:v>37125</c:v>
              </c:pt>
              <c:pt idx="6369">
                <c:v>37125</c:v>
              </c:pt>
              <c:pt idx="6370">
                <c:v>37125</c:v>
              </c:pt>
              <c:pt idx="6371">
                <c:v>37125</c:v>
              </c:pt>
              <c:pt idx="6372">
                <c:v>37125</c:v>
              </c:pt>
              <c:pt idx="6373">
                <c:v>37125</c:v>
              </c:pt>
              <c:pt idx="6374">
                <c:v>37125</c:v>
              </c:pt>
              <c:pt idx="6375">
                <c:v>37125</c:v>
              </c:pt>
              <c:pt idx="6376">
                <c:v>37125</c:v>
              </c:pt>
              <c:pt idx="6377">
                <c:v>37125</c:v>
              </c:pt>
              <c:pt idx="6378">
                <c:v>37125</c:v>
              </c:pt>
              <c:pt idx="6379">
                <c:v>37125</c:v>
              </c:pt>
              <c:pt idx="6380">
                <c:v>37125</c:v>
              </c:pt>
              <c:pt idx="6381">
                <c:v>37125</c:v>
              </c:pt>
              <c:pt idx="6382">
                <c:v>37125</c:v>
              </c:pt>
              <c:pt idx="6383">
                <c:v>37125</c:v>
              </c:pt>
              <c:pt idx="6384">
                <c:v>37125</c:v>
              </c:pt>
              <c:pt idx="6385">
                <c:v>37125</c:v>
              </c:pt>
              <c:pt idx="6386">
                <c:v>37125</c:v>
              </c:pt>
              <c:pt idx="6387">
                <c:v>37125</c:v>
              </c:pt>
              <c:pt idx="6388">
                <c:v>37125</c:v>
              </c:pt>
              <c:pt idx="6389">
                <c:v>37125</c:v>
              </c:pt>
              <c:pt idx="6390">
                <c:v>37125</c:v>
              </c:pt>
              <c:pt idx="6391">
                <c:v>37125</c:v>
              </c:pt>
              <c:pt idx="6392">
                <c:v>37125</c:v>
              </c:pt>
              <c:pt idx="6393">
                <c:v>37125</c:v>
              </c:pt>
              <c:pt idx="6394">
                <c:v>37125</c:v>
              </c:pt>
              <c:pt idx="6395">
                <c:v>37125</c:v>
              </c:pt>
              <c:pt idx="6396">
                <c:v>37125</c:v>
              </c:pt>
              <c:pt idx="6397">
                <c:v>37125</c:v>
              </c:pt>
              <c:pt idx="6398">
                <c:v>37125</c:v>
              </c:pt>
              <c:pt idx="6399">
                <c:v>37125</c:v>
              </c:pt>
              <c:pt idx="6400">
                <c:v>37125</c:v>
              </c:pt>
              <c:pt idx="6401">
                <c:v>37125</c:v>
              </c:pt>
              <c:pt idx="6402">
                <c:v>37125</c:v>
              </c:pt>
              <c:pt idx="6403">
                <c:v>37125</c:v>
              </c:pt>
              <c:pt idx="6404">
                <c:v>37125</c:v>
              </c:pt>
              <c:pt idx="6405">
                <c:v>37125</c:v>
              </c:pt>
              <c:pt idx="6406">
                <c:v>37125</c:v>
              </c:pt>
              <c:pt idx="6407">
                <c:v>37125</c:v>
              </c:pt>
              <c:pt idx="6408">
                <c:v>37125</c:v>
              </c:pt>
              <c:pt idx="6409">
                <c:v>37125</c:v>
              </c:pt>
              <c:pt idx="6410">
                <c:v>37125</c:v>
              </c:pt>
              <c:pt idx="6411">
                <c:v>37125</c:v>
              </c:pt>
              <c:pt idx="6412">
                <c:v>37125</c:v>
              </c:pt>
              <c:pt idx="6413">
                <c:v>37125</c:v>
              </c:pt>
              <c:pt idx="6414">
                <c:v>37125</c:v>
              </c:pt>
              <c:pt idx="6415">
                <c:v>37125</c:v>
              </c:pt>
              <c:pt idx="6416">
                <c:v>37125</c:v>
              </c:pt>
              <c:pt idx="6417">
                <c:v>37125</c:v>
              </c:pt>
              <c:pt idx="6418">
                <c:v>37125</c:v>
              </c:pt>
              <c:pt idx="6419">
                <c:v>37125</c:v>
              </c:pt>
              <c:pt idx="6420">
                <c:v>37125</c:v>
              </c:pt>
              <c:pt idx="6421">
                <c:v>37125</c:v>
              </c:pt>
              <c:pt idx="6422">
                <c:v>37125</c:v>
              </c:pt>
              <c:pt idx="6423">
                <c:v>37125</c:v>
              </c:pt>
              <c:pt idx="6424">
                <c:v>37125</c:v>
              </c:pt>
              <c:pt idx="6425">
                <c:v>37125</c:v>
              </c:pt>
              <c:pt idx="6426">
                <c:v>37125</c:v>
              </c:pt>
              <c:pt idx="6427">
                <c:v>37125</c:v>
              </c:pt>
              <c:pt idx="6428">
                <c:v>37125</c:v>
              </c:pt>
              <c:pt idx="6429">
                <c:v>37125</c:v>
              </c:pt>
              <c:pt idx="6430">
                <c:v>37125</c:v>
              </c:pt>
              <c:pt idx="6431">
                <c:v>37125</c:v>
              </c:pt>
              <c:pt idx="6432">
                <c:v>37125</c:v>
              </c:pt>
              <c:pt idx="6433">
                <c:v>37125</c:v>
              </c:pt>
              <c:pt idx="6434">
                <c:v>37125</c:v>
              </c:pt>
              <c:pt idx="6435">
                <c:v>37125</c:v>
              </c:pt>
              <c:pt idx="6436">
                <c:v>37125</c:v>
              </c:pt>
              <c:pt idx="6437">
                <c:v>37125</c:v>
              </c:pt>
              <c:pt idx="6438">
                <c:v>37125</c:v>
              </c:pt>
              <c:pt idx="6439">
                <c:v>37125</c:v>
              </c:pt>
              <c:pt idx="6440">
                <c:v>37125</c:v>
              </c:pt>
              <c:pt idx="6441">
                <c:v>37125</c:v>
              </c:pt>
              <c:pt idx="6442">
                <c:v>37125</c:v>
              </c:pt>
              <c:pt idx="6443">
                <c:v>37125</c:v>
              </c:pt>
              <c:pt idx="6444">
                <c:v>37125</c:v>
              </c:pt>
              <c:pt idx="6445">
                <c:v>37125</c:v>
              </c:pt>
              <c:pt idx="6446">
                <c:v>37125</c:v>
              </c:pt>
              <c:pt idx="6447">
                <c:v>37125</c:v>
              </c:pt>
              <c:pt idx="6448">
                <c:v>37125</c:v>
              </c:pt>
              <c:pt idx="6449">
                <c:v>37125</c:v>
              </c:pt>
              <c:pt idx="6450">
                <c:v>37125</c:v>
              </c:pt>
              <c:pt idx="6451">
                <c:v>37125</c:v>
              </c:pt>
              <c:pt idx="6452">
                <c:v>37125</c:v>
              </c:pt>
              <c:pt idx="6453">
                <c:v>37125</c:v>
              </c:pt>
              <c:pt idx="6454">
                <c:v>37125</c:v>
              </c:pt>
              <c:pt idx="6455">
                <c:v>37125</c:v>
              </c:pt>
              <c:pt idx="6456">
                <c:v>37125</c:v>
              </c:pt>
              <c:pt idx="6457">
                <c:v>37125</c:v>
              </c:pt>
              <c:pt idx="6458">
                <c:v>37125</c:v>
              </c:pt>
              <c:pt idx="6459">
                <c:v>37125</c:v>
              </c:pt>
              <c:pt idx="6460">
                <c:v>37125</c:v>
              </c:pt>
              <c:pt idx="6461">
                <c:v>37125</c:v>
              </c:pt>
              <c:pt idx="6462">
                <c:v>37125</c:v>
              </c:pt>
              <c:pt idx="6463">
                <c:v>37125</c:v>
              </c:pt>
              <c:pt idx="6464">
                <c:v>37125</c:v>
              </c:pt>
              <c:pt idx="6465">
                <c:v>37125</c:v>
              </c:pt>
              <c:pt idx="6466">
                <c:v>37125</c:v>
              </c:pt>
              <c:pt idx="6467">
                <c:v>37125</c:v>
              </c:pt>
              <c:pt idx="6468">
                <c:v>37125</c:v>
              </c:pt>
              <c:pt idx="6469">
                <c:v>37125</c:v>
              </c:pt>
              <c:pt idx="6470">
                <c:v>37125</c:v>
              </c:pt>
              <c:pt idx="6471">
                <c:v>37125</c:v>
              </c:pt>
              <c:pt idx="6472">
                <c:v>37125</c:v>
              </c:pt>
              <c:pt idx="6473">
                <c:v>37125</c:v>
              </c:pt>
              <c:pt idx="6474">
                <c:v>37125</c:v>
              </c:pt>
              <c:pt idx="6475">
                <c:v>37125</c:v>
              </c:pt>
              <c:pt idx="6476">
                <c:v>37125</c:v>
              </c:pt>
              <c:pt idx="6477">
                <c:v>37125</c:v>
              </c:pt>
              <c:pt idx="6478">
                <c:v>37125</c:v>
              </c:pt>
              <c:pt idx="6479">
                <c:v>37125</c:v>
              </c:pt>
              <c:pt idx="6480">
                <c:v>37125</c:v>
              </c:pt>
              <c:pt idx="6481">
                <c:v>37125</c:v>
              </c:pt>
              <c:pt idx="6482">
                <c:v>37125</c:v>
              </c:pt>
              <c:pt idx="6483">
                <c:v>37125</c:v>
              </c:pt>
              <c:pt idx="6484">
                <c:v>37125</c:v>
              </c:pt>
              <c:pt idx="6485">
                <c:v>37125</c:v>
              </c:pt>
              <c:pt idx="6486">
                <c:v>37125</c:v>
              </c:pt>
              <c:pt idx="6487">
                <c:v>37125</c:v>
              </c:pt>
              <c:pt idx="6488">
                <c:v>37125</c:v>
              </c:pt>
              <c:pt idx="6489">
                <c:v>37125</c:v>
              </c:pt>
              <c:pt idx="6490">
                <c:v>37125</c:v>
              </c:pt>
              <c:pt idx="6491">
                <c:v>37125</c:v>
              </c:pt>
              <c:pt idx="6492">
                <c:v>37125</c:v>
              </c:pt>
              <c:pt idx="6493">
                <c:v>37125</c:v>
              </c:pt>
              <c:pt idx="6494">
                <c:v>36753.75</c:v>
              </c:pt>
              <c:pt idx="6495">
                <c:v>36753.75</c:v>
              </c:pt>
              <c:pt idx="6496">
                <c:v>36753.75</c:v>
              </c:pt>
              <c:pt idx="6497">
                <c:v>36753.75</c:v>
              </c:pt>
              <c:pt idx="6498">
                <c:v>36753.75</c:v>
              </c:pt>
              <c:pt idx="6499">
                <c:v>36753.75</c:v>
              </c:pt>
              <c:pt idx="6500">
                <c:v>36753.75</c:v>
              </c:pt>
              <c:pt idx="6501">
                <c:v>36753.75</c:v>
              </c:pt>
              <c:pt idx="6502">
                <c:v>36753.75</c:v>
              </c:pt>
              <c:pt idx="6503">
                <c:v>36753.75</c:v>
              </c:pt>
              <c:pt idx="6504">
                <c:v>36753.75</c:v>
              </c:pt>
              <c:pt idx="6505">
                <c:v>36753.75</c:v>
              </c:pt>
              <c:pt idx="6506">
                <c:v>36753.75</c:v>
              </c:pt>
              <c:pt idx="6507">
                <c:v>36753.75</c:v>
              </c:pt>
              <c:pt idx="6508">
                <c:v>36753.75</c:v>
              </c:pt>
              <c:pt idx="6509">
                <c:v>36753.75</c:v>
              </c:pt>
              <c:pt idx="6510">
                <c:v>36753.75</c:v>
              </c:pt>
              <c:pt idx="6511">
                <c:v>36753.75</c:v>
              </c:pt>
              <c:pt idx="6512">
                <c:v>36753.75</c:v>
              </c:pt>
              <c:pt idx="6513">
                <c:v>36753.75</c:v>
              </c:pt>
              <c:pt idx="6514">
                <c:v>36753.75</c:v>
              </c:pt>
              <c:pt idx="6515">
                <c:v>36753.75</c:v>
              </c:pt>
              <c:pt idx="6516">
                <c:v>36753.75</c:v>
              </c:pt>
              <c:pt idx="6517">
                <c:v>36753.75</c:v>
              </c:pt>
              <c:pt idx="6518">
                <c:v>36753.75</c:v>
              </c:pt>
              <c:pt idx="6519">
                <c:v>36753.75</c:v>
              </c:pt>
              <c:pt idx="6520">
                <c:v>36753.75</c:v>
              </c:pt>
              <c:pt idx="6521">
                <c:v>36753.75</c:v>
              </c:pt>
              <c:pt idx="6522">
                <c:v>36753.75</c:v>
              </c:pt>
              <c:pt idx="6523">
                <c:v>36753.75</c:v>
              </c:pt>
              <c:pt idx="6524">
                <c:v>36753.75</c:v>
              </c:pt>
              <c:pt idx="6525">
                <c:v>36753.75</c:v>
              </c:pt>
              <c:pt idx="6526">
                <c:v>36753.75</c:v>
              </c:pt>
              <c:pt idx="6527">
                <c:v>36753.75</c:v>
              </c:pt>
              <c:pt idx="6528">
                <c:v>36753.75</c:v>
              </c:pt>
              <c:pt idx="6529">
                <c:v>36753.75</c:v>
              </c:pt>
              <c:pt idx="6530">
                <c:v>36753.75</c:v>
              </c:pt>
              <c:pt idx="6531">
                <c:v>36753.75</c:v>
              </c:pt>
              <c:pt idx="6532">
                <c:v>36753.75</c:v>
              </c:pt>
              <c:pt idx="6533">
                <c:v>36753.75</c:v>
              </c:pt>
              <c:pt idx="6534">
                <c:v>36753.75</c:v>
              </c:pt>
              <c:pt idx="6535">
                <c:v>36753.75</c:v>
              </c:pt>
              <c:pt idx="6536">
                <c:v>36753.75</c:v>
              </c:pt>
              <c:pt idx="6537">
                <c:v>36753.75</c:v>
              </c:pt>
              <c:pt idx="6538">
                <c:v>36753.75</c:v>
              </c:pt>
              <c:pt idx="6539">
                <c:v>36753.75</c:v>
              </c:pt>
              <c:pt idx="6540">
                <c:v>36753.75</c:v>
              </c:pt>
              <c:pt idx="6541">
                <c:v>36652.5</c:v>
              </c:pt>
              <c:pt idx="6542">
                <c:v>36652.5</c:v>
              </c:pt>
              <c:pt idx="6543">
                <c:v>36652.5</c:v>
              </c:pt>
              <c:pt idx="6544">
                <c:v>36652.5</c:v>
              </c:pt>
              <c:pt idx="6545">
                <c:v>36652.5</c:v>
              </c:pt>
              <c:pt idx="6546">
                <c:v>36652.5</c:v>
              </c:pt>
              <c:pt idx="6547">
                <c:v>36652.5</c:v>
              </c:pt>
              <c:pt idx="6548">
                <c:v>36652.5</c:v>
              </c:pt>
              <c:pt idx="6549">
                <c:v>36652.5</c:v>
              </c:pt>
              <c:pt idx="6550">
                <c:v>36652.5</c:v>
              </c:pt>
              <c:pt idx="6551">
                <c:v>36652.5</c:v>
              </c:pt>
              <c:pt idx="6552">
                <c:v>36652.5</c:v>
              </c:pt>
              <c:pt idx="6553">
                <c:v>36652.5</c:v>
              </c:pt>
              <c:pt idx="6554">
                <c:v>36652.5</c:v>
              </c:pt>
              <c:pt idx="6555">
                <c:v>36652.5</c:v>
              </c:pt>
              <c:pt idx="6556">
                <c:v>36652.5</c:v>
              </c:pt>
              <c:pt idx="6557">
                <c:v>36652.5</c:v>
              </c:pt>
              <c:pt idx="6558">
                <c:v>36652.5</c:v>
              </c:pt>
              <c:pt idx="6559">
                <c:v>36652.5</c:v>
              </c:pt>
              <c:pt idx="6560">
                <c:v>36652.5</c:v>
              </c:pt>
              <c:pt idx="6561">
                <c:v>36652.5</c:v>
              </c:pt>
              <c:pt idx="6562">
                <c:v>36652.5</c:v>
              </c:pt>
              <c:pt idx="6563">
                <c:v>36652.5</c:v>
              </c:pt>
              <c:pt idx="6564">
                <c:v>36652.5</c:v>
              </c:pt>
              <c:pt idx="6565">
                <c:v>36652.5</c:v>
              </c:pt>
              <c:pt idx="6566">
                <c:v>36652.5</c:v>
              </c:pt>
              <c:pt idx="6567">
                <c:v>36652.5</c:v>
              </c:pt>
              <c:pt idx="6568">
                <c:v>36652.5</c:v>
              </c:pt>
              <c:pt idx="6569">
                <c:v>36652.5</c:v>
              </c:pt>
              <c:pt idx="6570">
                <c:v>36652.5</c:v>
              </c:pt>
              <c:pt idx="6571">
                <c:v>36652.5</c:v>
              </c:pt>
              <c:pt idx="6572">
                <c:v>36630</c:v>
              </c:pt>
              <c:pt idx="6573">
                <c:v>36630</c:v>
              </c:pt>
              <c:pt idx="6574">
                <c:v>36630</c:v>
              </c:pt>
              <c:pt idx="6575">
                <c:v>36630</c:v>
              </c:pt>
              <c:pt idx="6576">
                <c:v>36630</c:v>
              </c:pt>
              <c:pt idx="6577">
                <c:v>36630</c:v>
              </c:pt>
              <c:pt idx="6578">
                <c:v>36630</c:v>
              </c:pt>
              <c:pt idx="6579">
                <c:v>36630</c:v>
              </c:pt>
              <c:pt idx="6580">
                <c:v>36630</c:v>
              </c:pt>
              <c:pt idx="6581">
                <c:v>36630</c:v>
              </c:pt>
              <c:pt idx="6582">
                <c:v>36630</c:v>
              </c:pt>
              <c:pt idx="6583">
                <c:v>36630</c:v>
              </c:pt>
              <c:pt idx="6584">
                <c:v>36630</c:v>
              </c:pt>
              <c:pt idx="6585">
                <c:v>36630</c:v>
              </c:pt>
              <c:pt idx="6586">
                <c:v>36630</c:v>
              </c:pt>
              <c:pt idx="6587">
                <c:v>36630</c:v>
              </c:pt>
              <c:pt idx="6588">
                <c:v>36630</c:v>
              </c:pt>
              <c:pt idx="6589">
                <c:v>36630</c:v>
              </c:pt>
              <c:pt idx="6590">
                <c:v>36630</c:v>
              </c:pt>
              <c:pt idx="6591">
                <c:v>36630</c:v>
              </c:pt>
              <c:pt idx="6592">
                <c:v>36630</c:v>
              </c:pt>
              <c:pt idx="6593">
                <c:v>36630</c:v>
              </c:pt>
              <c:pt idx="6594">
                <c:v>36630</c:v>
              </c:pt>
              <c:pt idx="6595">
                <c:v>36630</c:v>
              </c:pt>
              <c:pt idx="6596">
                <c:v>36630</c:v>
              </c:pt>
              <c:pt idx="6597">
                <c:v>36630</c:v>
              </c:pt>
              <c:pt idx="6598">
                <c:v>36630</c:v>
              </c:pt>
              <c:pt idx="6599">
                <c:v>36630</c:v>
              </c:pt>
              <c:pt idx="6600">
                <c:v>36630</c:v>
              </c:pt>
              <c:pt idx="6601">
                <c:v>36630</c:v>
              </c:pt>
              <c:pt idx="6602">
                <c:v>36630</c:v>
              </c:pt>
              <c:pt idx="6603">
                <c:v>36630</c:v>
              </c:pt>
              <c:pt idx="6604">
                <c:v>36630</c:v>
              </c:pt>
              <c:pt idx="6605">
                <c:v>36630</c:v>
              </c:pt>
              <c:pt idx="6606">
                <c:v>36630</c:v>
              </c:pt>
              <c:pt idx="6607">
                <c:v>36630</c:v>
              </c:pt>
              <c:pt idx="6608">
                <c:v>36630</c:v>
              </c:pt>
              <c:pt idx="6609">
                <c:v>36630</c:v>
              </c:pt>
              <c:pt idx="6610">
                <c:v>36630</c:v>
              </c:pt>
              <c:pt idx="6611">
                <c:v>36630</c:v>
              </c:pt>
              <c:pt idx="6612">
                <c:v>36630</c:v>
              </c:pt>
              <c:pt idx="6613">
                <c:v>36630</c:v>
              </c:pt>
              <c:pt idx="6614">
                <c:v>36630</c:v>
              </c:pt>
              <c:pt idx="6615">
                <c:v>36630</c:v>
              </c:pt>
              <c:pt idx="6616">
                <c:v>36630</c:v>
              </c:pt>
              <c:pt idx="6617">
                <c:v>36630</c:v>
              </c:pt>
              <c:pt idx="6618">
                <c:v>36630</c:v>
              </c:pt>
              <c:pt idx="6619">
                <c:v>36630</c:v>
              </c:pt>
              <c:pt idx="6620">
                <c:v>36630</c:v>
              </c:pt>
              <c:pt idx="6621">
                <c:v>36630</c:v>
              </c:pt>
              <c:pt idx="6622">
                <c:v>36630</c:v>
              </c:pt>
              <c:pt idx="6623">
                <c:v>36630</c:v>
              </c:pt>
              <c:pt idx="6624">
                <c:v>36630</c:v>
              </c:pt>
              <c:pt idx="6625">
                <c:v>36630</c:v>
              </c:pt>
              <c:pt idx="6626">
                <c:v>36630</c:v>
              </c:pt>
              <c:pt idx="6627">
                <c:v>36630</c:v>
              </c:pt>
              <c:pt idx="6628">
                <c:v>36630</c:v>
              </c:pt>
              <c:pt idx="6629">
                <c:v>36630</c:v>
              </c:pt>
              <c:pt idx="6630">
                <c:v>36630</c:v>
              </c:pt>
              <c:pt idx="6631">
                <c:v>36630</c:v>
              </c:pt>
              <c:pt idx="6632">
                <c:v>36630</c:v>
              </c:pt>
              <c:pt idx="6633">
                <c:v>36630</c:v>
              </c:pt>
              <c:pt idx="6634">
                <c:v>36630</c:v>
              </c:pt>
              <c:pt idx="6635">
                <c:v>36630</c:v>
              </c:pt>
              <c:pt idx="6636">
                <c:v>36630</c:v>
              </c:pt>
              <c:pt idx="6637">
                <c:v>36630</c:v>
              </c:pt>
              <c:pt idx="6638">
                <c:v>36630</c:v>
              </c:pt>
              <c:pt idx="6639">
                <c:v>36630</c:v>
              </c:pt>
              <c:pt idx="6640">
                <c:v>36630</c:v>
              </c:pt>
              <c:pt idx="6641">
                <c:v>36630</c:v>
              </c:pt>
              <c:pt idx="6642">
                <c:v>36630</c:v>
              </c:pt>
              <c:pt idx="6643">
                <c:v>36630</c:v>
              </c:pt>
              <c:pt idx="6644">
                <c:v>36630</c:v>
              </c:pt>
              <c:pt idx="6645">
                <c:v>36630</c:v>
              </c:pt>
              <c:pt idx="6646">
                <c:v>36630</c:v>
              </c:pt>
              <c:pt idx="6647">
                <c:v>36630</c:v>
              </c:pt>
              <c:pt idx="6648">
                <c:v>36630</c:v>
              </c:pt>
              <c:pt idx="6649">
                <c:v>36630</c:v>
              </c:pt>
              <c:pt idx="6650">
                <c:v>36630</c:v>
              </c:pt>
              <c:pt idx="6651">
                <c:v>36630</c:v>
              </c:pt>
              <c:pt idx="6652">
                <c:v>36630</c:v>
              </c:pt>
              <c:pt idx="6653">
                <c:v>36630</c:v>
              </c:pt>
              <c:pt idx="6654">
                <c:v>36630</c:v>
              </c:pt>
              <c:pt idx="6655">
                <c:v>36630</c:v>
              </c:pt>
              <c:pt idx="6656">
                <c:v>36630</c:v>
              </c:pt>
              <c:pt idx="6657">
                <c:v>36630</c:v>
              </c:pt>
              <c:pt idx="6658">
                <c:v>36630</c:v>
              </c:pt>
              <c:pt idx="6659">
                <c:v>36630</c:v>
              </c:pt>
              <c:pt idx="6660">
                <c:v>36630</c:v>
              </c:pt>
              <c:pt idx="6661">
                <c:v>36630</c:v>
              </c:pt>
              <c:pt idx="6662">
                <c:v>36630</c:v>
              </c:pt>
              <c:pt idx="6663">
                <c:v>36630</c:v>
              </c:pt>
              <c:pt idx="6664">
                <c:v>36630</c:v>
              </c:pt>
              <c:pt idx="6665">
                <c:v>36630</c:v>
              </c:pt>
              <c:pt idx="6666">
                <c:v>36630</c:v>
              </c:pt>
              <c:pt idx="6667">
                <c:v>36630</c:v>
              </c:pt>
              <c:pt idx="6668">
                <c:v>36630</c:v>
              </c:pt>
              <c:pt idx="6669">
                <c:v>36630</c:v>
              </c:pt>
              <c:pt idx="6670">
                <c:v>36630</c:v>
              </c:pt>
              <c:pt idx="6671">
                <c:v>36630</c:v>
              </c:pt>
              <c:pt idx="6672">
                <c:v>36630</c:v>
              </c:pt>
              <c:pt idx="6673">
                <c:v>36630</c:v>
              </c:pt>
              <c:pt idx="6674">
                <c:v>36630</c:v>
              </c:pt>
              <c:pt idx="6675">
                <c:v>36630</c:v>
              </c:pt>
              <c:pt idx="6676">
                <c:v>36630</c:v>
              </c:pt>
              <c:pt idx="6677">
                <c:v>36630</c:v>
              </c:pt>
              <c:pt idx="6678">
                <c:v>36630</c:v>
              </c:pt>
              <c:pt idx="6679">
                <c:v>36630</c:v>
              </c:pt>
              <c:pt idx="6680">
                <c:v>36630</c:v>
              </c:pt>
              <c:pt idx="6681">
                <c:v>36630</c:v>
              </c:pt>
              <c:pt idx="6682">
                <c:v>36630</c:v>
              </c:pt>
              <c:pt idx="6683">
                <c:v>36630</c:v>
              </c:pt>
              <c:pt idx="6684">
                <c:v>36630</c:v>
              </c:pt>
              <c:pt idx="6685">
                <c:v>36630</c:v>
              </c:pt>
              <c:pt idx="6686">
                <c:v>36630</c:v>
              </c:pt>
              <c:pt idx="6687">
                <c:v>36630</c:v>
              </c:pt>
              <c:pt idx="6688">
                <c:v>36630</c:v>
              </c:pt>
              <c:pt idx="6689">
                <c:v>36630</c:v>
              </c:pt>
              <c:pt idx="6690">
                <c:v>36630</c:v>
              </c:pt>
              <c:pt idx="6691">
                <c:v>36630</c:v>
              </c:pt>
              <c:pt idx="6692">
                <c:v>36630</c:v>
              </c:pt>
              <c:pt idx="6693">
                <c:v>36630</c:v>
              </c:pt>
              <c:pt idx="6694">
                <c:v>36630</c:v>
              </c:pt>
              <c:pt idx="6695">
                <c:v>36630</c:v>
              </c:pt>
              <c:pt idx="6696">
                <c:v>36630</c:v>
              </c:pt>
              <c:pt idx="6697">
                <c:v>36630</c:v>
              </c:pt>
              <c:pt idx="6698">
                <c:v>36630</c:v>
              </c:pt>
              <c:pt idx="6699">
                <c:v>36630</c:v>
              </c:pt>
              <c:pt idx="6700">
                <c:v>36630</c:v>
              </c:pt>
              <c:pt idx="6701">
                <c:v>36630</c:v>
              </c:pt>
              <c:pt idx="6702">
                <c:v>36630</c:v>
              </c:pt>
              <c:pt idx="6703">
                <c:v>36630</c:v>
              </c:pt>
              <c:pt idx="6704">
                <c:v>36630</c:v>
              </c:pt>
              <c:pt idx="6705">
                <c:v>36630</c:v>
              </c:pt>
              <c:pt idx="6706">
                <c:v>36630</c:v>
              </c:pt>
              <c:pt idx="6707">
                <c:v>36630</c:v>
              </c:pt>
              <c:pt idx="6708">
                <c:v>36630</c:v>
              </c:pt>
              <c:pt idx="6709">
                <c:v>36630</c:v>
              </c:pt>
              <c:pt idx="6710">
                <c:v>36630</c:v>
              </c:pt>
              <c:pt idx="6711">
                <c:v>36630</c:v>
              </c:pt>
              <c:pt idx="6712">
                <c:v>36630</c:v>
              </c:pt>
              <c:pt idx="6713">
                <c:v>36630</c:v>
              </c:pt>
              <c:pt idx="6714">
                <c:v>36630</c:v>
              </c:pt>
              <c:pt idx="6715">
                <c:v>36630</c:v>
              </c:pt>
              <c:pt idx="6716">
                <c:v>36630</c:v>
              </c:pt>
              <c:pt idx="6717">
                <c:v>36630</c:v>
              </c:pt>
              <c:pt idx="6718">
                <c:v>36630</c:v>
              </c:pt>
              <c:pt idx="6719">
                <c:v>36630</c:v>
              </c:pt>
              <c:pt idx="6720">
                <c:v>36630</c:v>
              </c:pt>
              <c:pt idx="6721">
                <c:v>36630</c:v>
              </c:pt>
              <c:pt idx="6722">
                <c:v>36630</c:v>
              </c:pt>
              <c:pt idx="6723">
                <c:v>36630</c:v>
              </c:pt>
              <c:pt idx="6724">
                <c:v>36630</c:v>
              </c:pt>
              <c:pt idx="6725">
                <c:v>36630</c:v>
              </c:pt>
              <c:pt idx="6726">
                <c:v>36630</c:v>
              </c:pt>
              <c:pt idx="6727">
                <c:v>36630</c:v>
              </c:pt>
              <c:pt idx="6728">
                <c:v>36630</c:v>
              </c:pt>
              <c:pt idx="6729">
                <c:v>36630</c:v>
              </c:pt>
              <c:pt idx="6730">
                <c:v>36630</c:v>
              </c:pt>
              <c:pt idx="6731">
                <c:v>36630</c:v>
              </c:pt>
              <c:pt idx="6732">
                <c:v>36630</c:v>
              </c:pt>
              <c:pt idx="6733">
                <c:v>36630</c:v>
              </c:pt>
              <c:pt idx="6734">
                <c:v>36630</c:v>
              </c:pt>
              <c:pt idx="6735">
                <c:v>36630</c:v>
              </c:pt>
              <c:pt idx="6736">
                <c:v>36630</c:v>
              </c:pt>
              <c:pt idx="6737">
                <c:v>36630</c:v>
              </c:pt>
              <c:pt idx="6738">
                <c:v>36630</c:v>
              </c:pt>
              <c:pt idx="6739">
                <c:v>36630</c:v>
              </c:pt>
              <c:pt idx="6740">
                <c:v>36630</c:v>
              </c:pt>
              <c:pt idx="6741">
                <c:v>36630</c:v>
              </c:pt>
              <c:pt idx="6742">
                <c:v>36630</c:v>
              </c:pt>
              <c:pt idx="6743">
                <c:v>36630</c:v>
              </c:pt>
              <c:pt idx="6744">
                <c:v>36630</c:v>
              </c:pt>
              <c:pt idx="6745">
                <c:v>36630</c:v>
              </c:pt>
              <c:pt idx="6746">
                <c:v>36630</c:v>
              </c:pt>
              <c:pt idx="6747">
                <c:v>36630</c:v>
              </c:pt>
              <c:pt idx="6748">
                <c:v>36630</c:v>
              </c:pt>
              <c:pt idx="6749">
                <c:v>36630</c:v>
              </c:pt>
              <c:pt idx="6750">
                <c:v>36630</c:v>
              </c:pt>
              <c:pt idx="6751">
                <c:v>36630</c:v>
              </c:pt>
              <c:pt idx="6752">
                <c:v>36630</c:v>
              </c:pt>
              <c:pt idx="6753">
                <c:v>36630</c:v>
              </c:pt>
              <c:pt idx="6754">
                <c:v>36630</c:v>
              </c:pt>
              <c:pt idx="6755">
                <c:v>36630</c:v>
              </c:pt>
              <c:pt idx="6756">
                <c:v>36630</c:v>
              </c:pt>
              <c:pt idx="6757">
                <c:v>36630</c:v>
              </c:pt>
              <c:pt idx="6758">
                <c:v>36630</c:v>
              </c:pt>
              <c:pt idx="6759">
                <c:v>36630</c:v>
              </c:pt>
              <c:pt idx="6760">
                <c:v>36630</c:v>
              </c:pt>
              <c:pt idx="6761">
                <c:v>36630</c:v>
              </c:pt>
              <c:pt idx="6762">
                <c:v>36630</c:v>
              </c:pt>
              <c:pt idx="6763">
                <c:v>36630</c:v>
              </c:pt>
              <c:pt idx="6764">
                <c:v>36630</c:v>
              </c:pt>
              <c:pt idx="6765">
                <c:v>36630</c:v>
              </c:pt>
              <c:pt idx="6766">
                <c:v>36630</c:v>
              </c:pt>
              <c:pt idx="6767">
                <c:v>36630</c:v>
              </c:pt>
              <c:pt idx="6768">
                <c:v>36630</c:v>
              </c:pt>
              <c:pt idx="6769">
                <c:v>36630</c:v>
              </c:pt>
              <c:pt idx="6770">
                <c:v>36630</c:v>
              </c:pt>
              <c:pt idx="6771">
                <c:v>36630</c:v>
              </c:pt>
              <c:pt idx="6772">
                <c:v>36630</c:v>
              </c:pt>
              <c:pt idx="6773">
                <c:v>36630</c:v>
              </c:pt>
              <c:pt idx="6774">
                <c:v>36630</c:v>
              </c:pt>
              <c:pt idx="6775">
                <c:v>36630</c:v>
              </c:pt>
              <c:pt idx="6776">
                <c:v>36630</c:v>
              </c:pt>
              <c:pt idx="6777">
                <c:v>36630</c:v>
              </c:pt>
              <c:pt idx="6778">
                <c:v>36630</c:v>
              </c:pt>
              <c:pt idx="6779">
                <c:v>36630</c:v>
              </c:pt>
              <c:pt idx="6780">
                <c:v>36630</c:v>
              </c:pt>
              <c:pt idx="6781">
                <c:v>36630</c:v>
              </c:pt>
              <c:pt idx="6782">
                <c:v>36630</c:v>
              </c:pt>
              <c:pt idx="6783">
                <c:v>36630</c:v>
              </c:pt>
              <c:pt idx="6784">
                <c:v>36630</c:v>
              </c:pt>
              <c:pt idx="6785">
                <c:v>36630</c:v>
              </c:pt>
              <c:pt idx="6786">
                <c:v>36630</c:v>
              </c:pt>
              <c:pt idx="6787">
                <c:v>36630</c:v>
              </c:pt>
              <c:pt idx="6788">
                <c:v>36630</c:v>
              </c:pt>
              <c:pt idx="6789">
                <c:v>36630</c:v>
              </c:pt>
              <c:pt idx="6790">
                <c:v>36630</c:v>
              </c:pt>
              <c:pt idx="6791">
                <c:v>36630</c:v>
              </c:pt>
              <c:pt idx="6792">
                <c:v>36630</c:v>
              </c:pt>
              <c:pt idx="6793">
                <c:v>36630</c:v>
              </c:pt>
              <c:pt idx="6794">
                <c:v>36630</c:v>
              </c:pt>
              <c:pt idx="6795">
                <c:v>36630</c:v>
              </c:pt>
              <c:pt idx="6796">
                <c:v>36630</c:v>
              </c:pt>
              <c:pt idx="6797">
                <c:v>36630</c:v>
              </c:pt>
              <c:pt idx="6798">
                <c:v>36630</c:v>
              </c:pt>
              <c:pt idx="6799">
                <c:v>36630</c:v>
              </c:pt>
              <c:pt idx="6800">
                <c:v>36630</c:v>
              </c:pt>
              <c:pt idx="6801">
                <c:v>36630</c:v>
              </c:pt>
              <c:pt idx="6802">
                <c:v>36630</c:v>
              </c:pt>
              <c:pt idx="6803">
                <c:v>36630</c:v>
              </c:pt>
              <c:pt idx="6804">
                <c:v>36630</c:v>
              </c:pt>
              <c:pt idx="6805">
                <c:v>36630</c:v>
              </c:pt>
              <c:pt idx="6806">
                <c:v>36630</c:v>
              </c:pt>
              <c:pt idx="6807">
                <c:v>36630</c:v>
              </c:pt>
              <c:pt idx="6808">
                <c:v>36630</c:v>
              </c:pt>
              <c:pt idx="6809">
                <c:v>36630</c:v>
              </c:pt>
              <c:pt idx="6810">
                <c:v>36630</c:v>
              </c:pt>
              <c:pt idx="6811">
                <c:v>36630</c:v>
              </c:pt>
              <c:pt idx="6812">
                <c:v>36630</c:v>
              </c:pt>
              <c:pt idx="6813">
                <c:v>36630</c:v>
              </c:pt>
              <c:pt idx="6814">
                <c:v>36630</c:v>
              </c:pt>
              <c:pt idx="6815">
                <c:v>36630</c:v>
              </c:pt>
              <c:pt idx="6816">
                <c:v>36630</c:v>
              </c:pt>
              <c:pt idx="6817">
                <c:v>36630</c:v>
              </c:pt>
              <c:pt idx="6818">
                <c:v>36630</c:v>
              </c:pt>
              <c:pt idx="6819">
                <c:v>36630</c:v>
              </c:pt>
              <c:pt idx="6820">
                <c:v>36630</c:v>
              </c:pt>
              <c:pt idx="6821">
                <c:v>36630</c:v>
              </c:pt>
              <c:pt idx="6822">
                <c:v>36630</c:v>
              </c:pt>
              <c:pt idx="6823">
                <c:v>36630</c:v>
              </c:pt>
              <c:pt idx="6824">
                <c:v>36630</c:v>
              </c:pt>
              <c:pt idx="6825">
                <c:v>36630</c:v>
              </c:pt>
              <c:pt idx="6826">
                <c:v>36630</c:v>
              </c:pt>
              <c:pt idx="6827">
                <c:v>36630</c:v>
              </c:pt>
              <c:pt idx="6828">
                <c:v>36630</c:v>
              </c:pt>
              <c:pt idx="6829">
                <c:v>36630</c:v>
              </c:pt>
              <c:pt idx="6830">
                <c:v>36630</c:v>
              </c:pt>
              <c:pt idx="6831">
                <c:v>36630</c:v>
              </c:pt>
              <c:pt idx="6832">
                <c:v>36630</c:v>
              </c:pt>
              <c:pt idx="6833">
                <c:v>36630</c:v>
              </c:pt>
              <c:pt idx="6834">
                <c:v>36630</c:v>
              </c:pt>
              <c:pt idx="6835">
                <c:v>36630</c:v>
              </c:pt>
              <c:pt idx="6836">
                <c:v>36630</c:v>
              </c:pt>
              <c:pt idx="6837">
                <c:v>36630</c:v>
              </c:pt>
              <c:pt idx="6838">
                <c:v>36630</c:v>
              </c:pt>
              <c:pt idx="6839">
                <c:v>36630</c:v>
              </c:pt>
              <c:pt idx="6840">
                <c:v>36630</c:v>
              </c:pt>
              <c:pt idx="6841">
                <c:v>36630</c:v>
              </c:pt>
              <c:pt idx="6842">
                <c:v>36630</c:v>
              </c:pt>
              <c:pt idx="6843">
                <c:v>36630</c:v>
              </c:pt>
              <c:pt idx="6844">
                <c:v>36630</c:v>
              </c:pt>
              <c:pt idx="6845">
                <c:v>36630</c:v>
              </c:pt>
              <c:pt idx="6846">
                <c:v>36630</c:v>
              </c:pt>
              <c:pt idx="6847">
                <c:v>36630</c:v>
              </c:pt>
              <c:pt idx="6848">
                <c:v>36630</c:v>
              </c:pt>
              <c:pt idx="6849">
                <c:v>36630</c:v>
              </c:pt>
              <c:pt idx="6850">
                <c:v>36630</c:v>
              </c:pt>
              <c:pt idx="6851">
                <c:v>36630</c:v>
              </c:pt>
              <c:pt idx="6852">
                <c:v>36630</c:v>
              </c:pt>
              <c:pt idx="6853">
                <c:v>36630</c:v>
              </c:pt>
              <c:pt idx="6854">
                <c:v>36630</c:v>
              </c:pt>
              <c:pt idx="6855">
                <c:v>36630</c:v>
              </c:pt>
              <c:pt idx="6856">
                <c:v>36630</c:v>
              </c:pt>
              <c:pt idx="6857">
                <c:v>36630</c:v>
              </c:pt>
              <c:pt idx="6858">
                <c:v>36630</c:v>
              </c:pt>
              <c:pt idx="6859">
                <c:v>36630</c:v>
              </c:pt>
              <c:pt idx="6860">
                <c:v>36630</c:v>
              </c:pt>
              <c:pt idx="6861">
                <c:v>36630</c:v>
              </c:pt>
              <c:pt idx="6862">
                <c:v>36630</c:v>
              </c:pt>
              <c:pt idx="6863">
                <c:v>36630</c:v>
              </c:pt>
              <c:pt idx="6864">
                <c:v>36630</c:v>
              </c:pt>
              <c:pt idx="6865">
                <c:v>36630</c:v>
              </c:pt>
              <c:pt idx="6866">
                <c:v>35838</c:v>
              </c:pt>
              <c:pt idx="6867">
                <c:v>35838</c:v>
              </c:pt>
              <c:pt idx="6868">
                <c:v>35838</c:v>
              </c:pt>
              <c:pt idx="6869">
                <c:v>35838</c:v>
              </c:pt>
              <c:pt idx="6870">
                <c:v>35838</c:v>
              </c:pt>
              <c:pt idx="6871">
                <c:v>35838</c:v>
              </c:pt>
              <c:pt idx="6872">
                <c:v>35838</c:v>
              </c:pt>
              <c:pt idx="6873">
                <c:v>35838</c:v>
              </c:pt>
              <c:pt idx="6874">
                <c:v>35838</c:v>
              </c:pt>
              <c:pt idx="6875">
                <c:v>35838</c:v>
              </c:pt>
              <c:pt idx="6876">
                <c:v>35838</c:v>
              </c:pt>
              <c:pt idx="6877">
                <c:v>35838</c:v>
              </c:pt>
              <c:pt idx="6878">
                <c:v>35838</c:v>
              </c:pt>
              <c:pt idx="6879">
                <c:v>35838</c:v>
              </c:pt>
              <c:pt idx="6880">
                <c:v>35838</c:v>
              </c:pt>
              <c:pt idx="6881">
                <c:v>35838</c:v>
              </c:pt>
              <c:pt idx="6882">
                <c:v>35838</c:v>
              </c:pt>
              <c:pt idx="6883">
                <c:v>35838</c:v>
              </c:pt>
              <c:pt idx="6884">
                <c:v>35838</c:v>
              </c:pt>
              <c:pt idx="6885">
                <c:v>35838</c:v>
              </c:pt>
              <c:pt idx="6886">
                <c:v>35838</c:v>
              </c:pt>
              <c:pt idx="6887">
                <c:v>35838</c:v>
              </c:pt>
              <c:pt idx="6888">
                <c:v>35838</c:v>
              </c:pt>
              <c:pt idx="6889">
                <c:v>35838</c:v>
              </c:pt>
              <c:pt idx="6890">
                <c:v>35838</c:v>
              </c:pt>
              <c:pt idx="6891">
                <c:v>35838</c:v>
              </c:pt>
              <c:pt idx="6892">
                <c:v>35838</c:v>
              </c:pt>
              <c:pt idx="6893">
                <c:v>35838</c:v>
              </c:pt>
              <c:pt idx="6894">
                <c:v>35838</c:v>
              </c:pt>
              <c:pt idx="6895">
                <c:v>35838</c:v>
              </c:pt>
              <c:pt idx="6896">
                <c:v>35838</c:v>
              </c:pt>
              <c:pt idx="6897">
                <c:v>35838</c:v>
              </c:pt>
              <c:pt idx="6898">
                <c:v>35838</c:v>
              </c:pt>
              <c:pt idx="6899">
                <c:v>35838</c:v>
              </c:pt>
              <c:pt idx="6900">
                <c:v>35838</c:v>
              </c:pt>
              <c:pt idx="6901">
                <c:v>35838</c:v>
              </c:pt>
              <c:pt idx="6902">
                <c:v>35838</c:v>
              </c:pt>
              <c:pt idx="6903">
                <c:v>35838</c:v>
              </c:pt>
              <c:pt idx="6904">
                <c:v>35838</c:v>
              </c:pt>
              <c:pt idx="6905">
                <c:v>35838</c:v>
              </c:pt>
              <c:pt idx="6906">
                <c:v>35838</c:v>
              </c:pt>
              <c:pt idx="6907">
                <c:v>35838</c:v>
              </c:pt>
              <c:pt idx="6908">
                <c:v>35838</c:v>
              </c:pt>
              <c:pt idx="6909">
                <c:v>35838</c:v>
              </c:pt>
              <c:pt idx="6910">
                <c:v>35838</c:v>
              </c:pt>
              <c:pt idx="6911">
                <c:v>35838</c:v>
              </c:pt>
              <c:pt idx="6912">
                <c:v>35838</c:v>
              </c:pt>
              <c:pt idx="6913">
                <c:v>35838</c:v>
              </c:pt>
              <c:pt idx="6914">
                <c:v>35838</c:v>
              </c:pt>
              <c:pt idx="6915">
                <c:v>35838</c:v>
              </c:pt>
              <c:pt idx="6916">
                <c:v>35838</c:v>
              </c:pt>
              <c:pt idx="6917">
                <c:v>35838</c:v>
              </c:pt>
              <c:pt idx="6918">
                <c:v>35838</c:v>
              </c:pt>
              <c:pt idx="6919">
                <c:v>35838</c:v>
              </c:pt>
              <c:pt idx="6920">
                <c:v>35838</c:v>
              </c:pt>
              <c:pt idx="6921">
                <c:v>35838</c:v>
              </c:pt>
              <c:pt idx="6922">
                <c:v>35838</c:v>
              </c:pt>
              <c:pt idx="6923">
                <c:v>35838</c:v>
              </c:pt>
              <c:pt idx="6924">
                <c:v>35838</c:v>
              </c:pt>
              <c:pt idx="6925">
                <c:v>35838</c:v>
              </c:pt>
              <c:pt idx="6926">
                <c:v>35838</c:v>
              </c:pt>
              <c:pt idx="6927">
                <c:v>35838</c:v>
              </c:pt>
              <c:pt idx="6928">
                <c:v>35838</c:v>
              </c:pt>
              <c:pt idx="6929">
                <c:v>35838</c:v>
              </c:pt>
              <c:pt idx="6930">
                <c:v>35838</c:v>
              </c:pt>
              <c:pt idx="6931">
                <c:v>35838</c:v>
              </c:pt>
              <c:pt idx="6932">
                <c:v>35838</c:v>
              </c:pt>
              <c:pt idx="6933">
                <c:v>35838</c:v>
              </c:pt>
              <c:pt idx="6934">
                <c:v>35838</c:v>
              </c:pt>
              <c:pt idx="6935">
                <c:v>35640</c:v>
              </c:pt>
              <c:pt idx="6936">
                <c:v>35640</c:v>
              </c:pt>
              <c:pt idx="6937">
                <c:v>35640</c:v>
              </c:pt>
              <c:pt idx="6938">
                <c:v>35640</c:v>
              </c:pt>
              <c:pt idx="6939">
                <c:v>35640</c:v>
              </c:pt>
              <c:pt idx="6940">
                <c:v>35640</c:v>
              </c:pt>
              <c:pt idx="6941">
                <c:v>35640</c:v>
              </c:pt>
              <c:pt idx="6942">
                <c:v>35640</c:v>
              </c:pt>
              <c:pt idx="6943">
                <c:v>35640</c:v>
              </c:pt>
              <c:pt idx="6944">
                <c:v>35640</c:v>
              </c:pt>
              <c:pt idx="6945">
                <c:v>35640</c:v>
              </c:pt>
              <c:pt idx="6946">
                <c:v>35640</c:v>
              </c:pt>
              <c:pt idx="6947">
                <c:v>35640</c:v>
              </c:pt>
              <c:pt idx="6948">
                <c:v>35640</c:v>
              </c:pt>
              <c:pt idx="6949">
                <c:v>35640</c:v>
              </c:pt>
              <c:pt idx="6950">
                <c:v>35640</c:v>
              </c:pt>
              <c:pt idx="6951">
                <c:v>35640</c:v>
              </c:pt>
              <c:pt idx="6952">
                <c:v>35640</c:v>
              </c:pt>
              <c:pt idx="6953">
                <c:v>35640</c:v>
              </c:pt>
              <c:pt idx="6954">
                <c:v>35640</c:v>
              </c:pt>
              <c:pt idx="6955">
                <c:v>35640</c:v>
              </c:pt>
              <c:pt idx="6956">
                <c:v>35640</c:v>
              </c:pt>
              <c:pt idx="6957">
                <c:v>35640</c:v>
              </c:pt>
              <c:pt idx="6958">
                <c:v>35640</c:v>
              </c:pt>
              <c:pt idx="6959">
                <c:v>35640</c:v>
              </c:pt>
              <c:pt idx="6960">
                <c:v>35640</c:v>
              </c:pt>
              <c:pt idx="6961">
                <c:v>35640</c:v>
              </c:pt>
              <c:pt idx="6962">
                <c:v>35640</c:v>
              </c:pt>
              <c:pt idx="6963">
                <c:v>35640</c:v>
              </c:pt>
              <c:pt idx="6964">
                <c:v>33412.5</c:v>
              </c:pt>
              <c:pt idx="6965">
                <c:v>33412.5</c:v>
              </c:pt>
              <c:pt idx="6966">
                <c:v>33412.5</c:v>
              </c:pt>
              <c:pt idx="6967">
                <c:v>33412.5</c:v>
              </c:pt>
              <c:pt idx="6968">
                <c:v>33412.5</c:v>
              </c:pt>
              <c:pt idx="6969">
                <c:v>33412.5</c:v>
              </c:pt>
              <c:pt idx="6970">
                <c:v>33412.5</c:v>
              </c:pt>
              <c:pt idx="6971">
                <c:v>33412.5</c:v>
              </c:pt>
              <c:pt idx="6972">
                <c:v>33412.5</c:v>
              </c:pt>
              <c:pt idx="6973">
                <c:v>33412.5</c:v>
              </c:pt>
              <c:pt idx="6974">
                <c:v>33412.5</c:v>
              </c:pt>
              <c:pt idx="6975">
                <c:v>33412.5</c:v>
              </c:pt>
              <c:pt idx="6976">
                <c:v>33412.5</c:v>
              </c:pt>
              <c:pt idx="6977">
                <c:v>33412.5</c:v>
              </c:pt>
              <c:pt idx="6978">
                <c:v>33412.5</c:v>
              </c:pt>
              <c:pt idx="6979">
                <c:v>33412.5</c:v>
              </c:pt>
              <c:pt idx="6980">
                <c:v>33412.5</c:v>
              </c:pt>
              <c:pt idx="6981">
                <c:v>33412.5</c:v>
              </c:pt>
              <c:pt idx="6982">
                <c:v>33412.5</c:v>
              </c:pt>
              <c:pt idx="6983">
                <c:v>33412.5</c:v>
              </c:pt>
              <c:pt idx="6984">
                <c:v>33412.5</c:v>
              </c:pt>
              <c:pt idx="6985">
                <c:v>33412.5</c:v>
              </c:pt>
              <c:pt idx="6986">
                <c:v>33412.5</c:v>
              </c:pt>
              <c:pt idx="6987">
                <c:v>33412.5</c:v>
              </c:pt>
              <c:pt idx="6988">
                <c:v>33412.5</c:v>
              </c:pt>
              <c:pt idx="6989">
                <c:v>33412.5</c:v>
              </c:pt>
              <c:pt idx="6990">
                <c:v>33412.5</c:v>
              </c:pt>
              <c:pt idx="6991">
                <c:v>33412.5</c:v>
              </c:pt>
              <c:pt idx="6992">
                <c:v>33412.5</c:v>
              </c:pt>
              <c:pt idx="6993">
                <c:v>33412.5</c:v>
              </c:pt>
              <c:pt idx="6994">
                <c:v>33412.5</c:v>
              </c:pt>
              <c:pt idx="6995">
                <c:v>33412.5</c:v>
              </c:pt>
              <c:pt idx="6996">
                <c:v>33412.5</c:v>
              </c:pt>
              <c:pt idx="6997">
                <c:v>33412.5</c:v>
              </c:pt>
              <c:pt idx="6998">
                <c:v>33412.5</c:v>
              </c:pt>
              <c:pt idx="6999">
                <c:v>33412.5</c:v>
              </c:pt>
              <c:pt idx="7000">
                <c:v>33412.5</c:v>
              </c:pt>
              <c:pt idx="7001">
                <c:v>33412.5</c:v>
              </c:pt>
              <c:pt idx="7002">
                <c:v>33412.5</c:v>
              </c:pt>
              <c:pt idx="7003">
                <c:v>33412.5</c:v>
              </c:pt>
              <c:pt idx="7004">
                <c:v>33412.5</c:v>
              </c:pt>
              <c:pt idx="7005">
                <c:v>33412.5</c:v>
              </c:pt>
              <c:pt idx="7006">
                <c:v>33412.5</c:v>
              </c:pt>
              <c:pt idx="7007">
                <c:v>33412.5</c:v>
              </c:pt>
              <c:pt idx="7008">
                <c:v>33412.5</c:v>
              </c:pt>
              <c:pt idx="7009">
                <c:v>33412.5</c:v>
              </c:pt>
              <c:pt idx="7010">
                <c:v>33412.5</c:v>
              </c:pt>
              <c:pt idx="7011">
                <c:v>33412.5</c:v>
              </c:pt>
              <c:pt idx="7012">
                <c:v>33412.5</c:v>
              </c:pt>
              <c:pt idx="7013">
                <c:v>33412.5</c:v>
              </c:pt>
              <c:pt idx="7014">
                <c:v>33412.5</c:v>
              </c:pt>
              <c:pt idx="7015">
                <c:v>33412.5</c:v>
              </c:pt>
              <c:pt idx="7016">
                <c:v>33412.5</c:v>
              </c:pt>
              <c:pt idx="7017">
                <c:v>33412.5</c:v>
              </c:pt>
              <c:pt idx="7018">
                <c:v>33412.5</c:v>
              </c:pt>
              <c:pt idx="7019">
                <c:v>33412.5</c:v>
              </c:pt>
              <c:pt idx="7020">
                <c:v>33412.5</c:v>
              </c:pt>
              <c:pt idx="7021">
                <c:v>33412.5</c:v>
              </c:pt>
              <c:pt idx="7022">
                <c:v>33412.5</c:v>
              </c:pt>
              <c:pt idx="7023">
                <c:v>33412.5</c:v>
              </c:pt>
              <c:pt idx="7024">
                <c:v>33412.5</c:v>
              </c:pt>
              <c:pt idx="7025">
                <c:v>33412.5</c:v>
              </c:pt>
              <c:pt idx="7026">
                <c:v>33412.5</c:v>
              </c:pt>
              <c:pt idx="7027">
                <c:v>33412.5</c:v>
              </c:pt>
              <c:pt idx="7028">
                <c:v>33412.5</c:v>
              </c:pt>
              <c:pt idx="7029">
                <c:v>33412.5</c:v>
              </c:pt>
              <c:pt idx="7030">
                <c:v>33412.5</c:v>
              </c:pt>
              <c:pt idx="7031">
                <c:v>33412.5</c:v>
              </c:pt>
              <c:pt idx="7032">
                <c:v>33412.5</c:v>
              </c:pt>
              <c:pt idx="7033">
                <c:v>33412.5</c:v>
              </c:pt>
              <c:pt idx="7034">
                <c:v>33412.5</c:v>
              </c:pt>
              <c:pt idx="7035">
                <c:v>33412.5</c:v>
              </c:pt>
              <c:pt idx="7036">
                <c:v>33412.5</c:v>
              </c:pt>
              <c:pt idx="7037">
                <c:v>33412.5</c:v>
              </c:pt>
              <c:pt idx="7038">
                <c:v>33412.5</c:v>
              </c:pt>
              <c:pt idx="7039">
                <c:v>33412.5</c:v>
              </c:pt>
              <c:pt idx="7040">
                <c:v>33412.5</c:v>
              </c:pt>
              <c:pt idx="7041">
                <c:v>33412.5</c:v>
              </c:pt>
              <c:pt idx="7042">
                <c:v>33412.5</c:v>
              </c:pt>
              <c:pt idx="7043">
                <c:v>33412.5</c:v>
              </c:pt>
              <c:pt idx="7044">
                <c:v>33412.5</c:v>
              </c:pt>
              <c:pt idx="7045">
                <c:v>33412.5</c:v>
              </c:pt>
              <c:pt idx="7046">
                <c:v>33412.5</c:v>
              </c:pt>
              <c:pt idx="7047">
                <c:v>33412.5</c:v>
              </c:pt>
              <c:pt idx="7048">
                <c:v>33412.5</c:v>
              </c:pt>
              <c:pt idx="7049">
                <c:v>33412.5</c:v>
              </c:pt>
              <c:pt idx="7050">
                <c:v>33412.5</c:v>
              </c:pt>
              <c:pt idx="7051">
                <c:v>33412.5</c:v>
              </c:pt>
              <c:pt idx="7052">
                <c:v>33412.5</c:v>
              </c:pt>
              <c:pt idx="7053">
                <c:v>33412.5</c:v>
              </c:pt>
              <c:pt idx="7054">
                <c:v>33412.5</c:v>
              </c:pt>
              <c:pt idx="7055">
                <c:v>33412.5</c:v>
              </c:pt>
              <c:pt idx="7056">
                <c:v>33412.5</c:v>
              </c:pt>
              <c:pt idx="7057">
                <c:v>33412.5</c:v>
              </c:pt>
              <c:pt idx="7058">
                <c:v>33412.5</c:v>
              </c:pt>
              <c:pt idx="7059">
                <c:v>33412.5</c:v>
              </c:pt>
              <c:pt idx="7060">
                <c:v>33412.5</c:v>
              </c:pt>
              <c:pt idx="7061">
                <c:v>33412.5</c:v>
              </c:pt>
              <c:pt idx="7062">
                <c:v>33412.5</c:v>
              </c:pt>
              <c:pt idx="7063">
                <c:v>33412.5</c:v>
              </c:pt>
              <c:pt idx="7064">
                <c:v>33412.5</c:v>
              </c:pt>
              <c:pt idx="7065">
                <c:v>33412.5</c:v>
              </c:pt>
              <c:pt idx="7066">
                <c:v>33412.5</c:v>
              </c:pt>
              <c:pt idx="7067">
                <c:v>33412.5</c:v>
              </c:pt>
              <c:pt idx="7068">
                <c:v>33412.5</c:v>
              </c:pt>
              <c:pt idx="7069">
                <c:v>33412.5</c:v>
              </c:pt>
              <c:pt idx="7070">
                <c:v>33412.5</c:v>
              </c:pt>
              <c:pt idx="7071">
                <c:v>33412.5</c:v>
              </c:pt>
              <c:pt idx="7072">
                <c:v>33412.5</c:v>
              </c:pt>
              <c:pt idx="7073">
                <c:v>33412.5</c:v>
              </c:pt>
              <c:pt idx="7074">
                <c:v>33412.5</c:v>
              </c:pt>
              <c:pt idx="7075">
                <c:v>33412.5</c:v>
              </c:pt>
              <c:pt idx="7076">
                <c:v>33412.5</c:v>
              </c:pt>
              <c:pt idx="7077">
                <c:v>33412.5</c:v>
              </c:pt>
              <c:pt idx="7078">
                <c:v>33412.5</c:v>
              </c:pt>
              <c:pt idx="7079">
                <c:v>33412.5</c:v>
              </c:pt>
              <c:pt idx="7080">
                <c:v>33412.5</c:v>
              </c:pt>
              <c:pt idx="7081">
                <c:v>33412.5</c:v>
              </c:pt>
              <c:pt idx="7082">
                <c:v>33412.5</c:v>
              </c:pt>
              <c:pt idx="7083">
                <c:v>33300</c:v>
              </c:pt>
              <c:pt idx="7084">
                <c:v>33300</c:v>
              </c:pt>
              <c:pt idx="7085">
                <c:v>33300</c:v>
              </c:pt>
              <c:pt idx="7086">
                <c:v>33300</c:v>
              </c:pt>
              <c:pt idx="7087">
                <c:v>33300</c:v>
              </c:pt>
              <c:pt idx="7088">
                <c:v>33300</c:v>
              </c:pt>
              <c:pt idx="7089">
                <c:v>33300</c:v>
              </c:pt>
              <c:pt idx="7090">
                <c:v>33300</c:v>
              </c:pt>
              <c:pt idx="7091">
                <c:v>33300</c:v>
              </c:pt>
              <c:pt idx="7092">
                <c:v>33300</c:v>
              </c:pt>
              <c:pt idx="7093">
                <c:v>33300</c:v>
              </c:pt>
              <c:pt idx="7094">
                <c:v>33300</c:v>
              </c:pt>
              <c:pt idx="7095">
                <c:v>33300</c:v>
              </c:pt>
              <c:pt idx="7096">
                <c:v>33300</c:v>
              </c:pt>
              <c:pt idx="7097">
                <c:v>33300</c:v>
              </c:pt>
              <c:pt idx="7098">
                <c:v>33300</c:v>
              </c:pt>
              <c:pt idx="7099">
                <c:v>33300</c:v>
              </c:pt>
              <c:pt idx="7100">
                <c:v>33300</c:v>
              </c:pt>
              <c:pt idx="7101">
                <c:v>33300</c:v>
              </c:pt>
              <c:pt idx="7102">
                <c:v>33300</c:v>
              </c:pt>
              <c:pt idx="7103">
                <c:v>33300</c:v>
              </c:pt>
              <c:pt idx="7104">
                <c:v>33300</c:v>
              </c:pt>
              <c:pt idx="7105">
                <c:v>33300</c:v>
              </c:pt>
              <c:pt idx="7106">
                <c:v>33300</c:v>
              </c:pt>
              <c:pt idx="7107">
                <c:v>33300</c:v>
              </c:pt>
              <c:pt idx="7108">
                <c:v>33300</c:v>
              </c:pt>
              <c:pt idx="7109">
                <c:v>33300</c:v>
              </c:pt>
              <c:pt idx="7110">
                <c:v>33300</c:v>
              </c:pt>
              <c:pt idx="7111">
                <c:v>33300</c:v>
              </c:pt>
              <c:pt idx="7112">
                <c:v>33300</c:v>
              </c:pt>
              <c:pt idx="7113">
                <c:v>33300</c:v>
              </c:pt>
              <c:pt idx="7114">
                <c:v>33300</c:v>
              </c:pt>
              <c:pt idx="7115">
                <c:v>33300</c:v>
              </c:pt>
              <c:pt idx="7116">
                <c:v>33300</c:v>
              </c:pt>
              <c:pt idx="7117">
                <c:v>33300</c:v>
              </c:pt>
              <c:pt idx="7118">
                <c:v>33300</c:v>
              </c:pt>
              <c:pt idx="7119">
                <c:v>33300</c:v>
              </c:pt>
              <c:pt idx="7120">
                <c:v>33300</c:v>
              </c:pt>
              <c:pt idx="7121">
                <c:v>33300</c:v>
              </c:pt>
              <c:pt idx="7122">
                <c:v>33300</c:v>
              </c:pt>
              <c:pt idx="7123">
                <c:v>33300</c:v>
              </c:pt>
              <c:pt idx="7124">
                <c:v>33300</c:v>
              </c:pt>
              <c:pt idx="7125">
                <c:v>33300</c:v>
              </c:pt>
              <c:pt idx="7126">
                <c:v>33300</c:v>
              </c:pt>
              <c:pt idx="7127">
                <c:v>33300</c:v>
              </c:pt>
              <c:pt idx="7128">
                <c:v>33300</c:v>
              </c:pt>
              <c:pt idx="7129">
                <c:v>33300</c:v>
              </c:pt>
              <c:pt idx="7130">
                <c:v>33300</c:v>
              </c:pt>
              <c:pt idx="7131">
                <c:v>33300</c:v>
              </c:pt>
              <c:pt idx="7132">
                <c:v>33300</c:v>
              </c:pt>
              <c:pt idx="7133">
                <c:v>33300</c:v>
              </c:pt>
              <c:pt idx="7134">
                <c:v>33300</c:v>
              </c:pt>
              <c:pt idx="7135">
                <c:v>33300</c:v>
              </c:pt>
              <c:pt idx="7136">
                <c:v>33300</c:v>
              </c:pt>
              <c:pt idx="7137">
                <c:v>33300</c:v>
              </c:pt>
              <c:pt idx="7138">
                <c:v>33300</c:v>
              </c:pt>
              <c:pt idx="7139">
                <c:v>33300</c:v>
              </c:pt>
              <c:pt idx="7140">
                <c:v>33300</c:v>
              </c:pt>
              <c:pt idx="7141">
                <c:v>33300</c:v>
              </c:pt>
              <c:pt idx="7142">
                <c:v>33300</c:v>
              </c:pt>
              <c:pt idx="7143">
                <c:v>33300</c:v>
              </c:pt>
              <c:pt idx="7144">
                <c:v>33300</c:v>
              </c:pt>
              <c:pt idx="7145">
                <c:v>33300</c:v>
              </c:pt>
              <c:pt idx="7146">
                <c:v>33300</c:v>
              </c:pt>
              <c:pt idx="7147">
                <c:v>33300</c:v>
              </c:pt>
              <c:pt idx="7148">
                <c:v>33300</c:v>
              </c:pt>
              <c:pt idx="7149">
                <c:v>33300</c:v>
              </c:pt>
              <c:pt idx="7150">
                <c:v>33300</c:v>
              </c:pt>
              <c:pt idx="7151">
                <c:v>33300</c:v>
              </c:pt>
              <c:pt idx="7152">
                <c:v>33300</c:v>
              </c:pt>
              <c:pt idx="7153">
                <c:v>33300</c:v>
              </c:pt>
              <c:pt idx="7154">
                <c:v>33300</c:v>
              </c:pt>
              <c:pt idx="7155">
                <c:v>33300</c:v>
              </c:pt>
              <c:pt idx="7156">
                <c:v>33300</c:v>
              </c:pt>
              <c:pt idx="7157">
                <c:v>33300</c:v>
              </c:pt>
              <c:pt idx="7158">
                <c:v>33300</c:v>
              </c:pt>
              <c:pt idx="7159">
                <c:v>33300</c:v>
              </c:pt>
              <c:pt idx="7160">
                <c:v>33300</c:v>
              </c:pt>
              <c:pt idx="7161">
                <c:v>33300</c:v>
              </c:pt>
              <c:pt idx="7162">
                <c:v>33300</c:v>
              </c:pt>
              <c:pt idx="7163">
                <c:v>33300</c:v>
              </c:pt>
              <c:pt idx="7164">
                <c:v>33300</c:v>
              </c:pt>
              <c:pt idx="7165">
                <c:v>33300</c:v>
              </c:pt>
              <c:pt idx="7166">
                <c:v>33300</c:v>
              </c:pt>
              <c:pt idx="7167">
                <c:v>33300</c:v>
              </c:pt>
              <c:pt idx="7168">
                <c:v>33300</c:v>
              </c:pt>
              <c:pt idx="7169">
                <c:v>33300</c:v>
              </c:pt>
              <c:pt idx="7170">
                <c:v>33300</c:v>
              </c:pt>
              <c:pt idx="7171">
                <c:v>33300</c:v>
              </c:pt>
              <c:pt idx="7172">
                <c:v>33300</c:v>
              </c:pt>
              <c:pt idx="7173">
                <c:v>33300</c:v>
              </c:pt>
              <c:pt idx="7174">
                <c:v>33300</c:v>
              </c:pt>
              <c:pt idx="7175">
                <c:v>33300</c:v>
              </c:pt>
              <c:pt idx="7176">
                <c:v>33300</c:v>
              </c:pt>
              <c:pt idx="7177">
                <c:v>33300</c:v>
              </c:pt>
              <c:pt idx="7178">
                <c:v>33300</c:v>
              </c:pt>
              <c:pt idx="7179">
                <c:v>33300</c:v>
              </c:pt>
              <c:pt idx="7180">
                <c:v>33300</c:v>
              </c:pt>
              <c:pt idx="7181">
                <c:v>33300</c:v>
              </c:pt>
              <c:pt idx="7182">
                <c:v>33300</c:v>
              </c:pt>
              <c:pt idx="7183">
                <c:v>33300</c:v>
              </c:pt>
              <c:pt idx="7184">
                <c:v>33300</c:v>
              </c:pt>
              <c:pt idx="7185">
                <c:v>33300</c:v>
              </c:pt>
              <c:pt idx="7186">
                <c:v>33300</c:v>
              </c:pt>
              <c:pt idx="7187">
                <c:v>33300</c:v>
              </c:pt>
              <c:pt idx="7188">
                <c:v>33300</c:v>
              </c:pt>
              <c:pt idx="7189">
                <c:v>33300</c:v>
              </c:pt>
              <c:pt idx="7190">
                <c:v>33300</c:v>
              </c:pt>
              <c:pt idx="7191">
                <c:v>33300</c:v>
              </c:pt>
              <c:pt idx="7192">
                <c:v>33300</c:v>
              </c:pt>
              <c:pt idx="7193">
                <c:v>33300</c:v>
              </c:pt>
              <c:pt idx="7194">
                <c:v>33300</c:v>
              </c:pt>
              <c:pt idx="7195">
                <c:v>33300</c:v>
              </c:pt>
              <c:pt idx="7196">
                <c:v>33300</c:v>
              </c:pt>
              <c:pt idx="7197">
                <c:v>33300</c:v>
              </c:pt>
              <c:pt idx="7198">
                <c:v>33300</c:v>
              </c:pt>
              <c:pt idx="7199">
                <c:v>33300</c:v>
              </c:pt>
              <c:pt idx="7200">
                <c:v>33300</c:v>
              </c:pt>
              <c:pt idx="7201">
                <c:v>33300</c:v>
              </c:pt>
              <c:pt idx="7202">
                <c:v>33300</c:v>
              </c:pt>
              <c:pt idx="7203">
                <c:v>33300</c:v>
              </c:pt>
              <c:pt idx="7204">
                <c:v>33300</c:v>
              </c:pt>
              <c:pt idx="7205">
                <c:v>33300</c:v>
              </c:pt>
              <c:pt idx="7206">
                <c:v>33300</c:v>
              </c:pt>
              <c:pt idx="7207">
                <c:v>33300</c:v>
              </c:pt>
              <c:pt idx="7208">
                <c:v>33300</c:v>
              </c:pt>
              <c:pt idx="7209">
                <c:v>33300</c:v>
              </c:pt>
              <c:pt idx="7210">
                <c:v>33300</c:v>
              </c:pt>
              <c:pt idx="7211">
                <c:v>33300</c:v>
              </c:pt>
              <c:pt idx="7212">
                <c:v>33300</c:v>
              </c:pt>
              <c:pt idx="7213">
                <c:v>33300</c:v>
              </c:pt>
              <c:pt idx="7214">
                <c:v>33300</c:v>
              </c:pt>
              <c:pt idx="7215">
                <c:v>33300</c:v>
              </c:pt>
              <c:pt idx="7216">
                <c:v>33300</c:v>
              </c:pt>
              <c:pt idx="7217">
                <c:v>33300</c:v>
              </c:pt>
              <c:pt idx="7218">
                <c:v>33300</c:v>
              </c:pt>
              <c:pt idx="7219">
                <c:v>33300</c:v>
              </c:pt>
              <c:pt idx="7220">
                <c:v>33300</c:v>
              </c:pt>
              <c:pt idx="7221">
                <c:v>33300</c:v>
              </c:pt>
              <c:pt idx="7222">
                <c:v>33300</c:v>
              </c:pt>
              <c:pt idx="7223">
                <c:v>33300</c:v>
              </c:pt>
              <c:pt idx="7224">
                <c:v>33300</c:v>
              </c:pt>
              <c:pt idx="7225">
                <c:v>33300</c:v>
              </c:pt>
              <c:pt idx="7226">
                <c:v>33300</c:v>
              </c:pt>
              <c:pt idx="7227">
                <c:v>33300</c:v>
              </c:pt>
              <c:pt idx="7228">
                <c:v>33300</c:v>
              </c:pt>
              <c:pt idx="7229">
                <c:v>33300</c:v>
              </c:pt>
              <c:pt idx="7230">
                <c:v>33300</c:v>
              </c:pt>
              <c:pt idx="7231">
                <c:v>33300</c:v>
              </c:pt>
              <c:pt idx="7232">
                <c:v>33300</c:v>
              </c:pt>
              <c:pt idx="7233">
                <c:v>33300</c:v>
              </c:pt>
              <c:pt idx="7234">
                <c:v>33300</c:v>
              </c:pt>
              <c:pt idx="7235">
                <c:v>33300</c:v>
              </c:pt>
              <c:pt idx="7236">
                <c:v>33300</c:v>
              </c:pt>
              <c:pt idx="7237">
                <c:v>33300</c:v>
              </c:pt>
              <c:pt idx="7238">
                <c:v>33300</c:v>
              </c:pt>
              <c:pt idx="7239">
                <c:v>33300</c:v>
              </c:pt>
              <c:pt idx="7240">
                <c:v>33300</c:v>
              </c:pt>
              <c:pt idx="7241">
                <c:v>33300</c:v>
              </c:pt>
              <c:pt idx="7242">
                <c:v>33300</c:v>
              </c:pt>
              <c:pt idx="7243">
                <c:v>33300</c:v>
              </c:pt>
              <c:pt idx="7244">
                <c:v>33300</c:v>
              </c:pt>
              <c:pt idx="7245">
                <c:v>33300</c:v>
              </c:pt>
              <c:pt idx="7246">
                <c:v>33300</c:v>
              </c:pt>
              <c:pt idx="7247">
                <c:v>33300</c:v>
              </c:pt>
              <c:pt idx="7248">
                <c:v>33300</c:v>
              </c:pt>
              <c:pt idx="7249">
                <c:v>33300</c:v>
              </c:pt>
              <c:pt idx="7250">
                <c:v>33300</c:v>
              </c:pt>
              <c:pt idx="7251">
                <c:v>33300</c:v>
              </c:pt>
              <c:pt idx="7252">
                <c:v>33300</c:v>
              </c:pt>
              <c:pt idx="7253">
                <c:v>33300</c:v>
              </c:pt>
              <c:pt idx="7254">
                <c:v>33300</c:v>
              </c:pt>
              <c:pt idx="7255">
                <c:v>33300</c:v>
              </c:pt>
              <c:pt idx="7256">
                <c:v>33300</c:v>
              </c:pt>
              <c:pt idx="7257">
                <c:v>33300</c:v>
              </c:pt>
              <c:pt idx="7258">
                <c:v>33300</c:v>
              </c:pt>
              <c:pt idx="7259">
                <c:v>33300</c:v>
              </c:pt>
              <c:pt idx="7260">
                <c:v>33300</c:v>
              </c:pt>
              <c:pt idx="7261">
                <c:v>33300</c:v>
              </c:pt>
              <c:pt idx="7262">
                <c:v>33300</c:v>
              </c:pt>
              <c:pt idx="7263">
                <c:v>33300</c:v>
              </c:pt>
              <c:pt idx="7264">
                <c:v>33300</c:v>
              </c:pt>
              <c:pt idx="7265">
                <c:v>33300</c:v>
              </c:pt>
              <c:pt idx="7266">
                <c:v>33300</c:v>
              </c:pt>
              <c:pt idx="7267">
                <c:v>33300</c:v>
              </c:pt>
              <c:pt idx="7268">
                <c:v>33300</c:v>
              </c:pt>
              <c:pt idx="7269">
                <c:v>33300</c:v>
              </c:pt>
              <c:pt idx="7270">
                <c:v>33300</c:v>
              </c:pt>
              <c:pt idx="7271">
                <c:v>33300</c:v>
              </c:pt>
              <c:pt idx="7272">
                <c:v>33300</c:v>
              </c:pt>
              <c:pt idx="7273">
                <c:v>33300</c:v>
              </c:pt>
              <c:pt idx="7274">
                <c:v>33300</c:v>
              </c:pt>
              <c:pt idx="7275">
                <c:v>33300</c:v>
              </c:pt>
              <c:pt idx="7276">
                <c:v>33300</c:v>
              </c:pt>
              <c:pt idx="7277">
                <c:v>33300</c:v>
              </c:pt>
              <c:pt idx="7278">
                <c:v>33300</c:v>
              </c:pt>
              <c:pt idx="7279">
                <c:v>33300</c:v>
              </c:pt>
              <c:pt idx="7280">
                <c:v>33300</c:v>
              </c:pt>
              <c:pt idx="7281">
                <c:v>33300</c:v>
              </c:pt>
              <c:pt idx="7282">
                <c:v>33300</c:v>
              </c:pt>
              <c:pt idx="7283">
                <c:v>33300</c:v>
              </c:pt>
              <c:pt idx="7284">
                <c:v>33300</c:v>
              </c:pt>
              <c:pt idx="7285">
                <c:v>33300</c:v>
              </c:pt>
              <c:pt idx="7286">
                <c:v>33300</c:v>
              </c:pt>
              <c:pt idx="7287">
                <c:v>33300</c:v>
              </c:pt>
              <c:pt idx="7288">
                <c:v>33300</c:v>
              </c:pt>
              <c:pt idx="7289">
                <c:v>33300</c:v>
              </c:pt>
              <c:pt idx="7290">
                <c:v>33300</c:v>
              </c:pt>
              <c:pt idx="7291">
                <c:v>33300</c:v>
              </c:pt>
              <c:pt idx="7292">
                <c:v>33300</c:v>
              </c:pt>
              <c:pt idx="7293">
                <c:v>33300</c:v>
              </c:pt>
              <c:pt idx="7294">
                <c:v>33300</c:v>
              </c:pt>
              <c:pt idx="7295">
                <c:v>33300</c:v>
              </c:pt>
              <c:pt idx="7296">
                <c:v>33300</c:v>
              </c:pt>
              <c:pt idx="7297">
                <c:v>33300</c:v>
              </c:pt>
              <c:pt idx="7298">
                <c:v>33300</c:v>
              </c:pt>
              <c:pt idx="7299">
                <c:v>33300</c:v>
              </c:pt>
              <c:pt idx="7300">
                <c:v>33300</c:v>
              </c:pt>
              <c:pt idx="7301">
                <c:v>33300</c:v>
              </c:pt>
              <c:pt idx="7302">
                <c:v>33300</c:v>
              </c:pt>
              <c:pt idx="7303">
                <c:v>33300</c:v>
              </c:pt>
              <c:pt idx="7304">
                <c:v>33300</c:v>
              </c:pt>
              <c:pt idx="7305">
                <c:v>33300</c:v>
              </c:pt>
              <c:pt idx="7306">
                <c:v>33300</c:v>
              </c:pt>
              <c:pt idx="7307">
                <c:v>33300</c:v>
              </c:pt>
              <c:pt idx="7308">
                <c:v>33300</c:v>
              </c:pt>
              <c:pt idx="7309">
                <c:v>33300</c:v>
              </c:pt>
              <c:pt idx="7310">
                <c:v>33300</c:v>
              </c:pt>
              <c:pt idx="7311">
                <c:v>33300</c:v>
              </c:pt>
              <c:pt idx="7312">
                <c:v>33300</c:v>
              </c:pt>
              <c:pt idx="7313">
                <c:v>33300</c:v>
              </c:pt>
              <c:pt idx="7314">
                <c:v>33300</c:v>
              </c:pt>
              <c:pt idx="7315">
                <c:v>33300</c:v>
              </c:pt>
              <c:pt idx="7316">
                <c:v>33300</c:v>
              </c:pt>
              <c:pt idx="7317">
                <c:v>33300</c:v>
              </c:pt>
              <c:pt idx="7318">
                <c:v>33300</c:v>
              </c:pt>
              <c:pt idx="7319">
                <c:v>33300</c:v>
              </c:pt>
              <c:pt idx="7320">
                <c:v>33300</c:v>
              </c:pt>
              <c:pt idx="7321">
                <c:v>33300</c:v>
              </c:pt>
              <c:pt idx="7322">
                <c:v>33300</c:v>
              </c:pt>
              <c:pt idx="7323">
                <c:v>33300</c:v>
              </c:pt>
              <c:pt idx="7324">
                <c:v>33300</c:v>
              </c:pt>
              <c:pt idx="7325">
                <c:v>33300</c:v>
              </c:pt>
              <c:pt idx="7326">
                <c:v>33300</c:v>
              </c:pt>
              <c:pt idx="7327">
                <c:v>33300</c:v>
              </c:pt>
              <c:pt idx="7328">
                <c:v>33300</c:v>
              </c:pt>
              <c:pt idx="7329">
                <c:v>33300</c:v>
              </c:pt>
              <c:pt idx="7330">
                <c:v>33300</c:v>
              </c:pt>
              <c:pt idx="7331">
                <c:v>33300</c:v>
              </c:pt>
              <c:pt idx="7332">
                <c:v>33300</c:v>
              </c:pt>
              <c:pt idx="7333">
                <c:v>33300</c:v>
              </c:pt>
              <c:pt idx="7334">
                <c:v>33300</c:v>
              </c:pt>
              <c:pt idx="7335">
                <c:v>33300</c:v>
              </c:pt>
              <c:pt idx="7336">
                <c:v>33300</c:v>
              </c:pt>
              <c:pt idx="7337">
                <c:v>33300</c:v>
              </c:pt>
              <c:pt idx="7338">
                <c:v>33300</c:v>
              </c:pt>
              <c:pt idx="7339">
                <c:v>33300</c:v>
              </c:pt>
              <c:pt idx="7340">
                <c:v>33300</c:v>
              </c:pt>
              <c:pt idx="7341">
                <c:v>33300</c:v>
              </c:pt>
              <c:pt idx="7342">
                <c:v>33300</c:v>
              </c:pt>
              <c:pt idx="7343">
                <c:v>33300</c:v>
              </c:pt>
              <c:pt idx="7344">
                <c:v>33300</c:v>
              </c:pt>
              <c:pt idx="7345">
                <c:v>33300</c:v>
              </c:pt>
              <c:pt idx="7346">
                <c:v>33300</c:v>
              </c:pt>
              <c:pt idx="7347">
                <c:v>33300</c:v>
              </c:pt>
              <c:pt idx="7348">
                <c:v>33300</c:v>
              </c:pt>
              <c:pt idx="7349">
                <c:v>33300</c:v>
              </c:pt>
              <c:pt idx="7350">
                <c:v>33300</c:v>
              </c:pt>
              <c:pt idx="7351">
                <c:v>33300</c:v>
              </c:pt>
              <c:pt idx="7352">
                <c:v>33300</c:v>
              </c:pt>
              <c:pt idx="7353">
                <c:v>33300</c:v>
              </c:pt>
              <c:pt idx="7354">
                <c:v>33300</c:v>
              </c:pt>
              <c:pt idx="7355">
                <c:v>33300</c:v>
              </c:pt>
              <c:pt idx="7356">
                <c:v>33300</c:v>
              </c:pt>
              <c:pt idx="7357">
                <c:v>33300</c:v>
              </c:pt>
              <c:pt idx="7358">
                <c:v>33300</c:v>
              </c:pt>
              <c:pt idx="7359">
                <c:v>33300</c:v>
              </c:pt>
              <c:pt idx="7360">
                <c:v>33300</c:v>
              </c:pt>
              <c:pt idx="7361">
                <c:v>33300</c:v>
              </c:pt>
              <c:pt idx="7362">
                <c:v>33300</c:v>
              </c:pt>
              <c:pt idx="7363">
                <c:v>33300</c:v>
              </c:pt>
              <c:pt idx="7364">
                <c:v>33300</c:v>
              </c:pt>
              <c:pt idx="7365">
                <c:v>33300</c:v>
              </c:pt>
              <c:pt idx="7366">
                <c:v>33300</c:v>
              </c:pt>
              <c:pt idx="7367">
                <c:v>33300</c:v>
              </c:pt>
              <c:pt idx="7368">
                <c:v>33300</c:v>
              </c:pt>
              <c:pt idx="7369">
                <c:v>33300</c:v>
              </c:pt>
              <c:pt idx="7370">
                <c:v>33300</c:v>
              </c:pt>
              <c:pt idx="7371">
                <c:v>33300</c:v>
              </c:pt>
              <c:pt idx="7372">
                <c:v>33300</c:v>
              </c:pt>
              <c:pt idx="7373">
                <c:v>33300</c:v>
              </c:pt>
              <c:pt idx="7374">
                <c:v>33300</c:v>
              </c:pt>
              <c:pt idx="7375">
                <c:v>33300</c:v>
              </c:pt>
              <c:pt idx="7376">
                <c:v>33300</c:v>
              </c:pt>
              <c:pt idx="7377">
                <c:v>33300</c:v>
              </c:pt>
              <c:pt idx="7378">
                <c:v>33300</c:v>
              </c:pt>
              <c:pt idx="7379">
                <c:v>33300</c:v>
              </c:pt>
              <c:pt idx="7380">
                <c:v>33300</c:v>
              </c:pt>
              <c:pt idx="7381">
                <c:v>33300</c:v>
              </c:pt>
              <c:pt idx="7382">
                <c:v>33300</c:v>
              </c:pt>
              <c:pt idx="7383">
                <c:v>33300</c:v>
              </c:pt>
              <c:pt idx="7384">
                <c:v>33300</c:v>
              </c:pt>
              <c:pt idx="7385">
                <c:v>33300</c:v>
              </c:pt>
              <c:pt idx="7386">
                <c:v>33300</c:v>
              </c:pt>
              <c:pt idx="7387">
                <c:v>33300</c:v>
              </c:pt>
              <c:pt idx="7388">
                <c:v>33300</c:v>
              </c:pt>
              <c:pt idx="7389">
                <c:v>33300</c:v>
              </c:pt>
              <c:pt idx="7390">
                <c:v>33300</c:v>
              </c:pt>
              <c:pt idx="7391">
                <c:v>33300</c:v>
              </c:pt>
              <c:pt idx="7392">
                <c:v>33300</c:v>
              </c:pt>
              <c:pt idx="7393">
                <c:v>33300</c:v>
              </c:pt>
              <c:pt idx="7394">
                <c:v>33300</c:v>
              </c:pt>
              <c:pt idx="7395">
                <c:v>33300</c:v>
              </c:pt>
              <c:pt idx="7396">
                <c:v>33300</c:v>
              </c:pt>
              <c:pt idx="7397">
                <c:v>33300</c:v>
              </c:pt>
              <c:pt idx="7398">
                <c:v>33300</c:v>
              </c:pt>
              <c:pt idx="7399">
                <c:v>33300</c:v>
              </c:pt>
              <c:pt idx="7400">
                <c:v>33300</c:v>
              </c:pt>
              <c:pt idx="7401">
                <c:v>33300</c:v>
              </c:pt>
              <c:pt idx="7402">
                <c:v>33300</c:v>
              </c:pt>
              <c:pt idx="7403">
                <c:v>33300</c:v>
              </c:pt>
              <c:pt idx="7404">
                <c:v>33300</c:v>
              </c:pt>
              <c:pt idx="7405">
                <c:v>33300</c:v>
              </c:pt>
              <c:pt idx="7406">
                <c:v>33300</c:v>
              </c:pt>
              <c:pt idx="7407">
                <c:v>33300</c:v>
              </c:pt>
              <c:pt idx="7408">
                <c:v>33300</c:v>
              </c:pt>
              <c:pt idx="7409">
                <c:v>33300</c:v>
              </c:pt>
              <c:pt idx="7410">
                <c:v>33300</c:v>
              </c:pt>
              <c:pt idx="7411">
                <c:v>33300</c:v>
              </c:pt>
              <c:pt idx="7412">
                <c:v>33300</c:v>
              </c:pt>
              <c:pt idx="7413">
                <c:v>33300</c:v>
              </c:pt>
              <c:pt idx="7414">
                <c:v>33300</c:v>
              </c:pt>
              <c:pt idx="7415">
                <c:v>33300</c:v>
              </c:pt>
              <c:pt idx="7416">
                <c:v>33300</c:v>
              </c:pt>
              <c:pt idx="7417">
                <c:v>33300</c:v>
              </c:pt>
              <c:pt idx="7418">
                <c:v>33300</c:v>
              </c:pt>
              <c:pt idx="7419">
                <c:v>33300</c:v>
              </c:pt>
              <c:pt idx="7420">
                <c:v>33300</c:v>
              </c:pt>
              <c:pt idx="7421">
                <c:v>33300</c:v>
              </c:pt>
              <c:pt idx="7422">
                <c:v>33300</c:v>
              </c:pt>
              <c:pt idx="7423">
                <c:v>33300</c:v>
              </c:pt>
              <c:pt idx="7424">
                <c:v>33300</c:v>
              </c:pt>
              <c:pt idx="7425">
                <c:v>33300</c:v>
              </c:pt>
              <c:pt idx="7426">
                <c:v>33300</c:v>
              </c:pt>
              <c:pt idx="7427">
                <c:v>33300</c:v>
              </c:pt>
              <c:pt idx="7428">
                <c:v>33300</c:v>
              </c:pt>
              <c:pt idx="7429">
                <c:v>33300</c:v>
              </c:pt>
              <c:pt idx="7430">
                <c:v>33300</c:v>
              </c:pt>
              <c:pt idx="7431">
                <c:v>33300</c:v>
              </c:pt>
              <c:pt idx="7432">
                <c:v>33300</c:v>
              </c:pt>
              <c:pt idx="7433">
                <c:v>33300</c:v>
              </c:pt>
              <c:pt idx="7434">
                <c:v>33300</c:v>
              </c:pt>
              <c:pt idx="7435">
                <c:v>33300</c:v>
              </c:pt>
              <c:pt idx="7436">
                <c:v>33300</c:v>
              </c:pt>
              <c:pt idx="7437">
                <c:v>33300</c:v>
              </c:pt>
              <c:pt idx="7438">
                <c:v>33300</c:v>
              </c:pt>
              <c:pt idx="7439">
                <c:v>33300</c:v>
              </c:pt>
              <c:pt idx="7440">
                <c:v>33300</c:v>
              </c:pt>
              <c:pt idx="7441">
                <c:v>33300</c:v>
              </c:pt>
              <c:pt idx="7442">
                <c:v>33300</c:v>
              </c:pt>
              <c:pt idx="7443">
                <c:v>33300</c:v>
              </c:pt>
              <c:pt idx="7444">
                <c:v>33300</c:v>
              </c:pt>
              <c:pt idx="7445">
                <c:v>33300</c:v>
              </c:pt>
              <c:pt idx="7446">
                <c:v>33300</c:v>
              </c:pt>
              <c:pt idx="7447">
                <c:v>33300</c:v>
              </c:pt>
              <c:pt idx="7448">
                <c:v>33300</c:v>
              </c:pt>
              <c:pt idx="7449">
                <c:v>33300</c:v>
              </c:pt>
              <c:pt idx="7450">
                <c:v>33300</c:v>
              </c:pt>
              <c:pt idx="7451">
                <c:v>33300</c:v>
              </c:pt>
              <c:pt idx="7452">
                <c:v>33300</c:v>
              </c:pt>
              <c:pt idx="7453">
                <c:v>33300</c:v>
              </c:pt>
              <c:pt idx="7454">
                <c:v>33300</c:v>
              </c:pt>
              <c:pt idx="7455">
                <c:v>33300</c:v>
              </c:pt>
              <c:pt idx="7456">
                <c:v>33300</c:v>
              </c:pt>
              <c:pt idx="7457">
                <c:v>33300</c:v>
              </c:pt>
              <c:pt idx="7458">
                <c:v>33300</c:v>
              </c:pt>
              <c:pt idx="7459">
                <c:v>33300</c:v>
              </c:pt>
              <c:pt idx="7460">
                <c:v>33300</c:v>
              </c:pt>
              <c:pt idx="7461">
                <c:v>33300</c:v>
              </c:pt>
              <c:pt idx="7462">
                <c:v>33300</c:v>
              </c:pt>
              <c:pt idx="7463">
                <c:v>33300</c:v>
              </c:pt>
              <c:pt idx="7464">
                <c:v>33300</c:v>
              </c:pt>
              <c:pt idx="7465">
                <c:v>33300</c:v>
              </c:pt>
              <c:pt idx="7466">
                <c:v>33300</c:v>
              </c:pt>
              <c:pt idx="7467">
                <c:v>33300</c:v>
              </c:pt>
              <c:pt idx="7468">
                <c:v>33300</c:v>
              </c:pt>
              <c:pt idx="7469">
                <c:v>33300</c:v>
              </c:pt>
              <c:pt idx="7470">
                <c:v>33300</c:v>
              </c:pt>
              <c:pt idx="7471">
                <c:v>33300</c:v>
              </c:pt>
              <c:pt idx="7472">
                <c:v>33300</c:v>
              </c:pt>
              <c:pt idx="7473">
                <c:v>33300</c:v>
              </c:pt>
              <c:pt idx="7474">
                <c:v>33300</c:v>
              </c:pt>
              <c:pt idx="7475">
                <c:v>33300</c:v>
              </c:pt>
              <c:pt idx="7476">
                <c:v>33300</c:v>
              </c:pt>
              <c:pt idx="7477">
                <c:v>33300</c:v>
              </c:pt>
              <c:pt idx="7478">
                <c:v>33300</c:v>
              </c:pt>
              <c:pt idx="7479">
                <c:v>33300</c:v>
              </c:pt>
              <c:pt idx="7480">
                <c:v>33300</c:v>
              </c:pt>
              <c:pt idx="7481">
                <c:v>33300</c:v>
              </c:pt>
              <c:pt idx="7482">
                <c:v>33300</c:v>
              </c:pt>
              <c:pt idx="7483">
                <c:v>33300</c:v>
              </c:pt>
              <c:pt idx="7484">
                <c:v>33300</c:v>
              </c:pt>
              <c:pt idx="7485">
                <c:v>33300</c:v>
              </c:pt>
              <c:pt idx="7486">
                <c:v>33300</c:v>
              </c:pt>
              <c:pt idx="7487">
                <c:v>33300</c:v>
              </c:pt>
              <c:pt idx="7488">
                <c:v>33300</c:v>
              </c:pt>
              <c:pt idx="7489">
                <c:v>33300</c:v>
              </c:pt>
              <c:pt idx="7490">
                <c:v>33300</c:v>
              </c:pt>
              <c:pt idx="7491">
                <c:v>33300</c:v>
              </c:pt>
              <c:pt idx="7492">
                <c:v>33300</c:v>
              </c:pt>
              <c:pt idx="7493">
                <c:v>33300</c:v>
              </c:pt>
              <c:pt idx="7494">
                <c:v>33300</c:v>
              </c:pt>
              <c:pt idx="7495">
                <c:v>33300</c:v>
              </c:pt>
              <c:pt idx="7496">
                <c:v>33300</c:v>
              </c:pt>
              <c:pt idx="7497">
                <c:v>33300</c:v>
              </c:pt>
              <c:pt idx="7498">
                <c:v>33300</c:v>
              </c:pt>
              <c:pt idx="7499">
                <c:v>33300</c:v>
              </c:pt>
              <c:pt idx="7500">
                <c:v>33300</c:v>
              </c:pt>
              <c:pt idx="7501">
                <c:v>33300</c:v>
              </c:pt>
              <c:pt idx="7502">
                <c:v>33300</c:v>
              </c:pt>
              <c:pt idx="7503">
                <c:v>33300</c:v>
              </c:pt>
              <c:pt idx="7504">
                <c:v>33300</c:v>
              </c:pt>
              <c:pt idx="7505">
                <c:v>33300</c:v>
              </c:pt>
              <c:pt idx="7506">
                <c:v>33300</c:v>
              </c:pt>
              <c:pt idx="7507">
                <c:v>33300</c:v>
              </c:pt>
              <c:pt idx="7508">
                <c:v>33300</c:v>
              </c:pt>
              <c:pt idx="7509">
                <c:v>33300</c:v>
              </c:pt>
              <c:pt idx="7510">
                <c:v>33300</c:v>
              </c:pt>
              <c:pt idx="7511">
                <c:v>33300</c:v>
              </c:pt>
              <c:pt idx="7512">
                <c:v>33300</c:v>
              </c:pt>
              <c:pt idx="7513">
                <c:v>33300</c:v>
              </c:pt>
              <c:pt idx="7514">
                <c:v>33300</c:v>
              </c:pt>
              <c:pt idx="7515">
                <c:v>33300</c:v>
              </c:pt>
              <c:pt idx="7516">
                <c:v>33300</c:v>
              </c:pt>
              <c:pt idx="7517">
                <c:v>33300</c:v>
              </c:pt>
              <c:pt idx="7518">
                <c:v>33300</c:v>
              </c:pt>
              <c:pt idx="7519">
                <c:v>33300</c:v>
              </c:pt>
              <c:pt idx="7520">
                <c:v>33300</c:v>
              </c:pt>
              <c:pt idx="7521">
                <c:v>33300</c:v>
              </c:pt>
              <c:pt idx="7522">
                <c:v>33300</c:v>
              </c:pt>
              <c:pt idx="7523">
                <c:v>33300</c:v>
              </c:pt>
              <c:pt idx="7524">
                <c:v>33300</c:v>
              </c:pt>
              <c:pt idx="7525">
                <c:v>33300</c:v>
              </c:pt>
              <c:pt idx="7526">
                <c:v>33300</c:v>
              </c:pt>
              <c:pt idx="7527">
                <c:v>33300</c:v>
              </c:pt>
              <c:pt idx="7528">
                <c:v>33300</c:v>
              </c:pt>
              <c:pt idx="7529">
                <c:v>33300</c:v>
              </c:pt>
              <c:pt idx="7530">
                <c:v>33300</c:v>
              </c:pt>
              <c:pt idx="7531">
                <c:v>33300</c:v>
              </c:pt>
              <c:pt idx="7532">
                <c:v>33300</c:v>
              </c:pt>
              <c:pt idx="7533">
                <c:v>33300</c:v>
              </c:pt>
              <c:pt idx="7534">
                <c:v>33300</c:v>
              </c:pt>
              <c:pt idx="7535">
                <c:v>33300</c:v>
              </c:pt>
              <c:pt idx="7536">
                <c:v>33300</c:v>
              </c:pt>
              <c:pt idx="7537">
                <c:v>33300</c:v>
              </c:pt>
              <c:pt idx="7538">
                <c:v>33300</c:v>
              </c:pt>
              <c:pt idx="7539">
                <c:v>33300</c:v>
              </c:pt>
              <c:pt idx="7540">
                <c:v>33300</c:v>
              </c:pt>
              <c:pt idx="7541">
                <c:v>33300</c:v>
              </c:pt>
              <c:pt idx="7542">
                <c:v>33300</c:v>
              </c:pt>
              <c:pt idx="7543">
                <c:v>33300</c:v>
              </c:pt>
              <c:pt idx="7544">
                <c:v>33300</c:v>
              </c:pt>
              <c:pt idx="7545">
                <c:v>33300</c:v>
              </c:pt>
              <c:pt idx="7546">
                <c:v>33300</c:v>
              </c:pt>
              <c:pt idx="7547">
                <c:v>33300</c:v>
              </c:pt>
              <c:pt idx="7548">
                <c:v>33300</c:v>
              </c:pt>
              <c:pt idx="7549">
                <c:v>33300</c:v>
              </c:pt>
              <c:pt idx="7550">
                <c:v>33300</c:v>
              </c:pt>
              <c:pt idx="7551">
                <c:v>33300</c:v>
              </c:pt>
              <c:pt idx="7552">
                <c:v>33300</c:v>
              </c:pt>
              <c:pt idx="7553">
                <c:v>33300</c:v>
              </c:pt>
              <c:pt idx="7554">
                <c:v>33300</c:v>
              </c:pt>
              <c:pt idx="7555">
                <c:v>33300</c:v>
              </c:pt>
              <c:pt idx="7556">
                <c:v>33300</c:v>
              </c:pt>
              <c:pt idx="7557">
                <c:v>33300</c:v>
              </c:pt>
              <c:pt idx="7558">
                <c:v>33300</c:v>
              </c:pt>
              <c:pt idx="7559">
                <c:v>33300</c:v>
              </c:pt>
              <c:pt idx="7560">
                <c:v>33300</c:v>
              </c:pt>
              <c:pt idx="7561">
                <c:v>33300</c:v>
              </c:pt>
              <c:pt idx="7562">
                <c:v>33300</c:v>
              </c:pt>
              <c:pt idx="7563">
                <c:v>33300</c:v>
              </c:pt>
              <c:pt idx="7564">
                <c:v>33300</c:v>
              </c:pt>
              <c:pt idx="7565">
                <c:v>33300</c:v>
              </c:pt>
              <c:pt idx="7566">
                <c:v>33300</c:v>
              </c:pt>
              <c:pt idx="7567">
                <c:v>33300</c:v>
              </c:pt>
              <c:pt idx="7568">
                <c:v>33300</c:v>
              </c:pt>
              <c:pt idx="7569">
                <c:v>33300</c:v>
              </c:pt>
              <c:pt idx="7570">
                <c:v>33300</c:v>
              </c:pt>
              <c:pt idx="7571">
                <c:v>33300</c:v>
              </c:pt>
              <c:pt idx="7572">
                <c:v>33300</c:v>
              </c:pt>
              <c:pt idx="7573">
                <c:v>33300</c:v>
              </c:pt>
              <c:pt idx="7574">
                <c:v>33300</c:v>
              </c:pt>
              <c:pt idx="7575">
                <c:v>33300</c:v>
              </c:pt>
              <c:pt idx="7576">
                <c:v>33300</c:v>
              </c:pt>
              <c:pt idx="7577">
                <c:v>33300</c:v>
              </c:pt>
              <c:pt idx="7578">
                <c:v>33300</c:v>
              </c:pt>
              <c:pt idx="7579">
                <c:v>33300</c:v>
              </c:pt>
              <c:pt idx="7580">
                <c:v>33300</c:v>
              </c:pt>
              <c:pt idx="7581">
                <c:v>33300</c:v>
              </c:pt>
              <c:pt idx="7582">
                <c:v>33300</c:v>
              </c:pt>
              <c:pt idx="7583">
                <c:v>33300</c:v>
              </c:pt>
              <c:pt idx="7584">
                <c:v>33300</c:v>
              </c:pt>
              <c:pt idx="7585">
                <c:v>33300</c:v>
              </c:pt>
              <c:pt idx="7586">
                <c:v>33300</c:v>
              </c:pt>
              <c:pt idx="7587">
                <c:v>33300</c:v>
              </c:pt>
              <c:pt idx="7588">
                <c:v>33300</c:v>
              </c:pt>
              <c:pt idx="7589">
                <c:v>33300</c:v>
              </c:pt>
              <c:pt idx="7590">
                <c:v>33300</c:v>
              </c:pt>
              <c:pt idx="7591">
                <c:v>33300</c:v>
              </c:pt>
              <c:pt idx="7592">
                <c:v>33300</c:v>
              </c:pt>
              <c:pt idx="7593">
                <c:v>33300</c:v>
              </c:pt>
              <c:pt idx="7594">
                <c:v>33300</c:v>
              </c:pt>
              <c:pt idx="7595">
                <c:v>33300</c:v>
              </c:pt>
              <c:pt idx="7596">
                <c:v>33300</c:v>
              </c:pt>
              <c:pt idx="7597">
                <c:v>33300</c:v>
              </c:pt>
              <c:pt idx="7598">
                <c:v>33300</c:v>
              </c:pt>
              <c:pt idx="7599">
                <c:v>33300</c:v>
              </c:pt>
              <c:pt idx="7600">
                <c:v>33300</c:v>
              </c:pt>
              <c:pt idx="7601">
                <c:v>33300</c:v>
              </c:pt>
              <c:pt idx="7602">
                <c:v>33300</c:v>
              </c:pt>
              <c:pt idx="7603">
                <c:v>33300</c:v>
              </c:pt>
              <c:pt idx="7604">
                <c:v>33300</c:v>
              </c:pt>
              <c:pt idx="7605">
                <c:v>33300</c:v>
              </c:pt>
              <c:pt idx="7606">
                <c:v>33300</c:v>
              </c:pt>
              <c:pt idx="7607">
                <c:v>33300</c:v>
              </c:pt>
              <c:pt idx="7608">
                <c:v>33300</c:v>
              </c:pt>
              <c:pt idx="7609">
                <c:v>33300</c:v>
              </c:pt>
              <c:pt idx="7610">
                <c:v>33300</c:v>
              </c:pt>
              <c:pt idx="7611">
                <c:v>33300</c:v>
              </c:pt>
              <c:pt idx="7612">
                <c:v>33300</c:v>
              </c:pt>
              <c:pt idx="7613">
                <c:v>33300</c:v>
              </c:pt>
              <c:pt idx="7614">
                <c:v>33300</c:v>
              </c:pt>
              <c:pt idx="7615">
                <c:v>33300</c:v>
              </c:pt>
              <c:pt idx="7616">
                <c:v>33300</c:v>
              </c:pt>
              <c:pt idx="7617">
                <c:v>33300</c:v>
              </c:pt>
              <c:pt idx="7618">
                <c:v>33300</c:v>
              </c:pt>
              <c:pt idx="7619">
                <c:v>33300</c:v>
              </c:pt>
              <c:pt idx="7620">
                <c:v>33300</c:v>
              </c:pt>
              <c:pt idx="7621">
                <c:v>33300</c:v>
              </c:pt>
              <c:pt idx="7622">
                <c:v>33300</c:v>
              </c:pt>
              <c:pt idx="7623">
                <c:v>33300</c:v>
              </c:pt>
              <c:pt idx="7624">
                <c:v>33300</c:v>
              </c:pt>
              <c:pt idx="7625">
                <c:v>33300</c:v>
              </c:pt>
              <c:pt idx="7626">
                <c:v>33300</c:v>
              </c:pt>
              <c:pt idx="7627">
                <c:v>33300</c:v>
              </c:pt>
              <c:pt idx="7628">
                <c:v>33300</c:v>
              </c:pt>
              <c:pt idx="7629">
                <c:v>33300</c:v>
              </c:pt>
              <c:pt idx="7630">
                <c:v>33300</c:v>
              </c:pt>
              <c:pt idx="7631">
                <c:v>33300</c:v>
              </c:pt>
              <c:pt idx="7632">
                <c:v>33300</c:v>
              </c:pt>
              <c:pt idx="7633">
                <c:v>33300</c:v>
              </c:pt>
              <c:pt idx="7634">
                <c:v>33300</c:v>
              </c:pt>
              <c:pt idx="7635">
                <c:v>33300</c:v>
              </c:pt>
              <c:pt idx="7636">
                <c:v>33300</c:v>
              </c:pt>
              <c:pt idx="7637">
                <c:v>33300</c:v>
              </c:pt>
              <c:pt idx="7638">
                <c:v>33300</c:v>
              </c:pt>
              <c:pt idx="7639">
                <c:v>32670</c:v>
              </c:pt>
              <c:pt idx="7640">
                <c:v>32670</c:v>
              </c:pt>
              <c:pt idx="7641">
                <c:v>32670</c:v>
              </c:pt>
              <c:pt idx="7642">
                <c:v>32670</c:v>
              </c:pt>
              <c:pt idx="7643">
                <c:v>32670</c:v>
              </c:pt>
              <c:pt idx="7644">
                <c:v>32670</c:v>
              </c:pt>
              <c:pt idx="7645">
                <c:v>32670</c:v>
              </c:pt>
              <c:pt idx="7646">
                <c:v>32670</c:v>
              </c:pt>
              <c:pt idx="7647">
                <c:v>32670</c:v>
              </c:pt>
              <c:pt idx="7648">
                <c:v>32670</c:v>
              </c:pt>
              <c:pt idx="7649">
                <c:v>32670</c:v>
              </c:pt>
              <c:pt idx="7650">
                <c:v>32670</c:v>
              </c:pt>
              <c:pt idx="7651">
                <c:v>32670</c:v>
              </c:pt>
              <c:pt idx="7652">
                <c:v>32670</c:v>
              </c:pt>
              <c:pt idx="7653">
                <c:v>32670</c:v>
              </c:pt>
              <c:pt idx="7654">
                <c:v>32670</c:v>
              </c:pt>
              <c:pt idx="7655">
                <c:v>32670</c:v>
              </c:pt>
              <c:pt idx="7656">
                <c:v>32670</c:v>
              </c:pt>
              <c:pt idx="7657">
                <c:v>32670</c:v>
              </c:pt>
              <c:pt idx="7658">
                <c:v>32670</c:v>
              </c:pt>
              <c:pt idx="7659">
                <c:v>32670</c:v>
              </c:pt>
              <c:pt idx="7660">
                <c:v>32670</c:v>
              </c:pt>
              <c:pt idx="7661">
                <c:v>32670</c:v>
              </c:pt>
              <c:pt idx="7662">
                <c:v>32670</c:v>
              </c:pt>
              <c:pt idx="7663">
                <c:v>32670</c:v>
              </c:pt>
              <c:pt idx="7664">
                <c:v>32670</c:v>
              </c:pt>
              <c:pt idx="7665">
                <c:v>32670</c:v>
              </c:pt>
              <c:pt idx="7666">
                <c:v>32670</c:v>
              </c:pt>
              <c:pt idx="7667">
                <c:v>32670</c:v>
              </c:pt>
              <c:pt idx="7668">
                <c:v>32670</c:v>
              </c:pt>
              <c:pt idx="7669">
                <c:v>32670</c:v>
              </c:pt>
              <c:pt idx="7670">
                <c:v>32670</c:v>
              </c:pt>
              <c:pt idx="7671">
                <c:v>32670</c:v>
              </c:pt>
              <c:pt idx="7672">
                <c:v>32670</c:v>
              </c:pt>
              <c:pt idx="7673">
                <c:v>32670</c:v>
              </c:pt>
              <c:pt idx="7674">
                <c:v>32670</c:v>
              </c:pt>
              <c:pt idx="7675">
                <c:v>32670</c:v>
              </c:pt>
              <c:pt idx="7676">
                <c:v>32670</c:v>
              </c:pt>
              <c:pt idx="7677">
                <c:v>32670</c:v>
              </c:pt>
              <c:pt idx="7678">
                <c:v>32670</c:v>
              </c:pt>
              <c:pt idx="7679">
                <c:v>32670</c:v>
              </c:pt>
              <c:pt idx="7680">
                <c:v>32670</c:v>
              </c:pt>
              <c:pt idx="7681">
                <c:v>32670</c:v>
              </c:pt>
              <c:pt idx="7682">
                <c:v>32670</c:v>
              </c:pt>
              <c:pt idx="7683">
                <c:v>32670</c:v>
              </c:pt>
              <c:pt idx="7684">
                <c:v>32670</c:v>
              </c:pt>
              <c:pt idx="7685">
                <c:v>32670</c:v>
              </c:pt>
              <c:pt idx="7686">
                <c:v>32670</c:v>
              </c:pt>
              <c:pt idx="7687">
                <c:v>32670</c:v>
              </c:pt>
              <c:pt idx="7688">
                <c:v>32670</c:v>
              </c:pt>
              <c:pt idx="7689">
                <c:v>32670</c:v>
              </c:pt>
              <c:pt idx="7690">
                <c:v>32670</c:v>
              </c:pt>
              <c:pt idx="7691">
                <c:v>32670</c:v>
              </c:pt>
              <c:pt idx="7692">
                <c:v>32670</c:v>
              </c:pt>
              <c:pt idx="7693">
                <c:v>32670</c:v>
              </c:pt>
              <c:pt idx="7694">
                <c:v>32670</c:v>
              </c:pt>
              <c:pt idx="7695">
                <c:v>32670</c:v>
              </c:pt>
              <c:pt idx="7696">
                <c:v>32670</c:v>
              </c:pt>
              <c:pt idx="7697">
                <c:v>32670</c:v>
              </c:pt>
              <c:pt idx="7698">
                <c:v>32670</c:v>
              </c:pt>
              <c:pt idx="7699">
                <c:v>32670</c:v>
              </c:pt>
              <c:pt idx="7700">
                <c:v>32670</c:v>
              </c:pt>
              <c:pt idx="7701">
                <c:v>32670</c:v>
              </c:pt>
              <c:pt idx="7702">
                <c:v>32670</c:v>
              </c:pt>
              <c:pt idx="7703">
                <c:v>32670</c:v>
              </c:pt>
              <c:pt idx="7704">
                <c:v>32670</c:v>
              </c:pt>
              <c:pt idx="7705">
                <c:v>32670</c:v>
              </c:pt>
              <c:pt idx="7706">
                <c:v>32670</c:v>
              </c:pt>
              <c:pt idx="7707">
                <c:v>32670</c:v>
              </c:pt>
              <c:pt idx="7708">
                <c:v>32670</c:v>
              </c:pt>
              <c:pt idx="7709">
                <c:v>32670</c:v>
              </c:pt>
              <c:pt idx="7710">
                <c:v>32670</c:v>
              </c:pt>
              <c:pt idx="7711">
                <c:v>32670</c:v>
              </c:pt>
              <c:pt idx="7712">
                <c:v>32670</c:v>
              </c:pt>
              <c:pt idx="7713">
                <c:v>32670</c:v>
              </c:pt>
              <c:pt idx="7714">
                <c:v>32670</c:v>
              </c:pt>
              <c:pt idx="7715">
                <c:v>32670</c:v>
              </c:pt>
              <c:pt idx="7716">
                <c:v>32670</c:v>
              </c:pt>
              <c:pt idx="7717">
                <c:v>32670</c:v>
              </c:pt>
              <c:pt idx="7718">
                <c:v>32670</c:v>
              </c:pt>
              <c:pt idx="7719">
                <c:v>32670</c:v>
              </c:pt>
              <c:pt idx="7720">
                <c:v>32670</c:v>
              </c:pt>
              <c:pt idx="7721">
                <c:v>32670</c:v>
              </c:pt>
              <c:pt idx="7722">
                <c:v>32670</c:v>
              </c:pt>
              <c:pt idx="7723">
                <c:v>32670</c:v>
              </c:pt>
              <c:pt idx="7724">
                <c:v>32670</c:v>
              </c:pt>
              <c:pt idx="7725">
                <c:v>32670</c:v>
              </c:pt>
              <c:pt idx="7726">
                <c:v>32670</c:v>
              </c:pt>
              <c:pt idx="7727">
                <c:v>32670</c:v>
              </c:pt>
              <c:pt idx="7728">
                <c:v>32670</c:v>
              </c:pt>
              <c:pt idx="7729">
                <c:v>32670</c:v>
              </c:pt>
              <c:pt idx="7730">
                <c:v>32670</c:v>
              </c:pt>
              <c:pt idx="7731">
                <c:v>32670</c:v>
              </c:pt>
              <c:pt idx="7732">
                <c:v>32670</c:v>
              </c:pt>
              <c:pt idx="7733">
                <c:v>32670</c:v>
              </c:pt>
              <c:pt idx="7734">
                <c:v>32670</c:v>
              </c:pt>
              <c:pt idx="7735">
                <c:v>32670</c:v>
              </c:pt>
              <c:pt idx="7736">
                <c:v>32670</c:v>
              </c:pt>
              <c:pt idx="7737">
                <c:v>32670</c:v>
              </c:pt>
              <c:pt idx="7738">
                <c:v>32670</c:v>
              </c:pt>
              <c:pt idx="7739">
                <c:v>32670</c:v>
              </c:pt>
              <c:pt idx="7740">
                <c:v>32670</c:v>
              </c:pt>
              <c:pt idx="7741">
                <c:v>32670</c:v>
              </c:pt>
              <c:pt idx="7742">
                <c:v>32670</c:v>
              </c:pt>
              <c:pt idx="7743">
                <c:v>32670</c:v>
              </c:pt>
              <c:pt idx="7744">
                <c:v>32670</c:v>
              </c:pt>
              <c:pt idx="7745">
                <c:v>32670</c:v>
              </c:pt>
              <c:pt idx="7746">
                <c:v>32670</c:v>
              </c:pt>
              <c:pt idx="7747">
                <c:v>32670</c:v>
              </c:pt>
              <c:pt idx="7748">
                <c:v>32670</c:v>
              </c:pt>
              <c:pt idx="7749">
                <c:v>32670</c:v>
              </c:pt>
              <c:pt idx="7750">
                <c:v>32670</c:v>
              </c:pt>
              <c:pt idx="7751">
                <c:v>32670</c:v>
              </c:pt>
              <c:pt idx="7752">
                <c:v>32670</c:v>
              </c:pt>
              <c:pt idx="7753">
                <c:v>32670</c:v>
              </c:pt>
              <c:pt idx="7754">
                <c:v>32670</c:v>
              </c:pt>
              <c:pt idx="7755">
                <c:v>32670</c:v>
              </c:pt>
              <c:pt idx="7756">
                <c:v>32670</c:v>
              </c:pt>
              <c:pt idx="7757">
                <c:v>32670</c:v>
              </c:pt>
              <c:pt idx="7758">
                <c:v>32670</c:v>
              </c:pt>
              <c:pt idx="7759">
                <c:v>32670</c:v>
              </c:pt>
              <c:pt idx="7760">
                <c:v>32670</c:v>
              </c:pt>
              <c:pt idx="7761">
                <c:v>32670</c:v>
              </c:pt>
              <c:pt idx="7762">
                <c:v>32670</c:v>
              </c:pt>
              <c:pt idx="7763">
                <c:v>32670</c:v>
              </c:pt>
              <c:pt idx="7764">
                <c:v>32670</c:v>
              </c:pt>
              <c:pt idx="7765">
                <c:v>32670</c:v>
              </c:pt>
              <c:pt idx="7766">
                <c:v>32670</c:v>
              </c:pt>
              <c:pt idx="7767">
                <c:v>32670</c:v>
              </c:pt>
              <c:pt idx="7768">
                <c:v>32670</c:v>
              </c:pt>
              <c:pt idx="7769">
                <c:v>32670</c:v>
              </c:pt>
              <c:pt idx="7770">
                <c:v>32670</c:v>
              </c:pt>
              <c:pt idx="7771">
                <c:v>32670</c:v>
              </c:pt>
              <c:pt idx="7772">
                <c:v>32670</c:v>
              </c:pt>
              <c:pt idx="7773">
                <c:v>32670</c:v>
              </c:pt>
              <c:pt idx="7774">
                <c:v>32670</c:v>
              </c:pt>
              <c:pt idx="7775">
                <c:v>32670</c:v>
              </c:pt>
              <c:pt idx="7776">
                <c:v>32670</c:v>
              </c:pt>
              <c:pt idx="7777">
                <c:v>32670</c:v>
              </c:pt>
              <c:pt idx="7778">
                <c:v>32670</c:v>
              </c:pt>
              <c:pt idx="7779">
                <c:v>32670</c:v>
              </c:pt>
              <c:pt idx="7780">
                <c:v>32670</c:v>
              </c:pt>
              <c:pt idx="7781">
                <c:v>32670</c:v>
              </c:pt>
              <c:pt idx="7782">
                <c:v>32670</c:v>
              </c:pt>
              <c:pt idx="7783">
                <c:v>32670</c:v>
              </c:pt>
              <c:pt idx="7784">
                <c:v>32670</c:v>
              </c:pt>
              <c:pt idx="7785">
                <c:v>32670</c:v>
              </c:pt>
              <c:pt idx="7786">
                <c:v>32670</c:v>
              </c:pt>
              <c:pt idx="7787">
                <c:v>32670</c:v>
              </c:pt>
              <c:pt idx="7788">
                <c:v>32670</c:v>
              </c:pt>
              <c:pt idx="7789">
                <c:v>32670</c:v>
              </c:pt>
              <c:pt idx="7790">
                <c:v>32670</c:v>
              </c:pt>
              <c:pt idx="7791">
                <c:v>32670</c:v>
              </c:pt>
              <c:pt idx="7792">
                <c:v>32670</c:v>
              </c:pt>
              <c:pt idx="7793">
                <c:v>32670</c:v>
              </c:pt>
              <c:pt idx="7794">
                <c:v>32670</c:v>
              </c:pt>
              <c:pt idx="7795">
                <c:v>32670</c:v>
              </c:pt>
              <c:pt idx="7796">
                <c:v>32670</c:v>
              </c:pt>
              <c:pt idx="7797">
                <c:v>32670</c:v>
              </c:pt>
              <c:pt idx="7798">
                <c:v>32670</c:v>
              </c:pt>
              <c:pt idx="7799">
                <c:v>32670</c:v>
              </c:pt>
              <c:pt idx="7800">
                <c:v>32670</c:v>
              </c:pt>
              <c:pt idx="7801">
                <c:v>32670</c:v>
              </c:pt>
              <c:pt idx="7802">
                <c:v>32670</c:v>
              </c:pt>
              <c:pt idx="7803">
                <c:v>32670</c:v>
              </c:pt>
              <c:pt idx="7804">
                <c:v>32670</c:v>
              </c:pt>
              <c:pt idx="7805">
                <c:v>32670</c:v>
              </c:pt>
              <c:pt idx="7806">
                <c:v>32670</c:v>
              </c:pt>
              <c:pt idx="7807">
                <c:v>32670</c:v>
              </c:pt>
              <c:pt idx="7808">
                <c:v>32670</c:v>
              </c:pt>
              <c:pt idx="7809">
                <c:v>32670</c:v>
              </c:pt>
              <c:pt idx="7810">
                <c:v>32670</c:v>
              </c:pt>
              <c:pt idx="7811">
                <c:v>32670</c:v>
              </c:pt>
              <c:pt idx="7812">
                <c:v>32670</c:v>
              </c:pt>
              <c:pt idx="7813">
                <c:v>32670</c:v>
              </c:pt>
              <c:pt idx="7814">
                <c:v>32670</c:v>
              </c:pt>
              <c:pt idx="7815">
                <c:v>32670</c:v>
              </c:pt>
              <c:pt idx="7816">
                <c:v>32670</c:v>
              </c:pt>
              <c:pt idx="7817">
                <c:v>32670</c:v>
              </c:pt>
              <c:pt idx="7818">
                <c:v>32670</c:v>
              </c:pt>
              <c:pt idx="7819">
                <c:v>32670</c:v>
              </c:pt>
              <c:pt idx="7820">
                <c:v>32670</c:v>
              </c:pt>
              <c:pt idx="7821">
                <c:v>32670</c:v>
              </c:pt>
              <c:pt idx="7822">
                <c:v>32670</c:v>
              </c:pt>
              <c:pt idx="7823">
                <c:v>32670</c:v>
              </c:pt>
              <c:pt idx="7824">
                <c:v>32670</c:v>
              </c:pt>
              <c:pt idx="7825">
                <c:v>32670</c:v>
              </c:pt>
              <c:pt idx="7826">
                <c:v>32670</c:v>
              </c:pt>
              <c:pt idx="7827">
                <c:v>32670</c:v>
              </c:pt>
              <c:pt idx="7828">
                <c:v>32670</c:v>
              </c:pt>
              <c:pt idx="7829">
                <c:v>32670</c:v>
              </c:pt>
              <c:pt idx="7830">
                <c:v>32670</c:v>
              </c:pt>
              <c:pt idx="7831">
                <c:v>32670</c:v>
              </c:pt>
              <c:pt idx="7832">
                <c:v>32670</c:v>
              </c:pt>
              <c:pt idx="7833">
                <c:v>32670</c:v>
              </c:pt>
              <c:pt idx="7834">
                <c:v>32670</c:v>
              </c:pt>
              <c:pt idx="7835">
                <c:v>32670</c:v>
              </c:pt>
              <c:pt idx="7836">
                <c:v>32670</c:v>
              </c:pt>
              <c:pt idx="7837">
                <c:v>32670</c:v>
              </c:pt>
              <c:pt idx="7838">
                <c:v>32670</c:v>
              </c:pt>
              <c:pt idx="7839">
                <c:v>32670</c:v>
              </c:pt>
              <c:pt idx="7840">
                <c:v>32670</c:v>
              </c:pt>
              <c:pt idx="7841">
                <c:v>32670</c:v>
              </c:pt>
              <c:pt idx="7842">
                <c:v>32670</c:v>
              </c:pt>
              <c:pt idx="7843">
                <c:v>32670</c:v>
              </c:pt>
              <c:pt idx="7844">
                <c:v>32670</c:v>
              </c:pt>
              <c:pt idx="7845">
                <c:v>32670</c:v>
              </c:pt>
              <c:pt idx="7846">
                <c:v>32670</c:v>
              </c:pt>
              <c:pt idx="7847">
                <c:v>32670</c:v>
              </c:pt>
              <c:pt idx="7848">
                <c:v>32670</c:v>
              </c:pt>
              <c:pt idx="7849">
                <c:v>32670</c:v>
              </c:pt>
              <c:pt idx="7850">
                <c:v>32670</c:v>
              </c:pt>
              <c:pt idx="7851">
                <c:v>32670</c:v>
              </c:pt>
              <c:pt idx="7852">
                <c:v>32670</c:v>
              </c:pt>
              <c:pt idx="7853">
                <c:v>32670</c:v>
              </c:pt>
              <c:pt idx="7854">
                <c:v>32670</c:v>
              </c:pt>
              <c:pt idx="7855">
                <c:v>32670</c:v>
              </c:pt>
              <c:pt idx="7856">
                <c:v>32670</c:v>
              </c:pt>
              <c:pt idx="7857">
                <c:v>32670</c:v>
              </c:pt>
              <c:pt idx="7858">
                <c:v>32670</c:v>
              </c:pt>
              <c:pt idx="7859">
                <c:v>32670</c:v>
              </c:pt>
              <c:pt idx="7860">
                <c:v>32670</c:v>
              </c:pt>
              <c:pt idx="7861">
                <c:v>32670</c:v>
              </c:pt>
              <c:pt idx="7862">
                <c:v>32670</c:v>
              </c:pt>
              <c:pt idx="7863">
                <c:v>32670</c:v>
              </c:pt>
              <c:pt idx="7864">
                <c:v>32670</c:v>
              </c:pt>
              <c:pt idx="7865">
                <c:v>32670</c:v>
              </c:pt>
              <c:pt idx="7866">
                <c:v>32670</c:v>
              </c:pt>
              <c:pt idx="7867">
                <c:v>32670</c:v>
              </c:pt>
              <c:pt idx="7868">
                <c:v>32670</c:v>
              </c:pt>
              <c:pt idx="7869">
                <c:v>32670</c:v>
              </c:pt>
              <c:pt idx="7870">
                <c:v>32670</c:v>
              </c:pt>
              <c:pt idx="7871">
                <c:v>32670</c:v>
              </c:pt>
              <c:pt idx="7872">
                <c:v>32670</c:v>
              </c:pt>
              <c:pt idx="7873">
                <c:v>32670</c:v>
              </c:pt>
              <c:pt idx="7874">
                <c:v>32670</c:v>
              </c:pt>
              <c:pt idx="7875">
                <c:v>32670</c:v>
              </c:pt>
              <c:pt idx="7876">
                <c:v>32670</c:v>
              </c:pt>
              <c:pt idx="7877">
                <c:v>32670</c:v>
              </c:pt>
              <c:pt idx="7878">
                <c:v>32670</c:v>
              </c:pt>
              <c:pt idx="7879">
                <c:v>32670</c:v>
              </c:pt>
              <c:pt idx="7880">
                <c:v>32670</c:v>
              </c:pt>
              <c:pt idx="7881">
                <c:v>32580</c:v>
              </c:pt>
              <c:pt idx="7882">
                <c:v>32580</c:v>
              </c:pt>
              <c:pt idx="7883">
                <c:v>32580</c:v>
              </c:pt>
              <c:pt idx="7884">
                <c:v>32580</c:v>
              </c:pt>
              <c:pt idx="7885">
                <c:v>32580</c:v>
              </c:pt>
              <c:pt idx="7886">
                <c:v>32580</c:v>
              </c:pt>
              <c:pt idx="7887">
                <c:v>32580</c:v>
              </c:pt>
              <c:pt idx="7888">
                <c:v>32580</c:v>
              </c:pt>
              <c:pt idx="7889">
                <c:v>32580</c:v>
              </c:pt>
              <c:pt idx="7890">
                <c:v>32580</c:v>
              </c:pt>
              <c:pt idx="7891">
                <c:v>32580</c:v>
              </c:pt>
              <c:pt idx="7892">
                <c:v>32580</c:v>
              </c:pt>
              <c:pt idx="7893">
                <c:v>32580</c:v>
              </c:pt>
              <c:pt idx="7894">
                <c:v>32580</c:v>
              </c:pt>
              <c:pt idx="7895">
                <c:v>32580</c:v>
              </c:pt>
              <c:pt idx="7896">
                <c:v>32580</c:v>
              </c:pt>
              <c:pt idx="7897">
                <c:v>32580</c:v>
              </c:pt>
              <c:pt idx="7898">
                <c:v>32580</c:v>
              </c:pt>
              <c:pt idx="7899">
                <c:v>32580</c:v>
              </c:pt>
              <c:pt idx="7900">
                <c:v>32580</c:v>
              </c:pt>
              <c:pt idx="7901">
                <c:v>32580</c:v>
              </c:pt>
              <c:pt idx="7902">
                <c:v>32580</c:v>
              </c:pt>
              <c:pt idx="7903">
                <c:v>32580</c:v>
              </c:pt>
              <c:pt idx="7904">
                <c:v>32580</c:v>
              </c:pt>
              <c:pt idx="7905">
                <c:v>32580</c:v>
              </c:pt>
              <c:pt idx="7906">
                <c:v>32580</c:v>
              </c:pt>
              <c:pt idx="7907">
                <c:v>32580</c:v>
              </c:pt>
              <c:pt idx="7908">
                <c:v>32580</c:v>
              </c:pt>
              <c:pt idx="7909">
                <c:v>32580</c:v>
              </c:pt>
              <c:pt idx="7910">
                <c:v>32580</c:v>
              </c:pt>
              <c:pt idx="7911">
                <c:v>32580</c:v>
              </c:pt>
              <c:pt idx="7912">
                <c:v>32580</c:v>
              </c:pt>
              <c:pt idx="7913">
                <c:v>32580</c:v>
              </c:pt>
              <c:pt idx="7914">
                <c:v>32580</c:v>
              </c:pt>
              <c:pt idx="7915">
                <c:v>32580</c:v>
              </c:pt>
              <c:pt idx="7916">
                <c:v>32580</c:v>
              </c:pt>
              <c:pt idx="7917">
                <c:v>32580</c:v>
              </c:pt>
              <c:pt idx="7918">
                <c:v>32580</c:v>
              </c:pt>
              <c:pt idx="7919">
                <c:v>32580</c:v>
              </c:pt>
              <c:pt idx="7920">
                <c:v>32580</c:v>
              </c:pt>
              <c:pt idx="7921">
                <c:v>32580</c:v>
              </c:pt>
              <c:pt idx="7922">
                <c:v>32580</c:v>
              </c:pt>
              <c:pt idx="7923">
                <c:v>32580</c:v>
              </c:pt>
              <c:pt idx="7924">
                <c:v>32580</c:v>
              </c:pt>
              <c:pt idx="7925">
                <c:v>32580</c:v>
              </c:pt>
              <c:pt idx="7926">
                <c:v>32580</c:v>
              </c:pt>
              <c:pt idx="7927">
                <c:v>32580</c:v>
              </c:pt>
              <c:pt idx="7928">
                <c:v>32580</c:v>
              </c:pt>
              <c:pt idx="7929">
                <c:v>32580</c:v>
              </c:pt>
              <c:pt idx="7930">
                <c:v>32580</c:v>
              </c:pt>
              <c:pt idx="7931">
                <c:v>32580</c:v>
              </c:pt>
              <c:pt idx="7932">
                <c:v>32580</c:v>
              </c:pt>
              <c:pt idx="7933">
                <c:v>32580</c:v>
              </c:pt>
              <c:pt idx="7934">
                <c:v>32580</c:v>
              </c:pt>
              <c:pt idx="7935">
                <c:v>32580</c:v>
              </c:pt>
              <c:pt idx="7936">
                <c:v>32580</c:v>
              </c:pt>
              <c:pt idx="7937">
                <c:v>32580</c:v>
              </c:pt>
              <c:pt idx="7938">
                <c:v>32580</c:v>
              </c:pt>
              <c:pt idx="7939">
                <c:v>32580</c:v>
              </c:pt>
              <c:pt idx="7940">
                <c:v>32580</c:v>
              </c:pt>
              <c:pt idx="7941">
                <c:v>32580</c:v>
              </c:pt>
              <c:pt idx="7942">
                <c:v>32580</c:v>
              </c:pt>
              <c:pt idx="7943">
                <c:v>32580</c:v>
              </c:pt>
              <c:pt idx="7944">
                <c:v>32580</c:v>
              </c:pt>
              <c:pt idx="7945">
                <c:v>32580</c:v>
              </c:pt>
              <c:pt idx="7946">
                <c:v>32580</c:v>
              </c:pt>
              <c:pt idx="7947">
                <c:v>32580</c:v>
              </c:pt>
              <c:pt idx="7948">
                <c:v>32580</c:v>
              </c:pt>
              <c:pt idx="7949">
                <c:v>32580</c:v>
              </c:pt>
              <c:pt idx="7950">
                <c:v>32580</c:v>
              </c:pt>
              <c:pt idx="7951">
                <c:v>32580</c:v>
              </c:pt>
              <c:pt idx="7952">
                <c:v>32580</c:v>
              </c:pt>
              <c:pt idx="7953">
                <c:v>32580</c:v>
              </c:pt>
              <c:pt idx="7954">
                <c:v>32580</c:v>
              </c:pt>
              <c:pt idx="7955">
                <c:v>32580</c:v>
              </c:pt>
              <c:pt idx="7956">
                <c:v>32580</c:v>
              </c:pt>
              <c:pt idx="7957">
                <c:v>32580</c:v>
              </c:pt>
              <c:pt idx="7958">
                <c:v>32580</c:v>
              </c:pt>
              <c:pt idx="7959">
                <c:v>32580</c:v>
              </c:pt>
              <c:pt idx="7960">
                <c:v>32580</c:v>
              </c:pt>
              <c:pt idx="7961">
                <c:v>32580</c:v>
              </c:pt>
              <c:pt idx="7962">
                <c:v>32580</c:v>
              </c:pt>
              <c:pt idx="7963">
                <c:v>32580</c:v>
              </c:pt>
              <c:pt idx="7964">
                <c:v>32580</c:v>
              </c:pt>
              <c:pt idx="7965">
                <c:v>32580</c:v>
              </c:pt>
              <c:pt idx="7966">
                <c:v>32580</c:v>
              </c:pt>
              <c:pt idx="7967">
                <c:v>32580</c:v>
              </c:pt>
              <c:pt idx="7968">
                <c:v>32580</c:v>
              </c:pt>
              <c:pt idx="7969">
                <c:v>32580</c:v>
              </c:pt>
              <c:pt idx="7970">
                <c:v>32580</c:v>
              </c:pt>
              <c:pt idx="7971">
                <c:v>32580</c:v>
              </c:pt>
              <c:pt idx="7972">
                <c:v>32580</c:v>
              </c:pt>
              <c:pt idx="7973">
                <c:v>32580</c:v>
              </c:pt>
              <c:pt idx="7974">
                <c:v>32580</c:v>
              </c:pt>
              <c:pt idx="7975">
                <c:v>32580</c:v>
              </c:pt>
              <c:pt idx="7976">
                <c:v>32580</c:v>
              </c:pt>
              <c:pt idx="7977">
                <c:v>32580</c:v>
              </c:pt>
              <c:pt idx="7978">
                <c:v>32580</c:v>
              </c:pt>
              <c:pt idx="7979">
                <c:v>32580</c:v>
              </c:pt>
              <c:pt idx="7980">
                <c:v>32580</c:v>
              </c:pt>
              <c:pt idx="7981">
                <c:v>32580</c:v>
              </c:pt>
              <c:pt idx="7982">
                <c:v>32580</c:v>
              </c:pt>
              <c:pt idx="7983">
                <c:v>32580</c:v>
              </c:pt>
              <c:pt idx="7984">
                <c:v>32580</c:v>
              </c:pt>
              <c:pt idx="7985">
                <c:v>32580</c:v>
              </c:pt>
              <c:pt idx="7986">
                <c:v>32580</c:v>
              </c:pt>
              <c:pt idx="7987">
                <c:v>32580</c:v>
              </c:pt>
              <c:pt idx="7988">
                <c:v>32580</c:v>
              </c:pt>
              <c:pt idx="7989">
                <c:v>32580</c:v>
              </c:pt>
              <c:pt idx="7990">
                <c:v>32580</c:v>
              </c:pt>
              <c:pt idx="7991">
                <c:v>32580</c:v>
              </c:pt>
              <c:pt idx="7992">
                <c:v>32580</c:v>
              </c:pt>
              <c:pt idx="7993">
                <c:v>32580</c:v>
              </c:pt>
              <c:pt idx="7994">
                <c:v>32580</c:v>
              </c:pt>
              <c:pt idx="7995">
                <c:v>32580</c:v>
              </c:pt>
              <c:pt idx="7996">
                <c:v>32580</c:v>
              </c:pt>
              <c:pt idx="7997">
                <c:v>32580</c:v>
              </c:pt>
              <c:pt idx="7998">
                <c:v>32580</c:v>
              </c:pt>
              <c:pt idx="7999">
                <c:v>32580</c:v>
              </c:pt>
              <c:pt idx="8000">
                <c:v>32580</c:v>
              </c:pt>
              <c:pt idx="8001">
                <c:v>32580</c:v>
              </c:pt>
              <c:pt idx="8002">
                <c:v>32580</c:v>
              </c:pt>
              <c:pt idx="8003">
                <c:v>32580</c:v>
              </c:pt>
              <c:pt idx="8004">
                <c:v>32580</c:v>
              </c:pt>
              <c:pt idx="8005">
                <c:v>32580</c:v>
              </c:pt>
              <c:pt idx="8006">
                <c:v>32580</c:v>
              </c:pt>
              <c:pt idx="8007">
                <c:v>32580</c:v>
              </c:pt>
              <c:pt idx="8008">
                <c:v>32580</c:v>
              </c:pt>
              <c:pt idx="8009">
                <c:v>32580</c:v>
              </c:pt>
              <c:pt idx="8010">
                <c:v>32580</c:v>
              </c:pt>
              <c:pt idx="8011">
                <c:v>32580</c:v>
              </c:pt>
              <c:pt idx="8012">
                <c:v>32580</c:v>
              </c:pt>
              <c:pt idx="8013">
                <c:v>32580</c:v>
              </c:pt>
              <c:pt idx="8014">
                <c:v>32580</c:v>
              </c:pt>
              <c:pt idx="8015">
                <c:v>32580</c:v>
              </c:pt>
              <c:pt idx="8016">
                <c:v>32580</c:v>
              </c:pt>
              <c:pt idx="8017">
                <c:v>32580</c:v>
              </c:pt>
              <c:pt idx="8018">
                <c:v>32580</c:v>
              </c:pt>
              <c:pt idx="8019">
                <c:v>32580</c:v>
              </c:pt>
              <c:pt idx="8020">
                <c:v>32580</c:v>
              </c:pt>
              <c:pt idx="8021">
                <c:v>32580</c:v>
              </c:pt>
              <c:pt idx="8022">
                <c:v>32580</c:v>
              </c:pt>
              <c:pt idx="8023">
                <c:v>32580</c:v>
              </c:pt>
              <c:pt idx="8024">
                <c:v>32580</c:v>
              </c:pt>
              <c:pt idx="8025">
                <c:v>32580</c:v>
              </c:pt>
              <c:pt idx="8026">
                <c:v>32580</c:v>
              </c:pt>
              <c:pt idx="8027">
                <c:v>32580</c:v>
              </c:pt>
              <c:pt idx="8028">
                <c:v>32580</c:v>
              </c:pt>
              <c:pt idx="8029">
                <c:v>32580</c:v>
              </c:pt>
              <c:pt idx="8030">
                <c:v>32580</c:v>
              </c:pt>
              <c:pt idx="8031">
                <c:v>32580</c:v>
              </c:pt>
              <c:pt idx="8032">
                <c:v>32580</c:v>
              </c:pt>
              <c:pt idx="8033">
                <c:v>32580</c:v>
              </c:pt>
              <c:pt idx="8034">
                <c:v>32580</c:v>
              </c:pt>
              <c:pt idx="8035">
                <c:v>32580</c:v>
              </c:pt>
              <c:pt idx="8036">
                <c:v>32580</c:v>
              </c:pt>
              <c:pt idx="8037">
                <c:v>32580</c:v>
              </c:pt>
              <c:pt idx="8038">
                <c:v>32580</c:v>
              </c:pt>
              <c:pt idx="8039">
                <c:v>32580</c:v>
              </c:pt>
              <c:pt idx="8040">
                <c:v>32580</c:v>
              </c:pt>
              <c:pt idx="8041">
                <c:v>32580</c:v>
              </c:pt>
              <c:pt idx="8042">
                <c:v>32580</c:v>
              </c:pt>
              <c:pt idx="8043">
                <c:v>32580</c:v>
              </c:pt>
              <c:pt idx="8044">
                <c:v>32580</c:v>
              </c:pt>
              <c:pt idx="8045">
                <c:v>32580</c:v>
              </c:pt>
              <c:pt idx="8046">
                <c:v>32580</c:v>
              </c:pt>
              <c:pt idx="8047">
                <c:v>32580</c:v>
              </c:pt>
              <c:pt idx="8048">
                <c:v>31218.75</c:v>
              </c:pt>
              <c:pt idx="8049">
                <c:v>31218.75</c:v>
              </c:pt>
              <c:pt idx="8050">
                <c:v>31218.75</c:v>
              </c:pt>
              <c:pt idx="8051">
                <c:v>31218.75</c:v>
              </c:pt>
              <c:pt idx="8052">
                <c:v>31218.75</c:v>
              </c:pt>
              <c:pt idx="8053">
                <c:v>31218.75</c:v>
              </c:pt>
              <c:pt idx="8054">
                <c:v>31218.75</c:v>
              </c:pt>
              <c:pt idx="8055">
                <c:v>31218.75</c:v>
              </c:pt>
              <c:pt idx="8056">
                <c:v>31218.75</c:v>
              </c:pt>
              <c:pt idx="8057">
                <c:v>31218.75</c:v>
              </c:pt>
              <c:pt idx="8058">
                <c:v>31218.75</c:v>
              </c:pt>
              <c:pt idx="8059">
                <c:v>31218.75</c:v>
              </c:pt>
              <c:pt idx="8060">
                <c:v>31218.75</c:v>
              </c:pt>
              <c:pt idx="8061">
                <c:v>30543.75</c:v>
              </c:pt>
              <c:pt idx="8062">
                <c:v>30543.75</c:v>
              </c:pt>
              <c:pt idx="8063">
                <c:v>30543.75</c:v>
              </c:pt>
              <c:pt idx="8064">
                <c:v>29700</c:v>
              </c:pt>
              <c:pt idx="8065">
                <c:v>29700</c:v>
              </c:pt>
              <c:pt idx="8066">
                <c:v>29700</c:v>
              </c:pt>
              <c:pt idx="8067">
                <c:v>29700</c:v>
              </c:pt>
              <c:pt idx="8068">
                <c:v>29700</c:v>
              </c:pt>
              <c:pt idx="8069">
                <c:v>29700</c:v>
              </c:pt>
              <c:pt idx="8070">
                <c:v>29700</c:v>
              </c:pt>
              <c:pt idx="8071">
                <c:v>29700</c:v>
              </c:pt>
              <c:pt idx="8072">
                <c:v>29700</c:v>
              </c:pt>
              <c:pt idx="8073">
                <c:v>29700</c:v>
              </c:pt>
              <c:pt idx="8074">
                <c:v>29700</c:v>
              </c:pt>
              <c:pt idx="8075">
                <c:v>29700</c:v>
              </c:pt>
              <c:pt idx="8076">
                <c:v>29700</c:v>
              </c:pt>
              <c:pt idx="8077">
                <c:v>29700</c:v>
              </c:pt>
              <c:pt idx="8078">
                <c:v>29700</c:v>
              </c:pt>
              <c:pt idx="8079">
                <c:v>29700</c:v>
              </c:pt>
              <c:pt idx="8080">
                <c:v>29700</c:v>
              </c:pt>
              <c:pt idx="8081">
                <c:v>29700</c:v>
              </c:pt>
              <c:pt idx="8082">
                <c:v>29700</c:v>
              </c:pt>
              <c:pt idx="8083">
                <c:v>29700</c:v>
              </c:pt>
              <c:pt idx="8084">
                <c:v>29700</c:v>
              </c:pt>
              <c:pt idx="8085">
                <c:v>29700</c:v>
              </c:pt>
              <c:pt idx="8086">
                <c:v>29700</c:v>
              </c:pt>
              <c:pt idx="8087">
                <c:v>29700</c:v>
              </c:pt>
              <c:pt idx="8088">
                <c:v>29700</c:v>
              </c:pt>
              <c:pt idx="8089">
                <c:v>29700</c:v>
              </c:pt>
              <c:pt idx="8090">
                <c:v>29700</c:v>
              </c:pt>
              <c:pt idx="8091">
                <c:v>29700</c:v>
              </c:pt>
              <c:pt idx="8092">
                <c:v>29700</c:v>
              </c:pt>
              <c:pt idx="8093">
                <c:v>29700</c:v>
              </c:pt>
              <c:pt idx="8094">
                <c:v>29700</c:v>
              </c:pt>
              <c:pt idx="8095">
                <c:v>29700</c:v>
              </c:pt>
              <c:pt idx="8096">
                <c:v>29700</c:v>
              </c:pt>
              <c:pt idx="8097">
                <c:v>29700</c:v>
              </c:pt>
              <c:pt idx="8098">
                <c:v>29700</c:v>
              </c:pt>
              <c:pt idx="8099">
                <c:v>29700</c:v>
              </c:pt>
              <c:pt idx="8100">
                <c:v>29700</c:v>
              </c:pt>
              <c:pt idx="8101">
                <c:v>29700</c:v>
              </c:pt>
              <c:pt idx="8102">
                <c:v>29700</c:v>
              </c:pt>
              <c:pt idx="8103">
                <c:v>29700</c:v>
              </c:pt>
              <c:pt idx="8104">
                <c:v>29700</c:v>
              </c:pt>
              <c:pt idx="8105">
                <c:v>29700</c:v>
              </c:pt>
              <c:pt idx="8106">
                <c:v>29700</c:v>
              </c:pt>
              <c:pt idx="8107">
                <c:v>29700</c:v>
              </c:pt>
              <c:pt idx="8108">
                <c:v>29700</c:v>
              </c:pt>
              <c:pt idx="8109">
                <c:v>29700</c:v>
              </c:pt>
              <c:pt idx="8110">
                <c:v>29700</c:v>
              </c:pt>
              <c:pt idx="8111">
                <c:v>29700</c:v>
              </c:pt>
              <c:pt idx="8112">
                <c:v>29700</c:v>
              </c:pt>
              <c:pt idx="8113">
                <c:v>29700</c:v>
              </c:pt>
              <c:pt idx="8114">
                <c:v>29700</c:v>
              </c:pt>
              <c:pt idx="8115">
                <c:v>29700</c:v>
              </c:pt>
              <c:pt idx="8116">
                <c:v>29700</c:v>
              </c:pt>
              <c:pt idx="8117">
                <c:v>29700</c:v>
              </c:pt>
              <c:pt idx="8118">
                <c:v>29700</c:v>
              </c:pt>
              <c:pt idx="8119">
                <c:v>29700</c:v>
              </c:pt>
              <c:pt idx="8120">
                <c:v>29700</c:v>
              </c:pt>
              <c:pt idx="8121">
                <c:v>29700</c:v>
              </c:pt>
              <c:pt idx="8122">
                <c:v>29700</c:v>
              </c:pt>
              <c:pt idx="8123">
                <c:v>29700</c:v>
              </c:pt>
              <c:pt idx="8124">
                <c:v>29700</c:v>
              </c:pt>
              <c:pt idx="8125">
                <c:v>29700</c:v>
              </c:pt>
              <c:pt idx="8126">
                <c:v>29700</c:v>
              </c:pt>
              <c:pt idx="8127">
                <c:v>29700</c:v>
              </c:pt>
              <c:pt idx="8128">
                <c:v>29700</c:v>
              </c:pt>
              <c:pt idx="8129">
                <c:v>29700</c:v>
              </c:pt>
              <c:pt idx="8130">
                <c:v>29700</c:v>
              </c:pt>
              <c:pt idx="8131">
                <c:v>29700</c:v>
              </c:pt>
              <c:pt idx="8132">
                <c:v>29700</c:v>
              </c:pt>
              <c:pt idx="8133">
                <c:v>29700</c:v>
              </c:pt>
              <c:pt idx="8134">
                <c:v>29700</c:v>
              </c:pt>
              <c:pt idx="8135">
                <c:v>29700</c:v>
              </c:pt>
              <c:pt idx="8136">
                <c:v>29700</c:v>
              </c:pt>
              <c:pt idx="8137">
                <c:v>29700</c:v>
              </c:pt>
              <c:pt idx="8138">
                <c:v>29700</c:v>
              </c:pt>
              <c:pt idx="8139">
                <c:v>29700</c:v>
              </c:pt>
              <c:pt idx="8140">
                <c:v>29700</c:v>
              </c:pt>
              <c:pt idx="8141">
                <c:v>29700</c:v>
              </c:pt>
              <c:pt idx="8142">
                <c:v>29700</c:v>
              </c:pt>
              <c:pt idx="8143">
                <c:v>29700</c:v>
              </c:pt>
              <c:pt idx="8144">
                <c:v>29700</c:v>
              </c:pt>
              <c:pt idx="8145">
                <c:v>29700</c:v>
              </c:pt>
              <c:pt idx="8146">
                <c:v>29700</c:v>
              </c:pt>
              <c:pt idx="8147">
                <c:v>29700</c:v>
              </c:pt>
              <c:pt idx="8148">
                <c:v>29700</c:v>
              </c:pt>
              <c:pt idx="8149">
                <c:v>29700</c:v>
              </c:pt>
              <c:pt idx="8150">
                <c:v>29700</c:v>
              </c:pt>
              <c:pt idx="8151">
                <c:v>29700</c:v>
              </c:pt>
              <c:pt idx="8152">
                <c:v>29700</c:v>
              </c:pt>
              <c:pt idx="8153">
                <c:v>29700</c:v>
              </c:pt>
              <c:pt idx="8154">
                <c:v>29700</c:v>
              </c:pt>
              <c:pt idx="8155">
                <c:v>29700</c:v>
              </c:pt>
              <c:pt idx="8156">
                <c:v>29700</c:v>
              </c:pt>
              <c:pt idx="8157">
                <c:v>29700</c:v>
              </c:pt>
              <c:pt idx="8158">
                <c:v>29700</c:v>
              </c:pt>
              <c:pt idx="8159">
                <c:v>29700</c:v>
              </c:pt>
              <c:pt idx="8160">
                <c:v>29700</c:v>
              </c:pt>
              <c:pt idx="8161">
                <c:v>29700</c:v>
              </c:pt>
              <c:pt idx="8162">
                <c:v>29700</c:v>
              </c:pt>
              <c:pt idx="8163">
                <c:v>29700</c:v>
              </c:pt>
              <c:pt idx="8164">
                <c:v>29700</c:v>
              </c:pt>
              <c:pt idx="8165">
                <c:v>29700</c:v>
              </c:pt>
              <c:pt idx="8166">
                <c:v>29700</c:v>
              </c:pt>
              <c:pt idx="8167">
                <c:v>29700</c:v>
              </c:pt>
              <c:pt idx="8168">
                <c:v>29700</c:v>
              </c:pt>
              <c:pt idx="8169">
                <c:v>29700</c:v>
              </c:pt>
              <c:pt idx="8170">
                <c:v>29700</c:v>
              </c:pt>
              <c:pt idx="8171">
                <c:v>29700</c:v>
              </c:pt>
              <c:pt idx="8172">
                <c:v>29700</c:v>
              </c:pt>
              <c:pt idx="8173">
                <c:v>29700</c:v>
              </c:pt>
              <c:pt idx="8174">
                <c:v>29700</c:v>
              </c:pt>
              <c:pt idx="8175">
                <c:v>29700</c:v>
              </c:pt>
              <c:pt idx="8176">
                <c:v>29700</c:v>
              </c:pt>
              <c:pt idx="8177">
                <c:v>29700</c:v>
              </c:pt>
              <c:pt idx="8178">
                <c:v>29700</c:v>
              </c:pt>
              <c:pt idx="8179">
                <c:v>29700</c:v>
              </c:pt>
              <c:pt idx="8180">
                <c:v>29700</c:v>
              </c:pt>
              <c:pt idx="8181">
                <c:v>29700</c:v>
              </c:pt>
              <c:pt idx="8182">
                <c:v>29700</c:v>
              </c:pt>
              <c:pt idx="8183">
                <c:v>29700</c:v>
              </c:pt>
              <c:pt idx="8184">
                <c:v>29700</c:v>
              </c:pt>
              <c:pt idx="8185">
                <c:v>29700</c:v>
              </c:pt>
              <c:pt idx="8186">
                <c:v>29700</c:v>
              </c:pt>
              <c:pt idx="8187">
                <c:v>29700</c:v>
              </c:pt>
              <c:pt idx="8188">
                <c:v>29700</c:v>
              </c:pt>
              <c:pt idx="8189">
                <c:v>29700</c:v>
              </c:pt>
              <c:pt idx="8190">
                <c:v>29700</c:v>
              </c:pt>
              <c:pt idx="8191">
                <c:v>29700</c:v>
              </c:pt>
              <c:pt idx="8192">
                <c:v>29700</c:v>
              </c:pt>
              <c:pt idx="8193">
                <c:v>29700</c:v>
              </c:pt>
              <c:pt idx="8194">
                <c:v>29700</c:v>
              </c:pt>
              <c:pt idx="8195">
                <c:v>29700</c:v>
              </c:pt>
              <c:pt idx="8196">
                <c:v>29700</c:v>
              </c:pt>
              <c:pt idx="8197">
                <c:v>29700</c:v>
              </c:pt>
              <c:pt idx="8198">
                <c:v>29700</c:v>
              </c:pt>
              <c:pt idx="8199">
                <c:v>29700</c:v>
              </c:pt>
              <c:pt idx="8200">
                <c:v>29700</c:v>
              </c:pt>
              <c:pt idx="8201">
                <c:v>29700</c:v>
              </c:pt>
              <c:pt idx="8202">
                <c:v>29700</c:v>
              </c:pt>
              <c:pt idx="8203">
                <c:v>29700</c:v>
              </c:pt>
              <c:pt idx="8204">
                <c:v>29700</c:v>
              </c:pt>
              <c:pt idx="8205">
                <c:v>29700</c:v>
              </c:pt>
              <c:pt idx="8206">
                <c:v>29700</c:v>
              </c:pt>
              <c:pt idx="8207">
                <c:v>29700</c:v>
              </c:pt>
              <c:pt idx="8208">
                <c:v>29700</c:v>
              </c:pt>
              <c:pt idx="8209">
                <c:v>29700</c:v>
              </c:pt>
              <c:pt idx="8210">
                <c:v>29700</c:v>
              </c:pt>
              <c:pt idx="8211">
                <c:v>29700</c:v>
              </c:pt>
              <c:pt idx="8212">
                <c:v>29700</c:v>
              </c:pt>
              <c:pt idx="8213">
                <c:v>29700</c:v>
              </c:pt>
              <c:pt idx="8214">
                <c:v>29700</c:v>
              </c:pt>
              <c:pt idx="8215">
                <c:v>29700</c:v>
              </c:pt>
              <c:pt idx="8216">
                <c:v>29700</c:v>
              </c:pt>
              <c:pt idx="8217">
                <c:v>29700</c:v>
              </c:pt>
              <c:pt idx="8218">
                <c:v>29700</c:v>
              </c:pt>
              <c:pt idx="8219">
                <c:v>29700</c:v>
              </c:pt>
              <c:pt idx="8220">
                <c:v>29700</c:v>
              </c:pt>
              <c:pt idx="8221">
                <c:v>29700</c:v>
              </c:pt>
              <c:pt idx="8222">
                <c:v>29700</c:v>
              </c:pt>
              <c:pt idx="8223">
                <c:v>29700</c:v>
              </c:pt>
              <c:pt idx="8224">
                <c:v>29700</c:v>
              </c:pt>
              <c:pt idx="8225">
                <c:v>29700</c:v>
              </c:pt>
              <c:pt idx="8226">
                <c:v>29700</c:v>
              </c:pt>
              <c:pt idx="8227">
                <c:v>29700</c:v>
              </c:pt>
              <c:pt idx="8228">
                <c:v>29700</c:v>
              </c:pt>
              <c:pt idx="8229">
                <c:v>29700</c:v>
              </c:pt>
              <c:pt idx="8230">
                <c:v>29700</c:v>
              </c:pt>
              <c:pt idx="8231">
                <c:v>29700</c:v>
              </c:pt>
              <c:pt idx="8232">
                <c:v>29700</c:v>
              </c:pt>
              <c:pt idx="8233">
                <c:v>29700</c:v>
              </c:pt>
              <c:pt idx="8234">
                <c:v>29700</c:v>
              </c:pt>
              <c:pt idx="8235">
                <c:v>29700</c:v>
              </c:pt>
              <c:pt idx="8236">
                <c:v>29700</c:v>
              </c:pt>
              <c:pt idx="8237">
                <c:v>29700</c:v>
              </c:pt>
              <c:pt idx="8238">
                <c:v>29700</c:v>
              </c:pt>
              <c:pt idx="8239">
                <c:v>29700</c:v>
              </c:pt>
              <c:pt idx="8240">
                <c:v>29700</c:v>
              </c:pt>
              <c:pt idx="8241">
                <c:v>29700</c:v>
              </c:pt>
              <c:pt idx="8242">
                <c:v>29700</c:v>
              </c:pt>
              <c:pt idx="8243">
                <c:v>29700</c:v>
              </c:pt>
              <c:pt idx="8244">
                <c:v>29700</c:v>
              </c:pt>
              <c:pt idx="8245">
                <c:v>29700</c:v>
              </c:pt>
              <c:pt idx="8246">
                <c:v>29700</c:v>
              </c:pt>
              <c:pt idx="8247">
                <c:v>29700</c:v>
              </c:pt>
              <c:pt idx="8248">
                <c:v>29700</c:v>
              </c:pt>
              <c:pt idx="8249">
                <c:v>29700</c:v>
              </c:pt>
              <c:pt idx="8250">
                <c:v>29700</c:v>
              </c:pt>
              <c:pt idx="8251">
                <c:v>29700</c:v>
              </c:pt>
              <c:pt idx="8252">
                <c:v>29700</c:v>
              </c:pt>
              <c:pt idx="8253">
                <c:v>29700</c:v>
              </c:pt>
              <c:pt idx="8254">
                <c:v>29700</c:v>
              </c:pt>
              <c:pt idx="8255">
                <c:v>29700</c:v>
              </c:pt>
              <c:pt idx="8256">
                <c:v>29700</c:v>
              </c:pt>
              <c:pt idx="8257">
                <c:v>29700</c:v>
              </c:pt>
              <c:pt idx="8258">
                <c:v>29700</c:v>
              </c:pt>
              <c:pt idx="8259">
                <c:v>29700</c:v>
              </c:pt>
              <c:pt idx="8260">
                <c:v>29700</c:v>
              </c:pt>
              <c:pt idx="8261">
                <c:v>29700</c:v>
              </c:pt>
              <c:pt idx="8262">
                <c:v>29700</c:v>
              </c:pt>
              <c:pt idx="8263">
                <c:v>29700</c:v>
              </c:pt>
              <c:pt idx="8264">
                <c:v>29700</c:v>
              </c:pt>
              <c:pt idx="8265">
                <c:v>29700</c:v>
              </c:pt>
              <c:pt idx="8266">
                <c:v>29700</c:v>
              </c:pt>
              <c:pt idx="8267">
                <c:v>29700</c:v>
              </c:pt>
              <c:pt idx="8268">
                <c:v>29700</c:v>
              </c:pt>
              <c:pt idx="8269">
                <c:v>29700</c:v>
              </c:pt>
              <c:pt idx="8270">
                <c:v>29700</c:v>
              </c:pt>
              <c:pt idx="8271">
                <c:v>29700</c:v>
              </c:pt>
              <c:pt idx="8272">
                <c:v>29700</c:v>
              </c:pt>
              <c:pt idx="8273">
                <c:v>29700</c:v>
              </c:pt>
              <c:pt idx="8274">
                <c:v>29700</c:v>
              </c:pt>
              <c:pt idx="8275">
                <c:v>29700</c:v>
              </c:pt>
              <c:pt idx="8276">
                <c:v>29700</c:v>
              </c:pt>
              <c:pt idx="8277">
                <c:v>29700</c:v>
              </c:pt>
              <c:pt idx="8278">
                <c:v>29700</c:v>
              </c:pt>
              <c:pt idx="8279">
                <c:v>29700</c:v>
              </c:pt>
              <c:pt idx="8280">
                <c:v>29700</c:v>
              </c:pt>
              <c:pt idx="8281">
                <c:v>29700</c:v>
              </c:pt>
              <c:pt idx="8282">
                <c:v>29700</c:v>
              </c:pt>
              <c:pt idx="8283">
                <c:v>29700</c:v>
              </c:pt>
              <c:pt idx="8284">
                <c:v>29700</c:v>
              </c:pt>
              <c:pt idx="8285">
                <c:v>29700</c:v>
              </c:pt>
              <c:pt idx="8286">
                <c:v>29700</c:v>
              </c:pt>
              <c:pt idx="8287">
                <c:v>29700</c:v>
              </c:pt>
              <c:pt idx="8288">
                <c:v>29700</c:v>
              </c:pt>
              <c:pt idx="8289">
                <c:v>29700</c:v>
              </c:pt>
              <c:pt idx="8290">
                <c:v>29700</c:v>
              </c:pt>
              <c:pt idx="8291">
                <c:v>29700</c:v>
              </c:pt>
              <c:pt idx="8292">
                <c:v>29700</c:v>
              </c:pt>
              <c:pt idx="8293">
                <c:v>29700</c:v>
              </c:pt>
              <c:pt idx="8294">
                <c:v>29700</c:v>
              </c:pt>
              <c:pt idx="8295">
                <c:v>29700</c:v>
              </c:pt>
              <c:pt idx="8296">
                <c:v>29700</c:v>
              </c:pt>
              <c:pt idx="8297">
                <c:v>29700</c:v>
              </c:pt>
              <c:pt idx="8298">
                <c:v>29700</c:v>
              </c:pt>
              <c:pt idx="8299">
                <c:v>29700</c:v>
              </c:pt>
              <c:pt idx="8300">
                <c:v>29700</c:v>
              </c:pt>
              <c:pt idx="8301">
                <c:v>29700</c:v>
              </c:pt>
              <c:pt idx="8302">
                <c:v>29700</c:v>
              </c:pt>
              <c:pt idx="8303">
                <c:v>29700</c:v>
              </c:pt>
              <c:pt idx="8304">
                <c:v>29700</c:v>
              </c:pt>
              <c:pt idx="8305">
                <c:v>29700</c:v>
              </c:pt>
              <c:pt idx="8306">
                <c:v>29700</c:v>
              </c:pt>
              <c:pt idx="8307">
                <c:v>29700</c:v>
              </c:pt>
              <c:pt idx="8308">
                <c:v>29700</c:v>
              </c:pt>
              <c:pt idx="8309">
                <c:v>29700</c:v>
              </c:pt>
              <c:pt idx="8310">
                <c:v>29700</c:v>
              </c:pt>
              <c:pt idx="8311">
                <c:v>29700</c:v>
              </c:pt>
              <c:pt idx="8312">
                <c:v>29700</c:v>
              </c:pt>
              <c:pt idx="8313">
                <c:v>29700</c:v>
              </c:pt>
              <c:pt idx="8314">
                <c:v>29700</c:v>
              </c:pt>
              <c:pt idx="8315">
                <c:v>29700</c:v>
              </c:pt>
              <c:pt idx="8316">
                <c:v>29700</c:v>
              </c:pt>
              <c:pt idx="8317">
                <c:v>29700</c:v>
              </c:pt>
              <c:pt idx="8318">
                <c:v>29700</c:v>
              </c:pt>
              <c:pt idx="8319">
                <c:v>29700</c:v>
              </c:pt>
              <c:pt idx="8320">
                <c:v>29700</c:v>
              </c:pt>
              <c:pt idx="8321">
                <c:v>29700</c:v>
              </c:pt>
              <c:pt idx="8322">
                <c:v>29700</c:v>
              </c:pt>
              <c:pt idx="8323">
                <c:v>29700</c:v>
              </c:pt>
              <c:pt idx="8324">
                <c:v>29700</c:v>
              </c:pt>
              <c:pt idx="8325">
                <c:v>29700</c:v>
              </c:pt>
              <c:pt idx="8326">
                <c:v>29700</c:v>
              </c:pt>
              <c:pt idx="8327">
                <c:v>29700</c:v>
              </c:pt>
              <c:pt idx="8328">
                <c:v>29700</c:v>
              </c:pt>
              <c:pt idx="8329">
                <c:v>29700</c:v>
              </c:pt>
              <c:pt idx="8330">
                <c:v>29700</c:v>
              </c:pt>
              <c:pt idx="8331">
                <c:v>29700</c:v>
              </c:pt>
              <c:pt idx="8332">
                <c:v>29700</c:v>
              </c:pt>
              <c:pt idx="8333">
                <c:v>29700</c:v>
              </c:pt>
              <c:pt idx="8334">
                <c:v>29700</c:v>
              </c:pt>
              <c:pt idx="8335">
                <c:v>29700</c:v>
              </c:pt>
              <c:pt idx="8336">
                <c:v>29700</c:v>
              </c:pt>
              <c:pt idx="8337">
                <c:v>29700</c:v>
              </c:pt>
              <c:pt idx="8338">
                <c:v>29700</c:v>
              </c:pt>
              <c:pt idx="8339">
                <c:v>29700</c:v>
              </c:pt>
              <c:pt idx="8340">
                <c:v>29700</c:v>
              </c:pt>
              <c:pt idx="8341">
                <c:v>29700</c:v>
              </c:pt>
              <c:pt idx="8342">
                <c:v>29700</c:v>
              </c:pt>
              <c:pt idx="8343">
                <c:v>29700</c:v>
              </c:pt>
              <c:pt idx="8344">
                <c:v>29700</c:v>
              </c:pt>
              <c:pt idx="8345">
                <c:v>29700</c:v>
              </c:pt>
              <c:pt idx="8346">
                <c:v>29700</c:v>
              </c:pt>
              <c:pt idx="8347">
                <c:v>29700</c:v>
              </c:pt>
              <c:pt idx="8348">
                <c:v>29700</c:v>
              </c:pt>
              <c:pt idx="8349">
                <c:v>29700</c:v>
              </c:pt>
              <c:pt idx="8350">
                <c:v>29700</c:v>
              </c:pt>
              <c:pt idx="8351">
                <c:v>29700</c:v>
              </c:pt>
              <c:pt idx="8352">
                <c:v>29700</c:v>
              </c:pt>
              <c:pt idx="8353">
                <c:v>29700</c:v>
              </c:pt>
              <c:pt idx="8354">
                <c:v>29700</c:v>
              </c:pt>
              <c:pt idx="8355">
                <c:v>29700</c:v>
              </c:pt>
              <c:pt idx="8356">
                <c:v>29700</c:v>
              </c:pt>
              <c:pt idx="8357">
                <c:v>29700</c:v>
              </c:pt>
              <c:pt idx="8358">
                <c:v>29700</c:v>
              </c:pt>
              <c:pt idx="8359">
                <c:v>29700</c:v>
              </c:pt>
              <c:pt idx="8360">
                <c:v>29700</c:v>
              </c:pt>
              <c:pt idx="8361">
                <c:v>29700</c:v>
              </c:pt>
              <c:pt idx="8362">
                <c:v>29700</c:v>
              </c:pt>
              <c:pt idx="8363">
                <c:v>29700</c:v>
              </c:pt>
              <c:pt idx="8364">
                <c:v>29700</c:v>
              </c:pt>
              <c:pt idx="8365">
                <c:v>29700</c:v>
              </c:pt>
              <c:pt idx="8366">
                <c:v>29700</c:v>
              </c:pt>
              <c:pt idx="8367">
                <c:v>29700</c:v>
              </c:pt>
              <c:pt idx="8368">
                <c:v>29700</c:v>
              </c:pt>
              <c:pt idx="8369">
                <c:v>29700</c:v>
              </c:pt>
              <c:pt idx="8370">
                <c:v>29700</c:v>
              </c:pt>
              <c:pt idx="8371">
                <c:v>29700</c:v>
              </c:pt>
              <c:pt idx="8372">
                <c:v>29700</c:v>
              </c:pt>
              <c:pt idx="8373">
                <c:v>29700</c:v>
              </c:pt>
              <c:pt idx="8374">
                <c:v>29700</c:v>
              </c:pt>
              <c:pt idx="8375">
                <c:v>29700</c:v>
              </c:pt>
              <c:pt idx="8376">
                <c:v>29700</c:v>
              </c:pt>
              <c:pt idx="8377">
                <c:v>29700</c:v>
              </c:pt>
              <c:pt idx="8378">
                <c:v>29700</c:v>
              </c:pt>
              <c:pt idx="8379">
                <c:v>29700</c:v>
              </c:pt>
              <c:pt idx="8380">
                <c:v>29700</c:v>
              </c:pt>
              <c:pt idx="8381">
                <c:v>29700</c:v>
              </c:pt>
              <c:pt idx="8382">
                <c:v>29700</c:v>
              </c:pt>
              <c:pt idx="8383">
                <c:v>29700</c:v>
              </c:pt>
              <c:pt idx="8384">
                <c:v>29700</c:v>
              </c:pt>
              <c:pt idx="8385">
                <c:v>29700</c:v>
              </c:pt>
              <c:pt idx="8386">
                <c:v>29700</c:v>
              </c:pt>
              <c:pt idx="8387">
                <c:v>29700</c:v>
              </c:pt>
              <c:pt idx="8388">
                <c:v>29700</c:v>
              </c:pt>
              <c:pt idx="8389">
                <c:v>29700</c:v>
              </c:pt>
              <c:pt idx="8390">
                <c:v>29700</c:v>
              </c:pt>
              <c:pt idx="8391">
                <c:v>29700</c:v>
              </c:pt>
              <c:pt idx="8392">
                <c:v>29700</c:v>
              </c:pt>
              <c:pt idx="8393">
                <c:v>29700</c:v>
              </c:pt>
              <c:pt idx="8394">
                <c:v>29700</c:v>
              </c:pt>
              <c:pt idx="8395">
                <c:v>29700</c:v>
              </c:pt>
              <c:pt idx="8396">
                <c:v>29700</c:v>
              </c:pt>
              <c:pt idx="8397">
                <c:v>29700</c:v>
              </c:pt>
              <c:pt idx="8398">
                <c:v>29700</c:v>
              </c:pt>
              <c:pt idx="8399">
                <c:v>29700</c:v>
              </c:pt>
              <c:pt idx="8400">
                <c:v>29700</c:v>
              </c:pt>
              <c:pt idx="8401">
                <c:v>29700</c:v>
              </c:pt>
              <c:pt idx="8402">
                <c:v>29700</c:v>
              </c:pt>
              <c:pt idx="8403">
                <c:v>29700</c:v>
              </c:pt>
              <c:pt idx="8404">
                <c:v>29700</c:v>
              </c:pt>
              <c:pt idx="8405">
                <c:v>29700</c:v>
              </c:pt>
              <c:pt idx="8406">
                <c:v>29700</c:v>
              </c:pt>
              <c:pt idx="8407">
                <c:v>29700</c:v>
              </c:pt>
              <c:pt idx="8408">
                <c:v>29700</c:v>
              </c:pt>
              <c:pt idx="8409">
                <c:v>29700</c:v>
              </c:pt>
              <c:pt idx="8410">
                <c:v>29700</c:v>
              </c:pt>
              <c:pt idx="8411">
                <c:v>29700</c:v>
              </c:pt>
              <c:pt idx="8412">
                <c:v>29700</c:v>
              </c:pt>
              <c:pt idx="8413">
                <c:v>29700</c:v>
              </c:pt>
              <c:pt idx="8414">
                <c:v>29700</c:v>
              </c:pt>
              <c:pt idx="8415">
                <c:v>29700</c:v>
              </c:pt>
              <c:pt idx="8416">
                <c:v>29700</c:v>
              </c:pt>
              <c:pt idx="8417">
                <c:v>29700</c:v>
              </c:pt>
              <c:pt idx="8418">
                <c:v>29700</c:v>
              </c:pt>
              <c:pt idx="8419">
                <c:v>29700</c:v>
              </c:pt>
              <c:pt idx="8420">
                <c:v>29700</c:v>
              </c:pt>
              <c:pt idx="8421">
                <c:v>29700</c:v>
              </c:pt>
              <c:pt idx="8422">
                <c:v>29700</c:v>
              </c:pt>
              <c:pt idx="8423">
                <c:v>29700</c:v>
              </c:pt>
              <c:pt idx="8424">
                <c:v>29700</c:v>
              </c:pt>
              <c:pt idx="8425">
                <c:v>29700</c:v>
              </c:pt>
              <c:pt idx="8426">
                <c:v>29700</c:v>
              </c:pt>
              <c:pt idx="8427">
                <c:v>29700</c:v>
              </c:pt>
              <c:pt idx="8428">
                <c:v>29700</c:v>
              </c:pt>
              <c:pt idx="8429">
                <c:v>29700</c:v>
              </c:pt>
              <c:pt idx="8430">
                <c:v>29700</c:v>
              </c:pt>
              <c:pt idx="8431">
                <c:v>29700</c:v>
              </c:pt>
              <c:pt idx="8432">
                <c:v>29700</c:v>
              </c:pt>
              <c:pt idx="8433">
                <c:v>29700</c:v>
              </c:pt>
              <c:pt idx="8434">
                <c:v>29700</c:v>
              </c:pt>
              <c:pt idx="8435">
                <c:v>29700</c:v>
              </c:pt>
              <c:pt idx="8436">
                <c:v>29700</c:v>
              </c:pt>
              <c:pt idx="8437">
                <c:v>29700</c:v>
              </c:pt>
              <c:pt idx="8438">
                <c:v>29700</c:v>
              </c:pt>
              <c:pt idx="8439">
                <c:v>29700</c:v>
              </c:pt>
              <c:pt idx="8440">
                <c:v>29700</c:v>
              </c:pt>
              <c:pt idx="8441">
                <c:v>29700</c:v>
              </c:pt>
              <c:pt idx="8442">
                <c:v>29700</c:v>
              </c:pt>
              <c:pt idx="8443">
                <c:v>29700</c:v>
              </c:pt>
              <c:pt idx="8444">
                <c:v>29700</c:v>
              </c:pt>
              <c:pt idx="8445">
                <c:v>29700</c:v>
              </c:pt>
              <c:pt idx="8446">
                <c:v>29700</c:v>
              </c:pt>
              <c:pt idx="8447">
                <c:v>29700</c:v>
              </c:pt>
              <c:pt idx="8448">
                <c:v>29700</c:v>
              </c:pt>
              <c:pt idx="8449">
                <c:v>29700</c:v>
              </c:pt>
              <c:pt idx="8450">
                <c:v>29700</c:v>
              </c:pt>
              <c:pt idx="8451">
                <c:v>29700</c:v>
              </c:pt>
              <c:pt idx="8452">
                <c:v>29700</c:v>
              </c:pt>
              <c:pt idx="8453">
                <c:v>29700</c:v>
              </c:pt>
              <c:pt idx="8454">
                <c:v>29700</c:v>
              </c:pt>
              <c:pt idx="8455">
                <c:v>29700</c:v>
              </c:pt>
              <c:pt idx="8456">
                <c:v>29700</c:v>
              </c:pt>
              <c:pt idx="8457">
                <c:v>29700</c:v>
              </c:pt>
              <c:pt idx="8458">
                <c:v>29700</c:v>
              </c:pt>
              <c:pt idx="8459">
                <c:v>29700</c:v>
              </c:pt>
              <c:pt idx="8460">
                <c:v>29700</c:v>
              </c:pt>
              <c:pt idx="8461">
                <c:v>29700</c:v>
              </c:pt>
              <c:pt idx="8462">
                <c:v>29700</c:v>
              </c:pt>
              <c:pt idx="8463">
                <c:v>29700</c:v>
              </c:pt>
              <c:pt idx="8464">
                <c:v>29700</c:v>
              </c:pt>
              <c:pt idx="8465">
                <c:v>29700</c:v>
              </c:pt>
              <c:pt idx="8466">
                <c:v>29700</c:v>
              </c:pt>
              <c:pt idx="8467">
                <c:v>29700</c:v>
              </c:pt>
              <c:pt idx="8468">
                <c:v>29700</c:v>
              </c:pt>
              <c:pt idx="8469">
                <c:v>29700</c:v>
              </c:pt>
              <c:pt idx="8470">
                <c:v>29700</c:v>
              </c:pt>
              <c:pt idx="8471">
                <c:v>29700</c:v>
              </c:pt>
              <c:pt idx="8472">
                <c:v>29700</c:v>
              </c:pt>
              <c:pt idx="8473">
                <c:v>29700</c:v>
              </c:pt>
              <c:pt idx="8474">
                <c:v>29700</c:v>
              </c:pt>
              <c:pt idx="8475">
                <c:v>29700</c:v>
              </c:pt>
              <c:pt idx="8476">
                <c:v>29700</c:v>
              </c:pt>
              <c:pt idx="8477">
                <c:v>29700</c:v>
              </c:pt>
              <c:pt idx="8478">
                <c:v>29700</c:v>
              </c:pt>
              <c:pt idx="8479">
                <c:v>29700</c:v>
              </c:pt>
              <c:pt idx="8480">
                <c:v>29700</c:v>
              </c:pt>
              <c:pt idx="8481">
                <c:v>29700</c:v>
              </c:pt>
              <c:pt idx="8482">
                <c:v>29700</c:v>
              </c:pt>
              <c:pt idx="8483">
                <c:v>29700</c:v>
              </c:pt>
              <c:pt idx="8484">
                <c:v>29700</c:v>
              </c:pt>
              <c:pt idx="8485">
                <c:v>29700</c:v>
              </c:pt>
              <c:pt idx="8486">
                <c:v>29700</c:v>
              </c:pt>
              <c:pt idx="8487">
                <c:v>29700</c:v>
              </c:pt>
              <c:pt idx="8488">
                <c:v>29700</c:v>
              </c:pt>
              <c:pt idx="8489">
                <c:v>29700</c:v>
              </c:pt>
              <c:pt idx="8490">
                <c:v>29700</c:v>
              </c:pt>
              <c:pt idx="8491">
                <c:v>29700</c:v>
              </c:pt>
              <c:pt idx="8492">
                <c:v>29700</c:v>
              </c:pt>
              <c:pt idx="8493">
                <c:v>29700</c:v>
              </c:pt>
              <c:pt idx="8494">
                <c:v>29700</c:v>
              </c:pt>
              <c:pt idx="8495">
                <c:v>29700</c:v>
              </c:pt>
              <c:pt idx="8496">
                <c:v>29700</c:v>
              </c:pt>
              <c:pt idx="8497">
                <c:v>29700</c:v>
              </c:pt>
              <c:pt idx="8498">
                <c:v>29700</c:v>
              </c:pt>
              <c:pt idx="8499">
                <c:v>29700</c:v>
              </c:pt>
              <c:pt idx="8500">
                <c:v>29700</c:v>
              </c:pt>
              <c:pt idx="8501">
                <c:v>29700</c:v>
              </c:pt>
              <c:pt idx="8502">
                <c:v>29700</c:v>
              </c:pt>
              <c:pt idx="8503">
                <c:v>29700</c:v>
              </c:pt>
              <c:pt idx="8504">
                <c:v>29700</c:v>
              </c:pt>
              <c:pt idx="8505">
                <c:v>29700</c:v>
              </c:pt>
              <c:pt idx="8506">
                <c:v>29700</c:v>
              </c:pt>
              <c:pt idx="8507">
                <c:v>29700</c:v>
              </c:pt>
              <c:pt idx="8508">
                <c:v>29137.5</c:v>
              </c:pt>
              <c:pt idx="8509">
                <c:v>29137.5</c:v>
              </c:pt>
              <c:pt idx="8510">
                <c:v>29137.5</c:v>
              </c:pt>
              <c:pt idx="8511">
                <c:v>29137.5</c:v>
              </c:pt>
              <c:pt idx="8512">
                <c:v>29137.5</c:v>
              </c:pt>
              <c:pt idx="8513">
                <c:v>29137.5</c:v>
              </c:pt>
              <c:pt idx="8514">
                <c:v>29137.5</c:v>
              </c:pt>
              <c:pt idx="8515">
                <c:v>28721.25</c:v>
              </c:pt>
              <c:pt idx="8516">
                <c:v>28721.25</c:v>
              </c:pt>
              <c:pt idx="8517">
                <c:v>28721.25</c:v>
              </c:pt>
              <c:pt idx="8518">
                <c:v>28721.25</c:v>
              </c:pt>
              <c:pt idx="8519">
                <c:v>28721.25</c:v>
              </c:pt>
              <c:pt idx="8520">
                <c:v>28721.25</c:v>
              </c:pt>
              <c:pt idx="8521">
                <c:v>28721.25</c:v>
              </c:pt>
              <c:pt idx="8522">
                <c:v>28721.25</c:v>
              </c:pt>
              <c:pt idx="8523">
                <c:v>28721.25</c:v>
              </c:pt>
              <c:pt idx="8524">
                <c:v>28721.25</c:v>
              </c:pt>
              <c:pt idx="8525">
                <c:v>28721.25</c:v>
              </c:pt>
              <c:pt idx="8526">
                <c:v>28721.25</c:v>
              </c:pt>
              <c:pt idx="8527">
                <c:v>28507.5</c:v>
              </c:pt>
              <c:pt idx="8528">
                <c:v>28507.5</c:v>
              </c:pt>
              <c:pt idx="8529">
                <c:v>28100.25</c:v>
              </c:pt>
              <c:pt idx="8530">
                <c:v>28100.25</c:v>
              </c:pt>
              <c:pt idx="8531">
                <c:v>27843.75</c:v>
              </c:pt>
              <c:pt idx="8532">
                <c:v>27843.75</c:v>
              </c:pt>
              <c:pt idx="8533">
                <c:v>27843.75</c:v>
              </c:pt>
              <c:pt idx="8534">
                <c:v>27843.75</c:v>
              </c:pt>
              <c:pt idx="8535">
                <c:v>27843.75</c:v>
              </c:pt>
              <c:pt idx="8536">
                <c:v>27843.75</c:v>
              </c:pt>
              <c:pt idx="8537">
                <c:v>27843.75</c:v>
              </c:pt>
              <c:pt idx="8538">
                <c:v>27843.75</c:v>
              </c:pt>
              <c:pt idx="8539">
                <c:v>27843.75</c:v>
              </c:pt>
              <c:pt idx="8540">
                <c:v>27843.75</c:v>
              </c:pt>
              <c:pt idx="8541">
                <c:v>27843.75</c:v>
              </c:pt>
              <c:pt idx="8542">
                <c:v>27843.75</c:v>
              </c:pt>
              <c:pt idx="8543">
                <c:v>27843.75</c:v>
              </c:pt>
              <c:pt idx="8544">
                <c:v>26806.5</c:v>
              </c:pt>
              <c:pt idx="8545">
                <c:v>26806.5</c:v>
              </c:pt>
              <c:pt idx="8546">
                <c:v>26806.5</c:v>
              </c:pt>
              <c:pt idx="8547">
                <c:v>26806.5</c:v>
              </c:pt>
              <c:pt idx="8548">
                <c:v>26806.5</c:v>
              </c:pt>
              <c:pt idx="8549">
                <c:v>26806.5</c:v>
              </c:pt>
              <c:pt idx="8550">
                <c:v>26806.5</c:v>
              </c:pt>
              <c:pt idx="8551">
                <c:v>26806.5</c:v>
              </c:pt>
              <c:pt idx="8552">
                <c:v>26226.9</c:v>
              </c:pt>
              <c:pt idx="8553">
                <c:v>26226.9</c:v>
              </c:pt>
              <c:pt idx="8554">
                <c:v>25987.5</c:v>
              </c:pt>
              <c:pt idx="8555">
                <c:v>25987.5</c:v>
              </c:pt>
              <c:pt idx="8556">
                <c:v>25987.5</c:v>
              </c:pt>
              <c:pt idx="8557">
                <c:v>25987.5</c:v>
              </c:pt>
              <c:pt idx="8558">
                <c:v>25987.5</c:v>
              </c:pt>
              <c:pt idx="8559">
                <c:v>25987.5</c:v>
              </c:pt>
              <c:pt idx="8560">
                <c:v>25987.5</c:v>
              </c:pt>
              <c:pt idx="8561">
                <c:v>25987.5</c:v>
              </c:pt>
              <c:pt idx="8562">
                <c:v>25987.5</c:v>
              </c:pt>
              <c:pt idx="8563">
                <c:v>25987.5</c:v>
              </c:pt>
              <c:pt idx="8564">
                <c:v>25987.5</c:v>
              </c:pt>
              <c:pt idx="8565">
                <c:v>25987.5</c:v>
              </c:pt>
              <c:pt idx="8566">
                <c:v>25987.5</c:v>
              </c:pt>
              <c:pt idx="8567">
                <c:v>25987.5</c:v>
              </c:pt>
              <c:pt idx="8568">
                <c:v>25987.5</c:v>
              </c:pt>
              <c:pt idx="8569">
                <c:v>25987.5</c:v>
              </c:pt>
              <c:pt idx="8570">
                <c:v>25616.25</c:v>
              </c:pt>
              <c:pt idx="8571">
                <c:v>25616.25</c:v>
              </c:pt>
              <c:pt idx="8572">
                <c:v>25616.25</c:v>
              </c:pt>
              <c:pt idx="8573">
                <c:v>25616.25</c:v>
              </c:pt>
              <c:pt idx="8574">
                <c:v>25616.25</c:v>
              </c:pt>
              <c:pt idx="8575">
                <c:v>25616.25</c:v>
              </c:pt>
              <c:pt idx="8576">
                <c:v>23908.5</c:v>
              </c:pt>
              <c:pt idx="8577">
                <c:v>23908.5</c:v>
              </c:pt>
              <c:pt idx="8578">
                <c:v>23908.5</c:v>
              </c:pt>
              <c:pt idx="8579">
                <c:v>23908.5</c:v>
              </c:pt>
              <c:pt idx="8580">
                <c:v>23908.5</c:v>
              </c:pt>
              <c:pt idx="8581">
                <c:v>23908.5</c:v>
              </c:pt>
              <c:pt idx="8582">
                <c:v>23908.5</c:v>
              </c:pt>
              <c:pt idx="8583">
                <c:v>23908.5</c:v>
              </c:pt>
              <c:pt idx="8584">
                <c:v>23908.5</c:v>
              </c:pt>
              <c:pt idx="8585">
                <c:v>23908.5</c:v>
              </c:pt>
              <c:pt idx="8586">
                <c:v>23908.5</c:v>
              </c:pt>
              <c:pt idx="8587">
                <c:v>23908.5</c:v>
              </c:pt>
              <c:pt idx="8588">
                <c:v>23908.5</c:v>
              </c:pt>
              <c:pt idx="8589">
                <c:v>23908.5</c:v>
              </c:pt>
              <c:pt idx="8590">
                <c:v>22893.75</c:v>
              </c:pt>
              <c:pt idx="8591">
                <c:v>22893.75</c:v>
              </c:pt>
              <c:pt idx="8592">
                <c:v>22893.75</c:v>
              </c:pt>
              <c:pt idx="8593">
                <c:v>22893.75</c:v>
              </c:pt>
              <c:pt idx="8594">
                <c:v>22893.75</c:v>
              </c:pt>
              <c:pt idx="8595">
                <c:v>22893.75</c:v>
              </c:pt>
              <c:pt idx="8596">
                <c:v>22893.75</c:v>
              </c:pt>
              <c:pt idx="8597">
                <c:v>22893.75</c:v>
              </c:pt>
              <c:pt idx="8598">
                <c:v>22893.75</c:v>
              </c:pt>
              <c:pt idx="8599">
                <c:v>22893.75</c:v>
              </c:pt>
              <c:pt idx="8600">
                <c:v>22893.75</c:v>
              </c:pt>
              <c:pt idx="8601">
                <c:v>22893.75</c:v>
              </c:pt>
              <c:pt idx="8602">
                <c:v>22893.75</c:v>
              </c:pt>
              <c:pt idx="8603">
                <c:v>22893.75</c:v>
              </c:pt>
              <c:pt idx="8604">
                <c:v>22893.75</c:v>
              </c:pt>
              <c:pt idx="8605">
                <c:v>22893.75</c:v>
              </c:pt>
              <c:pt idx="8606">
                <c:v>22893.75</c:v>
              </c:pt>
              <c:pt idx="8607">
                <c:v>22893.75</c:v>
              </c:pt>
              <c:pt idx="8608">
                <c:v>22893.75</c:v>
              </c:pt>
              <c:pt idx="8609">
                <c:v>22893.75</c:v>
              </c:pt>
              <c:pt idx="8610">
                <c:v>22893.75</c:v>
              </c:pt>
              <c:pt idx="8611">
                <c:v>22893.75</c:v>
              </c:pt>
              <c:pt idx="8612">
                <c:v>22893.75</c:v>
              </c:pt>
              <c:pt idx="8613">
                <c:v>22893.75</c:v>
              </c:pt>
              <c:pt idx="8614">
                <c:v>22893.75</c:v>
              </c:pt>
              <c:pt idx="8615">
                <c:v>22893.75</c:v>
              </c:pt>
              <c:pt idx="8616">
                <c:v>22893.75</c:v>
              </c:pt>
              <c:pt idx="8617">
                <c:v>22893.75</c:v>
              </c:pt>
              <c:pt idx="8618">
                <c:v>22893.75</c:v>
              </c:pt>
              <c:pt idx="8619">
                <c:v>22893.75</c:v>
              </c:pt>
              <c:pt idx="8620">
                <c:v>22893.75</c:v>
              </c:pt>
              <c:pt idx="8621">
                <c:v>22893.75</c:v>
              </c:pt>
              <c:pt idx="8622">
                <c:v>22893.75</c:v>
              </c:pt>
              <c:pt idx="8623">
                <c:v>22893.75</c:v>
              </c:pt>
              <c:pt idx="8624">
                <c:v>22893.75</c:v>
              </c:pt>
              <c:pt idx="8625">
                <c:v>22893.75</c:v>
              </c:pt>
              <c:pt idx="8626">
                <c:v>22893.75</c:v>
              </c:pt>
              <c:pt idx="8627">
                <c:v>22893.75</c:v>
              </c:pt>
              <c:pt idx="8628">
                <c:v>22893.75</c:v>
              </c:pt>
              <c:pt idx="8629">
                <c:v>22893.75</c:v>
              </c:pt>
              <c:pt idx="8630">
                <c:v>22893.75</c:v>
              </c:pt>
              <c:pt idx="8631">
                <c:v>22893.75</c:v>
              </c:pt>
              <c:pt idx="8632">
                <c:v>22893.75</c:v>
              </c:pt>
              <c:pt idx="8633">
                <c:v>22893.75</c:v>
              </c:pt>
              <c:pt idx="8634">
                <c:v>22893.75</c:v>
              </c:pt>
              <c:pt idx="8635">
                <c:v>22893.75</c:v>
              </c:pt>
              <c:pt idx="8636">
                <c:v>22893.75</c:v>
              </c:pt>
              <c:pt idx="8637">
                <c:v>22893.75</c:v>
              </c:pt>
              <c:pt idx="8638">
                <c:v>22893.75</c:v>
              </c:pt>
              <c:pt idx="8639">
                <c:v>22893.75</c:v>
              </c:pt>
              <c:pt idx="8640">
                <c:v>22893.75</c:v>
              </c:pt>
              <c:pt idx="8641">
                <c:v>22893.75</c:v>
              </c:pt>
              <c:pt idx="8642">
                <c:v>22893.75</c:v>
              </c:pt>
              <c:pt idx="8643">
                <c:v>22893.75</c:v>
              </c:pt>
              <c:pt idx="8644">
                <c:v>22893.75</c:v>
              </c:pt>
              <c:pt idx="8645">
                <c:v>22893.75</c:v>
              </c:pt>
              <c:pt idx="8646">
                <c:v>22893.75</c:v>
              </c:pt>
              <c:pt idx="8647">
                <c:v>22893.75</c:v>
              </c:pt>
              <c:pt idx="8648">
                <c:v>22893.75</c:v>
              </c:pt>
              <c:pt idx="8649">
                <c:v>22893.75</c:v>
              </c:pt>
              <c:pt idx="8650">
                <c:v>22893.75</c:v>
              </c:pt>
              <c:pt idx="8651">
                <c:v>22893.75</c:v>
              </c:pt>
              <c:pt idx="8652">
                <c:v>22893.75</c:v>
              </c:pt>
              <c:pt idx="8653">
                <c:v>22893.75</c:v>
              </c:pt>
              <c:pt idx="8654">
                <c:v>22893.75</c:v>
              </c:pt>
              <c:pt idx="8655">
                <c:v>22893.75</c:v>
              </c:pt>
              <c:pt idx="8656">
                <c:v>22893.75</c:v>
              </c:pt>
              <c:pt idx="8657">
                <c:v>22893.75</c:v>
              </c:pt>
              <c:pt idx="8658">
                <c:v>22398.75</c:v>
              </c:pt>
              <c:pt idx="8659">
                <c:v>22398.75</c:v>
              </c:pt>
              <c:pt idx="8660">
                <c:v>22398.75</c:v>
              </c:pt>
              <c:pt idx="8661">
                <c:v>22398.75</c:v>
              </c:pt>
              <c:pt idx="8662">
                <c:v>22398.75</c:v>
              </c:pt>
              <c:pt idx="8663">
                <c:v>22398.75</c:v>
              </c:pt>
              <c:pt idx="8664">
                <c:v>22398.75</c:v>
              </c:pt>
              <c:pt idx="8665">
                <c:v>22398.75</c:v>
              </c:pt>
              <c:pt idx="8666">
                <c:v>22398.75</c:v>
              </c:pt>
              <c:pt idx="8667">
                <c:v>22398.75</c:v>
              </c:pt>
              <c:pt idx="8668">
                <c:v>22398.75</c:v>
              </c:pt>
              <c:pt idx="8669">
                <c:v>22398.75</c:v>
              </c:pt>
              <c:pt idx="8670">
                <c:v>22398.75</c:v>
              </c:pt>
              <c:pt idx="8671">
                <c:v>22398.75</c:v>
              </c:pt>
              <c:pt idx="8672">
                <c:v>22398.75</c:v>
              </c:pt>
              <c:pt idx="8673">
                <c:v>22398.75</c:v>
              </c:pt>
              <c:pt idx="8674">
                <c:v>22398.75</c:v>
              </c:pt>
              <c:pt idx="8675">
                <c:v>22398.75</c:v>
              </c:pt>
              <c:pt idx="8676">
                <c:v>22398.75</c:v>
              </c:pt>
              <c:pt idx="8677">
                <c:v>22398.75</c:v>
              </c:pt>
              <c:pt idx="8678">
                <c:v>22398.75</c:v>
              </c:pt>
              <c:pt idx="8679">
                <c:v>21062.25</c:v>
              </c:pt>
              <c:pt idx="8680">
                <c:v>21062.25</c:v>
              </c:pt>
              <c:pt idx="8681">
                <c:v>21062.25</c:v>
              </c:pt>
              <c:pt idx="8682">
                <c:v>21062.25</c:v>
              </c:pt>
              <c:pt idx="8683">
                <c:v>21062.25</c:v>
              </c:pt>
              <c:pt idx="8684">
                <c:v>21062.25</c:v>
              </c:pt>
              <c:pt idx="8685">
                <c:v>21062.25</c:v>
              </c:pt>
              <c:pt idx="8686">
                <c:v>21062.25</c:v>
              </c:pt>
              <c:pt idx="8687">
                <c:v>21062.25</c:v>
              </c:pt>
              <c:pt idx="8688">
                <c:v>21062.25</c:v>
              </c:pt>
              <c:pt idx="8689">
                <c:v>21062.25</c:v>
              </c:pt>
              <c:pt idx="8690">
                <c:v>21062.25</c:v>
              </c:pt>
              <c:pt idx="8691">
                <c:v>21062.25</c:v>
              </c:pt>
              <c:pt idx="8692">
                <c:v>21062.25</c:v>
              </c:pt>
              <c:pt idx="8693">
                <c:v>21062.25</c:v>
              </c:pt>
              <c:pt idx="8694">
                <c:v>21062.25</c:v>
              </c:pt>
              <c:pt idx="8695">
                <c:v>21062.25</c:v>
              </c:pt>
              <c:pt idx="8696">
                <c:v>21062.25</c:v>
              </c:pt>
              <c:pt idx="8697">
                <c:v>21062.25</c:v>
              </c:pt>
              <c:pt idx="8698">
                <c:v>21062.25</c:v>
              </c:pt>
              <c:pt idx="8699">
                <c:v>21062.25</c:v>
              </c:pt>
              <c:pt idx="8700">
                <c:v>21062.25</c:v>
              </c:pt>
              <c:pt idx="8701">
                <c:v>21062.25</c:v>
              </c:pt>
              <c:pt idx="8702">
                <c:v>21062.25</c:v>
              </c:pt>
              <c:pt idx="8703">
                <c:v>21062.25</c:v>
              </c:pt>
              <c:pt idx="8704">
                <c:v>21062.25</c:v>
              </c:pt>
              <c:pt idx="8705">
                <c:v>21062.25</c:v>
              </c:pt>
              <c:pt idx="8706">
                <c:v>21062.25</c:v>
              </c:pt>
              <c:pt idx="8707">
                <c:v>21062.25</c:v>
              </c:pt>
              <c:pt idx="8708">
                <c:v>21062.25</c:v>
              </c:pt>
              <c:pt idx="8709">
                <c:v>21062.25</c:v>
              </c:pt>
              <c:pt idx="8710">
                <c:v>21062.25</c:v>
              </c:pt>
              <c:pt idx="8711">
                <c:v>21062.25</c:v>
              </c:pt>
              <c:pt idx="8712">
                <c:v>21062.25</c:v>
              </c:pt>
              <c:pt idx="8713">
                <c:v>21062.25</c:v>
              </c:pt>
              <c:pt idx="8714">
                <c:v>21062.25</c:v>
              </c:pt>
              <c:pt idx="8715">
                <c:v>21062.25</c:v>
              </c:pt>
              <c:pt idx="8716">
                <c:v>21062.25</c:v>
              </c:pt>
              <c:pt idx="8717">
                <c:v>21062.25</c:v>
              </c:pt>
              <c:pt idx="8718">
                <c:v>21062.25</c:v>
              </c:pt>
              <c:pt idx="8719">
                <c:v>21062.25</c:v>
              </c:pt>
              <c:pt idx="8720">
                <c:v>21062.25</c:v>
              </c:pt>
              <c:pt idx="8721">
                <c:v>21062.25</c:v>
              </c:pt>
              <c:pt idx="8722">
                <c:v>21062.25</c:v>
              </c:pt>
              <c:pt idx="8723">
                <c:v>21062.25</c:v>
              </c:pt>
              <c:pt idx="8724">
                <c:v>21062.25</c:v>
              </c:pt>
              <c:pt idx="8725">
                <c:v>21062.25</c:v>
              </c:pt>
              <c:pt idx="8726">
                <c:v>21062.25</c:v>
              </c:pt>
              <c:pt idx="8727">
                <c:v>21062.25</c:v>
              </c:pt>
              <c:pt idx="8728">
                <c:v>21062.25</c:v>
              </c:pt>
              <c:pt idx="8729">
                <c:v>21062.25</c:v>
              </c:pt>
              <c:pt idx="8730">
                <c:v>21062.25</c:v>
              </c:pt>
              <c:pt idx="8731">
                <c:v>21062.25</c:v>
              </c:pt>
              <c:pt idx="8732">
                <c:v>21062.25</c:v>
              </c:pt>
              <c:pt idx="8733">
                <c:v>21062.25</c:v>
              </c:pt>
              <c:pt idx="8734">
                <c:v>21062.25</c:v>
              </c:pt>
              <c:pt idx="8735">
                <c:v>21062.25</c:v>
              </c:pt>
              <c:pt idx="8736">
                <c:v>21062.25</c:v>
              </c:pt>
              <c:pt idx="8737">
                <c:v>21062.25</c:v>
              </c:pt>
              <c:pt idx="8738">
                <c:v>21062.25</c:v>
              </c:pt>
              <c:pt idx="8739">
                <c:v>21062.25</c:v>
              </c:pt>
              <c:pt idx="8740">
                <c:v>21062.25</c:v>
              </c:pt>
              <c:pt idx="8741">
                <c:v>21062.25</c:v>
              </c:pt>
              <c:pt idx="8742">
                <c:v>21062.25</c:v>
              </c:pt>
              <c:pt idx="8743">
                <c:v>21062.25</c:v>
              </c:pt>
              <c:pt idx="8744">
                <c:v>21062.25</c:v>
              </c:pt>
              <c:pt idx="8745">
                <c:v>21062.25</c:v>
              </c:pt>
              <c:pt idx="8746">
                <c:v>21062.25</c:v>
              </c:pt>
              <c:pt idx="8747">
                <c:v>21062.25</c:v>
              </c:pt>
              <c:pt idx="8748">
                <c:v>21062.25</c:v>
              </c:pt>
              <c:pt idx="8749">
                <c:v>21062.25</c:v>
              </c:pt>
              <c:pt idx="8750">
                <c:v>21062.25</c:v>
              </c:pt>
              <c:pt idx="8751">
                <c:v>21062.25</c:v>
              </c:pt>
              <c:pt idx="8752">
                <c:v>21062.25</c:v>
              </c:pt>
              <c:pt idx="8753">
                <c:v>21062.25</c:v>
              </c:pt>
              <c:pt idx="8754">
                <c:v>21062.25</c:v>
              </c:pt>
              <c:pt idx="8755">
                <c:v>21062.25</c:v>
              </c:pt>
              <c:pt idx="8756">
                <c:v>21062.25</c:v>
              </c:pt>
              <c:pt idx="8757">
                <c:v>21062.25</c:v>
              </c:pt>
              <c:pt idx="8758">
                <c:v>21062.25</c:v>
              </c:pt>
              <c:pt idx="8759">
                <c:v>21062.25</c:v>
              </c:pt>
              <c:pt idx="8760">
                <c:v>21062.25</c:v>
              </c:pt>
              <c:pt idx="8761">
                <c:v>21062.25</c:v>
              </c:pt>
              <c:pt idx="8762">
                <c:v>21062.25</c:v>
              </c:pt>
              <c:pt idx="8763">
                <c:v>21062.25</c:v>
              </c:pt>
              <c:pt idx="8764">
                <c:v>21062.25</c:v>
              </c:pt>
              <c:pt idx="8765">
                <c:v>21062.25</c:v>
              </c:pt>
              <c:pt idx="8766">
                <c:v>21062.25</c:v>
              </c:pt>
              <c:pt idx="8767">
                <c:v>20812.5</c:v>
              </c:pt>
              <c:pt idx="8768">
                <c:v>20812.5</c:v>
              </c:pt>
              <c:pt idx="8769">
                <c:v>20812.5</c:v>
              </c:pt>
              <c:pt idx="8770">
                <c:v>20812.5</c:v>
              </c:pt>
              <c:pt idx="8771">
                <c:v>20812.5</c:v>
              </c:pt>
              <c:pt idx="8772">
                <c:v>20812.5</c:v>
              </c:pt>
              <c:pt idx="8773">
                <c:v>20812.5</c:v>
              </c:pt>
              <c:pt idx="8774">
                <c:v>20812.5</c:v>
              </c:pt>
              <c:pt idx="8775">
                <c:v>20812.5</c:v>
              </c:pt>
              <c:pt idx="8776">
                <c:v>20812.5</c:v>
              </c:pt>
              <c:pt idx="8777">
                <c:v>20812.5</c:v>
              </c:pt>
              <c:pt idx="8778">
                <c:v>20812.5</c:v>
              </c:pt>
              <c:pt idx="8779">
                <c:v>20812.5</c:v>
              </c:pt>
              <c:pt idx="8780">
                <c:v>20812.5</c:v>
              </c:pt>
              <c:pt idx="8781">
                <c:v>20812.5</c:v>
              </c:pt>
              <c:pt idx="8782">
                <c:v>20812.5</c:v>
              </c:pt>
              <c:pt idx="8783">
                <c:v>20812.5</c:v>
              </c:pt>
              <c:pt idx="8784">
                <c:v>20812.5</c:v>
              </c:pt>
              <c:pt idx="8785">
                <c:v>20812.5</c:v>
              </c:pt>
              <c:pt idx="8786">
                <c:v>20812.5</c:v>
              </c:pt>
              <c:pt idx="8787">
                <c:v>20812.5</c:v>
              </c:pt>
              <c:pt idx="8788">
                <c:v>20812.5</c:v>
              </c:pt>
              <c:pt idx="8789">
                <c:v>20812.5</c:v>
              </c:pt>
              <c:pt idx="8790">
                <c:v>20812.5</c:v>
              </c:pt>
              <c:pt idx="8791">
                <c:v>20812.5</c:v>
              </c:pt>
              <c:pt idx="8792">
                <c:v>20812.5</c:v>
              </c:pt>
              <c:pt idx="8793">
                <c:v>20812.5</c:v>
              </c:pt>
              <c:pt idx="8794">
                <c:v>20812.5</c:v>
              </c:pt>
              <c:pt idx="8795">
                <c:v>20812.5</c:v>
              </c:pt>
              <c:pt idx="8796">
                <c:v>20812.5</c:v>
              </c:pt>
              <c:pt idx="8797">
                <c:v>20812.5</c:v>
              </c:pt>
              <c:pt idx="8798">
                <c:v>20812.5</c:v>
              </c:pt>
              <c:pt idx="8799">
                <c:v>20812.5</c:v>
              </c:pt>
              <c:pt idx="8800">
                <c:v>20812.5</c:v>
              </c:pt>
              <c:pt idx="8801">
                <c:v>20812.5</c:v>
              </c:pt>
              <c:pt idx="8802">
                <c:v>20812.5</c:v>
              </c:pt>
              <c:pt idx="8803">
                <c:v>20812.5</c:v>
              </c:pt>
              <c:pt idx="8804">
                <c:v>20812.5</c:v>
              </c:pt>
              <c:pt idx="8805">
                <c:v>20812.5</c:v>
              </c:pt>
              <c:pt idx="8806">
                <c:v>20812.5</c:v>
              </c:pt>
              <c:pt idx="8807">
                <c:v>20812.5</c:v>
              </c:pt>
              <c:pt idx="8808">
                <c:v>20812.5</c:v>
              </c:pt>
              <c:pt idx="8809">
                <c:v>20812.5</c:v>
              </c:pt>
              <c:pt idx="8810">
                <c:v>20812.5</c:v>
              </c:pt>
              <c:pt idx="8811">
                <c:v>20812.5</c:v>
              </c:pt>
              <c:pt idx="8812">
                <c:v>20812.5</c:v>
              </c:pt>
              <c:pt idx="8813">
                <c:v>20812.5</c:v>
              </c:pt>
              <c:pt idx="8814">
                <c:v>20812.5</c:v>
              </c:pt>
              <c:pt idx="8815">
                <c:v>20812.5</c:v>
              </c:pt>
              <c:pt idx="8816">
                <c:v>20812.5</c:v>
              </c:pt>
              <c:pt idx="8817">
                <c:v>20812.5</c:v>
              </c:pt>
              <c:pt idx="8818">
                <c:v>20812.5</c:v>
              </c:pt>
              <c:pt idx="8819">
                <c:v>20812.5</c:v>
              </c:pt>
              <c:pt idx="8820">
                <c:v>20812.5</c:v>
              </c:pt>
              <c:pt idx="8821">
                <c:v>20812.5</c:v>
              </c:pt>
              <c:pt idx="8822">
                <c:v>20812.5</c:v>
              </c:pt>
              <c:pt idx="8823">
                <c:v>20812.5</c:v>
              </c:pt>
              <c:pt idx="8824">
                <c:v>20812.5</c:v>
              </c:pt>
              <c:pt idx="8825">
                <c:v>20812.5</c:v>
              </c:pt>
              <c:pt idx="8826">
                <c:v>20812.5</c:v>
              </c:pt>
              <c:pt idx="8827">
                <c:v>20812.5</c:v>
              </c:pt>
              <c:pt idx="8828">
                <c:v>20812.5</c:v>
              </c:pt>
              <c:pt idx="8829">
                <c:v>20812.5</c:v>
              </c:pt>
              <c:pt idx="8830">
                <c:v>20812.5</c:v>
              </c:pt>
              <c:pt idx="8831">
                <c:v>20812.5</c:v>
              </c:pt>
              <c:pt idx="8832">
                <c:v>20812.5</c:v>
              </c:pt>
              <c:pt idx="8833">
                <c:v>20812.5</c:v>
              </c:pt>
              <c:pt idx="8834">
                <c:v>20812.5</c:v>
              </c:pt>
              <c:pt idx="8835">
                <c:v>20812.5</c:v>
              </c:pt>
              <c:pt idx="8836">
                <c:v>20812.5</c:v>
              </c:pt>
              <c:pt idx="8837">
                <c:v>20812.5</c:v>
              </c:pt>
              <c:pt idx="8838">
                <c:v>20812.5</c:v>
              </c:pt>
              <c:pt idx="8839">
                <c:v>20812.5</c:v>
              </c:pt>
              <c:pt idx="8840">
                <c:v>20812.5</c:v>
              </c:pt>
              <c:pt idx="8841">
                <c:v>20812.5</c:v>
              </c:pt>
              <c:pt idx="8842">
                <c:v>20812.5</c:v>
              </c:pt>
              <c:pt idx="8843">
                <c:v>20812.5</c:v>
              </c:pt>
              <c:pt idx="8844">
                <c:v>20812.5</c:v>
              </c:pt>
              <c:pt idx="8845">
                <c:v>20812.5</c:v>
              </c:pt>
              <c:pt idx="8846">
                <c:v>20812.5</c:v>
              </c:pt>
              <c:pt idx="8847">
                <c:v>20812.5</c:v>
              </c:pt>
              <c:pt idx="8848">
                <c:v>20812.5</c:v>
              </c:pt>
              <c:pt idx="8849">
                <c:v>20812.5</c:v>
              </c:pt>
              <c:pt idx="8850">
                <c:v>20812.5</c:v>
              </c:pt>
              <c:pt idx="8851">
                <c:v>20812.5</c:v>
              </c:pt>
              <c:pt idx="8852">
                <c:v>20812.5</c:v>
              </c:pt>
              <c:pt idx="8853">
                <c:v>20812.5</c:v>
              </c:pt>
              <c:pt idx="8854">
                <c:v>20812.5</c:v>
              </c:pt>
              <c:pt idx="8855">
                <c:v>20812.5</c:v>
              </c:pt>
              <c:pt idx="8856">
                <c:v>20812.5</c:v>
              </c:pt>
              <c:pt idx="8857">
                <c:v>20812.5</c:v>
              </c:pt>
              <c:pt idx="8858">
                <c:v>20812.5</c:v>
              </c:pt>
              <c:pt idx="8859">
                <c:v>20812.5</c:v>
              </c:pt>
              <c:pt idx="8860">
                <c:v>20812.5</c:v>
              </c:pt>
              <c:pt idx="8861">
                <c:v>20812.5</c:v>
              </c:pt>
              <c:pt idx="8862">
                <c:v>20812.5</c:v>
              </c:pt>
              <c:pt idx="8863">
                <c:v>20812.5</c:v>
              </c:pt>
              <c:pt idx="8864">
                <c:v>20812.5</c:v>
              </c:pt>
              <c:pt idx="8865">
                <c:v>20812.5</c:v>
              </c:pt>
              <c:pt idx="8866">
                <c:v>20812.5</c:v>
              </c:pt>
              <c:pt idx="8867">
                <c:v>20812.5</c:v>
              </c:pt>
              <c:pt idx="8868">
                <c:v>20812.5</c:v>
              </c:pt>
              <c:pt idx="8869">
                <c:v>20812.5</c:v>
              </c:pt>
              <c:pt idx="8870">
                <c:v>20812.5</c:v>
              </c:pt>
              <c:pt idx="8871">
                <c:v>20812.5</c:v>
              </c:pt>
              <c:pt idx="8872">
                <c:v>20812.5</c:v>
              </c:pt>
              <c:pt idx="8873">
                <c:v>20812.5</c:v>
              </c:pt>
              <c:pt idx="8874">
                <c:v>20812.5</c:v>
              </c:pt>
              <c:pt idx="8875">
                <c:v>20812.5</c:v>
              </c:pt>
              <c:pt idx="8876">
                <c:v>20812.5</c:v>
              </c:pt>
              <c:pt idx="8877">
                <c:v>20812.5</c:v>
              </c:pt>
              <c:pt idx="8878">
                <c:v>20812.5</c:v>
              </c:pt>
              <c:pt idx="8879">
                <c:v>20812.5</c:v>
              </c:pt>
              <c:pt idx="8880">
                <c:v>20812.5</c:v>
              </c:pt>
              <c:pt idx="8881">
                <c:v>20812.5</c:v>
              </c:pt>
              <c:pt idx="8882">
                <c:v>20812.5</c:v>
              </c:pt>
              <c:pt idx="8883">
                <c:v>20812.5</c:v>
              </c:pt>
              <c:pt idx="8884">
                <c:v>20812.5</c:v>
              </c:pt>
              <c:pt idx="8885">
                <c:v>20812.5</c:v>
              </c:pt>
              <c:pt idx="8886">
                <c:v>20812.5</c:v>
              </c:pt>
              <c:pt idx="8887">
                <c:v>20812.5</c:v>
              </c:pt>
              <c:pt idx="8888">
                <c:v>20812.5</c:v>
              </c:pt>
              <c:pt idx="8889">
                <c:v>20812.5</c:v>
              </c:pt>
              <c:pt idx="8890">
                <c:v>20812.5</c:v>
              </c:pt>
              <c:pt idx="8891">
                <c:v>20812.5</c:v>
              </c:pt>
              <c:pt idx="8892">
                <c:v>20812.5</c:v>
              </c:pt>
              <c:pt idx="8893">
                <c:v>20812.5</c:v>
              </c:pt>
              <c:pt idx="8894">
                <c:v>20812.5</c:v>
              </c:pt>
              <c:pt idx="8895">
                <c:v>20812.5</c:v>
              </c:pt>
              <c:pt idx="8896">
                <c:v>20812.5</c:v>
              </c:pt>
              <c:pt idx="8897">
                <c:v>20812.5</c:v>
              </c:pt>
              <c:pt idx="8898">
                <c:v>20812.5</c:v>
              </c:pt>
              <c:pt idx="8899">
                <c:v>20812.5</c:v>
              </c:pt>
              <c:pt idx="8900">
                <c:v>20812.5</c:v>
              </c:pt>
              <c:pt idx="8901">
                <c:v>20812.5</c:v>
              </c:pt>
              <c:pt idx="8902">
                <c:v>20812.5</c:v>
              </c:pt>
              <c:pt idx="8903">
                <c:v>20812.5</c:v>
              </c:pt>
              <c:pt idx="8904">
                <c:v>20812.5</c:v>
              </c:pt>
              <c:pt idx="8905">
                <c:v>20812.5</c:v>
              </c:pt>
              <c:pt idx="8906">
                <c:v>20812.5</c:v>
              </c:pt>
              <c:pt idx="8907">
                <c:v>20812.5</c:v>
              </c:pt>
              <c:pt idx="8908">
                <c:v>20812.5</c:v>
              </c:pt>
              <c:pt idx="8909">
                <c:v>20812.5</c:v>
              </c:pt>
              <c:pt idx="8910">
                <c:v>20812.5</c:v>
              </c:pt>
              <c:pt idx="8911">
                <c:v>20812.5</c:v>
              </c:pt>
              <c:pt idx="8912">
                <c:v>20812.5</c:v>
              </c:pt>
              <c:pt idx="8913">
                <c:v>20812.5</c:v>
              </c:pt>
              <c:pt idx="8914">
                <c:v>20812.5</c:v>
              </c:pt>
              <c:pt idx="8915">
                <c:v>20812.5</c:v>
              </c:pt>
              <c:pt idx="8916">
                <c:v>20812.5</c:v>
              </c:pt>
              <c:pt idx="8917">
                <c:v>20812.5</c:v>
              </c:pt>
              <c:pt idx="8918">
                <c:v>20812.5</c:v>
              </c:pt>
              <c:pt idx="8919">
                <c:v>20812.5</c:v>
              </c:pt>
              <c:pt idx="8920">
                <c:v>20812.5</c:v>
              </c:pt>
              <c:pt idx="8921">
                <c:v>20812.5</c:v>
              </c:pt>
              <c:pt idx="8922">
                <c:v>20812.5</c:v>
              </c:pt>
              <c:pt idx="8923">
                <c:v>20812.5</c:v>
              </c:pt>
              <c:pt idx="8924">
                <c:v>20812.5</c:v>
              </c:pt>
              <c:pt idx="8925">
                <c:v>20812.5</c:v>
              </c:pt>
              <c:pt idx="8926">
                <c:v>20812.5</c:v>
              </c:pt>
              <c:pt idx="8927">
                <c:v>20812.5</c:v>
              </c:pt>
              <c:pt idx="8928">
                <c:v>20606.850000000002</c:v>
              </c:pt>
              <c:pt idx="8929">
                <c:v>20606.850000000002</c:v>
              </c:pt>
              <c:pt idx="8930">
                <c:v>20606.850000000002</c:v>
              </c:pt>
              <c:pt idx="8931">
                <c:v>20606.850000000002</c:v>
              </c:pt>
              <c:pt idx="8932">
                <c:v>20606.850000000002</c:v>
              </c:pt>
              <c:pt idx="8933">
                <c:v>20606.850000000002</c:v>
              </c:pt>
              <c:pt idx="8934">
                <c:v>20606.850000000002</c:v>
              </c:pt>
              <c:pt idx="8935">
                <c:v>20606.850000000002</c:v>
              </c:pt>
              <c:pt idx="8936">
                <c:v>20606.850000000002</c:v>
              </c:pt>
              <c:pt idx="8937">
                <c:v>20606.850000000002</c:v>
              </c:pt>
              <c:pt idx="8938">
                <c:v>20606.850000000002</c:v>
              </c:pt>
              <c:pt idx="8939">
                <c:v>20606.850000000002</c:v>
              </c:pt>
              <c:pt idx="8940">
                <c:v>20606.850000000002</c:v>
              </c:pt>
              <c:pt idx="8941">
                <c:v>20606.850000000002</c:v>
              </c:pt>
              <c:pt idx="8942">
                <c:v>20606.850000000002</c:v>
              </c:pt>
              <c:pt idx="8943">
                <c:v>20606.850000000002</c:v>
              </c:pt>
              <c:pt idx="8944">
                <c:v>20606.850000000002</c:v>
              </c:pt>
              <c:pt idx="8945">
                <c:v>20606.850000000002</c:v>
              </c:pt>
              <c:pt idx="8946">
                <c:v>20606.850000000002</c:v>
              </c:pt>
              <c:pt idx="8947">
                <c:v>20606.850000000002</c:v>
              </c:pt>
              <c:pt idx="8948">
                <c:v>20606.850000000002</c:v>
              </c:pt>
              <c:pt idx="8949">
                <c:v>20606.850000000002</c:v>
              </c:pt>
              <c:pt idx="8950">
                <c:v>20606.850000000002</c:v>
              </c:pt>
              <c:pt idx="8951">
                <c:v>20606.850000000002</c:v>
              </c:pt>
              <c:pt idx="8952">
                <c:v>20606.850000000002</c:v>
              </c:pt>
              <c:pt idx="8953">
                <c:v>20418.75</c:v>
              </c:pt>
              <c:pt idx="8954">
                <c:v>20418.75</c:v>
              </c:pt>
              <c:pt idx="8955">
                <c:v>20418.75</c:v>
              </c:pt>
              <c:pt idx="8956">
                <c:v>20418.75</c:v>
              </c:pt>
              <c:pt idx="8957">
                <c:v>20418.75</c:v>
              </c:pt>
              <c:pt idx="8958">
                <c:v>20418.75</c:v>
              </c:pt>
              <c:pt idx="8959">
                <c:v>20418.75</c:v>
              </c:pt>
              <c:pt idx="8960">
                <c:v>20418.75</c:v>
              </c:pt>
              <c:pt idx="8961">
                <c:v>20418.75</c:v>
              </c:pt>
              <c:pt idx="8962">
                <c:v>20418.75</c:v>
              </c:pt>
              <c:pt idx="8963">
                <c:v>20418.75</c:v>
              </c:pt>
              <c:pt idx="8964">
                <c:v>20418.75</c:v>
              </c:pt>
              <c:pt idx="8965">
                <c:v>20418.75</c:v>
              </c:pt>
              <c:pt idx="8966">
                <c:v>20418.75</c:v>
              </c:pt>
              <c:pt idx="8967">
                <c:v>20418.75</c:v>
              </c:pt>
              <c:pt idx="8968">
                <c:v>20418.75</c:v>
              </c:pt>
              <c:pt idx="8969">
                <c:v>20418.75</c:v>
              </c:pt>
              <c:pt idx="8970">
                <c:v>20418.75</c:v>
              </c:pt>
              <c:pt idx="8971">
                <c:v>20418.75</c:v>
              </c:pt>
              <c:pt idx="8972">
                <c:v>20418.75</c:v>
              </c:pt>
              <c:pt idx="8973">
                <c:v>20418.75</c:v>
              </c:pt>
              <c:pt idx="8974">
                <c:v>20418.75</c:v>
              </c:pt>
              <c:pt idx="8975">
                <c:v>20418.75</c:v>
              </c:pt>
              <c:pt idx="8976">
                <c:v>20418.75</c:v>
              </c:pt>
              <c:pt idx="8977">
                <c:v>20418.75</c:v>
              </c:pt>
              <c:pt idx="8978">
                <c:v>20418.75</c:v>
              </c:pt>
              <c:pt idx="8979">
                <c:v>20418.75</c:v>
              </c:pt>
              <c:pt idx="8980">
                <c:v>20418.75</c:v>
              </c:pt>
              <c:pt idx="8981">
                <c:v>20418.75</c:v>
              </c:pt>
              <c:pt idx="8982">
                <c:v>20418.75</c:v>
              </c:pt>
              <c:pt idx="8983">
                <c:v>20418.75</c:v>
              </c:pt>
              <c:pt idx="8984">
                <c:v>20418.75</c:v>
              </c:pt>
              <c:pt idx="8985">
                <c:v>20418.75</c:v>
              </c:pt>
              <c:pt idx="8986">
                <c:v>20418.75</c:v>
              </c:pt>
              <c:pt idx="8987">
                <c:v>20418.75</c:v>
              </c:pt>
              <c:pt idx="8988">
                <c:v>20418.75</c:v>
              </c:pt>
              <c:pt idx="8989">
                <c:v>20418.75</c:v>
              </c:pt>
              <c:pt idx="8990">
                <c:v>20418.75</c:v>
              </c:pt>
              <c:pt idx="8991">
                <c:v>20418.75</c:v>
              </c:pt>
              <c:pt idx="8992">
                <c:v>20418.75</c:v>
              </c:pt>
              <c:pt idx="8993">
                <c:v>20418.75</c:v>
              </c:pt>
              <c:pt idx="8994">
                <c:v>20418.75</c:v>
              </c:pt>
              <c:pt idx="8995">
                <c:v>20418.75</c:v>
              </c:pt>
              <c:pt idx="8996">
                <c:v>20418.75</c:v>
              </c:pt>
              <c:pt idx="8997">
                <c:v>20418.75</c:v>
              </c:pt>
              <c:pt idx="8998">
                <c:v>20418.75</c:v>
              </c:pt>
              <c:pt idx="8999">
                <c:v>20418.75</c:v>
              </c:pt>
              <c:pt idx="9000">
                <c:v>20418.75</c:v>
              </c:pt>
              <c:pt idx="9001">
                <c:v>20418.75</c:v>
              </c:pt>
              <c:pt idx="9002">
                <c:v>20418.75</c:v>
              </c:pt>
              <c:pt idx="9003">
                <c:v>20418.75</c:v>
              </c:pt>
              <c:pt idx="9004">
                <c:v>20418.75</c:v>
              </c:pt>
              <c:pt idx="9005">
                <c:v>20418.75</c:v>
              </c:pt>
              <c:pt idx="9006">
                <c:v>20418.75</c:v>
              </c:pt>
              <c:pt idx="9007">
                <c:v>20418.75</c:v>
              </c:pt>
              <c:pt idx="9008">
                <c:v>20418.75</c:v>
              </c:pt>
              <c:pt idx="9009">
                <c:v>20418.75</c:v>
              </c:pt>
              <c:pt idx="9010">
                <c:v>20418.75</c:v>
              </c:pt>
              <c:pt idx="9011">
                <c:v>20418.75</c:v>
              </c:pt>
              <c:pt idx="9012">
                <c:v>20418.75</c:v>
              </c:pt>
              <c:pt idx="9013">
                <c:v>20418.75</c:v>
              </c:pt>
              <c:pt idx="9014">
                <c:v>20418.75</c:v>
              </c:pt>
              <c:pt idx="9015">
                <c:v>20418.75</c:v>
              </c:pt>
              <c:pt idx="9016">
                <c:v>20418.75</c:v>
              </c:pt>
              <c:pt idx="9017">
                <c:v>20362.5</c:v>
              </c:pt>
              <c:pt idx="9018">
                <c:v>20362.5</c:v>
              </c:pt>
              <c:pt idx="9019">
                <c:v>20362.5</c:v>
              </c:pt>
              <c:pt idx="9020">
                <c:v>20362.5</c:v>
              </c:pt>
              <c:pt idx="9021">
                <c:v>20362.5</c:v>
              </c:pt>
              <c:pt idx="9022">
                <c:v>20362.5</c:v>
              </c:pt>
              <c:pt idx="9023">
                <c:v>20362.5</c:v>
              </c:pt>
              <c:pt idx="9024">
                <c:v>20362.5</c:v>
              </c:pt>
              <c:pt idx="9025">
                <c:v>20362.5</c:v>
              </c:pt>
              <c:pt idx="9026">
                <c:v>20362.5</c:v>
              </c:pt>
              <c:pt idx="9027">
                <c:v>20362.5</c:v>
              </c:pt>
              <c:pt idx="9028">
                <c:v>20362.5</c:v>
              </c:pt>
              <c:pt idx="9029">
                <c:v>20362.5</c:v>
              </c:pt>
              <c:pt idx="9030">
                <c:v>20362.5</c:v>
              </c:pt>
              <c:pt idx="9031">
                <c:v>20362.5</c:v>
              </c:pt>
              <c:pt idx="9032">
                <c:v>20362.5</c:v>
              </c:pt>
              <c:pt idx="9033">
                <c:v>20362.5</c:v>
              </c:pt>
              <c:pt idx="9034">
                <c:v>20362.5</c:v>
              </c:pt>
              <c:pt idx="9035">
                <c:v>20362.5</c:v>
              </c:pt>
              <c:pt idx="9036">
                <c:v>20362.5</c:v>
              </c:pt>
              <c:pt idx="9037">
                <c:v>20362.5</c:v>
              </c:pt>
              <c:pt idx="9038">
                <c:v>20362.5</c:v>
              </c:pt>
              <c:pt idx="9039">
                <c:v>20362.5</c:v>
              </c:pt>
              <c:pt idx="9040">
                <c:v>20362.5</c:v>
              </c:pt>
              <c:pt idx="9041">
                <c:v>20362.5</c:v>
              </c:pt>
              <c:pt idx="9042">
                <c:v>20362.5</c:v>
              </c:pt>
              <c:pt idx="9043">
                <c:v>20362.5</c:v>
              </c:pt>
              <c:pt idx="9044">
                <c:v>20362.5</c:v>
              </c:pt>
              <c:pt idx="9045">
                <c:v>20362.5</c:v>
              </c:pt>
              <c:pt idx="9046">
                <c:v>20362.5</c:v>
              </c:pt>
              <c:pt idx="9047">
                <c:v>20362.5</c:v>
              </c:pt>
              <c:pt idx="9048">
                <c:v>20362.5</c:v>
              </c:pt>
              <c:pt idx="9049">
                <c:v>20362.5</c:v>
              </c:pt>
              <c:pt idx="9050">
                <c:v>20362.5</c:v>
              </c:pt>
              <c:pt idx="9051">
                <c:v>20362.5</c:v>
              </c:pt>
              <c:pt idx="9052">
                <c:v>20362.5</c:v>
              </c:pt>
              <c:pt idx="9053">
                <c:v>20362.5</c:v>
              </c:pt>
              <c:pt idx="9054">
                <c:v>20362.5</c:v>
              </c:pt>
              <c:pt idx="9055">
                <c:v>20362.5</c:v>
              </c:pt>
              <c:pt idx="9056">
                <c:v>20362.5</c:v>
              </c:pt>
              <c:pt idx="9057">
                <c:v>20362.5</c:v>
              </c:pt>
              <c:pt idx="9058">
                <c:v>20362.5</c:v>
              </c:pt>
              <c:pt idx="9059">
                <c:v>20362.5</c:v>
              </c:pt>
              <c:pt idx="9060">
                <c:v>20362.5</c:v>
              </c:pt>
              <c:pt idx="9061">
                <c:v>20362.5</c:v>
              </c:pt>
              <c:pt idx="9062">
                <c:v>19147.5</c:v>
              </c:pt>
              <c:pt idx="9063">
                <c:v>19147.5</c:v>
              </c:pt>
              <c:pt idx="9064">
                <c:v>19147.5</c:v>
              </c:pt>
              <c:pt idx="9065">
                <c:v>19147.5</c:v>
              </c:pt>
              <c:pt idx="9066">
                <c:v>19147.5</c:v>
              </c:pt>
              <c:pt idx="9067">
                <c:v>19147.5</c:v>
              </c:pt>
              <c:pt idx="9068">
                <c:v>19147.5</c:v>
              </c:pt>
              <c:pt idx="9069">
                <c:v>19147.5</c:v>
              </c:pt>
              <c:pt idx="9070">
                <c:v>19147.5</c:v>
              </c:pt>
              <c:pt idx="9071">
                <c:v>19147.5</c:v>
              </c:pt>
              <c:pt idx="9072">
                <c:v>19147.5</c:v>
              </c:pt>
              <c:pt idx="9073">
                <c:v>19147.5</c:v>
              </c:pt>
              <c:pt idx="9074">
                <c:v>19147.5</c:v>
              </c:pt>
              <c:pt idx="9075">
                <c:v>19147.5</c:v>
              </c:pt>
              <c:pt idx="9076">
                <c:v>19147.5</c:v>
              </c:pt>
              <c:pt idx="9077">
                <c:v>19147.5</c:v>
              </c:pt>
              <c:pt idx="9078">
                <c:v>19147.5</c:v>
              </c:pt>
              <c:pt idx="9079">
                <c:v>19147.5</c:v>
              </c:pt>
              <c:pt idx="9080">
                <c:v>19147.5</c:v>
              </c:pt>
              <c:pt idx="9081">
                <c:v>19147.5</c:v>
              </c:pt>
              <c:pt idx="9082">
                <c:v>19147.5</c:v>
              </c:pt>
              <c:pt idx="9083">
                <c:v>19147.5</c:v>
              </c:pt>
              <c:pt idx="9084">
                <c:v>19147.5</c:v>
              </c:pt>
              <c:pt idx="9085">
                <c:v>19147.5</c:v>
              </c:pt>
              <c:pt idx="9086">
                <c:v>19147.5</c:v>
              </c:pt>
              <c:pt idx="9087">
                <c:v>19147.5</c:v>
              </c:pt>
              <c:pt idx="9088">
                <c:v>19147.5</c:v>
              </c:pt>
              <c:pt idx="9089">
                <c:v>19147.5</c:v>
              </c:pt>
              <c:pt idx="9090">
                <c:v>19147.5</c:v>
              </c:pt>
              <c:pt idx="9091">
                <c:v>19147.5</c:v>
              </c:pt>
              <c:pt idx="9092">
                <c:v>19147.5</c:v>
              </c:pt>
              <c:pt idx="9093">
                <c:v>19147.5</c:v>
              </c:pt>
              <c:pt idx="9094">
                <c:v>19147.5</c:v>
              </c:pt>
              <c:pt idx="9095">
                <c:v>19147.5</c:v>
              </c:pt>
              <c:pt idx="9096">
                <c:v>19147.5</c:v>
              </c:pt>
              <c:pt idx="9097">
                <c:v>19147.5</c:v>
              </c:pt>
              <c:pt idx="9098">
                <c:v>19147.5</c:v>
              </c:pt>
              <c:pt idx="9099">
                <c:v>19147.5</c:v>
              </c:pt>
              <c:pt idx="9100">
                <c:v>19147.5</c:v>
              </c:pt>
              <c:pt idx="9101">
                <c:v>19147.5</c:v>
              </c:pt>
              <c:pt idx="9102">
                <c:v>19147.5</c:v>
              </c:pt>
              <c:pt idx="9103">
                <c:v>19147.5</c:v>
              </c:pt>
              <c:pt idx="9104">
                <c:v>19147.5</c:v>
              </c:pt>
              <c:pt idx="9105">
                <c:v>19147.5</c:v>
              </c:pt>
              <c:pt idx="9106">
                <c:v>19147.5</c:v>
              </c:pt>
              <c:pt idx="9107">
                <c:v>19147.5</c:v>
              </c:pt>
              <c:pt idx="9108">
                <c:v>19147.5</c:v>
              </c:pt>
              <c:pt idx="9109">
                <c:v>19147.5</c:v>
              </c:pt>
              <c:pt idx="9110">
                <c:v>19147.5</c:v>
              </c:pt>
              <c:pt idx="9111">
                <c:v>19147.5</c:v>
              </c:pt>
              <c:pt idx="9112">
                <c:v>19147.5</c:v>
              </c:pt>
              <c:pt idx="9113">
                <c:v>19147.5</c:v>
              </c:pt>
              <c:pt idx="9114">
                <c:v>19147.5</c:v>
              </c:pt>
              <c:pt idx="9115">
                <c:v>19147.5</c:v>
              </c:pt>
              <c:pt idx="9116">
                <c:v>19147.5</c:v>
              </c:pt>
              <c:pt idx="9117">
                <c:v>19147.5</c:v>
              </c:pt>
              <c:pt idx="9118">
                <c:v>19147.5</c:v>
              </c:pt>
              <c:pt idx="9119">
                <c:v>19147.5</c:v>
              </c:pt>
              <c:pt idx="9120">
                <c:v>19147.5</c:v>
              </c:pt>
              <c:pt idx="9121">
                <c:v>19147.5</c:v>
              </c:pt>
              <c:pt idx="9122">
                <c:v>19147.5</c:v>
              </c:pt>
              <c:pt idx="9123">
                <c:v>19147.5</c:v>
              </c:pt>
              <c:pt idx="9124">
                <c:v>19147.5</c:v>
              </c:pt>
              <c:pt idx="9125">
                <c:v>19147.5</c:v>
              </c:pt>
              <c:pt idx="9126">
                <c:v>19147.5</c:v>
              </c:pt>
              <c:pt idx="9127">
                <c:v>19147.5</c:v>
              </c:pt>
              <c:pt idx="9128">
                <c:v>19147.5</c:v>
              </c:pt>
              <c:pt idx="9129">
                <c:v>19147.5</c:v>
              </c:pt>
              <c:pt idx="9130">
                <c:v>19147.5</c:v>
              </c:pt>
              <c:pt idx="9131">
                <c:v>19147.5</c:v>
              </c:pt>
              <c:pt idx="9132">
                <c:v>19147.5</c:v>
              </c:pt>
              <c:pt idx="9133">
                <c:v>19147.5</c:v>
              </c:pt>
              <c:pt idx="9134">
                <c:v>19147.5</c:v>
              </c:pt>
              <c:pt idx="9135">
                <c:v>19147.5</c:v>
              </c:pt>
              <c:pt idx="9136">
                <c:v>19147.5</c:v>
              </c:pt>
              <c:pt idx="9137">
                <c:v>19147.5</c:v>
              </c:pt>
              <c:pt idx="9138">
                <c:v>19147.5</c:v>
              </c:pt>
              <c:pt idx="9139">
                <c:v>19147.5</c:v>
              </c:pt>
              <c:pt idx="9140">
                <c:v>19147.5</c:v>
              </c:pt>
              <c:pt idx="9141">
                <c:v>19147.5</c:v>
              </c:pt>
              <c:pt idx="9142">
                <c:v>19147.5</c:v>
              </c:pt>
              <c:pt idx="9143">
                <c:v>19147.5</c:v>
              </c:pt>
              <c:pt idx="9144">
                <c:v>19147.5</c:v>
              </c:pt>
              <c:pt idx="9145">
                <c:v>19147.5</c:v>
              </c:pt>
              <c:pt idx="9146">
                <c:v>19147.5</c:v>
              </c:pt>
              <c:pt idx="9147">
                <c:v>19147.5</c:v>
              </c:pt>
              <c:pt idx="9148">
                <c:v>19147.5</c:v>
              </c:pt>
              <c:pt idx="9149">
                <c:v>19147.5</c:v>
              </c:pt>
              <c:pt idx="9150">
                <c:v>19147.5</c:v>
              </c:pt>
              <c:pt idx="9151">
                <c:v>19147.5</c:v>
              </c:pt>
              <c:pt idx="9152">
                <c:v>19147.5</c:v>
              </c:pt>
              <c:pt idx="9153">
                <c:v>19147.5</c:v>
              </c:pt>
              <c:pt idx="9154">
                <c:v>19147.5</c:v>
              </c:pt>
              <c:pt idx="9155">
                <c:v>19147.5</c:v>
              </c:pt>
              <c:pt idx="9156">
                <c:v>19147.5</c:v>
              </c:pt>
              <c:pt idx="9157">
                <c:v>19147.5</c:v>
              </c:pt>
              <c:pt idx="9158">
                <c:v>19147.5</c:v>
              </c:pt>
              <c:pt idx="9159">
                <c:v>19147.5</c:v>
              </c:pt>
              <c:pt idx="9160">
                <c:v>19147.5</c:v>
              </c:pt>
              <c:pt idx="9161">
                <c:v>19147.5</c:v>
              </c:pt>
              <c:pt idx="9162">
                <c:v>19147.5</c:v>
              </c:pt>
              <c:pt idx="9163">
                <c:v>19147.5</c:v>
              </c:pt>
              <c:pt idx="9164">
                <c:v>19147.5</c:v>
              </c:pt>
              <c:pt idx="9165">
                <c:v>19147.5</c:v>
              </c:pt>
              <c:pt idx="9166">
                <c:v>19147.5</c:v>
              </c:pt>
              <c:pt idx="9167">
                <c:v>19147.5</c:v>
              </c:pt>
              <c:pt idx="9168">
                <c:v>19147.5</c:v>
              </c:pt>
              <c:pt idx="9169">
                <c:v>19147.5</c:v>
              </c:pt>
              <c:pt idx="9170">
                <c:v>19147.5</c:v>
              </c:pt>
              <c:pt idx="9171">
                <c:v>19147.5</c:v>
              </c:pt>
              <c:pt idx="9172">
                <c:v>19147.5</c:v>
              </c:pt>
              <c:pt idx="9173">
                <c:v>19147.5</c:v>
              </c:pt>
              <c:pt idx="9174">
                <c:v>19147.5</c:v>
              </c:pt>
              <c:pt idx="9175">
                <c:v>19147.5</c:v>
              </c:pt>
              <c:pt idx="9176">
                <c:v>19147.5</c:v>
              </c:pt>
              <c:pt idx="9177">
                <c:v>19147.5</c:v>
              </c:pt>
              <c:pt idx="9178">
                <c:v>19147.5</c:v>
              </c:pt>
              <c:pt idx="9179">
                <c:v>19147.5</c:v>
              </c:pt>
              <c:pt idx="9180">
                <c:v>19147.5</c:v>
              </c:pt>
              <c:pt idx="9181">
                <c:v>19147.5</c:v>
              </c:pt>
              <c:pt idx="9182">
                <c:v>19147.5</c:v>
              </c:pt>
              <c:pt idx="9183">
                <c:v>19147.5</c:v>
              </c:pt>
              <c:pt idx="9184">
                <c:v>19147.5</c:v>
              </c:pt>
              <c:pt idx="9185">
                <c:v>19147.5</c:v>
              </c:pt>
              <c:pt idx="9186">
                <c:v>19147.5</c:v>
              </c:pt>
              <c:pt idx="9187">
                <c:v>19147.5</c:v>
              </c:pt>
              <c:pt idx="9188">
                <c:v>19147.5</c:v>
              </c:pt>
              <c:pt idx="9189">
                <c:v>19147.5</c:v>
              </c:pt>
              <c:pt idx="9190">
                <c:v>19147.5</c:v>
              </c:pt>
              <c:pt idx="9191">
                <c:v>19147.5</c:v>
              </c:pt>
              <c:pt idx="9192">
                <c:v>19147.5</c:v>
              </c:pt>
              <c:pt idx="9193">
                <c:v>19147.5</c:v>
              </c:pt>
              <c:pt idx="9194">
                <c:v>19147.5</c:v>
              </c:pt>
              <c:pt idx="9195">
                <c:v>19147.5</c:v>
              </c:pt>
              <c:pt idx="9196">
                <c:v>19147.5</c:v>
              </c:pt>
              <c:pt idx="9197">
                <c:v>19147.5</c:v>
              </c:pt>
              <c:pt idx="9198">
                <c:v>19147.5</c:v>
              </c:pt>
              <c:pt idx="9199">
                <c:v>19147.5</c:v>
              </c:pt>
              <c:pt idx="9200">
                <c:v>19147.5</c:v>
              </c:pt>
              <c:pt idx="9201">
                <c:v>19147.5</c:v>
              </c:pt>
              <c:pt idx="9202">
                <c:v>19147.5</c:v>
              </c:pt>
              <c:pt idx="9203">
                <c:v>19147.5</c:v>
              </c:pt>
              <c:pt idx="9204">
                <c:v>19147.5</c:v>
              </c:pt>
              <c:pt idx="9205">
                <c:v>19147.5</c:v>
              </c:pt>
              <c:pt idx="9206">
                <c:v>19147.5</c:v>
              </c:pt>
              <c:pt idx="9207">
                <c:v>19147.5</c:v>
              </c:pt>
              <c:pt idx="9208">
                <c:v>19147.5</c:v>
              </c:pt>
              <c:pt idx="9209">
                <c:v>19147.5</c:v>
              </c:pt>
              <c:pt idx="9210">
                <c:v>19147.5</c:v>
              </c:pt>
              <c:pt idx="9211">
                <c:v>19147.5</c:v>
              </c:pt>
              <c:pt idx="9212">
                <c:v>19147.5</c:v>
              </c:pt>
              <c:pt idx="9213">
                <c:v>19147.5</c:v>
              </c:pt>
              <c:pt idx="9214">
                <c:v>19147.5</c:v>
              </c:pt>
              <c:pt idx="9215">
                <c:v>19147.5</c:v>
              </c:pt>
              <c:pt idx="9216">
                <c:v>19147.5</c:v>
              </c:pt>
              <c:pt idx="9217">
                <c:v>19147.5</c:v>
              </c:pt>
              <c:pt idx="9218">
                <c:v>19147.5</c:v>
              </c:pt>
              <c:pt idx="9219">
                <c:v>19147.5</c:v>
              </c:pt>
              <c:pt idx="9220">
                <c:v>19147.5</c:v>
              </c:pt>
              <c:pt idx="9221">
                <c:v>18785.25</c:v>
              </c:pt>
              <c:pt idx="9222">
                <c:v>18785.25</c:v>
              </c:pt>
              <c:pt idx="9223">
                <c:v>18785.25</c:v>
              </c:pt>
              <c:pt idx="9224">
                <c:v>18785.25</c:v>
              </c:pt>
              <c:pt idx="9225">
                <c:v>18785.25</c:v>
              </c:pt>
              <c:pt idx="9226">
                <c:v>18785.25</c:v>
              </c:pt>
              <c:pt idx="9227">
                <c:v>18785.25</c:v>
              </c:pt>
              <c:pt idx="9228">
                <c:v>18785.25</c:v>
              </c:pt>
              <c:pt idx="9229">
                <c:v>18785.25</c:v>
              </c:pt>
              <c:pt idx="9230">
                <c:v>18785.25</c:v>
              </c:pt>
              <c:pt idx="9231">
                <c:v>18785.25</c:v>
              </c:pt>
              <c:pt idx="9232">
                <c:v>18785.25</c:v>
              </c:pt>
              <c:pt idx="9233">
                <c:v>18785.25</c:v>
              </c:pt>
              <c:pt idx="9234">
                <c:v>18785.25</c:v>
              </c:pt>
              <c:pt idx="9235">
                <c:v>18785.25</c:v>
              </c:pt>
              <c:pt idx="9236">
                <c:v>18785.25</c:v>
              </c:pt>
              <c:pt idx="9237">
                <c:v>18785.25</c:v>
              </c:pt>
              <c:pt idx="9238">
                <c:v>18785.25</c:v>
              </c:pt>
              <c:pt idx="9239">
                <c:v>18785.25</c:v>
              </c:pt>
              <c:pt idx="9240">
                <c:v>18785.25</c:v>
              </c:pt>
              <c:pt idx="9241">
                <c:v>18785.25</c:v>
              </c:pt>
              <c:pt idx="9242">
                <c:v>18785.25</c:v>
              </c:pt>
              <c:pt idx="9243">
                <c:v>18785.25</c:v>
              </c:pt>
              <c:pt idx="9244">
                <c:v>18785.25</c:v>
              </c:pt>
              <c:pt idx="9245">
                <c:v>18785.25</c:v>
              </c:pt>
              <c:pt idx="9246">
                <c:v>18785.25</c:v>
              </c:pt>
              <c:pt idx="9247">
                <c:v>18785.25</c:v>
              </c:pt>
              <c:pt idx="9248">
                <c:v>18785.25</c:v>
              </c:pt>
              <c:pt idx="9249">
                <c:v>18785.25</c:v>
              </c:pt>
              <c:pt idx="9250">
                <c:v>18785.25</c:v>
              </c:pt>
              <c:pt idx="9251">
                <c:v>18785.25</c:v>
              </c:pt>
              <c:pt idx="9252">
                <c:v>18785.25</c:v>
              </c:pt>
              <c:pt idx="9253">
                <c:v>18785.25</c:v>
              </c:pt>
              <c:pt idx="9254">
                <c:v>18785.25</c:v>
              </c:pt>
              <c:pt idx="9255">
                <c:v>18785.25</c:v>
              </c:pt>
              <c:pt idx="9256">
                <c:v>18785.25</c:v>
              </c:pt>
              <c:pt idx="9257">
                <c:v>18785.25</c:v>
              </c:pt>
              <c:pt idx="9258">
                <c:v>18785.25</c:v>
              </c:pt>
              <c:pt idx="9259">
                <c:v>18785.25</c:v>
              </c:pt>
              <c:pt idx="9260">
                <c:v>18785.25</c:v>
              </c:pt>
              <c:pt idx="9261">
                <c:v>18785.25</c:v>
              </c:pt>
              <c:pt idx="9262">
                <c:v>18785.25</c:v>
              </c:pt>
              <c:pt idx="9263">
                <c:v>18785.25</c:v>
              </c:pt>
              <c:pt idx="9264">
                <c:v>18785.25</c:v>
              </c:pt>
              <c:pt idx="9265">
                <c:v>18785.25</c:v>
              </c:pt>
              <c:pt idx="9266">
                <c:v>18785.25</c:v>
              </c:pt>
              <c:pt idx="9267">
                <c:v>18785.25</c:v>
              </c:pt>
              <c:pt idx="9268">
                <c:v>18785.25</c:v>
              </c:pt>
              <c:pt idx="9269">
                <c:v>18785.25</c:v>
              </c:pt>
              <c:pt idx="9270">
                <c:v>18785.25</c:v>
              </c:pt>
              <c:pt idx="9271">
                <c:v>18785.25</c:v>
              </c:pt>
              <c:pt idx="9272">
                <c:v>18785.25</c:v>
              </c:pt>
              <c:pt idx="9273">
                <c:v>18785.25</c:v>
              </c:pt>
              <c:pt idx="9274">
                <c:v>18785.25</c:v>
              </c:pt>
              <c:pt idx="9275">
                <c:v>18785.25</c:v>
              </c:pt>
              <c:pt idx="9276">
                <c:v>18785.25</c:v>
              </c:pt>
              <c:pt idx="9277">
                <c:v>18785.25</c:v>
              </c:pt>
              <c:pt idx="9278">
                <c:v>18785.25</c:v>
              </c:pt>
              <c:pt idx="9279">
                <c:v>18785.25</c:v>
              </c:pt>
              <c:pt idx="9280">
                <c:v>18785.25</c:v>
              </c:pt>
              <c:pt idx="9281">
                <c:v>18785.25</c:v>
              </c:pt>
              <c:pt idx="9282">
                <c:v>18785.25</c:v>
              </c:pt>
              <c:pt idx="9283">
                <c:v>18785.25</c:v>
              </c:pt>
              <c:pt idx="9284">
                <c:v>18785.25</c:v>
              </c:pt>
              <c:pt idx="9285">
                <c:v>18785.25</c:v>
              </c:pt>
              <c:pt idx="9286">
                <c:v>18785.25</c:v>
              </c:pt>
              <c:pt idx="9287">
                <c:v>18785.25</c:v>
              </c:pt>
              <c:pt idx="9288">
                <c:v>18785.25</c:v>
              </c:pt>
              <c:pt idx="9289">
                <c:v>18785.25</c:v>
              </c:pt>
              <c:pt idx="9290">
                <c:v>18733.5</c:v>
              </c:pt>
              <c:pt idx="9291">
                <c:v>18733.5</c:v>
              </c:pt>
              <c:pt idx="9292">
                <c:v>18733.5</c:v>
              </c:pt>
              <c:pt idx="9293">
                <c:v>18733.5</c:v>
              </c:pt>
              <c:pt idx="9294">
                <c:v>18733.5</c:v>
              </c:pt>
              <c:pt idx="9295">
                <c:v>18733.5</c:v>
              </c:pt>
              <c:pt idx="9296">
                <c:v>18733.5</c:v>
              </c:pt>
              <c:pt idx="9297">
                <c:v>18733.5</c:v>
              </c:pt>
              <c:pt idx="9298">
                <c:v>18733.5</c:v>
              </c:pt>
              <c:pt idx="9299">
                <c:v>18733.5</c:v>
              </c:pt>
              <c:pt idx="9300">
                <c:v>18733.5</c:v>
              </c:pt>
              <c:pt idx="9301">
                <c:v>18733.5</c:v>
              </c:pt>
              <c:pt idx="9302">
                <c:v>18733.5</c:v>
              </c:pt>
              <c:pt idx="9303">
                <c:v>18733.5</c:v>
              </c:pt>
              <c:pt idx="9304">
                <c:v>18733.5</c:v>
              </c:pt>
              <c:pt idx="9305">
                <c:v>18733.5</c:v>
              </c:pt>
              <c:pt idx="9306">
                <c:v>18733.5</c:v>
              </c:pt>
              <c:pt idx="9307">
                <c:v>18733.5</c:v>
              </c:pt>
              <c:pt idx="9308">
                <c:v>18733.5</c:v>
              </c:pt>
              <c:pt idx="9309">
                <c:v>18733.5</c:v>
              </c:pt>
              <c:pt idx="9310">
                <c:v>18733.5</c:v>
              </c:pt>
              <c:pt idx="9311">
                <c:v>18733.5</c:v>
              </c:pt>
              <c:pt idx="9312">
                <c:v>18733.5</c:v>
              </c:pt>
              <c:pt idx="9313">
                <c:v>18733.5</c:v>
              </c:pt>
              <c:pt idx="9314">
                <c:v>18733.5</c:v>
              </c:pt>
              <c:pt idx="9315">
                <c:v>18733.5</c:v>
              </c:pt>
              <c:pt idx="9316">
                <c:v>18733.5</c:v>
              </c:pt>
              <c:pt idx="9317">
                <c:v>18733.5</c:v>
              </c:pt>
              <c:pt idx="9318">
                <c:v>18733.5</c:v>
              </c:pt>
              <c:pt idx="9319">
                <c:v>18733.5</c:v>
              </c:pt>
              <c:pt idx="9320">
                <c:v>18733.5</c:v>
              </c:pt>
              <c:pt idx="9321">
                <c:v>18733.5</c:v>
              </c:pt>
              <c:pt idx="9322">
                <c:v>18733.5</c:v>
              </c:pt>
              <c:pt idx="9323">
                <c:v>18733.5</c:v>
              </c:pt>
              <c:pt idx="9324">
                <c:v>18733.5</c:v>
              </c:pt>
              <c:pt idx="9325">
                <c:v>18733.5</c:v>
              </c:pt>
              <c:pt idx="9326">
                <c:v>18733.5</c:v>
              </c:pt>
              <c:pt idx="9327">
                <c:v>18733.5</c:v>
              </c:pt>
              <c:pt idx="9328">
                <c:v>18733.5</c:v>
              </c:pt>
              <c:pt idx="9329">
                <c:v>18733.5</c:v>
              </c:pt>
              <c:pt idx="9330">
                <c:v>18733.5</c:v>
              </c:pt>
              <c:pt idx="9331">
                <c:v>18733.5</c:v>
              </c:pt>
              <c:pt idx="9332">
                <c:v>18733.5</c:v>
              </c:pt>
              <c:pt idx="9333">
                <c:v>18733.5</c:v>
              </c:pt>
              <c:pt idx="9334">
                <c:v>18733.5</c:v>
              </c:pt>
              <c:pt idx="9335">
                <c:v>18562.5</c:v>
              </c:pt>
              <c:pt idx="9336">
                <c:v>18562.5</c:v>
              </c:pt>
              <c:pt idx="9337">
                <c:v>18562.5</c:v>
              </c:pt>
              <c:pt idx="9338">
                <c:v>18562.5</c:v>
              </c:pt>
              <c:pt idx="9339">
                <c:v>18562.5</c:v>
              </c:pt>
              <c:pt idx="9340">
                <c:v>18562.5</c:v>
              </c:pt>
              <c:pt idx="9341">
                <c:v>18562.5</c:v>
              </c:pt>
              <c:pt idx="9342">
                <c:v>18562.5</c:v>
              </c:pt>
              <c:pt idx="9343">
                <c:v>18562.5</c:v>
              </c:pt>
              <c:pt idx="9344">
                <c:v>18562.5</c:v>
              </c:pt>
              <c:pt idx="9345">
                <c:v>18562.5</c:v>
              </c:pt>
              <c:pt idx="9346">
                <c:v>18562.5</c:v>
              </c:pt>
              <c:pt idx="9347">
                <c:v>18562.5</c:v>
              </c:pt>
              <c:pt idx="9348">
                <c:v>18562.5</c:v>
              </c:pt>
              <c:pt idx="9349">
                <c:v>18562.5</c:v>
              </c:pt>
              <c:pt idx="9350">
                <c:v>18562.5</c:v>
              </c:pt>
              <c:pt idx="9351">
                <c:v>18562.5</c:v>
              </c:pt>
              <c:pt idx="9352">
                <c:v>18562.5</c:v>
              </c:pt>
              <c:pt idx="9353">
                <c:v>18562.5</c:v>
              </c:pt>
              <c:pt idx="9354">
                <c:v>18562.5</c:v>
              </c:pt>
              <c:pt idx="9355">
                <c:v>18562.5</c:v>
              </c:pt>
              <c:pt idx="9356">
                <c:v>18562.5</c:v>
              </c:pt>
              <c:pt idx="9357">
                <c:v>18562.5</c:v>
              </c:pt>
              <c:pt idx="9358">
                <c:v>18562.5</c:v>
              </c:pt>
              <c:pt idx="9359">
                <c:v>18562.5</c:v>
              </c:pt>
              <c:pt idx="9360">
                <c:v>18562.5</c:v>
              </c:pt>
              <c:pt idx="9361">
                <c:v>18562.5</c:v>
              </c:pt>
              <c:pt idx="9362">
                <c:v>18562.5</c:v>
              </c:pt>
              <c:pt idx="9363">
                <c:v>18562.5</c:v>
              </c:pt>
              <c:pt idx="9364">
                <c:v>18562.5</c:v>
              </c:pt>
              <c:pt idx="9365">
                <c:v>18562.5</c:v>
              </c:pt>
              <c:pt idx="9366">
                <c:v>18562.5</c:v>
              </c:pt>
              <c:pt idx="9367">
                <c:v>18562.5</c:v>
              </c:pt>
              <c:pt idx="9368">
                <c:v>18562.5</c:v>
              </c:pt>
              <c:pt idx="9369">
                <c:v>18562.5</c:v>
              </c:pt>
              <c:pt idx="9370">
                <c:v>18562.5</c:v>
              </c:pt>
              <c:pt idx="9371">
                <c:v>18562.5</c:v>
              </c:pt>
              <c:pt idx="9372">
                <c:v>18562.5</c:v>
              </c:pt>
              <c:pt idx="9373">
                <c:v>18562.5</c:v>
              </c:pt>
              <c:pt idx="9374">
                <c:v>18562.5</c:v>
              </c:pt>
              <c:pt idx="9375">
                <c:v>18562.5</c:v>
              </c:pt>
              <c:pt idx="9376">
                <c:v>18562.5</c:v>
              </c:pt>
              <c:pt idx="9377">
                <c:v>18562.5</c:v>
              </c:pt>
              <c:pt idx="9378">
                <c:v>18562.5</c:v>
              </c:pt>
              <c:pt idx="9379">
                <c:v>18562.5</c:v>
              </c:pt>
              <c:pt idx="9380">
                <c:v>18562.5</c:v>
              </c:pt>
              <c:pt idx="9381">
                <c:v>18562.5</c:v>
              </c:pt>
              <c:pt idx="9382">
                <c:v>18562.5</c:v>
              </c:pt>
              <c:pt idx="9383">
                <c:v>18562.5</c:v>
              </c:pt>
              <c:pt idx="9384">
                <c:v>18562.5</c:v>
              </c:pt>
              <c:pt idx="9385">
                <c:v>18562.5</c:v>
              </c:pt>
              <c:pt idx="9386">
                <c:v>18562.5</c:v>
              </c:pt>
              <c:pt idx="9387">
                <c:v>18562.5</c:v>
              </c:pt>
              <c:pt idx="9388">
                <c:v>18562.5</c:v>
              </c:pt>
              <c:pt idx="9389">
                <c:v>18562.5</c:v>
              </c:pt>
              <c:pt idx="9390">
                <c:v>18562.5</c:v>
              </c:pt>
              <c:pt idx="9391">
                <c:v>18562.5</c:v>
              </c:pt>
              <c:pt idx="9392">
                <c:v>18562.5</c:v>
              </c:pt>
              <c:pt idx="9393">
                <c:v>18562.5</c:v>
              </c:pt>
              <c:pt idx="9394">
                <c:v>18562.5</c:v>
              </c:pt>
              <c:pt idx="9395">
                <c:v>18562.5</c:v>
              </c:pt>
              <c:pt idx="9396">
                <c:v>18562.5</c:v>
              </c:pt>
              <c:pt idx="9397">
                <c:v>18562.5</c:v>
              </c:pt>
              <c:pt idx="9398">
                <c:v>18562.5</c:v>
              </c:pt>
              <c:pt idx="9399">
                <c:v>18562.5</c:v>
              </c:pt>
              <c:pt idx="9400">
                <c:v>18562.5</c:v>
              </c:pt>
              <c:pt idx="9401">
                <c:v>18562.5</c:v>
              </c:pt>
              <c:pt idx="9402">
                <c:v>18562.5</c:v>
              </c:pt>
              <c:pt idx="9403">
                <c:v>18562.5</c:v>
              </c:pt>
              <c:pt idx="9404">
                <c:v>18562.5</c:v>
              </c:pt>
              <c:pt idx="9405">
                <c:v>18562.5</c:v>
              </c:pt>
              <c:pt idx="9406">
                <c:v>18562.5</c:v>
              </c:pt>
              <c:pt idx="9407">
                <c:v>18562.5</c:v>
              </c:pt>
              <c:pt idx="9408">
                <c:v>18562.5</c:v>
              </c:pt>
              <c:pt idx="9409">
                <c:v>18562.5</c:v>
              </c:pt>
              <c:pt idx="9410">
                <c:v>18562.5</c:v>
              </c:pt>
              <c:pt idx="9411">
                <c:v>18562.5</c:v>
              </c:pt>
              <c:pt idx="9412">
                <c:v>18562.5</c:v>
              </c:pt>
              <c:pt idx="9413">
                <c:v>18562.5</c:v>
              </c:pt>
              <c:pt idx="9414">
                <c:v>18562.5</c:v>
              </c:pt>
              <c:pt idx="9415">
                <c:v>18562.5</c:v>
              </c:pt>
              <c:pt idx="9416">
                <c:v>18562.5</c:v>
              </c:pt>
              <c:pt idx="9417">
                <c:v>18562.5</c:v>
              </c:pt>
              <c:pt idx="9418">
                <c:v>18562.5</c:v>
              </c:pt>
              <c:pt idx="9419">
                <c:v>18562.5</c:v>
              </c:pt>
              <c:pt idx="9420">
                <c:v>18562.5</c:v>
              </c:pt>
              <c:pt idx="9421">
                <c:v>18562.5</c:v>
              </c:pt>
              <c:pt idx="9422">
                <c:v>18562.5</c:v>
              </c:pt>
              <c:pt idx="9423">
                <c:v>18562.5</c:v>
              </c:pt>
              <c:pt idx="9424">
                <c:v>18562.5</c:v>
              </c:pt>
              <c:pt idx="9425">
                <c:v>18562.5</c:v>
              </c:pt>
              <c:pt idx="9426">
                <c:v>18562.5</c:v>
              </c:pt>
              <c:pt idx="9427">
                <c:v>18562.5</c:v>
              </c:pt>
              <c:pt idx="9428">
                <c:v>18562.5</c:v>
              </c:pt>
              <c:pt idx="9429">
                <c:v>18562.5</c:v>
              </c:pt>
              <c:pt idx="9430">
                <c:v>18562.5</c:v>
              </c:pt>
              <c:pt idx="9431">
                <c:v>18562.5</c:v>
              </c:pt>
              <c:pt idx="9432">
                <c:v>18562.5</c:v>
              </c:pt>
              <c:pt idx="9433">
                <c:v>18562.5</c:v>
              </c:pt>
              <c:pt idx="9434">
                <c:v>18562.5</c:v>
              </c:pt>
              <c:pt idx="9435">
                <c:v>18562.5</c:v>
              </c:pt>
              <c:pt idx="9436">
                <c:v>18562.5</c:v>
              </c:pt>
              <c:pt idx="9437">
                <c:v>18562.5</c:v>
              </c:pt>
              <c:pt idx="9438">
                <c:v>18562.5</c:v>
              </c:pt>
              <c:pt idx="9439">
                <c:v>18562.5</c:v>
              </c:pt>
              <c:pt idx="9440">
                <c:v>18562.5</c:v>
              </c:pt>
              <c:pt idx="9441">
                <c:v>18562.5</c:v>
              </c:pt>
              <c:pt idx="9442">
                <c:v>18562.5</c:v>
              </c:pt>
              <c:pt idx="9443">
                <c:v>18562.5</c:v>
              </c:pt>
              <c:pt idx="9444">
                <c:v>18562.5</c:v>
              </c:pt>
              <c:pt idx="9445">
                <c:v>18562.5</c:v>
              </c:pt>
              <c:pt idx="9446">
                <c:v>18562.5</c:v>
              </c:pt>
              <c:pt idx="9447">
                <c:v>18562.5</c:v>
              </c:pt>
              <c:pt idx="9448">
                <c:v>18562.5</c:v>
              </c:pt>
              <c:pt idx="9449">
                <c:v>18562.5</c:v>
              </c:pt>
              <c:pt idx="9450">
                <c:v>18562.5</c:v>
              </c:pt>
              <c:pt idx="9451">
                <c:v>18562.5</c:v>
              </c:pt>
              <c:pt idx="9452">
                <c:v>18562.5</c:v>
              </c:pt>
              <c:pt idx="9453">
                <c:v>18562.5</c:v>
              </c:pt>
              <c:pt idx="9454">
                <c:v>18562.5</c:v>
              </c:pt>
              <c:pt idx="9455">
                <c:v>18562.5</c:v>
              </c:pt>
              <c:pt idx="9456">
                <c:v>18562.5</c:v>
              </c:pt>
              <c:pt idx="9457">
                <c:v>18562.5</c:v>
              </c:pt>
              <c:pt idx="9458">
                <c:v>18562.5</c:v>
              </c:pt>
              <c:pt idx="9459">
                <c:v>18562.5</c:v>
              </c:pt>
              <c:pt idx="9460">
                <c:v>18562.5</c:v>
              </c:pt>
              <c:pt idx="9461">
                <c:v>18562.5</c:v>
              </c:pt>
              <c:pt idx="9462">
                <c:v>18562.5</c:v>
              </c:pt>
              <c:pt idx="9463">
                <c:v>18562.5</c:v>
              </c:pt>
              <c:pt idx="9464">
                <c:v>18562.5</c:v>
              </c:pt>
              <c:pt idx="9465">
                <c:v>18562.5</c:v>
              </c:pt>
              <c:pt idx="9466">
                <c:v>18562.5</c:v>
              </c:pt>
              <c:pt idx="9467">
                <c:v>18562.5</c:v>
              </c:pt>
              <c:pt idx="9468">
                <c:v>18562.5</c:v>
              </c:pt>
              <c:pt idx="9469">
                <c:v>18562.5</c:v>
              </c:pt>
              <c:pt idx="9470">
                <c:v>18562.5</c:v>
              </c:pt>
              <c:pt idx="9471">
                <c:v>18562.5</c:v>
              </c:pt>
              <c:pt idx="9472">
                <c:v>18562.5</c:v>
              </c:pt>
              <c:pt idx="9473">
                <c:v>18562.5</c:v>
              </c:pt>
              <c:pt idx="9474">
                <c:v>18562.5</c:v>
              </c:pt>
              <c:pt idx="9475">
                <c:v>18562.5</c:v>
              </c:pt>
              <c:pt idx="9476">
                <c:v>18562.5</c:v>
              </c:pt>
              <c:pt idx="9477">
                <c:v>18562.5</c:v>
              </c:pt>
              <c:pt idx="9478">
                <c:v>18562.5</c:v>
              </c:pt>
              <c:pt idx="9479">
                <c:v>18562.5</c:v>
              </c:pt>
              <c:pt idx="9480">
                <c:v>18562.5</c:v>
              </c:pt>
              <c:pt idx="9481">
                <c:v>18562.5</c:v>
              </c:pt>
              <c:pt idx="9482">
                <c:v>18562.5</c:v>
              </c:pt>
              <c:pt idx="9483">
                <c:v>18562.5</c:v>
              </c:pt>
              <c:pt idx="9484">
                <c:v>18562.5</c:v>
              </c:pt>
              <c:pt idx="9485">
                <c:v>18562.5</c:v>
              </c:pt>
              <c:pt idx="9486">
                <c:v>18562.5</c:v>
              </c:pt>
              <c:pt idx="9487">
                <c:v>18562.5</c:v>
              </c:pt>
              <c:pt idx="9488">
                <c:v>18562.5</c:v>
              </c:pt>
              <c:pt idx="9489">
                <c:v>18562.5</c:v>
              </c:pt>
              <c:pt idx="9490">
                <c:v>18562.5</c:v>
              </c:pt>
              <c:pt idx="9491">
                <c:v>18562.5</c:v>
              </c:pt>
              <c:pt idx="9492">
                <c:v>17077.5</c:v>
              </c:pt>
              <c:pt idx="9493">
                <c:v>17077.5</c:v>
              </c:pt>
              <c:pt idx="9494">
                <c:v>17077.5</c:v>
              </c:pt>
              <c:pt idx="9495">
                <c:v>17077.5</c:v>
              </c:pt>
              <c:pt idx="9496">
                <c:v>17077.5</c:v>
              </c:pt>
              <c:pt idx="9497">
                <c:v>17077.5</c:v>
              </c:pt>
              <c:pt idx="9498">
                <c:v>17077.5</c:v>
              </c:pt>
              <c:pt idx="9499">
                <c:v>17077.5</c:v>
              </c:pt>
              <c:pt idx="9500">
                <c:v>17077.5</c:v>
              </c:pt>
              <c:pt idx="9501">
                <c:v>17077.5</c:v>
              </c:pt>
              <c:pt idx="9502">
                <c:v>17077.5</c:v>
              </c:pt>
              <c:pt idx="9503">
                <c:v>17077.5</c:v>
              </c:pt>
              <c:pt idx="9504">
                <c:v>17077.5</c:v>
              </c:pt>
              <c:pt idx="9505">
                <c:v>17077.5</c:v>
              </c:pt>
              <c:pt idx="9506">
                <c:v>17077.5</c:v>
              </c:pt>
              <c:pt idx="9507">
                <c:v>17077.5</c:v>
              </c:pt>
              <c:pt idx="9508">
                <c:v>17077.5</c:v>
              </c:pt>
              <c:pt idx="9509">
                <c:v>17077.5</c:v>
              </c:pt>
              <c:pt idx="9510">
                <c:v>17077.5</c:v>
              </c:pt>
              <c:pt idx="9511">
                <c:v>17077.5</c:v>
              </c:pt>
              <c:pt idx="9512">
                <c:v>17077.5</c:v>
              </c:pt>
              <c:pt idx="9513">
                <c:v>17077.5</c:v>
              </c:pt>
              <c:pt idx="9514">
                <c:v>17077.5</c:v>
              </c:pt>
              <c:pt idx="9515">
                <c:v>17077.5</c:v>
              </c:pt>
              <c:pt idx="9516">
                <c:v>17077.5</c:v>
              </c:pt>
              <c:pt idx="9517">
                <c:v>17077.5</c:v>
              </c:pt>
              <c:pt idx="9518">
                <c:v>17077.5</c:v>
              </c:pt>
              <c:pt idx="9519">
                <c:v>17077.5</c:v>
              </c:pt>
              <c:pt idx="9520">
                <c:v>17077.5</c:v>
              </c:pt>
              <c:pt idx="9521">
                <c:v>17077.5</c:v>
              </c:pt>
              <c:pt idx="9522">
                <c:v>17077.5</c:v>
              </c:pt>
              <c:pt idx="9523">
                <c:v>17077.5</c:v>
              </c:pt>
              <c:pt idx="9524">
                <c:v>17077.5</c:v>
              </c:pt>
              <c:pt idx="9525">
                <c:v>17077.5</c:v>
              </c:pt>
              <c:pt idx="9526">
                <c:v>17077.5</c:v>
              </c:pt>
              <c:pt idx="9527">
                <c:v>17077.5</c:v>
              </c:pt>
              <c:pt idx="9528">
                <c:v>17077.5</c:v>
              </c:pt>
              <c:pt idx="9529">
                <c:v>17077.5</c:v>
              </c:pt>
              <c:pt idx="9530">
                <c:v>17077.5</c:v>
              </c:pt>
              <c:pt idx="9531">
                <c:v>17077.5</c:v>
              </c:pt>
              <c:pt idx="9532">
                <c:v>17077.5</c:v>
              </c:pt>
              <c:pt idx="9533">
                <c:v>17077.5</c:v>
              </c:pt>
              <c:pt idx="9534">
                <c:v>17077.5</c:v>
              </c:pt>
              <c:pt idx="9535">
                <c:v>17077.5</c:v>
              </c:pt>
              <c:pt idx="9536">
                <c:v>17077.5</c:v>
              </c:pt>
              <c:pt idx="9537">
                <c:v>17077.5</c:v>
              </c:pt>
              <c:pt idx="9538">
                <c:v>17077.5</c:v>
              </c:pt>
              <c:pt idx="9539">
                <c:v>17077.5</c:v>
              </c:pt>
              <c:pt idx="9540">
                <c:v>17077.5</c:v>
              </c:pt>
              <c:pt idx="9541">
                <c:v>17077.5</c:v>
              </c:pt>
              <c:pt idx="9542">
                <c:v>17077.5</c:v>
              </c:pt>
              <c:pt idx="9543">
                <c:v>17077.5</c:v>
              </c:pt>
              <c:pt idx="9544">
                <c:v>17077.5</c:v>
              </c:pt>
              <c:pt idx="9545">
                <c:v>17077.5</c:v>
              </c:pt>
              <c:pt idx="9546">
                <c:v>17077.5</c:v>
              </c:pt>
              <c:pt idx="9547">
                <c:v>17077.5</c:v>
              </c:pt>
              <c:pt idx="9548">
                <c:v>17077.5</c:v>
              </c:pt>
              <c:pt idx="9549">
                <c:v>17077.5</c:v>
              </c:pt>
              <c:pt idx="9550">
                <c:v>17077.5</c:v>
              </c:pt>
              <c:pt idx="9551">
                <c:v>17077.5</c:v>
              </c:pt>
              <c:pt idx="9552">
                <c:v>17077.5</c:v>
              </c:pt>
              <c:pt idx="9553">
                <c:v>17077.5</c:v>
              </c:pt>
              <c:pt idx="9554">
                <c:v>17077.5</c:v>
              </c:pt>
              <c:pt idx="9555">
                <c:v>17077.5</c:v>
              </c:pt>
              <c:pt idx="9556">
                <c:v>17077.5</c:v>
              </c:pt>
              <c:pt idx="9557">
                <c:v>17077.5</c:v>
              </c:pt>
              <c:pt idx="9558">
                <c:v>17077.5</c:v>
              </c:pt>
              <c:pt idx="9559">
                <c:v>17077.5</c:v>
              </c:pt>
              <c:pt idx="9560">
                <c:v>17077.5</c:v>
              </c:pt>
              <c:pt idx="9561">
                <c:v>17077.5</c:v>
              </c:pt>
              <c:pt idx="9562">
                <c:v>17077.5</c:v>
              </c:pt>
              <c:pt idx="9563">
                <c:v>17077.5</c:v>
              </c:pt>
              <c:pt idx="9564">
                <c:v>17077.5</c:v>
              </c:pt>
              <c:pt idx="9565">
                <c:v>17077.5</c:v>
              </c:pt>
              <c:pt idx="9566">
                <c:v>17077.5</c:v>
              </c:pt>
              <c:pt idx="9567">
                <c:v>17077.5</c:v>
              </c:pt>
              <c:pt idx="9568">
                <c:v>17077.5</c:v>
              </c:pt>
              <c:pt idx="9569">
                <c:v>17077.5</c:v>
              </c:pt>
              <c:pt idx="9570">
                <c:v>17077.5</c:v>
              </c:pt>
              <c:pt idx="9571">
                <c:v>17077.5</c:v>
              </c:pt>
              <c:pt idx="9572">
                <c:v>17077.5</c:v>
              </c:pt>
              <c:pt idx="9573">
                <c:v>17077.5</c:v>
              </c:pt>
              <c:pt idx="9574">
                <c:v>17077.5</c:v>
              </c:pt>
              <c:pt idx="9575">
                <c:v>17077.5</c:v>
              </c:pt>
              <c:pt idx="9576">
                <c:v>17077.5</c:v>
              </c:pt>
              <c:pt idx="9577">
                <c:v>17077.5</c:v>
              </c:pt>
              <c:pt idx="9578">
                <c:v>17077.5</c:v>
              </c:pt>
              <c:pt idx="9579">
                <c:v>17077.5</c:v>
              </c:pt>
              <c:pt idx="9580">
                <c:v>17077.5</c:v>
              </c:pt>
              <c:pt idx="9581">
                <c:v>17077.5</c:v>
              </c:pt>
              <c:pt idx="9582">
                <c:v>17077.5</c:v>
              </c:pt>
              <c:pt idx="9583">
                <c:v>17077.5</c:v>
              </c:pt>
              <c:pt idx="9584">
                <c:v>17077.5</c:v>
              </c:pt>
              <c:pt idx="9585">
                <c:v>17077.5</c:v>
              </c:pt>
              <c:pt idx="9586">
                <c:v>17077.5</c:v>
              </c:pt>
              <c:pt idx="9587">
                <c:v>17077.5</c:v>
              </c:pt>
              <c:pt idx="9588">
                <c:v>17077.5</c:v>
              </c:pt>
              <c:pt idx="9589">
                <c:v>17077.5</c:v>
              </c:pt>
              <c:pt idx="9590">
                <c:v>17077.5</c:v>
              </c:pt>
              <c:pt idx="9591">
                <c:v>17077.5</c:v>
              </c:pt>
              <c:pt idx="9592">
                <c:v>17077.5</c:v>
              </c:pt>
              <c:pt idx="9593">
                <c:v>17077.5</c:v>
              </c:pt>
              <c:pt idx="9594">
                <c:v>17077.5</c:v>
              </c:pt>
              <c:pt idx="9595">
                <c:v>17077.5</c:v>
              </c:pt>
              <c:pt idx="9596">
                <c:v>17077.5</c:v>
              </c:pt>
              <c:pt idx="9597">
                <c:v>17077.5</c:v>
              </c:pt>
              <c:pt idx="9598">
                <c:v>17077.5</c:v>
              </c:pt>
              <c:pt idx="9599">
                <c:v>17077.5</c:v>
              </c:pt>
              <c:pt idx="9600">
                <c:v>17077.5</c:v>
              </c:pt>
              <c:pt idx="9601">
                <c:v>17077.5</c:v>
              </c:pt>
              <c:pt idx="9602">
                <c:v>17077.5</c:v>
              </c:pt>
              <c:pt idx="9603">
                <c:v>17077.5</c:v>
              </c:pt>
              <c:pt idx="9604">
                <c:v>17077.5</c:v>
              </c:pt>
              <c:pt idx="9605">
                <c:v>17077.5</c:v>
              </c:pt>
              <c:pt idx="9606">
                <c:v>17077.5</c:v>
              </c:pt>
              <c:pt idx="9607">
                <c:v>17077.5</c:v>
              </c:pt>
              <c:pt idx="9608">
                <c:v>17077.5</c:v>
              </c:pt>
              <c:pt idx="9609">
                <c:v>17077.5</c:v>
              </c:pt>
              <c:pt idx="9610">
                <c:v>17077.5</c:v>
              </c:pt>
              <c:pt idx="9611">
                <c:v>17077.5</c:v>
              </c:pt>
              <c:pt idx="9612">
                <c:v>17077.5</c:v>
              </c:pt>
              <c:pt idx="9613">
                <c:v>17077.5</c:v>
              </c:pt>
              <c:pt idx="9614">
                <c:v>17077.5</c:v>
              </c:pt>
              <c:pt idx="9615">
                <c:v>17077.5</c:v>
              </c:pt>
              <c:pt idx="9616">
                <c:v>17077.5</c:v>
              </c:pt>
              <c:pt idx="9617">
                <c:v>17077.5</c:v>
              </c:pt>
              <c:pt idx="9618">
                <c:v>17077.5</c:v>
              </c:pt>
              <c:pt idx="9619">
                <c:v>17077.5</c:v>
              </c:pt>
              <c:pt idx="9620">
                <c:v>17077.5</c:v>
              </c:pt>
              <c:pt idx="9621">
                <c:v>17077.5</c:v>
              </c:pt>
              <c:pt idx="9622">
                <c:v>17077.5</c:v>
              </c:pt>
              <c:pt idx="9623">
                <c:v>17077.5</c:v>
              </c:pt>
              <c:pt idx="9624">
                <c:v>17077.5</c:v>
              </c:pt>
              <c:pt idx="9625">
                <c:v>17077.5</c:v>
              </c:pt>
              <c:pt idx="9626">
                <c:v>17077.5</c:v>
              </c:pt>
              <c:pt idx="9627">
                <c:v>17077.5</c:v>
              </c:pt>
              <c:pt idx="9628">
                <c:v>17077.5</c:v>
              </c:pt>
              <c:pt idx="9629">
                <c:v>17077.5</c:v>
              </c:pt>
              <c:pt idx="9630">
                <c:v>17077.5</c:v>
              </c:pt>
              <c:pt idx="9631">
                <c:v>17077.5</c:v>
              </c:pt>
              <c:pt idx="9632">
                <c:v>17077.5</c:v>
              </c:pt>
              <c:pt idx="9633">
                <c:v>17077.5</c:v>
              </c:pt>
              <c:pt idx="9634">
                <c:v>17077.5</c:v>
              </c:pt>
              <c:pt idx="9635">
                <c:v>17077.5</c:v>
              </c:pt>
            </c:numLit>
          </c:val>
          <c:extLst>
            <c:ext xmlns:c16="http://schemas.microsoft.com/office/drawing/2014/chart" uri="{C3380CC4-5D6E-409C-BE32-E72D297353CC}">
              <c16:uniqueId val="{00000000-4505-4C38-9374-FB5E03D6B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86390088"/>
        <c:axId val="675489376"/>
      </c:barChart>
      <c:catAx>
        <c:axId val="686390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489376"/>
        <c:crosses val="autoZero"/>
        <c:auto val="1"/>
        <c:lblAlgn val="ctr"/>
        <c:lblOffset val="100"/>
        <c:noMultiLvlLbl val="0"/>
        <c:extLst/>
      </c:catAx>
      <c:valAx>
        <c:axId val="6754893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390088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D757-A8CD-4D8F-80A0-18972FAE31B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7930D-32A2-4F19-A72F-EA94089224A7}">
      <dgm:prSet phldrT="[Text]"/>
      <dgm:spPr/>
      <dgm:t>
        <a:bodyPr/>
        <a:lstStyle/>
        <a:p>
          <a:r>
            <a:rPr lang="en-US" dirty="0"/>
            <a:t>Costs</a:t>
          </a:r>
        </a:p>
      </dgm:t>
    </dgm:pt>
    <dgm:pt modelId="{F8EDA163-EE05-48A7-A377-14A9568C9F16}" type="parTrans" cxnId="{900584B4-C082-4185-AA75-F9760EC5D526}">
      <dgm:prSet/>
      <dgm:spPr/>
      <dgm:t>
        <a:bodyPr/>
        <a:lstStyle/>
        <a:p>
          <a:endParaRPr lang="en-US"/>
        </a:p>
      </dgm:t>
    </dgm:pt>
    <dgm:pt modelId="{8577E5D0-151E-495F-A85B-20F46EADFB4A}" type="sibTrans" cxnId="{900584B4-C082-4185-AA75-F9760EC5D526}">
      <dgm:prSet/>
      <dgm:spPr/>
      <dgm:t>
        <a:bodyPr/>
        <a:lstStyle/>
        <a:p>
          <a:endParaRPr lang="en-US"/>
        </a:p>
      </dgm:t>
    </dgm:pt>
    <dgm:pt modelId="{A4AA2103-CC8F-4EF4-8F83-B54F0C1BC232}">
      <dgm:prSet phldrT="[Text]"/>
      <dgm:spPr/>
      <dgm:t>
        <a:bodyPr/>
        <a:lstStyle/>
        <a:p>
          <a:r>
            <a:rPr lang="en-US" dirty="0"/>
            <a:t>Cost Per Mile</a:t>
          </a:r>
        </a:p>
      </dgm:t>
    </dgm:pt>
    <dgm:pt modelId="{8DBA4134-7DE3-4AE3-B230-1493CCB92A2C}" type="parTrans" cxnId="{B50E3690-1016-4916-89D1-F3BFCDAFB4AC}">
      <dgm:prSet/>
      <dgm:spPr/>
      <dgm:t>
        <a:bodyPr/>
        <a:lstStyle/>
        <a:p>
          <a:endParaRPr lang="en-US"/>
        </a:p>
      </dgm:t>
    </dgm:pt>
    <dgm:pt modelId="{CB844054-06DB-45F8-8BE0-671AB236DD1A}" type="sibTrans" cxnId="{B50E3690-1016-4916-89D1-F3BFCDAFB4AC}">
      <dgm:prSet/>
      <dgm:spPr/>
      <dgm:t>
        <a:bodyPr/>
        <a:lstStyle/>
        <a:p>
          <a:endParaRPr lang="en-US"/>
        </a:p>
      </dgm:t>
    </dgm:pt>
    <dgm:pt modelId="{BCFBD626-CD1A-4ECE-B498-65F41F1FE1E5}">
      <dgm:prSet phldrT="[Text]"/>
      <dgm:spPr/>
      <dgm:t>
        <a:bodyPr/>
        <a:lstStyle/>
        <a:p>
          <a:r>
            <a:rPr lang="en-US" dirty="0"/>
            <a:t>Cost Per Flight</a:t>
          </a:r>
        </a:p>
      </dgm:t>
    </dgm:pt>
    <dgm:pt modelId="{591AB4DE-5B7E-4D4E-991D-964D520481CC}" type="parTrans" cxnId="{C27977B9-E5B0-4710-B9A1-128B17ECAD13}">
      <dgm:prSet/>
      <dgm:spPr/>
      <dgm:t>
        <a:bodyPr/>
        <a:lstStyle/>
        <a:p>
          <a:endParaRPr lang="en-US"/>
        </a:p>
      </dgm:t>
    </dgm:pt>
    <dgm:pt modelId="{B77C4937-0D27-4477-AFD6-FE150770CDF7}" type="sibTrans" cxnId="{C27977B9-E5B0-4710-B9A1-128B17ECAD13}">
      <dgm:prSet/>
      <dgm:spPr/>
      <dgm:t>
        <a:bodyPr/>
        <a:lstStyle/>
        <a:p>
          <a:endParaRPr lang="en-US"/>
        </a:p>
      </dgm:t>
    </dgm:pt>
    <dgm:pt modelId="{3F1FCDB1-A9BF-4C4A-9705-A723FBFBEE8F}">
      <dgm:prSet phldrT="[Text]"/>
      <dgm:spPr/>
      <dgm:t>
        <a:bodyPr/>
        <a:lstStyle/>
        <a:p>
          <a:r>
            <a:rPr lang="en-US" dirty="0"/>
            <a:t>Revenues</a:t>
          </a:r>
        </a:p>
      </dgm:t>
    </dgm:pt>
    <dgm:pt modelId="{EF798E44-9C06-4F4E-BA15-147DAE7B4786}" type="parTrans" cxnId="{410808B5-B0DB-44B4-83F1-E1CD17F88E8A}">
      <dgm:prSet/>
      <dgm:spPr/>
      <dgm:t>
        <a:bodyPr/>
        <a:lstStyle/>
        <a:p>
          <a:endParaRPr lang="en-US"/>
        </a:p>
      </dgm:t>
    </dgm:pt>
    <dgm:pt modelId="{CAE0FBBD-C29E-431E-AA67-1FD986AFBE8C}" type="sibTrans" cxnId="{410808B5-B0DB-44B4-83F1-E1CD17F88E8A}">
      <dgm:prSet/>
      <dgm:spPr/>
      <dgm:t>
        <a:bodyPr/>
        <a:lstStyle/>
        <a:p>
          <a:endParaRPr lang="en-US"/>
        </a:p>
      </dgm:t>
    </dgm:pt>
    <dgm:pt modelId="{A209503A-566D-4C92-BE02-A17586C495AB}">
      <dgm:prSet phldrT="[Text]"/>
      <dgm:spPr/>
      <dgm:t>
        <a:bodyPr/>
        <a:lstStyle/>
        <a:p>
          <a:r>
            <a:rPr lang="en-US" dirty="0"/>
            <a:t>Revenue Per Mile</a:t>
          </a:r>
        </a:p>
      </dgm:t>
    </dgm:pt>
    <dgm:pt modelId="{8CB61247-9AAE-4E4D-AB5C-1B3781D58453}" type="parTrans" cxnId="{CD1E7E31-37DB-4FE5-BF3F-74E498F8B0C2}">
      <dgm:prSet/>
      <dgm:spPr/>
      <dgm:t>
        <a:bodyPr/>
        <a:lstStyle/>
        <a:p>
          <a:endParaRPr lang="en-US"/>
        </a:p>
      </dgm:t>
    </dgm:pt>
    <dgm:pt modelId="{A1A198F6-46EA-4D26-BF36-1C4C0A19BD70}" type="sibTrans" cxnId="{CD1E7E31-37DB-4FE5-BF3F-74E498F8B0C2}">
      <dgm:prSet/>
      <dgm:spPr/>
      <dgm:t>
        <a:bodyPr/>
        <a:lstStyle/>
        <a:p>
          <a:endParaRPr lang="en-US"/>
        </a:p>
      </dgm:t>
    </dgm:pt>
    <dgm:pt modelId="{452702A8-98E3-4A46-9B77-0699A3F1D687}">
      <dgm:prSet phldrT="[Text]"/>
      <dgm:spPr/>
      <dgm:t>
        <a:bodyPr/>
        <a:lstStyle/>
        <a:p>
          <a:r>
            <a:rPr lang="en-US" dirty="0"/>
            <a:t>Revenue Per Flight</a:t>
          </a:r>
        </a:p>
      </dgm:t>
    </dgm:pt>
    <dgm:pt modelId="{8E2FA163-1258-4E9E-B2F2-EDE07A18BDBF}" type="parTrans" cxnId="{2CC82D3C-59BF-4116-8A92-510EC5FB31D8}">
      <dgm:prSet/>
      <dgm:spPr/>
      <dgm:t>
        <a:bodyPr/>
        <a:lstStyle/>
        <a:p>
          <a:endParaRPr lang="en-US"/>
        </a:p>
      </dgm:t>
    </dgm:pt>
    <dgm:pt modelId="{1FE006AA-E238-4005-A253-E00E47C9BD9F}" type="sibTrans" cxnId="{2CC82D3C-59BF-4116-8A92-510EC5FB31D8}">
      <dgm:prSet/>
      <dgm:spPr/>
      <dgm:t>
        <a:bodyPr/>
        <a:lstStyle/>
        <a:p>
          <a:endParaRPr lang="en-US"/>
        </a:p>
      </dgm:t>
    </dgm:pt>
    <dgm:pt modelId="{B9BD1775-8D52-4498-A3B2-85BC5D6ED1F9}">
      <dgm:prSet phldrT="[Text]"/>
      <dgm:spPr/>
      <dgm:t>
        <a:bodyPr/>
        <a:lstStyle/>
        <a:p>
          <a:r>
            <a:rPr lang="en-US" dirty="0"/>
            <a:t>Ticket Prices</a:t>
          </a:r>
        </a:p>
      </dgm:t>
    </dgm:pt>
    <dgm:pt modelId="{37B2CAC5-E865-49F5-BE2F-13AD6E81CFA0}" type="parTrans" cxnId="{9F3BDB68-84B3-42E7-9A6E-13CEF2DA835B}">
      <dgm:prSet/>
      <dgm:spPr/>
      <dgm:t>
        <a:bodyPr/>
        <a:lstStyle/>
        <a:p>
          <a:endParaRPr lang="en-US"/>
        </a:p>
      </dgm:t>
    </dgm:pt>
    <dgm:pt modelId="{DFE25A72-AC7B-43E8-80C4-CFE43DED738D}" type="sibTrans" cxnId="{9F3BDB68-84B3-42E7-9A6E-13CEF2DA835B}">
      <dgm:prSet/>
      <dgm:spPr/>
      <dgm:t>
        <a:bodyPr/>
        <a:lstStyle/>
        <a:p>
          <a:endParaRPr lang="en-US"/>
        </a:p>
      </dgm:t>
    </dgm:pt>
    <dgm:pt modelId="{3569D1A6-3147-44BB-AF13-21083AF54C0B}" type="pres">
      <dgm:prSet presAssocID="{4EDFD757-A8CD-4D8F-80A0-18972FAE31B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B6D11CD-488C-4714-BD96-D2D20CC0185C}" type="pres">
      <dgm:prSet presAssocID="{4EDFD757-A8CD-4D8F-80A0-18972FAE31B9}" presName="dummyMaxCanvas" presStyleCnt="0"/>
      <dgm:spPr/>
    </dgm:pt>
    <dgm:pt modelId="{2F9D9144-06D4-4643-A883-6F7275E3E025}" type="pres">
      <dgm:prSet presAssocID="{4EDFD757-A8CD-4D8F-80A0-18972FAE31B9}" presName="parentComposite" presStyleCnt="0"/>
      <dgm:spPr/>
    </dgm:pt>
    <dgm:pt modelId="{A08BB221-3307-40E8-881B-A9AB0293ACB2}" type="pres">
      <dgm:prSet presAssocID="{4EDFD757-A8CD-4D8F-80A0-18972FAE31B9}" presName="parent1" presStyleLbl="alignAccFollowNode1" presStyleIdx="0" presStyleCnt="4">
        <dgm:presLayoutVars>
          <dgm:chMax val="4"/>
        </dgm:presLayoutVars>
      </dgm:prSet>
      <dgm:spPr/>
    </dgm:pt>
    <dgm:pt modelId="{1CF2FFF7-4F40-4AE0-A672-22F1005FC28F}" type="pres">
      <dgm:prSet presAssocID="{4EDFD757-A8CD-4D8F-80A0-18972FAE31B9}" presName="parent2" presStyleLbl="alignAccFollowNode1" presStyleIdx="1" presStyleCnt="4">
        <dgm:presLayoutVars>
          <dgm:chMax val="4"/>
        </dgm:presLayoutVars>
      </dgm:prSet>
      <dgm:spPr/>
    </dgm:pt>
    <dgm:pt modelId="{0503FBE6-50DA-45A3-AD0F-819B70289954}" type="pres">
      <dgm:prSet presAssocID="{4EDFD757-A8CD-4D8F-80A0-18972FAE31B9}" presName="childrenComposite" presStyleCnt="0"/>
      <dgm:spPr/>
    </dgm:pt>
    <dgm:pt modelId="{0D578BD1-AC93-46E6-BFB1-C8C4FED19520}" type="pres">
      <dgm:prSet presAssocID="{4EDFD757-A8CD-4D8F-80A0-18972FAE31B9}" presName="dummyMaxCanvas_ChildArea" presStyleCnt="0"/>
      <dgm:spPr/>
    </dgm:pt>
    <dgm:pt modelId="{0A58A10E-DE33-4B0D-B57A-21DF9F4D3E46}" type="pres">
      <dgm:prSet presAssocID="{4EDFD757-A8CD-4D8F-80A0-18972FAE31B9}" presName="fulcrum" presStyleLbl="alignAccFollowNode1" presStyleIdx="2" presStyleCnt="4"/>
      <dgm:spPr/>
    </dgm:pt>
    <dgm:pt modelId="{5916C5B6-314F-46E6-A15A-1190A258F017}" type="pres">
      <dgm:prSet presAssocID="{4EDFD757-A8CD-4D8F-80A0-18972FAE31B9}" presName="balance_23" presStyleLbl="alignAccFollowNode1" presStyleIdx="3" presStyleCnt="4">
        <dgm:presLayoutVars>
          <dgm:bulletEnabled val="1"/>
        </dgm:presLayoutVars>
      </dgm:prSet>
      <dgm:spPr/>
    </dgm:pt>
    <dgm:pt modelId="{2A832B83-4DD3-4F05-8FDE-50471EA3C475}" type="pres">
      <dgm:prSet presAssocID="{4EDFD757-A8CD-4D8F-80A0-18972FAE31B9}" presName="right_23_1" presStyleLbl="node1" presStyleIdx="0" presStyleCnt="5">
        <dgm:presLayoutVars>
          <dgm:bulletEnabled val="1"/>
        </dgm:presLayoutVars>
      </dgm:prSet>
      <dgm:spPr/>
    </dgm:pt>
    <dgm:pt modelId="{269F497E-98B5-43BE-BEC6-818D196B1B70}" type="pres">
      <dgm:prSet presAssocID="{4EDFD757-A8CD-4D8F-80A0-18972FAE31B9}" presName="right_23_2" presStyleLbl="node1" presStyleIdx="1" presStyleCnt="5">
        <dgm:presLayoutVars>
          <dgm:bulletEnabled val="1"/>
        </dgm:presLayoutVars>
      </dgm:prSet>
      <dgm:spPr/>
    </dgm:pt>
    <dgm:pt modelId="{ECE993AA-7309-45E0-9DA4-3B0FE234469F}" type="pres">
      <dgm:prSet presAssocID="{4EDFD757-A8CD-4D8F-80A0-18972FAE31B9}" presName="right_23_3" presStyleLbl="node1" presStyleIdx="2" presStyleCnt="5">
        <dgm:presLayoutVars>
          <dgm:bulletEnabled val="1"/>
        </dgm:presLayoutVars>
      </dgm:prSet>
      <dgm:spPr/>
    </dgm:pt>
    <dgm:pt modelId="{FFB128F8-FF1A-4FA1-8D0A-E1700C3B741D}" type="pres">
      <dgm:prSet presAssocID="{4EDFD757-A8CD-4D8F-80A0-18972FAE31B9}" presName="left_23_1" presStyleLbl="node1" presStyleIdx="3" presStyleCnt="5">
        <dgm:presLayoutVars>
          <dgm:bulletEnabled val="1"/>
        </dgm:presLayoutVars>
      </dgm:prSet>
      <dgm:spPr/>
    </dgm:pt>
    <dgm:pt modelId="{D31F9652-8AD2-4DA3-813D-F78ABED6F309}" type="pres">
      <dgm:prSet presAssocID="{4EDFD757-A8CD-4D8F-80A0-18972FAE31B9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7F428F03-451C-454B-A114-A7434B2D28FC}" type="presOf" srcId="{8F97930D-32A2-4F19-A72F-EA94089224A7}" destId="{A08BB221-3307-40E8-881B-A9AB0293ACB2}" srcOrd="0" destOrd="0" presId="urn:microsoft.com/office/officeart/2005/8/layout/balance1"/>
    <dgm:cxn modelId="{572E8C0B-893F-45F6-884C-41BF24843BF8}" type="presOf" srcId="{4EDFD757-A8CD-4D8F-80A0-18972FAE31B9}" destId="{3569D1A6-3147-44BB-AF13-21083AF54C0B}" srcOrd="0" destOrd="0" presId="urn:microsoft.com/office/officeart/2005/8/layout/balance1"/>
    <dgm:cxn modelId="{160F102D-50F2-4D7C-A20B-E70FEFC11FE9}" type="presOf" srcId="{BCFBD626-CD1A-4ECE-B498-65F41F1FE1E5}" destId="{D31F9652-8AD2-4DA3-813D-F78ABED6F309}" srcOrd="0" destOrd="0" presId="urn:microsoft.com/office/officeart/2005/8/layout/balance1"/>
    <dgm:cxn modelId="{CD1E7E31-37DB-4FE5-BF3F-74E498F8B0C2}" srcId="{3F1FCDB1-A9BF-4C4A-9705-A723FBFBEE8F}" destId="{A209503A-566D-4C92-BE02-A17586C495AB}" srcOrd="0" destOrd="0" parTransId="{8CB61247-9AAE-4E4D-AB5C-1B3781D58453}" sibTransId="{A1A198F6-46EA-4D26-BF36-1C4C0A19BD70}"/>
    <dgm:cxn modelId="{2CC82D3C-59BF-4116-8A92-510EC5FB31D8}" srcId="{3F1FCDB1-A9BF-4C4A-9705-A723FBFBEE8F}" destId="{452702A8-98E3-4A46-9B77-0699A3F1D687}" srcOrd="1" destOrd="0" parTransId="{8E2FA163-1258-4E9E-B2F2-EDE07A18BDBF}" sibTransId="{1FE006AA-E238-4005-A253-E00E47C9BD9F}"/>
    <dgm:cxn modelId="{9F3BDB68-84B3-42E7-9A6E-13CEF2DA835B}" srcId="{3F1FCDB1-A9BF-4C4A-9705-A723FBFBEE8F}" destId="{B9BD1775-8D52-4498-A3B2-85BC5D6ED1F9}" srcOrd="2" destOrd="0" parTransId="{37B2CAC5-E865-49F5-BE2F-13AD6E81CFA0}" sibTransId="{DFE25A72-AC7B-43E8-80C4-CFE43DED738D}"/>
    <dgm:cxn modelId="{CDF34051-6C08-4C8E-9437-4872379B2E7B}" type="presOf" srcId="{B9BD1775-8D52-4498-A3B2-85BC5D6ED1F9}" destId="{ECE993AA-7309-45E0-9DA4-3B0FE234469F}" srcOrd="0" destOrd="0" presId="urn:microsoft.com/office/officeart/2005/8/layout/balance1"/>
    <dgm:cxn modelId="{503B9D73-7CEB-4EC5-9BBB-A28C0DC3E970}" type="presOf" srcId="{A209503A-566D-4C92-BE02-A17586C495AB}" destId="{2A832B83-4DD3-4F05-8FDE-50471EA3C475}" srcOrd="0" destOrd="0" presId="urn:microsoft.com/office/officeart/2005/8/layout/balance1"/>
    <dgm:cxn modelId="{B50E3690-1016-4916-89D1-F3BFCDAFB4AC}" srcId="{8F97930D-32A2-4F19-A72F-EA94089224A7}" destId="{A4AA2103-CC8F-4EF4-8F83-B54F0C1BC232}" srcOrd="0" destOrd="0" parTransId="{8DBA4134-7DE3-4AE3-B230-1493CCB92A2C}" sibTransId="{CB844054-06DB-45F8-8BE0-671AB236DD1A}"/>
    <dgm:cxn modelId="{0FEF2393-7B68-4682-9EEC-C172B79D9693}" type="presOf" srcId="{452702A8-98E3-4A46-9B77-0699A3F1D687}" destId="{269F497E-98B5-43BE-BEC6-818D196B1B70}" srcOrd="0" destOrd="0" presId="urn:microsoft.com/office/officeart/2005/8/layout/balance1"/>
    <dgm:cxn modelId="{900584B4-C082-4185-AA75-F9760EC5D526}" srcId="{4EDFD757-A8CD-4D8F-80A0-18972FAE31B9}" destId="{8F97930D-32A2-4F19-A72F-EA94089224A7}" srcOrd="0" destOrd="0" parTransId="{F8EDA163-EE05-48A7-A377-14A9568C9F16}" sibTransId="{8577E5D0-151E-495F-A85B-20F46EADFB4A}"/>
    <dgm:cxn modelId="{410808B5-B0DB-44B4-83F1-E1CD17F88E8A}" srcId="{4EDFD757-A8CD-4D8F-80A0-18972FAE31B9}" destId="{3F1FCDB1-A9BF-4C4A-9705-A723FBFBEE8F}" srcOrd="1" destOrd="0" parTransId="{EF798E44-9C06-4F4E-BA15-147DAE7B4786}" sibTransId="{CAE0FBBD-C29E-431E-AA67-1FD986AFBE8C}"/>
    <dgm:cxn modelId="{C27977B9-E5B0-4710-B9A1-128B17ECAD13}" srcId="{8F97930D-32A2-4F19-A72F-EA94089224A7}" destId="{BCFBD626-CD1A-4ECE-B498-65F41F1FE1E5}" srcOrd="1" destOrd="0" parTransId="{591AB4DE-5B7E-4D4E-991D-964D520481CC}" sibTransId="{B77C4937-0D27-4477-AFD6-FE150770CDF7}"/>
    <dgm:cxn modelId="{778811C2-3552-46CD-A5A4-7FA48648AF97}" type="presOf" srcId="{A4AA2103-CC8F-4EF4-8F83-B54F0C1BC232}" destId="{FFB128F8-FF1A-4FA1-8D0A-E1700C3B741D}" srcOrd="0" destOrd="0" presId="urn:microsoft.com/office/officeart/2005/8/layout/balance1"/>
    <dgm:cxn modelId="{B83B17E9-E76A-4E1F-A828-A033B7732D76}" type="presOf" srcId="{3F1FCDB1-A9BF-4C4A-9705-A723FBFBEE8F}" destId="{1CF2FFF7-4F40-4AE0-A672-22F1005FC28F}" srcOrd="0" destOrd="0" presId="urn:microsoft.com/office/officeart/2005/8/layout/balance1"/>
    <dgm:cxn modelId="{C394E1C2-E2DC-405E-8A26-16F10706FC49}" type="presParOf" srcId="{3569D1A6-3147-44BB-AF13-21083AF54C0B}" destId="{AB6D11CD-488C-4714-BD96-D2D20CC0185C}" srcOrd="0" destOrd="0" presId="urn:microsoft.com/office/officeart/2005/8/layout/balance1"/>
    <dgm:cxn modelId="{C3EBB6BD-5FA1-4881-849E-6D511C7F209E}" type="presParOf" srcId="{3569D1A6-3147-44BB-AF13-21083AF54C0B}" destId="{2F9D9144-06D4-4643-A883-6F7275E3E025}" srcOrd="1" destOrd="0" presId="urn:microsoft.com/office/officeart/2005/8/layout/balance1"/>
    <dgm:cxn modelId="{D44DFD41-D4C2-4E6B-AE59-2A1661674600}" type="presParOf" srcId="{2F9D9144-06D4-4643-A883-6F7275E3E025}" destId="{A08BB221-3307-40E8-881B-A9AB0293ACB2}" srcOrd="0" destOrd="0" presId="urn:microsoft.com/office/officeart/2005/8/layout/balance1"/>
    <dgm:cxn modelId="{572B10BB-2D2A-4D35-9725-D05355FFEC40}" type="presParOf" srcId="{2F9D9144-06D4-4643-A883-6F7275E3E025}" destId="{1CF2FFF7-4F40-4AE0-A672-22F1005FC28F}" srcOrd="1" destOrd="0" presId="urn:microsoft.com/office/officeart/2005/8/layout/balance1"/>
    <dgm:cxn modelId="{15A16436-0542-4BA1-BBC2-80B62F65A0E8}" type="presParOf" srcId="{3569D1A6-3147-44BB-AF13-21083AF54C0B}" destId="{0503FBE6-50DA-45A3-AD0F-819B70289954}" srcOrd="2" destOrd="0" presId="urn:microsoft.com/office/officeart/2005/8/layout/balance1"/>
    <dgm:cxn modelId="{511A1353-D434-4B66-B953-F3DB67EE004A}" type="presParOf" srcId="{0503FBE6-50DA-45A3-AD0F-819B70289954}" destId="{0D578BD1-AC93-46E6-BFB1-C8C4FED19520}" srcOrd="0" destOrd="0" presId="urn:microsoft.com/office/officeart/2005/8/layout/balance1"/>
    <dgm:cxn modelId="{3D1337C3-0A1E-4B84-9C78-8B77814F3AAF}" type="presParOf" srcId="{0503FBE6-50DA-45A3-AD0F-819B70289954}" destId="{0A58A10E-DE33-4B0D-B57A-21DF9F4D3E46}" srcOrd="1" destOrd="0" presId="urn:microsoft.com/office/officeart/2005/8/layout/balance1"/>
    <dgm:cxn modelId="{BE4A9377-B866-4475-83D9-7083FD82EAAA}" type="presParOf" srcId="{0503FBE6-50DA-45A3-AD0F-819B70289954}" destId="{5916C5B6-314F-46E6-A15A-1190A258F017}" srcOrd="2" destOrd="0" presId="urn:microsoft.com/office/officeart/2005/8/layout/balance1"/>
    <dgm:cxn modelId="{695702EB-7F69-40DF-9317-DDE3CDB48319}" type="presParOf" srcId="{0503FBE6-50DA-45A3-AD0F-819B70289954}" destId="{2A832B83-4DD3-4F05-8FDE-50471EA3C475}" srcOrd="3" destOrd="0" presId="urn:microsoft.com/office/officeart/2005/8/layout/balance1"/>
    <dgm:cxn modelId="{3A13CA12-6EB2-43AA-BC3B-54187F998584}" type="presParOf" srcId="{0503FBE6-50DA-45A3-AD0F-819B70289954}" destId="{269F497E-98B5-43BE-BEC6-818D196B1B70}" srcOrd="4" destOrd="0" presId="urn:microsoft.com/office/officeart/2005/8/layout/balance1"/>
    <dgm:cxn modelId="{CFC3AE96-7863-43B7-85C3-471B2FD67BC1}" type="presParOf" srcId="{0503FBE6-50DA-45A3-AD0F-819B70289954}" destId="{ECE993AA-7309-45E0-9DA4-3B0FE234469F}" srcOrd="5" destOrd="0" presId="urn:microsoft.com/office/officeart/2005/8/layout/balance1"/>
    <dgm:cxn modelId="{0429981F-7331-4D11-A4A2-F8A5049F61B1}" type="presParOf" srcId="{0503FBE6-50DA-45A3-AD0F-819B70289954}" destId="{FFB128F8-FF1A-4FA1-8D0A-E1700C3B741D}" srcOrd="6" destOrd="0" presId="urn:microsoft.com/office/officeart/2005/8/layout/balance1"/>
    <dgm:cxn modelId="{EA0A45EB-306A-4CAA-A438-FFD2AA7A6D10}" type="presParOf" srcId="{0503FBE6-50DA-45A3-AD0F-819B70289954}" destId="{D31F9652-8AD2-4DA3-813D-F78ABED6F30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B0B89-03B9-4578-B1C9-15F983D515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1F243-C622-4042-A929-806A26C85758}">
      <dgm:prSet phldrT="[Text]"/>
      <dgm:spPr/>
      <dgm:t>
        <a:bodyPr/>
        <a:lstStyle/>
        <a:p>
          <a:r>
            <a:rPr lang="en-US" b="1" i="0" u="none" dirty="0"/>
            <a:t>New Route </a:t>
          </a:r>
          <a:br>
            <a:rPr lang="en-US" b="1" i="0" u="none" dirty="0"/>
          </a:br>
          <a:r>
            <a:rPr lang="en-US" b="1" i="0" u="none" dirty="0"/>
            <a:t>(ORD-ATL) </a:t>
          </a:r>
          <a:endParaRPr lang="en-US" dirty="0"/>
        </a:p>
      </dgm:t>
    </dgm:pt>
    <dgm:pt modelId="{726C4F8C-5E81-47B1-B485-D6852471A103}" type="parTrans" cxnId="{7179CDE0-8DD6-4A1D-9C5C-94E73C7A76A6}">
      <dgm:prSet/>
      <dgm:spPr/>
      <dgm:t>
        <a:bodyPr/>
        <a:lstStyle/>
        <a:p>
          <a:endParaRPr lang="en-US"/>
        </a:p>
      </dgm:t>
    </dgm:pt>
    <dgm:pt modelId="{B14622EA-4189-4A86-BC13-EB1978C46B9C}" type="sibTrans" cxnId="{7179CDE0-8DD6-4A1D-9C5C-94E73C7A76A6}">
      <dgm:prSet/>
      <dgm:spPr/>
      <dgm:t>
        <a:bodyPr/>
        <a:lstStyle/>
        <a:p>
          <a:endParaRPr lang="en-US"/>
        </a:p>
      </dgm:t>
    </dgm:pt>
    <dgm:pt modelId="{50891C32-6603-4873-916E-BCF2669566EC}">
      <dgm:prSet phldrT="[Text]"/>
      <dgm:spPr/>
      <dgm:t>
        <a:bodyPr/>
        <a:lstStyle/>
        <a:p>
          <a:r>
            <a:rPr lang="en-US" b="0" i="0" u="none" dirty="0"/>
            <a:t>$275,630</a:t>
          </a:r>
          <a:endParaRPr lang="en-US" dirty="0"/>
        </a:p>
      </dgm:t>
    </dgm:pt>
    <dgm:pt modelId="{EB0A7F7A-78EB-46DA-A2FE-83412A52CCB6}" type="parTrans" cxnId="{EAFEA1CE-ECFC-441F-9C5B-780FDFC24D66}">
      <dgm:prSet/>
      <dgm:spPr/>
      <dgm:t>
        <a:bodyPr/>
        <a:lstStyle/>
        <a:p>
          <a:endParaRPr lang="en-US"/>
        </a:p>
      </dgm:t>
    </dgm:pt>
    <dgm:pt modelId="{088D7972-9EF3-41BC-8F25-6CFF7E512DC3}" type="sibTrans" cxnId="{EAFEA1CE-ECFC-441F-9C5B-780FDFC24D66}">
      <dgm:prSet/>
      <dgm:spPr/>
      <dgm:t>
        <a:bodyPr/>
        <a:lstStyle/>
        <a:p>
          <a:endParaRPr lang="en-US"/>
        </a:p>
      </dgm:t>
    </dgm:pt>
    <dgm:pt modelId="{B8556866-39CC-4DAA-BBCD-779736A9CB02}">
      <dgm:prSet phldrT="[Text]"/>
      <dgm:spPr/>
      <dgm:t>
        <a:bodyPr/>
        <a:lstStyle/>
        <a:p>
          <a:r>
            <a:rPr lang="en-US" b="1" i="0" u="none" dirty="0"/>
            <a:t>More Flights for existing routes </a:t>
          </a:r>
          <a:endParaRPr lang="en-US" dirty="0"/>
        </a:p>
      </dgm:t>
    </dgm:pt>
    <dgm:pt modelId="{881491BF-7911-48E1-95FE-8A1A18EDD6AD}" type="parTrans" cxnId="{82B72221-79BD-4D58-89D2-518EC1130C2F}">
      <dgm:prSet/>
      <dgm:spPr/>
      <dgm:t>
        <a:bodyPr/>
        <a:lstStyle/>
        <a:p>
          <a:endParaRPr lang="en-US"/>
        </a:p>
      </dgm:t>
    </dgm:pt>
    <dgm:pt modelId="{C5613F3C-41B6-4BAC-A04F-9CB7BDA8BCC0}" type="sibTrans" cxnId="{82B72221-79BD-4D58-89D2-518EC1130C2F}">
      <dgm:prSet/>
      <dgm:spPr/>
      <dgm:t>
        <a:bodyPr/>
        <a:lstStyle/>
        <a:p>
          <a:endParaRPr lang="en-US"/>
        </a:p>
      </dgm:t>
    </dgm:pt>
    <dgm:pt modelId="{740DE2AF-2440-4F79-A470-F8D3F1B4D4F5}">
      <dgm:prSet phldrT="[Text]"/>
      <dgm:spPr/>
      <dgm:t>
        <a:bodyPr/>
        <a:lstStyle/>
        <a:p>
          <a:r>
            <a:rPr lang="en-US" b="0" i="0" u="none" dirty="0"/>
            <a:t>$2,943,234</a:t>
          </a:r>
          <a:endParaRPr lang="en-US" dirty="0"/>
        </a:p>
      </dgm:t>
    </dgm:pt>
    <dgm:pt modelId="{97FA3BA0-B12A-412E-B349-026349D57893}" type="parTrans" cxnId="{853F1C11-F3C2-43F8-A226-540B00F30CC1}">
      <dgm:prSet/>
      <dgm:spPr/>
      <dgm:t>
        <a:bodyPr/>
        <a:lstStyle/>
        <a:p>
          <a:endParaRPr lang="en-US"/>
        </a:p>
      </dgm:t>
    </dgm:pt>
    <dgm:pt modelId="{209F17C8-E65E-43F3-A7DC-A4E27C2F996D}" type="sibTrans" cxnId="{853F1C11-F3C2-43F8-A226-540B00F30CC1}">
      <dgm:prSet/>
      <dgm:spPr/>
      <dgm:t>
        <a:bodyPr/>
        <a:lstStyle/>
        <a:p>
          <a:endParaRPr lang="en-US"/>
        </a:p>
      </dgm:t>
    </dgm:pt>
    <dgm:pt modelId="{D97574AD-4D09-4AE7-98FC-262F7D82C426}">
      <dgm:prSet phldrT="[Text]"/>
      <dgm:spPr/>
      <dgm:t>
        <a:bodyPr/>
        <a:lstStyle/>
        <a:p>
          <a:r>
            <a:rPr lang="en-US" b="1" i="0" u="none" dirty="0"/>
            <a:t>Technology Investment </a:t>
          </a:r>
          <a:endParaRPr lang="en-US" dirty="0"/>
        </a:p>
      </dgm:t>
    </dgm:pt>
    <dgm:pt modelId="{698F05F8-38EC-484A-A5BE-4174AE91143A}" type="parTrans" cxnId="{E0BE31FF-B0D4-4A92-95D8-D5AD51EAFA89}">
      <dgm:prSet/>
      <dgm:spPr/>
      <dgm:t>
        <a:bodyPr/>
        <a:lstStyle/>
        <a:p>
          <a:endParaRPr lang="en-US"/>
        </a:p>
      </dgm:t>
    </dgm:pt>
    <dgm:pt modelId="{40A32243-C1C5-4AD1-AD8E-CBE0E59D74A4}" type="sibTrans" cxnId="{E0BE31FF-B0D4-4A92-95D8-D5AD51EAFA89}">
      <dgm:prSet/>
      <dgm:spPr/>
      <dgm:t>
        <a:bodyPr/>
        <a:lstStyle/>
        <a:p>
          <a:endParaRPr lang="en-US"/>
        </a:p>
      </dgm:t>
    </dgm:pt>
    <dgm:pt modelId="{B510904C-8083-411A-AA37-840F0F471CA7}">
      <dgm:prSet phldrT="[Text]"/>
      <dgm:spPr/>
      <dgm:t>
        <a:bodyPr/>
        <a:lstStyle/>
        <a:p>
          <a:r>
            <a:rPr lang="en-US" b="0" i="0" u="none" dirty="0"/>
            <a:t>$824,594</a:t>
          </a:r>
          <a:endParaRPr lang="en-US" dirty="0"/>
        </a:p>
      </dgm:t>
    </dgm:pt>
    <dgm:pt modelId="{B10D2E7B-22B1-4532-91A4-3A425282B49A}" type="parTrans" cxnId="{390B8AA6-2000-4CB0-ADAF-CA27343A3A06}">
      <dgm:prSet/>
      <dgm:spPr/>
      <dgm:t>
        <a:bodyPr/>
        <a:lstStyle/>
        <a:p>
          <a:endParaRPr lang="en-US"/>
        </a:p>
      </dgm:t>
    </dgm:pt>
    <dgm:pt modelId="{C88F57C6-42BE-4B62-BA44-36A37266D5CE}" type="sibTrans" cxnId="{390B8AA6-2000-4CB0-ADAF-CA27343A3A06}">
      <dgm:prSet/>
      <dgm:spPr/>
      <dgm:t>
        <a:bodyPr/>
        <a:lstStyle/>
        <a:p>
          <a:endParaRPr lang="en-US"/>
        </a:p>
      </dgm:t>
    </dgm:pt>
    <dgm:pt modelId="{61FBC254-E0BC-444D-A680-C980F2FAB433}">
      <dgm:prSet/>
      <dgm:spPr/>
      <dgm:t>
        <a:bodyPr/>
        <a:lstStyle/>
        <a:p>
          <a:r>
            <a:rPr lang="en-US" b="1" i="0" u="none"/>
            <a:t>More Sales Reps </a:t>
          </a:r>
          <a:endParaRPr lang="en-US"/>
        </a:p>
      </dgm:t>
    </dgm:pt>
    <dgm:pt modelId="{960DFE1D-9C03-4276-8F07-5AB073D8008E}" type="parTrans" cxnId="{C846BF54-88B2-4279-B46E-2B01774CABFB}">
      <dgm:prSet/>
      <dgm:spPr/>
      <dgm:t>
        <a:bodyPr/>
        <a:lstStyle/>
        <a:p>
          <a:endParaRPr lang="en-US"/>
        </a:p>
      </dgm:t>
    </dgm:pt>
    <dgm:pt modelId="{1FF77592-87C4-407B-B8E8-DC9554030EC3}" type="sibTrans" cxnId="{C846BF54-88B2-4279-B46E-2B01774CABFB}">
      <dgm:prSet/>
      <dgm:spPr/>
      <dgm:t>
        <a:bodyPr/>
        <a:lstStyle/>
        <a:p>
          <a:endParaRPr lang="en-US"/>
        </a:p>
      </dgm:t>
    </dgm:pt>
    <dgm:pt modelId="{1EAC039B-7856-494D-9ABB-1F667EDBFC31}">
      <dgm:prSet/>
      <dgm:spPr/>
      <dgm:t>
        <a:bodyPr/>
        <a:lstStyle/>
        <a:p>
          <a:r>
            <a:rPr lang="en-US" b="0" i="0" u="none" dirty="0"/>
            <a:t>$2,840,045</a:t>
          </a:r>
          <a:endParaRPr lang="en-US" dirty="0"/>
        </a:p>
      </dgm:t>
    </dgm:pt>
    <dgm:pt modelId="{0CE06CCA-DED3-4578-9DE4-B247D5B061D4}" type="parTrans" cxnId="{D17B33EB-438D-44CF-BFCB-31B1B5EB06F6}">
      <dgm:prSet/>
      <dgm:spPr/>
      <dgm:t>
        <a:bodyPr/>
        <a:lstStyle/>
        <a:p>
          <a:endParaRPr lang="en-US"/>
        </a:p>
      </dgm:t>
    </dgm:pt>
    <dgm:pt modelId="{418E5A9B-97D9-4904-9FE0-27413A97E619}" type="sibTrans" cxnId="{D17B33EB-438D-44CF-BFCB-31B1B5EB06F6}">
      <dgm:prSet/>
      <dgm:spPr/>
      <dgm:t>
        <a:bodyPr/>
        <a:lstStyle/>
        <a:p>
          <a:endParaRPr lang="en-US"/>
        </a:p>
      </dgm:t>
    </dgm:pt>
    <dgm:pt modelId="{3F4ED75E-F482-49AC-8A3C-CF898E24DCB8}">
      <dgm:prSet/>
      <dgm:spPr/>
      <dgm:t>
        <a:bodyPr/>
        <a:lstStyle/>
        <a:p>
          <a:r>
            <a:rPr lang="en-US" b="1" i="0" u="none"/>
            <a:t>Process Improvement Plan </a:t>
          </a:r>
          <a:endParaRPr lang="en-US"/>
        </a:p>
      </dgm:t>
    </dgm:pt>
    <dgm:pt modelId="{C8FBFBA5-BD05-4462-AFDB-EC6122B6F141}" type="parTrans" cxnId="{82F48E4E-CEA1-45E7-AC2A-24271828D44D}">
      <dgm:prSet/>
      <dgm:spPr/>
      <dgm:t>
        <a:bodyPr/>
        <a:lstStyle/>
        <a:p>
          <a:endParaRPr lang="en-US"/>
        </a:p>
      </dgm:t>
    </dgm:pt>
    <dgm:pt modelId="{83D2C584-F585-468B-BB26-6AA472D04B99}" type="sibTrans" cxnId="{82F48E4E-CEA1-45E7-AC2A-24271828D44D}">
      <dgm:prSet/>
      <dgm:spPr/>
      <dgm:t>
        <a:bodyPr/>
        <a:lstStyle/>
        <a:p>
          <a:endParaRPr lang="en-US"/>
        </a:p>
      </dgm:t>
    </dgm:pt>
    <dgm:pt modelId="{CD87B3BA-E68D-4708-A5FB-A2F7BA865706}">
      <dgm:prSet/>
      <dgm:spPr/>
      <dgm:t>
        <a:bodyPr/>
        <a:lstStyle/>
        <a:p>
          <a:r>
            <a:rPr lang="en-US" b="0" i="0" u="none" dirty="0"/>
            <a:t>$1,224,404</a:t>
          </a:r>
          <a:endParaRPr lang="en-US" dirty="0"/>
        </a:p>
      </dgm:t>
    </dgm:pt>
    <dgm:pt modelId="{68F99530-D7BF-44E9-BEE4-F980AE62BD3C}" type="parTrans" cxnId="{AC2B7B42-8F24-4EB7-8167-4E5422247000}">
      <dgm:prSet/>
      <dgm:spPr/>
      <dgm:t>
        <a:bodyPr/>
        <a:lstStyle/>
        <a:p>
          <a:endParaRPr lang="en-US"/>
        </a:p>
      </dgm:t>
    </dgm:pt>
    <dgm:pt modelId="{C0B03E92-7210-406A-B121-D9CF26D1A221}" type="sibTrans" cxnId="{AC2B7B42-8F24-4EB7-8167-4E5422247000}">
      <dgm:prSet/>
      <dgm:spPr/>
      <dgm:t>
        <a:bodyPr/>
        <a:lstStyle/>
        <a:p>
          <a:endParaRPr lang="en-US"/>
        </a:p>
      </dgm:t>
    </dgm:pt>
    <dgm:pt modelId="{89F3EEA3-459F-4F00-9596-BF15CD92F28A}" type="pres">
      <dgm:prSet presAssocID="{4DCB0B89-03B9-4578-B1C9-15F983D51523}" presName="Name0" presStyleCnt="0">
        <dgm:presLayoutVars>
          <dgm:dir/>
          <dgm:animLvl val="lvl"/>
          <dgm:resizeHandles val="exact"/>
        </dgm:presLayoutVars>
      </dgm:prSet>
      <dgm:spPr/>
    </dgm:pt>
    <dgm:pt modelId="{8CE372F2-4CC0-460F-B4D9-115D855A6B96}" type="pres">
      <dgm:prSet presAssocID="{62B1F243-C622-4042-A929-806A26C85758}" presName="composite" presStyleCnt="0"/>
      <dgm:spPr/>
    </dgm:pt>
    <dgm:pt modelId="{929D4373-CC73-4F35-B344-F9EECF297785}" type="pres">
      <dgm:prSet presAssocID="{62B1F243-C622-4042-A929-806A26C8575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442C3A-0072-401E-824A-8F222D2F29AE}" type="pres">
      <dgm:prSet presAssocID="{62B1F243-C622-4042-A929-806A26C85758}" presName="desTx" presStyleLbl="alignAccFollowNode1" presStyleIdx="0" presStyleCnt="5">
        <dgm:presLayoutVars>
          <dgm:bulletEnabled val="1"/>
        </dgm:presLayoutVars>
      </dgm:prSet>
      <dgm:spPr/>
    </dgm:pt>
    <dgm:pt modelId="{4B886C9A-1DF6-4E11-82DF-533E46DDFE0B}" type="pres">
      <dgm:prSet presAssocID="{B14622EA-4189-4A86-BC13-EB1978C46B9C}" presName="space" presStyleCnt="0"/>
      <dgm:spPr/>
    </dgm:pt>
    <dgm:pt modelId="{574D4409-70B6-48A4-B91F-B496570FCEE5}" type="pres">
      <dgm:prSet presAssocID="{B8556866-39CC-4DAA-BBCD-779736A9CB02}" presName="composite" presStyleCnt="0"/>
      <dgm:spPr/>
    </dgm:pt>
    <dgm:pt modelId="{96B8A416-2905-46B6-9F4E-6575AA257FD7}" type="pres">
      <dgm:prSet presAssocID="{B8556866-39CC-4DAA-BBCD-779736A9CB0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81B547A-C87D-4905-B300-7F59FA63360B}" type="pres">
      <dgm:prSet presAssocID="{B8556866-39CC-4DAA-BBCD-779736A9CB02}" presName="desTx" presStyleLbl="alignAccFollowNode1" presStyleIdx="1" presStyleCnt="5">
        <dgm:presLayoutVars>
          <dgm:bulletEnabled val="1"/>
        </dgm:presLayoutVars>
      </dgm:prSet>
      <dgm:spPr/>
    </dgm:pt>
    <dgm:pt modelId="{8B3D8E44-3E06-43F5-B3E2-A3274DAF990E}" type="pres">
      <dgm:prSet presAssocID="{C5613F3C-41B6-4BAC-A04F-9CB7BDA8BCC0}" presName="space" presStyleCnt="0"/>
      <dgm:spPr/>
    </dgm:pt>
    <dgm:pt modelId="{731305AA-A626-4322-B162-932A61D8E24F}" type="pres">
      <dgm:prSet presAssocID="{D97574AD-4D09-4AE7-98FC-262F7D82C426}" presName="composite" presStyleCnt="0"/>
      <dgm:spPr/>
    </dgm:pt>
    <dgm:pt modelId="{34AADC3B-B2F2-4BB6-8275-2A9563CE045E}" type="pres">
      <dgm:prSet presAssocID="{D97574AD-4D09-4AE7-98FC-262F7D82C42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136DF00-FAEF-49C1-8619-C8BCD016B800}" type="pres">
      <dgm:prSet presAssocID="{D97574AD-4D09-4AE7-98FC-262F7D82C426}" presName="desTx" presStyleLbl="alignAccFollowNode1" presStyleIdx="2" presStyleCnt="5">
        <dgm:presLayoutVars>
          <dgm:bulletEnabled val="1"/>
        </dgm:presLayoutVars>
      </dgm:prSet>
      <dgm:spPr/>
    </dgm:pt>
    <dgm:pt modelId="{28A7796E-67E6-49EC-8A16-37BFD01EB2F1}" type="pres">
      <dgm:prSet presAssocID="{40A32243-C1C5-4AD1-AD8E-CBE0E59D74A4}" presName="space" presStyleCnt="0"/>
      <dgm:spPr/>
    </dgm:pt>
    <dgm:pt modelId="{A697B6D8-0836-4974-B8C0-3A1A52B58CB4}" type="pres">
      <dgm:prSet presAssocID="{61FBC254-E0BC-444D-A680-C980F2FAB433}" presName="composite" presStyleCnt="0"/>
      <dgm:spPr/>
    </dgm:pt>
    <dgm:pt modelId="{17CD0426-7359-45E1-933F-9E762C897DB9}" type="pres">
      <dgm:prSet presAssocID="{61FBC254-E0BC-444D-A680-C980F2FAB43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7B0CF2E-969E-4159-A1BD-CE0522A16BEE}" type="pres">
      <dgm:prSet presAssocID="{61FBC254-E0BC-444D-A680-C980F2FAB433}" presName="desTx" presStyleLbl="alignAccFollowNode1" presStyleIdx="3" presStyleCnt="5">
        <dgm:presLayoutVars>
          <dgm:bulletEnabled val="1"/>
        </dgm:presLayoutVars>
      </dgm:prSet>
      <dgm:spPr/>
    </dgm:pt>
    <dgm:pt modelId="{489598EC-DE68-483C-8CFE-20334915C013}" type="pres">
      <dgm:prSet presAssocID="{1FF77592-87C4-407B-B8E8-DC9554030EC3}" presName="space" presStyleCnt="0"/>
      <dgm:spPr/>
    </dgm:pt>
    <dgm:pt modelId="{72CBB8D9-B473-448E-B80A-8DBC68BD2751}" type="pres">
      <dgm:prSet presAssocID="{3F4ED75E-F482-49AC-8A3C-CF898E24DCB8}" presName="composite" presStyleCnt="0"/>
      <dgm:spPr/>
    </dgm:pt>
    <dgm:pt modelId="{F034FC74-4EC7-4A60-B77D-39FEF1F41150}" type="pres">
      <dgm:prSet presAssocID="{3F4ED75E-F482-49AC-8A3C-CF898E24DC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4339CB8-BAF3-4F06-B273-3C24DB720C81}" type="pres">
      <dgm:prSet presAssocID="{3F4ED75E-F482-49AC-8A3C-CF898E24DCB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53F1C11-F3C2-43F8-A226-540B00F30CC1}" srcId="{B8556866-39CC-4DAA-BBCD-779736A9CB02}" destId="{740DE2AF-2440-4F79-A470-F8D3F1B4D4F5}" srcOrd="0" destOrd="0" parTransId="{97FA3BA0-B12A-412E-B349-026349D57893}" sibTransId="{209F17C8-E65E-43F3-A7DC-A4E27C2F996D}"/>
    <dgm:cxn modelId="{82B72221-79BD-4D58-89D2-518EC1130C2F}" srcId="{4DCB0B89-03B9-4578-B1C9-15F983D51523}" destId="{B8556866-39CC-4DAA-BBCD-779736A9CB02}" srcOrd="1" destOrd="0" parTransId="{881491BF-7911-48E1-95FE-8A1A18EDD6AD}" sibTransId="{C5613F3C-41B6-4BAC-A04F-9CB7BDA8BCC0}"/>
    <dgm:cxn modelId="{5D50212E-BFA8-4DBB-BAF9-9918162538EE}" type="presOf" srcId="{B8556866-39CC-4DAA-BBCD-779736A9CB02}" destId="{96B8A416-2905-46B6-9F4E-6575AA257FD7}" srcOrd="0" destOrd="0" presId="urn:microsoft.com/office/officeart/2005/8/layout/hList1"/>
    <dgm:cxn modelId="{4DB1BC33-BF31-4699-A382-17DC7D3DA028}" type="presOf" srcId="{1EAC039B-7856-494D-9ABB-1F667EDBFC31}" destId="{D7B0CF2E-969E-4159-A1BD-CE0522A16BEE}" srcOrd="0" destOrd="0" presId="urn:microsoft.com/office/officeart/2005/8/layout/hList1"/>
    <dgm:cxn modelId="{632AAE3A-E1B6-47EC-A7C4-9E697AF1BF51}" type="presOf" srcId="{740DE2AF-2440-4F79-A470-F8D3F1B4D4F5}" destId="{881B547A-C87D-4905-B300-7F59FA63360B}" srcOrd="0" destOrd="0" presId="urn:microsoft.com/office/officeart/2005/8/layout/hList1"/>
    <dgm:cxn modelId="{AC2B7B42-8F24-4EB7-8167-4E5422247000}" srcId="{3F4ED75E-F482-49AC-8A3C-CF898E24DCB8}" destId="{CD87B3BA-E68D-4708-A5FB-A2F7BA865706}" srcOrd="0" destOrd="0" parTransId="{68F99530-D7BF-44E9-BEE4-F980AE62BD3C}" sibTransId="{C0B03E92-7210-406A-B121-D9CF26D1A221}"/>
    <dgm:cxn modelId="{A75C5D64-8E77-4603-8079-94DC72A12C38}" type="presOf" srcId="{61FBC254-E0BC-444D-A680-C980F2FAB433}" destId="{17CD0426-7359-45E1-933F-9E762C897DB9}" srcOrd="0" destOrd="0" presId="urn:microsoft.com/office/officeart/2005/8/layout/hList1"/>
    <dgm:cxn modelId="{82F48E4E-CEA1-45E7-AC2A-24271828D44D}" srcId="{4DCB0B89-03B9-4578-B1C9-15F983D51523}" destId="{3F4ED75E-F482-49AC-8A3C-CF898E24DCB8}" srcOrd="4" destOrd="0" parTransId="{C8FBFBA5-BD05-4462-AFDB-EC6122B6F141}" sibTransId="{83D2C584-F585-468B-BB26-6AA472D04B99}"/>
    <dgm:cxn modelId="{C846BF54-88B2-4279-B46E-2B01774CABFB}" srcId="{4DCB0B89-03B9-4578-B1C9-15F983D51523}" destId="{61FBC254-E0BC-444D-A680-C980F2FAB433}" srcOrd="3" destOrd="0" parTransId="{960DFE1D-9C03-4276-8F07-5AB073D8008E}" sibTransId="{1FF77592-87C4-407B-B8E8-DC9554030EC3}"/>
    <dgm:cxn modelId="{69368094-2CAB-4985-A1E4-1D9815777175}" type="presOf" srcId="{62B1F243-C622-4042-A929-806A26C85758}" destId="{929D4373-CC73-4F35-B344-F9EECF297785}" srcOrd="0" destOrd="0" presId="urn:microsoft.com/office/officeart/2005/8/layout/hList1"/>
    <dgm:cxn modelId="{390B8AA6-2000-4CB0-ADAF-CA27343A3A06}" srcId="{D97574AD-4D09-4AE7-98FC-262F7D82C426}" destId="{B510904C-8083-411A-AA37-840F0F471CA7}" srcOrd="0" destOrd="0" parTransId="{B10D2E7B-22B1-4532-91A4-3A425282B49A}" sibTransId="{C88F57C6-42BE-4B62-BA44-36A37266D5CE}"/>
    <dgm:cxn modelId="{196C82C0-EAC6-412C-AC30-DCA70B9D7D81}" type="presOf" srcId="{CD87B3BA-E68D-4708-A5FB-A2F7BA865706}" destId="{44339CB8-BAF3-4F06-B273-3C24DB720C81}" srcOrd="0" destOrd="0" presId="urn:microsoft.com/office/officeart/2005/8/layout/hList1"/>
    <dgm:cxn modelId="{D16F3AC3-678D-4FD4-A19D-D845B13CA15C}" type="presOf" srcId="{D97574AD-4D09-4AE7-98FC-262F7D82C426}" destId="{34AADC3B-B2F2-4BB6-8275-2A9563CE045E}" srcOrd="0" destOrd="0" presId="urn:microsoft.com/office/officeart/2005/8/layout/hList1"/>
    <dgm:cxn modelId="{455B9CC5-5BFA-46AB-AABA-AB5EAB0B449B}" type="presOf" srcId="{4DCB0B89-03B9-4578-B1C9-15F983D51523}" destId="{89F3EEA3-459F-4F00-9596-BF15CD92F28A}" srcOrd="0" destOrd="0" presId="urn:microsoft.com/office/officeart/2005/8/layout/hList1"/>
    <dgm:cxn modelId="{EAFEA1CE-ECFC-441F-9C5B-780FDFC24D66}" srcId="{62B1F243-C622-4042-A929-806A26C85758}" destId="{50891C32-6603-4873-916E-BCF2669566EC}" srcOrd="0" destOrd="0" parTransId="{EB0A7F7A-78EB-46DA-A2FE-83412A52CCB6}" sibTransId="{088D7972-9EF3-41BC-8F25-6CFF7E512DC3}"/>
    <dgm:cxn modelId="{D94B2FD2-D17F-4603-BCF6-82A56B016F78}" type="presOf" srcId="{B510904C-8083-411A-AA37-840F0F471CA7}" destId="{A136DF00-FAEF-49C1-8619-C8BCD016B800}" srcOrd="0" destOrd="0" presId="urn:microsoft.com/office/officeart/2005/8/layout/hList1"/>
    <dgm:cxn modelId="{7179CDE0-8DD6-4A1D-9C5C-94E73C7A76A6}" srcId="{4DCB0B89-03B9-4578-B1C9-15F983D51523}" destId="{62B1F243-C622-4042-A929-806A26C85758}" srcOrd="0" destOrd="0" parTransId="{726C4F8C-5E81-47B1-B485-D6852471A103}" sibTransId="{B14622EA-4189-4A86-BC13-EB1978C46B9C}"/>
    <dgm:cxn modelId="{DE37D1E0-35A5-4AF8-AD40-267BD4E2D287}" type="presOf" srcId="{50891C32-6603-4873-916E-BCF2669566EC}" destId="{86442C3A-0072-401E-824A-8F222D2F29AE}" srcOrd="0" destOrd="0" presId="urn:microsoft.com/office/officeart/2005/8/layout/hList1"/>
    <dgm:cxn modelId="{D17B33EB-438D-44CF-BFCB-31B1B5EB06F6}" srcId="{61FBC254-E0BC-444D-A680-C980F2FAB433}" destId="{1EAC039B-7856-494D-9ABB-1F667EDBFC31}" srcOrd="0" destOrd="0" parTransId="{0CE06CCA-DED3-4578-9DE4-B247D5B061D4}" sibTransId="{418E5A9B-97D9-4904-9FE0-27413A97E619}"/>
    <dgm:cxn modelId="{164EAAF6-70F3-49D5-89DA-35950AB9A0C7}" type="presOf" srcId="{3F4ED75E-F482-49AC-8A3C-CF898E24DCB8}" destId="{F034FC74-4EC7-4A60-B77D-39FEF1F41150}" srcOrd="0" destOrd="0" presId="urn:microsoft.com/office/officeart/2005/8/layout/hList1"/>
    <dgm:cxn modelId="{E0BE31FF-B0D4-4A92-95D8-D5AD51EAFA89}" srcId="{4DCB0B89-03B9-4578-B1C9-15F983D51523}" destId="{D97574AD-4D09-4AE7-98FC-262F7D82C426}" srcOrd="2" destOrd="0" parTransId="{698F05F8-38EC-484A-A5BE-4174AE91143A}" sibTransId="{40A32243-C1C5-4AD1-AD8E-CBE0E59D74A4}"/>
    <dgm:cxn modelId="{4C159B26-2FFE-4AB1-AFC9-11276480CFC0}" type="presParOf" srcId="{89F3EEA3-459F-4F00-9596-BF15CD92F28A}" destId="{8CE372F2-4CC0-460F-B4D9-115D855A6B96}" srcOrd="0" destOrd="0" presId="urn:microsoft.com/office/officeart/2005/8/layout/hList1"/>
    <dgm:cxn modelId="{C608AC2F-FF73-4F9A-B3A4-252A5EE47DB2}" type="presParOf" srcId="{8CE372F2-4CC0-460F-B4D9-115D855A6B96}" destId="{929D4373-CC73-4F35-B344-F9EECF297785}" srcOrd="0" destOrd="0" presId="urn:microsoft.com/office/officeart/2005/8/layout/hList1"/>
    <dgm:cxn modelId="{BD23D8D4-602D-40CD-9D60-B1967C4FAD42}" type="presParOf" srcId="{8CE372F2-4CC0-460F-B4D9-115D855A6B96}" destId="{86442C3A-0072-401E-824A-8F222D2F29AE}" srcOrd="1" destOrd="0" presId="urn:microsoft.com/office/officeart/2005/8/layout/hList1"/>
    <dgm:cxn modelId="{11EDFBFC-729B-4FE8-A99E-89DCEB0BCEB5}" type="presParOf" srcId="{89F3EEA3-459F-4F00-9596-BF15CD92F28A}" destId="{4B886C9A-1DF6-4E11-82DF-533E46DDFE0B}" srcOrd="1" destOrd="0" presId="urn:microsoft.com/office/officeart/2005/8/layout/hList1"/>
    <dgm:cxn modelId="{BD84451E-0B41-4036-81F5-F645967DB98B}" type="presParOf" srcId="{89F3EEA3-459F-4F00-9596-BF15CD92F28A}" destId="{574D4409-70B6-48A4-B91F-B496570FCEE5}" srcOrd="2" destOrd="0" presId="urn:microsoft.com/office/officeart/2005/8/layout/hList1"/>
    <dgm:cxn modelId="{312840F9-F0D2-4DB1-9A2F-BBF083D394FC}" type="presParOf" srcId="{574D4409-70B6-48A4-B91F-B496570FCEE5}" destId="{96B8A416-2905-46B6-9F4E-6575AA257FD7}" srcOrd="0" destOrd="0" presId="urn:microsoft.com/office/officeart/2005/8/layout/hList1"/>
    <dgm:cxn modelId="{5A4F21D1-22AA-4980-9DC1-84DB949FE32D}" type="presParOf" srcId="{574D4409-70B6-48A4-B91F-B496570FCEE5}" destId="{881B547A-C87D-4905-B300-7F59FA63360B}" srcOrd="1" destOrd="0" presId="urn:microsoft.com/office/officeart/2005/8/layout/hList1"/>
    <dgm:cxn modelId="{C0587C7E-849F-4CA0-B12D-5C4DCDBFC7A2}" type="presParOf" srcId="{89F3EEA3-459F-4F00-9596-BF15CD92F28A}" destId="{8B3D8E44-3E06-43F5-B3E2-A3274DAF990E}" srcOrd="3" destOrd="0" presId="urn:microsoft.com/office/officeart/2005/8/layout/hList1"/>
    <dgm:cxn modelId="{351CA268-5A18-4A19-BDBB-7A30C67D2A9C}" type="presParOf" srcId="{89F3EEA3-459F-4F00-9596-BF15CD92F28A}" destId="{731305AA-A626-4322-B162-932A61D8E24F}" srcOrd="4" destOrd="0" presId="urn:microsoft.com/office/officeart/2005/8/layout/hList1"/>
    <dgm:cxn modelId="{9F2AC892-E3F1-4ECB-9EF1-AC02F6ACC3ED}" type="presParOf" srcId="{731305AA-A626-4322-B162-932A61D8E24F}" destId="{34AADC3B-B2F2-4BB6-8275-2A9563CE045E}" srcOrd="0" destOrd="0" presId="urn:microsoft.com/office/officeart/2005/8/layout/hList1"/>
    <dgm:cxn modelId="{F5700DBC-2F1B-44D0-845E-02A7E810EC12}" type="presParOf" srcId="{731305AA-A626-4322-B162-932A61D8E24F}" destId="{A136DF00-FAEF-49C1-8619-C8BCD016B800}" srcOrd="1" destOrd="0" presId="urn:microsoft.com/office/officeart/2005/8/layout/hList1"/>
    <dgm:cxn modelId="{68092CBD-96D5-4256-BFD6-310685BBEA7B}" type="presParOf" srcId="{89F3EEA3-459F-4F00-9596-BF15CD92F28A}" destId="{28A7796E-67E6-49EC-8A16-37BFD01EB2F1}" srcOrd="5" destOrd="0" presId="urn:microsoft.com/office/officeart/2005/8/layout/hList1"/>
    <dgm:cxn modelId="{03A9D15D-CD2E-448E-903C-F4FF1895DD6B}" type="presParOf" srcId="{89F3EEA3-459F-4F00-9596-BF15CD92F28A}" destId="{A697B6D8-0836-4974-B8C0-3A1A52B58CB4}" srcOrd="6" destOrd="0" presId="urn:microsoft.com/office/officeart/2005/8/layout/hList1"/>
    <dgm:cxn modelId="{2468314D-6CFA-41AC-9E61-F43BE23A316A}" type="presParOf" srcId="{A697B6D8-0836-4974-B8C0-3A1A52B58CB4}" destId="{17CD0426-7359-45E1-933F-9E762C897DB9}" srcOrd="0" destOrd="0" presId="urn:microsoft.com/office/officeart/2005/8/layout/hList1"/>
    <dgm:cxn modelId="{6BD51872-5DFC-47AD-804B-EAA18FD03474}" type="presParOf" srcId="{A697B6D8-0836-4974-B8C0-3A1A52B58CB4}" destId="{D7B0CF2E-969E-4159-A1BD-CE0522A16BEE}" srcOrd="1" destOrd="0" presId="urn:microsoft.com/office/officeart/2005/8/layout/hList1"/>
    <dgm:cxn modelId="{E0698647-9B91-44D8-B09B-7D044ABD1FCE}" type="presParOf" srcId="{89F3EEA3-459F-4F00-9596-BF15CD92F28A}" destId="{489598EC-DE68-483C-8CFE-20334915C013}" srcOrd="7" destOrd="0" presId="urn:microsoft.com/office/officeart/2005/8/layout/hList1"/>
    <dgm:cxn modelId="{B4D471CF-49B5-4F4F-8432-1A01B09093C3}" type="presParOf" srcId="{89F3EEA3-459F-4F00-9596-BF15CD92F28A}" destId="{72CBB8D9-B473-448E-B80A-8DBC68BD2751}" srcOrd="8" destOrd="0" presId="urn:microsoft.com/office/officeart/2005/8/layout/hList1"/>
    <dgm:cxn modelId="{20A53E84-3890-4DD0-96C8-FC8B0F5C4594}" type="presParOf" srcId="{72CBB8D9-B473-448E-B80A-8DBC68BD2751}" destId="{F034FC74-4EC7-4A60-B77D-39FEF1F41150}" srcOrd="0" destOrd="0" presId="urn:microsoft.com/office/officeart/2005/8/layout/hList1"/>
    <dgm:cxn modelId="{F824219D-0176-4DB6-B294-782196A7A625}" type="presParOf" srcId="{72CBB8D9-B473-448E-B80A-8DBC68BD2751}" destId="{44339CB8-BAF3-4F06-B273-3C24DB720C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B0B89-03B9-4578-B1C9-15F983D515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1F243-C622-4042-A929-806A26C85758}">
      <dgm:prSet phldrT="[Text]"/>
      <dgm:spPr/>
      <dgm:t>
        <a:bodyPr/>
        <a:lstStyle/>
        <a:p>
          <a:r>
            <a:rPr lang="en-US" b="1" i="0" u="none" dirty="0"/>
            <a:t>New Route </a:t>
          </a:r>
          <a:br>
            <a:rPr lang="en-US" b="1" i="0" u="none" dirty="0"/>
          </a:br>
          <a:r>
            <a:rPr lang="en-US" b="1" i="0" u="none" dirty="0"/>
            <a:t>(ORD-ATL) </a:t>
          </a:r>
          <a:endParaRPr lang="en-US" dirty="0"/>
        </a:p>
      </dgm:t>
    </dgm:pt>
    <dgm:pt modelId="{726C4F8C-5E81-47B1-B485-D6852471A103}" type="parTrans" cxnId="{7179CDE0-8DD6-4A1D-9C5C-94E73C7A76A6}">
      <dgm:prSet/>
      <dgm:spPr/>
      <dgm:t>
        <a:bodyPr/>
        <a:lstStyle/>
        <a:p>
          <a:endParaRPr lang="en-US"/>
        </a:p>
      </dgm:t>
    </dgm:pt>
    <dgm:pt modelId="{B14622EA-4189-4A86-BC13-EB1978C46B9C}" type="sibTrans" cxnId="{7179CDE0-8DD6-4A1D-9C5C-94E73C7A76A6}">
      <dgm:prSet/>
      <dgm:spPr/>
      <dgm:t>
        <a:bodyPr/>
        <a:lstStyle/>
        <a:p>
          <a:endParaRPr lang="en-US"/>
        </a:p>
      </dgm:t>
    </dgm:pt>
    <dgm:pt modelId="{50891C32-6603-4873-916E-BCF2669566EC}">
      <dgm:prSet phldrT="[Text]"/>
      <dgm:spPr/>
      <dgm:t>
        <a:bodyPr/>
        <a:lstStyle/>
        <a:p>
          <a:r>
            <a:rPr lang="en-US" b="0" i="0" u="none" dirty="0"/>
            <a:t>$10,990,650</a:t>
          </a:r>
          <a:endParaRPr lang="en-US" dirty="0"/>
        </a:p>
      </dgm:t>
    </dgm:pt>
    <dgm:pt modelId="{EB0A7F7A-78EB-46DA-A2FE-83412A52CCB6}" type="parTrans" cxnId="{EAFEA1CE-ECFC-441F-9C5B-780FDFC24D66}">
      <dgm:prSet/>
      <dgm:spPr/>
      <dgm:t>
        <a:bodyPr/>
        <a:lstStyle/>
        <a:p>
          <a:endParaRPr lang="en-US"/>
        </a:p>
      </dgm:t>
    </dgm:pt>
    <dgm:pt modelId="{088D7972-9EF3-41BC-8F25-6CFF7E512DC3}" type="sibTrans" cxnId="{EAFEA1CE-ECFC-441F-9C5B-780FDFC24D66}">
      <dgm:prSet/>
      <dgm:spPr/>
      <dgm:t>
        <a:bodyPr/>
        <a:lstStyle/>
        <a:p>
          <a:endParaRPr lang="en-US"/>
        </a:p>
      </dgm:t>
    </dgm:pt>
    <dgm:pt modelId="{B8556866-39CC-4DAA-BBCD-779736A9CB02}">
      <dgm:prSet phldrT="[Text]"/>
      <dgm:spPr/>
      <dgm:t>
        <a:bodyPr/>
        <a:lstStyle/>
        <a:p>
          <a:r>
            <a:rPr lang="en-US" b="1" i="0" u="none" dirty="0"/>
            <a:t>More Flights for existing routes </a:t>
          </a:r>
          <a:endParaRPr lang="en-US" dirty="0"/>
        </a:p>
      </dgm:t>
    </dgm:pt>
    <dgm:pt modelId="{881491BF-7911-48E1-95FE-8A1A18EDD6AD}" type="parTrans" cxnId="{82B72221-79BD-4D58-89D2-518EC1130C2F}">
      <dgm:prSet/>
      <dgm:spPr/>
      <dgm:t>
        <a:bodyPr/>
        <a:lstStyle/>
        <a:p>
          <a:endParaRPr lang="en-US"/>
        </a:p>
      </dgm:t>
    </dgm:pt>
    <dgm:pt modelId="{C5613F3C-41B6-4BAC-A04F-9CB7BDA8BCC0}" type="sibTrans" cxnId="{82B72221-79BD-4D58-89D2-518EC1130C2F}">
      <dgm:prSet/>
      <dgm:spPr/>
      <dgm:t>
        <a:bodyPr/>
        <a:lstStyle/>
        <a:p>
          <a:endParaRPr lang="en-US"/>
        </a:p>
      </dgm:t>
    </dgm:pt>
    <dgm:pt modelId="{740DE2AF-2440-4F79-A470-F8D3F1B4D4F5}">
      <dgm:prSet phldrT="[Text]"/>
      <dgm:spPr/>
      <dgm:t>
        <a:bodyPr/>
        <a:lstStyle/>
        <a:p>
          <a:r>
            <a:rPr lang="en-US" b="0" i="0" u="none" dirty="0"/>
            <a:t>$21,826,243</a:t>
          </a:r>
          <a:endParaRPr lang="en-US" dirty="0"/>
        </a:p>
      </dgm:t>
    </dgm:pt>
    <dgm:pt modelId="{97FA3BA0-B12A-412E-B349-026349D57893}" type="parTrans" cxnId="{853F1C11-F3C2-43F8-A226-540B00F30CC1}">
      <dgm:prSet/>
      <dgm:spPr/>
      <dgm:t>
        <a:bodyPr/>
        <a:lstStyle/>
        <a:p>
          <a:endParaRPr lang="en-US"/>
        </a:p>
      </dgm:t>
    </dgm:pt>
    <dgm:pt modelId="{209F17C8-E65E-43F3-A7DC-A4E27C2F996D}" type="sibTrans" cxnId="{853F1C11-F3C2-43F8-A226-540B00F30CC1}">
      <dgm:prSet/>
      <dgm:spPr/>
      <dgm:t>
        <a:bodyPr/>
        <a:lstStyle/>
        <a:p>
          <a:endParaRPr lang="en-US"/>
        </a:p>
      </dgm:t>
    </dgm:pt>
    <dgm:pt modelId="{D97574AD-4D09-4AE7-98FC-262F7D82C426}">
      <dgm:prSet phldrT="[Text]"/>
      <dgm:spPr/>
      <dgm:t>
        <a:bodyPr/>
        <a:lstStyle/>
        <a:p>
          <a:r>
            <a:rPr lang="en-US" b="1" i="0" u="none" dirty="0"/>
            <a:t>Technology Investment </a:t>
          </a:r>
          <a:endParaRPr lang="en-US" dirty="0"/>
        </a:p>
      </dgm:t>
    </dgm:pt>
    <dgm:pt modelId="{698F05F8-38EC-484A-A5BE-4174AE91143A}" type="parTrans" cxnId="{E0BE31FF-B0D4-4A92-95D8-D5AD51EAFA89}">
      <dgm:prSet/>
      <dgm:spPr/>
      <dgm:t>
        <a:bodyPr/>
        <a:lstStyle/>
        <a:p>
          <a:endParaRPr lang="en-US"/>
        </a:p>
      </dgm:t>
    </dgm:pt>
    <dgm:pt modelId="{40A32243-C1C5-4AD1-AD8E-CBE0E59D74A4}" type="sibTrans" cxnId="{E0BE31FF-B0D4-4A92-95D8-D5AD51EAFA89}">
      <dgm:prSet/>
      <dgm:spPr/>
      <dgm:t>
        <a:bodyPr/>
        <a:lstStyle/>
        <a:p>
          <a:endParaRPr lang="en-US"/>
        </a:p>
      </dgm:t>
    </dgm:pt>
    <dgm:pt modelId="{B510904C-8083-411A-AA37-840F0F471CA7}">
      <dgm:prSet phldrT="[Text]"/>
      <dgm:spPr/>
      <dgm:t>
        <a:bodyPr/>
        <a:lstStyle/>
        <a:p>
          <a:r>
            <a:rPr lang="en-US" b="0" i="0" u="none" dirty="0"/>
            <a:t>$7,075,000</a:t>
          </a:r>
          <a:endParaRPr lang="en-US" dirty="0"/>
        </a:p>
      </dgm:t>
    </dgm:pt>
    <dgm:pt modelId="{B10D2E7B-22B1-4532-91A4-3A425282B49A}" type="parTrans" cxnId="{390B8AA6-2000-4CB0-ADAF-CA27343A3A06}">
      <dgm:prSet/>
      <dgm:spPr/>
      <dgm:t>
        <a:bodyPr/>
        <a:lstStyle/>
        <a:p>
          <a:endParaRPr lang="en-US"/>
        </a:p>
      </dgm:t>
    </dgm:pt>
    <dgm:pt modelId="{C88F57C6-42BE-4B62-BA44-36A37266D5CE}" type="sibTrans" cxnId="{390B8AA6-2000-4CB0-ADAF-CA27343A3A06}">
      <dgm:prSet/>
      <dgm:spPr/>
      <dgm:t>
        <a:bodyPr/>
        <a:lstStyle/>
        <a:p>
          <a:endParaRPr lang="en-US"/>
        </a:p>
      </dgm:t>
    </dgm:pt>
    <dgm:pt modelId="{61FBC254-E0BC-444D-A680-C980F2FAB433}">
      <dgm:prSet/>
      <dgm:spPr/>
      <dgm:t>
        <a:bodyPr/>
        <a:lstStyle/>
        <a:p>
          <a:r>
            <a:rPr lang="en-US" b="1" i="0" u="none"/>
            <a:t>More Sales Reps </a:t>
          </a:r>
          <a:endParaRPr lang="en-US"/>
        </a:p>
      </dgm:t>
    </dgm:pt>
    <dgm:pt modelId="{960DFE1D-9C03-4276-8F07-5AB073D8008E}" type="parTrans" cxnId="{C846BF54-88B2-4279-B46E-2B01774CABFB}">
      <dgm:prSet/>
      <dgm:spPr/>
      <dgm:t>
        <a:bodyPr/>
        <a:lstStyle/>
        <a:p>
          <a:endParaRPr lang="en-US"/>
        </a:p>
      </dgm:t>
    </dgm:pt>
    <dgm:pt modelId="{1FF77592-87C4-407B-B8E8-DC9554030EC3}" type="sibTrans" cxnId="{C846BF54-88B2-4279-B46E-2B01774CABFB}">
      <dgm:prSet/>
      <dgm:spPr/>
      <dgm:t>
        <a:bodyPr/>
        <a:lstStyle/>
        <a:p>
          <a:endParaRPr lang="en-US"/>
        </a:p>
      </dgm:t>
    </dgm:pt>
    <dgm:pt modelId="{1EAC039B-7856-494D-9ABB-1F667EDBFC31}">
      <dgm:prSet/>
      <dgm:spPr/>
      <dgm:t>
        <a:bodyPr/>
        <a:lstStyle/>
        <a:p>
          <a:r>
            <a:rPr lang="en-US" b="0" i="0" u="none"/>
            <a:t>$13,398,817</a:t>
          </a:r>
          <a:endParaRPr lang="en-US"/>
        </a:p>
      </dgm:t>
    </dgm:pt>
    <dgm:pt modelId="{0CE06CCA-DED3-4578-9DE4-B247D5B061D4}" type="parTrans" cxnId="{D17B33EB-438D-44CF-BFCB-31B1B5EB06F6}">
      <dgm:prSet/>
      <dgm:spPr/>
      <dgm:t>
        <a:bodyPr/>
        <a:lstStyle/>
        <a:p>
          <a:endParaRPr lang="en-US"/>
        </a:p>
      </dgm:t>
    </dgm:pt>
    <dgm:pt modelId="{418E5A9B-97D9-4904-9FE0-27413A97E619}" type="sibTrans" cxnId="{D17B33EB-438D-44CF-BFCB-31B1B5EB06F6}">
      <dgm:prSet/>
      <dgm:spPr/>
      <dgm:t>
        <a:bodyPr/>
        <a:lstStyle/>
        <a:p>
          <a:endParaRPr lang="en-US"/>
        </a:p>
      </dgm:t>
    </dgm:pt>
    <dgm:pt modelId="{3F4ED75E-F482-49AC-8A3C-CF898E24DCB8}">
      <dgm:prSet/>
      <dgm:spPr/>
      <dgm:t>
        <a:bodyPr/>
        <a:lstStyle/>
        <a:p>
          <a:r>
            <a:rPr lang="en-US" b="1" i="0" u="none"/>
            <a:t>Process Improvement Plan </a:t>
          </a:r>
          <a:endParaRPr lang="en-US"/>
        </a:p>
      </dgm:t>
    </dgm:pt>
    <dgm:pt modelId="{C8FBFBA5-BD05-4462-AFDB-EC6122B6F141}" type="parTrans" cxnId="{82F48E4E-CEA1-45E7-AC2A-24271828D44D}">
      <dgm:prSet/>
      <dgm:spPr/>
      <dgm:t>
        <a:bodyPr/>
        <a:lstStyle/>
        <a:p>
          <a:endParaRPr lang="en-US"/>
        </a:p>
      </dgm:t>
    </dgm:pt>
    <dgm:pt modelId="{83D2C584-F585-468B-BB26-6AA472D04B99}" type="sibTrans" cxnId="{82F48E4E-CEA1-45E7-AC2A-24271828D44D}">
      <dgm:prSet/>
      <dgm:spPr/>
      <dgm:t>
        <a:bodyPr/>
        <a:lstStyle/>
        <a:p>
          <a:endParaRPr lang="en-US"/>
        </a:p>
      </dgm:t>
    </dgm:pt>
    <dgm:pt modelId="{CD87B3BA-E68D-4708-A5FB-A2F7BA865706}">
      <dgm:prSet/>
      <dgm:spPr/>
      <dgm:t>
        <a:bodyPr/>
        <a:lstStyle/>
        <a:p>
          <a:r>
            <a:rPr lang="en-US" b="0" i="0" u="none"/>
            <a:t>$2,925,000</a:t>
          </a:r>
          <a:endParaRPr lang="en-US"/>
        </a:p>
      </dgm:t>
    </dgm:pt>
    <dgm:pt modelId="{68F99530-D7BF-44E9-BEE4-F980AE62BD3C}" type="parTrans" cxnId="{AC2B7B42-8F24-4EB7-8167-4E5422247000}">
      <dgm:prSet/>
      <dgm:spPr/>
      <dgm:t>
        <a:bodyPr/>
        <a:lstStyle/>
        <a:p>
          <a:endParaRPr lang="en-US"/>
        </a:p>
      </dgm:t>
    </dgm:pt>
    <dgm:pt modelId="{C0B03E92-7210-406A-B121-D9CF26D1A221}" type="sibTrans" cxnId="{AC2B7B42-8F24-4EB7-8167-4E5422247000}">
      <dgm:prSet/>
      <dgm:spPr/>
      <dgm:t>
        <a:bodyPr/>
        <a:lstStyle/>
        <a:p>
          <a:endParaRPr lang="en-US"/>
        </a:p>
      </dgm:t>
    </dgm:pt>
    <dgm:pt modelId="{89F3EEA3-459F-4F00-9596-BF15CD92F28A}" type="pres">
      <dgm:prSet presAssocID="{4DCB0B89-03B9-4578-B1C9-15F983D51523}" presName="Name0" presStyleCnt="0">
        <dgm:presLayoutVars>
          <dgm:dir/>
          <dgm:animLvl val="lvl"/>
          <dgm:resizeHandles val="exact"/>
        </dgm:presLayoutVars>
      </dgm:prSet>
      <dgm:spPr/>
    </dgm:pt>
    <dgm:pt modelId="{8CE372F2-4CC0-460F-B4D9-115D855A6B96}" type="pres">
      <dgm:prSet presAssocID="{62B1F243-C622-4042-A929-806A26C85758}" presName="composite" presStyleCnt="0"/>
      <dgm:spPr/>
    </dgm:pt>
    <dgm:pt modelId="{929D4373-CC73-4F35-B344-F9EECF297785}" type="pres">
      <dgm:prSet presAssocID="{62B1F243-C622-4042-A929-806A26C8575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442C3A-0072-401E-824A-8F222D2F29AE}" type="pres">
      <dgm:prSet presAssocID="{62B1F243-C622-4042-A929-806A26C85758}" presName="desTx" presStyleLbl="alignAccFollowNode1" presStyleIdx="0" presStyleCnt="5">
        <dgm:presLayoutVars>
          <dgm:bulletEnabled val="1"/>
        </dgm:presLayoutVars>
      </dgm:prSet>
      <dgm:spPr/>
    </dgm:pt>
    <dgm:pt modelId="{4B886C9A-1DF6-4E11-82DF-533E46DDFE0B}" type="pres">
      <dgm:prSet presAssocID="{B14622EA-4189-4A86-BC13-EB1978C46B9C}" presName="space" presStyleCnt="0"/>
      <dgm:spPr/>
    </dgm:pt>
    <dgm:pt modelId="{574D4409-70B6-48A4-B91F-B496570FCEE5}" type="pres">
      <dgm:prSet presAssocID="{B8556866-39CC-4DAA-BBCD-779736A9CB02}" presName="composite" presStyleCnt="0"/>
      <dgm:spPr/>
    </dgm:pt>
    <dgm:pt modelId="{96B8A416-2905-46B6-9F4E-6575AA257FD7}" type="pres">
      <dgm:prSet presAssocID="{B8556866-39CC-4DAA-BBCD-779736A9CB0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81B547A-C87D-4905-B300-7F59FA63360B}" type="pres">
      <dgm:prSet presAssocID="{B8556866-39CC-4DAA-BBCD-779736A9CB02}" presName="desTx" presStyleLbl="alignAccFollowNode1" presStyleIdx="1" presStyleCnt="5">
        <dgm:presLayoutVars>
          <dgm:bulletEnabled val="1"/>
        </dgm:presLayoutVars>
      </dgm:prSet>
      <dgm:spPr/>
    </dgm:pt>
    <dgm:pt modelId="{8B3D8E44-3E06-43F5-B3E2-A3274DAF990E}" type="pres">
      <dgm:prSet presAssocID="{C5613F3C-41B6-4BAC-A04F-9CB7BDA8BCC0}" presName="space" presStyleCnt="0"/>
      <dgm:spPr/>
    </dgm:pt>
    <dgm:pt modelId="{731305AA-A626-4322-B162-932A61D8E24F}" type="pres">
      <dgm:prSet presAssocID="{D97574AD-4D09-4AE7-98FC-262F7D82C426}" presName="composite" presStyleCnt="0"/>
      <dgm:spPr/>
    </dgm:pt>
    <dgm:pt modelId="{34AADC3B-B2F2-4BB6-8275-2A9563CE045E}" type="pres">
      <dgm:prSet presAssocID="{D97574AD-4D09-4AE7-98FC-262F7D82C42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136DF00-FAEF-49C1-8619-C8BCD016B800}" type="pres">
      <dgm:prSet presAssocID="{D97574AD-4D09-4AE7-98FC-262F7D82C426}" presName="desTx" presStyleLbl="alignAccFollowNode1" presStyleIdx="2" presStyleCnt="5">
        <dgm:presLayoutVars>
          <dgm:bulletEnabled val="1"/>
        </dgm:presLayoutVars>
      </dgm:prSet>
      <dgm:spPr/>
    </dgm:pt>
    <dgm:pt modelId="{28A7796E-67E6-49EC-8A16-37BFD01EB2F1}" type="pres">
      <dgm:prSet presAssocID="{40A32243-C1C5-4AD1-AD8E-CBE0E59D74A4}" presName="space" presStyleCnt="0"/>
      <dgm:spPr/>
    </dgm:pt>
    <dgm:pt modelId="{A697B6D8-0836-4974-B8C0-3A1A52B58CB4}" type="pres">
      <dgm:prSet presAssocID="{61FBC254-E0BC-444D-A680-C980F2FAB433}" presName="composite" presStyleCnt="0"/>
      <dgm:spPr/>
    </dgm:pt>
    <dgm:pt modelId="{17CD0426-7359-45E1-933F-9E762C897DB9}" type="pres">
      <dgm:prSet presAssocID="{61FBC254-E0BC-444D-A680-C980F2FAB43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7B0CF2E-969E-4159-A1BD-CE0522A16BEE}" type="pres">
      <dgm:prSet presAssocID="{61FBC254-E0BC-444D-A680-C980F2FAB433}" presName="desTx" presStyleLbl="alignAccFollowNode1" presStyleIdx="3" presStyleCnt="5">
        <dgm:presLayoutVars>
          <dgm:bulletEnabled val="1"/>
        </dgm:presLayoutVars>
      </dgm:prSet>
      <dgm:spPr/>
    </dgm:pt>
    <dgm:pt modelId="{489598EC-DE68-483C-8CFE-20334915C013}" type="pres">
      <dgm:prSet presAssocID="{1FF77592-87C4-407B-B8E8-DC9554030EC3}" presName="space" presStyleCnt="0"/>
      <dgm:spPr/>
    </dgm:pt>
    <dgm:pt modelId="{72CBB8D9-B473-448E-B80A-8DBC68BD2751}" type="pres">
      <dgm:prSet presAssocID="{3F4ED75E-F482-49AC-8A3C-CF898E24DCB8}" presName="composite" presStyleCnt="0"/>
      <dgm:spPr/>
    </dgm:pt>
    <dgm:pt modelId="{F034FC74-4EC7-4A60-B77D-39FEF1F41150}" type="pres">
      <dgm:prSet presAssocID="{3F4ED75E-F482-49AC-8A3C-CF898E24DC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4339CB8-BAF3-4F06-B273-3C24DB720C81}" type="pres">
      <dgm:prSet presAssocID="{3F4ED75E-F482-49AC-8A3C-CF898E24DCB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53F1C11-F3C2-43F8-A226-540B00F30CC1}" srcId="{B8556866-39CC-4DAA-BBCD-779736A9CB02}" destId="{740DE2AF-2440-4F79-A470-F8D3F1B4D4F5}" srcOrd="0" destOrd="0" parTransId="{97FA3BA0-B12A-412E-B349-026349D57893}" sibTransId="{209F17C8-E65E-43F3-A7DC-A4E27C2F996D}"/>
    <dgm:cxn modelId="{82B72221-79BD-4D58-89D2-518EC1130C2F}" srcId="{4DCB0B89-03B9-4578-B1C9-15F983D51523}" destId="{B8556866-39CC-4DAA-BBCD-779736A9CB02}" srcOrd="1" destOrd="0" parTransId="{881491BF-7911-48E1-95FE-8A1A18EDD6AD}" sibTransId="{C5613F3C-41B6-4BAC-A04F-9CB7BDA8BCC0}"/>
    <dgm:cxn modelId="{5D50212E-BFA8-4DBB-BAF9-9918162538EE}" type="presOf" srcId="{B8556866-39CC-4DAA-BBCD-779736A9CB02}" destId="{96B8A416-2905-46B6-9F4E-6575AA257FD7}" srcOrd="0" destOrd="0" presId="urn:microsoft.com/office/officeart/2005/8/layout/hList1"/>
    <dgm:cxn modelId="{4DB1BC33-BF31-4699-A382-17DC7D3DA028}" type="presOf" srcId="{1EAC039B-7856-494D-9ABB-1F667EDBFC31}" destId="{D7B0CF2E-969E-4159-A1BD-CE0522A16BEE}" srcOrd="0" destOrd="0" presId="urn:microsoft.com/office/officeart/2005/8/layout/hList1"/>
    <dgm:cxn modelId="{632AAE3A-E1B6-47EC-A7C4-9E697AF1BF51}" type="presOf" srcId="{740DE2AF-2440-4F79-A470-F8D3F1B4D4F5}" destId="{881B547A-C87D-4905-B300-7F59FA63360B}" srcOrd="0" destOrd="0" presId="urn:microsoft.com/office/officeart/2005/8/layout/hList1"/>
    <dgm:cxn modelId="{AC2B7B42-8F24-4EB7-8167-4E5422247000}" srcId="{3F4ED75E-F482-49AC-8A3C-CF898E24DCB8}" destId="{CD87B3BA-E68D-4708-A5FB-A2F7BA865706}" srcOrd="0" destOrd="0" parTransId="{68F99530-D7BF-44E9-BEE4-F980AE62BD3C}" sibTransId="{C0B03E92-7210-406A-B121-D9CF26D1A221}"/>
    <dgm:cxn modelId="{A75C5D64-8E77-4603-8079-94DC72A12C38}" type="presOf" srcId="{61FBC254-E0BC-444D-A680-C980F2FAB433}" destId="{17CD0426-7359-45E1-933F-9E762C897DB9}" srcOrd="0" destOrd="0" presId="urn:microsoft.com/office/officeart/2005/8/layout/hList1"/>
    <dgm:cxn modelId="{82F48E4E-CEA1-45E7-AC2A-24271828D44D}" srcId="{4DCB0B89-03B9-4578-B1C9-15F983D51523}" destId="{3F4ED75E-F482-49AC-8A3C-CF898E24DCB8}" srcOrd="4" destOrd="0" parTransId="{C8FBFBA5-BD05-4462-AFDB-EC6122B6F141}" sibTransId="{83D2C584-F585-468B-BB26-6AA472D04B99}"/>
    <dgm:cxn modelId="{C846BF54-88B2-4279-B46E-2B01774CABFB}" srcId="{4DCB0B89-03B9-4578-B1C9-15F983D51523}" destId="{61FBC254-E0BC-444D-A680-C980F2FAB433}" srcOrd="3" destOrd="0" parTransId="{960DFE1D-9C03-4276-8F07-5AB073D8008E}" sibTransId="{1FF77592-87C4-407B-B8E8-DC9554030EC3}"/>
    <dgm:cxn modelId="{69368094-2CAB-4985-A1E4-1D9815777175}" type="presOf" srcId="{62B1F243-C622-4042-A929-806A26C85758}" destId="{929D4373-CC73-4F35-B344-F9EECF297785}" srcOrd="0" destOrd="0" presId="urn:microsoft.com/office/officeart/2005/8/layout/hList1"/>
    <dgm:cxn modelId="{390B8AA6-2000-4CB0-ADAF-CA27343A3A06}" srcId="{D97574AD-4D09-4AE7-98FC-262F7D82C426}" destId="{B510904C-8083-411A-AA37-840F0F471CA7}" srcOrd="0" destOrd="0" parTransId="{B10D2E7B-22B1-4532-91A4-3A425282B49A}" sibTransId="{C88F57C6-42BE-4B62-BA44-36A37266D5CE}"/>
    <dgm:cxn modelId="{196C82C0-EAC6-412C-AC30-DCA70B9D7D81}" type="presOf" srcId="{CD87B3BA-E68D-4708-A5FB-A2F7BA865706}" destId="{44339CB8-BAF3-4F06-B273-3C24DB720C81}" srcOrd="0" destOrd="0" presId="urn:microsoft.com/office/officeart/2005/8/layout/hList1"/>
    <dgm:cxn modelId="{D16F3AC3-678D-4FD4-A19D-D845B13CA15C}" type="presOf" srcId="{D97574AD-4D09-4AE7-98FC-262F7D82C426}" destId="{34AADC3B-B2F2-4BB6-8275-2A9563CE045E}" srcOrd="0" destOrd="0" presId="urn:microsoft.com/office/officeart/2005/8/layout/hList1"/>
    <dgm:cxn modelId="{455B9CC5-5BFA-46AB-AABA-AB5EAB0B449B}" type="presOf" srcId="{4DCB0B89-03B9-4578-B1C9-15F983D51523}" destId="{89F3EEA3-459F-4F00-9596-BF15CD92F28A}" srcOrd="0" destOrd="0" presId="urn:microsoft.com/office/officeart/2005/8/layout/hList1"/>
    <dgm:cxn modelId="{EAFEA1CE-ECFC-441F-9C5B-780FDFC24D66}" srcId="{62B1F243-C622-4042-A929-806A26C85758}" destId="{50891C32-6603-4873-916E-BCF2669566EC}" srcOrd="0" destOrd="0" parTransId="{EB0A7F7A-78EB-46DA-A2FE-83412A52CCB6}" sibTransId="{088D7972-9EF3-41BC-8F25-6CFF7E512DC3}"/>
    <dgm:cxn modelId="{D94B2FD2-D17F-4603-BCF6-82A56B016F78}" type="presOf" srcId="{B510904C-8083-411A-AA37-840F0F471CA7}" destId="{A136DF00-FAEF-49C1-8619-C8BCD016B800}" srcOrd="0" destOrd="0" presId="urn:microsoft.com/office/officeart/2005/8/layout/hList1"/>
    <dgm:cxn modelId="{7179CDE0-8DD6-4A1D-9C5C-94E73C7A76A6}" srcId="{4DCB0B89-03B9-4578-B1C9-15F983D51523}" destId="{62B1F243-C622-4042-A929-806A26C85758}" srcOrd="0" destOrd="0" parTransId="{726C4F8C-5E81-47B1-B485-D6852471A103}" sibTransId="{B14622EA-4189-4A86-BC13-EB1978C46B9C}"/>
    <dgm:cxn modelId="{DE37D1E0-35A5-4AF8-AD40-267BD4E2D287}" type="presOf" srcId="{50891C32-6603-4873-916E-BCF2669566EC}" destId="{86442C3A-0072-401E-824A-8F222D2F29AE}" srcOrd="0" destOrd="0" presId="urn:microsoft.com/office/officeart/2005/8/layout/hList1"/>
    <dgm:cxn modelId="{D17B33EB-438D-44CF-BFCB-31B1B5EB06F6}" srcId="{61FBC254-E0BC-444D-A680-C980F2FAB433}" destId="{1EAC039B-7856-494D-9ABB-1F667EDBFC31}" srcOrd="0" destOrd="0" parTransId="{0CE06CCA-DED3-4578-9DE4-B247D5B061D4}" sibTransId="{418E5A9B-97D9-4904-9FE0-27413A97E619}"/>
    <dgm:cxn modelId="{164EAAF6-70F3-49D5-89DA-35950AB9A0C7}" type="presOf" srcId="{3F4ED75E-F482-49AC-8A3C-CF898E24DCB8}" destId="{F034FC74-4EC7-4A60-B77D-39FEF1F41150}" srcOrd="0" destOrd="0" presId="urn:microsoft.com/office/officeart/2005/8/layout/hList1"/>
    <dgm:cxn modelId="{E0BE31FF-B0D4-4A92-95D8-D5AD51EAFA89}" srcId="{4DCB0B89-03B9-4578-B1C9-15F983D51523}" destId="{D97574AD-4D09-4AE7-98FC-262F7D82C426}" srcOrd="2" destOrd="0" parTransId="{698F05F8-38EC-484A-A5BE-4174AE91143A}" sibTransId="{40A32243-C1C5-4AD1-AD8E-CBE0E59D74A4}"/>
    <dgm:cxn modelId="{4C159B26-2FFE-4AB1-AFC9-11276480CFC0}" type="presParOf" srcId="{89F3EEA3-459F-4F00-9596-BF15CD92F28A}" destId="{8CE372F2-4CC0-460F-B4D9-115D855A6B96}" srcOrd="0" destOrd="0" presId="urn:microsoft.com/office/officeart/2005/8/layout/hList1"/>
    <dgm:cxn modelId="{C608AC2F-FF73-4F9A-B3A4-252A5EE47DB2}" type="presParOf" srcId="{8CE372F2-4CC0-460F-B4D9-115D855A6B96}" destId="{929D4373-CC73-4F35-B344-F9EECF297785}" srcOrd="0" destOrd="0" presId="urn:microsoft.com/office/officeart/2005/8/layout/hList1"/>
    <dgm:cxn modelId="{BD23D8D4-602D-40CD-9D60-B1967C4FAD42}" type="presParOf" srcId="{8CE372F2-4CC0-460F-B4D9-115D855A6B96}" destId="{86442C3A-0072-401E-824A-8F222D2F29AE}" srcOrd="1" destOrd="0" presId="urn:microsoft.com/office/officeart/2005/8/layout/hList1"/>
    <dgm:cxn modelId="{11EDFBFC-729B-4FE8-A99E-89DCEB0BCEB5}" type="presParOf" srcId="{89F3EEA3-459F-4F00-9596-BF15CD92F28A}" destId="{4B886C9A-1DF6-4E11-82DF-533E46DDFE0B}" srcOrd="1" destOrd="0" presId="urn:microsoft.com/office/officeart/2005/8/layout/hList1"/>
    <dgm:cxn modelId="{BD84451E-0B41-4036-81F5-F645967DB98B}" type="presParOf" srcId="{89F3EEA3-459F-4F00-9596-BF15CD92F28A}" destId="{574D4409-70B6-48A4-B91F-B496570FCEE5}" srcOrd="2" destOrd="0" presId="urn:microsoft.com/office/officeart/2005/8/layout/hList1"/>
    <dgm:cxn modelId="{312840F9-F0D2-4DB1-9A2F-BBF083D394FC}" type="presParOf" srcId="{574D4409-70B6-48A4-B91F-B496570FCEE5}" destId="{96B8A416-2905-46B6-9F4E-6575AA257FD7}" srcOrd="0" destOrd="0" presId="urn:microsoft.com/office/officeart/2005/8/layout/hList1"/>
    <dgm:cxn modelId="{5A4F21D1-22AA-4980-9DC1-84DB949FE32D}" type="presParOf" srcId="{574D4409-70B6-48A4-B91F-B496570FCEE5}" destId="{881B547A-C87D-4905-B300-7F59FA63360B}" srcOrd="1" destOrd="0" presId="urn:microsoft.com/office/officeart/2005/8/layout/hList1"/>
    <dgm:cxn modelId="{C0587C7E-849F-4CA0-B12D-5C4DCDBFC7A2}" type="presParOf" srcId="{89F3EEA3-459F-4F00-9596-BF15CD92F28A}" destId="{8B3D8E44-3E06-43F5-B3E2-A3274DAF990E}" srcOrd="3" destOrd="0" presId="urn:microsoft.com/office/officeart/2005/8/layout/hList1"/>
    <dgm:cxn modelId="{351CA268-5A18-4A19-BDBB-7A30C67D2A9C}" type="presParOf" srcId="{89F3EEA3-459F-4F00-9596-BF15CD92F28A}" destId="{731305AA-A626-4322-B162-932A61D8E24F}" srcOrd="4" destOrd="0" presId="urn:microsoft.com/office/officeart/2005/8/layout/hList1"/>
    <dgm:cxn modelId="{9F2AC892-E3F1-4ECB-9EF1-AC02F6ACC3ED}" type="presParOf" srcId="{731305AA-A626-4322-B162-932A61D8E24F}" destId="{34AADC3B-B2F2-4BB6-8275-2A9563CE045E}" srcOrd="0" destOrd="0" presId="urn:microsoft.com/office/officeart/2005/8/layout/hList1"/>
    <dgm:cxn modelId="{F5700DBC-2F1B-44D0-845E-02A7E810EC12}" type="presParOf" srcId="{731305AA-A626-4322-B162-932A61D8E24F}" destId="{A136DF00-FAEF-49C1-8619-C8BCD016B800}" srcOrd="1" destOrd="0" presId="urn:microsoft.com/office/officeart/2005/8/layout/hList1"/>
    <dgm:cxn modelId="{68092CBD-96D5-4256-BFD6-310685BBEA7B}" type="presParOf" srcId="{89F3EEA3-459F-4F00-9596-BF15CD92F28A}" destId="{28A7796E-67E6-49EC-8A16-37BFD01EB2F1}" srcOrd="5" destOrd="0" presId="urn:microsoft.com/office/officeart/2005/8/layout/hList1"/>
    <dgm:cxn modelId="{03A9D15D-CD2E-448E-903C-F4FF1895DD6B}" type="presParOf" srcId="{89F3EEA3-459F-4F00-9596-BF15CD92F28A}" destId="{A697B6D8-0836-4974-B8C0-3A1A52B58CB4}" srcOrd="6" destOrd="0" presId="urn:microsoft.com/office/officeart/2005/8/layout/hList1"/>
    <dgm:cxn modelId="{2468314D-6CFA-41AC-9E61-F43BE23A316A}" type="presParOf" srcId="{A697B6D8-0836-4974-B8C0-3A1A52B58CB4}" destId="{17CD0426-7359-45E1-933F-9E762C897DB9}" srcOrd="0" destOrd="0" presId="urn:microsoft.com/office/officeart/2005/8/layout/hList1"/>
    <dgm:cxn modelId="{6BD51872-5DFC-47AD-804B-EAA18FD03474}" type="presParOf" srcId="{A697B6D8-0836-4974-B8C0-3A1A52B58CB4}" destId="{D7B0CF2E-969E-4159-A1BD-CE0522A16BEE}" srcOrd="1" destOrd="0" presId="urn:microsoft.com/office/officeart/2005/8/layout/hList1"/>
    <dgm:cxn modelId="{E0698647-9B91-44D8-B09B-7D044ABD1FCE}" type="presParOf" srcId="{89F3EEA3-459F-4F00-9596-BF15CD92F28A}" destId="{489598EC-DE68-483C-8CFE-20334915C013}" srcOrd="7" destOrd="0" presId="urn:microsoft.com/office/officeart/2005/8/layout/hList1"/>
    <dgm:cxn modelId="{B4D471CF-49B5-4F4F-8432-1A01B09093C3}" type="presParOf" srcId="{89F3EEA3-459F-4F00-9596-BF15CD92F28A}" destId="{72CBB8D9-B473-448E-B80A-8DBC68BD2751}" srcOrd="8" destOrd="0" presId="urn:microsoft.com/office/officeart/2005/8/layout/hList1"/>
    <dgm:cxn modelId="{20A53E84-3890-4DD0-96C8-FC8B0F5C4594}" type="presParOf" srcId="{72CBB8D9-B473-448E-B80A-8DBC68BD2751}" destId="{F034FC74-4EC7-4A60-B77D-39FEF1F41150}" srcOrd="0" destOrd="0" presId="urn:microsoft.com/office/officeart/2005/8/layout/hList1"/>
    <dgm:cxn modelId="{F824219D-0176-4DB6-B294-782196A7A625}" type="presParOf" srcId="{72CBB8D9-B473-448E-B80A-8DBC68BD2751}" destId="{44339CB8-BAF3-4F06-B273-3C24DB720C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BB221-3307-40E8-881B-A9AB0293ACB2}">
      <dsp:nvSpPr>
        <dsp:cNvPr id="0" name=""/>
        <dsp:cNvSpPr/>
      </dsp:nvSpPr>
      <dsp:spPr>
        <a:xfrm>
          <a:off x="1817784" y="0"/>
          <a:ext cx="1569352" cy="8718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Costs</a:t>
          </a:r>
        </a:p>
      </dsp:txBody>
      <dsp:txXfrm>
        <a:off x="1843320" y="25536"/>
        <a:ext cx="1518280" cy="820790"/>
      </dsp:txXfrm>
    </dsp:sp>
    <dsp:sp modelId="{1CF2FFF7-4F40-4AE0-A672-22F1005FC28F}">
      <dsp:nvSpPr>
        <dsp:cNvPr id="0" name=""/>
        <dsp:cNvSpPr/>
      </dsp:nvSpPr>
      <dsp:spPr>
        <a:xfrm>
          <a:off x="4084627" y="0"/>
          <a:ext cx="1569352" cy="8718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Revenues</a:t>
          </a:r>
        </a:p>
      </dsp:txBody>
      <dsp:txXfrm>
        <a:off x="4110163" y="25536"/>
        <a:ext cx="1518280" cy="820790"/>
      </dsp:txXfrm>
    </dsp:sp>
    <dsp:sp modelId="{0A58A10E-DE33-4B0D-B57A-21DF9F4D3E46}">
      <dsp:nvSpPr>
        <dsp:cNvPr id="0" name=""/>
        <dsp:cNvSpPr/>
      </dsp:nvSpPr>
      <dsp:spPr>
        <a:xfrm>
          <a:off x="3408933" y="3705416"/>
          <a:ext cx="653896" cy="65389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6C5B6-314F-46E6-A15A-1190A258F017}">
      <dsp:nvSpPr>
        <dsp:cNvPr id="0" name=""/>
        <dsp:cNvSpPr/>
      </dsp:nvSpPr>
      <dsp:spPr>
        <a:xfrm rot="240000">
          <a:off x="1773592" y="3425213"/>
          <a:ext cx="3924579" cy="274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32B83-4DD3-4F05-8FDE-50471EA3C475}">
      <dsp:nvSpPr>
        <dsp:cNvPr id="0" name=""/>
        <dsp:cNvSpPr/>
      </dsp:nvSpPr>
      <dsp:spPr>
        <a:xfrm rot="240000">
          <a:off x="4129961" y="2739063"/>
          <a:ext cx="1565870" cy="72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Revenue Per Mile</a:t>
          </a:r>
        </a:p>
      </dsp:txBody>
      <dsp:txXfrm>
        <a:off x="4165574" y="2774676"/>
        <a:ext cx="1494644" cy="658309"/>
      </dsp:txXfrm>
    </dsp:sp>
    <dsp:sp modelId="{269F497E-98B5-43BE-BEC6-818D196B1B70}">
      <dsp:nvSpPr>
        <dsp:cNvPr id="0" name=""/>
        <dsp:cNvSpPr/>
      </dsp:nvSpPr>
      <dsp:spPr>
        <a:xfrm rot="240000">
          <a:off x="4186632" y="1954386"/>
          <a:ext cx="1565870" cy="72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Revenue Per Flight</a:t>
          </a:r>
        </a:p>
      </dsp:txBody>
      <dsp:txXfrm>
        <a:off x="4222245" y="1989999"/>
        <a:ext cx="1494644" cy="658309"/>
      </dsp:txXfrm>
    </dsp:sp>
    <dsp:sp modelId="{ECE993AA-7309-45E0-9DA4-3B0FE234469F}">
      <dsp:nvSpPr>
        <dsp:cNvPr id="0" name=""/>
        <dsp:cNvSpPr/>
      </dsp:nvSpPr>
      <dsp:spPr>
        <a:xfrm rot="240000">
          <a:off x="4243303" y="1187147"/>
          <a:ext cx="1565870" cy="72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Ticket Prices</a:t>
          </a:r>
        </a:p>
      </dsp:txBody>
      <dsp:txXfrm>
        <a:off x="4278916" y="1222760"/>
        <a:ext cx="1494644" cy="658309"/>
      </dsp:txXfrm>
    </dsp:sp>
    <dsp:sp modelId="{FFB128F8-FF1A-4FA1-8D0A-E1700C3B741D}">
      <dsp:nvSpPr>
        <dsp:cNvPr id="0" name=""/>
        <dsp:cNvSpPr/>
      </dsp:nvSpPr>
      <dsp:spPr>
        <a:xfrm rot="240000">
          <a:off x="1884915" y="2582127"/>
          <a:ext cx="1565870" cy="72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Per Mile</a:t>
          </a:r>
        </a:p>
      </dsp:txBody>
      <dsp:txXfrm>
        <a:off x="1920528" y="2617740"/>
        <a:ext cx="1494644" cy="658309"/>
      </dsp:txXfrm>
    </dsp:sp>
    <dsp:sp modelId="{D31F9652-8AD2-4DA3-813D-F78ABED6F309}">
      <dsp:nvSpPr>
        <dsp:cNvPr id="0" name=""/>
        <dsp:cNvSpPr/>
      </dsp:nvSpPr>
      <dsp:spPr>
        <a:xfrm rot="240000">
          <a:off x="1941586" y="1797451"/>
          <a:ext cx="1565870" cy="72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Per Flight</a:t>
          </a:r>
        </a:p>
      </dsp:txBody>
      <dsp:txXfrm>
        <a:off x="1977199" y="1833064"/>
        <a:ext cx="1494644" cy="658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4373-CC73-4F35-B344-F9EECF297785}">
      <dsp:nvSpPr>
        <dsp:cNvPr id="0" name=""/>
        <dsp:cNvSpPr/>
      </dsp:nvSpPr>
      <dsp:spPr>
        <a:xfrm>
          <a:off x="5094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New Route </a:t>
          </a:r>
          <a:br>
            <a:rPr lang="en-US" sz="1700" b="1" i="0" u="none" kern="1200" dirty="0"/>
          </a:br>
          <a:r>
            <a:rPr lang="en-US" sz="1700" b="1" i="0" u="none" kern="1200" dirty="0"/>
            <a:t>(ORD-ATL) </a:t>
          </a:r>
          <a:endParaRPr lang="en-US" sz="1700" kern="1200" dirty="0"/>
        </a:p>
      </dsp:txBody>
      <dsp:txXfrm>
        <a:off x="5094" y="670835"/>
        <a:ext cx="1953042" cy="617182"/>
      </dsp:txXfrm>
    </dsp:sp>
    <dsp:sp modelId="{86442C3A-0072-401E-824A-8F222D2F29AE}">
      <dsp:nvSpPr>
        <dsp:cNvPr id="0" name=""/>
        <dsp:cNvSpPr/>
      </dsp:nvSpPr>
      <dsp:spPr>
        <a:xfrm>
          <a:off x="5094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$275,630</a:t>
          </a:r>
          <a:endParaRPr lang="en-US" sz="1700" kern="1200" dirty="0"/>
        </a:p>
      </dsp:txBody>
      <dsp:txXfrm>
        <a:off x="5094" y="1288017"/>
        <a:ext cx="1953042" cy="746639"/>
      </dsp:txXfrm>
    </dsp:sp>
    <dsp:sp modelId="{96B8A416-2905-46B6-9F4E-6575AA257FD7}">
      <dsp:nvSpPr>
        <dsp:cNvPr id="0" name=""/>
        <dsp:cNvSpPr/>
      </dsp:nvSpPr>
      <dsp:spPr>
        <a:xfrm>
          <a:off x="2231563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More Flights for existing routes </a:t>
          </a:r>
          <a:endParaRPr lang="en-US" sz="1700" kern="1200" dirty="0"/>
        </a:p>
      </dsp:txBody>
      <dsp:txXfrm>
        <a:off x="2231563" y="670835"/>
        <a:ext cx="1953042" cy="617182"/>
      </dsp:txXfrm>
    </dsp:sp>
    <dsp:sp modelId="{881B547A-C87D-4905-B300-7F59FA63360B}">
      <dsp:nvSpPr>
        <dsp:cNvPr id="0" name=""/>
        <dsp:cNvSpPr/>
      </dsp:nvSpPr>
      <dsp:spPr>
        <a:xfrm>
          <a:off x="2231563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$2,943,234</a:t>
          </a:r>
          <a:endParaRPr lang="en-US" sz="1700" kern="1200" dirty="0"/>
        </a:p>
      </dsp:txBody>
      <dsp:txXfrm>
        <a:off x="2231563" y="1288017"/>
        <a:ext cx="1953042" cy="746639"/>
      </dsp:txXfrm>
    </dsp:sp>
    <dsp:sp modelId="{34AADC3B-B2F2-4BB6-8275-2A9563CE045E}">
      <dsp:nvSpPr>
        <dsp:cNvPr id="0" name=""/>
        <dsp:cNvSpPr/>
      </dsp:nvSpPr>
      <dsp:spPr>
        <a:xfrm>
          <a:off x="4458031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Technology Investment </a:t>
          </a:r>
          <a:endParaRPr lang="en-US" sz="1700" kern="1200" dirty="0"/>
        </a:p>
      </dsp:txBody>
      <dsp:txXfrm>
        <a:off x="4458031" y="670835"/>
        <a:ext cx="1953042" cy="617182"/>
      </dsp:txXfrm>
    </dsp:sp>
    <dsp:sp modelId="{A136DF00-FAEF-49C1-8619-C8BCD016B800}">
      <dsp:nvSpPr>
        <dsp:cNvPr id="0" name=""/>
        <dsp:cNvSpPr/>
      </dsp:nvSpPr>
      <dsp:spPr>
        <a:xfrm>
          <a:off x="4458031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$824,594</a:t>
          </a:r>
          <a:endParaRPr lang="en-US" sz="1700" kern="1200" dirty="0"/>
        </a:p>
      </dsp:txBody>
      <dsp:txXfrm>
        <a:off x="4458031" y="1288017"/>
        <a:ext cx="1953042" cy="746639"/>
      </dsp:txXfrm>
    </dsp:sp>
    <dsp:sp modelId="{17CD0426-7359-45E1-933F-9E762C897DB9}">
      <dsp:nvSpPr>
        <dsp:cNvPr id="0" name=""/>
        <dsp:cNvSpPr/>
      </dsp:nvSpPr>
      <dsp:spPr>
        <a:xfrm>
          <a:off x="6684499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/>
            <a:t>More Sales Reps </a:t>
          </a:r>
          <a:endParaRPr lang="en-US" sz="1700" kern="1200"/>
        </a:p>
      </dsp:txBody>
      <dsp:txXfrm>
        <a:off x="6684499" y="670835"/>
        <a:ext cx="1953042" cy="617182"/>
      </dsp:txXfrm>
    </dsp:sp>
    <dsp:sp modelId="{D7B0CF2E-969E-4159-A1BD-CE0522A16BEE}">
      <dsp:nvSpPr>
        <dsp:cNvPr id="0" name=""/>
        <dsp:cNvSpPr/>
      </dsp:nvSpPr>
      <dsp:spPr>
        <a:xfrm>
          <a:off x="6684499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$2,840,045</a:t>
          </a:r>
          <a:endParaRPr lang="en-US" sz="1700" kern="1200" dirty="0"/>
        </a:p>
      </dsp:txBody>
      <dsp:txXfrm>
        <a:off x="6684499" y="1288017"/>
        <a:ext cx="1953042" cy="746639"/>
      </dsp:txXfrm>
    </dsp:sp>
    <dsp:sp modelId="{F034FC74-4EC7-4A60-B77D-39FEF1F41150}">
      <dsp:nvSpPr>
        <dsp:cNvPr id="0" name=""/>
        <dsp:cNvSpPr/>
      </dsp:nvSpPr>
      <dsp:spPr>
        <a:xfrm>
          <a:off x="8910967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/>
            <a:t>Process Improvement Plan </a:t>
          </a:r>
          <a:endParaRPr lang="en-US" sz="1700" kern="1200"/>
        </a:p>
      </dsp:txBody>
      <dsp:txXfrm>
        <a:off x="8910967" y="670835"/>
        <a:ext cx="1953042" cy="617182"/>
      </dsp:txXfrm>
    </dsp:sp>
    <dsp:sp modelId="{44339CB8-BAF3-4F06-B273-3C24DB720C81}">
      <dsp:nvSpPr>
        <dsp:cNvPr id="0" name=""/>
        <dsp:cNvSpPr/>
      </dsp:nvSpPr>
      <dsp:spPr>
        <a:xfrm>
          <a:off x="8910967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$1,224,404</a:t>
          </a:r>
          <a:endParaRPr lang="en-US" sz="1700" kern="1200" dirty="0"/>
        </a:p>
      </dsp:txBody>
      <dsp:txXfrm>
        <a:off x="8910967" y="1288017"/>
        <a:ext cx="1953042" cy="746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4373-CC73-4F35-B344-F9EECF297785}">
      <dsp:nvSpPr>
        <dsp:cNvPr id="0" name=""/>
        <dsp:cNvSpPr/>
      </dsp:nvSpPr>
      <dsp:spPr>
        <a:xfrm>
          <a:off x="5094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New Route </a:t>
          </a:r>
          <a:br>
            <a:rPr lang="en-US" sz="1700" b="1" i="0" u="none" kern="1200" dirty="0"/>
          </a:br>
          <a:r>
            <a:rPr lang="en-US" sz="1700" b="1" i="0" u="none" kern="1200" dirty="0"/>
            <a:t>(ORD-ATL) </a:t>
          </a:r>
          <a:endParaRPr lang="en-US" sz="1700" kern="1200" dirty="0"/>
        </a:p>
      </dsp:txBody>
      <dsp:txXfrm>
        <a:off x="5094" y="670835"/>
        <a:ext cx="1953042" cy="617182"/>
      </dsp:txXfrm>
    </dsp:sp>
    <dsp:sp modelId="{86442C3A-0072-401E-824A-8F222D2F29AE}">
      <dsp:nvSpPr>
        <dsp:cNvPr id="0" name=""/>
        <dsp:cNvSpPr/>
      </dsp:nvSpPr>
      <dsp:spPr>
        <a:xfrm>
          <a:off x="5094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$10,990,650</a:t>
          </a:r>
          <a:endParaRPr lang="en-US" sz="1700" kern="1200" dirty="0"/>
        </a:p>
      </dsp:txBody>
      <dsp:txXfrm>
        <a:off x="5094" y="1288017"/>
        <a:ext cx="1953042" cy="746639"/>
      </dsp:txXfrm>
    </dsp:sp>
    <dsp:sp modelId="{96B8A416-2905-46B6-9F4E-6575AA257FD7}">
      <dsp:nvSpPr>
        <dsp:cNvPr id="0" name=""/>
        <dsp:cNvSpPr/>
      </dsp:nvSpPr>
      <dsp:spPr>
        <a:xfrm>
          <a:off x="2231563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More Flights for existing routes </a:t>
          </a:r>
          <a:endParaRPr lang="en-US" sz="1700" kern="1200" dirty="0"/>
        </a:p>
      </dsp:txBody>
      <dsp:txXfrm>
        <a:off x="2231563" y="670835"/>
        <a:ext cx="1953042" cy="617182"/>
      </dsp:txXfrm>
    </dsp:sp>
    <dsp:sp modelId="{881B547A-C87D-4905-B300-7F59FA63360B}">
      <dsp:nvSpPr>
        <dsp:cNvPr id="0" name=""/>
        <dsp:cNvSpPr/>
      </dsp:nvSpPr>
      <dsp:spPr>
        <a:xfrm>
          <a:off x="2231563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$21,826,243</a:t>
          </a:r>
          <a:endParaRPr lang="en-US" sz="1700" kern="1200" dirty="0"/>
        </a:p>
      </dsp:txBody>
      <dsp:txXfrm>
        <a:off x="2231563" y="1288017"/>
        <a:ext cx="1953042" cy="746639"/>
      </dsp:txXfrm>
    </dsp:sp>
    <dsp:sp modelId="{34AADC3B-B2F2-4BB6-8275-2A9563CE045E}">
      <dsp:nvSpPr>
        <dsp:cNvPr id="0" name=""/>
        <dsp:cNvSpPr/>
      </dsp:nvSpPr>
      <dsp:spPr>
        <a:xfrm>
          <a:off x="4458031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Technology Investment </a:t>
          </a:r>
          <a:endParaRPr lang="en-US" sz="1700" kern="1200" dirty="0"/>
        </a:p>
      </dsp:txBody>
      <dsp:txXfrm>
        <a:off x="4458031" y="670835"/>
        <a:ext cx="1953042" cy="617182"/>
      </dsp:txXfrm>
    </dsp:sp>
    <dsp:sp modelId="{A136DF00-FAEF-49C1-8619-C8BCD016B800}">
      <dsp:nvSpPr>
        <dsp:cNvPr id="0" name=""/>
        <dsp:cNvSpPr/>
      </dsp:nvSpPr>
      <dsp:spPr>
        <a:xfrm>
          <a:off x="4458031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$7,075,000</a:t>
          </a:r>
          <a:endParaRPr lang="en-US" sz="1700" kern="1200" dirty="0"/>
        </a:p>
      </dsp:txBody>
      <dsp:txXfrm>
        <a:off x="4458031" y="1288017"/>
        <a:ext cx="1953042" cy="746639"/>
      </dsp:txXfrm>
    </dsp:sp>
    <dsp:sp modelId="{17CD0426-7359-45E1-933F-9E762C897DB9}">
      <dsp:nvSpPr>
        <dsp:cNvPr id="0" name=""/>
        <dsp:cNvSpPr/>
      </dsp:nvSpPr>
      <dsp:spPr>
        <a:xfrm>
          <a:off x="6684499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/>
            <a:t>More Sales Reps </a:t>
          </a:r>
          <a:endParaRPr lang="en-US" sz="1700" kern="1200"/>
        </a:p>
      </dsp:txBody>
      <dsp:txXfrm>
        <a:off x="6684499" y="670835"/>
        <a:ext cx="1953042" cy="617182"/>
      </dsp:txXfrm>
    </dsp:sp>
    <dsp:sp modelId="{D7B0CF2E-969E-4159-A1BD-CE0522A16BEE}">
      <dsp:nvSpPr>
        <dsp:cNvPr id="0" name=""/>
        <dsp:cNvSpPr/>
      </dsp:nvSpPr>
      <dsp:spPr>
        <a:xfrm>
          <a:off x="6684499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/>
            <a:t>$13,398,817</a:t>
          </a:r>
          <a:endParaRPr lang="en-US" sz="1700" kern="1200"/>
        </a:p>
      </dsp:txBody>
      <dsp:txXfrm>
        <a:off x="6684499" y="1288017"/>
        <a:ext cx="1953042" cy="746639"/>
      </dsp:txXfrm>
    </dsp:sp>
    <dsp:sp modelId="{F034FC74-4EC7-4A60-B77D-39FEF1F41150}">
      <dsp:nvSpPr>
        <dsp:cNvPr id="0" name=""/>
        <dsp:cNvSpPr/>
      </dsp:nvSpPr>
      <dsp:spPr>
        <a:xfrm>
          <a:off x="8910967" y="670835"/>
          <a:ext cx="1953042" cy="61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/>
            <a:t>Process Improvement Plan </a:t>
          </a:r>
          <a:endParaRPr lang="en-US" sz="1700" kern="1200"/>
        </a:p>
      </dsp:txBody>
      <dsp:txXfrm>
        <a:off x="8910967" y="670835"/>
        <a:ext cx="1953042" cy="617182"/>
      </dsp:txXfrm>
    </dsp:sp>
    <dsp:sp modelId="{44339CB8-BAF3-4F06-B273-3C24DB720C81}">
      <dsp:nvSpPr>
        <dsp:cNvPr id="0" name=""/>
        <dsp:cNvSpPr/>
      </dsp:nvSpPr>
      <dsp:spPr>
        <a:xfrm>
          <a:off x="8910967" y="1288017"/>
          <a:ext cx="1953042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/>
            <a:t>$2,925,000</a:t>
          </a:r>
          <a:endParaRPr lang="en-US" sz="1700" kern="1200"/>
        </a:p>
      </dsp:txBody>
      <dsp:txXfrm>
        <a:off x="8910967" y="1288017"/>
        <a:ext cx="1953042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CB5A-C7D1-365C-4087-CAED50805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E10B-2A67-75AD-13AF-91AC2A27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01E7-04EF-32AF-23D5-F492623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0FB3-9CF3-EC07-763D-4F9B5E63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017A-1F78-46E1-7646-4F86CA39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AFF2-197C-1CD5-54F4-02A46F66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E46B-9E1D-142B-77C9-697DA63A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4067-44B0-48C1-93DE-C9092CAB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74D7-F3E5-DFCE-D7CB-A8AB649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46C1-4C7D-6120-8B2D-5ACF02AA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C1065-0325-1E9C-788B-5BD2BAE01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5508-F012-502B-3C07-D003933A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9870-7168-2CD4-0FFF-D79BA947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B872-15BB-680D-5D9E-BA065D4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3FB6-2950-645B-7A27-7C76032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CB4D-F708-DF7F-282D-A3BFA9B5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1E73-1E51-6E62-AB30-FA441589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B72F-2012-4A02-C38A-5CC0EE9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E8FC-7B3C-42C1-3133-EF4480B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B18E-A6F5-EE5C-8F41-5370494C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A4A2-8C79-7CD8-DF5E-17C85EB1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8488-61E2-7CCB-BEB2-4843DB6A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4C91-1FB6-3C9D-275B-D0CA05E4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5E6A-F999-AC15-579F-9AC67AC4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7B5A-1FEF-E0C4-F430-DD074E8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C662-3CDB-60A2-FC86-3676349C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64CA-1417-1D18-D871-1CD71AAEC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E01F-3AD4-68FB-458D-E07AE795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8140-8B4B-FF8A-727E-6DF9DC5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CF5B-768E-BDD3-8B90-9E7E09CE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76E4-E786-A54F-70CB-D3047009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D1E0-62F7-B470-F3D3-AF8F5CE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D27D-534B-0D4A-F754-F28C6483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9AB3-EBAD-D879-771E-2F106F58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64442-9A31-1AB1-2C13-701198A30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B0A9D-8E47-F877-75FA-A086B6255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62F4C-C403-1F2A-C676-03C143CD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D729F-0D89-1359-A338-AD27AE08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44017-7178-CD2B-AB34-4231B132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FD82-1694-7908-2B6C-70D6F23E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C0B-495A-F36F-270D-1C2317C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2A520-3940-BB7B-A8B0-44CA261B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0E792-A524-20C7-DC7D-7AB36CB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28B84-311E-E3AF-CAF7-7ECDF767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C432F-1DC9-5332-8C5C-3C886CA3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16343-BF40-AC0B-A8D7-3F79614E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F676-E68B-23B1-3D47-EFECE4C0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DBD-D670-33B5-A5D5-F3273D8F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1B5FC-71ED-8730-68D4-77ED00D2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62899-387A-82FD-FE28-9C032BE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8A6F-2E8E-4DA3-2773-38A81CE7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3AAC-F1CB-881B-0478-DDF3A68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9809-695C-A1FD-5023-7F168F58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664E2-C943-7868-23C7-BD112BFBE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1D72-007A-C9C3-C5BF-8964F71C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FE98A-08AB-5194-704D-CCDC9CE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71C1-66EF-932C-F904-ECBC84AC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0FB1-34BF-C621-99C5-2DCF3E2E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B6C8-01FB-B462-7814-723DD062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A750-6F84-B446-63B2-BF6C5867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5079-FB49-0D04-2960-7A890AAE8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FEEF-9EE1-4F64-B1BB-8B5942CD157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62EC-B104-BC26-58B3-654BD30B3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51D8-3D73-3DA8-4F70-C1FB5A04C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74F4-5ED1-4489-ABBC-09AD6C8A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FC772-BDBE-8C6A-1037-05C411BA0991}"/>
              </a:ext>
            </a:extLst>
          </p:cNvPr>
          <p:cNvSpPr/>
          <p:nvPr/>
        </p:nvSpPr>
        <p:spPr>
          <a:xfrm>
            <a:off x="1384917" y="1455938"/>
            <a:ext cx="9880846" cy="245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3A93C-662C-60E2-2DF3-1EB343DE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1944110"/>
          </a:xfr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Aircraft Company Data Analysis  &amp; Financial Statement</a:t>
            </a:r>
          </a:p>
        </p:txBody>
      </p:sp>
    </p:spTree>
    <p:extLst>
      <p:ext uri="{BB962C8B-B14F-4D97-AF65-F5344CB8AC3E}">
        <p14:creationId xmlns:p14="http://schemas.microsoft.com/office/powerpoint/2010/main" val="228893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C889-E9CE-90CE-37AA-7CCD1541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What About a New Route 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394A0A0-DF7F-2A45-5704-216105D1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664067"/>
              </p:ext>
            </p:extLst>
          </p:nvPr>
        </p:nvGraphicFramePr>
        <p:xfrm>
          <a:off x="631596" y="2545237"/>
          <a:ext cx="10869105" cy="270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FD4506F-3189-3F44-8825-0C7E6D9D9511}"/>
              </a:ext>
            </a:extLst>
          </p:cNvPr>
          <p:cNvSpPr/>
          <p:nvPr/>
        </p:nvSpPr>
        <p:spPr>
          <a:xfrm>
            <a:off x="3734585" y="1607270"/>
            <a:ext cx="4722829" cy="162612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Constraints &amp; The Total Costs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46BB5-0110-6705-A45B-A3530469D727}"/>
              </a:ext>
            </a:extLst>
          </p:cNvPr>
          <p:cNvSpPr/>
          <p:nvPr/>
        </p:nvSpPr>
        <p:spPr>
          <a:xfrm>
            <a:off x="3374797" y="5062194"/>
            <a:ext cx="5458118" cy="1366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Total Cost is : </a:t>
            </a:r>
            <a:br>
              <a:rPr lang="en-US" sz="2800" dirty="0"/>
            </a:br>
            <a:r>
              <a:rPr lang="en-US" sz="2800" dirty="0"/>
              <a:t>$23,398,817 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A282CBAD-AB4B-1DA8-8BAE-D556A39FAC31}"/>
              </a:ext>
            </a:extLst>
          </p:cNvPr>
          <p:cNvSpPr/>
          <p:nvPr/>
        </p:nvSpPr>
        <p:spPr>
          <a:xfrm>
            <a:off x="495971" y="303375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B732-7764-8604-44E7-3A963FEF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pPr algn="ctr"/>
            <a:r>
              <a:rPr lang="en-US" b="1" u="sng" dirty="0"/>
              <a:t>What About a New Route ?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7AF283-7A70-5A6E-EB9E-3372E1839498}"/>
              </a:ext>
            </a:extLst>
          </p:cNvPr>
          <p:cNvSpPr/>
          <p:nvPr/>
        </p:nvSpPr>
        <p:spPr>
          <a:xfrm>
            <a:off x="7037896" y="1649691"/>
            <a:ext cx="3636390" cy="170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Budget :</a:t>
            </a:r>
          </a:p>
          <a:p>
            <a:pPr algn="ctr"/>
            <a:r>
              <a:rPr lang="en-US" sz="2800" dirty="0"/>
              <a:t>$25,000,000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F5FB2-78A5-EC16-1E44-83188F6FC04C}"/>
              </a:ext>
            </a:extLst>
          </p:cNvPr>
          <p:cNvSpPr/>
          <p:nvPr/>
        </p:nvSpPr>
        <p:spPr>
          <a:xfrm>
            <a:off x="1517715" y="1649690"/>
            <a:ext cx="3636392" cy="17062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Total Cost is : </a:t>
            </a:r>
            <a:br>
              <a:rPr lang="en-US" sz="2800" dirty="0"/>
            </a:br>
            <a:r>
              <a:rPr lang="en-US" sz="2800" dirty="0"/>
              <a:t>$23,398,817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1129B-53B9-05CE-DEF1-14A9E327B936}"/>
              </a:ext>
            </a:extLst>
          </p:cNvPr>
          <p:cNvSpPr/>
          <p:nvPr/>
        </p:nvSpPr>
        <p:spPr>
          <a:xfrm>
            <a:off x="3384223" y="4298623"/>
            <a:ext cx="5439266" cy="18382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Profitability </a:t>
            </a:r>
          </a:p>
          <a:p>
            <a:pPr algn="ctr"/>
            <a:r>
              <a:rPr lang="en-US" sz="2800" dirty="0"/>
              <a:t>of the new route is : </a:t>
            </a:r>
          </a:p>
          <a:p>
            <a:pPr algn="ctr"/>
            <a:r>
              <a:rPr lang="en-US" sz="2800" dirty="0"/>
              <a:t>$1,601,183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967FFEE-2C86-CF2C-42EB-D2744AE35531}"/>
              </a:ext>
            </a:extLst>
          </p:cNvPr>
          <p:cNvSpPr/>
          <p:nvPr/>
        </p:nvSpPr>
        <p:spPr>
          <a:xfrm>
            <a:off x="8823489" y="3429000"/>
            <a:ext cx="1065229" cy="17793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ECA01A4-47FB-DD98-0C31-B0B74A21F937}"/>
              </a:ext>
            </a:extLst>
          </p:cNvPr>
          <p:cNvSpPr/>
          <p:nvPr/>
        </p:nvSpPr>
        <p:spPr>
          <a:xfrm>
            <a:off x="2270682" y="3429000"/>
            <a:ext cx="1065229" cy="185236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FA18604-68D2-3F09-7CEC-1327A6524A94}"/>
              </a:ext>
            </a:extLst>
          </p:cNvPr>
          <p:cNvSpPr/>
          <p:nvPr/>
        </p:nvSpPr>
        <p:spPr>
          <a:xfrm>
            <a:off x="461168" y="303614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3D07C-C3F8-634A-1542-83F2C1BE3922}"/>
              </a:ext>
            </a:extLst>
          </p:cNvPr>
          <p:cNvSpPr/>
          <p:nvPr/>
        </p:nvSpPr>
        <p:spPr>
          <a:xfrm>
            <a:off x="1454045" y="659568"/>
            <a:ext cx="933887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What is our Financial Status 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0C6312-81B2-4C17-92A6-79CE83E06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58154"/>
              </p:ext>
            </p:extLst>
          </p:nvPr>
        </p:nvGraphicFramePr>
        <p:xfrm>
          <a:off x="2360118" y="2218544"/>
          <a:ext cx="7471764" cy="435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E7FAD063-DEC0-A2CA-E0C6-51F340A8C5AC}"/>
              </a:ext>
            </a:extLst>
          </p:cNvPr>
          <p:cNvSpPr/>
          <p:nvPr/>
        </p:nvSpPr>
        <p:spPr>
          <a:xfrm>
            <a:off x="919398" y="3429001"/>
            <a:ext cx="2018674" cy="18625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AC2C1D17-CC7E-B42D-0769-9DD061D9F44D}"/>
              </a:ext>
            </a:extLst>
          </p:cNvPr>
          <p:cNvSpPr/>
          <p:nvPr/>
        </p:nvSpPr>
        <p:spPr>
          <a:xfrm>
            <a:off x="9368852" y="1699514"/>
            <a:ext cx="1783830" cy="172948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1136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3D07C-C3F8-634A-1542-83F2C1BE3922}"/>
              </a:ext>
            </a:extLst>
          </p:cNvPr>
          <p:cNvSpPr/>
          <p:nvPr/>
        </p:nvSpPr>
        <p:spPr>
          <a:xfrm>
            <a:off x="2299854" y="659567"/>
            <a:ext cx="7555345" cy="100434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How do we calculate our costs ?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21A310-EDE3-E9F0-011C-396D7E77DD78}"/>
              </a:ext>
            </a:extLst>
          </p:cNvPr>
          <p:cNvSpPr/>
          <p:nvPr/>
        </p:nvSpPr>
        <p:spPr>
          <a:xfrm>
            <a:off x="597109" y="2526442"/>
            <a:ext cx="2758190" cy="18051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Cost Per Flight Route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2F5C9-2EF5-FA4D-66A7-C139213C088E}"/>
              </a:ext>
            </a:extLst>
          </p:cNvPr>
          <p:cNvSpPr/>
          <p:nvPr/>
        </p:nvSpPr>
        <p:spPr>
          <a:xfrm>
            <a:off x="4716905" y="4291534"/>
            <a:ext cx="2758190" cy="18051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Cost Of New Routes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69660-E377-B418-1F38-A02D37A0C5B2}"/>
              </a:ext>
            </a:extLst>
          </p:cNvPr>
          <p:cNvSpPr/>
          <p:nvPr/>
        </p:nvSpPr>
        <p:spPr>
          <a:xfrm>
            <a:off x="8836701" y="2486418"/>
            <a:ext cx="2758190" cy="18051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Fuel Cost Per Mile based on Aircraft Model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F92DBF7-1239-5BD8-1C13-8CA5A1593906}"/>
              </a:ext>
            </a:extLst>
          </p:cNvPr>
          <p:cNvSpPr/>
          <p:nvPr/>
        </p:nvSpPr>
        <p:spPr>
          <a:xfrm>
            <a:off x="3355299" y="3186684"/>
            <a:ext cx="548140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BABFF8-8008-6A6C-7BA6-3F2940BFD583}"/>
              </a:ext>
            </a:extLst>
          </p:cNvPr>
          <p:cNvSpPr/>
          <p:nvPr/>
        </p:nvSpPr>
        <p:spPr>
          <a:xfrm>
            <a:off x="5853659" y="1663908"/>
            <a:ext cx="539646" cy="262762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B228-EDED-6B05-0287-108061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Fuel Cost Per Mile based on Aircraft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15E7D2-F8BE-0C24-4BEF-83F471AB7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81327"/>
              </p:ext>
            </p:extLst>
          </p:nvPr>
        </p:nvGraphicFramePr>
        <p:xfrm>
          <a:off x="6096000" y="1625858"/>
          <a:ext cx="5580062" cy="2215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311">
                  <a:extLst>
                    <a:ext uri="{9D8B030D-6E8A-4147-A177-3AD203B41FA5}">
                      <a16:colId xmlns:a16="http://schemas.microsoft.com/office/drawing/2014/main" val="1762023920"/>
                    </a:ext>
                  </a:extLst>
                </a:gridCol>
                <a:gridCol w="3854751">
                  <a:extLst>
                    <a:ext uri="{9D8B030D-6E8A-4147-A177-3AD203B41FA5}">
                      <a16:colId xmlns:a16="http://schemas.microsoft.com/office/drawing/2014/main" val="2970644225"/>
                    </a:ext>
                  </a:extLst>
                </a:gridCol>
              </a:tblGrid>
              <a:tr h="44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Row Labels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sng" strike="noStrike" dirty="0">
                          <a:effectLst/>
                        </a:rPr>
                        <a:t>Sum of Fuel Cost Per Mile (Dollars)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509093"/>
                  </a:ext>
                </a:extLst>
              </a:tr>
              <a:tr h="44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A319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271.03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890469"/>
                  </a:ext>
                </a:extLst>
              </a:tr>
              <a:tr h="44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A320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102.37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855650"/>
                  </a:ext>
                </a:extLst>
              </a:tr>
              <a:tr h="44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B737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373.26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202273"/>
                  </a:ext>
                </a:extLst>
              </a:tr>
              <a:tr h="44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746.66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462888"/>
                  </a:ext>
                </a:extLst>
              </a:tr>
            </a:tbl>
          </a:graphicData>
        </a:graphic>
      </p:graphicFrame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306AD96C-8440-9C10-57F3-1BFCB2E168AE}"/>
              </a:ext>
            </a:extLst>
          </p:cNvPr>
          <p:cNvSpPr/>
          <p:nvPr/>
        </p:nvSpPr>
        <p:spPr>
          <a:xfrm>
            <a:off x="738909" y="1625858"/>
            <a:ext cx="5292436" cy="2133342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Cost is A320 Aircrafts with </a:t>
            </a:r>
            <a:r>
              <a:rPr lang="en-US" sz="2400" dirty="0"/>
              <a:t>102.37 USD </a:t>
            </a:r>
            <a:r>
              <a:rPr lang="en-US" dirty="0"/>
              <a:t>Per Mile  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2D7C12B-2A46-04D0-B1EF-32F6236BCD12}"/>
              </a:ext>
            </a:extLst>
          </p:cNvPr>
          <p:cNvSpPr/>
          <p:nvPr/>
        </p:nvSpPr>
        <p:spPr>
          <a:xfrm>
            <a:off x="7038109" y="4331854"/>
            <a:ext cx="4738255" cy="1911928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Conclusion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So we should use more of A320 models to minimize fuel costs!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019916B-48C2-73AA-130F-9DF74144924B}"/>
              </a:ext>
            </a:extLst>
          </p:cNvPr>
          <p:cNvSpPr/>
          <p:nvPr/>
        </p:nvSpPr>
        <p:spPr>
          <a:xfrm>
            <a:off x="461168" y="235464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854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DDB0-8962-4C48-5CFA-4B9A462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092"/>
          </a:xfrm>
        </p:spPr>
        <p:txBody>
          <a:bodyPr/>
          <a:lstStyle/>
          <a:p>
            <a:pPr algn="ctr"/>
            <a:r>
              <a:rPr lang="en-US" b="1" u="sng" dirty="0"/>
              <a:t>Flight ID vs Aircraft Type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1E7371E-8B62-3D47-6F5E-77A4D4F24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50708"/>
              </p:ext>
            </p:extLst>
          </p:nvPr>
        </p:nvGraphicFramePr>
        <p:xfrm>
          <a:off x="515938" y="1524000"/>
          <a:ext cx="5580062" cy="2281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300">
                  <a:extLst>
                    <a:ext uri="{9D8B030D-6E8A-4147-A177-3AD203B41FA5}">
                      <a16:colId xmlns:a16="http://schemas.microsoft.com/office/drawing/2014/main" val="2961949353"/>
                    </a:ext>
                  </a:extLst>
                </a:gridCol>
                <a:gridCol w="3873762">
                  <a:extLst>
                    <a:ext uri="{9D8B030D-6E8A-4147-A177-3AD203B41FA5}">
                      <a16:colId xmlns:a16="http://schemas.microsoft.com/office/drawing/2014/main" val="1222828025"/>
                    </a:ext>
                  </a:extLst>
                </a:gridCol>
              </a:tblGrid>
              <a:tr h="449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sng" strike="noStrike" dirty="0">
                          <a:effectLst/>
                        </a:rPr>
                        <a:t>Number of flights taken by aircraft type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90355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Row Labels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Count of Flight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310228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A319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3879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16861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A320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119475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B737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4459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790328"/>
                  </a:ext>
                </a:extLst>
              </a:tr>
              <a:tr h="36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9636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414654"/>
                  </a:ext>
                </a:extLst>
              </a:tr>
            </a:tbl>
          </a:graphicData>
        </a:graphic>
      </p:graphicFrame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196FAA8D-8C1B-BD93-70DE-45B98D25F8B7}"/>
              </a:ext>
            </a:extLst>
          </p:cNvPr>
          <p:cNvSpPr/>
          <p:nvPr/>
        </p:nvSpPr>
        <p:spPr>
          <a:xfrm>
            <a:off x="6096000" y="1854538"/>
            <a:ext cx="5523346" cy="1833145"/>
          </a:xfrm>
          <a:prstGeom prst="lef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Number of flights taken is also A320 with 1298 Flights 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00112"/>
              </p:ext>
            </p:extLst>
          </p:nvPr>
        </p:nvGraphicFramePr>
        <p:xfrm>
          <a:off x="1185897" y="4194927"/>
          <a:ext cx="4866111" cy="231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3AD69B9-D0DD-4319-CBE0-3AAE9D187D32}"/>
              </a:ext>
            </a:extLst>
          </p:cNvPr>
          <p:cNvSpPr/>
          <p:nvPr/>
        </p:nvSpPr>
        <p:spPr>
          <a:xfrm>
            <a:off x="7038109" y="4331854"/>
            <a:ext cx="4738255" cy="1911928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Conclusion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So we should plan to replace other models with A320 models to minimize our costs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FC6D3094-2D0D-C42A-1CB8-C29A00BE2BF7}"/>
              </a:ext>
            </a:extLst>
          </p:cNvPr>
          <p:cNvSpPr/>
          <p:nvPr/>
        </p:nvSpPr>
        <p:spPr>
          <a:xfrm>
            <a:off x="525823" y="355699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3D07C-C3F8-634A-1542-83F2C1BE3922}"/>
              </a:ext>
            </a:extLst>
          </p:cNvPr>
          <p:cNvSpPr/>
          <p:nvPr/>
        </p:nvSpPr>
        <p:spPr>
          <a:xfrm>
            <a:off x="2355273" y="659567"/>
            <a:ext cx="7601527" cy="10043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about calculating our Revenues ?</a:t>
            </a:r>
            <a:endParaRPr lang="en-US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21A310-EDE3-E9F0-011C-396D7E77DD78}"/>
              </a:ext>
            </a:extLst>
          </p:cNvPr>
          <p:cNvSpPr/>
          <p:nvPr/>
        </p:nvSpPr>
        <p:spPr>
          <a:xfrm>
            <a:off x="547141" y="2534536"/>
            <a:ext cx="2758190" cy="18051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Revenue Per Flight Route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2F5C9-2EF5-FA4D-66A7-C139213C088E}"/>
              </a:ext>
            </a:extLst>
          </p:cNvPr>
          <p:cNvSpPr/>
          <p:nvPr/>
        </p:nvSpPr>
        <p:spPr>
          <a:xfrm>
            <a:off x="4331855" y="4339652"/>
            <a:ext cx="3556000" cy="18051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Revenue Of New Routes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69660-E377-B418-1F38-A02D37A0C5B2}"/>
              </a:ext>
            </a:extLst>
          </p:cNvPr>
          <p:cNvSpPr/>
          <p:nvPr/>
        </p:nvSpPr>
        <p:spPr>
          <a:xfrm>
            <a:off x="8836701" y="2534536"/>
            <a:ext cx="2758190" cy="18051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Ticket Price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F92DBF7-1239-5BD8-1C13-8CA5A1593906}"/>
              </a:ext>
            </a:extLst>
          </p:cNvPr>
          <p:cNvSpPr/>
          <p:nvPr/>
        </p:nvSpPr>
        <p:spPr>
          <a:xfrm>
            <a:off x="3305331" y="3186684"/>
            <a:ext cx="5531370" cy="4846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BABFF8-8008-6A6C-7BA6-3F2940BFD583}"/>
              </a:ext>
            </a:extLst>
          </p:cNvPr>
          <p:cNvSpPr/>
          <p:nvPr/>
        </p:nvSpPr>
        <p:spPr>
          <a:xfrm>
            <a:off x="5801193" y="1663908"/>
            <a:ext cx="539646" cy="26757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2B64-6C1C-1372-9D5A-77B58A95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Revenue by flight route.</a:t>
            </a:r>
            <a:endParaRPr lang="en-US" b="1" u="sn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818488"/>
              </p:ext>
            </p:extLst>
          </p:nvPr>
        </p:nvGraphicFramePr>
        <p:xfrm>
          <a:off x="604873" y="1570792"/>
          <a:ext cx="5491127" cy="321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D41DB86B-B763-FFBB-EAE3-C8C2A75ED700}"/>
              </a:ext>
            </a:extLst>
          </p:cNvPr>
          <p:cNvSpPr/>
          <p:nvPr/>
        </p:nvSpPr>
        <p:spPr>
          <a:xfrm>
            <a:off x="6096000" y="1913993"/>
            <a:ext cx="5480115" cy="2526482"/>
          </a:xfrm>
          <a:prstGeom prst="lef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Which aircraft has the highest fuel cost per mile?	</a:t>
            </a:r>
          </a:p>
          <a:p>
            <a:pPr algn="ctr"/>
            <a:r>
              <a:rPr lang="en-US" sz="2000" dirty="0"/>
              <a:t>	</a:t>
            </a:r>
            <a:r>
              <a:rPr lang="en-US" sz="2800" b="1" dirty="0"/>
              <a:t>B737</a:t>
            </a:r>
            <a:r>
              <a:rPr lang="en-US" sz="2000" dirty="0"/>
              <a:t>				</a:t>
            </a:r>
          </a:p>
          <a:p>
            <a:pPr algn="ctr"/>
            <a:r>
              <a:rPr lang="en-US" sz="2000" dirty="0"/>
              <a:t>Which flight(s) have the highest total revenue?		</a:t>
            </a:r>
          </a:p>
          <a:p>
            <a:pPr algn="ctr"/>
            <a:r>
              <a:rPr lang="en-US" sz="2000" dirty="0"/>
              <a:t>	</a:t>
            </a:r>
            <a:r>
              <a:rPr lang="en-US" sz="2800" b="1" dirty="0"/>
              <a:t>Flight 8202</a:t>
            </a:r>
            <a:r>
              <a:rPr lang="en-US" dirty="0"/>
              <a:t>	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BD48D167-8714-AE4D-3A10-292B81D6933A}"/>
              </a:ext>
            </a:extLst>
          </p:cNvPr>
          <p:cNvSpPr/>
          <p:nvPr/>
        </p:nvSpPr>
        <p:spPr>
          <a:xfrm>
            <a:off x="461168" y="244891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DB38-7B22-91FD-4B36-5A0FA490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Flights with the lowest average ticket price.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7F278B-AF7B-73AE-D4C9-244306A9D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180529"/>
              </p:ext>
            </p:extLst>
          </p:nvPr>
        </p:nvGraphicFramePr>
        <p:xfrm>
          <a:off x="6462811" y="1602557"/>
          <a:ext cx="5191125" cy="2682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595">
                  <a:extLst>
                    <a:ext uri="{9D8B030D-6E8A-4147-A177-3AD203B41FA5}">
                      <a16:colId xmlns:a16="http://schemas.microsoft.com/office/drawing/2014/main" val="2569405593"/>
                    </a:ext>
                  </a:extLst>
                </a:gridCol>
                <a:gridCol w="2997530">
                  <a:extLst>
                    <a:ext uri="{9D8B030D-6E8A-4147-A177-3AD203B41FA5}">
                      <a16:colId xmlns:a16="http://schemas.microsoft.com/office/drawing/2014/main" val="2677264622"/>
                    </a:ext>
                  </a:extLst>
                </a:gridCol>
              </a:tblGrid>
              <a:tr h="40031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Max of average ticket price by aircraft pivot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36521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387978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Row Labels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Max of Avg Ticket Price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259541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A319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5500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191342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A320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5500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906151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B737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5500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696607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436149"/>
                  </a:ext>
                </a:extLst>
              </a:tr>
            </a:tbl>
          </a:graphicData>
        </a:graphic>
      </p:graphicFrame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62688027-B24D-4826-7212-786B7E6CFAA7}"/>
              </a:ext>
            </a:extLst>
          </p:cNvPr>
          <p:cNvSpPr/>
          <p:nvPr/>
        </p:nvSpPr>
        <p:spPr>
          <a:xfrm>
            <a:off x="641023" y="1602557"/>
            <a:ext cx="5454977" cy="2450969"/>
          </a:xfrm>
          <a:prstGeom prst="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Average Ticket Price is </a:t>
            </a:r>
            <a:r>
              <a:rPr lang="en-US" sz="3600" dirty="0"/>
              <a:t>5500 USD</a:t>
            </a:r>
            <a:endParaRPr lang="en-US" sz="2800" dirty="0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ED55F83B-7E95-7B15-007F-073B5295028B}"/>
              </a:ext>
            </a:extLst>
          </p:cNvPr>
          <p:cNvSpPr/>
          <p:nvPr/>
        </p:nvSpPr>
        <p:spPr>
          <a:xfrm>
            <a:off x="461168" y="244891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C889-E9CE-90CE-37AA-7CCD1541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What About a New Route 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394A0A0-DF7F-2A45-5704-216105D1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011821"/>
              </p:ext>
            </p:extLst>
          </p:nvPr>
        </p:nvGraphicFramePr>
        <p:xfrm>
          <a:off x="631596" y="2545237"/>
          <a:ext cx="10869105" cy="270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FD4506F-3189-3F44-8825-0C7E6D9D9511}"/>
              </a:ext>
            </a:extLst>
          </p:cNvPr>
          <p:cNvSpPr/>
          <p:nvPr/>
        </p:nvSpPr>
        <p:spPr>
          <a:xfrm>
            <a:off x="3374797" y="1607270"/>
            <a:ext cx="5458118" cy="162612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The Net Benefit from the initiative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733D98-E7D5-6D93-4579-4B6E164B0E8A}"/>
              </a:ext>
            </a:extLst>
          </p:cNvPr>
          <p:cNvSpPr/>
          <p:nvPr/>
        </p:nvSpPr>
        <p:spPr>
          <a:xfrm>
            <a:off x="3374797" y="5062194"/>
            <a:ext cx="5458118" cy="1366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Objective is : </a:t>
            </a:r>
            <a:br>
              <a:rPr lang="en-US" sz="2800" dirty="0"/>
            </a:br>
            <a:r>
              <a:rPr lang="en-US" sz="2800" dirty="0"/>
              <a:t>$4,889,042 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A74844A-86AA-B2A4-B6E2-80DBBC3A4A09}"/>
              </a:ext>
            </a:extLst>
          </p:cNvPr>
          <p:cNvSpPr/>
          <p:nvPr/>
        </p:nvSpPr>
        <p:spPr>
          <a:xfrm>
            <a:off x="360348" y="383503"/>
            <a:ext cx="11140353" cy="983384"/>
          </a:xfrm>
          <a:prstGeom prst="horizontalScroll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393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Office Theme</vt:lpstr>
      <vt:lpstr>Aircraft Company Data Analysis  &amp; Financial Statement</vt:lpstr>
      <vt:lpstr>PowerPoint Presentation</vt:lpstr>
      <vt:lpstr>PowerPoint Presentation</vt:lpstr>
      <vt:lpstr>Fuel Cost Per Mile based on Aircraft Model</vt:lpstr>
      <vt:lpstr>Flight ID vs Aircraft Type</vt:lpstr>
      <vt:lpstr>PowerPoint Presentation</vt:lpstr>
      <vt:lpstr>Revenue by flight route.</vt:lpstr>
      <vt:lpstr>Flights with the lowest average ticket price. </vt:lpstr>
      <vt:lpstr>What About a New Route ?</vt:lpstr>
      <vt:lpstr>What About a New Route ?</vt:lpstr>
      <vt:lpstr>What About a New Route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&amp; Financial statement of 2022</dc:title>
  <dc:creator/>
  <cp:lastModifiedBy>Sethuraman B</cp:lastModifiedBy>
  <cp:revision>9</cp:revision>
  <dcterms:created xsi:type="dcterms:W3CDTF">2023-04-13T17:37:45Z</dcterms:created>
  <dcterms:modified xsi:type="dcterms:W3CDTF">2023-05-30T18:52:40Z</dcterms:modified>
</cp:coreProperties>
</file>