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ppleAppStoreAnalysis_16895090917270/AppleAppsStor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C2B5846-C8F7-4B91-9BA7-446597A2CD0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Apple App Store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35EA1F-A335-4D77-9FEB-8D8B09D9CFF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7/16/2023 12:06:09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ple Apps Store" id="2" name="slide2">
            <a:extLst>
              <a:ext uri="{FF2B5EF4-FFF2-40B4-BE49-F238E27FC236}">
                <a16:creationId xmlns:a16="http://schemas.microsoft.com/office/drawing/2014/main" id="{2199BE4E-9AE5-413F-8889-72286A9637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05"/>
            <a:ext cx="12192000" cy="684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2023-07-16T12:06:09Z</dcterms:created>
  <dcterms:modified xsi:type="dcterms:W3CDTF">2023-07-16T12:06:09Z</dcterms:modified>
</cp:coreProperties>
</file>