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ovid-19GlobalVaccineTracker_16880581249130/Covid-19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A4897AD-4115-481B-BE06-BEA285DC10B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Covid-19 Global Vaccine Tracker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4A0BDF6-F3E1-4174-9603-DD90C394499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6/29/2023 6:03:52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-19" id="2" name="slide2">
            <a:extLst>
              <a:ext uri="{FF2B5EF4-FFF2-40B4-BE49-F238E27FC236}">
                <a16:creationId xmlns:a16="http://schemas.microsoft.com/office/drawing/2014/main" id="{AF75EB3D-24BF-408E-AD85-EE2F044247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242" y="0"/>
            <a:ext cx="60955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2023-06-29T18:03:53Z</dcterms:created>
  <dcterms:modified xsi:type="dcterms:W3CDTF">2023-06-29T18:03:53Z</dcterms:modified>
</cp:coreProperties>
</file>