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atershedRentalProject_167700221284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8c0PMCJe1KFwkEfyBNuEsLUFGGsxccP/view?usp=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58EDA3-F822-44AA-A7B9-A4BD27C42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Watershed Rental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0CA288-0C82-4D85-A67F-53E6923B1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2/21/2023 6:13:41 PM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77C7B-9284-4140-8318-5ECEBB176F36}"/>
              </a:ext>
            </a:extLst>
          </p:cNvPr>
          <p:cNvSpPr txBox="1"/>
          <p:nvPr/>
        </p:nvSpPr>
        <p:spPr>
          <a:xfrm>
            <a:off x="1981201" y="1300500"/>
            <a:ext cx="8507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>
                <a:solidFill>
                  <a:schemeClr val="accent1"/>
                </a:solidFill>
                <a:latin typeface="+mj-lt"/>
              </a:rPr>
              <a:t>A Real Estate Case Study</a:t>
            </a:r>
          </a:p>
          <a:p>
            <a:pPr algn="ctr"/>
            <a:r>
              <a:rPr lang="en-GB" sz="2400" b="1" dirty="0">
                <a:solidFill>
                  <a:schemeClr val="accent1"/>
                </a:solidFill>
                <a:latin typeface="+mj-lt"/>
              </a:rPr>
              <a:t>A Capstone Project for the specialization Excel to MySQL: Analytic Techniques for Business taught by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BAFD56E-8BE9-482E-BEF6-1E208BEB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" y="0"/>
            <a:ext cx="10650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1FC8-D2F0-4628-B131-54FE2E61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4" y="484094"/>
            <a:ext cx="10430435" cy="5692869"/>
          </a:xfrm>
        </p:spPr>
        <p:txBody>
          <a:bodyPr>
            <a:normAutofit/>
          </a:bodyPr>
          <a:lstStyle/>
          <a:p>
            <a:r>
              <a:rPr lang="en-GB" sz="2400" b="1" u="sng" dirty="0">
                <a:solidFill>
                  <a:schemeClr val="accent1"/>
                </a:solidFill>
              </a:rPr>
              <a:t>Given about $500,000,The Watershed should spend its money to maximize their ROI?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 From the analysis, I recommend that Watershed can focus their initial investment on </a:t>
            </a:r>
            <a:r>
              <a:rPr lang="en-GB" sz="2400" b="1" i="1" dirty="0">
                <a:solidFill>
                  <a:schemeClr val="accent1"/>
                </a:solidFill>
                <a:highlight>
                  <a:srgbClr val="FFFF00"/>
                </a:highlight>
              </a:rPr>
              <a:t>16 specific rental properties that generate at least $30,000 yearly profit and are located densely in Miami, Austin, San Diego, Palo Alto, and New York</a:t>
            </a:r>
            <a:r>
              <a:rPr lang="en-GB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.</a:t>
            </a:r>
            <a:r>
              <a:rPr lang="en-GB" sz="2400" b="1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The first stage focuses on </a:t>
            </a:r>
            <a:r>
              <a:rPr lang="en-GB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2 Bedroom Houses</a:t>
            </a:r>
            <a:r>
              <a:rPr lang="en-GB" sz="2400" b="1" dirty="0">
                <a:solidFill>
                  <a:schemeClr val="accent1"/>
                </a:solidFill>
              </a:rPr>
              <a:t> since they are the most profitable ones. 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On the later stage they can be spent on converting </a:t>
            </a:r>
            <a:r>
              <a:rPr lang="en-GB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1 Bedroom Houses and other types of Apartments.</a:t>
            </a:r>
            <a:endParaRPr lang="en-GB" sz="24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For the Analysis, I set all variables as unchanged except the profitability cut-off. 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Therefore, investing Watershed’s initial cash on the variable that can be changed and has the most potential ROI, profitability cut-off, can help us focus on properties that are most profitable given the limited cash given, </a:t>
            </a:r>
            <a:r>
              <a:rPr lang="en-GB" sz="2400" dirty="0">
                <a:solidFill>
                  <a:schemeClr val="accent1"/>
                </a:solidFill>
                <a:highlight>
                  <a:srgbClr val="FFFF00"/>
                </a:highlight>
              </a:rPr>
              <a:t>$500,000.</a:t>
            </a: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B64B-7F48-4C7C-AA51-85635C2B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IN" sz="1900" dirty="0">
                <a:solidFill>
                  <a:schemeClr val="accent1"/>
                </a:solidFill>
                <a:latin typeface="+mj-lt"/>
              </a:rPr>
              <a:t>Video Link: </a:t>
            </a:r>
            <a:r>
              <a:rPr lang="en-IN" sz="1800" dirty="0">
                <a:solidFill>
                  <a:schemeClr val="accent1"/>
                </a:solidFill>
                <a:latin typeface="+mj-lt"/>
                <a:hlinkClick r:id="rId2"/>
              </a:rPr>
              <a:t>https://drive.google.com/file/d/1f8c0PMCJe1KFwkEfyBNuEsLUFGGsxccP/view?usp=share_link</a:t>
            </a:r>
            <a:endParaRPr lang="en-IN" sz="1800" dirty="0">
              <a:solidFill>
                <a:schemeClr val="accent1"/>
              </a:solidFill>
              <a:latin typeface="+mj-lt"/>
            </a:endParaRPr>
          </a:p>
          <a:p>
            <a:pPr marL="0" indent="0" algn="ctr">
              <a:lnSpc>
                <a:spcPct val="250000"/>
              </a:lnSpc>
              <a:buNone/>
            </a:pPr>
            <a:r>
              <a:rPr lang="en-IN" sz="8800" dirty="0">
                <a:solidFill>
                  <a:schemeClr val="accent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13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Watershed Rental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 Rental Project</dc:title>
  <dc:creator/>
  <cp:lastModifiedBy>Sethuraman B</cp:lastModifiedBy>
  <cp:revision>3</cp:revision>
  <dcterms:created xsi:type="dcterms:W3CDTF">2023-02-21T18:13:42Z</dcterms:created>
  <dcterms:modified xsi:type="dcterms:W3CDTF">2023-02-21T19:13:08Z</dcterms:modified>
</cp:coreProperties>
</file>