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AmazonE-commerceSalesReport2022_16886537815000/Amazon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0D60BA45-B67F-420C-9610-7C16F3F236D5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gb">
                <a:hlinkClick r:id="rId6"/>
              </a:rPr>
              <a:t>Amazon E-commerce Sales Report 2022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6641CCA1-1A5C-49CB-9C2E-4BF614E1DCBB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7/6/2023 2:31:49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mazon" id="2" name="slide2">
            <a:extLst>
              <a:ext uri="{FF2B5EF4-FFF2-40B4-BE49-F238E27FC236}">
                <a16:creationId xmlns:a16="http://schemas.microsoft.com/office/drawing/2014/main" id="{B4C8480B-A1B2-4963-896C-07BE67276E7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9689"/>
            <a:ext cx="12192000" cy="6478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2023-07-06T14:31:50Z</dcterms:created>
  <dcterms:modified xsi:type="dcterms:W3CDTF">2023-07-06T14:31:50Z</dcterms:modified>
</cp:coreProperties>
</file>