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Career Aspiration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Student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Female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Indian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Insight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Influence For Career Aspirations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Self Sponser PG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Unethical Mission &amp; 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Integrity vs Firm mission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Work for Non Social Firm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Career Aspiration Job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Aspiring Job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Preferred Team Player Setup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Manager Approach as a Handler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3+ Years with One Firm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Aspiration Job vs Infleuencial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Employers You Work With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Preferred Environment and Manager Approach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Employers You Prefer Working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Preferred Learning Environment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Laid-off Firm Preference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Insights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Preferred Working Environment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Career Aspiration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Female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Indian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Student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a089bf5-265c-4ab2-b382-1315245444b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d443cc4f20e4834" /><Relationship Type="http://schemas.openxmlformats.org/officeDocument/2006/relationships/slideLayout" Target="/ppt/slideLayouts/slideLayout8.xml" Id="Rf5ed8579156b4ab0" /><Relationship Type="http://schemas.openxmlformats.org/officeDocument/2006/relationships/hyperlink" Target="https://app.powerbi.com/groups/me/reports/da089bf5-265c-4ab2-b382-1315245444be/?pbi_source=PowerPoint" TargetMode="External" Id="RelId0" /><Relationship Type="http://schemas.openxmlformats.org/officeDocument/2006/relationships/image" Target="/ppt/media/image4.png" Id="imgId18255254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0eaa92c753c14bc5" /><Relationship Type="http://schemas.openxmlformats.org/officeDocument/2006/relationships/slideLayout" Target="/ppt/slideLayouts/slideLayout8.xml" Id="R26d43ccf255b401d" /><Relationship Type="http://schemas.openxmlformats.org/officeDocument/2006/relationships/hyperlink" Target="https://app.powerbi.com/groups/me/reports/da089bf5-265c-4ab2-b382-1315245444be/?pbi_source=PowerPoint" TargetMode="External" Id="RelId1" /><Relationship Type="http://schemas.openxmlformats.org/officeDocument/2006/relationships/image" Target="/ppt/media/image5.png" Id="imgId18255254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137ea5548efb4db0" /><Relationship Type="http://schemas.openxmlformats.org/officeDocument/2006/relationships/slideLayout" Target="/ppt/slideLayouts/slideLayout8.xml" Id="R110c68620b414445" /><Relationship Type="http://schemas.openxmlformats.org/officeDocument/2006/relationships/hyperlink" Target="https://app.powerbi.com/groups/me/reports/da089bf5-265c-4ab2-b382-1315245444be/?pbi_source=PowerPoint" TargetMode="External" Id="RelId2" /><Relationship Type="http://schemas.openxmlformats.org/officeDocument/2006/relationships/image" Target="/ppt/media/image6.png" Id="imgId18255254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Sethuraman B_Undersating_Career_Aspiration of Genz</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21/05/2023 15:04:47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21/05/2023 15:02:11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textbox ,textbox ,textbox ,textbox ,textbox ,textbox ,textbox ,image ,image ,basicShape ,basicShape ,basicShape ,textbox ,textbox ,image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255254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Welcome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textbox ,Gender ,Gender ,Career Aspiration ,image ,image ,image ,Student ,image ,Female ,image ,Male ,State ,Count ,Indian State ,Insight ,image ,image ,Influence For Career Aspirations ,image ,Self Sponser PG ,shape ,image ,image ,Unethical Mission &amp; Action ,image ,Integrity vs Firm mission ,image ,Work for Non Social Firm ,shape ,image ,shape ,shape ,shape ,shape ,image ,Career Aspiration Job ,image ,image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8255254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Student Dashboard</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Aspiring Job ,image ,shape ,shape ,shape ,shape ,Preferred Team Player Setup ,Manager Approach as a Handler ,3+ Years with One Firm ,Aspiration Job vs Infleuencial ,Employers You Work With ,Preferred Environment and Manager Approach ,image ,image ,image ,Employers You Prefer Working ,image ,image ,Preferred Learning Environment ,image ,image ,Laid-off Firm Preference ,image ,image ,image ,Insights ,Preferred Working Environment ,image ,image ,shape ,textbox ,image ,image ,State ,image ,image ,image ,Gender ,Career Aspiration ,Female ,Indian State ,Male ,Count ,Student ,Gender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8255254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Employee 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