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806" y="-3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%20Backup\Backup\E%20Certificate\Trainity\Hiring%20Process%20Analytic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'Gender Hired'!$E$2</c:f>
              <c:strCache>
                <c:ptCount val="1"/>
                <c:pt idx="0">
                  <c:v>Hired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F-4EF9-9E6B-DD51DE9C521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F-4EF9-9E6B-DD51DE9C521A}"/>
              </c:ext>
            </c:extLst>
          </c:dPt>
          <c:dLbls>
            <c:dLbl>
              <c:idx val="0"/>
              <c:layout>
                <c:manualLayout>
                  <c:x val="2.6359205099362581E-2"/>
                  <c:y val="-0.2458191163604549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1F-4EF9-9E6B-DD51DE9C521A}"/>
                </c:ext>
              </c:extLst>
            </c:dLbl>
            <c:dLbl>
              <c:idx val="1"/>
              <c:layout>
                <c:manualLayout>
                  <c:x val="-7.3803274590676241E-3"/>
                  <c:y val="-0.134404709827938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1F-4EF9-9E6B-DD51DE9C521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'Gender Hired'!$D$3:$D$4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'Gender Hired'!$E$3:$E$4</c:f>
              <c:numCache>
                <c:formatCode>General</c:formatCode>
                <c:ptCount val="2"/>
                <c:pt idx="0">
                  <c:v>2563</c:v>
                </c:pt>
                <c:pt idx="1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1F-4EF9-9E6B-DD51DE9C521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1935" cy="916940"/>
          </a:xfrm>
          <a:custGeom>
            <a:avLst/>
            <a:gdLst/>
            <a:ahLst/>
            <a:cxnLst/>
            <a:rect l="l" t="t" r="r" b="b"/>
            <a:pathLst>
              <a:path w="14211935" h="916940">
                <a:moveTo>
                  <a:pt x="0" y="916399"/>
                </a:moveTo>
                <a:lnTo>
                  <a:pt x="14211672" y="916399"/>
                </a:lnTo>
                <a:lnTo>
                  <a:pt x="14211672" y="0"/>
                </a:lnTo>
                <a:lnTo>
                  <a:pt x="0" y="0"/>
                </a:lnTo>
                <a:lnTo>
                  <a:pt x="0" y="9163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310029"/>
            <a:ext cx="14211935" cy="794385"/>
          </a:xfrm>
          <a:custGeom>
            <a:avLst/>
            <a:gdLst/>
            <a:ahLst/>
            <a:cxnLst/>
            <a:rect l="l" t="t" r="r" b="b"/>
            <a:pathLst>
              <a:path w="14211935" h="794384">
                <a:moveTo>
                  <a:pt x="0" y="794070"/>
                </a:moveTo>
                <a:lnTo>
                  <a:pt x="14211672" y="794070"/>
                </a:lnTo>
                <a:lnTo>
                  <a:pt x="14211672" y="0"/>
                </a:lnTo>
                <a:lnTo>
                  <a:pt x="0" y="0"/>
                </a:lnTo>
                <a:lnTo>
                  <a:pt x="0" y="79407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16399"/>
            <a:ext cx="14211935" cy="18394045"/>
          </a:xfrm>
          <a:custGeom>
            <a:avLst/>
            <a:gdLst/>
            <a:ahLst/>
            <a:cxnLst/>
            <a:rect l="l" t="t" r="r" b="b"/>
            <a:pathLst>
              <a:path w="14211935" h="18394045">
                <a:moveTo>
                  <a:pt x="14211673" y="18393629"/>
                </a:moveTo>
                <a:lnTo>
                  <a:pt x="14211673" y="0"/>
                </a:lnTo>
                <a:lnTo>
                  <a:pt x="0" y="0"/>
                </a:lnTo>
                <a:lnTo>
                  <a:pt x="0" y="18393629"/>
                </a:lnTo>
                <a:lnTo>
                  <a:pt x="14211673" y="18393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185131" y="0"/>
            <a:ext cx="2997835" cy="3530600"/>
          </a:xfrm>
          <a:custGeom>
            <a:avLst/>
            <a:gdLst/>
            <a:ahLst/>
            <a:cxnLst/>
            <a:rect l="l" t="t" r="r" b="b"/>
            <a:pathLst>
              <a:path w="2997834" h="3530600">
                <a:moveTo>
                  <a:pt x="1566561" y="558799"/>
                </a:moveTo>
                <a:lnTo>
                  <a:pt x="1556366" y="546099"/>
                </a:lnTo>
                <a:lnTo>
                  <a:pt x="1535032" y="482599"/>
                </a:lnTo>
                <a:lnTo>
                  <a:pt x="1516433" y="368299"/>
                </a:lnTo>
                <a:lnTo>
                  <a:pt x="1514446" y="228599"/>
                </a:lnTo>
                <a:lnTo>
                  <a:pt x="1544868" y="76199"/>
                </a:lnTo>
                <a:lnTo>
                  <a:pt x="1590438" y="0"/>
                </a:lnTo>
                <a:lnTo>
                  <a:pt x="1695333" y="0"/>
                </a:lnTo>
                <a:lnTo>
                  <a:pt x="1704430" y="38099"/>
                </a:lnTo>
                <a:lnTo>
                  <a:pt x="1711048" y="88899"/>
                </a:lnTo>
                <a:lnTo>
                  <a:pt x="1715175" y="139699"/>
                </a:lnTo>
                <a:lnTo>
                  <a:pt x="1716797" y="190499"/>
                </a:lnTo>
                <a:lnTo>
                  <a:pt x="1715904" y="241299"/>
                </a:lnTo>
                <a:lnTo>
                  <a:pt x="1712482" y="279399"/>
                </a:lnTo>
                <a:lnTo>
                  <a:pt x="1680008" y="419099"/>
                </a:lnTo>
                <a:lnTo>
                  <a:pt x="1630922" y="495299"/>
                </a:lnTo>
                <a:lnTo>
                  <a:pt x="1586136" y="546099"/>
                </a:lnTo>
                <a:lnTo>
                  <a:pt x="1566561" y="558799"/>
                </a:lnTo>
                <a:close/>
              </a:path>
              <a:path w="2997834" h="3530600">
                <a:moveTo>
                  <a:pt x="1649945" y="1485899"/>
                </a:moveTo>
                <a:lnTo>
                  <a:pt x="1640401" y="1435099"/>
                </a:lnTo>
                <a:lnTo>
                  <a:pt x="1629881" y="1295399"/>
                </a:lnTo>
                <a:lnTo>
                  <a:pt x="1645547" y="1092199"/>
                </a:lnTo>
                <a:lnTo>
                  <a:pt x="1714567" y="876299"/>
                </a:lnTo>
                <a:lnTo>
                  <a:pt x="1780459" y="761999"/>
                </a:lnTo>
                <a:lnTo>
                  <a:pt x="1846156" y="685799"/>
                </a:lnTo>
                <a:lnTo>
                  <a:pt x="1896609" y="647699"/>
                </a:lnTo>
                <a:lnTo>
                  <a:pt x="1916771" y="634999"/>
                </a:lnTo>
                <a:lnTo>
                  <a:pt x="1918660" y="622299"/>
                </a:lnTo>
                <a:lnTo>
                  <a:pt x="1924848" y="622299"/>
                </a:lnTo>
                <a:lnTo>
                  <a:pt x="1936118" y="609599"/>
                </a:lnTo>
                <a:lnTo>
                  <a:pt x="1953251" y="596899"/>
                </a:lnTo>
                <a:lnTo>
                  <a:pt x="1935271" y="558799"/>
                </a:lnTo>
                <a:lnTo>
                  <a:pt x="1899312" y="507999"/>
                </a:lnTo>
                <a:lnTo>
                  <a:pt x="1881333" y="469899"/>
                </a:lnTo>
                <a:lnTo>
                  <a:pt x="1863286" y="419099"/>
                </a:lnTo>
                <a:lnTo>
                  <a:pt x="1845401" y="380999"/>
                </a:lnTo>
                <a:lnTo>
                  <a:pt x="1827754" y="342899"/>
                </a:lnTo>
                <a:lnTo>
                  <a:pt x="1810421" y="292099"/>
                </a:lnTo>
                <a:lnTo>
                  <a:pt x="1793478" y="253999"/>
                </a:lnTo>
                <a:lnTo>
                  <a:pt x="1776999" y="215899"/>
                </a:lnTo>
                <a:lnTo>
                  <a:pt x="1761061" y="165099"/>
                </a:lnTo>
                <a:lnTo>
                  <a:pt x="1745739" y="114299"/>
                </a:lnTo>
                <a:lnTo>
                  <a:pt x="1731109" y="76199"/>
                </a:lnTo>
                <a:lnTo>
                  <a:pt x="1717247" y="25399"/>
                </a:lnTo>
                <a:lnTo>
                  <a:pt x="1709164" y="0"/>
                </a:lnTo>
                <a:lnTo>
                  <a:pt x="1732057" y="0"/>
                </a:lnTo>
                <a:lnTo>
                  <a:pt x="1742961" y="38099"/>
                </a:lnTo>
                <a:lnTo>
                  <a:pt x="1757987" y="88899"/>
                </a:lnTo>
                <a:lnTo>
                  <a:pt x="1773846" y="139699"/>
                </a:lnTo>
                <a:lnTo>
                  <a:pt x="1790456" y="177799"/>
                </a:lnTo>
                <a:lnTo>
                  <a:pt x="1807731" y="228599"/>
                </a:lnTo>
                <a:lnTo>
                  <a:pt x="1825587" y="279399"/>
                </a:lnTo>
                <a:lnTo>
                  <a:pt x="1843939" y="317499"/>
                </a:lnTo>
                <a:lnTo>
                  <a:pt x="1862705" y="368299"/>
                </a:lnTo>
                <a:lnTo>
                  <a:pt x="1881798" y="406399"/>
                </a:lnTo>
                <a:lnTo>
                  <a:pt x="1901136" y="457199"/>
                </a:lnTo>
                <a:lnTo>
                  <a:pt x="1918513" y="495299"/>
                </a:lnTo>
                <a:lnTo>
                  <a:pt x="1936183" y="520699"/>
                </a:lnTo>
                <a:lnTo>
                  <a:pt x="1954048" y="546099"/>
                </a:lnTo>
                <a:lnTo>
                  <a:pt x="1972012" y="584199"/>
                </a:lnTo>
                <a:lnTo>
                  <a:pt x="2533909" y="584199"/>
                </a:lnTo>
                <a:lnTo>
                  <a:pt x="2612759" y="647699"/>
                </a:lnTo>
                <a:lnTo>
                  <a:pt x="2644451" y="723899"/>
                </a:lnTo>
                <a:lnTo>
                  <a:pt x="2645933" y="736599"/>
                </a:lnTo>
                <a:lnTo>
                  <a:pt x="2014746" y="736599"/>
                </a:lnTo>
                <a:lnTo>
                  <a:pt x="2013215" y="787399"/>
                </a:lnTo>
                <a:lnTo>
                  <a:pt x="2002499" y="901699"/>
                </a:lnTo>
                <a:lnTo>
                  <a:pt x="1973413" y="1054099"/>
                </a:lnTo>
                <a:lnTo>
                  <a:pt x="1916771" y="1206499"/>
                </a:lnTo>
                <a:lnTo>
                  <a:pt x="1892267" y="1244599"/>
                </a:lnTo>
                <a:lnTo>
                  <a:pt x="1864966" y="1282699"/>
                </a:lnTo>
                <a:lnTo>
                  <a:pt x="1835002" y="1320799"/>
                </a:lnTo>
                <a:lnTo>
                  <a:pt x="1802510" y="1358899"/>
                </a:lnTo>
                <a:lnTo>
                  <a:pt x="1767624" y="1396999"/>
                </a:lnTo>
                <a:lnTo>
                  <a:pt x="1730478" y="1422399"/>
                </a:lnTo>
                <a:lnTo>
                  <a:pt x="1691207" y="1460499"/>
                </a:lnTo>
                <a:lnTo>
                  <a:pt x="1649945" y="1485899"/>
                </a:lnTo>
                <a:close/>
              </a:path>
              <a:path w="2997834" h="3530600">
                <a:moveTo>
                  <a:pt x="2214458" y="38099"/>
                </a:moveTo>
                <a:lnTo>
                  <a:pt x="2131352" y="38099"/>
                </a:lnTo>
                <a:lnTo>
                  <a:pt x="2008964" y="12699"/>
                </a:lnTo>
                <a:lnTo>
                  <a:pt x="1955924" y="0"/>
                </a:lnTo>
                <a:lnTo>
                  <a:pt x="2239831" y="0"/>
                </a:lnTo>
                <a:lnTo>
                  <a:pt x="2245091" y="25399"/>
                </a:lnTo>
                <a:lnTo>
                  <a:pt x="2214458" y="38099"/>
                </a:lnTo>
                <a:close/>
              </a:path>
              <a:path w="2997834" h="3530600">
                <a:moveTo>
                  <a:pt x="2533909" y="584199"/>
                </a:moveTo>
                <a:lnTo>
                  <a:pt x="1972012" y="584199"/>
                </a:lnTo>
                <a:lnTo>
                  <a:pt x="1998917" y="558799"/>
                </a:lnTo>
                <a:lnTo>
                  <a:pt x="2032695" y="546099"/>
                </a:lnTo>
                <a:lnTo>
                  <a:pt x="2073968" y="533399"/>
                </a:lnTo>
                <a:lnTo>
                  <a:pt x="2123353" y="520699"/>
                </a:lnTo>
                <a:lnTo>
                  <a:pt x="2326390" y="520699"/>
                </a:lnTo>
                <a:lnTo>
                  <a:pt x="2518139" y="571499"/>
                </a:lnTo>
                <a:lnTo>
                  <a:pt x="2533909" y="584199"/>
                </a:lnTo>
                <a:close/>
              </a:path>
              <a:path w="2997834" h="3530600">
                <a:moveTo>
                  <a:pt x="2460324" y="1219199"/>
                </a:moveTo>
                <a:lnTo>
                  <a:pt x="2268022" y="1219199"/>
                </a:lnTo>
                <a:lnTo>
                  <a:pt x="2250452" y="1142999"/>
                </a:lnTo>
                <a:lnTo>
                  <a:pt x="2232768" y="1079499"/>
                </a:lnTo>
                <a:lnTo>
                  <a:pt x="2214985" y="1028699"/>
                </a:lnTo>
                <a:lnTo>
                  <a:pt x="2197113" y="977899"/>
                </a:lnTo>
                <a:lnTo>
                  <a:pt x="2179167" y="927099"/>
                </a:lnTo>
                <a:lnTo>
                  <a:pt x="2143100" y="850899"/>
                </a:lnTo>
                <a:lnTo>
                  <a:pt x="2125004" y="825499"/>
                </a:lnTo>
                <a:lnTo>
                  <a:pt x="2106882" y="787399"/>
                </a:lnTo>
                <a:lnTo>
                  <a:pt x="2088749" y="761999"/>
                </a:lnTo>
                <a:lnTo>
                  <a:pt x="2051242" y="749299"/>
                </a:lnTo>
                <a:lnTo>
                  <a:pt x="2028687" y="736599"/>
                </a:lnTo>
                <a:lnTo>
                  <a:pt x="2645933" y="736599"/>
                </a:lnTo>
                <a:lnTo>
                  <a:pt x="2647415" y="749299"/>
                </a:lnTo>
                <a:lnTo>
                  <a:pt x="2603069" y="774699"/>
                </a:lnTo>
                <a:lnTo>
                  <a:pt x="2123144" y="774699"/>
                </a:lnTo>
                <a:lnTo>
                  <a:pt x="2141902" y="800099"/>
                </a:lnTo>
                <a:lnTo>
                  <a:pt x="2198006" y="914399"/>
                </a:lnTo>
                <a:lnTo>
                  <a:pt x="2216592" y="965199"/>
                </a:lnTo>
                <a:lnTo>
                  <a:pt x="2235093" y="1015999"/>
                </a:lnTo>
                <a:lnTo>
                  <a:pt x="2253491" y="1079499"/>
                </a:lnTo>
                <a:lnTo>
                  <a:pt x="2271769" y="1142999"/>
                </a:lnTo>
                <a:lnTo>
                  <a:pt x="2289910" y="1206499"/>
                </a:lnTo>
                <a:lnTo>
                  <a:pt x="2409403" y="1206499"/>
                </a:lnTo>
                <a:lnTo>
                  <a:pt x="2460324" y="1219199"/>
                </a:lnTo>
                <a:close/>
              </a:path>
              <a:path w="2997834" h="3530600">
                <a:moveTo>
                  <a:pt x="2350607" y="825499"/>
                </a:moveTo>
                <a:lnTo>
                  <a:pt x="2210696" y="812799"/>
                </a:lnTo>
                <a:lnTo>
                  <a:pt x="2163011" y="787399"/>
                </a:lnTo>
                <a:lnTo>
                  <a:pt x="2142100" y="787399"/>
                </a:lnTo>
                <a:lnTo>
                  <a:pt x="2123144" y="774699"/>
                </a:lnTo>
                <a:lnTo>
                  <a:pt x="2603069" y="774699"/>
                </a:lnTo>
                <a:lnTo>
                  <a:pt x="2492766" y="800099"/>
                </a:lnTo>
                <a:lnTo>
                  <a:pt x="2350607" y="825499"/>
                </a:lnTo>
                <a:close/>
              </a:path>
              <a:path w="2997834" h="3530600">
                <a:moveTo>
                  <a:pt x="2039987" y="2133599"/>
                </a:moveTo>
                <a:lnTo>
                  <a:pt x="1979048" y="2133599"/>
                </a:lnTo>
                <a:lnTo>
                  <a:pt x="1965368" y="2120899"/>
                </a:lnTo>
                <a:lnTo>
                  <a:pt x="1956378" y="2095499"/>
                </a:lnTo>
                <a:lnTo>
                  <a:pt x="1950414" y="2070099"/>
                </a:lnTo>
                <a:lnTo>
                  <a:pt x="1946881" y="2044699"/>
                </a:lnTo>
                <a:lnTo>
                  <a:pt x="1946997" y="1993899"/>
                </a:lnTo>
                <a:lnTo>
                  <a:pt x="1951977" y="1930399"/>
                </a:lnTo>
                <a:lnTo>
                  <a:pt x="1963037" y="1866899"/>
                </a:lnTo>
                <a:lnTo>
                  <a:pt x="1981393" y="1777999"/>
                </a:lnTo>
                <a:lnTo>
                  <a:pt x="1994462" y="1727199"/>
                </a:lnTo>
                <a:lnTo>
                  <a:pt x="2009168" y="1676399"/>
                </a:lnTo>
                <a:lnTo>
                  <a:pt x="2025495" y="1625599"/>
                </a:lnTo>
                <a:lnTo>
                  <a:pt x="2043428" y="1574799"/>
                </a:lnTo>
                <a:lnTo>
                  <a:pt x="2062954" y="1536699"/>
                </a:lnTo>
                <a:lnTo>
                  <a:pt x="2084058" y="1485899"/>
                </a:lnTo>
                <a:lnTo>
                  <a:pt x="2106726" y="1435099"/>
                </a:lnTo>
                <a:lnTo>
                  <a:pt x="2130942" y="1396999"/>
                </a:lnTo>
                <a:lnTo>
                  <a:pt x="2156693" y="1346199"/>
                </a:lnTo>
                <a:lnTo>
                  <a:pt x="2183964" y="1308099"/>
                </a:lnTo>
                <a:lnTo>
                  <a:pt x="2212740" y="1257299"/>
                </a:lnTo>
                <a:lnTo>
                  <a:pt x="2243008" y="1219199"/>
                </a:lnTo>
                <a:lnTo>
                  <a:pt x="2514959" y="1219199"/>
                </a:lnTo>
                <a:lnTo>
                  <a:pt x="2572208" y="1231899"/>
                </a:lnTo>
                <a:lnTo>
                  <a:pt x="2660560" y="1269999"/>
                </a:lnTo>
                <a:lnTo>
                  <a:pt x="2346194" y="1269999"/>
                </a:lnTo>
                <a:lnTo>
                  <a:pt x="2346388" y="1270337"/>
                </a:lnTo>
                <a:lnTo>
                  <a:pt x="2346194" y="1308099"/>
                </a:lnTo>
                <a:lnTo>
                  <a:pt x="2344435" y="1358899"/>
                </a:lnTo>
                <a:lnTo>
                  <a:pt x="2339940" y="1435099"/>
                </a:lnTo>
                <a:lnTo>
                  <a:pt x="2354935" y="1498599"/>
                </a:lnTo>
                <a:lnTo>
                  <a:pt x="2334729" y="1498599"/>
                </a:lnTo>
                <a:lnTo>
                  <a:pt x="2330632" y="1536699"/>
                </a:lnTo>
                <a:lnTo>
                  <a:pt x="2325580" y="1587499"/>
                </a:lnTo>
                <a:lnTo>
                  <a:pt x="2319485" y="1638299"/>
                </a:lnTo>
                <a:lnTo>
                  <a:pt x="2312262" y="1676399"/>
                </a:lnTo>
                <a:lnTo>
                  <a:pt x="2303822" y="1739899"/>
                </a:lnTo>
                <a:lnTo>
                  <a:pt x="2294080" y="1790699"/>
                </a:lnTo>
                <a:lnTo>
                  <a:pt x="2276353" y="1866899"/>
                </a:lnTo>
                <a:lnTo>
                  <a:pt x="2253330" y="1930399"/>
                </a:lnTo>
                <a:lnTo>
                  <a:pt x="2226155" y="1981199"/>
                </a:lnTo>
                <a:lnTo>
                  <a:pt x="2195971" y="2031999"/>
                </a:lnTo>
                <a:lnTo>
                  <a:pt x="2163924" y="2070099"/>
                </a:lnTo>
                <a:lnTo>
                  <a:pt x="2131157" y="2095499"/>
                </a:lnTo>
                <a:lnTo>
                  <a:pt x="2098816" y="2108199"/>
                </a:lnTo>
                <a:lnTo>
                  <a:pt x="2068045" y="2120899"/>
                </a:lnTo>
                <a:lnTo>
                  <a:pt x="2039987" y="2133599"/>
                </a:lnTo>
                <a:close/>
              </a:path>
              <a:path w="2997834" h="3530600">
                <a:moveTo>
                  <a:pt x="2346388" y="1270337"/>
                </a:moveTo>
                <a:lnTo>
                  <a:pt x="2346194" y="1269999"/>
                </a:lnTo>
                <a:lnTo>
                  <a:pt x="2346390" y="1269999"/>
                </a:lnTo>
                <a:lnTo>
                  <a:pt x="2346388" y="1270337"/>
                </a:lnTo>
                <a:close/>
              </a:path>
              <a:path w="2997834" h="3530600">
                <a:moveTo>
                  <a:pt x="2976617" y="1727199"/>
                </a:moveTo>
                <a:lnTo>
                  <a:pt x="2920300" y="1727199"/>
                </a:lnTo>
                <a:lnTo>
                  <a:pt x="2879586" y="1714499"/>
                </a:lnTo>
                <a:lnTo>
                  <a:pt x="2830370" y="1689099"/>
                </a:lnTo>
                <a:lnTo>
                  <a:pt x="2772556" y="1663699"/>
                </a:lnTo>
                <a:lnTo>
                  <a:pt x="2706045" y="1625599"/>
                </a:lnTo>
                <a:lnTo>
                  <a:pt x="2630739" y="1574799"/>
                </a:lnTo>
                <a:lnTo>
                  <a:pt x="2496577" y="1473199"/>
                </a:lnTo>
                <a:lnTo>
                  <a:pt x="2408732" y="1371599"/>
                </a:lnTo>
                <a:lnTo>
                  <a:pt x="2360754" y="1295399"/>
                </a:lnTo>
                <a:lnTo>
                  <a:pt x="2346388" y="1270337"/>
                </a:lnTo>
                <a:lnTo>
                  <a:pt x="2346390" y="1269999"/>
                </a:lnTo>
                <a:lnTo>
                  <a:pt x="2660560" y="1269999"/>
                </a:lnTo>
                <a:lnTo>
                  <a:pt x="2690149" y="1282699"/>
                </a:lnTo>
                <a:lnTo>
                  <a:pt x="2742057" y="1320799"/>
                </a:lnTo>
                <a:lnTo>
                  <a:pt x="2789770" y="1358899"/>
                </a:lnTo>
                <a:lnTo>
                  <a:pt x="2833089" y="1396999"/>
                </a:lnTo>
                <a:lnTo>
                  <a:pt x="2871816" y="1435099"/>
                </a:lnTo>
                <a:lnTo>
                  <a:pt x="2905752" y="1485899"/>
                </a:lnTo>
                <a:lnTo>
                  <a:pt x="2934696" y="1523999"/>
                </a:lnTo>
                <a:lnTo>
                  <a:pt x="2958451" y="1574799"/>
                </a:lnTo>
                <a:lnTo>
                  <a:pt x="2976818" y="1612899"/>
                </a:lnTo>
                <a:lnTo>
                  <a:pt x="2989596" y="1650999"/>
                </a:lnTo>
                <a:lnTo>
                  <a:pt x="2996588" y="1676399"/>
                </a:lnTo>
                <a:lnTo>
                  <a:pt x="2997593" y="1701799"/>
                </a:lnTo>
                <a:lnTo>
                  <a:pt x="2992414" y="1714499"/>
                </a:lnTo>
                <a:lnTo>
                  <a:pt x="2976617" y="1727199"/>
                </a:lnTo>
                <a:close/>
              </a:path>
              <a:path w="2997834" h="3530600">
                <a:moveTo>
                  <a:pt x="2281333" y="2679699"/>
                </a:moveTo>
                <a:lnTo>
                  <a:pt x="2234669" y="2679699"/>
                </a:lnTo>
                <a:lnTo>
                  <a:pt x="2215699" y="2666999"/>
                </a:lnTo>
                <a:lnTo>
                  <a:pt x="2189267" y="2616199"/>
                </a:lnTo>
                <a:lnTo>
                  <a:pt x="2181554" y="2578099"/>
                </a:lnTo>
                <a:lnTo>
                  <a:pt x="2177343" y="2527299"/>
                </a:lnTo>
                <a:lnTo>
                  <a:pt x="2176509" y="2476499"/>
                </a:lnTo>
                <a:lnTo>
                  <a:pt x="2178927" y="2425699"/>
                </a:lnTo>
                <a:lnTo>
                  <a:pt x="2184472" y="2362199"/>
                </a:lnTo>
                <a:lnTo>
                  <a:pt x="2193019" y="2298699"/>
                </a:lnTo>
                <a:lnTo>
                  <a:pt x="2204443" y="2235199"/>
                </a:lnTo>
                <a:lnTo>
                  <a:pt x="2218614" y="2184399"/>
                </a:lnTo>
                <a:lnTo>
                  <a:pt x="2238680" y="2133599"/>
                </a:lnTo>
                <a:lnTo>
                  <a:pt x="2263274" y="2082799"/>
                </a:lnTo>
                <a:lnTo>
                  <a:pt x="2291034" y="2031999"/>
                </a:lnTo>
                <a:lnTo>
                  <a:pt x="2320596" y="1981199"/>
                </a:lnTo>
                <a:lnTo>
                  <a:pt x="2350595" y="1943099"/>
                </a:lnTo>
                <a:lnTo>
                  <a:pt x="2379667" y="1904999"/>
                </a:lnTo>
                <a:lnTo>
                  <a:pt x="2406450" y="1879599"/>
                </a:lnTo>
                <a:lnTo>
                  <a:pt x="2429577" y="1841499"/>
                </a:lnTo>
                <a:lnTo>
                  <a:pt x="2422026" y="1816099"/>
                </a:lnTo>
                <a:lnTo>
                  <a:pt x="2412050" y="1790699"/>
                </a:lnTo>
                <a:lnTo>
                  <a:pt x="2399904" y="1739899"/>
                </a:lnTo>
                <a:lnTo>
                  <a:pt x="2385844" y="1701799"/>
                </a:lnTo>
                <a:lnTo>
                  <a:pt x="2370124" y="1638299"/>
                </a:lnTo>
                <a:lnTo>
                  <a:pt x="2353001" y="1574799"/>
                </a:lnTo>
                <a:lnTo>
                  <a:pt x="2334729" y="1498599"/>
                </a:lnTo>
                <a:lnTo>
                  <a:pt x="2354935" y="1498599"/>
                </a:lnTo>
                <a:lnTo>
                  <a:pt x="2357934" y="1511299"/>
                </a:lnTo>
                <a:lnTo>
                  <a:pt x="2375036" y="1574799"/>
                </a:lnTo>
                <a:lnTo>
                  <a:pt x="2391039" y="1638299"/>
                </a:lnTo>
                <a:lnTo>
                  <a:pt x="2405735" y="1689099"/>
                </a:lnTo>
                <a:lnTo>
                  <a:pt x="2418916" y="1739899"/>
                </a:lnTo>
                <a:lnTo>
                  <a:pt x="2430375" y="1777999"/>
                </a:lnTo>
                <a:lnTo>
                  <a:pt x="2439904" y="1803399"/>
                </a:lnTo>
                <a:lnTo>
                  <a:pt x="2447296" y="1828799"/>
                </a:lnTo>
                <a:lnTo>
                  <a:pt x="2455749" y="1841499"/>
                </a:lnTo>
                <a:lnTo>
                  <a:pt x="2469135" y="1841499"/>
                </a:lnTo>
                <a:lnTo>
                  <a:pt x="2472311" y="1854199"/>
                </a:lnTo>
                <a:lnTo>
                  <a:pt x="2478842" y="1879599"/>
                </a:lnTo>
                <a:lnTo>
                  <a:pt x="2486188" y="1930399"/>
                </a:lnTo>
                <a:lnTo>
                  <a:pt x="2493697" y="1968499"/>
                </a:lnTo>
                <a:lnTo>
                  <a:pt x="2500717" y="2019299"/>
                </a:lnTo>
                <a:lnTo>
                  <a:pt x="2506597" y="2070099"/>
                </a:lnTo>
                <a:lnTo>
                  <a:pt x="2510683" y="2133599"/>
                </a:lnTo>
                <a:lnTo>
                  <a:pt x="2512324" y="2184399"/>
                </a:lnTo>
                <a:lnTo>
                  <a:pt x="2510869" y="2235199"/>
                </a:lnTo>
                <a:lnTo>
                  <a:pt x="2505664" y="2285999"/>
                </a:lnTo>
                <a:lnTo>
                  <a:pt x="2494114" y="2349499"/>
                </a:lnTo>
                <a:lnTo>
                  <a:pt x="2476676" y="2400299"/>
                </a:lnTo>
                <a:lnTo>
                  <a:pt x="2454441" y="2451099"/>
                </a:lnTo>
                <a:lnTo>
                  <a:pt x="2428499" y="2501899"/>
                </a:lnTo>
                <a:lnTo>
                  <a:pt x="2399940" y="2552699"/>
                </a:lnTo>
                <a:lnTo>
                  <a:pt x="2369853" y="2590799"/>
                </a:lnTo>
                <a:lnTo>
                  <a:pt x="2339330" y="2628899"/>
                </a:lnTo>
                <a:lnTo>
                  <a:pt x="2309460" y="2654299"/>
                </a:lnTo>
                <a:lnTo>
                  <a:pt x="2281333" y="2679699"/>
                </a:lnTo>
                <a:close/>
              </a:path>
              <a:path w="2997834" h="3530600">
                <a:moveTo>
                  <a:pt x="522478" y="165099"/>
                </a:moveTo>
                <a:lnTo>
                  <a:pt x="365551" y="165099"/>
                </a:lnTo>
                <a:lnTo>
                  <a:pt x="263699" y="139699"/>
                </a:lnTo>
                <a:lnTo>
                  <a:pt x="274773" y="114299"/>
                </a:lnTo>
                <a:lnTo>
                  <a:pt x="319461" y="50799"/>
                </a:lnTo>
                <a:lnTo>
                  <a:pt x="377785" y="0"/>
                </a:lnTo>
                <a:lnTo>
                  <a:pt x="862644" y="0"/>
                </a:lnTo>
                <a:lnTo>
                  <a:pt x="842377" y="12699"/>
                </a:lnTo>
                <a:lnTo>
                  <a:pt x="804386" y="38099"/>
                </a:lnTo>
                <a:lnTo>
                  <a:pt x="763171" y="63499"/>
                </a:lnTo>
                <a:lnTo>
                  <a:pt x="719147" y="88899"/>
                </a:lnTo>
                <a:lnTo>
                  <a:pt x="672728" y="114299"/>
                </a:lnTo>
                <a:lnTo>
                  <a:pt x="624331" y="139699"/>
                </a:lnTo>
                <a:lnTo>
                  <a:pt x="522478" y="165099"/>
                </a:lnTo>
                <a:close/>
              </a:path>
              <a:path w="2997834" h="3530600">
                <a:moveTo>
                  <a:pt x="830598" y="596899"/>
                </a:moveTo>
                <a:lnTo>
                  <a:pt x="812985" y="596899"/>
                </a:lnTo>
                <a:lnTo>
                  <a:pt x="822366" y="546099"/>
                </a:lnTo>
                <a:lnTo>
                  <a:pt x="850508" y="380999"/>
                </a:lnTo>
                <a:lnTo>
                  <a:pt x="859888" y="330199"/>
                </a:lnTo>
                <a:lnTo>
                  <a:pt x="878470" y="215899"/>
                </a:lnTo>
                <a:lnTo>
                  <a:pt x="887645" y="165099"/>
                </a:lnTo>
                <a:lnTo>
                  <a:pt x="896759" y="114299"/>
                </a:lnTo>
                <a:lnTo>
                  <a:pt x="905824" y="63499"/>
                </a:lnTo>
                <a:lnTo>
                  <a:pt x="914853" y="12699"/>
                </a:lnTo>
                <a:lnTo>
                  <a:pt x="919275" y="0"/>
                </a:lnTo>
                <a:lnTo>
                  <a:pt x="937042" y="0"/>
                </a:lnTo>
                <a:lnTo>
                  <a:pt x="931768" y="25399"/>
                </a:lnTo>
                <a:lnTo>
                  <a:pt x="922682" y="76199"/>
                </a:lnTo>
                <a:lnTo>
                  <a:pt x="913561" y="126999"/>
                </a:lnTo>
                <a:lnTo>
                  <a:pt x="904398" y="177799"/>
                </a:lnTo>
                <a:lnTo>
                  <a:pt x="895183" y="228599"/>
                </a:lnTo>
                <a:lnTo>
                  <a:pt x="876565" y="330199"/>
                </a:lnTo>
                <a:lnTo>
                  <a:pt x="857737" y="444499"/>
                </a:lnTo>
                <a:lnTo>
                  <a:pt x="848198" y="495299"/>
                </a:lnTo>
                <a:lnTo>
                  <a:pt x="838509" y="546099"/>
                </a:lnTo>
                <a:lnTo>
                  <a:pt x="830598" y="596899"/>
                </a:lnTo>
                <a:close/>
              </a:path>
              <a:path w="2997834" h="3530600">
                <a:moveTo>
                  <a:pt x="1361230" y="380999"/>
                </a:moveTo>
                <a:lnTo>
                  <a:pt x="1351849" y="380999"/>
                </a:lnTo>
                <a:lnTo>
                  <a:pt x="1332080" y="368299"/>
                </a:lnTo>
                <a:lnTo>
                  <a:pt x="1302748" y="342899"/>
                </a:lnTo>
                <a:lnTo>
                  <a:pt x="1266599" y="317499"/>
                </a:lnTo>
                <a:lnTo>
                  <a:pt x="1226384" y="279399"/>
                </a:lnTo>
                <a:lnTo>
                  <a:pt x="1184849" y="241299"/>
                </a:lnTo>
                <a:lnTo>
                  <a:pt x="1144743" y="203199"/>
                </a:lnTo>
                <a:lnTo>
                  <a:pt x="1108815" y="152399"/>
                </a:lnTo>
                <a:lnTo>
                  <a:pt x="1079812" y="114299"/>
                </a:lnTo>
                <a:lnTo>
                  <a:pt x="1059056" y="76199"/>
                </a:lnTo>
                <a:lnTo>
                  <a:pt x="1041097" y="25399"/>
                </a:lnTo>
                <a:lnTo>
                  <a:pt x="1030226" y="0"/>
                </a:lnTo>
                <a:lnTo>
                  <a:pt x="1361832" y="0"/>
                </a:lnTo>
                <a:lnTo>
                  <a:pt x="1375523" y="38099"/>
                </a:lnTo>
                <a:lnTo>
                  <a:pt x="1384242" y="101599"/>
                </a:lnTo>
                <a:lnTo>
                  <a:pt x="1386829" y="165099"/>
                </a:lnTo>
                <a:lnTo>
                  <a:pt x="1384812" y="228599"/>
                </a:lnTo>
                <a:lnTo>
                  <a:pt x="1379716" y="279399"/>
                </a:lnTo>
                <a:lnTo>
                  <a:pt x="1366399" y="355599"/>
                </a:lnTo>
                <a:lnTo>
                  <a:pt x="1361230" y="380999"/>
                </a:lnTo>
                <a:close/>
              </a:path>
              <a:path w="2997834" h="3530600">
                <a:moveTo>
                  <a:pt x="357065" y="1117599"/>
                </a:moveTo>
                <a:lnTo>
                  <a:pt x="225264" y="1092199"/>
                </a:lnTo>
                <a:lnTo>
                  <a:pt x="119456" y="1066799"/>
                </a:lnTo>
                <a:lnTo>
                  <a:pt x="76087" y="1041399"/>
                </a:lnTo>
                <a:lnTo>
                  <a:pt x="86672" y="1015999"/>
                </a:lnTo>
                <a:lnTo>
                  <a:pt x="131849" y="952499"/>
                </a:lnTo>
                <a:lnTo>
                  <a:pt x="231746" y="838199"/>
                </a:lnTo>
                <a:lnTo>
                  <a:pt x="406492" y="698499"/>
                </a:lnTo>
                <a:lnTo>
                  <a:pt x="588665" y="596899"/>
                </a:lnTo>
                <a:lnTo>
                  <a:pt x="706932" y="558799"/>
                </a:lnTo>
                <a:lnTo>
                  <a:pt x="770870" y="571499"/>
                </a:lnTo>
                <a:lnTo>
                  <a:pt x="790055" y="584199"/>
                </a:lnTo>
                <a:lnTo>
                  <a:pt x="798393" y="584199"/>
                </a:lnTo>
                <a:lnTo>
                  <a:pt x="812985" y="596899"/>
                </a:lnTo>
                <a:lnTo>
                  <a:pt x="830598" y="596899"/>
                </a:lnTo>
                <a:lnTo>
                  <a:pt x="828620" y="609599"/>
                </a:lnTo>
                <a:lnTo>
                  <a:pt x="856554" y="622299"/>
                </a:lnTo>
                <a:lnTo>
                  <a:pt x="889623" y="634999"/>
                </a:lnTo>
                <a:lnTo>
                  <a:pt x="926769" y="647699"/>
                </a:lnTo>
                <a:lnTo>
                  <a:pt x="787970" y="647699"/>
                </a:lnTo>
                <a:lnTo>
                  <a:pt x="759096" y="711199"/>
                </a:lnTo>
                <a:lnTo>
                  <a:pt x="685175" y="825499"/>
                </a:lnTo>
                <a:lnTo>
                  <a:pt x="585261" y="965199"/>
                </a:lnTo>
                <a:lnTo>
                  <a:pt x="478410" y="1079499"/>
                </a:lnTo>
                <a:lnTo>
                  <a:pt x="357065" y="1117599"/>
                </a:lnTo>
                <a:close/>
              </a:path>
              <a:path w="2997834" h="3530600">
                <a:moveTo>
                  <a:pt x="72960" y="2197099"/>
                </a:moveTo>
                <a:lnTo>
                  <a:pt x="49867" y="2197099"/>
                </a:lnTo>
                <a:lnTo>
                  <a:pt x="28923" y="2184399"/>
                </a:lnTo>
                <a:lnTo>
                  <a:pt x="12279" y="2171699"/>
                </a:lnTo>
                <a:lnTo>
                  <a:pt x="2084" y="2158999"/>
                </a:lnTo>
                <a:lnTo>
                  <a:pt x="749" y="2146299"/>
                </a:lnTo>
                <a:lnTo>
                  <a:pt x="0" y="2146299"/>
                </a:lnTo>
                <a:lnTo>
                  <a:pt x="32" y="2133599"/>
                </a:lnTo>
                <a:lnTo>
                  <a:pt x="1042" y="2133599"/>
                </a:lnTo>
                <a:lnTo>
                  <a:pt x="8485" y="2095499"/>
                </a:lnTo>
                <a:lnTo>
                  <a:pt x="18561" y="2057399"/>
                </a:lnTo>
                <a:lnTo>
                  <a:pt x="31651" y="2006599"/>
                </a:lnTo>
                <a:lnTo>
                  <a:pt x="48137" y="1955799"/>
                </a:lnTo>
                <a:lnTo>
                  <a:pt x="68400" y="1917699"/>
                </a:lnTo>
                <a:lnTo>
                  <a:pt x="92822" y="1866899"/>
                </a:lnTo>
                <a:lnTo>
                  <a:pt x="121784" y="1816099"/>
                </a:lnTo>
                <a:lnTo>
                  <a:pt x="155668" y="1765299"/>
                </a:lnTo>
                <a:lnTo>
                  <a:pt x="194854" y="1727199"/>
                </a:lnTo>
                <a:lnTo>
                  <a:pt x="239726" y="1689099"/>
                </a:lnTo>
                <a:lnTo>
                  <a:pt x="291038" y="1650999"/>
                </a:lnTo>
                <a:lnTo>
                  <a:pt x="340217" y="1625599"/>
                </a:lnTo>
                <a:lnTo>
                  <a:pt x="386917" y="1600199"/>
                </a:lnTo>
                <a:lnTo>
                  <a:pt x="430790" y="1574799"/>
                </a:lnTo>
                <a:lnTo>
                  <a:pt x="471491" y="1562099"/>
                </a:lnTo>
                <a:lnTo>
                  <a:pt x="508673" y="1536699"/>
                </a:lnTo>
                <a:lnTo>
                  <a:pt x="578470" y="1536699"/>
                </a:lnTo>
                <a:lnTo>
                  <a:pt x="580034" y="1523999"/>
                </a:lnTo>
                <a:lnTo>
                  <a:pt x="583161" y="1511299"/>
                </a:lnTo>
                <a:lnTo>
                  <a:pt x="587851" y="1498599"/>
                </a:lnTo>
                <a:lnTo>
                  <a:pt x="594105" y="1485899"/>
                </a:lnTo>
                <a:lnTo>
                  <a:pt x="596189" y="1485899"/>
                </a:lnTo>
                <a:lnTo>
                  <a:pt x="611221" y="1422399"/>
                </a:lnTo>
                <a:lnTo>
                  <a:pt x="626546" y="1371599"/>
                </a:lnTo>
                <a:lnTo>
                  <a:pt x="657684" y="1269999"/>
                </a:lnTo>
                <a:lnTo>
                  <a:pt x="663938" y="1244599"/>
                </a:lnTo>
                <a:lnTo>
                  <a:pt x="676446" y="1206499"/>
                </a:lnTo>
                <a:lnTo>
                  <a:pt x="682699" y="1181099"/>
                </a:lnTo>
                <a:lnTo>
                  <a:pt x="694489" y="1142999"/>
                </a:lnTo>
                <a:lnTo>
                  <a:pt x="706097" y="1104899"/>
                </a:lnTo>
                <a:lnTo>
                  <a:pt x="717529" y="1054099"/>
                </a:lnTo>
                <a:lnTo>
                  <a:pt x="728793" y="1003299"/>
                </a:lnTo>
                <a:lnTo>
                  <a:pt x="739895" y="952499"/>
                </a:lnTo>
                <a:lnTo>
                  <a:pt x="750840" y="901699"/>
                </a:lnTo>
                <a:lnTo>
                  <a:pt x="761635" y="850899"/>
                </a:lnTo>
                <a:lnTo>
                  <a:pt x="772286" y="800099"/>
                </a:lnTo>
                <a:lnTo>
                  <a:pt x="782800" y="749299"/>
                </a:lnTo>
                <a:lnTo>
                  <a:pt x="793182" y="698499"/>
                </a:lnTo>
                <a:lnTo>
                  <a:pt x="790609" y="673099"/>
                </a:lnTo>
                <a:lnTo>
                  <a:pt x="789013" y="660399"/>
                </a:lnTo>
                <a:lnTo>
                  <a:pt x="788198" y="660399"/>
                </a:lnTo>
                <a:lnTo>
                  <a:pt x="787970" y="647699"/>
                </a:lnTo>
                <a:lnTo>
                  <a:pt x="926769" y="647699"/>
                </a:lnTo>
                <a:lnTo>
                  <a:pt x="966936" y="673099"/>
                </a:lnTo>
                <a:lnTo>
                  <a:pt x="1009066" y="698499"/>
                </a:lnTo>
                <a:lnTo>
                  <a:pt x="1052103" y="736599"/>
                </a:lnTo>
                <a:lnTo>
                  <a:pt x="1073547" y="749299"/>
                </a:lnTo>
                <a:lnTo>
                  <a:pt x="801520" y="749299"/>
                </a:lnTo>
                <a:lnTo>
                  <a:pt x="791020" y="812799"/>
                </a:lnTo>
                <a:lnTo>
                  <a:pt x="780366" y="863599"/>
                </a:lnTo>
                <a:lnTo>
                  <a:pt x="769557" y="914399"/>
                </a:lnTo>
                <a:lnTo>
                  <a:pt x="758593" y="965199"/>
                </a:lnTo>
                <a:lnTo>
                  <a:pt x="747476" y="1015999"/>
                </a:lnTo>
                <a:lnTo>
                  <a:pt x="736203" y="1066799"/>
                </a:lnTo>
                <a:lnTo>
                  <a:pt x="724777" y="1104899"/>
                </a:lnTo>
                <a:lnTo>
                  <a:pt x="713196" y="1155699"/>
                </a:lnTo>
                <a:lnTo>
                  <a:pt x="701460" y="1193799"/>
                </a:lnTo>
                <a:lnTo>
                  <a:pt x="695207" y="1219199"/>
                </a:lnTo>
                <a:lnTo>
                  <a:pt x="682699" y="1257299"/>
                </a:lnTo>
                <a:lnTo>
                  <a:pt x="676446" y="1282699"/>
                </a:lnTo>
                <a:lnTo>
                  <a:pt x="646871" y="1384299"/>
                </a:lnTo>
                <a:lnTo>
                  <a:pt x="632327" y="1435099"/>
                </a:lnTo>
                <a:lnTo>
                  <a:pt x="618077" y="1473199"/>
                </a:lnTo>
                <a:lnTo>
                  <a:pt x="823268" y="1473199"/>
                </a:lnTo>
                <a:lnTo>
                  <a:pt x="929425" y="1498599"/>
                </a:lnTo>
                <a:lnTo>
                  <a:pt x="981143" y="1523999"/>
                </a:lnTo>
                <a:lnTo>
                  <a:pt x="1029782" y="1549399"/>
                </a:lnTo>
                <a:lnTo>
                  <a:pt x="1072493" y="1587499"/>
                </a:lnTo>
                <a:lnTo>
                  <a:pt x="1108035" y="1625599"/>
                </a:lnTo>
                <a:lnTo>
                  <a:pt x="1117708" y="1638299"/>
                </a:lnTo>
                <a:lnTo>
                  <a:pt x="605570" y="1638299"/>
                </a:lnTo>
                <a:lnTo>
                  <a:pt x="591043" y="1676399"/>
                </a:lnTo>
                <a:lnTo>
                  <a:pt x="573780" y="1727199"/>
                </a:lnTo>
                <a:lnTo>
                  <a:pt x="553390" y="1777999"/>
                </a:lnTo>
                <a:lnTo>
                  <a:pt x="529483" y="1828799"/>
                </a:lnTo>
                <a:lnTo>
                  <a:pt x="518758" y="1879599"/>
                </a:lnTo>
                <a:lnTo>
                  <a:pt x="516407" y="1892299"/>
                </a:lnTo>
                <a:lnTo>
                  <a:pt x="497172" y="1892299"/>
                </a:lnTo>
                <a:lnTo>
                  <a:pt x="471452" y="1930399"/>
                </a:lnTo>
                <a:lnTo>
                  <a:pt x="443243" y="1968499"/>
                </a:lnTo>
                <a:lnTo>
                  <a:pt x="412486" y="2006599"/>
                </a:lnTo>
                <a:lnTo>
                  <a:pt x="379123" y="2044699"/>
                </a:lnTo>
                <a:lnTo>
                  <a:pt x="343096" y="2070099"/>
                </a:lnTo>
                <a:lnTo>
                  <a:pt x="304348" y="2095499"/>
                </a:lnTo>
                <a:lnTo>
                  <a:pt x="242861" y="2133599"/>
                </a:lnTo>
                <a:lnTo>
                  <a:pt x="189429" y="2158999"/>
                </a:lnTo>
                <a:lnTo>
                  <a:pt x="143602" y="2171699"/>
                </a:lnTo>
                <a:lnTo>
                  <a:pt x="104929" y="2184399"/>
                </a:lnTo>
                <a:lnTo>
                  <a:pt x="72960" y="2197099"/>
                </a:lnTo>
                <a:close/>
              </a:path>
              <a:path w="2997834" h="3530600">
                <a:moveTo>
                  <a:pt x="1360188" y="1384299"/>
                </a:moveTo>
                <a:lnTo>
                  <a:pt x="1308936" y="1358899"/>
                </a:lnTo>
                <a:lnTo>
                  <a:pt x="1187819" y="1295399"/>
                </a:lnTo>
                <a:lnTo>
                  <a:pt x="1045791" y="1206499"/>
                </a:lnTo>
                <a:lnTo>
                  <a:pt x="931807" y="1117599"/>
                </a:lnTo>
                <a:lnTo>
                  <a:pt x="906329" y="1079499"/>
                </a:lnTo>
                <a:lnTo>
                  <a:pt x="883747" y="1041399"/>
                </a:lnTo>
                <a:lnTo>
                  <a:pt x="863925" y="990599"/>
                </a:lnTo>
                <a:lnTo>
                  <a:pt x="846730" y="939799"/>
                </a:lnTo>
                <a:lnTo>
                  <a:pt x="832026" y="888999"/>
                </a:lnTo>
                <a:lnTo>
                  <a:pt x="819679" y="838199"/>
                </a:lnTo>
                <a:lnTo>
                  <a:pt x="809555" y="800099"/>
                </a:lnTo>
                <a:lnTo>
                  <a:pt x="801520" y="749299"/>
                </a:lnTo>
                <a:lnTo>
                  <a:pt x="1073547" y="749299"/>
                </a:lnTo>
                <a:lnTo>
                  <a:pt x="1094991" y="761999"/>
                </a:lnTo>
                <a:lnTo>
                  <a:pt x="1136671" y="800099"/>
                </a:lnTo>
                <a:lnTo>
                  <a:pt x="1176087" y="850899"/>
                </a:lnTo>
                <a:lnTo>
                  <a:pt x="1212182" y="888999"/>
                </a:lnTo>
                <a:lnTo>
                  <a:pt x="1299067" y="1054099"/>
                </a:lnTo>
                <a:lnTo>
                  <a:pt x="1342860" y="1206499"/>
                </a:lnTo>
                <a:lnTo>
                  <a:pt x="1358315" y="1333499"/>
                </a:lnTo>
                <a:lnTo>
                  <a:pt x="1360188" y="1384299"/>
                </a:lnTo>
                <a:close/>
              </a:path>
              <a:path w="2997834" h="3530600">
                <a:moveTo>
                  <a:pt x="569692" y="1536699"/>
                </a:moveTo>
                <a:lnTo>
                  <a:pt x="541990" y="1536699"/>
                </a:lnTo>
                <a:lnTo>
                  <a:pt x="551354" y="1523999"/>
                </a:lnTo>
                <a:lnTo>
                  <a:pt x="560621" y="1523999"/>
                </a:lnTo>
                <a:lnTo>
                  <a:pt x="569692" y="1536699"/>
                </a:lnTo>
                <a:close/>
              </a:path>
              <a:path w="2997834" h="3530600">
                <a:moveTo>
                  <a:pt x="1183373" y="1955799"/>
                </a:moveTo>
                <a:lnTo>
                  <a:pt x="1116760" y="1955799"/>
                </a:lnTo>
                <a:lnTo>
                  <a:pt x="1072438" y="1943099"/>
                </a:lnTo>
                <a:lnTo>
                  <a:pt x="1023658" y="1930399"/>
                </a:lnTo>
                <a:lnTo>
                  <a:pt x="972186" y="1917699"/>
                </a:lnTo>
                <a:lnTo>
                  <a:pt x="919786" y="1892299"/>
                </a:lnTo>
                <a:lnTo>
                  <a:pt x="868227" y="1854199"/>
                </a:lnTo>
                <a:lnTo>
                  <a:pt x="825891" y="1828799"/>
                </a:lnTo>
                <a:lnTo>
                  <a:pt x="782881" y="1790699"/>
                </a:lnTo>
                <a:lnTo>
                  <a:pt x="740563" y="1765299"/>
                </a:lnTo>
                <a:lnTo>
                  <a:pt x="700306" y="1727199"/>
                </a:lnTo>
                <a:lnTo>
                  <a:pt x="663476" y="1701799"/>
                </a:lnTo>
                <a:lnTo>
                  <a:pt x="631442" y="1663699"/>
                </a:lnTo>
                <a:lnTo>
                  <a:pt x="605570" y="1638299"/>
                </a:lnTo>
                <a:lnTo>
                  <a:pt x="1117708" y="1638299"/>
                </a:lnTo>
                <a:lnTo>
                  <a:pt x="1137054" y="1663699"/>
                </a:lnTo>
                <a:lnTo>
                  <a:pt x="1160198" y="1714499"/>
                </a:lnTo>
                <a:lnTo>
                  <a:pt x="1178115" y="1765299"/>
                </a:lnTo>
                <a:lnTo>
                  <a:pt x="1191451" y="1816099"/>
                </a:lnTo>
                <a:lnTo>
                  <a:pt x="1200854" y="1866899"/>
                </a:lnTo>
                <a:lnTo>
                  <a:pt x="1206971" y="1904999"/>
                </a:lnTo>
                <a:lnTo>
                  <a:pt x="1206010" y="1917699"/>
                </a:lnTo>
                <a:lnTo>
                  <a:pt x="1197721" y="1930399"/>
                </a:lnTo>
                <a:lnTo>
                  <a:pt x="1183373" y="1955799"/>
                </a:lnTo>
                <a:close/>
              </a:path>
              <a:path w="2997834" h="3530600">
                <a:moveTo>
                  <a:pt x="198686" y="3327399"/>
                </a:moveTo>
                <a:lnTo>
                  <a:pt x="157125" y="3327399"/>
                </a:lnTo>
                <a:lnTo>
                  <a:pt x="131589" y="3314699"/>
                </a:lnTo>
                <a:lnTo>
                  <a:pt x="112697" y="3289299"/>
                </a:lnTo>
                <a:lnTo>
                  <a:pt x="103186" y="3263899"/>
                </a:lnTo>
                <a:lnTo>
                  <a:pt x="100635" y="3213099"/>
                </a:lnTo>
                <a:lnTo>
                  <a:pt x="102536" y="3174999"/>
                </a:lnTo>
                <a:lnTo>
                  <a:pt x="110090" y="3124199"/>
                </a:lnTo>
                <a:lnTo>
                  <a:pt x="124499" y="3073399"/>
                </a:lnTo>
                <a:lnTo>
                  <a:pt x="146962" y="3009899"/>
                </a:lnTo>
                <a:lnTo>
                  <a:pt x="173875" y="2959099"/>
                </a:lnTo>
                <a:lnTo>
                  <a:pt x="206457" y="2908299"/>
                </a:lnTo>
                <a:lnTo>
                  <a:pt x="243355" y="2870199"/>
                </a:lnTo>
                <a:lnTo>
                  <a:pt x="283212" y="2832099"/>
                </a:lnTo>
                <a:lnTo>
                  <a:pt x="366384" y="2781299"/>
                </a:lnTo>
                <a:lnTo>
                  <a:pt x="406987" y="2755899"/>
                </a:lnTo>
                <a:lnTo>
                  <a:pt x="445129" y="2743199"/>
                </a:lnTo>
                <a:lnTo>
                  <a:pt x="479453" y="2730499"/>
                </a:lnTo>
                <a:lnTo>
                  <a:pt x="535736" y="2730499"/>
                </a:lnTo>
                <a:lnTo>
                  <a:pt x="528043" y="2692399"/>
                </a:lnTo>
                <a:lnTo>
                  <a:pt x="520094" y="2641599"/>
                </a:lnTo>
                <a:lnTo>
                  <a:pt x="512069" y="2590799"/>
                </a:lnTo>
                <a:lnTo>
                  <a:pt x="504151" y="2539999"/>
                </a:lnTo>
                <a:lnTo>
                  <a:pt x="496520" y="2489199"/>
                </a:lnTo>
                <a:lnTo>
                  <a:pt x="489359" y="2438399"/>
                </a:lnTo>
                <a:lnTo>
                  <a:pt x="482848" y="2387599"/>
                </a:lnTo>
                <a:lnTo>
                  <a:pt x="477168" y="2336799"/>
                </a:lnTo>
                <a:lnTo>
                  <a:pt x="472502" y="2285999"/>
                </a:lnTo>
                <a:lnTo>
                  <a:pt x="469030" y="2235199"/>
                </a:lnTo>
                <a:lnTo>
                  <a:pt x="467416" y="2184399"/>
                </a:lnTo>
                <a:lnTo>
                  <a:pt x="467863" y="2133599"/>
                </a:lnTo>
                <a:lnTo>
                  <a:pt x="470261" y="2095499"/>
                </a:lnTo>
                <a:lnTo>
                  <a:pt x="474500" y="2044699"/>
                </a:lnTo>
                <a:lnTo>
                  <a:pt x="480471" y="1993899"/>
                </a:lnTo>
                <a:lnTo>
                  <a:pt x="488065" y="1943099"/>
                </a:lnTo>
                <a:lnTo>
                  <a:pt x="497172" y="1892299"/>
                </a:lnTo>
                <a:lnTo>
                  <a:pt x="516407" y="1892299"/>
                </a:lnTo>
                <a:lnTo>
                  <a:pt x="509353" y="1930399"/>
                </a:lnTo>
                <a:lnTo>
                  <a:pt x="501414" y="1981199"/>
                </a:lnTo>
                <a:lnTo>
                  <a:pt x="495087" y="2044699"/>
                </a:lnTo>
                <a:lnTo>
                  <a:pt x="490519" y="2082799"/>
                </a:lnTo>
                <a:lnTo>
                  <a:pt x="487856" y="2133599"/>
                </a:lnTo>
                <a:lnTo>
                  <a:pt x="487245" y="2184399"/>
                </a:lnTo>
                <a:lnTo>
                  <a:pt x="488833" y="2235199"/>
                </a:lnTo>
                <a:lnTo>
                  <a:pt x="492612" y="2285999"/>
                </a:lnTo>
                <a:lnTo>
                  <a:pt x="497172" y="2336799"/>
                </a:lnTo>
                <a:lnTo>
                  <a:pt x="801846" y="2336799"/>
                </a:lnTo>
                <a:lnTo>
                  <a:pt x="853643" y="2349499"/>
                </a:lnTo>
                <a:lnTo>
                  <a:pt x="901580" y="2362199"/>
                </a:lnTo>
                <a:lnTo>
                  <a:pt x="947190" y="2387599"/>
                </a:lnTo>
                <a:lnTo>
                  <a:pt x="962805" y="2400299"/>
                </a:lnTo>
                <a:lnTo>
                  <a:pt x="506552" y="2400299"/>
                </a:lnTo>
                <a:lnTo>
                  <a:pt x="513989" y="2463799"/>
                </a:lnTo>
                <a:lnTo>
                  <a:pt x="522073" y="2514599"/>
                </a:lnTo>
                <a:lnTo>
                  <a:pt x="530572" y="2578099"/>
                </a:lnTo>
                <a:lnTo>
                  <a:pt x="539254" y="2628899"/>
                </a:lnTo>
                <a:lnTo>
                  <a:pt x="547888" y="2679699"/>
                </a:lnTo>
                <a:lnTo>
                  <a:pt x="556240" y="2730499"/>
                </a:lnTo>
                <a:lnTo>
                  <a:pt x="564080" y="2768599"/>
                </a:lnTo>
                <a:lnTo>
                  <a:pt x="571174" y="2806699"/>
                </a:lnTo>
                <a:lnTo>
                  <a:pt x="634045" y="2882899"/>
                </a:lnTo>
                <a:lnTo>
                  <a:pt x="710424" y="2971799"/>
                </a:lnTo>
                <a:lnTo>
                  <a:pt x="750318" y="3009899"/>
                </a:lnTo>
                <a:lnTo>
                  <a:pt x="532610" y="3009899"/>
                </a:lnTo>
                <a:lnTo>
                  <a:pt x="504726" y="3060699"/>
                </a:lnTo>
                <a:lnTo>
                  <a:pt x="471890" y="3098799"/>
                </a:lnTo>
                <a:lnTo>
                  <a:pt x="437152" y="3124199"/>
                </a:lnTo>
                <a:lnTo>
                  <a:pt x="403566" y="3136899"/>
                </a:lnTo>
                <a:lnTo>
                  <a:pt x="374182" y="3162299"/>
                </a:lnTo>
                <a:lnTo>
                  <a:pt x="342620" y="3187699"/>
                </a:lnTo>
                <a:lnTo>
                  <a:pt x="306172" y="3225799"/>
                </a:lnTo>
                <a:lnTo>
                  <a:pt x="267770" y="3263899"/>
                </a:lnTo>
                <a:lnTo>
                  <a:pt x="230346" y="3301999"/>
                </a:lnTo>
                <a:lnTo>
                  <a:pt x="220574" y="3314699"/>
                </a:lnTo>
                <a:lnTo>
                  <a:pt x="210021" y="3314699"/>
                </a:lnTo>
                <a:lnTo>
                  <a:pt x="198686" y="3327399"/>
                </a:lnTo>
                <a:close/>
              </a:path>
              <a:path w="2997834" h="3530600">
                <a:moveTo>
                  <a:pt x="801846" y="2336799"/>
                </a:moveTo>
                <a:lnTo>
                  <a:pt x="497172" y="2336799"/>
                </a:lnTo>
                <a:lnTo>
                  <a:pt x="501341" y="2324099"/>
                </a:lnTo>
                <a:lnTo>
                  <a:pt x="748193" y="2324099"/>
                </a:lnTo>
                <a:lnTo>
                  <a:pt x="801846" y="2336799"/>
                </a:lnTo>
                <a:close/>
              </a:path>
              <a:path w="2997834" h="3530600">
                <a:moveTo>
                  <a:pt x="1087274" y="2717799"/>
                </a:moveTo>
                <a:lnTo>
                  <a:pt x="937325" y="2717799"/>
                </a:lnTo>
                <a:lnTo>
                  <a:pt x="879984" y="2705099"/>
                </a:lnTo>
                <a:lnTo>
                  <a:pt x="819640" y="2679699"/>
                </a:lnTo>
                <a:lnTo>
                  <a:pt x="756702" y="2654299"/>
                </a:lnTo>
                <a:lnTo>
                  <a:pt x="693672" y="2616199"/>
                </a:lnTo>
                <a:lnTo>
                  <a:pt x="641473" y="2578099"/>
                </a:lnTo>
                <a:lnTo>
                  <a:pt x="599064" y="2539999"/>
                </a:lnTo>
                <a:lnTo>
                  <a:pt x="565407" y="2501899"/>
                </a:lnTo>
                <a:lnTo>
                  <a:pt x="539462" y="2463799"/>
                </a:lnTo>
                <a:lnTo>
                  <a:pt x="520190" y="2438399"/>
                </a:lnTo>
                <a:lnTo>
                  <a:pt x="506552" y="2400299"/>
                </a:lnTo>
                <a:lnTo>
                  <a:pt x="962805" y="2400299"/>
                </a:lnTo>
                <a:lnTo>
                  <a:pt x="994034" y="2425699"/>
                </a:lnTo>
                <a:lnTo>
                  <a:pt x="1040805" y="2451099"/>
                </a:lnTo>
                <a:lnTo>
                  <a:pt x="1086196" y="2489199"/>
                </a:lnTo>
                <a:lnTo>
                  <a:pt x="1128899" y="2527299"/>
                </a:lnTo>
                <a:lnTo>
                  <a:pt x="1167608" y="2565399"/>
                </a:lnTo>
                <a:lnTo>
                  <a:pt x="1201016" y="2590799"/>
                </a:lnTo>
                <a:lnTo>
                  <a:pt x="1227817" y="2616199"/>
                </a:lnTo>
                <a:lnTo>
                  <a:pt x="1235292" y="2628899"/>
                </a:lnTo>
                <a:lnTo>
                  <a:pt x="1237588" y="2641599"/>
                </a:lnTo>
                <a:lnTo>
                  <a:pt x="1234999" y="2654299"/>
                </a:lnTo>
                <a:lnTo>
                  <a:pt x="1227817" y="2666999"/>
                </a:lnTo>
                <a:lnTo>
                  <a:pt x="1223648" y="2666999"/>
                </a:lnTo>
                <a:lnTo>
                  <a:pt x="1220521" y="2679699"/>
                </a:lnTo>
                <a:lnTo>
                  <a:pt x="1195574" y="2679699"/>
                </a:lnTo>
                <a:lnTo>
                  <a:pt x="1164779" y="2692399"/>
                </a:lnTo>
                <a:lnTo>
                  <a:pt x="1128544" y="2705099"/>
                </a:lnTo>
                <a:lnTo>
                  <a:pt x="1087274" y="2717799"/>
                </a:lnTo>
                <a:close/>
              </a:path>
              <a:path w="2997834" h="3530600">
                <a:moveTo>
                  <a:pt x="516975" y="2730499"/>
                </a:moveTo>
                <a:lnTo>
                  <a:pt x="484664" y="2730499"/>
                </a:lnTo>
                <a:lnTo>
                  <a:pt x="489876" y="2717799"/>
                </a:lnTo>
                <a:lnTo>
                  <a:pt x="506422" y="2717799"/>
                </a:lnTo>
                <a:lnTo>
                  <a:pt x="516975" y="2730499"/>
                </a:lnTo>
                <a:close/>
              </a:path>
              <a:path w="2997834" h="3530600">
                <a:moveTo>
                  <a:pt x="906140" y="3530599"/>
                </a:moveTo>
                <a:lnTo>
                  <a:pt x="879692" y="3530599"/>
                </a:lnTo>
                <a:lnTo>
                  <a:pt x="838228" y="3517899"/>
                </a:lnTo>
                <a:lnTo>
                  <a:pt x="800907" y="3505199"/>
                </a:lnTo>
                <a:lnTo>
                  <a:pt x="767009" y="3479799"/>
                </a:lnTo>
                <a:lnTo>
                  <a:pt x="735813" y="3441699"/>
                </a:lnTo>
                <a:lnTo>
                  <a:pt x="706599" y="3416299"/>
                </a:lnTo>
                <a:lnTo>
                  <a:pt x="678646" y="3365499"/>
                </a:lnTo>
                <a:lnTo>
                  <a:pt x="651233" y="3327399"/>
                </a:lnTo>
                <a:lnTo>
                  <a:pt x="623640" y="3276599"/>
                </a:lnTo>
                <a:lnTo>
                  <a:pt x="595147" y="3225799"/>
                </a:lnTo>
                <a:lnTo>
                  <a:pt x="572184" y="3174999"/>
                </a:lnTo>
                <a:lnTo>
                  <a:pt x="554498" y="3124199"/>
                </a:lnTo>
                <a:lnTo>
                  <a:pt x="541502" y="3073399"/>
                </a:lnTo>
                <a:lnTo>
                  <a:pt x="532610" y="3009899"/>
                </a:lnTo>
                <a:lnTo>
                  <a:pt x="750318" y="3009899"/>
                </a:lnTo>
                <a:lnTo>
                  <a:pt x="789555" y="3060699"/>
                </a:lnTo>
                <a:lnTo>
                  <a:pt x="826791" y="3098799"/>
                </a:lnTo>
                <a:lnTo>
                  <a:pt x="860681" y="3136899"/>
                </a:lnTo>
                <a:lnTo>
                  <a:pt x="889880" y="3162299"/>
                </a:lnTo>
                <a:lnTo>
                  <a:pt x="913045" y="3187699"/>
                </a:lnTo>
                <a:lnTo>
                  <a:pt x="935608" y="3225799"/>
                </a:lnTo>
                <a:lnTo>
                  <a:pt x="947541" y="3276599"/>
                </a:lnTo>
                <a:lnTo>
                  <a:pt x="950978" y="3327399"/>
                </a:lnTo>
                <a:lnTo>
                  <a:pt x="948052" y="3378199"/>
                </a:lnTo>
                <a:lnTo>
                  <a:pt x="940895" y="3428999"/>
                </a:lnTo>
                <a:lnTo>
                  <a:pt x="931642" y="3467099"/>
                </a:lnTo>
                <a:lnTo>
                  <a:pt x="922426" y="3505199"/>
                </a:lnTo>
                <a:lnTo>
                  <a:pt x="916188" y="3517899"/>
                </a:lnTo>
                <a:lnTo>
                  <a:pt x="906140" y="3530599"/>
                </a:lnTo>
                <a:close/>
              </a:path>
            </a:pathLst>
          </a:custGeom>
          <a:solidFill>
            <a:srgbClr val="C38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32460" y="14996801"/>
            <a:ext cx="3779520" cy="5107305"/>
          </a:xfrm>
          <a:custGeom>
            <a:avLst/>
            <a:gdLst/>
            <a:ahLst/>
            <a:cxnLst/>
            <a:rect l="l" t="t" r="r" b="b"/>
            <a:pathLst>
              <a:path w="3779519" h="5107305">
                <a:moveTo>
                  <a:pt x="2689907" y="5107298"/>
                </a:moveTo>
                <a:lnTo>
                  <a:pt x="1543997" y="5107298"/>
                </a:lnTo>
                <a:lnTo>
                  <a:pt x="1531880" y="5102805"/>
                </a:lnTo>
                <a:lnTo>
                  <a:pt x="1485432" y="5083842"/>
                </a:lnTo>
                <a:lnTo>
                  <a:pt x="1439105" y="5063146"/>
                </a:lnTo>
                <a:lnTo>
                  <a:pt x="1392907" y="5040687"/>
                </a:lnTo>
                <a:lnTo>
                  <a:pt x="1346849" y="5016433"/>
                </a:lnTo>
                <a:lnTo>
                  <a:pt x="1300941" y="4990354"/>
                </a:lnTo>
                <a:lnTo>
                  <a:pt x="1255193" y="4962420"/>
                </a:lnTo>
                <a:lnTo>
                  <a:pt x="1209616" y="4932599"/>
                </a:lnTo>
                <a:lnTo>
                  <a:pt x="1164220" y="4900861"/>
                </a:lnTo>
                <a:lnTo>
                  <a:pt x="1123582" y="4870086"/>
                </a:lnTo>
                <a:lnTo>
                  <a:pt x="1084462" y="4837643"/>
                </a:lnTo>
                <a:lnTo>
                  <a:pt x="1046791" y="4803640"/>
                </a:lnTo>
                <a:lnTo>
                  <a:pt x="1010498" y="4768184"/>
                </a:lnTo>
                <a:lnTo>
                  <a:pt x="975512" y="4731383"/>
                </a:lnTo>
                <a:lnTo>
                  <a:pt x="941764" y="4693344"/>
                </a:lnTo>
                <a:lnTo>
                  <a:pt x="909182" y="4654175"/>
                </a:lnTo>
                <a:lnTo>
                  <a:pt x="877697" y="4613983"/>
                </a:lnTo>
                <a:lnTo>
                  <a:pt x="847237" y="4572877"/>
                </a:lnTo>
                <a:lnTo>
                  <a:pt x="817733" y="4530964"/>
                </a:lnTo>
                <a:lnTo>
                  <a:pt x="789114" y="4488351"/>
                </a:lnTo>
                <a:lnTo>
                  <a:pt x="761310" y="4445146"/>
                </a:lnTo>
                <a:lnTo>
                  <a:pt x="734250" y="4401456"/>
                </a:lnTo>
                <a:lnTo>
                  <a:pt x="707864" y="4357390"/>
                </a:lnTo>
                <a:lnTo>
                  <a:pt x="682081" y="4313055"/>
                </a:lnTo>
                <a:lnTo>
                  <a:pt x="656831" y="4268558"/>
                </a:lnTo>
                <a:lnTo>
                  <a:pt x="613411" y="4191074"/>
                </a:lnTo>
                <a:lnTo>
                  <a:pt x="568619" y="4110528"/>
                </a:lnTo>
                <a:lnTo>
                  <a:pt x="545838" y="4069184"/>
                </a:lnTo>
                <a:lnTo>
                  <a:pt x="522871" y="4027168"/>
                </a:lnTo>
                <a:lnTo>
                  <a:pt x="499769" y="3984511"/>
                </a:lnTo>
                <a:lnTo>
                  <a:pt x="476584" y="3941245"/>
                </a:lnTo>
                <a:lnTo>
                  <a:pt x="453367" y="3897400"/>
                </a:lnTo>
                <a:lnTo>
                  <a:pt x="430171" y="3853007"/>
                </a:lnTo>
                <a:lnTo>
                  <a:pt x="407048" y="3808098"/>
                </a:lnTo>
                <a:lnTo>
                  <a:pt x="384050" y="3762704"/>
                </a:lnTo>
                <a:lnTo>
                  <a:pt x="361228" y="3716855"/>
                </a:lnTo>
                <a:lnTo>
                  <a:pt x="338635" y="3670584"/>
                </a:lnTo>
                <a:lnTo>
                  <a:pt x="316322" y="3623922"/>
                </a:lnTo>
                <a:lnTo>
                  <a:pt x="294342" y="3576898"/>
                </a:lnTo>
                <a:lnTo>
                  <a:pt x="272746" y="3529546"/>
                </a:lnTo>
                <a:lnTo>
                  <a:pt x="251587" y="3481895"/>
                </a:lnTo>
                <a:lnTo>
                  <a:pt x="230915" y="3433977"/>
                </a:lnTo>
                <a:lnTo>
                  <a:pt x="210784" y="3385824"/>
                </a:lnTo>
                <a:lnTo>
                  <a:pt x="191245" y="3337465"/>
                </a:lnTo>
                <a:lnTo>
                  <a:pt x="172350" y="3288934"/>
                </a:lnTo>
                <a:lnTo>
                  <a:pt x="154150" y="3240259"/>
                </a:lnTo>
                <a:lnTo>
                  <a:pt x="136699" y="3191474"/>
                </a:lnTo>
                <a:lnTo>
                  <a:pt x="120048" y="3142608"/>
                </a:lnTo>
                <a:lnTo>
                  <a:pt x="104248" y="3093694"/>
                </a:lnTo>
                <a:lnTo>
                  <a:pt x="89353" y="3044762"/>
                </a:lnTo>
                <a:lnTo>
                  <a:pt x="75412" y="2995843"/>
                </a:lnTo>
                <a:lnTo>
                  <a:pt x="62480" y="2946969"/>
                </a:lnTo>
                <a:lnTo>
                  <a:pt x="50607" y="2898171"/>
                </a:lnTo>
                <a:lnTo>
                  <a:pt x="39845" y="2849479"/>
                </a:lnTo>
                <a:lnTo>
                  <a:pt x="30247" y="2800926"/>
                </a:lnTo>
                <a:lnTo>
                  <a:pt x="21865" y="2752542"/>
                </a:lnTo>
                <a:lnTo>
                  <a:pt x="14749" y="2704358"/>
                </a:lnTo>
                <a:lnTo>
                  <a:pt x="8953" y="2656406"/>
                </a:lnTo>
                <a:lnTo>
                  <a:pt x="4528" y="2608716"/>
                </a:lnTo>
                <a:lnTo>
                  <a:pt x="1526" y="2561321"/>
                </a:lnTo>
                <a:lnTo>
                  <a:pt x="0" y="2514250"/>
                </a:lnTo>
                <a:lnTo>
                  <a:pt x="0" y="2467536"/>
                </a:lnTo>
                <a:lnTo>
                  <a:pt x="1579" y="2421209"/>
                </a:lnTo>
                <a:lnTo>
                  <a:pt x="4789" y="2375300"/>
                </a:lnTo>
                <a:lnTo>
                  <a:pt x="9682" y="2329842"/>
                </a:lnTo>
                <a:lnTo>
                  <a:pt x="16309" y="2284864"/>
                </a:lnTo>
                <a:lnTo>
                  <a:pt x="25864" y="2234942"/>
                </a:lnTo>
                <a:lnTo>
                  <a:pt x="37556" y="2185653"/>
                </a:lnTo>
                <a:lnTo>
                  <a:pt x="51257" y="2136974"/>
                </a:lnTo>
                <a:lnTo>
                  <a:pt x="66838" y="2088883"/>
                </a:lnTo>
                <a:lnTo>
                  <a:pt x="84171" y="2041359"/>
                </a:lnTo>
                <a:lnTo>
                  <a:pt x="103127" y="1994379"/>
                </a:lnTo>
                <a:lnTo>
                  <a:pt x="123579" y="1947921"/>
                </a:lnTo>
                <a:lnTo>
                  <a:pt x="145397" y="1901963"/>
                </a:lnTo>
                <a:lnTo>
                  <a:pt x="168453" y="1856483"/>
                </a:lnTo>
                <a:lnTo>
                  <a:pt x="192619" y="1811459"/>
                </a:lnTo>
                <a:lnTo>
                  <a:pt x="217766" y="1766870"/>
                </a:lnTo>
                <a:lnTo>
                  <a:pt x="243765" y="1722692"/>
                </a:lnTo>
                <a:lnTo>
                  <a:pt x="270489" y="1678903"/>
                </a:lnTo>
                <a:lnTo>
                  <a:pt x="297809" y="1635483"/>
                </a:lnTo>
                <a:lnTo>
                  <a:pt x="325596" y="1592408"/>
                </a:lnTo>
                <a:lnTo>
                  <a:pt x="353721" y="1549658"/>
                </a:lnTo>
                <a:lnTo>
                  <a:pt x="382058" y="1507208"/>
                </a:lnTo>
                <a:lnTo>
                  <a:pt x="408803" y="1467561"/>
                </a:lnTo>
                <a:lnTo>
                  <a:pt x="435801" y="1427946"/>
                </a:lnTo>
                <a:lnTo>
                  <a:pt x="463059" y="1388388"/>
                </a:lnTo>
                <a:lnTo>
                  <a:pt x="490582" y="1348912"/>
                </a:lnTo>
                <a:lnTo>
                  <a:pt x="518376" y="1309540"/>
                </a:lnTo>
                <a:lnTo>
                  <a:pt x="546448" y="1270297"/>
                </a:lnTo>
                <a:lnTo>
                  <a:pt x="574802" y="1231207"/>
                </a:lnTo>
                <a:lnTo>
                  <a:pt x="603446" y="1192293"/>
                </a:lnTo>
                <a:lnTo>
                  <a:pt x="632385" y="1153580"/>
                </a:lnTo>
                <a:lnTo>
                  <a:pt x="661625" y="1115092"/>
                </a:lnTo>
                <a:lnTo>
                  <a:pt x="691173" y="1076852"/>
                </a:lnTo>
                <a:lnTo>
                  <a:pt x="721033" y="1038884"/>
                </a:lnTo>
                <a:lnTo>
                  <a:pt x="751212" y="1001212"/>
                </a:lnTo>
                <a:lnTo>
                  <a:pt x="781716" y="963861"/>
                </a:lnTo>
                <a:lnTo>
                  <a:pt x="812551" y="926853"/>
                </a:lnTo>
                <a:lnTo>
                  <a:pt x="843724" y="890214"/>
                </a:lnTo>
                <a:lnTo>
                  <a:pt x="875239" y="853966"/>
                </a:lnTo>
                <a:lnTo>
                  <a:pt x="907102" y="818135"/>
                </a:lnTo>
                <a:lnTo>
                  <a:pt x="939321" y="782743"/>
                </a:lnTo>
                <a:lnTo>
                  <a:pt x="971901" y="747814"/>
                </a:lnTo>
                <a:lnTo>
                  <a:pt x="1004847" y="713374"/>
                </a:lnTo>
                <a:lnTo>
                  <a:pt x="1038166" y="679444"/>
                </a:lnTo>
                <a:lnTo>
                  <a:pt x="1071864" y="646051"/>
                </a:lnTo>
                <a:lnTo>
                  <a:pt x="1105946" y="613216"/>
                </a:lnTo>
                <a:lnTo>
                  <a:pt x="1140419" y="580965"/>
                </a:lnTo>
                <a:lnTo>
                  <a:pt x="1175289" y="549321"/>
                </a:lnTo>
                <a:lnTo>
                  <a:pt x="1210561" y="518308"/>
                </a:lnTo>
                <a:lnTo>
                  <a:pt x="1246242" y="487950"/>
                </a:lnTo>
                <a:lnTo>
                  <a:pt x="1282338" y="458270"/>
                </a:lnTo>
                <a:lnTo>
                  <a:pt x="1318854" y="429294"/>
                </a:lnTo>
                <a:lnTo>
                  <a:pt x="1355796" y="401045"/>
                </a:lnTo>
                <a:lnTo>
                  <a:pt x="1393171" y="373546"/>
                </a:lnTo>
                <a:lnTo>
                  <a:pt x="1430984" y="346821"/>
                </a:lnTo>
                <a:lnTo>
                  <a:pt x="1469242" y="320895"/>
                </a:lnTo>
                <a:lnTo>
                  <a:pt x="1507950" y="295792"/>
                </a:lnTo>
                <a:lnTo>
                  <a:pt x="1547114" y="271535"/>
                </a:lnTo>
                <a:lnTo>
                  <a:pt x="1586741" y="248148"/>
                </a:lnTo>
                <a:lnTo>
                  <a:pt x="1626836" y="225656"/>
                </a:lnTo>
                <a:lnTo>
                  <a:pt x="1667405" y="204081"/>
                </a:lnTo>
                <a:lnTo>
                  <a:pt x="1708454" y="183449"/>
                </a:lnTo>
                <a:lnTo>
                  <a:pt x="1749990" y="163782"/>
                </a:lnTo>
                <a:lnTo>
                  <a:pt x="1792018" y="145105"/>
                </a:lnTo>
                <a:lnTo>
                  <a:pt x="1834544" y="127442"/>
                </a:lnTo>
                <a:lnTo>
                  <a:pt x="1877574" y="110817"/>
                </a:lnTo>
                <a:lnTo>
                  <a:pt x="1921114" y="95253"/>
                </a:lnTo>
                <a:lnTo>
                  <a:pt x="1965170" y="80775"/>
                </a:lnTo>
                <a:lnTo>
                  <a:pt x="2009748" y="67406"/>
                </a:lnTo>
                <a:lnTo>
                  <a:pt x="2054854" y="55171"/>
                </a:lnTo>
                <a:lnTo>
                  <a:pt x="2100494" y="44093"/>
                </a:lnTo>
                <a:lnTo>
                  <a:pt x="2146674" y="34196"/>
                </a:lnTo>
                <a:lnTo>
                  <a:pt x="2193399" y="25504"/>
                </a:lnTo>
                <a:lnTo>
                  <a:pt x="2240677" y="18041"/>
                </a:lnTo>
                <a:lnTo>
                  <a:pt x="2288512" y="11831"/>
                </a:lnTo>
                <a:lnTo>
                  <a:pt x="2336912" y="6898"/>
                </a:lnTo>
                <a:lnTo>
                  <a:pt x="2385881" y="3266"/>
                </a:lnTo>
                <a:lnTo>
                  <a:pt x="2435425" y="958"/>
                </a:lnTo>
                <a:lnTo>
                  <a:pt x="2485552" y="0"/>
                </a:lnTo>
                <a:lnTo>
                  <a:pt x="2536266" y="413"/>
                </a:lnTo>
                <a:lnTo>
                  <a:pt x="2587574" y="2223"/>
                </a:lnTo>
                <a:lnTo>
                  <a:pt x="2639481" y="5454"/>
                </a:lnTo>
                <a:lnTo>
                  <a:pt x="2688850" y="9715"/>
                </a:lnTo>
                <a:lnTo>
                  <a:pt x="2738041" y="15005"/>
                </a:lnTo>
                <a:lnTo>
                  <a:pt x="2787052" y="21299"/>
                </a:lnTo>
                <a:lnTo>
                  <a:pt x="2835884" y="28569"/>
                </a:lnTo>
                <a:lnTo>
                  <a:pt x="2884535" y="36789"/>
                </a:lnTo>
                <a:lnTo>
                  <a:pt x="2933005" y="45933"/>
                </a:lnTo>
                <a:lnTo>
                  <a:pt x="2981293" y="55974"/>
                </a:lnTo>
                <a:lnTo>
                  <a:pt x="3029398" y="66886"/>
                </a:lnTo>
                <a:lnTo>
                  <a:pt x="3077319" y="78642"/>
                </a:lnTo>
                <a:lnTo>
                  <a:pt x="3125056" y="91217"/>
                </a:lnTo>
                <a:lnTo>
                  <a:pt x="3172609" y="104583"/>
                </a:lnTo>
                <a:lnTo>
                  <a:pt x="3219975" y="118715"/>
                </a:lnTo>
                <a:lnTo>
                  <a:pt x="3267155" y="133585"/>
                </a:lnTo>
                <a:lnTo>
                  <a:pt x="3314148" y="149168"/>
                </a:lnTo>
                <a:lnTo>
                  <a:pt x="3360953" y="165437"/>
                </a:lnTo>
                <a:lnTo>
                  <a:pt x="3407569" y="182366"/>
                </a:lnTo>
                <a:lnTo>
                  <a:pt x="3453996" y="199928"/>
                </a:lnTo>
                <a:lnTo>
                  <a:pt x="3500232" y="218096"/>
                </a:lnTo>
                <a:lnTo>
                  <a:pt x="3546278" y="236846"/>
                </a:lnTo>
                <a:lnTo>
                  <a:pt x="3592132" y="256149"/>
                </a:lnTo>
                <a:lnTo>
                  <a:pt x="3637794" y="275980"/>
                </a:lnTo>
                <a:lnTo>
                  <a:pt x="3683262" y="296312"/>
                </a:lnTo>
                <a:lnTo>
                  <a:pt x="3728537" y="317119"/>
                </a:lnTo>
                <a:lnTo>
                  <a:pt x="3773617" y="338374"/>
                </a:lnTo>
                <a:lnTo>
                  <a:pt x="3779213" y="341076"/>
                </a:lnTo>
                <a:lnTo>
                  <a:pt x="3779213" y="4521868"/>
                </a:lnTo>
                <a:lnTo>
                  <a:pt x="3721279" y="4563623"/>
                </a:lnTo>
                <a:lnTo>
                  <a:pt x="3680503" y="4592356"/>
                </a:lnTo>
                <a:lnTo>
                  <a:pt x="3639340" y="4620834"/>
                </a:lnTo>
                <a:lnTo>
                  <a:pt x="3597802" y="4649025"/>
                </a:lnTo>
                <a:lnTo>
                  <a:pt x="3555898" y="4676896"/>
                </a:lnTo>
                <a:lnTo>
                  <a:pt x="3513641" y="4704415"/>
                </a:lnTo>
                <a:lnTo>
                  <a:pt x="3471041" y="4731550"/>
                </a:lnTo>
                <a:lnTo>
                  <a:pt x="3428108" y="4758267"/>
                </a:lnTo>
                <a:lnTo>
                  <a:pt x="3384852" y="4784536"/>
                </a:lnTo>
                <a:lnTo>
                  <a:pt x="3341286" y="4810324"/>
                </a:lnTo>
                <a:lnTo>
                  <a:pt x="3297420" y="4835597"/>
                </a:lnTo>
                <a:lnTo>
                  <a:pt x="3253263" y="4860324"/>
                </a:lnTo>
                <a:lnTo>
                  <a:pt x="3208828" y="4884473"/>
                </a:lnTo>
                <a:lnTo>
                  <a:pt x="3164124" y="4908011"/>
                </a:lnTo>
                <a:lnTo>
                  <a:pt x="3119163" y="4930906"/>
                </a:lnTo>
                <a:lnTo>
                  <a:pt x="3073954" y="4953125"/>
                </a:lnTo>
                <a:lnTo>
                  <a:pt x="3028510" y="4974636"/>
                </a:lnTo>
                <a:lnTo>
                  <a:pt x="2982840" y="4995407"/>
                </a:lnTo>
                <a:lnTo>
                  <a:pt x="2936956" y="5015406"/>
                </a:lnTo>
                <a:lnTo>
                  <a:pt x="2890867" y="5034599"/>
                </a:lnTo>
                <a:lnTo>
                  <a:pt x="2844585" y="5052955"/>
                </a:lnTo>
                <a:lnTo>
                  <a:pt x="2798121" y="5070441"/>
                </a:lnTo>
                <a:lnTo>
                  <a:pt x="2751485" y="5087025"/>
                </a:lnTo>
                <a:lnTo>
                  <a:pt x="2704688" y="5102675"/>
                </a:lnTo>
                <a:lnTo>
                  <a:pt x="2689907" y="5107298"/>
                </a:lnTo>
                <a:close/>
              </a:path>
            </a:pathLst>
          </a:custGeom>
          <a:solidFill>
            <a:srgbClr val="EDC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4211935" cy="19404330"/>
          </a:xfrm>
          <a:custGeom>
            <a:avLst/>
            <a:gdLst/>
            <a:ahLst/>
            <a:cxnLst/>
            <a:rect l="l" t="t" r="r" b="b"/>
            <a:pathLst>
              <a:path w="14211935" h="19404330">
                <a:moveTo>
                  <a:pt x="4147045" y="3548761"/>
                </a:moveTo>
                <a:lnTo>
                  <a:pt x="4145546" y="3500640"/>
                </a:lnTo>
                <a:lnTo>
                  <a:pt x="4142168" y="3452520"/>
                </a:lnTo>
                <a:lnTo>
                  <a:pt x="4136999" y="3404412"/>
                </a:lnTo>
                <a:lnTo>
                  <a:pt x="4130205" y="3356330"/>
                </a:lnTo>
                <a:lnTo>
                  <a:pt x="4121874" y="3308273"/>
                </a:lnTo>
                <a:lnTo>
                  <a:pt x="4112133" y="3260267"/>
                </a:lnTo>
                <a:lnTo>
                  <a:pt x="4101122" y="3212300"/>
                </a:lnTo>
                <a:lnTo>
                  <a:pt x="4088955" y="3164395"/>
                </a:lnTo>
                <a:lnTo>
                  <a:pt x="4075747" y="3116554"/>
                </a:lnTo>
                <a:lnTo>
                  <a:pt x="4061625" y="3068790"/>
                </a:lnTo>
                <a:lnTo>
                  <a:pt x="4046702" y="3021114"/>
                </a:lnTo>
                <a:lnTo>
                  <a:pt x="4031119" y="2973514"/>
                </a:lnTo>
                <a:lnTo>
                  <a:pt x="3998417" y="2878645"/>
                </a:lnTo>
                <a:lnTo>
                  <a:pt x="3902367" y="2612364"/>
                </a:lnTo>
                <a:lnTo>
                  <a:pt x="3880142" y="2548940"/>
                </a:lnTo>
                <a:lnTo>
                  <a:pt x="3847719" y="2452027"/>
                </a:lnTo>
                <a:lnTo>
                  <a:pt x="3801287" y="2305723"/>
                </a:lnTo>
                <a:lnTo>
                  <a:pt x="3654209" y="1814944"/>
                </a:lnTo>
                <a:lnTo>
                  <a:pt x="3593096" y="1619783"/>
                </a:lnTo>
                <a:lnTo>
                  <a:pt x="3577158" y="1571282"/>
                </a:lnTo>
                <a:lnTo>
                  <a:pt x="3544290" y="1474774"/>
                </a:lnTo>
                <a:lnTo>
                  <a:pt x="3509810" y="1378991"/>
                </a:lnTo>
                <a:lnTo>
                  <a:pt x="3491890" y="1331417"/>
                </a:lnTo>
                <a:lnTo>
                  <a:pt x="3473462" y="1284071"/>
                </a:lnTo>
                <a:lnTo>
                  <a:pt x="3454489" y="1236967"/>
                </a:lnTo>
                <a:lnTo>
                  <a:pt x="3434943" y="1190129"/>
                </a:lnTo>
                <a:lnTo>
                  <a:pt x="3414788" y="1143558"/>
                </a:lnTo>
                <a:lnTo>
                  <a:pt x="3393986" y="1097292"/>
                </a:lnTo>
                <a:lnTo>
                  <a:pt x="3372497" y="1051331"/>
                </a:lnTo>
                <a:lnTo>
                  <a:pt x="3350298" y="1005687"/>
                </a:lnTo>
                <a:lnTo>
                  <a:pt x="3327336" y="960386"/>
                </a:lnTo>
                <a:lnTo>
                  <a:pt x="3303600" y="915454"/>
                </a:lnTo>
                <a:lnTo>
                  <a:pt x="3279038" y="870877"/>
                </a:lnTo>
                <a:lnTo>
                  <a:pt x="3253613" y="826693"/>
                </a:lnTo>
                <a:lnTo>
                  <a:pt x="3232188" y="791324"/>
                </a:lnTo>
                <a:lnTo>
                  <a:pt x="3209747" y="756348"/>
                </a:lnTo>
                <a:lnTo>
                  <a:pt x="3186328" y="721779"/>
                </a:lnTo>
                <a:lnTo>
                  <a:pt x="3161944" y="687616"/>
                </a:lnTo>
                <a:lnTo>
                  <a:pt x="3136595" y="653846"/>
                </a:lnTo>
                <a:lnTo>
                  <a:pt x="3110319" y="620496"/>
                </a:lnTo>
                <a:lnTo>
                  <a:pt x="3083115" y="587552"/>
                </a:lnTo>
                <a:lnTo>
                  <a:pt x="3055023" y="555015"/>
                </a:lnTo>
                <a:lnTo>
                  <a:pt x="3026054" y="522909"/>
                </a:lnTo>
                <a:lnTo>
                  <a:pt x="2996209" y="491197"/>
                </a:lnTo>
                <a:lnTo>
                  <a:pt x="2965526" y="459917"/>
                </a:lnTo>
                <a:lnTo>
                  <a:pt x="2934004" y="429056"/>
                </a:lnTo>
                <a:lnTo>
                  <a:pt x="2901683" y="398614"/>
                </a:lnTo>
                <a:lnTo>
                  <a:pt x="2868561" y="368604"/>
                </a:lnTo>
                <a:lnTo>
                  <a:pt x="2834678" y="339013"/>
                </a:lnTo>
                <a:lnTo>
                  <a:pt x="2800019" y="309854"/>
                </a:lnTo>
                <a:lnTo>
                  <a:pt x="2764637" y="281114"/>
                </a:lnTo>
                <a:lnTo>
                  <a:pt x="2728531" y="252818"/>
                </a:lnTo>
                <a:lnTo>
                  <a:pt x="2691714" y="224967"/>
                </a:lnTo>
                <a:lnTo>
                  <a:pt x="2654211" y="197535"/>
                </a:lnTo>
                <a:lnTo>
                  <a:pt x="2616047" y="170548"/>
                </a:lnTo>
                <a:lnTo>
                  <a:pt x="2577223" y="144005"/>
                </a:lnTo>
                <a:lnTo>
                  <a:pt x="2537777" y="117906"/>
                </a:lnTo>
                <a:lnTo>
                  <a:pt x="2497709" y="92252"/>
                </a:lnTo>
                <a:lnTo>
                  <a:pt x="2457056" y="67056"/>
                </a:lnTo>
                <a:lnTo>
                  <a:pt x="2415819" y="42291"/>
                </a:lnTo>
                <a:lnTo>
                  <a:pt x="2374011" y="17995"/>
                </a:lnTo>
                <a:lnTo>
                  <a:pt x="2342083" y="0"/>
                </a:lnTo>
                <a:lnTo>
                  <a:pt x="0" y="0"/>
                </a:lnTo>
                <a:lnTo>
                  <a:pt x="0" y="6575222"/>
                </a:lnTo>
                <a:lnTo>
                  <a:pt x="1968" y="6575361"/>
                </a:lnTo>
                <a:lnTo>
                  <a:pt x="50965" y="6577774"/>
                </a:lnTo>
                <a:lnTo>
                  <a:pt x="99885" y="6579082"/>
                </a:lnTo>
                <a:lnTo>
                  <a:pt x="148704" y="6579260"/>
                </a:lnTo>
                <a:lnTo>
                  <a:pt x="197370" y="6578282"/>
                </a:lnTo>
                <a:lnTo>
                  <a:pt x="245846" y="6576123"/>
                </a:lnTo>
                <a:lnTo>
                  <a:pt x="294106" y="6572783"/>
                </a:lnTo>
                <a:lnTo>
                  <a:pt x="342087" y="6568237"/>
                </a:lnTo>
                <a:lnTo>
                  <a:pt x="389775" y="6562458"/>
                </a:lnTo>
                <a:lnTo>
                  <a:pt x="437108" y="6555435"/>
                </a:lnTo>
                <a:lnTo>
                  <a:pt x="484060" y="6547129"/>
                </a:lnTo>
                <a:lnTo>
                  <a:pt x="530593" y="6537541"/>
                </a:lnTo>
                <a:lnTo>
                  <a:pt x="576668" y="6526644"/>
                </a:lnTo>
                <a:lnTo>
                  <a:pt x="622236" y="6514414"/>
                </a:lnTo>
                <a:lnTo>
                  <a:pt x="667258" y="6500838"/>
                </a:lnTo>
                <a:lnTo>
                  <a:pt x="711695" y="6485903"/>
                </a:lnTo>
                <a:lnTo>
                  <a:pt x="755523" y="6469570"/>
                </a:lnTo>
                <a:lnTo>
                  <a:pt x="798690" y="6451828"/>
                </a:lnTo>
                <a:lnTo>
                  <a:pt x="841159" y="6432664"/>
                </a:lnTo>
                <a:lnTo>
                  <a:pt x="882878" y="6412052"/>
                </a:lnTo>
                <a:lnTo>
                  <a:pt x="923836" y="6389979"/>
                </a:lnTo>
                <a:lnTo>
                  <a:pt x="963968" y="6366408"/>
                </a:lnTo>
                <a:lnTo>
                  <a:pt x="1003236" y="6341338"/>
                </a:lnTo>
                <a:lnTo>
                  <a:pt x="1041615" y="6314745"/>
                </a:lnTo>
                <a:lnTo>
                  <a:pt x="1079068" y="6286601"/>
                </a:lnTo>
                <a:lnTo>
                  <a:pt x="1115542" y="6256896"/>
                </a:lnTo>
                <a:lnTo>
                  <a:pt x="1151001" y="6225603"/>
                </a:lnTo>
                <a:lnTo>
                  <a:pt x="1185405" y="6192710"/>
                </a:lnTo>
                <a:lnTo>
                  <a:pt x="1218717" y="6158192"/>
                </a:lnTo>
                <a:lnTo>
                  <a:pt x="1251813" y="6121006"/>
                </a:lnTo>
                <a:lnTo>
                  <a:pt x="1283487" y="6082652"/>
                </a:lnTo>
                <a:lnTo>
                  <a:pt x="1313903" y="6043320"/>
                </a:lnTo>
                <a:lnTo>
                  <a:pt x="1343266" y="6003150"/>
                </a:lnTo>
                <a:lnTo>
                  <a:pt x="1371790" y="5962294"/>
                </a:lnTo>
                <a:lnTo>
                  <a:pt x="1399654" y="5920905"/>
                </a:lnTo>
                <a:lnTo>
                  <a:pt x="1427048" y="5879160"/>
                </a:lnTo>
                <a:lnTo>
                  <a:pt x="1508467" y="5753239"/>
                </a:lnTo>
                <a:lnTo>
                  <a:pt x="1536001" y="5711558"/>
                </a:lnTo>
                <a:lnTo>
                  <a:pt x="1564068" y="5670296"/>
                </a:lnTo>
                <a:lnTo>
                  <a:pt x="1592846" y="5629592"/>
                </a:lnTo>
                <a:lnTo>
                  <a:pt x="1622539" y="5589613"/>
                </a:lnTo>
                <a:lnTo>
                  <a:pt x="1653362" y="5550509"/>
                </a:lnTo>
                <a:lnTo>
                  <a:pt x="1685480" y="5512435"/>
                </a:lnTo>
                <a:lnTo>
                  <a:pt x="1718830" y="5475732"/>
                </a:lnTo>
                <a:lnTo>
                  <a:pt x="1753311" y="5440477"/>
                </a:lnTo>
                <a:lnTo>
                  <a:pt x="1788858" y="5406593"/>
                </a:lnTo>
                <a:lnTo>
                  <a:pt x="1825447" y="5374030"/>
                </a:lnTo>
                <a:lnTo>
                  <a:pt x="1863013" y="5342737"/>
                </a:lnTo>
                <a:lnTo>
                  <a:pt x="1901507" y="5312651"/>
                </a:lnTo>
                <a:lnTo>
                  <a:pt x="1940890" y="5283720"/>
                </a:lnTo>
                <a:lnTo>
                  <a:pt x="1981111" y="5255882"/>
                </a:lnTo>
                <a:lnTo>
                  <a:pt x="2022119" y="5229085"/>
                </a:lnTo>
                <a:lnTo>
                  <a:pt x="2063877" y="5203266"/>
                </a:lnTo>
                <a:lnTo>
                  <a:pt x="2106320" y="5178374"/>
                </a:lnTo>
                <a:lnTo>
                  <a:pt x="2149424" y="5154346"/>
                </a:lnTo>
                <a:lnTo>
                  <a:pt x="2193125" y="5131130"/>
                </a:lnTo>
                <a:lnTo>
                  <a:pt x="2237371" y="5108676"/>
                </a:lnTo>
                <a:lnTo>
                  <a:pt x="2282126" y="5086921"/>
                </a:lnTo>
                <a:lnTo>
                  <a:pt x="2327338" y="5065801"/>
                </a:lnTo>
                <a:lnTo>
                  <a:pt x="2372969" y="5045278"/>
                </a:lnTo>
                <a:lnTo>
                  <a:pt x="2418956" y="5025275"/>
                </a:lnTo>
                <a:lnTo>
                  <a:pt x="2465260" y="5005743"/>
                </a:lnTo>
                <a:lnTo>
                  <a:pt x="2511818" y="4986629"/>
                </a:lnTo>
                <a:lnTo>
                  <a:pt x="2558605" y="4967871"/>
                </a:lnTo>
                <a:lnTo>
                  <a:pt x="2605570" y="4949418"/>
                </a:lnTo>
                <a:lnTo>
                  <a:pt x="2652661" y="4931207"/>
                </a:lnTo>
                <a:lnTo>
                  <a:pt x="2699816" y="4913198"/>
                </a:lnTo>
                <a:lnTo>
                  <a:pt x="2747010" y="4895304"/>
                </a:lnTo>
                <a:lnTo>
                  <a:pt x="2841282" y="4859706"/>
                </a:lnTo>
                <a:lnTo>
                  <a:pt x="2888272" y="4841875"/>
                </a:lnTo>
                <a:lnTo>
                  <a:pt x="2935109" y="4823942"/>
                </a:lnTo>
                <a:lnTo>
                  <a:pt x="2981731" y="4805870"/>
                </a:lnTo>
                <a:lnTo>
                  <a:pt x="3028099" y="4787595"/>
                </a:lnTo>
                <a:lnTo>
                  <a:pt x="3072917" y="4769421"/>
                </a:lnTo>
                <a:lnTo>
                  <a:pt x="3117812" y="4750536"/>
                </a:lnTo>
                <a:lnTo>
                  <a:pt x="3162681" y="4730953"/>
                </a:lnTo>
                <a:lnTo>
                  <a:pt x="3207474" y="4710633"/>
                </a:lnTo>
                <a:lnTo>
                  <a:pt x="3252089" y="4689576"/>
                </a:lnTo>
                <a:lnTo>
                  <a:pt x="3296475" y="4667758"/>
                </a:lnTo>
                <a:lnTo>
                  <a:pt x="3340544" y="4645177"/>
                </a:lnTo>
                <a:lnTo>
                  <a:pt x="3384232" y="4621809"/>
                </a:lnTo>
                <a:lnTo>
                  <a:pt x="3427450" y="4597641"/>
                </a:lnTo>
                <a:lnTo>
                  <a:pt x="3470135" y="4572660"/>
                </a:lnTo>
                <a:lnTo>
                  <a:pt x="3512210" y="4546841"/>
                </a:lnTo>
                <a:lnTo>
                  <a:pt x="3553587" y="4520196"/>
                </a:lnTo>
                <a:lnTo>
                  <a:pt x="3594214" y="4492701"/>
                </a:lnTo>
                <a:lnTo>
                  <a:pt x="3634003" y="4464329"/>
                </a:lnTo>
                <a:lnTo>
                  <a:pt x="3672878" y="4435068"/>
                </a:lnTo>
                <a:lnTo>
                  <a:pt x="3710762" y="4404919"/>
                </a:lnTo>
                <a:lnTo>
                  <a:pt x="3747592" y="4373867"/>
                </a:lnTo>
                <a:lnTo>
                  <a:pt x="3783292" y="4341876"/>
                </a:lnTo>
                <a:lnTo>
                  <a:pt x="3817772" y="4308957"/>
                </a:lnTo>
                <a:lnTo>
                  <a:pt x="3850970" y="4275074"/>
                </a:lnTo>
                <a:lnTo>
                  <a:pt x="3882809" y="4240238"/>
                </a:lnTo>
                <a:lnTo>
                  <a:pt x="3913213" y="4204411"/>
                </a:lnTo>
                <a:lnTo>
                  <a:pt x="3942118" y="4167594"/>
                </a:lnTo>
                <a:lnTo>
                  <a:pt x="3969423" y="4129760"/>
                </a:lnTo>
                <a:lnTo>
                  <a:pt x="3995077" y="4090911"/>
                </a:lnTo>
                <a:lnTo>
                  <a:pt x="4018991" y="4051033"/>
                </a:lnTo>
                <a:lnTo>
                  <a:pt x="4041102" y="4010088"/>
                </a:lnTo>
                <a:lnTo>
                  <a:pt x="4061333" y="3968089"/>
                </a:lnTo>
                <a:lnTo>
                  <a:pt x="4079608" y="3925011"/>
                </a:lnTo>
                <a:lnTo>
                  <a:pt x="4095839" y="3880840"/>
                </a:lnTo>
                <a:lnTo>
                  <a:pt x="4109974" y="3835552"/>
                </a:lnTo>
                <a:lnTo>
                  <a:pt x="4121924" y="3789159"/>
                </a:lnTo>
                <a:lnTo>
                  <a:pt x="4131703" y="3741140"/>
                </a:lnTo>
                <a:lnTo>
                  <a:pt x="4138980" y="3693083"/>
                </a:lnTo>
                <a:lnTo>
                  <a:pt x="4143895" y="3644989"/>
                </a:lnTo>
                <a:lnTo>
                  <a:pt x="4146537" y="3596881"/>
                </a:lnTo>
                <a:lnTo>
                  <a:pt x="4147045" y="3548761"/>
                </a:lnTo>
                <a:close/>
              </a:path>
              <a:path w="14211935" h="19404330">
                <a:moveTo>
                  <a:pt x="14211668" y="15822727"/>
                </a:moveTo>
                <a:lnTo>
                  <a:pt x="14201661" y="15810027"/>
                </a:lnTo>
                <a:lnTo>
                  <a:pt x="14176858" y="15759227"/>
                </a:lnTo>
                <a:lnTo>
                  <a:pt x="14150518" y="15708427"/>
                </a:lnTo>
                <a:lnTo>
                  <a:pt x="14122692" y="15670327"/>
                </a:lnTo>
                <a:lnTo>
                  <a:pt x="14093622" y="15619527"/>
                </a:lnTo>
                <a:lnTo>
                  <a:pt x="14063332" y="15581427"/>
                </a:lnTo>
                <a:lnTo>
                  <a:pt x="14031887" y="15543327"/>
                </a:lnTo>
                <a:lnTo>
                  <a:pt x="13999375" y="15492527"/>
                </a:lnTo>
                <a:lnTo>
                  <a:pt x="13965835" y="15454427"/>
                </a:lnTo>
                <a:lnTo>
                  <a:pt x="13931341" y="15416327"/>
                </a:lnTo>
                <a:lnTo>
                  <a:pt x="13895972" y="15378227"/>
                </a:lnTo>
                <a:lnTo>
                  <a:pt x="13859777" y="15340127"/>
                </a:lnTo>
                <a:lnTo>
                  <a:pt x="13822820" y="15302027"/>
                </a:lnTo>
                <a:lnTo>
                  <a:pt x="13785164" y="15263927"/>
                </a:lnTo>
                <a:lnTo>
                  <a:pt x="13746836" y="15238527"/>
                </a:lnTo>
                <a:lnTo>
                  <a:pt x="13707898" y="15200427"/>
                </a:lnTo>
                <a:lnTo>
                  <a:pt x="13668388" y="15162327"/>
                </a:lnTo>
                <a:lnTo>
                  <a:pt x="13628332" y="15136927"/>
                </a:lnTo>
                <a:lnTo>
                  <a:pt x="13587781" y="15098827"/>
                </a:lnTo>
                <a:lnTo>
                  <a:pt x="13546747" y="15073427"/>
                </a:lnTo>
                <a:lnTo>
                  <a:pt x="13505282" y="15035327"/>
                </a:lnTo>
                <a:lnTo>
                  <a:pt x="13463397" y="15009927"/>
                </a:lnTo>
                <a:lnTo>
                  <a:pt x="13421144" y="14971827"/>
                </a:lnTo>
                <a:lnTo>
                  <a:pt x="13335597" y="14921027"/>
                </a:lnTo>
                <a:lnTo>
                  <a:pt x="13292341" y="14882927"/>
                </a:lnTo>
                <a:lnTo>
                  <a:pt x="13116598" y="14781327"/>
                </a:lnTo>
                <a:lnTo>
                  <a:pt x="12754902" y="14578127"/>
                </a:lnTo>
                <a:lnTo>
                  <a:pt x="12708877" y="14565427"/>
                </a:lnTo>
                <a:lnTo>
                  <a:pt x="12569635" y="14489227"/>
                </a:lnTo>
                <a:lnTo>
                  <a:pt x="12522810" y="14476527"/>
                </a:lnTo>
                <a:lnTo>
                  <a:pt x="12428512" y="14425727"/>
                </a:lnTo>
                <a:lnTo>
                  <a:pt x="12380963" y="14413027"/>
                </a:lnTo>
                <a:lnTo>
                  <a:pt x="12333135" y="14387627"/>
                </a:lnTo>
                <a:lnTo>
                  <a:pt x="12285028" y="14374927"/>
                </a:lnTo>
                <a:lnTo>
                  <a:pt x="12236653" y="14349527"/>
                </a:lnTo>
                <a:lnTo>
                  <a:pt x="12188000" y="14336827"/>
                </a:lnTo>
                <a:lnTo>
                  <a:pt x="12139105" y="14311427"/>
                </a:lnTo>
                <a:lnTo>
                  <a:pt x="11739448" y="14209827"/>
                </a:lnTo>
                <a:lnTo>
                  <a:pt x="11688547" y="14197127"/>
                </a:lnTo>
                <a:lnTo>
                  <a:pt x="11637455" y="14197127"/>
                </a:lnTo>
                <a:lnTo>
                  <a:pt x="11586185" y="14184427"/>
                </a:lnTo>
                <a:lnTo>
                  <a:pt x="11534750" y="14184427"/>
                </a:lnTo>
                <a:lnTo>
                  <a:pt x="11483137" y="14171727"/>
                </a:lnTo>
                <a:lnTo>
                  <a:pt x="11120653" y="14171727"/>
                </a:lnTo>
                <a:lnTo>
                  <a:pt x="11069104" y="14184427"/>
                </a:lnTo>
                <a:lnTo>
                  <a:pt x="11017745" y="14184427"/>
                </a:lnTo>
                <a:lnTo>
                  <a:pt x="10667581" y="14273327"/>
                </a:lnTo>
                <a:lnTo>
                  <a:pt x="10619283" y="14298727"/>
                </a:lnTo>
                <a:lnTo>
                  <a:pt x="10571505" y="14311427"/>
                </a:lnTo>
                <a:lnTo>
                  <a:pt x="10477716" y="14362227"/>
                </a:lnTo>
                <a:lnTo>
                  <a:pt x="10386352" y="14413027"/>
                </a:lnTo>
                <a:lnTo>
                  <a:pt x="10297579" y="14463827"/>
                </a:lnTo>
                <a:lnTo>
                  <a:pt x="10211397" y="14514627"/>
                </a:lnTo>
                <a:lnTo>
                  <a:pt x="10169296" y="14540027"/>
                </a:lnTo>
                <a:lnTo>
                  <a:pt x="10127844" y="14578127"/>
                </a:lnTo>
                <a:lnTo>
                  <a:pt x="10087077" y="14603527"/>
                </a:lnTo>
                <a:lnTo>
                  <a:pt x="10046970" y="14641627"/>
                </a:lnTo>
                <a:lnTo>
                  <a:pt x="10007409" y="14667027"/>
                </a:lnTo>
                <a:lnTo>
                  <a:pt x="9968395" y="14705127"/>
                </a:lnTo>
                <a:lnTo>
                  <a:pt x="9929914" y="14743227"/>
                </a:lnTo>
                <a:lnTo>
                  <a:pt x="9891992" y="14781327"/>
                </a:lnTo>
                <a:lnTo>
                  <a:pt x="9854603" y="14806727"/>
                </a:lnTo>
                <a:lnTo>
                  <a:pt x="9817760" y="14844827"/>
                </a:lnTo>
                <a:lnTo>
                  <a:pt x="9781464" y="14882927"/>
                </a:lnTo>
                <a:lnTo>
                  <a:pt x="9745701" y="14921027"/>
                </a:lnTo>
                <a:lnTo>
                  <a:pt x="9710483" y="14959127"/>
                </a:lnTo>
                <a:lnTo>
                  <a:pt x="9641383" y="15035327"/>
                </a:lnTo>
                <a:lnTo>
                  <a:pt x="9607423" y="15073427"/>
                </a:lnTo>
                <a:lnTo>
                  <a:pt x="9573895" y="15111527"/>
                </a:lnTo>
                <a:lnTo>
                  <a:pt x="9540786" y="15149627"/>
                </a:lnTo>
                <a:lnTo>
                  <a:pt x="9508071" y="15187727"/>
                </a:lnTo>
                <a:lnTo>
                  <a:pt x="9475724" y="15225827"/>
                </a:lnTo>
                <a:lnTo>
                  <a:pt x="9443733" y="15276627"/>
                </a:lnTo>
                <a:lnTo>
                  <a:pt x="9412084" y="15314727"/>
                </a:lnTo>
                <a:lnTo>
                  <a:pt x="9380741" y="15352827"/>
                </a:lnTo>
                <a:lnTo>
                  <a:pt x="9349689" y="15390927"/>
                </a:lnTo>
                <a:lnTo>
                  <a:pt x="9318930" y="15429027"/>
                </a:lnTo>
                <a:lnTo>
                  <a:pt x="9288412" y="15479827"/>
                </a:lnTo>
                <a:lnTo>
                  <a:pt x="9258148" y="15517927"/>
                </a:lnTo>
                <a:lnTo>
                  <a:pt x="9228125" y="15556027"/>
                </a:lnTo>
                <a:lnTo>
                  <a:pt x="9198356" y="15594127"/>
                </a:lnTo>
                <a:lnTo>
                  <a:pt x="9168828" y="15644927"/>
                </a:lnTo>
                <a:lnTo>
                  <a:pt x="9139555" y="15683027"/>
                </a:lnTo>
                <a:lnTo>
                  <a:pt x="9110510" y="15721127"/>
                </a:lnTo>
                <a:lnTo>
                  <a:pt x="9081719" y="15771927"/>
                </a:lnTo>
                <a:lnTo>
                  <a:pt x="9053170" y="15810027"/>
                </a:lnTo>
                <a:lnTo>
                  <a:pt x="9025217" y="15860827"/>
                </a:lnTo>
                <a:lnTo>
                  <a:pt x="8997759" y="15898927"/>
                </a:lnTo>
                <a:lnTo>
                  <a:pt x="8970937" y="15937027"/>
                </a:lnTo>
                <a:lnTo>
                  <a:pt x="8944889" y="15987827"/>
                </a:lnTo>
                <a:lnTo>
                  <a:pt x="8919756" y="16038627"/>
                </a:lnTo>
                <a:lnTo>
                  <a:pt x="8895677" y="16076727"/>
                </a:lnTo>
                <a:lnTo>
                  <a:pt x="8872804" y="16127527"/>
                </a:lnTo>
                <a:lnTo>
                  <a:pt x="8851265" y="16178327"/>
                </a:lnTo>
                <a:lnTo>
                  <a:pt x="8831199" y="16216427"/>
                </a:lnTo>
                <a:lnTo>
                  <a:pt x="8812746" y="16267227"/>
                </a:lnTo>
                <a:lnTo>
                  <a:pt x="8796249" y="16318027"/>
                </a:lnTo>
                <a:lnTo>
                  <a:pt x="8781351" y="16368827"/>
                </a:lnTo>
                <a:lnTo>
                  <a:pt x="8768601" y="16419627"/>
                </a:lnTo>
                <a:lnTo>
                  <a:pt x="8758568" y="16470427"/>
                </a:lnTo>
                <a:lnTo>
                  <a:pt x="8751773" y="16521227"/>
                </a:lnTo>
                <a:lnTo>
                  <a:pt x="8743493" y="16597427"/>
                </a:lnTo>
                <a:lnTo>
                  <a:pt x="8741359" y="16660927"/>
                </a:lnTo>
                <a:lnTo>
                  <a:pt x="8739581" y="16724427"/>
                </a:lnTo>
                <a:lnTo>
                  <a:pt x="8743632" y="16787927"/>
                </a:lnTo>
                <a:lnTo>
                  <a:pt x="8747785" y="16838727"/>
                </a:lnTo>
                <a:lnTo>
                  <a:pt x="8753411" y="16889527"/>
                </a:lnTo>
                <a:lnTo>
                  <a:pt x="8760473" y="16940327"/>
                </a:lnTo>
                <a:lnTo>
                  <a:pt x="8768867" y="16991127"/>
                </a:lnTo>
                <a:lnTo>
                  <a:pt x="8778557" y="17041927"/>
                </a:lnTo>
                <a:lnTo>
                  <a:pt x="8789454" y="17092727"/>
                </a:lnTo>
                <a:lnTo>
                  <a:pt x="8801506" y="17143527"/>
                </a:lnTo>
                <a:lnTo>
                  <a:pt x="8814638" y="17194327"/>
                </a:lnTo>
                <a:lnTo>
                  <a:pt x="8828799" y="17245127"/>
                </a:lnTo>
                <a:lnTo>
                  <a:pt x="8843899" y="17295927"/>
                </a:lnTo>
                <a:lnTo>
                  <a:pt x="8859761" y="17346727"/>
                </a:lnTo>
                <a:lnTo>
                  <a:pt x="8876398" y="17397527"/>
                </a:lnTo>
                <a:lnTo>
                  <a:pt x="8893746" y="17448327"/>
                </a:lnTo>
                <a:lnTo>
                  <a:pt x="8911793" y="17499127"/>
                </a:lnTo>
                <a:lnTo>
                  <a:pt x="8930513" y="17549927"/>
                </a:lnTo>
                <a:lnTo>
                  <a:pt x="8949868" y="17588027"/>
                </a:lnTo>
                <a:lnTo>
                  <a:pt x="8969832" y="17638827"/>
                </a:lnTo>
                <a:lnTo>
                  <a:pt x="8990381" y="17689627"/>
                </a:lnTo>
                <a:lnTo>
                  <a:pt x="9011488" y="17727727"/>
                </a:lnTo>
                <a:lnTo>
                  <a:pt x="9033116" y="17778527"/>
                </a:lnTo>
                <a:lnTo>
                  <a:pt x="9055100" y="17829327"/>
                </a:lnTo>
                <a:lnTo>
                  <a:pt x="9077528" y="17880127"/>
                </a:lnTo>
                <a:lnTo>
                  <a:pt x="9100363" y="17918227"/>
                </a:lnTo>
                <a:lnTo>
                  <a:pt x="9123591" y="17969027"/>
                </a:lnTo>
                <a:lnTo>
                  <a:pt x="9147188" y="18007127"/>
                </a:lnTo>
                <a:lnTo>
                  <a:pt x="9171114" y="18057927"/>
                </a:lnTo>
                <a:lnTo>
                  <a:pt x="9195359" y="18108727"/>
                </a:lnTo>
                <a:lnTo>
                  <a:pt x="9219895" y="18146827"/>
                </a:lnTo>
                <a:lnTo>
                  <a:pt x="9244698" y="18197627"/>
                </a:lnTo>
                <a:lnTo>
                  <a:pt x="9269743" y="18235727"/>
                </a:lnTo>
                <a:lnTo>
                  <a:pt x="9294876" y="18286527"/>
                </a:lnTo>
                <a:lnTo>
                  <a:pt x="9320162" y="18324627"/>
                </a:lnTo>
                <a:lnTo>
                  <a:pt x="9345612" y="18375427"/>
                </a:lnTo>
                <a:lnTo>
                  <a:pt x="9371254" y="18413527"/>
                </a:lnTo>
                <a:lnTo>
                  <a:pt x="9397124" y="18464327"/>
                </a:lnTo>
                <a:lnTo>
                  <a:pt x="9423184" y="18502427"/>
                </a:lnTo>
                <a:lnTo>
                  <a:pt x="9449752" y="18553227"/>
                </a:lnTo>
                <a:lnTo>
                  <a:pt x="9476892" y="18591327"/>
                </a:lnTo>
                <a:lnTo>
                  <a:pt x="9504693" y="18642127"/>
                </a:lnTo>
                <a:lnTo>
                  <a:pt x="9533204" y="18680227"/>
                </a:lnTo>
                <a:lnTo>
                  <a:pt x="9562503" y="18718327"/>
                </a:lnTo>
                <a:lnTo>
                  <a:pt x="9592767" y="18769127"/>
                </a:lnTo>
                <a:lnTo>
                  <a:pt x="9624073" y="18807227"/>
                </a:lnTo>
                <a:lnTo>
                  <a:pt x="9656470" y="18845327"/>
                </a:lnTo>
                <a:lnTo>
                  <a:pt x="9690036" y="18883427"/>
                </a:lnTo>
                <a:lnTo>
                  <a:pt x="9724834" y="18921527"/>
                </a:lnTo>
                <a:lnTo>
                  <a:pt x="9760915" y="18959627"/>
                </a:lnTo>
                <a:lnTo>
                  <a:pt x="9798342" y="18997727"/>
                </a:lnTo>
                <a:lnTo>
                  <a:pt x="9837204" y="19035827"/>
                </a:lnTo>
                <a:lnTo>
                  <a:pt x="9877539" y="19061227"/>
                </a:lnTo>
                <a:lnTo>
                  <a:pt x="9919437" y="19099327"/>
                </a:lnTo>
                <a:lnTo>
                  <a:pt x="9962147" y="19124727"/>
                </a:lnTo>
                <a:lnTo>
                  <a:pt x="10005619" y="19150127"/>
                </a:lnTo>
                <a:lnTo>
                  <a:pt x="10049853" y="19175527"/>
                </a:lnTo>
                <a:lnTo>
                  <a:pt x="10094849" y="19213627"/>
                </a:lnTo>
                <a:lnTo>
                  <a:pt x="10140582" y="19226327"/>
                </a:lnTo>
                <a:lnTo>
                  <a:pt x="10234206" y="19277127"/>
                </a:lnTo>
                <a:lnTo>
                  <a:pt x="10282085" y="19289827"/>
                </a:lnTo>
                <a:lnTo>
                  <a:pt x="10330650" y="19315227"/>
                </a:lnTo>
                <a:lnTo>
                  <a:pt x="10630624" y="19391427"/>
                </a:lnTo>
                <a:lnTo>
                  <a:pt x="10732973" y="19391427"/>
                </a:lnTo>
                <a:lnTo>
                  <a:pt x="10784319" y="19404127"/>
                </a:lnTo>
                <a:lnTo>
                  <a:pt x="10938485" y="19404127"/>
                </a:lnTo>
                <a:lnTo>
                  <a:pt x="10989767" y="19391427"/>
                </a:lnTo>
                <a:lnTo>
                  <a:pt x="11091990" y="19391427"/>
                </a:lnTo>
                <a:lnTo>
                  <a:pt x="11193424" y="19366027"/>
                </a:lnTo>
                <a:lnTo>
                  <a:pt x="11243780" y="19366027"/>
                </a:lnTo>
                <a:lnTo>
                  <a:pt x="11442675" y="19315227"/>
                </a:lnTo>
                <a:lnTo>
                  <a:pt x="11491633" y="19289827"/>
                </a:lnTo>
                <a:lnTo>
                  <a:pt x="11588623" y="19264427"/>
                </a:lnTo>
                <a:lnTo>
                  <a:pt x="11636642" y="19239027"/>
                </a:lnTo>
                <a:lnTo>
                  <a:pt x="11684356" y="19226327"/>
                </a:lnTo>
                <a:lnTo>
                  <a:pt x="11731752" y="19200927"/>
                </a:lnTo>
                <a:lnTo>
                  <a:pt x="11778831" y="19188227"/>
                </a:lnTo>
                <a:lnTo>
                  <a:pt x="11872201" y="19137427"/>
                </a:lnTo>
                <a:lnTo>
                  <a:pt x="11918417" y="19124727"/>
                </a:lnTo>
                <a:lnTo>
                  <a:pt x="12099938" y="19023127"/>
                </a:lnTo>
                <a:lnTo>
                  <a:pt x="12364250" y="18870727"/>
                </a:lnTo>
                <a:lnTo>
                  <a:pt x="12407392" y="18832627"/>
                </a:lnTo>
                <a:lnTo>
                  <a:pt x="12535179" y="18756427"/>
                </a:lnTo>
                <a:lnTo>
                  <a:pt x="12577280" y="18718327"/>
                </a:lnTo>
                <a:lnTo>
                  <a:pt x="12660783" y="18667527"/>
                </a:lnTo>
                <a:lnTo>
                  <a:pt x="12702210" y="18629427"/>
                </a:lnTo>
                <a:lnTo>
                  <a:pt x="12743447" y="18604027"/>
                </a:lnTo>
                <a:lnTo>
                  <a:pt x="12784481" y="18565927"/>
                </a:lnTo>
                <a:lnTo>
                  <a:pt x="12825336" y="18540527"/>
                </a:lnTo>
                <a:lnTo>
                  <a:pt x="12866040" y="18502427"/>
                </a:lnTo>
                <a:lnTo>
                  <a:pt x="12906578" y="18477027"/>
                </a:lnTo>
                <a:lnTo>
                  <a:pt x="12946964" y="18438927"/>
                </a:lnTo>
                <a:lnTo>
                  <a:pt x="12987223" y="18413527"/>
                </a:lnTo>
                <a:lnTo>
                  <a:pt x="13027355" y="18375427"/>
                </a:lnTo>
                <a:lnTo>
                  <a:pt x="13067373" y="18350027"/>
                </a:lnTo>
                <a:lnTo>
                  <a:pt x="13107289" y="18311927"/>
                </a:lnTo>
                <a:lnTo>
                  <a:pt x="13147027" y="18286527"/>
                </a:lnTo>
                <a:lnTo>
                  <a:pt x="13186601" y="18248427"/>
                </a:lnTo>
                <a:lnTo>
                  <a:pt x="13225996" y="18223027"/>
                </a:lnTo>
                <a:lnTo>
                  <a:pt x="13304203" y="18146827"/>
                </a:lnTo>
                <a:lnTo>
                  <a:pt x="13342963" y="18121427"/>
                </a:lnTo>
                <a:lnTo>
                  <a:pt x="13381469" y="18083327"/>
                </a:lnTo>
                <a:lnTo>
                  <a:pt x="13457644" y="18007127"/>
                </a:lnTo>
                <a:lnTo>
                  <a:pt x="13495274" y="17981727"/>
                </a:lnTo>
                <a:lnTo>
                  <a:pt x="13569506" y="17905527"/>
                </a:lnTo>
                <a:lnTo>
                  <a:pt x="13606082" y="17867427"/>
                </a:lnTo>
                <a:lnTo>
                  <a:pt x="13642251" y="17829327"/>
                </a:lnTo>
                <a:lnTo>
                  <a:pt x="13678002" y="17791227"/>
                </a:lnTo>
                <a:lnTo>
                  <a:pt x="13713333" y="17753127"/>
                </a:lnTo>
                <a:lnTo>
                  <a:pt x="13748195" y="17715027"/>
                </a:lnTo>
                <a:lnTo>
                  <a:pt x="13782586" y="17676927"/>
                </a:lnTo>
                <a:lnTo>
                  <a:pt x="13816483" y="17638827"/>
                </a:lnTo>
                <a:lnTo>
                  <a:pt x="13849871" y="17600727"/>
                </a:lnTo>
                <a:lnTo>
                  <a:pt x="13882802" y="17562627"/>
                </a:lnTo>
                <a:lnTo>
                  <a:pt x="13915098" y="17524527"/>
                </a:lnTo>
                <a:lnTo>
                  <a:pt x="13946721" y="17473727"/>
                </a:lnTo>
                <a:lnTo>
                  <a:pt x="13977620" y="17435627"/>
                </a:lnTo>
                <a:lnTo>
                  <a:pt x="14007757" y="17397527"/>
                </a:lnTo>
                <a:lnTo>
                  <a:pt x="14037094" y="17346727"/>
                </a:lnTo>
                <a:lnTo>
                  <a:pt x="14065593" y="17308627"/>
                </a:lnTo>
                <a:lnTo>
                  <a:pt x="14093203" y="17270527"/>
                </a:lnTo>
                <a:lnTo>
                  <a:pt x="14119886" y="17219727"/>
                </a:lnTo>
                <a:lnTo>
                  <a:pt x="14145603" y="17168927"/>
                </a:lnTo>
                <a:lnTo>
                  <a:pt x="14170520" y="17130827"/>
                </a:lnTo>
                <a:lnTo>
                  <a:pt x="14211668" y="17041927"/>
                </a:lnTo>
                <a:lnTo>
                  <a:pt x="14211668" y="16737127"/>
                </a:lnTo>
                <a:lnTo>
                  <a:pt x="14207566" y="16762527"/>
                </a:lnTo>
                <a:lnTo>
                  <a:pt x="14194028" y="16800627"/>
                </a:lnTo>
                <a:lnTo>
                  <a:pt x="14178750" y="16851427"/>
                </a:lnTo>
                <a:lnTo>
                  <a:pt x="14161719" y="16902227"/>
                </a:lnTo>
                <a:lnTo>
                  <a:pt x="14143495" y="16940327"/>
                </a:lnTo>
                <a:lnTo>
                  <a:pt x="14124051" y="16991127"/>
                </a:lnTo>
                <a:lnTo>
                  <a:pt x="14103337" y="17041927"/>
                </a:lnTo>
                <a:lnTo>
                  <a:pt x="14081290" y="17080027"/>
                </a:lnTo>
                <a:lnTo>
                  <a:pt x="14057884" y="17130827"/>
                </a:lnTo>
                <a:lnTo>
                  <a:pt x="14033614" y="17168927"/>
                </a:lnTo>
                <a:lnTo>
                  <a:pt x="14008418" y="17219727"/>
                </a:lnTo>
                <a:lnTo>
                  <a:pt x="13982268" y="17257827"/>
                </a:lnTo>
                <a:lnTo>
                  <a:pt x="13955154" y="17295927"/>
                </a:lnTo>
                <a:lnTo>
                  <a:pt x="13927023" y="17334027"/>
                </a:lnTo>
                <a:lnTo>
                  <a:pt x="13898410" y="17384827"/>
                </a:lnTo>
                <a:lnTo>
                  <a:pt x="13869124" y="17422927"/>
                </a:lnTo>
                <a:lnTo>
                  <a:pt x="13839165" y="17461027"/>
                </a:lnTo>
                <a:lnTo>
                  <a:pt x="13808507" y="17499127"/>
                </a:lnTo>
                <a:lnTo>
                  <a:pt x="13777113" y="17537227"/>
                </a:lnTo>
                <a:lnTo>
                  <a:pt x="13745134" y="17588027"/>
                </a:lnTo>
                <a:lnTo>
                  <a:pt x="13712673" y="17626127"/>
                </a:lnTo>
                <a:lnTo>
                  <a:pt x="13679754" y="17664227"/>
                </a:lnTo>
                <a:lnTo>
                  <a:pt x="13646391" y="17702327"/>
                </a:lnTo>
                <a:lnTo>
                  <a:pt x="13612597" y="17740427"/>
                </a:lnTo>
                <a:lnTo>
                  <a:pt x="13578396" y="17778527"/>
                </a:lnTo>
                <a:lnTo>
                  <a:pt x="13543801" y="17803927"/>
                </a:lnTo>
                <a:lnTo>
                  <a:pt x="13508825" y="17842027"/>
                </a:lnTo>
                <a:lnTo>
                  <a:pt x="13473481" y="17880127"/>
                </a:lnTo>
                <a:lnTo>
                  <a:pt x="13401802" y="17956327"/>
                </a:lnTo>
                <a:lnTo>
                  <a:pt x="13365493" y="17994427"/>
                </a:lnTo>
                <a:lnTo>
                  <a:pt x="13328879" y="18019827"/>
                </a:lnTo>
                <a:lnTo>
                  <a:pt x="13254863" y="18096027"/>
                </a:lnTo>
                <a:lnTo>
                  <a:pt x="13217474" y="18134127"/>
                </a:lnTo>
                <a:lnTo>
                  <a:pt x="13179870" y="18159527"/>
                </a:lnTo>
                <a:lnTo>
                  <a:pt x="13104051" y="18235727"/>
                </a:lnTo>
                <a:lnTo>
                  <a:pt x="13065874" y="18261127"/>
                </a:lnTo>
                <a:lnTo>
                  <a:pt x="12988798" y="18337327"/>
                </a:lnTo>
                <a:lnTo>
                  <a:pt x="12950089" y="18362727"/>
                </a:lnTo>
                <a:lnTo>
                  <a:pt x="12872263" y="18438927"/>
                </a:lnTo>
                <a:lnTo>
                  <a:pt x="12833147" y="18464327"/>
                </a:lnTo>
                <a:lnTo>
                  <a:pt x="12793866" y="18502427"/>
                </a:lnTo>
                <a:lnTo>
                  <a:pt x="12754420" y="18527827"/>
                </a:lnTo>
                <a:lnTo>
                  <a:pt x="12714796" y="18565927"/>
                </a:lnTo>
                <a:lnTo>
                  <a:pt x="12674994" y="18591327"/>
                </a:lnTo>
                <a:lnTo>
                  <a:pt x="12634887" y="18629427"/>
                </a:lnTo>
                <a:lnTo>
                  <a:pt x="12594552" y="18654827"/>
                </a:lnTo>
                <a:lnTo>
                  <a:pt x="12553963" y="18692927"/>
                </a:lnTo>
                <a:lnTo>
                  <a:pt x="12513120" y="18718327"/>
                </a:lnTo>
                <a:lnTo>
                  <a:pt x="12472022" y="18756427"/>
                </a:lnTo>
                <a:lnTo>
                  <a:pt x="12389053" y="18807227"/>
                </a:lnTo>
                <a:lnTo>
                  <a:pt x="12347169" y="18845327"/>
                </a:lnTo>
                <a:lnTo>
                  <a:pt x="12176824" y="18946927"/>
                </a:lnTo>
                <a:lnTo>
                  <a:pt x="12133402" y="18985027"/>
                </a:lnTo>
                <a:lnTo>
                  <a:pt x="11956110" y="19086627"/>
                </a:lnTo>
                <a:lnTo>
                  <a:pt x="11910886" y="19099327"/>
                </a:lnTo>
                <a:lnTo>
                  <a:pt x="11773129" y="19175527"/>
                </a:lnTo>
                <a:lnTo>
                  <a:pt x="11726507" y="19188227"/>
                </a:lnTo>
                <a:lnTo>
                  <a:pt x="11679542" y="19213627"/>
                </a:lnTo>
                <a:lnTo>
                  <a:pt x="11632248" y="19226327"/>
                </a:lnTo>
                <a:lnTo>
                  <a:pt x="11584597" y="19251727"/>
                </a:lnTo>
                <a:lnTo>
                  <a:pt x="11536617" y="19264427"/>
                </a:lnTo>
                <a:lnTo>
                  <a:pt x="11488306" y="19289827"/>
                </a:lnTo>
                <a:lnTo>
                  <a:pt x="11191519" y="19366027"/>
                </a:lnTo>
                <a:lnTo>
                  <a:pt x="11141126" y="19366027"/>
                </a:lnTo>
                <a:lnTo>
                  <a:pt x="11090542" y="19378727"/>
                </a:lnTo>
                <a:lnTo>
                  <a:pt x="11039805" y="19378727"/>
                </a:lnTo>
                <a:lnTo>
                  <a:pt x="10988954" y="19391427"/>
                </a:lnTo>
                <a:lnTo>
                  <a:pt x="10785081" y="19391427"/>
                </a:lnTo>
                <a:lnTo>
                  <a:pt x="10734256" y="19378727"/>
                </a:lnTo>
                <a:lnTo>
                  <a:pt x="10683596" y="19378727"/>
                </a:lnTo>
                <a:lnTo>
                  <a:pt x="10583151" y="19353327"/>
                </a:lnTo>
                <a:lnTo>
                  <a:pt x="10536453" y="19353327"/>
                </a:lnTo>
                <a:lnTo>
                  <a:pt x="10521048" y="19340627"/>
                </a:lnTo>
                <a:lnTo>
                  <a:pt x="10474795" y="19340627"/>
                </a:lnTo>
                <a:lnTo>
                  <a:pt x="10459504" y="19327927"/>
                </a:lnTo>
                <a:lnTo>
                  <a:pt x="10399052" y="19315227"/>
                </a:lnTo>
                <a:lnTo>
                  <a:pt x="10339502" y="19289827"/>
                </a:lnTo>
                <a:lnTo>
                  <a:pt x="10292461" y="19264427"/>
                </a:lnTo>
                <a:lnTo>
                  <a:pt x="10246131" y="19251727"/>
                </a:lnTo>
                <a:lnTo>
                  <a:pt x="10155707" y="19200927"/>
                </a:lnTo>
                <a:lnTo>
                  <a:pt x="10111689" y="19175527"/>
                </a:lnTo>
                <a:lnTo>
                  <a:pt x="10068509" y="19150127"/>
                </a:lnTo>
                <a:lnTo>
                  <a:pt x="10026193" y="19124727"/>
                </a:lnTo>
                <a:lnTo>
                  <a:pt x="9984765" y="19099327"/>
                </a:lnTo>
                <a:lnTo>
                  <a:pt x="9944265" y="19061227"/>
                </a:lnTo>
                <a:lnTo>
                  <a:pt x="9904717" y="19035827"/>
                </a:lnTo>
                <a:lnTo>
                  <a:pt x="9866947" y="18997727"/>
                </a:lnTo>
                <a:lnTo>
                  <a:pt x="9830651" y="18959627"/>
                </a:lnTo>
                <a:lnTo>
                  <a:pt x="9795751" y="18934227"/>
                </a:lnTo>
                <a:lnTo>
                  <a:pt x="9762172" y="18896127"/>
                </a:lnTo>
                <a:lnTo>
                  <a:pt x="9729851" y="18858027"/>
                </a:lnTo>
                <a:lnTo>
                  <a:pt x="9698711" y="18807227"/>
                </a:lnTo>
                <a:lnTo>
                  <a:pt x="9668675" y="18769127"/>
                </a:lnTo>
                <a:lnTo>
                  <a:pt x="9639694" y="18731027"/>
                </a:lnTo>
                <a:lnTo>
                  <a:pt x="9611665" y="18692927"/>
                </a:lnTo>
                <a:lnTo>
                  <a:pt x="9584538" y="18642127"/>
                </a:lnTo>
                <a:lnTo>
                  <a:pt x="9558160" y="18604027"/>
                </a:lnTo>
                <a:lnTo>
                  <a:pt x="9532442" y="18553227"/>
                </a:lnTo>
                <a:lnTo>
                  <a:pt x="9507322" y="18515127"/>
                </a:lnTo>
                <a:lnTo>
                  <a:pt x="9482684" y="18477027"/>
                </a:lnTo>
                <a:lnTo>
                  <a:pt x="9458452" y="18426227"/>
                </a:lnTo>
                <a:lnTo>
                  <a:pt x="9337700" y="18197627"/>
                </a:lnTo>
                <a:lnTo>
                  <a:pt x="9314002" y="18159527"/>
                </a:lnTo>
                <a:lnTo>
                  <a:pt x="9290469" y="18108727"/>
                </a:lnTo>
                <a:lnTo>
                  <a:pt x="9267114" y="18070627"/>
                </a:lnTo>
                <a:lnTo>
                  <a:pt x="9243974" y="18019827"/>
                </a:lnTo>
                <a:lnTo>
                  <a:pt x="9221076" y="17969027"/>
                </a:lnTo>
                <a:lnTo>
                  <a:pt x="9198432" y="17930927"/>
                </a:lnTo>
                <a:lnTo>
                  <a:pt x="9176067" y="17880127"/>
                </a:lnTo>
                <a:lnTo>
                  <a:pt x="9154020" y="17842027"/>
                </a:lnTo>
                <a:lnTo>
                  <a:pt x="9132303" y="17791227"/>
                </a:lnTo>
                <a:lnTo>
                  <a:pt x="9110942" y="17740427"/>
                </a:lnTo>
                <a:lnTo>
                  <a:pt x="9090266" y="17702327"/>
                </a:lnTo>
                <a:lnTo>
                  <a:pt x="9069972" y="17651527"/>
                </a:lnTo>
                <a:lnTo>
                  <a:pt x="9050109" y="17600727"/>
                </a:lnTo>
                <a:lnTo>
                  <a:pt x="9030703" y="17562627"/>
                </a:lnTo>
                <a:lnTo>
                  <a:pt x="9011806" y="17511827"/>
                </a:lnTo>
                <a:lnTo>
                  <a:pt x="8993480" y="17461027"/>
                </a:lnTo>
                <a:lnTo>
                  <a:pt x="8975763" y="17422927"/>
                </a:lnTo>
                <a:lnTo>
                  <a:pt x="8958694" y="17372127"/>
                </a:lnTo>
                <a:lnTo>
                  <a:pt x="8942324" y="17321327"/>
                </a:lnTo>
                <a:lnTo>
                  <a:pt x="8926703" y="17270527"/>
                </a:lnTo>
                <a:lnTo>
                  <a:pt x="8912034" y="17219727"/>
                </a:lnTo>
                <a:lnTo>
                  <a:pt x="8898103" y="17181627"/>
                </a:lnTo>
                <a:lnTo>
                  <a:pt x="8884996" y="17130827"/>
                </a:lnTo>
                <a:lnTo>
                  <a:pt x="8872830" y="17080027"/>
                </a:lnTo>
                <a:lnTo>
                  <a:pt x="8861679" y="17029227"/>
                </a:lnTo>
                <a:lnTo>
                  <a:pt x="8851633" y="16978427"/>
                </a:lnTo>
                <a:lnTo>
                  <a:pt x="8842819" y="16927627"/>
                </a:lnTo>
                <a:lnTo>
                  <a:pt x="8835301" y="16876827"/>
                </a:lnTo>
                <a:lnTo>
                  <a:pt x="8829180" y="16838727"/>
                </a:lnTo>
                <a:lnTo>
                  <a:pt x="8824557" y="16787927"/>
                </a:lnTo>
                <a:lnTo>
                  <a:pt x="8819718" y="16724427"/>
                </a:lnTo>
                <a:lnTo>
                  <a:pt x="8819782" y="16660927"/>
                </a:lnTo>
                <a:lnTo>
                  <a:pt x="8820048" y="16597427"/>
                </a:lnTo>
                <a:lnTo>
                  <a:pt x="8826259" y="16533927"/>
                </a:lnTo>
                <a:lnTo>
                  <a:pt x="8831250" y="16483127"/>
                </a:lnTo>
                <a:lnTo>
                  <a:pt x="8839352" y="16432327"/>
                </a:lnTo>
                <a:lnTo>
                  <a:pt x="8850071" y="16394227"/>
                </a:lnTo>
                <a:lnTo>
                  <a:pt x="8862873" y="16343427"/>
                </a:lnTo>
                <a:lnTo>
                  <a:pt x="8877262" y="16292627"/>
                </a:lnTo>
                <a:lnTo>
                  <a:pt x="8893581" y="16241827"/>
                </a:lnTo>
                <a:lnTo>
                  <a:pt x="8911577" y="16203727"/>
                </a:lnTo>
                <a:lnTo>
                  <a:pt x="8931084" y="16152927"/>
                </a:lnTo>
                <a:lnTo>
                  <a:pt x="8951976" y="16102127"/>
                </a:lnTo>
                <a:lnTo>
                  <a:pt x="8974125" y="16064027"/>
                </a:lnTo>
                <a:lnTo>
                  <a:pt x="8997404" y="16013227"/>
                </a:lnTo>
                <a:lnTo>
                  <a:pt x="9021648" y="15975127"/>
                </a:lnTo>
                <a:lnTo>
                  <a:pt x="9046743" y="15924327"/>
                </a:lnTo>
                <a:lnTo>
                  <a:pt x="9072550" y="15886227"/>
                </a:lnTo>
                <a:lnTo>
                  <a:pt x="9098928" y="15835427"/>
                </a:lnTo>
                <a:lnTo>
                  <a:pt x="9126144" y="15797327"/>
                </a:lnTo>
                <a:lnTo>
                  <a:pt x="9153563" y="15759227"/>
                </a:lnTo>
                <a:lnTo>
                  <a:pt x="9181198" y="15708427"/>
                </a:lnTo>
                <a:lnTo>
                  <a:pt x="9209062" y="15670327"/>
                </a:lnTo>
                <a:lnTo>
                  <a:pt x="9237193" y="15632227"/>
                </a:lnTo>
                <a:lnTo>
                  <a:pt x="9265577" y="15581427"/>
                </a:lnTo>
                <a:lnTo>
                  <a:pt x="9294241" y="15543327"/>
                </a:lnTo>
                <a:lnTo>
                  <a:pt x="9323197" y="15505227"/>
                </a:lnTo>
                <a:lnTo>
                  <a:pt x="9352470" y="15454427"/>
                </a:lnTo>
                <a:lnTo>
                  <a:pt x="9382061" y="15416327"/>
                </a:lnTo>
                <a:lnTo>
                  <a:pt x="9412008" y="15378227"/>
                </a:lnTo>
                <a:lnTo>
                  <a:pt x="9442298" y="15327427"/>
                </a:lnTo>
                <a:lnTo>
                  <a:pt x="9472968" y="15289327"/>
                </a:lnTo>
                <a:lnTo>
                  <a:pt x="9504020" y="15251227"/>
                </a:lnTo>
                <a:lnTo>
                  <a:pt x="9535465" y="15213127"/>
                </a:lnTo>
                <a:lnTo>
                  <a:pt x="9567329" y="15175027"/>
                </a:lnTo>
                <a:lnTo>
                  <a:pt x="9599638" y="15136927"/>
                </a:lnTo>
                <a:lnTo>
                  <a:pt x="9632378" y="15098827"/>
                </a:lnTo>
                <a:lnTo>
                  <a:pt x="9665589" y="15060727"/>
                </a:lnTo>
                <a:lnTo>
                  <a:pt x="9699282" y="15022627"/>
                </a:lnTo>
                <a:lnTo>
                  <a:pt x="9733394" y="14984527"/>
                </a:lnTo>
                <a:lnTo>
                  <a:pt x="9768065" y="14946427"/>
                </a:lnTo>
                <a:lnTo>
                  <a:pt x="9803308" y="14908327"/>
                </a:lnTo>
                <a:lnTo>
                  <a:pt x="9839109" y="14870227"/>
                </a:lnTo>
                <a:lnTo>
                  <a:pt x="9875482" y="14832127"/>
                </a:lnTo>
                <a:lnTo>
                  <a:pt x="9912426" y="14794027"/>
                </a:lnTo>
                <a:lnTo>
                  <a:pt x="9949955" y="14768627"/>
                </a:lnTo>
                <a:lnTo>
                  <a:pt x="9988067" y="14730527"/>
                </a:lnTo>
                <a:lnTo>
                  <a:pt x="10026777" y="14692427"/>
                </a:lnTo>
                <a:lnTo>
                  <a:pt x="10066083" y="14667027"/>
                </a:lnTo>
                <a:lnTo>
                  <a:pt x="10105974" y="14628927"/>
                </a:lnTo>
                <a:lnTo>
                  <a:pt x="10146474" y="14603527"/>
                </a:lnTo>
                <a:lnTo>
                  <a:pt x="10187584" y="14565427"/>
                </a:lnTo>
                <a:lnTo>
                  <a:pt x="10271658" y="14514627"/>
                </a:lnTo>
                <a:lnTo>
                  <a:pt x="10358209" y="14463827"/>
                </a:lnTo>
                <a:lnTo>
                  <a:pt x="10447287" y="14413027"/>
                </a:lnTo>
                <a:lnTo>
                  <a:pt x="10538663" y="14362227"/>
                </a:lnTo>
                <a:lnTo>
                  <a:pt x="10585145" y="14349527"/>
                </a:lnTo>
                <a:lnTo>
                  <a:pt x="10632186" y="14324127"/>
                </a:lnTo>
                <a:lnTo>
                  <a:pt x="11023803" y="14222527"/>
                </a:lnTo>
                <a:lnTo>
                  <a:pt x="11124425" y="14222527"/>
                </a:lnTo>
                <a:lnTo>
                  <a:pt x="11174921" y="14209827"/>
                </a:lnTo>
                <a:lnTo>
                  <a:pt x="11326584" y="14209827"/>
                </a:lnTo>
                <a:lnTo>
                  <a:pt x="11377079" y="14222527"/>
                </a:lnTo>
                <a:lnTo>
                  <a:pt x="11477701" y="14222527"/>
                </a:lnTo>
                <a:lnTo>
                  <a:pt x="11528044" y="14235227"/>
                </a:lnTo>
                <a:lnTo>
                  <a:pt x="11578184" y="14235227"/>
                </a:lnTo>
                <a:lnTo>
                  <a:pt x="12067934" y="14362227"/>
                </a:lnTo>
                <a:lnTo>
                  <a:pt x="12115724" y="14387627"/>
                </a:lnTo>
                <a:lnTo>
                  <a:pt x="12163273" y="14400327"/>
                </a:lnTo>
                <a:lnTo>
                  <a:pt x="12210606" y="14425727"/>
                </a:lnTo>
                <a:lnTo>
                  <a:pt x="12257710" y="14438427"/>
                </a:lnTo>
                <a:lnTo>
                  <a:pt x="12304586" y="14463827"/>
                </a:lnTo>
                <a:lnTo>
                  <a:pt x="12351245" y="14476527"/>
                </a:lnTo>
                <a:lnTo>
                  <a:pt x="12397664" y="14501927"/>
                </a:lnTo>
                <a:lnTo>
                  <a:pt x="12443854" y="14514627"/>
                </a:lnTo>
                <a:lnTo>
                  <a:pt x="12581153" y="14590827"/>
                </a:lnTo>
                <a:lnTo>
                  <a:pt x="12626556" y="14603527"/>
                </a:lnTo>
                <a:lnTo>
                  <a:pt x="12983629" y="14806727"/>
                </a:lnTo>
                <a:lnTo>
                  <a:pt x="13200304" y="14933727"/>
                </a:lnTo>
                <a:lnTo>
                  <a:pt x="13242760" y="14959127"/>
                </a:lnTo>
                <a:lnTo>
                  <a:pt x="13284861" y="14997227"/>
                </a:lnTo>
                <a:lnTo>
                  <a:pt x="13367830" y="15048027"/>
                </a:lnTo>
                <a:lnTo>
                  <a:pt x="13408749" y="15086127"/>
                </a:lnTo>
                <a:lnTo>
                  <a:pt x="13489419" y="15136927"/>
                </a:lnTo>
                <a:lnTo>
                  <a:pt x="13529094" y="15175027"/>
                </a:lnTo>
                <a:lnTo>
                  <a:pt x="13568236" y="15200427"/>
                </a:lnTo>
                <a:lnTo>
                  <a:pt x="13606831" y="15238527"/>
                </a:lnTo>
                <a:lnTo>
                  <a:pt x="13644829" y="15263927"/>
                </a:lnTo>
                <a:lnTo>
                  <a:pt x="13682167" y="15302027"/>
                </a:lnTo>
                <a:lnTo>
                  <a:pt x="13718820" y="15340127"/>
                </a:lnTo>
                <a:lnTo>
                  <a:pt x="13754722" y="15378227"/>
                </a:lnTo>
                <a:lnTo>
                  <a:pt x="13789838" y="15403627"/>
                </a:lnTo>
                <a:lnTo>
                  <a:pt x="13824115" y="15441727"/>
                </a:lnTo>
                <a:lnTo>
                  <a:pt x="13857516" y="15479827"/>
                </a:lnTo>
                <a:lnTo>
                  <a:pt x="13889977" y="15517927"/>
                </a:lnTo>
                <a:lnTo>
                  <a:pt x="13921473" y="15556027"/>
                </a:lnTo>
                <a:lnTo>
                  <a:pt x="13951953" y="15594127"/>
                </a:lnTo>
                <a:lnTo>
                  <a:pt x="13981367" y="15644927"/>
                </a:lnTo>
                <a:lnTo>
                  <a:pt x="14009662" y="15683027"/>
                </a:lnTo>
                <a:lnTo>
                  <a:pt x="14036802" y="15721127"/>
                </a:lnTo>
                <a:lnTo>
                  <a:pt x="14062456" y="15759227"/>
                </a:lnTo>
                <a:lnTo>
                  <a:pt x="14086751" y="15810027"/>
                </a:lnTo>
                <a:lnTo>
                  <a:pt x="14109649" y="15848127"/>
                </a:lnTo>
                <a:lnTo>
                  <a:pt x="14131074" y="15898927"/>
                </a:lnTo>
                <a:lnTo>
                  <a:pt x="14150962" y="15937027"/>
                </a:lnTo>
                <a:lnTo>
                  <a:pt x="14169276" y="15987827"/>
                </a:lnTo>
                <a:lnTo>
                  <a:pt x="14185951" y="16038627"/>
                </a:lnTo>
                <a:lnTo>
                  <a:pt x="14200937" y="16076727"/>
                </a:lnTo>
                <a:lnTo>
                  <a:pt x="14211668" y="16114827"/>
                </a:lnTo>
                <a:lnTo>
                  <a:pt x="14211668" y="15822727"/>
                </a:lnTo>
                <a:close/>
              </a:path>
            </a:pathLst>
          </a:custGeom>
          <a:solidFill>
            <a:srgbClr val="C79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98" y="0"/>
            <a:ext cx="4246880" cy="6311900"/>
          </a:xfrm>
          <a:custGeom>
            <a:avLst/>
            <a:gdLst/>
            <a:ahLst/>
            <a:cxnLst/>
            <a:rect l="l" t="t" r="r" b="b"/>
            <a:pathLst>
              <a:path w="4246880" h="6311900">
                <a:moveTo>
                  <a:pt x="2335631" y="1742"/>
                </a:moveTo>
                <a:lnTo>
                  <a:pt x="2563660" y="1913"/>
                </a:lnTo>
                <a:lnTo>
                  <a:pt x="2590936" y="2931"/>
                </a:lnTo>
                <a:lnTo>
                  <a:pt x="2634936" y="13249"/>
                </a:lnTo>
                <a:lnTo>
                  <a:pt x="2690707" y="18760"/>
                </a:lnTo>
                <a:lnTo>
                  <a:pt x="2734272" y="27839"/>
                </a:lnTo>
                <a:lnTo>
                  <a:pt x="2789582" y="32036"/>
                </a:lnTo>
                <a:lnTo>
                  <a:pt x="2844643" y="35521"/>
                </a:lnTo>
                <a:lnTo>
                  <a:pt x="2887457" y="42462"/>
                </a:lnTo>
                <a:lnTo>
                  <a:pt x="2941979" y="44411"/>
                </a:lnTo>
                <a:lnTo>
                  <a:pt x="2996211" y="45535"/>
                </a:lnTo>
                <a:lnTo>
                  <a:pt x="3038158" y="50005"/>
                </a:lnTo>
                <a:lnTo>
                  <a:pt x="3091773" y="49370"/>
                </a:lnTo>
                <a:lnTo>
                  <a:pt x="3145059" y="47801"/>
                </a:lnTo>
                <a:lnTo>
                  <a:pt x="3198906" y="47828"/>
                </a:lnTo>
                <a:lnTo>
                  <a:pt x="3241192" y="53263"/>
                </a:lnTo>
                <a:lnTo>
                  <a:pt x="3295876" y="55674"/>
                </a:lnTo>
                <a:lnTo>
                  <a:pt x="3350966" y="59242"/>
                </a:lnTo>
                <a:lnTo>
                  <a:pt x="3394470" y="68149"/>
                </a:lnTo>
                <a:lnTo>
                  <a:pt x="3450348" y="73962"/>
                </a:lnTo>
                <a:lnTo>
                  <a:pt x="3494624" y="85069"/>
                </a:lnTo>
                <a:lnTo>
                  <a:pt x="3539273" y="97240"/>
                </a:lnTo>
                <a:lnTo>
                  <a:pt x="3584289" y="110453"/>
                </a:lnTo>
                <a:lnTo>
                  <a:pt x="3629662" y="124685"/>
                </a:lnTo>
                <a:lnTo>
                  <a:pt x="3675384" y="139913"/>
                </a:lnTo>
                <a:lnTo>
                  <a:pt x="3709464" y="160319"/>
                </a:lnTo>
                <a:lnTo>
                  <a:pt x="3755861" y="177468"/>
                </a:lnTo>
                <a:lnTo>
                  <a:pt x="3790600" y="199750"/>
                </a:lnTo>
                <a:lnTo>
                  <a:pt x="3825655" y="222935"/>
                </a:lnTo>
                <a:lnTo>
                  <a:pt x="3861020" y="247000"/>
                </a:lnTo>
                <a:lnTo>
                  <a:pt x="3896685" y="271922"/>
                </a:lnTo>
                <a:lnTo>
                  <a:pt x="3920660" y="301884"/>
                </a:lnTo>
                <a:lnTo>
                  <a:pt x="3956902" y="328452"/>
                </a:lnTo>
                <a:lnTo>
                  <a:pt x="3981438" y="360013"/>
                </a:lnTo>
                <a:lnTo>
                  <a:pt x="4018226" y="388133"/>
                </a:lnTo>
                <a:lnTo>
                  <a:pt x="4094167" y="489468"/>
                </a:lnTo>
                <a:lnTo>
                  <a:pt x="4107981" y="528828"/>
                </a:lnTo>
                <a:lnTo>
                  <a:pt x="4134005" y="564632"/>
                </a:lnTo>
                <a:lnTo>
                  <a:pt x="4222585" y="817032"/>
                </a:lnTo>
                <a:lnTo>
                  <a:pt x="4229601" y="913725"/>
                </a:lnTo>
                <a:lnTo>
                  <a:pt x="4245329" y="958541"/>
                </a:lnTo>
                <a:lnTo>
                  <a:pt x="4241283" y="985363"/>
                </a:lnTo>
                <a:lnTo>
                  <a:pt x="4103842" y="593737"/>
                </a:lnTo>
                <a:lnTo>
                  <a:pt x="4046884" y="508143"/>
                </a:lnTo>
                <a:lnTo>
                  <a:pt x="3991977" y="428394"/>
                </a:lnTo>
                <a:lnTo>
                  <a:pt x="3953307" y="394911"/>
                </a:lnTo>
                <a:lnTo>
                  <a:pt x="3927131" y="358676"/>
                </a:lnTo>
                <a:lnTo>
                  <a:pt x="3889481" y="328098"/>
                </a:lnTo>
                <a:lnTo>
                  <a:pt x="3852339" y="298968"/>
                </a:lnTo>
                <a:lnTo>
                  <a:pt x="3815705" y="271286"/>
                </a:lnTo>
                <a:lnTo>
                  <a:pt x="3779578" y="245047"/>
                </a:lnTo>
                <a:lnTo>
                  <a:pt x="3731973" y="224456"/>
                </a:lnTo>
                <a:lnTo>
                  <a:pt x="3696857" y="201099"/>
                </a:lnTo>
                <a:lnTo>
                  <a:pt x="3650262" y="183384"/>
                </a:lnTo>
                <a:lnTo>
                  <a:pt x="3604170" y="167104"/>
                </a:lnTo>
                <a:lnTo>
                  <a:pt x="3558581" y="152256"/>
                </a:lnTo>
                <a:lnTo>
                  <a:pt x="3513494" y="138837"/>
                </a:lnTo>
                <a:lnTo>
                  <a:pt x="3468907" y="126845"/>
                </a:lnTo>
                <a:lnTo>
                  <a:pt x="3424820" y="116278"/>
                </a:lnTo>
                <a:lnTo>
                  <a:pt x="3381233" y="107134"/>
                </a:lnTo>
                <a:lnTo>
                  <a:pt x="3326160" y="103615"/>
                </a:lnTo>
                <a:lnTo>
                  <a:pt x="3283569" y="97308"/>
                </a:lnTo>
                <a:lnTo>
                  <a:pt x="3229490" y="96622"/>
                </a:lnTo>
                <a:lnTo>
                  <a:pt x="3187891" y="93142"/>
                </a:lnTo>
                <a:lnTo>
                  <a:pt x="3134803" y="95279"/>
                </a:lnTo>
                <a:lnTo>
                  <a:pt x="3093624" y="92998"/>
                </a:lnTo>
                <a:lnTo>
                  <a:pt x="3040156" y="94050"/>
                </a:lnTo>
                <a:lnTo>
                  <a:pt x="2998377" y="90058"/>
                </a:lnTo>
                <a:lnTo>
                  <a:pt x="2944332" y="89467"/>
                </a:lnTo>
                <a:lnTo>
                  <a:pt x="2901999" y="83898"/>
                </a:lnTo>
                <a:lnTo>
                  <a:pt x="2847424" y="81796"/>
                </a:lnTo>
                <a:lnTo>
                  <a:pt x="2804584" y="74783"/>
                </a:lnTo>
                <a:lnTo>
                  <a:pt x="2749526" y="71304"/>
                </a:lnTo>
                <a:lnTo>
                  <a:pt x="2706227" y="62982"/>
                </a:lnTo>
                <a:lnTo>
                  <a:pt x="2650732" y="58260"/>
                </a:lnTo>
                <a:lnTo>
                  <a:pt x="2607020" y="48761"/>
                </a:lnTo>
                <a:lnTo>
                  <a:pt x="2551136" y="42929"/>
                </a:lnTo>
                <a:lnTo>
                  <a:pt x="2507058" y="32387"/>
                </a:lnTo>
                <a:lnTo>
                  <a:pt x="2450831" y="25579"/>
                </a:lnTo>
                <a:lnTo>
                  <a:pt x="2406434" y="14128"/>
                </a:lnTo>
                <a:lnTo>
                  <a:pt x="2349912" y="6478"/>
                </a:lnTo>
                <a:lnTo>
                  <a:pt x="2335631" y="1742"/>
                </a:lnTo>
                <a:close/>
              </a:path>
              <a:path w="4246880" h="6311900">
                <a:moveTo>
                  <a:pt x="26316" y="6309997"/>
                </a:moveTo>
                <a:lnTo>
                  <a:pt x="11233" y="6267019"/>
                </a:lnTo>
                <a:lnTo>
                  <a:pt x="64594" y="6265659"/>
                </a:lnTo>
                <a:lnTo>
                  <a:pt x="117766" y="6263764"/>
                </a:lnTo>
                <a:lnTo>
                  <a:pt x="158768" y="6265539"/>
                </a:lnTo>
                <a:lnTo>
                  <a:pt x="211564" y="6262573"/>
                </a:lnTo>
                <a:lnTo>
                  <a:pt x="264172" y="6259069"/>
                </a:lnTo>
                <a:lnTo>
                  <a:pt x="316591" y="6255028"/>
                </a:lnTo>
                <a:lnTo>
                  <a:pt x="368822" y="6250448"/>
                </a:lnTo>
                <a:lnTo>
                  <a:pt x="420863" y="6245329"/>
                </a:lnTo>
                <a:lnTo>
                  <a:pt x="472715" y="6239671"/>
                </a:lnTo>
                <a:lnTo>
                  <a:pt x="524377" y="6233473"/>
                </a:lnTo>
                <a:lnTo>
                  <a:pt x="587833" y="6222528"/>
                </a:lnTo>
                <a:lnTo>
                  <a:pt x="639115" y="6215247"/>
                </a:lnTo>
                <a:lnTo>
                  <a:pt x="690207" y="6207424"/>
                </a:lnTo>
                <a:lnTo>
                  <a:pt x="741109" y="6199059"/>
                </a:lnTo>
                <a:lnTo>
                  <a:pt x="803803" y="6185944"/>
                </a:lnTo>
                <a:lnTo>
                  <a:pt x="854323" y="6176490"/>
                </a:lnTo>
                <a:lnTo>
                  <a:pt x="916636" y="6162287"/>
                </a:lnTo>
                <a:lnTo>
                  <a:pt x="966773" y="6151743"/>
                </a:lnTo>
                <a:lnTo>
                  <a:pt x="1028702" y="6136448"/>
                </a:lnTo>
                <a:lnTo>
                  <a:pt x="1065933" y="6127480"/>
                </a:lnTo>
                <a:lnTo>
                  <a:pt x="1103090" y="6118303"/>
                </a:lnTo>
                <a:lnTo>
                  <a:pt x="1152131" y="6104635"/>
                </a:lnTo>
                <a:lnTo>
                  <a:pt x="1189062" y="6094810"/>
                </a:lnTo>
                <a:lnTo>
                  <a:pt x="1237821" y="6080342"/>
                </a:lnTo>
                <a:lnTo>
                  <a:pt x="1274417" y="6069565"/>
                </a:lnTo>
                <a:lnTo>
                  <a:pt x="1322789" y="6053991"/>
                </a:lnTo>
                <a:lnTo>
                  <a:pt x="1358893" y="6041810"/>
                </a:lnTo>
                <a:lnTo>
                  <a:pt x="1394865" y="6029257"/>
                </a:lnTo>
                <a:lnTo>
                  <a:pt x="1454409" y="6007164"/>
                </a:lnTo>
                <a:lnTo>
                  <a:pt x="1501683" y="5988462"/>
                </a:lnTo>
                <a:lnTo>
                  <a:pt x="1548616" y="5968787"/>
                </a:lnTo>
                <a:lnTo>
                  <a:pt x="1595180" y="5948063"/>
                </a:lnTo>
                <a:lnTo>
                  <a:pt x="1641349" y="5926213"/>
                </a:lnTo>
                <a:lnTo>
                  <a:pt x="1687097" y="5903160"/>
                </a:lnTo>
                <a:lnTo>
                  <a:pt x="1732395" y="5878829"/>
                </a:lnTo>
                <a:lnTo>
                  <a:pt x="1777218" y="5853143"/>
                </a:lnTo>
                <a:lnTo>
                  <a:pt x="1821539" y="5826025"/>
                </a:lnTo>
                <a:lnTo>
                  <a:pt x="1877314" y="5793195"/>
                </a:lnTo>
                <a:lnTo>
                  <a:pt x="1920550" y="5762985"/>
                </a:lnTo>
                <a:lnTo>
                  <a:pt x="1963202" y="5731115"/>
                </a:lnTo>
                <a:lnTo>
                  <a:pt x="1993262" y="5701714"/>
                </a:lnTo>
                <a:lnTo>
                  <a:pt x="2034669" y="5666294"/>
                </a:lnTo>
                <a:lnTo>
                  <a:pt x="2075413" y="5628984"/>
                </a:lnTo>
                <a:lnTo>
                  <a:pt x="2115466" y="5589708"/>
                </a:lnTo>
                <a:lnTo>
                  <a:pt x="2154803" y="5548389"/>
                </a:lnTo>
                <a:lnTo>
                  <a:pt x="2182121" y="5511174"/>
                </a:lnTo>
                <a:lnTo>
                  <a:pt x="2220968" y="5468461"/>
                </a:lnTo>
                <a:lnTo>
                  <a:pt x="2247395" y="5428707"/>
                </a:lnTo>
                <a:lnTo>
                  <a:pt x="2273400" y="5387752"/>
                </a:lnTo>
                <a:lnTo>
                  <a:pt x="2298999" y="5345642"/>
                </a:lnTo>
                <a:lnTo>
                  <a:pt x="2324210" y="5302423"/>
                </a:lnTo>
                <a:lnTo>
                  <a:pt x="2349047" y="5258140"/>
                </a:lnTo>
                <a:lnTo>
                  <a:pt x="2361544" y="5217046"/>
                </a:lnTo>
                <a:lnTo>
                  <a:pt x="2385683" y="5170775"/>
                </a:lnTo>
                <a:lnTo>
                  <a:pt x="2409498" y="5123578"/>
                </a:lnTo>
                <a:lnTo>
                  <a:pt x="2421020" y="5079707"/>
                </a:lnTo>
                <a:lnTo>
                  <a:pt x="2444233" y="5030797"/>
                </a:lnTo>
                <a:lnTo>
                  <a:pt x="2455186" y="4985304"/>
                </a:lnTo>
                <a:lnTo>
                  <a:pt x="2477862" y="4934863"/>
                </a:lnTo>
                <a:lnTo>
                  <a:pt x="2488311" y="4887932"/>
                </a:lnTo>
                <a:lnTo>
                  <a:pt x="2498531" y="4840351"/>
                </a:lnTo>
                <a:lnTo>
                  <a:pt x="2520522" y="4787960"/>
                </a:lnTo>
                <a:lnTo>
                  <a:pt x="2539966" y="4689959"/>
                </a:lnTo>
                <a:lnTo>
                  <a:pt x="2561418" y="4636029"/>
                </a:lnTo>
                <a:lnTo>
                  <a:pt x="2597975" y="4433384"/>
                </a:lnTo>
                <a:lnTo>
                  <a:pt x="2628687" y="4329140"/>
                </a:lnTo>
                <a:lnTo>
                  <a:pt x="2687662" y="4036968"/>
                </a:lnTo>
                <a:lnTo>
                  <a:pt x="2709666" y="3984614"/>
                </a:lnTo>
                <a:lnTo>
                  <a:pt x="2740490" y="3842334"/>
                </a:lnTo>
                <a:lnTo>
                  <a:pt x="2763073" y="3791628"/>
                </a:lnTo>
                <a:lnTo>
                  <a:pt x="2773871" y="3745694"/>
                </a:lnTo>
                <a:lnTo>
                  <a:pt x="2796873" y="3696182"/>
                </a:lnTo>
                <a:lnTo>
                  <a:pt x="2808133" y="3651563"/>
                </a:lnTo>
                <a:lnTo>
                  <a:pt x="2831639" y="3603489"/>
                </a:lnTo>
                <a:lnTo>
                  <a:pt x="2843398" y="3560293"/>
                </a:lnTo>
                <a:lnTo>
                  <a:pt x="2867411" y="3513660"/>
                </a:lnTo>
                <a:lnTo>
                  <a:pt x="2891681" y="3467763"/>
                </a:lnTo>
                <a:lnTo>
                  <a:pt x="2916199" y="3422571"/>
                </a:lnTo>
                <a:lnTo>
                  <a:pt x="2940953" y="3378052"/>
                </a:lnTo>
                <a:lnTo>
                  <a:pt x="2965933" y="3334174"/>
                </a:lnTo>
                <a:lnTo>
                  <a:pt x="2991127" y="3290908"/>
                </a:lnTo>
                <a:lnTo>
                  <a:pt x="3016523" y="3248219"/>
                </a:lnTo>
                <a:lnTo>
                  <a:pt x="3042112" y="3206079"/>
                </a:lnTo>
                <a:lnTo>
                  <a:pt x="3067882" y="3164453"/>
                </a:lnTo>
                <a:lnTo>
                  <a:pt x="3093822" y="3123312"/>
                </a:lnTo>
                <a:lnTo>
                  <a:pt x="3119920" y="3082624"/>
                </a:lnTo>
                <a:lnTo>
                  <a:pt x="3146167" y="3042357"/>
                </a:lnTo>
                <a:lnTo>
                  <a:pt x="3184533" y="2998274"/>
                </a:lnTo>
                <a:lnTo>
                  <a:pt x="3211042" y="2958754"/>
                </a:lnTo>
                <a:lnTo>
                  <a:pt x="3237666" y="2919561"/>
                </a:lnTo>
                <a:lnTo>
                  <a:pt x="3264393" y="2880664"/>
                </a:lnTo>
                <a:lnTo>
                  <a:pt x="3303196" y="2837824"/>
                </a:lnTo>
                <a:lnTo>
                  <a:pt x="3330097" y="2799422"/>
                </a:lnTo>
                <a:lnTo>
                  <a:pt x="3357068" y="2761220"/>
                </a:lnTo>
                <a:lnTo>
                  <a:pt x="3396082" y="2718982"/>
                </a:lnTo>
                <a:lnTo>
                  <a:pt x="3477304" y="2605256"/>
                </a:lnTo>
                <a:lnTo>
                  <a:pt x="3516236" y="2562783"/>
                </a:lnTo>
                <a:lnTo>
                  <a:pt x="3543111" y="2524307"/>
                </a:lnTo>
                <a:lnTo>
                  <a:pt x="3569920" y="2485642"/>
                </a:lnTo>
                <a:lnTo>
                  <a:pt x="3608651" y="2442598"/>
                </a:lnTo>
                <a:lnTo>
                  <a:pt x="3661990" y="2364474"/>
                </a:lnTo>
                <a:lnTo>
                  <a:pt x="3690313" y="2330125"/>
                </a:lnTo>
                <a:lnTo>
                  <a:pt x="3718340" y="2294930"/>
                </a:lnTo>
                <a:lnTo>
                  <a:pt x="3734085" y="2263092"/>
                </a:lnTo>
                <a:lnTo>
                  <a:pt x="3761514" y="2226194"/>
                </a:lnTo>
                <a:lnTo>
                  <a:pt x="3788642" y="2188440"/>
                </a:lnTo>
                <a:lnTo>
                  <a:pt x="3815468" y="2149824"/>
                </a:lnTo>
                <a:lnTo>
                  <a:pt x="3841991" y="2110343"/>
                </a:lnTo>
                <a:lnTo>
                  <a:pt x="3868208" y="2069992"/>
                </a:lnTo>
                <a:lnTo>
                  <a:pt x="3894118" y="2028767"/>
                </a:lnTo>
                <a:lnTo>
                  <a:pt x="3919720" y="1986665"/>
                </a:lnTo>
                <a:lnTo>
                  <a:pt x="3945013" y="1943681"/>
                </a:lnTo>
                <a:lnTo>
                  <a:pt x="3969995" y="1899811"/>
                </a:lnTo>
                <a:lnTo>
                  <a:pt x="3982682" y="1859257"/>
                </a:lnTo>
                <a:lnTo>
                  <a:pt x="4007038" y="1813603"/>
                </a:lnTo>
                <a:lnTo>
                  <a:pt x="4031079" y="1767051"/>
                </a:lnTo>
                <a:lnTo>
                  <a:pt x="4054803" y="1719598"/>
                </a:lnTo>
                <a:lnTo>
                  <a:pt x="4066226" y="1675443"/>
                </a:lnTo>
                <a:lnTo>
                  <a:pt x="4089312" y="1626173"/>
                </a:lnTo>
                <a:lnTo>
                  <a:pt x="4112078" y="1575988"/>
                </a:lnTo>
                <a:lnTo>
                  <a:pt x="4122538" y="1529091"/>
                </a:lnTo>
                <a:lnTo>
                  <a:pt x="4144658" y="1477065"/>
                </a:lnTo>
                <a:lnTo>
                  <a:pt x="4154469" y="1428319"/>
                </a:lnTo>
                <a:lnTo>
                  <a:pt x="4163954" y="1378642"/>
                </a:lnTo>
                <a:lnTo>
                  <a:pt x="4173111" y="1328030"/>
                </a:lnTo>
                <a:lnTo>
                  <a:pt x="4181938" y="1276480"/>
                </a:lnTo>
                <a:lnTo>
                  <a:pt x="4190434" y="1223986"/>
                </a:lnTo>
                <a:lnTo>
                  <a:pt x="4198598" y="1170546"/>
                </a:lnTo>
                <a:lnTo>
                  <a:pt x="4194445" y="1120360"/>
                </a:lnTo>
                <a:lnTo>
                  <a:pt x="4201940" y="1065014"/>
                </a:lnTo>
                <a:lnTo>
                  <a:pt x="4197115" y="1012915"/>
                </a:lnTo>
                <a:lnTo>
                  <a:pt x="4190329" y="955228"/>
                </a:lnTo>
                <a:lnTo>
                  <a:pt x="4172560" y="789543"/>
                </a:lnTo>
                <a:lnTo>
                  <a:pt x="4241283" y="985363"/>
                </a:lnTo>
                <a:lnTo>
                  <a:pt x="4237237" y="1012186"/>
                </a:lnTo>
                <a:lnTo>
                  <a:pt x="4246322" y="1114775"/>
                </a:lnTo>
                <a:lnTo>
                  <a:pt x="4238389" y="1168873"/>
                </a:lnTo>
                <a:lnTo>
                  <a:pt x="4230130" y="1222043"/>
                </a:lnTo>
                <a:lnTo>
                  <a:pt x="4233530" y="1270082"/>
                </a:lnTo>
                <a:lnTo>
                  <a:pt x="4224624" y="1321408"/>
                </a:lnTo>
                <a:lnTo>
                  <a:pt x="4215397" y="1371819"/>
                </a:lnTo>
                <a:lnTo>
                  <a:pt x="4193867" y="1425524"/>
                </a:lnTo>
                <a:lnTo>
                  <a:pt x="4184002" y="1474117"/>
                </a:lnTo>
                <a:lnTo>
                  <a:pt x="4173820" y="1521808"/>
                </a:lnTo>
                <a:lnTo>
                  <a:pt x="4151340" y="1572808"/>
                </a:lnTo>
                <a:lnTo>
                  <a:pt x="4140530" y="1618708"/>
                </a:lnTo>
                <a:lnTo>
                  <a:pt x="4117425" y="1667926"/>
                </a:lnTo>
                <a:lnTo>
                  <a:pt x="4105993" y="1712054"/>
                </a:lnTo>
                <a:lnTo>
                  <a:pt x="4082269" y="1759508"/>
                </a:lnTo>
                <a:lnTo>
                  <a:pt x="4058237" y="1806086"/>
                </a:lnTo>
                <a:lnTo>
                  <a:pt x="4045884" y="1847589"/>
                </a:lnTo>
                <a:lnTo>
                  <a:pt x="4021243" y="1892430"/>
                </a:lnTo>
                <a:lnTo>
                  <a:pt x="3996299" y="1936410"/>
                </a:lnTo>
                <a:lnTo>
                  <a:pt x="3971055" y="1979532"/>
                </a:lnTo>
                <a:lnTo>
                  <a:pt x="3945511" y="2021801"/>
                </a:lnTo>
                <a:lnTo>
                  <a:pt x="3919669" y="2063222"/>
                </a:lnTo>
                <a:lnTo>
                  <a:pt x="3893531" y="2103798"/>
                </a:lnTo>
                <a:lnTo>
                  <a:pt x="3879082" y="2139330"/>
                </a:lnTo>
                <a:lnTo>
                  <a:pt x="3852357" y="2178231"/>
                </a:lnTo>
                <a:lnTo>
                  <a:pt x="3825340" y="2216303"/>
                </a:lnTo>
                <a:lnTo>
                  <a:pt x="3798032" y="2253547"/>
                </a:lnTo>
                <a:lnTo>
                  <a:pt x="3770437" y="2289970"/>
                </a:lnTo>
                <a:lnTo>
                  <a:pt x="3754538" y="2321370"/>
                </a:lnTo>
                <a:lnTo>
                  <a:pt x="3726370" y="2356163"/>
                </a:lnTo>
                <a:lnTo>
                  <a:pt x="3697919" y="2390147"/>
                </a:lnTo>
                <a:lnTo>
                  <a:pt x="3644654" y="2468481"/>
                </a:lnTo>
                <a:lnTo>
                  <a:pt x="3605953" y="2511613"/>
                </a:lnTo>
                <a:lnTo>
                  <a:pt x="3579172" y="2550355"/>
                </a:lnTo>
                <a:lnTo>
                  <a:pt x="3552320" y="2588898"/>
                </a:lnTo>
                <a:lnTo>
                  <a:pt x="3513409" y="2631430"/>
                </a:lnTo>
                <a:lnTo>
                  <a:pt x="3459617" y="2708261"/>
                </a:lnTo>
                <a:lnTo>
                  <a:pt x="3420890" y="2751319"/>
                </a:lnTo>
                <a:lnTo>
                  <a:pt x="3394200" y="2790321"/>
                </a:lnTo>
                <a:lnTo>
                  <a:pt x="3355591" y="2833713"/>
                </a:lnTo>
                <a:lnTo>
                  <a:pt x="3329042" y="2873119"/>
                </a:lnTo>
                <a:lnTo>
                  <a:pt x="3302582" y="2912777"/>
                </a:lnTo>
                <a:lnTo>
                  <a:pt x="3264240" y="2956930"/>
                </a:lnTo>
                <a:lnTo>
                  <a:pt x="3237994" y="2997199"/>
                </a:lnTo>
                <a:lnTo>
                  <a:pt x="3199890" y="3042031"/>
                </a:lnTo>
                <a:lnTo>
                  <a:pt x="3173907" y="3083048"/>
                </a:lnTo>
                <a:lnTo>
                  <a:pt x="3148074" y="3124492"/>
                </a:lnTo>
                <a:lnTo>
                  <a:pt x="3122402" y="3166397"/>
                </a:lnTo>
                <a:lnTo>
                  <a:pt x="3084921" y="3213003"/>
                </a:lnTo>
                <a:lnTo>
                  <a:pt x="3059609" y="3255933"/>
                </a:lnTo>
                <a:lnTo>
                  <a:pt x="3034495" y="3299428"/>
                </a:lnTo>
                <a:lnTo>
                  <a:pt x="3009591" y="3343521"/>
                </a:lnTo>
                <a:lnTo>
                  <a:pt x="2984910" y="3388249"/>
                </a:lnTo>
                <a:lnTo>
                  <a:pt x="2960464" y="3433644"/>
                </a:lnTo>
                <a:lnTo>
                  <a:pt x="2936264" y="3479742"/>
                </a:lnTo>
                <a:lnTo>
                  <a:pt x="2912322" y="3526578"/>
                </a:lnTo>
                <a:lnTo>
                  <a:pt x="2888652" y="3574185"/>
                </a:lnTo>
                <a:lnTo>
                  <a:pt x="2865265" y="3622599"/>
                </a:lnTo>
                <a:lnTo>
                  <a:pt x="2853563" y="3665958"/>
                </a:lnTo>
                <a:lnTo>
                  <a:pt x="2830150" y="3714298"/>
                </a:lnTo>
                <a:lnTo>
                  <a:pt x="2818970" y="3759145"/>
                </a:lnTo>
                <a:lnTo>
                  <a:pt x="2796034" y="3808847"/>
                </a:lnTo>
                <a:lnTo>
                  <a:pt x="2774725" y="3901534"/>
                </a:lnTo>
                <a:lnTo>
                  <a:pt x="2764324" y="3948599"/>
                </a:lnTo>
                <a:lnTo>
                  <a:pt x="2742079" y="4000267"/>
                </a:lnTo>
                <a:lnTo>
                  <a:pt x="2682197" y="4289854"/>
                </a:lnTo>
                <a:lnTo>
                  <a:pt x="2660308" y="4342538"/>
                </a:lnTo>
                <a:lnTo>
                  <a:pt x="2580853" y="4729759"/>
                </a:lnTo>
                <a:lnTo>
                  <a:pt x="2570671" y="4777448"/>
                </a:lnTo>
                <a:lnTo>
                  <a:pt x="2548382" y="4828993"/>
                </a:lnTo>
                <a:lnTo>
                  <a:pt x="2527324" y="4922394"/>
                </a:lnTo>
                <a:lnTo>
                  <a:pt x="2504547" y="4972549"/>
                </a:lnTo>
                <a:lnTo>
                  <a:pt x="2493552" y="5017920"/>
                </a:lnTo>
                <a:lnTo>
                  <a:pt x="2482334" y="5062658"/>
                </a:lnTo>
                <a:lnTo>
                  <a:pt x="2458890" y="5110911"/>
                </a:lnTo>
                <a:lnTo>
                  <a:pt x="2435184" y="5158416"/>
                </a:lnTo>
                <a:lnTo>
                  <a:pt x="2423179" y="5200912"/>
                </a:lnTo>
                <a:lnTo>
                  <a:pt x="2398888" y="5246752"/>
                </a:lnTo>
                <a:lnTo>
                  <a:pt x="2374275" y="5291674"/>
                </a:lnTo>
                <a:lnTo>
                  <a:pt x="2349320" y="5335621"/>
                </a:lnTo>
                <a:lnTo>
                  <a:pt x="2324003" y="5378537"/>
                </a:lnTo>
                <a:lnTo>
                  <a:pt x="2298305" y="5420365"/>
                </a:lnTo>
                <a:lnTo>
                  <a:pt x="2272204" y="5461047"/>
                </a:lnTo>
                <a:lnTo>
                  <a:pt x="2245682" y="5500528"/>
                </a:lnTo>
                <a:lnTo>
                  <a:pt x="2218718" y="5538751"/>
                </a:lnTo>
                <a:lnTo>
                  <a:pt x="2179308" y="5579863"/>
                </a:lnTo>
                <a:lnTo>
                  <a:pt x="2151872" y="5616740"/>
                </a:lnTo>
                <a:lnTo>
                  <a:pt x="2111770" y="5655877"/>
                </a:lnTo>
                <a:lnTo>
                  <a:pt x="2071010" y="5693140"/>
                </a:lnTo>
                <a:lnTo>
                  <a:pt x="2029616" y="5728598"/>
                </a:lnTo>
                <a:lnTo>
                  <a:pt x="1987614" y="5762321"/>
                </a:lnTo>
                <a:lnTo>
                  <a:pt x="1957010" y="5790174"/>
                </a:lnTo>
                <a:lnTo>
                  <a:pt x="1913864" y="5820637"/>
                </a:lnTo>
                <a:lnTo>
                  <a:pt x="1870182" y="5849575"/>
                </a:lnTo>
                <a:lnTo>
                  <a:pt x="1825989" y="5877057"/>
                </a:lnTo>
                <a:lnTo>
                  <a:pt x="1781311" y="5903155"/>
                </a:lnTo>
                <a:lnTo>
                  <a:pt x="1736170" y="5927937"/>
                </a:lnTo>
                <a:lnTo>
                  <a:pt x="1690593" y="5951473"/>
                </a:lnTo>
                <a:lnTo>
                  <a:pt x="1644603" y="5973834"/>
                </a:lnTo>
                <a:lnTo>
                  <a:pt x="1598224" y="5995089"/>
                </a:lnTo>
                <a:lnTo>
                  <a:pt x="1551483" y="6015308"/>
                </a:lnTo>
                <a:lnTo>
                  <a:pt x="1504402" y="6034562"/>
                </a:lnTo>
                <a:lnTo>
                  <a:pt x="1457007" y="6052920"/>
                </a:lnTo>
                <a:lnTo>
                  <a:pt x="1409323" y="6070451"/>
                </a:lnTo>
                <a:lnTo>
                  <a:pt x="1373356" y="6083021"/>
                </a:lnTo>
                <a:lnTo>
                  <a:pt x="1325165" y="6099111"/>
                </a:lnTo>
                <a:lnTo>
                  <a:pt x="1276758" y="6114584"/>
                </a:lnTo>
                <a:lnTo>
                  <a:pt x="1240142" y="6125306"/>
                </a:lnTo>
                <a:lnTo>
                  <a:pt x="1191376" y="6139756"/>
                </a:lnTo>
                <a:lnTo>
                  <a:pt x="1154451" y="6149595"/>
                </a:lnTo>
                <a:lnTo>
                  <a:pt x="1117407" y="6159097"/>
                </a:lnTo>
                <a:lnTo>
                  <a:pt x="1068287" y="6172538"/>
                </a:lnTo>
                <a:lnTo>
                  <a:pt x="1031081" y="6181576"/>
                </a:lnTo>
                <a:lnTo>
                  <a:pt x="981169" y="6192762"/>
                </a:lnTo>
                <a:lnTo>
                  <a:pt x="919089" y="6207629"/>
                </a:lnTo>
                <a:lnTo>
                  <a:pt x="868809" y="6217765"/>
                </a:lnTo>
                <a:lnTo>
                  <a:pt x="818345" y="6227378"/>
                </a:lnTo>
                <a:lnTo>
                  <a:pt x="755714" y="6240673"/>
                </a:lnTo>
                <a:lnTo>
                  <a:pt x="704883" y="6249240"/>
                </a:lnTo>
                <a:lnTo>
                  <a:pt x="653869" y="6257285"/>
                </a:lnTo>
                <a:lnTo>
                  <a:pt x="602672" y="6264809"/>
                </a:lnTo>
                <a:lnTo>
                  <a:pt x="551292" y="6271813"/>
                </a:lnTo>
                <a:lnTo>
                  <a:pt x="487746" y="6282501"/>
                </a:lnTo>
                <a:lnTo>
                  <a:pt x="436001" y="6288465"/>
                </a:lnTo>
                <a:lnTo>
                  <a:pt x="384075" y="6293910"/>
                </a:lnTo>
                <a:lnTo>
                  <a:pt x="331966" y="6298837"/>
                </a:lnTo>
                <a:lnTo>
                  <a:pt x="291659" y="6299041"/>
                </a:lnTo>
                <a:lnTo>
                  <a:pt x="239188" y="6302933"/>
                </a:lnTo>
                <a:lnTo>
                  <a:pt x="186535" y="6306309"/>
                </a:lnTo>
                <a:lnTo>
                  <a:pt x="133701" y="6309169"/>
                </a:lnTo>
                <a:lnTo>
                  <a:pt x="80687" y="6311514"/>
                </a:lnTo>
                <a:lnTo>
                  <a:pt x="39475" y="6309139"/>
                </a:lnTo>
                <a:lnTo>
                  <a:pt x="26316" y="6309997"/>
                </a:lnTo>
                <a:close/>
              </a:path>
              <a:path w="4246880" h="6311900">
                <a:moveTo>
                  <a:pt x="5702" y="0"/>
                </a:moveTo>
                <a:lnTo>
                  <a:pt x="2334680" y="1426"/>
                </a:lnTo>
                <a:lnTo>
                  <a:pt x="2335631" y="1742"/>
                </a:lnTo>
                <a:lnTo>
                  <a:pt x="5702" y="0"/>
                </a:lnTo>
                <a:close/>
              </a:path>
              <a:path w="4246880" h="6311900">
                <a:moveTo>
                  <a:pt x="0" y="6311712"/>
                </a:moveTo>
                <a:lnTo>
                  <a:pt x="5702" y="0"/>
                </a:lnTo>
                <a:lnTo>
                  <a:pt x="10366" y="6264549"/>
                </a:lnTo>
                <a:lnTo>
                  <a:pt x="26316" y="6309997"/>
                </a:lnTo>
                <a:lnTo>
                  <a:pt x="0" y="6311712"/>
                </a:lnTo>
                <a:close/>
              </a:path>
            </a:pathLst>
          </a:custGeom>
          <a:solidFill>
            <a:srgbClr val="AF5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6447" y="6634486"/>
            <a:ext cx="10915650" cy="4843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4211935" cy="20104100"/>
          </a:xfrm>
          <a:custGeom>
            <a:avLst/>
            <a:gdLst/>
            <a:ahLst/>
            <a:cxnLst/>
            <a:rect l="l" t="t" r="r" b="b"/>
            <a:pathLst>
              <a:path w="14211935" h="20104100">
                <a:moveTo>
                  <a:pt x="14211672" y="20104099"/>
                </a:moveTo>
                <a:lnTo>
                  <a:pt x="0" y="20104099"/>
                </a:lnTo>
                <a:lnTo>
                  <a:pt x="0" y="0"/>
                </a:lnTo>
                <a:lnTo>
                  <a:pt x="14211672" y="0"/>
                </a:lnTo>
                <a:lnTo>
                  <a:pt x="14211672" y="201040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9608" y="1121382"/>
            <a:ext cx="12618085" cy="18044795"/>
          </a:xfrm>
          <a:custGeom>
            <a:avLst/>
            <a:gdLst/>
            <a:ahLst/>
            <a:cxnLst/>
            <a:rect l="l" t="t" r="r" b="b"/>
            <a:pathLst>
              <a:path w="12618085" h="18044795">
                <a:moveTo>
                  <a:pt x="12398316" y="18044419"/>
                </a:moveTo>
                <a:lnTo>
                  <a:pt x="219355" y="18044419"/>
                </a:lnTo>
                <a:lnTo>
                  <a:pt x="175029" y="18039979"/>
                </a:lnTo>
                <a:lnTo>
                  <a:pt x="133798" y="18027239"/>
                </a:lnTo>
                <a:lnTo>
                  <a:pt x="96530" y="18007064"/>
                </a:lnTo>
                <a:lnTo>
                  <a:pt x="64092" y="17980324"/>
                </a:lnTo>
                <a:lnTo>
                  <a:pt x="37353" y="17947885"/>
                </a:lnTo>
                <a:lnTo>
                  <a:pt x="17180" y="17910615"/>
                </a:lnTo>
                <a:lnTo>
                  <a:pt x="4439" y="17869382"/>
                </a:lnTo>
                <a:lnTo>
                  <a:pt x="0" y="17825054"/>
                </a:lnTo>
                <a:lnTo>
                  <a:pt x="0" y="219365"/>
                </a:lnTo>
                <a:lnTo>
                  <a:pt x="4439" y="175037"/>
                </a:lnTo>
                <a:lnTo>
                  <a:pt x="17180" y="133804"/>
                </a:lnTo>
                <a:lnTo>
                  <a:pt x="37353" y="96534"/>
                </a:lnTo>
                <a:lnTo>
                  <a:pt x="64092" y="64095"/>
                </a:lnTo>
                <a:lnTo>
                  <a:pt x="96530" y="37355"/>
                </a:lnTo>
                <a:lnTo>
                  <a:pt x="133798" y="17180"/>
                </a:lnTo>
                <a:lnTo>
                  <a:pt x="175029" y="4439"/>
                </a:lnTo>
                <a:lnTo>
                  <a:pt x="219355" y="0"/>
                </a:lnTo>
                <a:lnTo>
                  <a:pt x="12398316" y="0"/>
                </a:lnTo>
                <a:lnTo>
                  <a:pt x="12442643" y="4439"/>
                </a:lnTo>
                <a:lnTo>
                  <a:pt x="12483874" y="17180"/>
                </a:lnTo>
                <a:lnTo>
                  <a:pt x="12521142" y="37355"/>
                </a:lnTo>
                <a:lnTo>
                  <a:pt x="12553579" y="64095"/>
                </a:lnTo>
                <a:lnTo>
                  <a:pt x="12580318" y="96534"/>
                </a:lnTo>
                <a:lnTo>
                  <a:pt x="12600492" y="133804"/>
                </a:lnTo>
                <a:lnTo>
                  <a:pt x="12613232" y="175037"/>
                </a:lnTo>
                <a:lnTo>
                  <a:pt x="12617672" y="219365"/>
                </a:lnTo>
                <a:lnTo>
                  <a:pt x="12617672" y="17825054"/>
                </a:lnTo>
                <a:lnTo>
                  <a:pt x="12613232" y="17869382"/>
                </a:lnTo>
                <a:lnTo>
                  <a:pt x="12600492" y="17910615"/>
                </a:lnTo>
                <a:lnTo>
                  <a:pt x="12580318" y="17947885"/>
                </a:lnTo>
                <a:lnTo>
                  <a:pt x="12553579" y="17980324"/>
                </a:lnTo>
                <a:lnTo>
                  <a:pt x="12521142" y="18007064"/>
                </a:lnTo>
                <a:lnTo>
                  <a:pt x="12483874" y="18027239"/>
                </a:lnTo>
                <a:lnTo>
                  <a:pt x="12442643" y="18039979"/>
                </a:lnTo>
                <a:lnTo>
                  <a:pt x="12398316" y="18044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"/>
            <a:ext cx="14211935" cy="19604355"/>
          </a:xfrm>
          <a:custGeom>
            <a:avLst/>
            <a:gdLst/>
            <a:ahLst/>
            <a:cxnLst/>
            <a:rect l="l" t="t" r="r" b="b"/>
            <a:pathLst>
              <a:path w="14211935" h="19604355">
                <a:moveTo>
                  <a:pt x="923455" y="11670436"/>
                </a:moveTo>
                <a:lnTo>
                  <a:pt x="916724" y="11628463"/>
                </a:lnTo>
                <a:lnTo>
                  <a:pt x="897940" y="11592077"/>
                </a:lnTo>
                <a:lnTo>
                  <a:pt x="869264" y="11563426"/>
                </a:lnTo>
                <a:lnTo>
                  <a:pt x="832827" y="11544668"/>
                </a:lnTo>
                <a:lnTo>
                  <a:pt x="790816" y="11537937"/>
                </a:lnTo>
                <a:lnTo>
                  <a:pt x="0" y="11537937"/>
                </a:lnTo>
                <a:lnTo>
                  <a:pt x="0" y="13382676"/>
                </a:lnTo>
                <a:lnTo>
                  <a:pt x="790816" y="13382676"/>
                </a:lnTo>
                <a:lnTo>
                  <a:pt x="832827" y="13375945"/>
                </a:lnTo>
                <a:lnTo>
                  <a:pt x="869264" y="13357187"/>
                </a:lnTo>
                <a:lnTo>
                  <a:pt x="897940" y="13328536"/>
                </a:lnTo>
                <a:lnTo>
                  <a:pt x="916724" y="13292150"/>
                </a:lnTo>
                <a:lnTo>
                  <a:pt x="923455" y="13250177"/>
                </a:lnTo>
                <a:lnTo>
                  <a:pt x="923455" y="11670436"/>
                </a:lnTo>
                <a:close/>
              </a:path>
              <a:path w="14211935" h="19604355">
                <a:moveTo>
                  <a:pt x="3137052" y="17891544"/>
                </a:moveTo>
                <a:lnTo>
                  <a:pt x="3130308" y="17849571"/>
                </a:lnTo>
                <a:lnTo>
                  <a:pt x="3111525" y="17813185"/>
                </a:lnTo>
                <a:lnTo>
                  <a:pt x="3082848" y="17784534"/>
                </a:lnTo>
                <a:lnTo>
                  <a:pt x="3046425" y="17765776"/>
                </a:lnTo>
                <a:lnTo>
                  <a:pt x="3004401" y="17759033"/>
                </a:lnTo>
                <a:lnTo>
                  <a:pt x="0" y="17759033"/>
                </a:lnTo>
                <a:lnTo>
                  <a:pt x="0" y="19603784"/>
                </a:lnTo>
                <a:lnTo>
                  <a:pt x="3004401" y="19603784"/>
                </a:lnTo>
                <a:lnTo>
                  <a:pt x="3046425" y="19597053"/>
                </a:lnTo>
                <a:lnTo>
                  <a:pt x="3082848" y="19578282"/>
                </a:lnTo>
                <a:lnTo>
                  <a:pt x="3111525" y="19549644"/>
                </a:lnTo>
                <a:lnTo>
                  <a:pt x="3130308" y="19513258"/>
                </a:lnTo>
                <a:lnTo>
                  <a:pt x="3137052" y="19471272"/>
                </a:lnTo>
                <a:lnTo>
                  <a:pt x="3137052" y="17891544"/>
                </a:lnTo>
                <a:close/>
              </a:path>
              <a:path w="14211935" h="19604355">
                <a:moveTo>
                  <a:pt x="14211668" y="0"/>
                </a:moveTo>
                <a:lnTo>
                  <a:pt x="11075086" y="0"/>
                </a:lnTo>
                <a:lnTo>
                  <a:pt x="11075086" y="985837"/>
                </a:lnTo>
                <a:lnTo>
                  <a:pt x="11081830" y="1027811"/>
                </a:lnTo>
                <a:lnTo>
                  <a:pt x="11100613" y="1064196"/>
                </a:lnTo>
                <a:lnTo>
                  <a:pt x="11129289" y="1092847"/>
                </a:lnTo>
                <a:lnTo>
                  <a:pt x="11165713" y="1111605"/>
                </a:lnTo>
                <a:lnTo>
                  <a:pt x="11207725" y="1118336"/>
                </a:lnTo>
                <a:lnTo>
                  <a:pt x="14211668" y="1118336"/>
                </a:lnTo>
                <a:lnTo>
                  <a:pt x="14211668" y="0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"/>
            <a:ext cx="1313180" cy="1849120"/>
          </a:xfrm>
          <a:custGeom>
            <a:avLst/>
            <a:gdLst/>
            <a:ahLst/>
            <a:cxnLst/>
            <a:rect l="l" t="t" r="r" b="b"/>
            <a:pathLst>
              <a:path w="1313180" h="1849120">
                <a:moveTo>
                  <a:pt x="0" y="0"/>
                </a:moveTo>
                <a:lnTo>
                  <a:pt x="1297042" y="0"/>
                </a:lnTo>
                <a:lnTo>
                  <a:pt x="1309004" y="87658"/>
                </a:lnTo>
                <a:lnTo>
                  <a:pt x="1312182" y="140513"/>
                </a:lnTo>
                <a:lnTo>
                  <a:pt x="1313137" y="193650"/>
                </a:lnTo>
                <a:lnTo>
                  <a:pt x="1312322" y="246901"/>
                </a:lnTo>
                <a:lnTo>
                  <a:pt x="1310188" y="300098"/>
                </a:lnTo>
                <a:lnTo>
                  <a:pt x="1307187" y="353070"/>
                </a:lnTo>
                <a:lnTo>
                  <a:pt x="1304017" y="400810"/>
                </a:lnTo>
                <a:lnTo>
                  <a:pt x="1300393" y="448704"/>
                </a:lnTo>
                <a:lnTo>
                  <a:pt x="1296260" y="496693"/>
                </a:lnTo>
                <a:lnTo>
                  <a:pt x="1291559" y="544719"/>
                </a:lnTo>
                <a:lnTo>
                  <a:pt x="1286235" y="592723"/>
                </a:lnTo>
                <a:lnTo>
                  <a:pt x="1280231" y="640648"/>
                </a:lnTo>
                <a:lnTo>
                  <a:pt x="1273489" y="688434"/>
                </a:lnTo>
                <a:lnTo>
                  <a:pt x="1265953" y="736023"/>
                </a:lnTo>
                <a:lnTo>
                  <a:pt x="1257565" y="783357"/>
                </a:lnTo>
                <a:lnTo>
                  <a:pt x="1248270" y="830378"/>
                </a:lnTo>
                <a:lnTo>
                  <a:pt x="1238009" y="877027"/>
                </a:lnTo>
                <a:lnTo>
                  <a:pt x="1226727" y="923245"/>
                </a:lnTo>
                <a:lnTo>
                  <a:pt x="1214367" y="968976"/>
                </a:lnTo>
                <a:lnTo>
                  <a:pt x="1200870" y="1014159"/>
                </a:lnTo>
                <a:lnTo>
                  <a:pt x="1186182" y="1058737"/>
                </a:lnTo>
                <a:lnTo>
                  <a:pt x="1170244" y="1102652"/>
                </a:lnTo>
                <a:lnTo>
                  <a:pt x="1153000" y="1145845"/>
                </a:lnTo>
                <a:lnTo>
                  <a:pt x="1134393" y="1188257"/>
                </a:lnTo>
                <a:lnTo>
                  <a:pt x="1114367" y="1229831"/>
                </a:lnTo>
                <a:lnTo>
                  <a:pt x="1092863" y="1270508"/>
                </a:lnTo>
                <a:lnTo>
                  <a:pt x="1069827" y="1310229"/>
                </a:lnTo>
                <a:lnTo>
                  <a:pt x="1045199" y="1348937"/>
                </a:lnTo>
                <a:lnTo>
                  <a:pt x="1018925" y="1386572"/>
                </a:lnTo>
                <a:lnTo>
                  <a:pt x="990946" y="1423077"/>
                </a:lnTo>
                <a:lnTo>
                  <a:pt x="961206" y="1458394"/>
                </a:lnTo>
                <a:lnTo>
                  <a:pt x="929648" y="1492463"/>
                </a:lnTo>
                <a:lnTo>
                  <a:pt x="896216" y="1525226"/>
                </a:lnTo>
                <a:lnTo>
                  <a:pt x="860852" y="1556626"/>
                </a:lnTo>
                <a:lnTo>
                  <a:pt x="823499" y="1586603"/>
                </a:lnTo>
                <a:lnTo>
                  <a:pt x="784101" y="1615100"/>
                </a:lnTo>
                <a:lnTo>
                  <a:pt x="742601" y="1642058"/>
                </a:lnTo>
                <a:lnTo>
                  <a:pt x="698941" y="1667418"/>
                </a:lnTo>
                <a:lnTo>
                  <a:pt x="653066" y="1691123"/>
                </a:lnTo>
                <a:lnTo>
                  <a:pt x="606610" y="1712581"/>
                </a:lnTo>
                <a:lnTo>
                  <a:pt x="559466" y="1732170"/>
                </a:lnTo>
                <a:lnTo>
                  <a:pt x="511686" y="1749972"/>
                </a:lnTo>
                <a:lnTo>
                  <a:pt x="463321" y="1766070"/>
                </a:lnTo>
                <a:lnTo>
                  <a:pt x="414422" y="1780547"/>
                </a:lnTo>
                <a:lnTo>
                  <a:pt x="365040" y="1793483"/>
                </a:lnTo>
                <a:lnTo>
                  <a:pt x="315227" y="1804963"/>
                </a:lnTo>
                <a:lnTo>
                  <a:pt x="265033" y="1815067"/>
                </a:lnTo>
                <a:lnTo>
                  <a:pt x="214510" y="1823878"/>
                </a:lnTo>
                <a:lnTo>
                  <a:pt x="163708" y="1831480"/>
                </a:lnTo>
                <a:lnTo>
                  <a:pt x="112680" y="1837953"/>
                </a:lnTo>
                <a:lnTo>
                  <a:pt x="61476" y="1843380"/>
                </a:lnTo>
                <a:lnTo>
                  <a:pt x="10147" y="1847843"/>
                </a:lnTo>
                <a:lnTo>
                  <a:pt x="0" y="1848550"/>
                </a:lnTo>
                <a:lnTo>
                  <a:pt x="0" y="0"/>
                </a:lnTo>
                <a:close/>
              </a:path>
            </a:pathLst>
          </a:custGeom>
          <a:solidFill>
            <a:srgbClr val="AF5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"/>
            <a:ext cx="2335530" cy="1806575"/>
          </a:xfrm>
          <a:custGeom>
            <a:avLst/>
            <a:gdLst/>
            <a:ahLst/>
            <a:cxnLst/>
            <a:rect l="l" t="t" r="r" b="b"/>
            <a:pathLst>
              <a:path w="2335530" h="1806575">
                <a:moveTo>
                  <a:pt x="2296057" y="0"/>
                </a:moveTo>
                <a:lnTo>
                  <a:pt x="2331584" y="0"/>
                </a:lnTo>
                <a:lnTo>
                  <a:pt x="2331781" y="1904"/>
                </a:lnTo>
                <a:lnTo>
                  <a:pt x="2334444" y="49459"/>
                </a:lnTo>
                <a:lnTo>
                  <a:pt x="2335215" y="96969"/>
                </a:lnTo>
                <a:lnTo>
                  <a:pt x="2334462" y="144354"/>
                </a:lnTo>
                <a:lnTo>
                  <a:pt x="2332551" y="191535"/>
                </a:lnTo>
                <a:lnTo>
                  <a:pt x="2329665" y="238570"/>
                </a:lnTo>
                <a:lnTo>
                  <a:pt x="2326298" y="285517"/>
                </a:lnTo>
                <a:lnTo>
                  <a:pt x="2322458" y="332393"/>
                </a:lnTo>
                <a:lnTo>
                  <a:pt x="2318152" y="379214"/>
                </a:lnTo>
                <a:lnTo>
                  <a:pt x="2313390" y="425998"/>
                </a:lnTo>
                <a:lnTo>
                  <a:pt x="2308179" y="472761"/>
                </a:lnTo>
                <a:lnTo>
                  <a:pt x="2302426" y="519453"/>
                </a:lnTo>
                <a:lnTo>
                  <a:pt x="2296096" y="566078"/>
                </a:lnTo>
                <a:lnTo>
                  <a:pt x="2289114" y="612612"/>
                </a:lnTo>
                <a:lnTo>
                  <a:pt x="2281405" y="659033"/>
                </a:lnTo>
                <a:lnTo>
                  <a:pt x="2272892" y="705316"/>
                </a:lnTo>
                <a:lnTo>
                  <a:pt x="2263499" y="751439"/>
                </a:lnTo>
                <a:lnTo>
                  <a:pt x="2253406" y="797422"/>
                </a:lnTo>
                <a:lnTo>
                  <a:pt x="2242216" y="843163"/>
                </a:lnTo>
                <a:lnTo>
                  <a:pt x="2229905" y="888626"/>
                </a:lnTo>
                <a:lnTo>
                  <a:pt x="2216452" y="933773"/>
                </a:lnTo>
                <a:lnTo>
                  <a:pt x="2201833" y="978566"/>
                </a:lnTo>
                <a:lnTo>
                  <a:pt x="2186025" y="1022968"/>
                </a:lnTo>
                <a:lnTo>
                  <a:pt x="2168938" y="1066905"/>
                </a:lnTo>
                <a:lnTo>
                  <a:pt x="2150336" y="1110264"/>
                </a:lnTo>
                <a:lnTo>
                  <a:pt x="2130170" y="1152942"/>
                </a:lnTo>
                <a:lnTo>
                  <a:pt x="2108390" y="1194836"/>
                </a:lnTo>
                <a:lnTo>
                  <a:pt x="2084948" y="1235843"/>
                </a:lnTo>
                <a:lnTo>
                  <a:pt x="2059794" y="1275862"/>
                </a:lnTo>
                <a:lnTo>
                  <a:pt x="2032914" y="1314762"/>
                </a:lnTo>
                <a:lnTo>
                  <a:pt x="2004294" y="1352434"/>
                </a:lnTo>
                <a:lnTo>
                  <a:pt x="1973987" y="1388791"/>
                </a:lnTo>
                <a:lnTo>
                  <a:pt x="1942043" y="1423746"/>
                </a:lnTo>
                <a:lnTo>
                  <a:pt x="1908513" y="1457213"/>
                </a:lnTo>
                <a:lnTo>
                  <a:pt x="1873448" y="1489106"/>
                </a:lnTo>
                <a:lnTo>
                  <a:pt x="1817826" y="1533467"/>
                </a:lnTo>
                <a:lnTo>
                  <a:pt x="1759294" y="1573992"/>
                </a:lnTo>
                <a:lnTo>
                  <a:pt x="1697820" y="1609920"/>
                </a:lnTo>
                <a:lnTo>
                  <a:pt x="1634260" y="1641853"/>
                </a:lnTo>
                <a:lnTo>
                  <a:pt x="1587001" y="1662946"/>
                </a:lnTo>
                <a:lnTo>
                  <a:pt x="1539039" y="1682216"/>
                </a:lnTo>
                <a:lnTo>
                  <a:pt x="1493917" y="1698485"/>
                </a:lnTo>
                <a:lnTo>
                  <a:pt x="1712745" y="1570783"/>
                </a:lnTo>
                <a:lnTo>
                  <a:pt x="1756221" y="1545133"/>
                </a:lnTo>
                <a:lnTo>
                  <a:pt x="1798313" y="1517257"/>
                </a:lnTo>
                <a:lnTo>
                  <a:pt x="1838902" y="1487223"/>
                </a:lnTo>
                <a:lnTo>
                  <a:pt x="1877867" y="1455097"/>
                </a:lnTo>
                <a:lnTo>
                  <a:pt x="1915088" y="1420946"/>
                </a:lnTo>
                <a:lnTo>
                  <a:pt x="1950445" y="1384837"/>
                </a:lnTo>
                <a:lnTo>
                  <a:pt x="1983817" y="1346837"/>
                </a:lnTo>
                <a:lnTo>
                  <a:pt x="2015084" y="1307012"/>
                </a:lnTo>
                <a:lnTo>
                  <a:pt x="2044126" y="1265430"/>
                </a:lnTo>
                <a:lnTo>
                  <a:pt x="2071418" y="1222609"/>
                </a:lnTo>
                <a:lnTo>
                  <a:pt x="2096701" y="1178637"/>
                </a:lnTo>
                <a:lnTo>
                  <a:pt x="2120052" y="1133618"/>
                </a:lnTo>
                <a:lnTo>
                  <a:pt x="2141548" y="1087651"/>
                </a:lnTo>
                <a:lnTo>
                  <a:pt x="2161265" y="1040840"/>
                </a:lnTo>
                <a:lnTo>
                  <a:pt x="2179280" y="993284"/>
                </a:lnTo>
                <a:lnTo>
                  <a:pt x="2195670" y="945086"/>
                </a:lnTo>
                <a:lnTo>
                  <a:pt x="2210512" y="896347"/>
                </a:lnTo>
                <a:lnTo>
                  <a:pt x="2223882" y="847168"/>
                </a:lnTo>
                <a:lnTo>
                  <a:pt x="2235857" y="797652"/>
                </a:lnTo>
                <a:lnTo>
                  <a:pt x="2246515" y="747898"/>
                </a:lnTo>
                <a:lnTo>
                  <a:pt x="2255992" y="697809"/>
                </a:lnTo>
                <a:lnTo>
                  <a:pt x="2264384" y="647533"/>
                </a:lnTo>
                <a:lnTo>
                  <a:pt x="2271760" y="597092"/>
                </a:lnTo>
                <a:lnTo>
                  <a:pt x="2278193" y="546509"/>
                </a:lnTo>
                <a:lnTo>
                  <a:pt x="2283753" y="495808"/>
                </a:lnTo>
                <a:lnTo>
                  <a:pt x="2288512" y="445010"/>
                </a:lnTo>
                <a:lnTo>
                  <a:pt x="2292541" y="394139"/>
                </a:lnTo>
                <a:lnTo>
                  <a:pt x="2295911" y="343216"/>
                </a:lnTo>
                <a:lnTo>
                  <a:pt x="2298694" y="292265"/>
                </a:lnTo>
                <a:lnTo>
                  <a:pt x="2300960" y="241309"/>
                </a:lnTo>
                <a:lnTo>
                  <a:pt x="2302782" y="190369"/>
                </a:lnTo>
                <a:lnTo>
                  <a:pt x="2303365" y="134527"/>
                </a:lnTo>
                <a:lnTo>
                  <a:pt x="2302217" y="78810"/>
                </a:lnTo>
                <a:lnTo>
                  <a:pt x="2298762" y="23415"/>
                </a:lnTo>
                <a:lnTo>
                  <a:pt x="2296057" y="0"/>
                </a:lnTo>
                <a:close/>
              </a:path>
              <a:path w="2335530" h="1806575">
                <a:moveTo>
                  <a:pt x="0" y="1616096"/>
                </a:moveTo>
                <a:lnTo>
                  <a:pt x="39018" y="1635211"/>
                </a:lnTo>
                <a:lnTo>
                  <a:pt x="84743" y="1654839"/>
                </a:lnTo>
                <a:lnTo>
                  <a:pt x="131394" y="1672320"/>
                </a:lnTo>
                <a:lnTo>
                  <a:pt x="178867" y="1687776"/>
                </a:lnTo>
                <a:lnTo>
                  <a:pt x="227053" y="1701327"/>
                </a:lnTo>
                <a:lnTo>
                  <a:pt x="275846" y="1713095"/>
                </a:lnTo>
                <a:lnTo>
                  <a:pt x="325140" y="1723199"/>
                </a:lnTo>
                <a:lnTo>
                  <a:pt x="374829" y="1731761"/>
                </a:lnTo>
                <a:lnTo>
                  <a:pt x="424806" y="1738901"/>
                </a:lnTo>
                <a:lnTo>
                  <a:pt x="474964" y="1744741"/>
                </a:lnTo>
                <a:lnTo>
                  <a:pt x="525197" y="1749400"/>
                </a:lnTo>
                <a:lnTo>
                  <a:pt x="580730" y="1753242"/>
                </a:lnTo>
                <a:lnTo>
                  <a:pt x="636396" y="1755779"/>
                </a:lnTo>
                <a:lnTo>
                  <a:pt x="692165" y="1757183"/>
                </a:lnTo>
                <a:lnTo>
                  <a:pt x="748012" y="1757627"/>
                </a:lnTo>
                <a:lnTo>
                  <a:pt x="803909" y="1757284"/>
                </a:lnTo>
                <a:lnTo>
                  <a:pt x="850534" y="1756467"/>
                </a:lnTo>
                <a:lnTo>
                  <a:pt x="897122" y="1755120"/>
                </a:lnTo>
                <a:lnTo>
                  <a:pt x="943666" y="1753202"/>
                </a:lnTo>
                <a:lnTo>
                  <a:pt x="990155" y="1750669"/>
                </a:lnTo>
                <a:lnTo>
                  <a:pt x="1036581" y="1747478"/>
                </a:lnTo>
                <a:lnTo>
                  <a:pt x="1082934" y="1743586"/>
                </a:lnTo>
                <a:lnTo>
                  <a:pt x="1133292" y="1738213"/>
                </a:lnTo>
                <a:lnTo>
                  <a:pt x="1183576" y="1731886"/>
                </a:lnTo>
                <a:lnTo>
                  <a:pt x="1233723" y="1724502"/>
                </a:lnTo>
                <a:lnTo>
                  <a:pt x="1283666" y="1715960"/>
                </a:lnTo>
                <a:lnTo>
                  <a:pt x="1333341" y="1706156"/>
                </a:lnTo>
                <a:lnTo>
                  <a:pt x="1382683" y="1694990"/>
                </a:lnTo>
                <a:lnTo>
                  <a:pt x="1431627" y="1682359"/>
                </a:lnTo>
                <a:lnTo>
                  <a:pt x="1480108" y="1668160"/>
                </a:lnTo>
                <a:lnTo>
                  <a:pt x="1528062" y="1652292"/>
                </a:lnTo>
                <a:lnTo>
                  <a:pt x="1575422" y="1634652"/>
                </a:lnTo>
                <a:lnTo>
                  <a:pt x="1622125" y="1615138"/>
                </a:lnTo>
                <a:lnTo>
                  <a:pt x="1668007" y="1594140"/>
                </a:lnTo>
                <a:lnTo>
                  <a:pt x="1712745" y="1570783"/>
                </a:lnTo>
                <a:lnTo>
                  <a:pt x="1493917" y="1698485"/>
                </a:lnTo>
                <a:lnTo>
                  <a:pt x="1441285" y="1715584"/>
                </a:lnTo>
                <a:lnTo>
                  <a:pt x="1391634" y="1729831"/>
                </a:lnTo>
                <a:lnTo>
                  <a:pt x="1341560" y="1742552"/>
                </a:lnTo>
                <a:lnTo>
                  <a:pt x="1291134" y="1753821"/>
                </a:lnTo>
                <a:lnTo>
                  <a:pt x="1240427" y="1763712"/>
                </a:lnTo>
                <a:lnTo>
                  <a:pt x="1189509" y="1772300"/>
                </a:lnTo>
                <a:lnTo>
                  <a:pt x="1138449" y="1779658"/>
                </a:lnTo>
                <a:lnTo>
                  <a:pt x="1087319" y="1785862"/>
                </a:lnTo>
                <a:lnTo>
                  <a:pt x="1040326" y="1790611"/>
                </a:lnTo>
                <a:lnTo>
                  <a:pt x="993289" y="1794645"/>
                </a:lnTo>
                <a:lnTo>
                  <a:pt x="946222" y="1798008"/>
                </a:lnTo>
                <a:lnTo>
                  <a:pt x="899133" y="1800746"/>
                </a:lnTo>
                <a:lnTo>
                  <a:pt x="852034" y="1802902"/>
                </a:lnTo>
                <a:lnTo>
                  <a:pt x="804936" y="1804521"/>
                </a:lnTo>
                <a:lnTo>
                  <a:pt x="757786" y="1805618"/>
                </a:lnTo>
                <a:lnTo>
                  <a:pt x="710583" y="1806011"/>
                </a:lnTo>
                <a:lnTo>
                  <a:pt x="663339" y="1805655"/>
                </a:lnTo>
                <a:lnTo>
                  <a:pt x="616069" y="1804505"/>
                </a:lnTo>
                <a:lnTo>
                  <a:pt x="568784" y="1802519"/>
                </a:lnTo>
                <a:lnTo>
                  <a:pt x="521500" y="1799653"/>
                </a:lnTo>
                <a:lnTo>
                  <a:pt x="474244" y="1795807"/>
                </a:lnTo>
                <a:lnTo>
                  <a:pt x="427025" y="1790922"/>
                </a:lnTo>
                <a:lnTo>
                  <a:pt x="379885" y="1784902"/>
                </a:lnTo>
                <a:lnTo>
                  <a:pt x="332865" y="1777653"/>
                </a:lnTo>
                <a:lnTo>
                  <a:pt x="286006" y="1769078"/>
                </a:lnTo>
                <a:lnTo>
                  <a:pt x="239347" y="1759082"/>
                </a:lnTo>
                <a:lnTo>
                  <a:pt x="192981" y="1747567"/>
                </a:lnTo>
                <a:lnTo>
                  <a:pt x="146950" y="1734397"/>
                </a:lnTo>
                <a:lnTo>
                  <a:pt x="101376" y="1719455"/>
                </a:lnTo>
                <a:lnTo>
                  <a:pt x="56380" y="1702622"/>
                </a:lnTo>
                <a:lnTo>
                  <a:pt x="12085" y="1683782"/>
                </a:lnTo>
                <a:lnTo>
                  <a:pt x="0" y="1677954"/>
                </a:lnTo>
                <a:lnTo>
                  <a:pt x="0" y="1616096"/>
                </a:lnTo>
                <a:close/>
              </a:path>
            </a:pathLst>
          </a:custGeom>
          <a:solidFill>
            <a:srgbClr val="E7A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574265"/>
            <a:ext cx="2130526" cy="342027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2512728" y="11083678"/>
            <a:ext cx="1699260" cy="3027045"/>
          </a:xfrm>
          <a:custGeom>
            <a:avLst/>
            <a:gdLst/>
            <a:ahLst/>
            <a:cxnLst/>
            <a:rect l="l" t="t" r="r" b="b"/>
            <a:pathLst>
              <a:path w="1699259" h="3027044">
                <a:moveTo>
                  <a:pt x="1698944" y="3026808"/>
                </a:moveTo>
                <a:lnTo>
                  <a:pt x="104177" y="3026808"/>
                </a:lnTo>
                <a:lnTo>
                  <a:pt x="63544" y="3018642"/>
                </a:lnTo>
                <a:lnTo>
                  <a:pt x="30439" y="2996345"/>
                </a:lnTo>
                <a:lnTo>
                  <a:pt x="8159" y="2963213"/>
                </a:lnTo>
                <a:lnTo>
                  <a:pt x="0" y="2922547"/>
                </a:lnTo>
                <a:lnTo>
                  <a:pt x="0" y="104260"/>
                </a:lnTo>
                <a:lnTo>
                  <a:pt x="8159" y="63594"/>
                </a:lnTo>
                <a:lnTo>
                  <a:pt x="30439" y="30463"/>
                </a:lnTo>
                <a:lnTo>
                  <a:pt x="63544" y="8165"/>
                </a:lnTo>
                <a:lnTo>
                  <a:pt x="104176" y="0"/>
                </a:lnTo>
                <a:lnTo>
                  <a:pt x="1698944" y="0"/>
                </a:lnTo>
                <a:lnTo>
                  <a:pt x="1698944" y="3026808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480991" y="15398165"/>
            <a:ext cx="1731010" cy="2924175"/>
          </a:xfrm>
          <a:custGeom>
            <a:avLst/>
            <a:gdLst/>
            <a:ahLst/>
            <a:cxnLst/>
            <a:rect l="l" t="t" r="r" b="b"/>
            <a:pathLst>
              <a:path w="1731009" h="2924175">
                <a:moveTo>
                  <a:pt x="1730681" y="2875422"/>
                </a:moveTo>
                <a:lnTo>
                  <a:pt x="1687854" y="2889312"/>
                </a:lnTo>
                <a:lnTo>
                  <a:pt x="1638319" y="2902093"/>
                </a:lnTo>
                <a:lnTo>
                  <a:pt x="1587062" y="2912026"/>
                </a:lnTo>
                <a:lnTo>
                  <a:pt x="1534050" y="2918999"/>
                </a:lnTo>
                <a:lnTo>
                  <a:pt x="1479249" y="2922898"/>
                </a:lnTo>
                <a:lnTo>
                  <a:pt x="1422625" y="2923613"/>
                </a:lnTo>
                <a:lnTo>
                  <a:pt x="1372984" y="2920830"/>
                </a:lnTo>
                <a:lnTo>
                  <a:pt x="1323847" y="2914334"/>
                </a:lnTo>
                <a:lnTo>
                  <a:pt x="1275226" y="2904522"/>
                </a:lnTo>
                <a:lnTo>
                  <a:pt x="1227134" y="2891792"/>
                </a:lnTo>
                <a:lnTo>
                  <a:pt x="1179583" y="2876540"/>
                </a:lnTo>
                <a:lnTo>
                  <a:pt x="1132585" y="2859163"/>
                </a:lnTo>
                <a:lnTo>
                  <a:pt x="1086155" y="2840059"/>
                </a:lnTo>
                <a:lnTo>
                  <a:pt x="1040303" y="2819623"/>
                </a:lnTo>
                <a:lnTo>
                  <a:pt x="995042" y="2798254"/>
                </a:lnTo>
                <a:lnTo>
                  <a:pt x="955741" y="2779250"/>
                </a:lnTo>
                <a:lnTo>
                  <a:pt x="915148" y="2759485"/>
                </a:lnTo>
                <a:lnTo>
                  <a:pt x="873455" y="2738948"/>
                </a:lnTo>
                <a:lnTo>
                  <a:pt x="830851" y="2717624"/>
                </a:lnTo>
                <a:lnTo>
                  <a:pt x="787527" y="2695501"/>
                </a:lnTo>
                <a:lnTo>
                  <a:pt x="743676" y="2672565"/>
                </a:lnTo>
                <a:lnTo>
                  <a:pt x="699487" y="2648803"/>
                </a:lnTo>
                <a:lnTo>
                  <a:pt x="655151" y="2624202"/>
                </a:lnTo>
                <a:lnTo>
                  <a:pt x="610860" y="2598748"/>
                </a:lnTo>
                <a:lnTo>
                  <a:pt x="566804" y="2572428"/>
                </a:lnTo>
                <a:lnTo>
                  <a:pt x="523174" y="2545230"/>
                </a:lnTo>
                <a:lnTo>
                  <a:pt x="480161" y="2517140"/>
                </a:lnTo>
                <a:lnTo>
                  <a:pt x="437956" y="2488144"/>
                </a:lnTo>
                <a:lnTo>
                  <a:pt x="396749" y="2458230"/>
                </a:lnTo>
                <a:lnTo>
                  <a:pt x="356732" y="2427384"/>
                </a:lnTo>
                <a:lnTo>
                  <a:pt x="318096" y="2395594"/>
                </a:lnTo>
                <a:lnTo>
                  <a:pt x="281031" y="2362845"/>
                </a:lnTo>
                <a:lnTo>
                  <a:pt x="245729" y="2329125"/>
                </a:lnTo>
                <a:lnTo>
                  <a:pt x="212380" y="2294421"/>
                </a:lnTo>
                <a:lnTo>
                  <a:pt x="181175" y="2258719"/>
                </a:lnTo>
                <a:lnTo>
                  <a:pt x="152304" y="2222006"/>
                </a:lnTo>
                <a:lnTo>
                  <a:pt x="125960" y="2184269"/>
                </a:lnTo>
                <a:lnTo>
                  <a:pt x="102332" y="2145495"/>
                </a:lnTo>
                <a:lnTo>
                  <a:pt x="81613" y="2105670"/>
                </a:lnTo>
                <a:lnTo>
                  <a:pt x="60988" y="2057164"/>
                </a:lnTo>
                <a:lnTo>
                  <a:pt x="44300" y="2007371"/>
                </a:lnTo>
                <a:lnTo>
                  <a:pt x="31113" y="1956499"/>
                </a:lnTo>
                <a:lnTo>
                  <a:pt x="20989" y="1904752"/>
                </a:lnTo>
                <a:lnTo>
                  <a:pt x="13494" y="1852335"/>
                </a:lnTo>
                <a:lnTo>
                  <a:pt x="8189" y="1799455"/>
                </a:lnTo>
                <a:lnTo>
                  <a:pt x="4640" y="1746315"/>
                </a:lnTo>
                <a:lnTo>
                  <a:pt x="2410" y="1693123"/>
                </a:lnTo>
                <a:lnTo>
                  <a:pt x="1061" y="1640083"/>
                </a:lnTo>
                <a:lnTo>
                  <a:pt x="311" y="1592243"/>
                </a:lnTo>
                <a:lnTo>
                  <a:pt x="0" y="1544214"/>
                </a:lnTo>
                <a:lnTo>
                  <a:pt x="189" y="1496047"/>
                </a:lnTo>
                <a:lnTo>
                  <a:pt x="939" y="1447798"/>
                </a:lnTo>
                <a:lnTo>
                  <a:pt x="2314" y="1399519"/>
                </a:lnTo>
                <a:lnTo>
                  <a:pt x="4373" y="1351264"/>
                </a:lnTo>
                <a:lnTo>
                  <a:pt x="7178" y="1303086"/>
                </a:lnTo>
                <a:lnTo>
                  <a:pt x="10791" y="1255040"/>
                </a:lnTo>
                <a:lnTo>
                  <a:pt x="15274" y="1207177"/>
                </a:lnTo>
                <a:lnTo>
                  <a:pt x="20686" y="1159553"/>
                </a:lnTo>
                <a:lnTo>
                  <a:pt x="27091" y="1112221"/>
                </a:lnTo>
                <a:lnTo>
                  <a:pt x="34550" y="1065233"/>
                </a:lnTo>
                <a:lnTo>
                  <a:pt x="43124" y="1018644"/>
                </a:lnTo>
                <a:lnTo>
                  <a:pt x="52874" y="972507"/>
                </a:lnTo>
                <a:lnTo>
                  <a:pt x="63862" y="926875"/>
                </a:lnTo>
                <a:lnTo>
                  <a:pt x="76149" y="881803"/>
                </a:lnTo>
                <a:lnTo>
                  <a:pt x="89797" y="837343"/>
                </a:lnTo>
                <a:lnTo>
                  <a:pt x="104868" y="793549"/>
                </a:lnTo>
                <a:lnTo>
                  <a:pt x="121422" y="750475"/>
                </a:lnTo>
                <a:lnTo>
                  <a:pt x="139521" y="708173"/>
                </a:lnTo>
                <a:lnTo>
                  <a:pt x="159227" y="666699"/>
                </a:lnTo>
                <a:lnTo>
                  <a:pt x="180601" y="626104"/>
                </a:lnTo>
                <a:lnTo>
                  <a:pt x="203705" y="586443"/>
                </a:lnTo>
                <a:lnTo>
                  <a:pt x="228600" y="547769"/>
                </a:lnTo>
                <a:lnTo>
                  <a:pt x="255347" y="510135"/>
                </a:lnTo>
                <a:lnTo>
                  <a:pt x="284009" y="473596"/>
                </a:lnTo>
                <a:lnTo>
                  <a:pt x="314645" y="438204"/>
                </a:lnTo>
                <a:lnTo>
                  <a:pt x="347319" y="404013"/>
                </a:lnTo>
                <a:lnTo>
                  <a:pt x="382091" y="371077"/>
                </a:lnTo>
                <a:lnTo>
                  <a:pt x="419022" y="339449"/>
                </a:lnTo>
                <a:lnTo>
                  <a:pt x="458175" y="309183"/>
                </a:lnTo>
                <a:lnTo>
                  <a:pt x="499610" y="280332"/>
                </a:lnTo>
                <a:lnTo>
                  <a:pt x="543390" y="252949"/>
                </a:lnTo>
                <a:lnTo>
                  <a:pt x="587933" y="227758"/>
                </a:lnTo>
                <a:lnTo>
                  <a:pt x="633314" y="204374"/>
                </a:lnTo>
                <a:lnTo>
                  <a:pt x="679475" y="182718"/>
                </a:lnTo>
                <a:lnTo>
                  <a:pt x="726359" y="162712"/>
                </a:lnTo>
                <a:lnTo>
                  <a:pt x="773908" y="144280"/>
                </a:lnTo>
                <a:lnTo>
                  <a:pt x="822064" y="127342"/>
                </a:lnTo>
                <a:lnTo>
                  <a:pt x="870770" y="111821"/>
                </a:lnTo>
                <a:lnTo>
                  <a:pt x="919967" y="97640"/>
                </a:lnTo>
                <a:lnTo>
                  <a:pt x="969599" y="84719"/>
                </a:lnTo>
                <a:lnTo>
                  <a:pt x="1019607" y="72983"/>
                </a:lnTo>
                <a:lnTo>
                  <a:pt x="1069934" y="62352"/>
                </a:lnTo>
                <a:lnTo>
                  <a:pt x="1120522" y="52749"/>
                </a:lnTo>
                <a:lnTo>
                  <a:pt x="1171313" y="44097"/>
                </a:lnTo>
                <a:lnTo>
                  <a:pt x="1222249" y="36316"/>
                </a:lnTo>
                <a:lnTo>
                  <a:pt x="1273273" y="29330"/>
                </a:lnTo>
                <a:lnTo>
                  <a:pt x="1324327" y="23060"/>
                </a:lnTo>
                <a:lnTo>
                  <a:pt x="1375354" y="17430"/>
                </a:lnTo>
                <a:lnTo>
                  <a:pt x="1421681" y="12853"/>
                </a:lnTo>
                <a:lnTo>
                  <a:pt x="1468747" y="8809"/>
                </a:lnTo>
                <a:lnTo>
                  <a:pt x="1516443" y="5400"/>
                </a:lnTo>
                <a:lnTo>
                  <a:pt x="1564659" y="2728"/>
                </a:lnTo>
                <a:lnTo>
                  <a:pt x="1613285" y="893"/>
                </a:lnTo>
                <a:lnTo>
                  <a:pt x="1662214" y="0"/>
                </a:lnTo>
                <a:lnTo>
                  <a:pt x="1711334" y="148"/>
                </a:lnTo>
                <a:lnTo>
                  <a:pt x="1730681" y="656"/>
                </a:lnTo>
                <a:lnTo>
                  <a:pt x="1730681" y="2875422"/>
                </a:lnTo>
                <a:close/>
              </a:path>
            </a:pathLst>
          </a:custGeom>
          <a:solidFill>
            <a:srgbClr val="AF5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70761" y="15522264"/>
            <a:ext cx="2724785" cy="2966085"/>
          </a:xfrm>
          <a:custGeom>
            <a:avLst/>
            <a:gdLst/>
            <a:ahLst/>
            <a:cxnLst/>
            <a:rect l="l" t="t" r="r" b="b"/>
            <a:pathLst>
              <a:path w="2724784" h="2966084">
                <a:moveTo>
                  <a:pt x="2205329" y="2535867"/>
                </a:moveTo>
                <a:lnTo>
                  <a:pt x="2226285" y="2494895"/>
                </a:lnTo>
                <a:lnTo>
                  <a:pt x="2257740" y="2457401"/>
                </a:lnTo>
                <a:lnTo>
                  <a:pt x="2304562" y="2362670"/>
                </a:lnTo>
                <a:lnTo>
                  <a:pt x="2334472" y="2326257"/>
                </a:lnTo>
                <a:lnTo>
                  <a:pt x="2356576" y="2279806"/>
                </a:lnTo>
                <a:lnTo>
                  <a:pt x="2399177" y="2188027"/>
                </a:lnTo>
                <a:lnTo>
                  <a:pt x="2412383" y="2132301"/>
                </a:lnTo>
                <a:lnTo>
                  <a:pt x="2429584" y="2089277"/>
                </a:lnTo>
                <a:lnTo>
                  <a:pt x="2462958" y="2003950"/>
                </a:lnTo>
                <a:lnTo>
                  <a:pt x="2495033" y="1919532"/>
                </a:lnTo>
                <a:lnTo>
                  <a:pt x="2503333" y="1867237"/>
                </a:lnTo>
                <a:lnTo>
                  <a:pt x="2533601" y="1784082"/>
                </a:lnTo>
                <a:lnTo>
                  <a:pt x="2541144" y="1732316"/>
                </a:lnTo>
                <a:lnTo>
                  <a:pt x="2570255" y="1649970"/>
                </a:lnTo>
                <a:lnTo>
                  <a:pt x="2577305" y="1598548"/>
                </a:lnTo>
                <a:lnTo>
                  <a:pt x="2586645" y="1545525"/>
                </a:lnTo>
                <a:lnTo>
                  <a:pt x="2602984" y="1503105"/>
                </a:lnTo>
                <a:lnTo>
                  <a:pt x="2611720" y="1450505"/>
                </a:lnTo>
                <a:lnTo>
                  <a:pt x="2620086" y="1398163"/>
                </a:lnTo>
                <a:lnTo>
                  <a:pt x="2628035" y="1346113"/>
                </a:lnTo>
                <a:lnTo>
                  <a:pt x="2642799" y="1304794"/>
                </a:lnTo>
                <a:lnTo>
                  <a:pt x="2649777" y="1253423"/>
                </a:lnTo>
                <a:lnTo>
                  <a:pt x="2656202" y="1202439"/>
                </a:lnTo>
                <a:lnTo>
                  <a:pt x="2662026" y="1151875"/>
                </a:lnTo>
                <a:lnTo>
                  <a:pt x="2667204" y="1101762"/>
                </a:lnTo>
                <a:lnTo>
                  <a:pt x="2674738" y="1019007"/>
                </a:lnTo>
                <a:lnTo>
                  <a:pt x="2670001" y="975829"/>
                </a:lnTo>
                <a:lnTo>
                  <a:pt x="2672053" y="943399"/>
                </a:lnTo>
                <a:lnTo>
                  <a:pt x="2673638" y="911297"/>
                </a:lnTo>
                <a:lnTo>
                  <a:pt x="2674827" y="879471"/>
                </a:lnTo>
                <a:lnTo>
                  <a:pt x="2668040" y="837726"/>
                </a:lnTo>
                <a:lnTo>
                  <a:pt x="2667854" y="806861"/>
                </a:lnTo>
                <a:lnTo>
                  <a:pt x="2667013" y="776455"/>
                </a:lnTo>
                <a:lnTo>
                  <a:pt x="2658247" y="736093"/>
                </a:lnTo>
                <a:lnTo>
                  <a:pt x="2655804" y="706808"/>
                </a:lnTo>
                <a:lnTo>
                  <a:pt x="2645172" y="667751"/>
                </a:lnTo>
                <a:lnTo>
                  <a:pt x="2640952" y="639708"/>
                </a:lnTo>
                <a:lnTo>
                  <a:pt x="2628571" y="601874"/>
                </a:lnTo>
                <a:lnTo>
                  <a:pt x="2622241" y="575306"/>
                </a:lnTo>
                <a:lnTo>
                  <a:pt x="2607418" y="539180"/>
                </a:lnTo>
                <a:lnTo>
                  <a:pt x="2598671" y="514302"/>
                </a:lnTo>
                <a:lnTo>
                  <a:pt x="2569299" y="457356"/>
                </a:lnTo>
                <a:lnTo>
                  <a:pt x="2543357" y="413508"/>
                </a:lnTo>
                <a:lnTo>
                  <a:pt x="2513730" y="372238"/>
                </a:lnTo>
                <a:lnTo>
                  <a:pt x="2480578" y="333432"/>
                </a:lnTo>
                <a:lnTo>
                  <a:pt x="2444064" y="296978"/>
                </a:lnTo>
                <a:lnTo>
                  <a:pt x="2396585" y="252693"/>
                </a:lnTo>
                <a:lnTo>
                  <a:pt x="2353230" y="221022"/>
                </a:lnTo>
                <a:lnTo>
                  <a:pt x="2306927" y="191413"/>
                </a:lnTo>
                <a:lnTo>
                  <a:pt x="2265156" y="174132"/>
                </a:lnTo>
                <a:lnTo>
                  <a:pt x="2213566" y="148219"/>
                </a:lnTo>
                <a:lnTo>
                  <a:pt x="2169144" y="132792"/>
                </a:lnTo>
                <a:lnTo>
                  <a:pt x="2115775" y="108124"/>
                </a:lnTo>
                <a:lnTo>
                  <a:pt x="2068142" y="94942"/>
                </a:lnTo>
                <a:lnTo>
                  <a:pt x="2026369" y="93159"/>
                </a:lnTo>
                <a:lnTo>
                  <a:pt x="1976026" y="81871"/>
                </a:lnTo>
                <a:lnTo>
                  <a:pt x="1924517" y="71400"/>
                </a:lnTo>
                <a:lnTo>
                  <a:pt x="1871966" y="61657"/>
                </a:lnTo>
                <a:lnTo>
                  <a:pt x="1825777" y="62962"/>
                </a:lnTo>
                <a:lnTo>
                  <a:pt x="1771519" y="54413"/>
                </a:lnTo>
                <a:lnTo>
                  <a:pt x="1723873" y="56737"/>
                </a:lnTo>
                <a:lnTo>
                  <a:pt x="1675687" y="59439"/>
                </a:lnTo>
                <a:lnTo>
                  <a:pt x="1616133" y="54593"/>
                </a:lnTo>
                <a:lnTo>
                  <a:pt x="1563225" y="60596"/>
                </a:lnTo>
                <a:lnTo>
                  <a:pt x="1502498" y="56571"/>
                </a:lnTo>
                <a:lnTo>
                  <a:pt x="1394335" y="70220"/>
                </a:lnTo>
                <a:lnTo>
                  <a:pt x="1298353" y="75350"/>
                </a:lnTo>
                <a:lnTo>
                  <a:pt x="1257340" y="88534"/>
                </a:lnTo>
                <a:lnTo>
                  <a:pt x="1160098" y="94545"/>
                </a:lnTo>
                <a:lnTo>
                  <a:pt x="1118404" y="108204"/>
                </a:lnTo>
                <a:lnTo>
                  <a:pt x="1065986" y="113866"/>
                </a:lnTo>
                <a:lnTo>
                  <a:pt x="1020503" y="130174"/>
                </a:lnTo>
                <a:lnTo>
                  <a:pt x="967404" y="136312"/>
                </a:lnTo>
                <a:lnTo>
                  <a:pt x="921247" y="153091"/>
                </a:lnTo>
                <a:lnTo>
                  <a:pt x="867482" y="159694"/>
                </a:lnTo>
                <a:lnTo>
                  <a:pt x="678299" y="230000"/>
                </a:lnTo>
                <a:lnTo>
                  <a:pt x="637491" y="258537"/>
                </a:lnTo>
                <a:lnTo>
                  <a:pt x="589096" y="276882"/>
                </a:lnTo>
                <a:lnTo>
                  <a:pt x="321161" y="464246"/>
                </a:lnTo>
                <a:lnTo>
                  <a:pt x="351875" y="427271"/>
                </a:lnTo>
                <a:lnTo>
                  <a:pt x="373360" y="396750"/>
                </a:lnTo>
                <a:lnTo>
                  <a:pt x="619148" y="224873"/>
                </a:lnTo>
                <a:lnTo>
                  <a:pt x="957020" y="97082"/>
                </a:lnTo>
                <a:lnTo>
                  <a:pt x="1011163" y="90214"/>
                </a:lnTo>
                <a:lnTo>
                  <a:pt x="1057620" y="73224"/>
                </a:lnTo>
                <a:lnTo>
                  <a:pt x="1110928" y="66941"/>
                </a:lnTo>
                <a:lnTo>
                  <a:pt x="1153430" y="52717"/>
                </a:lnTo>
                <a:lnTo>
                  <a:pt x="1252204" y="45633"/>
                </a:lnTo>
                <a:lnTo>
                  <a:pt x="1293942" y="31944"/>
                </a:lnTo>
                <a:lnTo>
                  <a:pt x="1439667" y="23022"/>
                </a:lnTo>
                <a:lnTo>
                  <a:pt x="1480518" y="9953"/>
                </a:lnTo>
                <a:lnTo>
                  <a:pt x="1623108" y="3223"/>
                </a:lnTo>
                <a:lnTo>
                  <a:pt x="1716364" y="0"/>
                </a:lnTo>
                <a:lnTo>
                  <a:pt x="1769601" y="9263"/>
                </a:lnTo>
                <a:lnTo>
                  <a:pt x="1815036" y="8485"/>
                </a:lnTo>
                <a:lnTo>
                  <a:pt x="1859878" y="8121"/>
                </a:lnTo>
                <a:lnTo>
                  <a:pt x="1911338" y="18627"/>
                </a:lnTo>
                <a:lnTo>
                  <a:pt x="1954790" y="19236"/>
                </a:lnTo>
                <a:lnTo>
                  <a:pt x="2004685" y="30836"/>
                </a:lnTo>
                <a:lnTo>
                  <a:pt x="2053660" y="43080"/>
                </a:lnTo>
                <a:lnTo>
                  <a:pt x="2094301" y="45654"/>
                </a:lnTo>
                <a:lnTo>
                  <a:pt x="2141031" y="59468"/>
                </a:lnTo>
                <a:lnTo>
                  <a:pt x="2186435" y="74209"/>
                </a:lnTo>
                <a:lnTo>
                  <a:pt x="2237658" y="100377"/>
                </a:lnTo>
                <a:lnTo>
                  <a:pt x="2279983" y="117272"/>
                </a:lnTo>
                <a:lnTo>
                  <a:pt x="2320416" y="135489"/>
                </a:lnTo>
                <a:lnTo>
                  <a:pt x="2366107" y="165526"/>
                </a:lnTo>
                <a:lnTo>
                  <a:pt x="2402370" y="186659"/>
                </a:lnTo>
                <a:lnTo>
                  <a:pt x="2443634" y="219793"/>
                </a:lnTo>
                <a:lnTo>
                  <a:pt x="2482490" y="254610"/>
                </a:lnTo>
                <a:lnTo>
                  <a:pt x="2511287" y="280963"/>
                </a:lnTo>
                <a:lnTo>
                  <a:pt x="2544888" y="319455"/>
                </a:lnTo>
                <a:lnTo>
                  <a:pt x="2575879" y="359772"/>
                </a:lnTo>
                <a:lnTo>
                  <a:pt x="2604124" y="402009"/>
                </a:lnTo>
                <a:lnTo>
                  <a:pt x="2629489" y="446261"/>
                </a:lnTo>
                <a:lnTo>
                  <a:pt x="2651837" y="492622"/>
                </a:lnTo>
                <a:lnTo>
                  <a:pt x="2659907" y="517972"/>
                </a:lnTo>
                <a:lnTo>
                  <a:pt x="2673986" y="554619"/>
                </a:lnTo>
                <a:lnTo>
                  <a:pt x="2686802" y="592148"/>
                </a:lnTo>
                <a:lnTo>
                  <a:pt x="2698364" y="630554"/>
                </a:lnTo>
                <a:lnTo>
                  <a:pt x="2701748" y="659182"/>
                </a:lnTo>
                <a:lnTo>
                  <a:pt x="2711529" y="698834"/>
                </a:lnTo>
                <a:lnTo>
                  <a:pt x="2713117" y="728718"/>
                </a:lnTo>
                <a:lnTo>
                  <a:pt x="2721035" y="769672"/>
                </a:lnTo>
                <a:lnTo>
                  <a:pt x="2723342" y="814550"/>
                </a:lnTo>
                <a:lnTo>
                  <a:pt x="2724475" y="860249"/>
                </a:lnTo>
                <a:lnTo>
                  <a:pt x="2724520" y="906710"/>
                </a:lnTo>
                <a:lnTo>
                  <a:pt x="2723562" y="953871"/>
                </a:lnTo>
                <a:lnTo>
                  <a:pt x="2721688" y="1001673"/>
                </a:lnTo>
                <a:lnTo>
                  <a:pt x="2718981" y="1050057"/>
                </a:lnTo>
                <a:lnTo>
                  <a:pt x="2713334" y="1100498"/>
                </a:lnTo>
                <a:lnTo>
                  <a:pt x="2706945" y="1151457"/>
                </a:lnTo>
                <a:lnTo>
                  <a:pt x="2699869" y="1202897"/>
                </a:lnTo>
                <a:lnTo>
                  <a:pt x="2692161" y="1254779"/>
                </a:lnTo>
                <a:lnTo>
                  <a:pt x="2683873" y="1307066"/>
                </a:lnTo>
                <a:lnTo>
                  <a:pt x="2675062" y="1359719"/>
                </a:lnTo>
                <a:lnTo>
                  <a:pt x="2665782" y="1412700"/>
                </a:lnTo>
                <a:lnTo>
                  <a:pt x="2648808" y="1455564"/>
                </a:lnTo>
                <a:lnTo>
                  <a:pt x="2628390" y="1562825"/>
                </a:lnTo>
                <a:lnTo>
                  <a:pt x="2610498" y="1606331"/>
                </a:lnTo>
                <a:lnTo>
                  <a:pt x="2599643" y="1660413"/>
                </a:lnTo>
                <a:lnTo>
                  <a:pt x="2581345" y="1704203"/>
                </a:lnTo>
                <a:lnTo>
                  <a:pt x="2570131" y="1758537"/>
                </a:lnTo>
                <a:lnTo>
                  <a:pt x="2551415" y="1802619"/>
                </a:lnTo>
                <a:lnTo>
                  <a:pt x="2539724" y="1857286"/>
                </a:lnTo>
                <a:lnTo>
                  <a:pt x="2500906" y="1946420"/>
                </a:lnTo>
                <a:lnTo>
                  <a:pt x="2488276" y="2001743"/>
                </a:lnTo>
                <a:lnTo>
                  <a:pt x="2447315" y="2092376"/>
                </a:lnTo>
                <a:lnTo>
                  <a:pt x="2426202" y="2138134"/>
                </a:lnTo>
                <a:lnTo>
                  <a:pt x="2369949" y="2270455"/>
                </a:lnTo>
                <a:lnTo>
                  <a:pt x="2350522" y="2315034"/>
                </a:lnTo>
                <a:lnTo>
                  <a:pt x="2323409" y="2349491"/>
                </a:lnTo>
                <a:lnTo>
                  <a:pt x="2303124" y="2394671"/>
                </a:lnTo>
                <a:lnTo>
                  <a:pt x="2275251" y="2429658"/>
                </a:lnTo>
                <a:lnTo>
                  <a:pt x="2254266" y="2475328"/>
                </a:lnTo>
                <a:lnTo>
                  <a:pt x="2205329" y="2535867"/>
                </a:lnTo>
                <a:close/>
              </a:path>
              <a:path w="2724784" h="2966084">
                <a:moveTo>
                  <a:pt x="1760514" y="2898090"/>
                </a:moveTo>
                <a:lnTo>
                  <a:pt x="1725548" y="2922542"/>
                </a:lnTo>
                <a:lnTo>
                  <a:pt x="1674176" y="2927471"/>
                </a:lnTo>
                <a:lnTo>
                  <a:pt x="1588000" y="2956739"/>
                </a:lnTo>
                <a:lnTo>
                  <a:pt x="1538969" y="2960032"/>
                </a:lnTo>
                <a:lnTo>
                  <a:pt x="1490862" y="2962678"/>
                </a:lnTo>
                <a:lnTo>
                  <a:pt x="1443706" y="2964660"/>
                </a:lnTo>
                <a:lnTo>
                  <a:pt x="1397526" y="2965959"/>
                </a:lnTo>
                <a:lnTo>
                  <a:pt x="1345819" y="2955626"/>
                </a:lnTo>
                <a:lnTo>
                  <a:pt x="1303188" y="2954443"/>
                </a:lnTo>
                <a:lnTo>
                  <a:pt x="1254944" y="2941688"/>
                </a:lnTo>
                <a:lnTo>
                  <a:pt x="1208233" y="2927861"/>
                </a:lnTo>
                <a:lnTo>
                  <a:pt x="1162921" y="2913055"/>
                </a:lnTo>
                <a:lnTo>
                  <a:pt x="1118876" y="2897364"/>
                </a:lnTo>
                <a:lnTo>
                  <a:pt x="1088337" y="2887726"/>
                </a:lnTo>
                <a:lnTo>
                  <a:pt x="1051012" y="2867335"/>
                </a:lnTo>
                <a:lnTo>
                  <a:pt x="1021396" y="2857051"/>
                </a:lnTo>
                <a:lnTo>
                  <a:pt x="992149" y="2846509"/>
                </a:lnTo>
                <a:lnTo>
                  <a:pt x="955784" y="2825447"/>
                </a:lnTo>
                <a:lnTo>
                  <a:pt x="926846" y="2814689"/>
                </a:lnTo>
                <a:lnTo>
                  <a:pt x="890758" y="2793434"/>
                </a:lnTo>
                <a:lnTo>
                  <a:pt x="862056" y="2782510"/>
                </a:lnTo>
                <a:lnTo>
                  <a:pt x="821503" y="2764377"/>
                </a:lnTo>
                <a:lnTo>
                  <a:pt x="773994" y="2735611"/>
                </a:lnTo>
                <a:lnTo>
                  <a:pt x="734135" y="2716992"/>
                </a:lnTo>
                <a:lnTo>
                  <a:pt x="694701" y="2698077"/>
                </a:lnTo>
                <a:lnTo>
                  <a:pt x="648464" y="2668422"/>
                </a:lnTo>
                <a:lnTo>
                  <a:pt x="610032" y="2648805"/>
                </a:lnTo>
                <a:lnTo>
                  <a:pt x="572111" y="2628831"/>
                </a:lnTo>
                <a:lnTo>
                  <a:pt x="527592" y="2597975"/>
                </a:lnTo>
                <a:lnTo>
                  <a:pt x="491090" y="2577009"/>
                </a:lnTo>
                <a:lnTo>
                  <a:pt x="448108" y="2545077"/>
                </a:lnTo>
                <a:lnTo>
                  <a:pt x="413263" y="2522952"/>
                </a:lnTo>
                <a:lnTo>
                  <a:pt x="372059" y="2489777"/>
                </a:lnTo>
                <a:lnTo>
                  <a:pt x="339138" y="2466307"/>
                </a:lnTo>
                <a:lnTo>
                  <a:pt x="300180" y="2431561"/>
                </a:lnTo>
                <a:lnTo>
                  <a:pt x="262604" y="2395849"/>
                </a:lnTo>
                <a:lnTo>
                  <a:pt x="233826" y="2369482"/>
                </a:lnTo>
                <a:lnTo>
                  <a:pt x="199429" y="2331547"/>
                </a:lnTo>
                <a:lnTo>
                  <a:pt x="166831" y="2292354"/>
                </a:lnTo>
                <a:lnTo>
                  <a:pt x="143178" y="2262402"/>
                </a:lnTo>
                <a:lnTo>
                  <a:pt x="122141" y="2230622"/>
                </a:lnTo>
                <a:lnTo>
                  <a:pt x="90438" y="2175306"/>
                </a:lnTo>
                <a:lnTo>
                  <a:pt x="72659" y="2141247"/>
                </a:lnTo>
                <a:lnTo>
                  <a:pt x="57074" y="2105654"/>
                </a:lnTo>
                <a:lnTo>
                  <a:pt x="43195" y="2068868"/>
                </a:lnTo>
                <a:lnTo>
                  <a:pt x="37813" y="2041637"/>
                </a:lnTo>
                <a:lnTo>
                  <a:pt x="22943" y="1990047"/>
                </a:lnTo>
                <a:lnTo>
                  <a:pt x="17254" y="1947534"/>
                </a:lnTo>
                <a:lnTo>
                  <a:pt x="5900" y="1893485"/>
                </a:lnTo>
                <a:lnTo>
                  <a:pt x="3144" y="1848921"/>
                </a:lnTo>
                <a:lnTo>
                  <a:pt x="1416" y="1803638"/>
                </a:lnTo>
                <a:lnTo>
                  <a:pt x="422" y="1757841"/>
                </a:lnTo>
                <a:lnTo>
                  <a:pt x="59" y="1711604"/>
                </a:lnTo>
                <a:lnTo>
                  <a:pt x="0" y="1665154"/>
                </a:lnTo>
                <a:lnTo>
                  <a:pt x="246" y="1618490"/>
                </a:lnTo>
                <a:lnTo>
                  <a:pt x="799" y="1571612"/>
                </a:lnTo>
                <a:lnTo>
                  <a:pt x="1659" y="1524519"/>
                </a:lnTo>
                <a:lnTo>
                  <a:pt x="2829" y="1477209"/>
                </a:lnTo>
                <a:lnTo>
                  <a:pt x="4353" y="1429652"/>
                </a:lnTo>
                <a:lnTo>
                  <a:pt x="6258" y="1381828"/>
                </a:lnTo>
                <a:lnTo>
                  <a:pt x="8586" y="1333708"/>
                </a:lnTo>
                <a:lnTo>
                  <a:pt x="11383" y="1285261"/>
                </a:lnTo>
                <a:lnTo>
                  <a:pt x="14692" y="1236456"/>
                </a:lnTo>
                <a:lnTo>
                  <a:pt x="18557" y="1187261"/>
                </a:lnTo>
                <a:lnTo>
                  <a:pt x="30138" y="1148169"/>
                </a:lnTo>
                <a:lnTo>
                  <a:pt x="35118" y="1098195"/>
                </a:lnTo>
                <a:lnTo>
                  <a:pt x="40775" y="1047747"/>
                </a:lnTo>
                <a:lnTo>
                  <a:pt x="54390" y="1007232"/>
                </a:lnTo>
                <a:lnTo>
                  <a:pt x="61405" y="955835"/>
                </a:lnTo>
                <a:lnTo>
                  <a:pt x="76378" y="914370"/>
                </a:lnTo>
                <a:lnTo>
                  <a:pt x="92064" y="872407"/>
                </a:lnTo>
                <a:lnTo>
                  <a:pt x="108584" y="829860"/>
                </a:lnTo>
                <a:lnTo>
                  <a:pt x="118652" y="776329"/>
                </a:lnTo>
                <a:lnTo>
                  <a:pt x="136815" y="732632"/>
                </a:lnTo>
                <a:lnTo>
                  <a:pt x="163068" y="698777"/>
                </a:lnTo>
                <a:lnTo>
                  <a:pt x="182846" y="653952"/>
                </a:lnTo>
                <a:lnTo>
                  <a:pt x="203383" y="608596"/>
                </a:lnTo>
                <a:lnTo>
                  <a:pt x="261113" y="537232"/>
                </a:lnTo>
                <a:lnTo>
                  <a:pt x="283605" y="490509"/>
                </a:lnTo>
                <a:lnTo>
                  <a:pt x="382827" y="421124"/>
                </a:lnTo>
                <a:lnTo>
                  <a:pt x="251382" y="575031"/>
                </a:lnTo>
                <a:lnTo>
                  <a:pt x="227358" y="622825"/>
                </a:lnTo>
                <a:lnTo>
                  <a:pt x="196904" y="659618"/>
                </a:lnTo>
                <a:lnTo>
                  <a:pt x="174456" y="706311"/>
                </a:lnTo>
                <a:lnTo>
                  <a:pt x="152954" y="752341"/>
                </a:lnTo>
                <a:lnTo>
                  <a:pt x="132387" y="797718"/>
                </a:lnTo>
                <a:lnTo>
                  <a:pt x="112742" y="842450"/>
                </a:lnTo>
                <a:lnTo>
                  <a:pt x="101285" y="896953"/>
                </a:lnTo>
                <a:lnTo>
                  <a:pt x="83447" y="940422"/>
                </a:lnTo>
                <a:lnTo>
                  <a:pt x="73772" y="993679"/>
                </a:lnTo>
                <a:lnTo>
                  <a:pt x="64969" y="1046326"/>
                </a:lnTo>
                <a:lnTo>
                  <a:pt x="57027" y="1098371"/>
                </a:lnTo>
                <a:lnTo>
                  <a:pt x="42654" y="1139416"/>
                </a:lnTo>
                <a:lnTo>
                  <a:pt x="36394" y="1190285"/>
                </a:lnTo>
                <a:lnTo>
                  <a:pt x="30831" y="1240667"/>
                </a:lnTo>
                <a:lnTo>
                  <a:pt x="25958" y="1290566"/>
                </a:lnTo>
                <a:lnTo>
                  <a:pt x="29015" y="1350417"/>
                </a:lnTo>
                <a:lnTo>
                  <a:pt x="25403" y="1399435"/>
                </a:lnTo>
                <a:lnTo>
                  <a:pt x="22359" y="1448055"/>
                </a:lnTo>
                <a:lnTo>
                  <a:pt x="19843" y="1496306"/>
                </a:lnTo>
                <a:lnTo>
                  <a:pt x="25090" y="1554625"/>
                </a:lnTo>
                <a:lnTo>
                  <a:pt x="23505" y="1602225"/>
                </a:lnTo>
                <a:lnTo>
                  <a:pt x="22325" y="1649542"/>
                </a:lnTo>
                <a:lnTo>
                  <a:pt x="28785" y="1707013"/>
                </a:lnTo>
                <a:lnTo>
                  <a:pt x="28290" y="1753851"/>
                </a:lnTo>
                <a:lnTo>
                  <a:pt x="33923" y="1811900"/>
                </a:lnTo>
                <a:lnTo>
                  <a:pt x="40834" y="1869056"/>
                </a:lnTo>
                <a:lnTo>
                  <a:pt x="49510" y="1924977"/>
                </a:lnTo>
                <a:lnTo>
                  <a:pt x="60442" y="1979321"/>
                </a:lnTo>
                <a:lnTo>
                  <a:pt x="74118" y="2031747"/>
                </a:lnTo>
                <a:lnTo>
                  <a:pt x="80683" y="2058150"/>
                </a:lnTo>
                <a:lnTo>
                  <a:pt x="95729" y="2094120"/>
                </a:lnTo>
                <a:lnTo>
                  <a:pt x="105148" y="2118528"/>
                </a:lnTo>
                <a:lnTo>
                  <a:pt x="123948" y="2151873"/>
                </a:lnTo>
                <a:lnTo>
                  <a:pt x="142990" y="2185048"/>
                </a:lnTo>
                <a:lnTo>
                  <a:pt x="179232" y="2237190"/>
                </a:lnTo>
                <a:lnTo>
                  <a:pt x="203245" y="2266890"/>
                </a:lnTo>
                <a:lnTo>
                  <a:pt x="237187" y="2305143"/>
                </a:lnTo>
                <a:lnTo>
                  <a:pt x="273652" y="2341632"/>
                </a:lnTo>
                <a:lnTo>
                  <a:pt x="319575" y="2387004"/>
                </a:lnTo>
                <a:lnTo>
                  <a:pt x="360059" y="2420683"/>
                </a:lnTo>
                <a:lnTo>
                  <a:pt x="402041" y="2453314"/>
                </a:lnTo>
                <a:lnTo>
                  <a:pt x="445545" y="2484881"/>
                </a:lnTo>
                <a:lnTo>
                  <a:pt x="490309" y="2515566"/>
                </a:lnTo>
                <a:lnTo>
                  <a:pt x="536166" y="2545488"/>
                </a:lnTo>
                <a:lnTo>
                  <a:pt x="582950" y="2574761"/>
                </a:lnTo>
                <a:lnTo>
                  <a:pt x="637772" y="2613910"/>
                </a:lnTo>
                <a:lnTo>
                  <a:pt x="675711" y="2633871"/>
                </a:lnTo>
                <a:lnTo>
                  <a:pt x="714079" y="2653532"/>
                </a:lnTo>
                <a:lnTo>
                  <a:pt x="752824" y="2672930"/>
                </a:lnTo>
                <a:lnTo>
                  <a:pt x="799171" y="2702508"/>
                </a:lnTo>
                <a:lnTo>
                  <a:pt x="838514" y="2721487"/>
                </a:lnTo>
                <a:lnTo>
                  <a:pt x="878077" y="2740313"/>
                </a:lnTo>
                <a:lnTo>
                  <a:pt x="1005189" y="2806396"/>
                </a:lnTo>
                <a:lnTo>
                  <a:pt x="1033397" y="2817665"/>
                </a:lnTo>
                <a:lnTo>
                  <a:pt x="1069184" y="2839130"/>
                </a:lnTo>
                <a:lnTo>
                  <a:pt x="1098073" y="2849923"/>
                </a:lnTo>
                <a:lnTo>
                  <a:pt x="1134697" y="2870804"/>
                </a:lnTo>
                <a:lnTo>
                  <a:pt x="1181343" y="2884676"/>
                </a:lnTo>
                <a:lnTo>
                  <a:pt x="1237011" y="2907737"/>
                </a:lnTo>
                <a:lnTo>
                  <a:pt x="1287400" y="2918992"/>
                </a:lnTo>
                <a:lnTo>
                  <a:pt x="1340044" y="2928670"/>
                </a:lnTo>
                <a:lnTo>
                  <a:pt x="1395200" y="2936591"/>
                </a:lnTo>
                <a:lnTo>
                  <a:pt x="1453048" y="2942630"/>
                </a:lnTo>
                <a:lnTo>
                  <a:pt x="1505285" y="2937096"/>
                </a:lnTo>
                <a:lnTo>
                  <a:pt x="1566354" y="2940882"/>
                </a:lnTo>
                <a:lnTo>
                  <a:pt x="1621589" y="2933250"/>
                </a:lnTo>
                <a:lnTo>
                  <a:pt x="1670881" y="2914279"/>
                </a:lnTo>
                <a:lnTo>
                  <a:pt x="1691456" y="2915388"/>
                </a:lnTo>
                <a:lnTo>
                  <a:pt x="1704949" y="2905952"/>
                </a:lnTo>
                <a:lnTo>
                  <a:pt x="1739430" y="2897337"/>
                </a:lnTo>
                <a:lnTo>
                  <a:pt x="1746309" y="2892526"/>
                </a:lnTo>
                <a:lnTo>
                  <a:pt x="1760514" y="2898090"/>
                </a:lnTo>
                <a:close/>
              </a:path>
              <a:path w="2724784" h="2966084">
                <a:moveTo>
                  <a:pt x="2193950" y="2552156"/>
                </a:moveTo>
                <a:lnTo>
                  <a:pt x="2196564" y="2546673"/>
                </a:lnTo>
                <a:lnTo>
                  <a:pt x="2205329" y="2535867"/>
                </a:lnTo>
                <a:lnTo>
                  <a:pt x="2201605" y="2543147"/>
                </a:lnTo>
                <a:lnTo>
                  <a:pt x="2193950" y="2552156"/>
                </a:lnTo>
                <a:close/>
              </a:path>
              <a:path w="2724784" h="2966084">
                <a:moveTo>
                  <a:pt x="2095531" y="2679313"/>
                </a:moveTo>
                <a:lnTo>
                  <a:pt x="2075787" y="2693120"/>
                </a:lnTo>
                <a:lnTo>
                  <a:pt x="2136208" y="2619873"/>
                </a:lnTo>
                <a:lnTo>
                  <a:pt x="2193950" y="2552156"/>
                </a:lnTo>
                <a:lnTo>
                  <a:pt x="2174403" y="2593164"/>
                </a:lnTo>
                <a:lnTo>
                  <a:pt x="2137294" y="2619114"/>
                </a:lnTo>
                <a:lnTo>
                  <a:pt x="2095531" y="2679313"/>
                </a:lnTo>
                <a:close/>
              </a:path>
              <a:path w="2724784" h="2966084">
                <a:moveTo>
                  <a:pt x="1902023" y="2830128"/>
                </a:moveTo>
                <a:lnTo>
                  <a:pt x="1853570" y="2864011"/>
                </a:lnTo>
                <a:lnTo>
                  <a:pt x="1762947" y="2896389"/>
                </a:lnTo>
                <a:lnTo>
                  <a:pt x="1795294" y="2873769"/>
                </a:lnTo>
                <a:lnTo>
                  <a:pt x="1837787" y="2859551"/>
                </a:lnTo>
                <a:lnTo>
                  <a:pt x="1866191" y="2839688"/>
                </a:lnTo>
                <a:lnTo>
                  <a:pt x="1902023" y="2830128"/>
                </a:lnTo>
                <a:close/>
              </a:path>
              <a:path w="2724784" h="2966084">
                <a:moveTo>
                  <a:pt x="2045834" y="2729563"/>
                </a:moveTo>
                <a:lnTo>
                  <a:pt x="2007107" y="2756644"/>
                </a:lnTo>
                <a:lnTo>
                  <a:pt x="2037901" y="2719613"/>
                </a:lnTo>
                <a:lnTo>
                  <a:pt x="2067130" y="2699173"/>
                </a:lnTo>
                <a:lnTo>
                  <a:pt x="2045834" y="2729563"/>
                </a:lnTo>
                <a:close/>
              </a:path>
            </a:pathLst>
          </a:custGeom>
          <a:solidFill>
            <a:srgbClr val="E7A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268" y="12134100"/>
            <a:ext cx="198955" cy="19783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341118" y="9301162"/>
            <a:ext cx="3583304" cy="3683000"/>
          </a:xfrm>
          <a:custGeom>
            <a:avLst/>
            <a:gdLst/>
            <a:ahLst/>
            <a:cxnLst/>
            <a:rect l="l" t="t" r="r" b="b"/>
            <a:pathLst>
              <a:path w="3583304" h="3683000">
                <a:moveTo>
                  <a:pt x="2769324" y="2041588"/>
                </a:moveTo>
                <a:lnTo>
                  <a:pt x="2767393" y="1991233"/>
                </a:lnTo>
                <a:lnTo>
                  <a:pt x="2761653" y="1941550"/>
                </a:lnTo>
                <a:lnTo>
                  <a:pt x="2752229" y="1892757"/>
                </a:lnTo>
                <a:lnTo>
                  <a:pt x="2739199" y="1845030"/>
                </a:lnTo>
                <a:lnTo>
                  <a:pt x="2722676" y="1798561"/>
                </a:lnTo>
                <a:lnTo>
                  <a:pt x="2702763" y="1753527"/>
                </a:lnTo>
                <a:lnTo>
                  <a:pt x="2679547" y="1710131"/>
                </a:lnTo>
                <a:lnTo>
                  <a:pt x="2653131" y="1668551"/>
                </a:lnTo>
                <a:lnTo>
                  <a:pt x="2623616" y="1628978"/>
                </a:lnTo>
                <a:lnTo>
                  <a:pt x="2591117" y="1591614"/>
                </a:lnTo>
                <a:lnTo>
                  <a:pt x="2555710" y="1556639"/>
                </a:lnTo>
                <a:lnTo>
                  <a:pt x="2517521" y="1524228"/>
                </a:lnTo>
                <a:lnTo>
                  <a:pt x="2476627" y="1494586"/>
                </a:lnTo>
                <a:lnTo>
                  <a:pt x="2475636" y="1495247"/>
                </a:lnTo>
                <a:lnTo>
                  <a:pt x="2434336" y="1468716"/>
                </a:lnTo>
                <a:lnTo>
                  <a:pt x="2377783" y="1440611"/>
                </a:lnTo>
                <a:lnTo>
                  <a:pt x="2303234" y="1412049"/>
                </a:lnTo>
                <a:lnTo>
                  <a:pt x="2232939" y="1395145"/>
                </a:lnTo>
                <a:lnTo>
                  <a:pt x="2184527" y="1387779"/>
                </a:lnTo>
                <a:lnTo>
                  <a:pt x="2134997" y="1383766"/>
                </a:lnTo>
                <a:lnTo>
                  <a:pt x="2110181" y="1383220"/>
                </a:lnTo>
                <a:lnTo>
                  <a:pt x="2059978" y="1385125"/>
                </a:lnTo>
                <a:lnTo>
                  <a:pt x="2010524" y="1390764"/>
                </a:lnTo>
                <a:lnTo>
                  <a:pt x="1961972" y="1400035"/>
                </a:lnTo>
                <a:lnTo>
                  <a:pt x="1914499" y="1412849"/>
                </a:lnTo>
                <a:lnTo>
                  <a:pt x="1868309" y="1429080"/>
                </a:lnTo>
                <a:lnTo>
                  <a:pt x="1823567" y="1448638"/>
                </a:lnTo>
                <a:lnTo>
                  <a:pt x="1780438" y="1471422"/>
                </a:lnTo>
                <a:lnTo>
                  <a:pt x="1739125" y="1497317"/>
                </a:lnTo>
                <a:lnTo>
                  <a:pt x="1699793" y="1526222"/>
                </a:lnTo>
                <a:lnTo>
                  <a:pt x="1662633" y="1558048"/>
                </a:lnTo>
                <a:lnTo>
                  <a:pt x="1627809" y="1592681"/>
                </a:lnTo>
                <a:lnTo>
                  <a:pt x="1595513" y="1630019"/>
                </a:lnTo>
                <a:lnTo>
                  <a:pt x="1565922" y="1669961"/>
                </a:lnTo>
                <a:lnTo>
                  <a:pt x="1539201" y="1712404"/>
                </a:lnTo>
                <a:lnTo>
                  <a:pt x="1515795" y="1756752"/>
                </a:lnTo>
                <a:lnTo>
                  <a:pt x="1495983" y="1802358"/>
                </a:lnTo>
                <a:lnTo>
                  <a:pt x="1479765" y="1848993"/>
                </a:lnTo>
                <a:lnTo>
                  <a:pt x="1467167" y="1896452"/>
                </a:lnTo>
                <a:lnTo>
                  <a:pt x="1458150" y="1944547"/>
                </a:lnTo>
                <a:lnTo>
                  <a:pt x="1452753" y="1993049"/>
                </a:lnTo>
                <a:lnTo>
                  <a:pt x="1450949" y="2041753"/>
                </a:lnTo>
                <a:lnTo>
                  <a:pt x="1452753" y="2090470"/>
                </a:lnTo>
                <a:lnTo>
                  <a:pt x="1458150" y="2138972"/>
                </a:lnTo>
                <a:lnTo>
                  <a:pt x="1467167" y="2187054"/>
                </a:lnTo>
                <a:lnTo>
                  <a:pt x="1479765" y="2234527"/>
                </a:lnTo>
                <a:lnTo>
                  <a:pt x="1495983" y="2281161"/>
                </a:lnTo>
                <a:lnTo>
                  <a:pt x="1515795" y="2326754"/>
                </a:lnTo>
                <a:lnTo>
                  <a:pt x="1539201" y="2371102"/>
                </a:lnTo>
                <a:lnTo>
                  <a:pt x="1565922" y="2413609"/>
                </a:lnTo>
                <a:lnTo>
                  <a:pt x="1595513" y="2453614"/>
                </a:lnTo>
                <a:lnTo>
                  <a:pt x="1627809" y="2490990"/>
                </a:lnTo>
                <a:lnTo>
                  <a:pt x="1662633" y="2525674"/>
                </a:lnTo>
                <a:lnTo>
                  <a:pt x="1699793" y="2557526"/>
                </a:lnTo>
                <a:lnTo>
                  <a:pt x="1739125" y="2586469"/>
                </a:lnTo>
                <a:lnTo>
                  <a:pt x="1780438" y="2612377"/>
                </a:lnTo>
                <a:lnTo>
                  <a:pt x="1823567" y="2635173"/>
                </a:lnTo>
                <a:lnTo>
                  <a:pt x="1868309" y="2654744"/>
                </a:lnTo>
                <a:lnTo>
                  <a:pt x="1914499" y="2670987"/>
                </a:lnTo>
                <a:lnTo>
                  <a:pt x="1961972" y="2683789"/>
                </a:lnTo>
                <a:lnTo>
                  <a:pt x="2010524" y="2693073"/>
                </a:lnTo>
                <a:lnTo>
                  <a:pt x="2059978" y="2698712"/>
                </a:lnTo>
                <a:lnTo>
                  <a:pt x="2110181" y="2700617"/>
                </a:lnTo>
                <a:lnTo>
                  <a:pt x="2183511" y="2696146"/>
                </a:lnTo>
                <a:lnTo>
                  <a:pt x="2256688" y="2684234"/>
                </a:lnTo>
                <a:lnTo>
                  <a:pt x="2330818" y="2662580"/>
                </a:lnTo>
                <a:lnTo>
                  <a:pt x="2380704" y="2642438"/>
                </a:lnTo>
                <a:lnTo>
                  <a:pt x="2476627" y="2589250"/>
                </a:lnTo>
                <a:lnTo>
                  <a:pt x="2517521" y="2559545"/>
                </a:lnTo>
                <a:lnTo>
                  <a:pt x="2555710" y="2527071"/>
                </a:lnTo>
                <a:lnTo>
                  <a:pt x="2591117" y="2492044"/>
                </a:lnTo>
                <a:lnTo>
                  <a:pt x="2623616" y="2454630"/>
                </a:lnTo>
                <a:lnTo>
                  <a:pt x="2653131" y="2415019"/>
                </a:lnTo>
                <a:lnTo>
                  <a:pt x="2679547" y="2373401"/>
                </a:lnTo>
                <a:lnTo>
                  <a:pt x="2702763" y="2329967"/>
                </a:lnTo>
                <a:lnTo>
                  <a:pt x="2722676" y="2284895"/>
                </a:lnTo>
                <a:lnTo>
                  <a:pt x="2739199" y="2238387"/>
                </a:lnTo>
                <a:lnTo>
                  <a:pt x="2752229" y="2190610"/>
                </a:lnTo>
                <a:lnTo>
                  <a:pt x="2761653" y="2141753"/>
                </a:lnTo>
                <a:lnTo>
                  <a:pt x="2767393" y="2092020"/>
                </a:lnTo>
                <a:lnTo>
                  <a:pt x="2769324" y="2041588"/>
                </a:lnTo>
                <a:close/>
              </a:path>
              <a:path w="3583304" h="3683000">
                <a:moveTo>
                  <a:pt x="3583013" y="3276600"/>
                </a:moveTo>
                <a:lnTo>
                  <a:pt x="3580790" y="3225800"/>
                </a:lnTo>
                <a:lnTo>
                  <a:pt x="3568369" y="3175000"/>
                </a:lnTo>
                <a:lnTo>
                  <a:pt x="3546094" y="3124200"/>
                </a:lnTo>
                <a:lnTo>
                  <a:pt x="3514344" y="3086100"/>
                </a:lnTo>
                <a:lnTo>
                  <a:pt x="3514661" y="3086100"/>
                </a:lnTo>
                <a:lnTo>
                  <a:pt x="3453663" y="3025140"/>
                </a:lnTo>
                <a:lnTo>
                  <a:pt x="3453663" y="3263900"/>
                </a:lnTo>
                <a:lnTo>
                  <a:pt x="3446665" y="3302000"/>
                </a:lnTo>
                <a:lnTo>
                  <a:pt x="3422561" y="3340100"/>
                </a:lnTo>
                <a:lnTo>
                  <a:pt x="3420922" y="3340100"/>
                </a:lnTo>
                <a:lnTo>
                  <a:pt x="3382403" y="3365500"/>
                </a:lnTo>
                <a:lnTo>
                  <a:pt x="3338690" y="3378200"/>
                </a:lnTo>
                <a:lnTo>
                  <a:pt x="3295040" y="3365500"/>
                </a:lnTo>
                <a:lnTo>
                  <a:pt x="3256711" y="3340100"/>
                </a:lnTo>
                <a:lnTo>
                  <a:pt x="3218561" y="3302000"/>
                </a:lnTo>
                <a:lnTo>
                  <a:pt x="2760738" y="2844800"/>
                </a:lnTo>
                <a:lnTo>
                  <a:pt x="2722575" y="2806700"/>
                </a:lnTo>
                <a:lnTo>
                  <a:pt x="2636240" y="2720492"/>
                </a:lnTo>
                <a:lnTo>
                  <a:pt x="2636240" y="2908300"/>
                </a:lnTo>
                <a:lnTo>
                  <a:pt x="2636240" y="3352800"/>
                </a:lnTo>
                <a:lnTo>
                  <a:pt x="2632443" y="3390900"/>
                </a:lnTo>
                <a:lnTo>
                  <a:pt x="2621292" y="3429000"/>
                </a:lnTo>
                <a:lnTo>
                  <a:pt x="2603195" y="3467100"/>
                </a:lnTo>
                <a:lnTo>
                  <a:pt x="2548445" y="3517900"/>
                </a:lnTo>
                <a:lnTo>
                  <a:pt x="2514358" y="3543300"/>
                </a:lnTo>
                <a:lnTo>
                  <a:pt x="2477389" y="3543300"/>
                </a:lnTo>
                <a:lnTo>
                  <a:pt x="2438603" y="3556000"/>
                </a:lnTo>
                <a:lnTo>
                  <a:pt x="329412" y="3556000"/>
                </a:lnTo>
                <a:lnTo>
                  <a:pt x="290677" y="3543300"/>
                </a:lnTo>
                <a:lnTo>
                  <a:pt x="253822" y="3543300"/>
                </a:lnTo>
                <a:lnTo>
                  <a:pt x="219849" y="3517900"/>
                </a:lnTo>
                <a:lnTo>
                  <a:pt x="189776" y="3492500"/>
                </a:lnTo>
                <a:lnTo>
                  <a:pt x="146888" y="3429000"/>
                </a:lnTo>
                <a:lnTo>
                  <a:pt x="135623" y="3390900"/>
                </a:lnTo>
                <a:lnTo>
                  <a:pt x="131762" y="3352800"/>
                </a:lnTo>
                <a:lnTo>
                  <a:pt x="131762" y="457200"/>
                </a:lnTo>
                <a:lnTo>
                  <a:pt x="135623" y="419100"/>
                </a:lnTo>
                <a:lnTo>
                  <a:pt x="146888" y="381000"/>
                </a:lnTo>
                <a:lnTo>
                  <a:pt x="165087" y="342900"/>
                </a:lnTo>
                <a:lnTo>
                  <a:pt x="219849" y="292100"/>
                </a:lnTo>
                <a:lnTo>
                  <a:pt x="253822" y="266700"/>
                </a:lnTo>
                <a:lnTo>
                  <a:pt x="290677" y="266700"/>
                </a:lnTo>
                <a:lnTo>
                  <a:pt x="329412" y="254000"/>
                </a:lnTo>
                <a:lnTo>
                  <a:pt x="922667" y="254000"/>
                </a:lnTo>
                <a:lnTo>
                  <a:pt x="922667" y="393700"/>
                </a:lnTo>
                <a:lnTo>
                  <a:pt x="303771" y="393700"/>
                </a:lnTo>
                <a:lnTo>
                  <a:pt x="282829" y="406400"/>
                </a:lnTo>
                <a:lnTo>
                  <a:pt x="268706" y="431800"/>
                </a:lnTo>
                <a:lnTo>
                  <a:pt x="263525" y="457200"/>
                </a:lnTo>
                <a:lnTo>
                  <a:pt x="263525" y="3352800"/>
                </a:lnTo>
                <a:lnTo>
                  <a:pt x="268706" y="3378200"/>
                </a:lnTo>
                <a:lnTo>
                  <a:pt x="282829" y="3403600"/>
                </a:lnTo>
                <a:lnTo>
                  <a:pt x="303771" y="3416300"/>
                </a:lnTo>
                <a:lnTo>
                  <a:pt x="2464244" y="3416300"/>
                </a:lnTo>
                <a:lnTo>
                  <a:pt x="2485186" y="3403600"/>
                </a:lnTo>
                <a:lnTo>
                  <a:pt x="2499309" y="3378200"/>
                </a:lnTo>
                <a:lnTo>
                  <a:pt x="2504478" y="3352800"/>
                </a:lnTo>
                <a:lnTo>
                  <a:pt x="2504478" y="3162300"/>
                </a:lnTo>
                <a:lnTo>
                  <a:pt x="2504478" y="2870200"/>
                </a:lnTo>
                <a:lnTo>
                  <a:pt x="2519769" y="2857500"/>
                </a:lnTo>
                <a:lnTo>
                  <a:pt x="2535047" y="2857500"/>
                </a:lnTo>
                <a:lnTo>
                  <a:pt x="2550210" y="2844800"/>
                </a:lnTo>
                <a:lnTo>
                  <a:pt x="2565120" y="2844800"/>
                </a:lnTo>
                <a:lnTo>
                  <a:pt x="2636240" y="2908300"/>
                </a:lnTo>
                <a:lnTo>
                  <a:pt x="2636240" y="2720492"/>
                </a:lnTo>
                <a:lnTo>
                  <a:pt x="2620835" y="2705100"/>
                </a:lnTo>
                <a:lnTo>
                  <a:pt x="2610751" y="2692400"/>
                </a:lnTo>
                <a:lnTo>
                  <a:pt x="2537917" y="2692400"/>
                </a:lnTo>
                <a:lnTo>
                  <a:pt x="2515298" y="2705100"/>
                </a:lnTo>
                <a:lnTo>
                  <a:pt x="2492146" y="2717800"/>
                </a:lnTo>
                <a:lnTo>
                  <a:pt x="2468448" y="2730500"/>
                </a:lnTo>
                <a:lnTo>
                  <a:pt x="2444178" y="2743200"/>
                </a:lnTo>
                <a:lnTo>
                  <a:pt x="2411399" y="2768600"/>
                </a:lnTo>
                <a:lnTo>
                  <a:pt x="2378951" y="2768600"/>
                </a:lnTo>
                <a:lnTo>
                  <a:pt x="2371547" y="2781300"/>
                </a:lnTo>
                <a:lnTo>
                  <a:pt x="2345182" y="2781300"/>
                </a:lnTo>
                <a:lnTo>
                  <a:pt x="2332393" y="2794000"/>
                </a:lnTo>
                <a:lnTo>
                  <a:pt x="2293721" y="2794000"/>
                </a:lnTo>
                <a:lnTo>
                  <a:pt x="2280920" y="2806700"/>
                </a:lnTo>
                <a:lnTo>
                  <a:pt x="2012810" y="2806700"/>
                </a:lnTo>
                <a:lnTo>
                  <a:pt x="1824634" y="2755900"/>
                </a:lnTo>
                <a:lnTo>
                  <a:pt x="1780197" y="2730500"/>
                </a:lnTo>
                <a:lnTo>
                  <a:pt x="1737042" y="2717800"/>
                </a:lnTo>
                <a:lnTo>
                  <a:pt x="1695310" y="2692400"/>
                </a:lnTo>
                <a:lnTo>
                  <a:pt x="1655089" y="2667000"/>
                </a:lnTo>
                <a:lnTo>
                  <a:pt x="1616519" y="2628900"/>
                </a:lnTo>
                <a:lnTo>
                  <a:pt x="1579727" y="2603500"/>
                </a:lnTo>
                <a:lnTo>
                  <a:pt x="1544815" y="2565400"/>
                </a:lnTo>
                <a:lnTo>
                  <a:pt x="1511909" y="2540000"/>
                </a:lnTo>
                <a:lnTo>
                  <a:pt x="1481124" y="2501900"/>
                </a:lnTo>
                <a:lnTo>
                  <a:pt x="1452600" y="2451100"/>
                </a:lnTo>
                <a:lnTo>
                  <a:pt x="1426451" y="2413000"/>
                </a:lnTo>
                <a:lnTo>
                  <a:pt x="1402981" y="2374900"/>
                </a:lnTo>
                <a:lnTo>
                  <a:pt x="1382458" y="2324100"/>
                </a:lnTo>
                <a:lnTo>
                  <a:pt x="1364856" y="2273300"/>
                </a:lnTo>
                <a:lnTo>
                  <a:pt x="1350200" y="2235200"/>
                </a:lnTo>
                <a:lnTo>
                  <a:pt x="1338465" y="2184400"/>
                </a:lnTo>
                <a:lnTo>
                  <a:pt x="1331861" y="2146300"/>
                </a:lnTo>
                <a:lnTo>
                  <a:pt x="1323797" y="2095500"/>
                </a:lnTo>
                <a:lnTo>
                  <a:pt x="1320863" y="2044700"/>
                </a:lnTo>
                <a:lnTo>
                  <a:pt x="1320863" y="1993900"/>
                </a:lnTo>
                <a:lnTo>
                  <a:pt x="1323797" y="1943100"/>
                </a:lnTo>
                <a:lnTo>
                  <a:pt x="1329664" y="1892300"/>
                </a:lnTo>
                <a:lnTo>
                  <a:pt x="1350200" y="1803400"/>
                </a:lnTo>
                <a:lnTo>
                  <a:pt x="1364856" y="1752600"/>
                </a:lnTo>
                <a:lnTo>
                  <a:pt x="1370723" y="1739900"/>
                </a:lnTo>
                <a:lnTo>
                  <a:pt x="1382458" y="1714500"/>
                </a:lnTo>
                <a:lnTo>
                  <a:pt x="1402981" y="1663700"/>
                </a:lnTo>
                <a:lnTo>
                  <a:pt x="1426451" y="1625600"/>
                </a:lnTo>
                <a:lnTo>
                  <a:pt x="1452600" y="1574800"/>
                </a:lnTo>
                <a:lnTo>
                  <a:pt x="1481124" y="1536700"/>
                </a:lnTo>
                <a:lnTo>
                  <a:pt x="1511909" y="1498600"/>
                </a:lnTo>
                <a:lnTo>
                  <a:pt x="1544815" y="1473200"/>
                </a:lnTo>
                <a:lnTo>
                  <a:pt x="1579727" y="1435100"/>
                </a:lnTo>
                <a:lnTo>
                  <a:pt x="1616519" y="1397000"/>
                </a:lnTo>
                <a:lnTo>
                  <a:pt x="1655089" y="1371600"/>
                </a:lnTo>
                <a:lnTo>
                  <a:pt x="1695310" y="1346200"/>
                </a:lnTo>
                <a:lnTo>
                  <a:pt x="1737042" y="1320800"/>
                </a:lnTo>
                <a:lnTo>
                  <a:pt x="1780197" y="1295400"/>
                </a:lnTo>
                <a:lnTo>
                  <a:pt x="1824634" y="1282700"/>
                </a:lnTo>
                <a:lnTo>
                  <a:pt x="1964448" y="1244600"/>
                </a:lnTo>
                <a:lnTo>
                  <a:pt x="2012810" y="1231900"/>
                </a:lnTo>
                <a:lnTo>
                  <a:pt x="2230793" y="1231900"/>
                </a:lnTo>
                <a:lnTo>
                  <a:pt x="2277008" y="1244600"/>
                </a:lnTo>
                <a:lnTo>
                  <a:pt x="2323223" y="1244600"/>
                </a:lnTo>
                <a:lnTo>
                  <a:pt x="2343543" y="1257300"/>
                </a:lnTo>
                <a:lnTo>
                  <a:pt x="2363876" y="1257300"/>
                </a:lnTo>
                <a:lnTo>
                  <a:pt x="2386482" y="1270000"/>
                </a:lnTo>
                <a:lnTo>
                  <a:pt x="2415654" y="1282700"/>
                </a:lnTo>
                <a:lnTo>
                  <a:pt x="2459786" y="1308100"/>
                </a:lnTo>
                <a:lnTo>
                  <a:pt x="2502420" y="1320800"/>
                </a:lnTo>
                <a:lnTo>
                  <a:pt x="2543467" y="1346200"/>
                </a:lnTo>
                <a:lnTo>
                  <a:pt x="2582811" y="1371600"/>
                </a:lnTo>
                <a:lnTo>
                  <a:pt x="2620391" y="1409700"/>
                </a:lnTo>
                <a:lnTo>
                  <a:pt x="2656090" y="1435100"/>
                </a:lnTo>
                <a:lnTo>
                  <a:pt x="2689822" y="1473200"/>
                </a:lnTo>
                <a:lnTo>
                  <a:pt x="2721483" y="1511300"/>
                </a:lnTo>
                <a:lnTo>
                  <a:pt x="2751010" y="1536700"/>
                </a:lnTo>
                <a:lnTo>
                  <a:pt x="2778277" y="1587500"/>
                </a:lnTo>
                <a:lnTo>
                  <a:pt x="2803207" y="1625600"/>
                </a:lnTo>
                <a:lnTo>
                  <a:pt x="2825712" y="1663700"/>
                </a:lnTo>
                <a:lnTo>
                  <a:pt x="2845689" y="1714500"/>
                </a:lnTo>
                <a:lnTo>
                  <a:pt x="2862948" y="1752600"/>
                </a:lnTo>
                <a:lnTo>
                  <a:pt x="2877350" y="1803400"/>
                </a:lnTo>
                <a:lnTo>
                  <a:pt x="2888907" y="1841500"/>
                </a:lnTo>
                <a:lnTo>
                  <a:pt x="2897619" y="1892300"/>
                </a:lnTo>
                <a:lnTo>
                  <a:pt x="2903461" y="1943100"/>
                </a:lnTo>
                <a:lnTo>
                  <a:pt x="2906471" y="1981200"/>
                </a:lnTo>
                <a:lnTo>
                  <a:pt x="2906623" y="2032000"/>
                </a:lnTo>
                <a:lnTo>
                  <a:pt x="2903918" y="2082800"/>
                </a:lnTo>
                <a:lnTo>
                  <a:pt x="2898368" y="2133600"/>
                </a:lnTo>
                <a:lnTo>
                  <a:pt x="2889974" y="2171700"/>
                </a:lnTo>
                <a:lnTo>
                  <a:pt x="2878721" y="2222500"/>
                </a:lnTo>
                <a:lnTo>
                  <a:pt x="2864612" y="2273300"/>
                </a:lnTo>
                <a:lnTo>
                  <a:pt x="2847657" y="2311400"/>
                </a:lnTo>
                <a:lnTo>
                  <a:pt x="2844203" y="2324100"/>
                </a:lnTo>
                <a:lnTo>
                  <a:pt x="2840698" y="2336800"/>
                </a:lnTo>
                <a:lnTo>
                  <a:pt x="2837053" y="2336800"/>
                </a:lnTo>
                <a:lnTo>
                  <a:pt x="2833230" y="2349500"/>
                </a:lnTo>
                <a:lnTo>
                  <a:pt x="2820136" y="2374900"/>
                </a:lnTo>
                <a:lnTo>
                  <a:pt x="2805912" y="2400300"/>
                </a:lnTo>
                <a:lnTo>
                  <a:pt x="2790507" y="2438400"/>
                </a:lnTo>
                <a:lnTo>
                  <a:pt x="2773908" y="2463800"/>
                </a:lnTo>
                <a:lnTo>
                  <a:pt x="2765145" y="2476500"/>
                </a:lnTo>
                <a:lnTo>
                  <a:pt x="2763786" y="2501900"/>
                </a:lnTo>
                <a:lnTo>
                  <a:pt x="2769616" y="2527300"/>
                </a:lnTo>
                <a:lnTo>
                  <a:pt x="2782430" y="2540000"/>
                </a:lnTo>
                <a:lnTo>
                  <a:pt x="2914853" y="2679700"/>
                </a:lnTo>
                <a:lnTo>
                  <a:pt x="3416668" y="3175000"/>
                </a:lnTo>
                <a:lnTo>
                  <a:pt x="3443630" y="3213100"/>
                </a:lnTo>
                <a:lnTo>
                  <a:pt x="3453663" y="3263900"/>
                </a:lnTo>
                <a:lnTo>
                  <a:pt x="3453663" y="3025140"/>
                </a:lnTo>
                <a:lnTo>
                  <a:pt x="3031858" y="2603500"/>
                </a:lnTo>
                <a:lnTo>
                  <a:pt x="3031858" y="1282700"/>
                </a:lnTo>
                <a:lnTo>
                  <a:pt x="3031858" y="457200"/>
                </a:lnTo>
                <a:lnTo>
                  <a:pt x="3027756" y="406400"/>
                </a:lnTo>
                <a:lnTo>
                  <a:pt x="3015691" y="355600"/>
                </a:lnTo>
                <a:lnTo>
                  <a:pt x="2996044" y="304800"/>
                </a:lnTo>
                <a:lnTo>
                  <a:pt x="2969183" y="266700"/>
                </a:lnTo>
                <a:lnTo>
                  <a:pt x="2957957" y="254000"/>
                </a:lnTo>
                <a:lnTo>
                  <a:pt x="2935503" y="228600"/>
                </a:lnTo>
                <a:lnTo>
                  <a:pt x="2895841" y="190500"/>
                </a:lnTo>
                <a:lnTo>
                  <a:pt x="2851810" y="165100"/>
                </a:lnTo>
                <a:lnTo>
                  <a:pt x="2804312" y="139700"/>
                </a:lnTo>
                <a:lnTo>
                  <a:pt x="2754223" y="127000"/>
                </a:lnTo>
                <a:lnTo>
                  <a:pt x="2636570" y="127000"/>
                </a:lnTo>
                <a:lnTo>
                  <a:pt x="2636570" y="457200"/>
                </a:lnTo>
                <a:lnTo>
                  <a:pt x="2636570" y="1282700"/>
                </a:lnTo>
                <a:lnTo>
                  <a:pt x="2600845" y="1257300"/>
                </a:lnTo>
                <a:lnTo>
                  <a:pt x="2570365" y="1244600"/>
                </a:lnTo>
                <a:lnTo>
                  <a:pt x="2554401" y="1231900"/>
                </a:lnTo>
                <a:lnTo>
                  <a:pt x="2538044" y="1219200"/>
                </a:lnTo>
                <a:lnTo>
                  <a:pt x="2521369" y="1206500"/>
                </a:lnTo>
                <a:lnTo>
                  <a:pt x="2504478" y="1206500"/>
                </a:lnTo>
                <a:lnTo>
                  <a:pt x="2504478" y="1117600"/>
                </a:lnTo>
                <a:lnTo>
                  <a:pt x="2504478" y="977900"/>
                </a:lnTo>
                <a:lnTo>
                  <a:pt x="2504478" y="850900"/>
                </a:lnTo>
                <a:lnTo>
                  <a:pt x="2504478" y="812800"/>
                </a:lnTo>
                <a:lnTo>
                  <a:pt x="2504478" y="457200"/>
                </a:lnTo>
                <a:lnTo>
                  <a:pt x="2499309" y="431800"/>
                </a:lnTo>
                <a:lnTo>
                  <a:pt x="2485186" y="406400"/>
                </a:lnTo>
                <a:lnTo>
                  <a:pt x="2464244" y="393700"/>
                </a:lnTo>
                <a:lnTo>
                  <a:pt x="2241283" y="393700"/>
                </a:lnTo>
                <a:lnTo>
                  <a:pt x="2241283" y="914400"/>
                </a:lnTo>
                <a:lnTo>
                  <a:pt x="2236051" y="939800"/>
                </a:lnTo>
                <a:lnTo>
                  <a:pt x="2221827" y="965200"/>
                </a:lnTo>
                <a:lnTo>
                  <a:pt x="2200770" y="977900"/>
                </a:lnTo>
                <a:lnTo>
                  <a:pt x="1647698" y="977900"/>
                </a:lnTo>
                <a:lnTo>
                  <a:pt x="1647698" y="1181100"/>
                </a:lnTo>
                <a:lnTo>
                  <a:pt x="1646428" y="1193800"/>
                </a:lnTo>
                <a:lnTo>
                  <a:pt x="1642732" y="1206500"/>
                </a:lnTo>
                <a:lnTo>
                  <a:pt x="1636776" y="1219200"/>
                </a:lnTo>
                <a:lnTo>
                  <a:pt x="1628686" y="1231900"/>
                </a:lnTo>
                <a:lnTo>
                  <a:pt x="1618602" y="1231900"/>
                </a:lnTo>
                <a:lnTo>
                  <a:pt x="1607261" y="1244600"/>
                </a:lnTo>
                <a:lnTo>
                  <a:pt x="1291615" y="1244600"/>
                </a:lnTo>
                <a:lnTo>
                  <a:pt x="1270558" y="1231900"/>
                </a:lnTo>
                <a:lnTo>
                  <a:pt x="1263434" y="1219200"/>
                </a:lnTo>
                <a:lnTo>
                  <a:pt x="1256322" y="1206500"/>
                </a:lnTo>
                <a:lnTo>
                  <a:pt x="1251089" y="1181100"/>
                </a:lnTo>
                <a:lnTo>
                  <a:pt x="1256322" y="1155700"/>
                </a:lnTo>
                <a:lnTo>
                  <a:pt x="1270558" y="1130300"/>
                </a:lnTo>
                <a:lnTo>
                  <a:pt x="1291615" y="1117600"/>
                </a:lnTo>
                <a:lnTo>
                  <a:pt x="1607261" y="1117600"/>
                </a:lnTo>
                <a:lnTo>
                  <a:pt x="1618602" y="1130300"/>
                </a:lnTo>
                <a:lnTo>
                  <a:pt x="1628686" y="1130300"/>
                </a:lnTo>
                <a:lnTo>
                  <a:pt x="1636776" y="1143000"/>
                </a:lnTo>
                <a:lnTo>
                  <a:pt x="1642732" y="1155700"/>
                </a:lnTo>
                <a:lnTo>
                  <a:pt x="1646428" y="1168400"/>
                </a:lnTo>
                <a:lnTo>
                  <a:pt x="1647698" y="1181100"/>
                </a:lnTo>
                <a:lnTo>
                  <a:pt x="1647698" y="977900"/>
                </a:lnTo>
                <a:lnTo>
                  <a:pt x="1291615" y="977900"/>
                </a:lnTo>
                <a:lnTo>
                  <a:pt x="1270558" y="965200"/>
                </a:lnTo>
                <a:lnTo>
                  <a:pt x="1256322" y="939800"/>
                </a:lnTo>
                <a:lnTo>
                  <a:pt x="1251089" y="914400"/>
                </a:lnTo>
                <a:lnTo>
                  <a:pt x="1256322" y="889000"/>
                </a:lnTo>
                <a:lnTo>
                  <a:pt x="1270558" y="863600"/>
                </a:lnTo>
                <a:lnTo>
                  <a:pt x="1291615" y="850900"/>
                </a:lnTo>
                <a:lnTo>
                  <a:pt x="2200770" y="850900"/>
                </a:lnTo>
                <a:lnTo>
                  <a:pt x="2221827" y="863600"/>
                </a:lnTo>
                <a:lnTo>
                  <a:pt x="2236051" y="889000"/>
                </a:lnTo>
                <a:lnTo>
                  <a:pt x="2241283" y="914400"/>
                </a:lnTo>
                <a:lnTo>
                  <a:pt x="2241283" y="393700"/>
                </a:lnTo>
                <a:lnTo>
                  <a:pt x="1846656" y="393700"/>
                </a:lnTo>
                <a:lnTo>
                  <a:pt x="1846656" y="317500"/>
                </a:lnTo>
                <a:lnTo>
                  <a:pt x="1851964" y="292100"/>
                </a:lnTo>
                <a:lnTo>
                  <a:pt x="1866074" y="279400"/>
                </a:lnTo>
                <a:lnTo>
                  <a:pt x="1886940" y="266700"/>
                </a:lnTo>
                <a:lnTo>
                  <a:pt x="1912531" y="254000"/>
                </a:lnTo>
                <a:lnTo>
                  <a:pt x="2439911" y="254000"/>
                </a:lnTo>
                <a:lnTo>
                  <a:pt x="2478595" y="266700"/>
                </a:lnTo>
                <a:lnTo>
                  <a:pt x="2515298" y="266700"/>
                </a:lnTo>
                <a:lnTo>
                  <a:pt x="2549055" y="292100"/>
                </a:lnTo>
                <a:lnTo>
                  <a:pt x="2578887" y="317500"/>
                </a:lnTo>
                <a:lnTo>
                  <a:pt x="2621623" y="381000"/>
                </a:lnTo>
                <a:lnTo>
                  <a:pt x="2632773" y="419100"/>
                </a:lnTo>
                <a:lnTo>
                  <a:pt x="2636570" y="457200"/>
                </a:lnTo>
                <a:lnTo>
                  <a:pt x="2636570" y="127000"/>
                </a:lnTo>
                <a:lnTo>
                  <a:pt x="2032165" y="127000"/>
                </a:lnTo>
                <a:lnTo>
                  <a:pt x="2019795" y="101600"/>
                </a:lnTo>
                <a:lnTo>
                  <a:pt x="2003526" y="76200"/>
                </a:lnTo>
                <a:lnTo>
                  <a:pt x="1983638" y="50800"/>
                </a:lnTo>
                <a:lnTo>
                  <a:pt x="1960384" y="25400"/>
                </a:lnTo>
                <a:lnTo>
                  <a:pt x="1934273" y="12700"/>
                </a:lnTo>
                <a:lnTo>
                  <a:pt x="1906346" y="0"/>
                </a:lnTo>
                <a:lnTo>
                  <a:pt x="1870583" y="0"/>
                </a:lnTo>
                <a:lnTo>
                  <a:pt x="1870583" y="127000"/>
                </a:lnTo>
                <a:lnTo>
                  <a:pt x="1854187" y="139700"/>
                </a:lnTo>
                <a:lnTo>
                  <a:pt x="1827314" y="139700"/>
                </a:lnTo>
                <a:lnTo>
                  <a:pt x="1823046" y="152400"/>
                </a:lnTo>
                <a:lnTo>
                  <a:pt x="1808632" y="152400"/>
                </a:lnTo>
                <a:lnTo>
                  <a:pt x="1803031" y="165100"/>
                </a:lnTo>
                <a:lnTo>
                  <a:pt x="1792224" y="165100"/>
                </a:lnTo>
                <a:lnTo>
                  <a:pt x="1786991" y="177800"/>
                </a:lnTo>
                <a:lnTo>
                  <a:pt x="1773224" y="190500"/>
                </a:lnTo>
                <a:lnTo>
                  <a:pt x="1762213" y="190500"/>
                </a:lnTo>
                <a:lnTo>
                  <a:pt x="1756956" y="203200"/>
                </a:lnTo>
                <a:lnTo>
                  <a:pt x="1751926" y="203200"/>
                </a:lnTo>
                <a:lnTo>
                  <a:pt x="1747342" y="215900"/>
                </a:lnTo>
                <a:lnTo>
                  <a:pt x="1743735" y="215900"/>
                </a:lnTo>
                <a:lnTo>
                  <a:pt x="1740776" y="228600"/>
                </a:lnTo>
                <a:lnTo>
                  <a:pt x="1736598" y="241300"/>
                </a:lnTo>
                <a:lnTo>
                  <a:pt x="1732876" y="241300"/>
                </a:lnTo>
                <a:lnTo>
                  <a:pt x="1729574" y="254000"/>
                </a:lnTo>
                <a:lnTo>
                  <a:pt x="1726692" y="266700"/>
                </a:lnTo>
                <a:lnTo>
                  <a:pt x="1723415" y="266700"/>
                </a:lnTo>
                <a:lnTo>
                  <a:pt x="1722424" y="279400"/>
                </a:lnTo>
                <a:lnTo>
                  <a:pt x="1719897" y="279400"/>
                </a:lnTo>
                <a:lnTo>
                  <a:pt x="1717713" y="292100"/>
                </a:lnTo>
                <a:lnTo>
                  <a:pt x="1715833" y="292100"/>
                </a:lnTo>
                <a:lnTo>
                  <a:pt x="1714233" y="304800"/>
                </a:lnTo>
                <a:lnTo>
                  <a:pt x="1714233" y="457200"/>
                </a:lnTo>
                <a:lnTo>
                  <a:pt x="1065949" y="457200"/>
                </a:lnTo>
                <a:lnTo>
                  <a:pt x="1065949" y="876300"/>
                </a:lnTo>
                <a:lnTo>
                  <a:pt x="1064958" y="881799"/>
                </a:lnTo>
                <a:lnTo>
                  <a:pt x="1064958" y="1803400"/>
                </a:lnTo>
                <a:lnTo>
                  <a:pt x="1061123" y="1828800"/>
                </a:lnTo>
                <a:lnTo>
                  <a:pt x="1048207" y="1854200"/>
                </a:lnTo>
                <a:lnTo>
                  <a:pt x="988885" y="1913356"/>
                </a:lnTo>
                <a:lnTo>
                  <a:pt x="988885" y="2755900"/>
                </a:lnTo>
                <a:lnTo>
                  <a:pt x="988885" y="3086100"/>
                </a:lnTo>
                <a:lnTo>
                  <a:pt x="983513" y="3111500"/>
                </a:lnTo>
                <a:lnTo>
                  <a:pt x="969289" y="3136900"/>
                </a:lnTo>
                <a:lnTo>
                  <a:pt x="948321" y="3149600"/>
                </a:lnTo>
                <a:lnTo>
                  <a:pt x="922667" y="3162300"/>
                </a:lnTo>
                <a:lnTo>
                  <a:pt x="593267" y="3162300"/>
                </a:lnTo>
                <a:lnTo>
                  <a:pt x="567613" y="3149600"/>
                </a:lnTo>
                <a:lnTo>
                  <a:pt x="546684" y="3136900"/>
                </a:lnTo>
                <a:lnTo>
                  <a:pt x="532561" y="3111500"/>
                </a:lnTo>
                <a:lnTo>
                  <a:pt x="527380" y="3086100"/>
                </a:lnTo>
                <a:lnTo>
                  <a:pt x="527380" y="2755900"/>
                </a:lnTo>
                <a:lnTo>
                  <a:pt x="528650" y="2743200"/>
                </a:lnTo>
                <a:lnTo>
                  <a:pt x="532384" y="2730500"/>
                </a:lnTo>
                <a:lnTo>
                  <a:pt x="538441" y="2730500"/>
                </a:lnTo>
                <a:lnTo>
                  <a:pt x="546722" y="2717800"/>
                </a:lnTo>
                <a:lnTo>
                  <a:pt x="556666" y="2705100"/>
                </a:lnTo>
                <a:lnTo>
                  <a:pt x="568020" y="2705100"/>
                </a:lnTo>
                <a:lnTo>
                  <a:pt x="580364" y="2692400"/>
                </a:lnTo>
                <a:lnTo>
                  <a:pt x="935710" y="2692400"/>
                </a:lnTo>
                <a:lnTo>
                  <a:pt x="948067" y="2705100"/>
                </a:lnTo>
                <a:lnTo>
                  <a:pt x="959446" y="2705100"/>
                </a:lnTo>
                <a:lnTo>
                  <a:pt x="969543" y="2717800"/>
                </a:lnTo>
                <a:lnTo>
                  <a:pt x="977823" y="2730500"/>
                </a:lnTo>
                <a:lnTo>
                  <a:pt x="983881" y="2730500"/>
                </a:lnTo>
                <a:lnTo>
                  <a:pt x="987615" y="2743200"/>
                </a:lnTo>
                <a:lnTo>
                  <a:pt x="988885" y="2755900"/>
                </a:lnTo>
                <a:lnTo>
                  <a:pt x="988885" y="1913356"/>
                </a:lnTo>
                <a:lnTo>
                  <a:pt x="767969" y="2133600"/>
                </a:lnTo>
                <a:lnTo>
                  <a:pt x="746086" y="2146300"/>
                </a:lnTo>
                <a:lnTo>
                  <a:pt x="696429" y="2146300"/>
                </a:lnTo>
                <a:lnTo>
                  <a:pt x="674547" y="2133600"/>
                </a:lnTo>
                <a:lnTo>
                  <a:pt x="534924" y="1993900"/>
                </a:lnTo>
                <a:lnTo>
                  <a:pt x="520357" y="1968500"/>
                </a:lnTo>
                <a:lnTo>
                  <a:pt x="515543" y="1943100"/>
                </a:lnTo>
                <a:lnTo>
                  <a:pt x="520496" y="1917700"/>
                </a:lnTo>
                <a:lnTo>
                  <a:pt x="535241" y="1892300"/>
                </a:lnTo>
                <a:lnTo>
                  <a:pt x="557174" y="1879600"/>
                </a:lnTo>
                <a:lnTo>
                  <a:pt x="607060" y="1879600"/>
                </a:lnTo>
                <a:lnTo>
                  <a:pt x="628992" y="1892300"/>
                </a:lnTo>
                <a:lnTo>
                  <a:pt x="722071" y="1993900"/>
                </a:lnTo>
                <a:lnTo>
                  <a:pt x="832307" y="1879600"/>
                </a:lnTo>
                <a:lnTo>
                  <a:pt x="954786" y="1752600"/>
                </a:lnTo>
                <a:lnTo>
                  <a:pt x="954468" y="1752600"/>
                </a:lnTo>
                <a:lnTo>
                  <a:pt x="976261" y="1739900"/>
                </a:lnTo>
                <a:lnTo>
                  <a:pt x="1024521" y="1739900"/>
                </a:lnTo>
                <a:lnTo>
                  <a:pt x="1045578" y="1752600"/>
                </a:lnTo>
                <a:lnTo>
                  <a:pt x="1059776" y="1778000"/>
                </a:lnTo>
                <a:lnTo>
                  <a:pt x="1064958" y="1803400"/>
                </a:lnTo>
                <a:lnTo>
                  <a:pt x="1064958" y="881799"/>
                </a:lnTo>
                <a:lnTo>
                  <a:pt x="1061364" y="901700"/>
                </a:lnTo>
                <a:lnTo>
                  <a:pt x="1047216" y="927100"/>
                </a:lnTo>
                <a:lnTo>
                  <a:pt x="767969" y="1206500"/>
                </a:lnTo>
                <a:lnTo>
                  <a:pt x="746086" y="1219200"/>
                </a:lnTo>
                <a:lnTo>
                  <a:pt x="696429" y="1219200"/>
                </a:lnTo>
                <a:lnTo>
                  <a:pt x="674547" y="1206500"/>
                </a:lnTo>
                <a:lnTo>
                  <a:pt x="534924" y="1066800"/>
                </a:lnTo>
                <a:lnTo>
                  <a:pt x="520357" y="1041400"/>
                </a:lnTo>
                <a:lnTo>
                  <a:pt x="515543" y="1016000"/>
                </a:lnTo>
                <a:lnTo>
                  <a:pt x="520496" y="990600"/>
                </a:lnTo>
                <a:lnTo>
                  <a:pt x="535241" y="977900"/>
                </a:lnTo>
                <a:lnTo>
                  <a:pt x="557174" y="952500"/>
                </a:lnTo>
                <a:lnTo>
                  <a:pt x="607060" y="952500"/>
                </a:lnTo>
                <a:lnTo>
                  <a:pt x="628992" y="977900"/>
                </a:lnTo>
                <a:lnTo>
                  <a:pt x="722071" y="1066800"/>
                </a:lnTo>
                <a:lnTo>
                  <a:pt x="837946" y="952500"/>
                </a:lnTo>
                <a:lnTo>
                  <a:pt x="953808" y="838200"/>
                </a:lnTo>
                <a:lnTo>
                  <a:pt x="975626" y="825500"/>
                </a:lnTo>
                <a:lnTo>
                  <a:pt x="1000315" y="812800"/>
                </a:lnTo>
                <a:lnTo>
                  <a:pt x="1024928" y="825500"/>
                </a:lnTo>
                <a:lnTo>
                  <a:pt x="1046568" y="838200"/>
                </a:lnTo>
                <a:lnTo>
                  <a:pt x="1061008" y="850900"/>
                </a:lnTo>
                <a:lnTo>
                  <a:pt x="1065949" y="876300"/>
                </a:lnTo>
                <a:lnTo>
                  <a:pt x="1065949" y="457200"/>
                </a:lnTo>
                <a:lnTo>
                  <a:pt x="1054760" y="457200"/>
                </a:lnTo>
                <a:lnTo>
                  <a:pt x="1054760" y="254000"/>
                </a:lnTo>
                <a:lnTo>
                  <a:pt x="1054760" y="190500"/>
                </a:lnTo>
                <a:lnTo>
                  <a:pt x="1060119" y="165100"/>
                </a:lnTo>
                <a:lnTo>
                  <a:pt x="1074305" y="139700"/>
                </a:lnTo>
                <a:lnTo>
                  <a:pt x="1095184" y="127000"/>
                </a:lnTo>
                <a:lnTo>
                  <a:pt x="1870583" y="127000"/>
                </a:lnTo>
                <a:lnTo>
                  <a:pt x="1870583" y="0"/>
                </a:lnTo>
                <a:lnTo>
                  <a:pt x="1060983" y="0"/>
                </a:lnTo>
                <a:lnTo>
                  <a:pt x="1033157" y="12700"/>
                </a:lnTo>
                <a:lnTo>
                  <a:pt x="983805" y="50800"/>
                </a:lnTo>
                <a:lnTo>
                  <a:pt x="947496" y="101600"/>
                </a:lnTo>
                <a:lnTo>
                  <a:pt x="935126" y="127000"/>
                </a:lnTo>
                <a:lnTo>
                  <a:pt x="277634" y="127000"/>
                </a:lnTo>
                <a:lnTo>
                  <a:pt x="227558" y="139700"/>
                </a:lnTo>
                <a:lnTo>
                  <a:pt x="180047" y="165100"/>
                </a:lnTo>
                <a:lnTo>
                  <a:pt x="136017" y="190500"/>
                </a:lnTo>
                <a:lnTo>
                  <a:pt x="96367" y="228600"/>
                </a:lnTo>
                <a:lnTo>
                  <a:pt x="62687" y="266700"/>
                </a:lnTo>
                <a:lnTo>
                  <a:pt x="35826" y="304800"/>
                </a:lnTo>
                <a:lnTo>
                  <a:pt x="16179" y="355600"/>
                </a:lnTo>
                <a:lnTo>
                  <a:pt x="4102" y="406400"/>
                </a:lnTo>
                <a:lnTo>
                  <a:pt x="0" y="457200"/>
                </a:lnTo>
                <a:lnTo>
                  <a:pt x="0" y="3352800"/>
                </a:lnTo>
                <a:lnTo>
                  <a:pt x="4102" y="3403600"/>
                </a:lnTo>
                <a:lnTo>
                  <a:pt x="16179" y="3454400"/>
                </a:lnTo>
                <a:lnTo>
                  <a:pt x="35826" y="3505200"/>
                </a:lnTo>
                <a:lnTo>
                  <a:pt x="62687" y="3543300"/>
                </a:lnTo>
                <a:lnTo>
                  <a:pt x="96367" y="3581400"/>
                </a:lnTo>
                <a:lnTo>
                  <a:pt x="136017" y="3619500"/>
                </a:lnTo>
                <a:lnTo>
                  <a:pt x="180047" y="3644900"/>
                </a:lnTo>
                <a:lnTo>
                  <a:pt x="227558" y="3670300"/>
                </a:lnTo>
                <a:lnTo>
                  <a:pt x="277634" y="3683000"/>
                </a:lnTo>
                <a:lnTo>
                  <a:pt x="2754223" y="3683000"/>
                </a:lnTo>
                <a:lnTo>
                  <a:pt x="2804312" y="3670300"/>
                </a:lnTo>
                <a:lnTo>
                  <a:pt x="2851810" y="3644900"/>
                </a:lnTo>
                <a:lnTo>
                  <a:pt x="2895841" y="3619500"/>
                </a:lnTo>
                <a:lnTo>
                  <a:pt x="2935503" y="3581400"/>
                </a:lnTo>
                <a:lnTo>
                  <a:pt x="2957957" y="3556000"/>
                </a:lnTo>
                <a:lnTo>
                  <a:pt x="2969183" y="3543300"/>
                </a:lnTo>
                <a:lnTo>
                  <a:pt x="2996044" y="3505200"/>
                </a:lnTo>
                <a:lnTo>
                  <a:pt x="3015691" y="3454400"/>
                </a:lnTo>
                <a:lnTo>
                  <a:pt x="3027756" y="3403600"/>
                </a:lnTo>
                <a:lnTo>
                  <a:pt x="3031858" y="3352800"/>
                </a:lnTo>
                <a:lnTo>
                  <a:pt x="3031858" y="3302000"/>
                </a:lnTo>
                <a:lnTo>
                  <a:pt x="3164281" y="3441700"/>
                </a:lnTo>
                <a:lnTo>
                  <a:pt x="3205353" y="3467100"/>
                </a:lnTo>
                <a:lnTo>
                  <a:pt x="3251238" y="3492500"/>
                </a:lnTo>
                <a:lnTo>
                  <a:pt x="3300336" y="3505200"/>
                </a:lnTo>
                <a:lnTo>
                  <a:pt x="3351085" y="3505200"/>
                </a:lnTo>
                <a:lnTo>
                  <a:pt x="3401911" y="3492500"/>
                </a:lnTo>
                <a:lnTo>
                  <a:pt x="3450018" y="3479800"/>
                </a:lnTo>
                <a:lnTo>
                  <a:pt x="3492500" y="3441700"/>
                </a:lnTo>
                <a:lnTo>
                  <a:pt x="3528199" y="3416300"/>
                </a:lnTo>
                <a:lnTo>
                  <a:pt x="3549015" y="3378200"/>
                </a:lnTo>
                <a:lnTo>
                  <a:pt x="3555962" y="3365500"/>
                </a:lnTo>
                <a:lnTo>
                  <a:pt x="3574643" y="3327400"/>
                </a:lnTo>
                <a:lnTo>
                  <a:pt x="3583013" y="3276600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3895" y="14184157"/>
            <a:ext cx="1779101" cy="2020616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840977" y="14160932"/>
            <a:ext cx="1825625" cy="2073275"/>
          </a:xfrm>
          <a:custGeom>
            <a:avLst/>
            <a:gdLst/>
            <a:ahLst/>
            <a:cxnLst/>
            <a:rect l="l" t="t" r="r" b="b"/>
            <a:pathLst>
              <a:path w="1825625" h="2073275">
                <a:moveTo>
                  <a:pt x="655066" y="39916"/>
                </a:moveTo>
                <a:lnTo>
                  <a:pt x="648449" y="39916"/>
                </a:lnTo>
                <a:lnTo>
                  <a:pt x="441096" y="154292"/>
                </a:lnTo>
                <a:lnTo>
                  <a:pt x="530415" y="90741"/>
                </a:lnTo>
                <a:lnTo>
                  <a:pt x="532193" y="90741"/>
                </a:lnTo>
                <a:lnTo>
                  <a:pt x="530364" y="78041"/>
                </a:lnTo>
                <a:lnTo>
                  <a:pt x="523595" y="78041"/>
                </a:lnTo>
                <a:lnTo>
                  <a:pt x="523265" y="78244"/>
                </a:lnTo>
                <a:lnTo>
                  <a:pt x="523201" y="78041"/>
                </a:lnTo>
                <a:lnTo>
                  <a:pt x="520954" y="79641"/>
                </a:lnTo>
                <a:lnTo>
                  <a:pt x="397764" y="154292"/>
                </a:lnTo>
                <a:lnTo>
                  <a:pt x="394677" y="154292"/>
                </a:lnTo>
                <a:lnTo>
                  <a:pt x="393636" y="166992"/>
                </a:lnTo>
                <a:lnTo>
                  <a:pt x="398411" y="166992"/>
                </a:lnTo>
                <a:lnTo>
                  <a:pt x="291452" y="243243"/>
                </a:lnTo>
                <a:lnTo>
                  <a:pt x="290652" y="243243"/>
                </a:lnTo>
                <a:lnTo>
                  <a:pt x="294335" y="255955"/>
                </a:lnTo>
                <a:lnTo>
                  <a:pt x="298107" y="255955"/>
                </a:lnTo>
                <a:lnTo>
                  <a:pt x="432155" y="179705"/>
                </a:lnTo>
                <a:lnTo>
                  <a:pt x="230860" y="306781"/>
                </a:lnTo>
                <a:lnTo>
                  <a:pt x="227088" y="306781"/>
                </a:lnTo>
                <a:lnTo>
                  <a:pt x="230657" y="319493"/>
                </a:lnTo>
                <a:lnTo>
                  <a:pt x="237477" y="319493"/>
                </a:lnTo>
                <a:lnTo>
                  <a:pt x="237718" y="319316"/>
                </a:lnTo>
                <a:lnTo>
                  <a:pt x="237769" y="319493"/>
                </a:lnTo>
                <a:lnTo>
                  <a:pt x="255041" y="307924"/>
                </a:lnTo>
                <a:lnTo>
                  <a:pt x="313639" y="268655"/>
                </a:lnTo>
                <a:lnTo>
                  <a:pt x="446417" y="179705"/>
                </a:lnTo>
                <a:lnTo>
                  <a:pt x="465378" y="166992"/>
                </a:lnTo>
                <a:lnTo>
                  <a:pt x="484352" y="154292"/>
                </a:lnTo>
                <a:lnTo>
                  <a:pt x="655066" y="39916"/>
                </a:lnTo>
                <a:close/>
              </a:path>
              <a:path w="1825625" h="2073275">
                <a:moveTo>
                  <a:pt x="1150531" y="1996986"/>
                </a:moveTo>
                <a:lnTo>
                  <a:pt x="1146657" y="1984273"/>
                </a:lnTo>
                <a:lnTo>
                  <a:pt x="1140396" y="1984273"/>
                </a:lnTo>
                <a:lnTo>
                  <a:pt x="1057744" y="2035111"/>
                </a:lnTo>
                <a:lnTo>
                  <a:pt x="1071956" y="2009698"/>
                </a:lnTo>
                <a:lnTo>
                  <a:pt x="1061859" y="2009698"/>
                </a:lnTo>
                <a:lnTo>
                  <a:pt x="1023302" y="2022398"/>
                </a:lnTo>
                <a:lnTo>
                  <a:pt x="1036421" y="2009698"/>
                </a:lnTo>
                <a:lnTo>
                  <a:pt x="1038059" y="2009698"/>
                </a:lnTo>
                <a:lnTo>
                  <a:pt x="1037805" y="1996986"/>
                </a:lnTo>
                <a:lnTo>
                  <a:pt x="1027963" y="1996986"/>
                </a:lnTo>
                <a:lnTo>
                  <a:pt x="987412" y="2022398"/>
                </a:lnTo>
                <a:lnTo>
                  <a:pt x="1002068" y="1996986"/>
                </a:lnTo>
                <a:lnTo>
                  <a:pt x="997648" y="1996986"/>
                </a:lnTo>
                <a:lnTo>
                  <a:pt x="994473" y="1984273"/>
                </a:lnTo>
                <a:lnTo>
                  <a:pt x="991933" y="1996986"/>
                </a:lnTo>
                <a:lnTo>
                  <a:pt x="982040" y="1996986"/>
                </a:lnTo>
                <a:lnTo>
                  <a:pt x="978166" y="1984273"/>
                </a:lnTo>
                <a:lnTo>
                  <a:pt x="971804" y="1984273"/>
                </a:lnTo>
                <a:lnTo>
                  <a:pt x="933538" y="2009698"/>
                </a:lnTo>
                <a:lnTo>
                  <a:pt x="948296" y="1984273"/>
                </a:lnTo>
                <a:lnTo>
                  <a:pt x="940790" y="1984273"/>
                </a:lnTo>
                <a:lnTo>
                  <a:pt x="908431" y="1996986"/>
                </a:lnTo>
                <a:lnTo>
                  <a:pt x="921359" y="1984273"/>
                </a:lnTo>
                <a:lnTo>
                  <a:pt x="917435" y="1971573"/>
                </a:lnTo>
                <a:lnTo>
                  <a:pt x="911313" y="1971573"/>
                </a:lnTo>
                <a:lnTo>
                  <a:pt x="870813" y="1996986"/>
                </a:lnTo>
                <a:lnTo>
                  <a:pt x="885469" y="1971573"/>
                </a:lnTo>
                <a:lnTo>
                  <a:pt x="875334" y="1971573"/>
                </a:lnTo>
                <a:lnTo>
                  <a:pt x="835621" y="1996986"/>
                </a:lnTo>
                <a:lnTo>
                  <a:pt x="850290" y="1971573"/>
                </a:lnTo>
                <a:lnTo>
                  <a:pt x="849985" y="1971573"/>
                </a:lnTo>
                <a:lnTo>
                  <a:pt x="847953" y="1958860"/>
                </a:lnTo>
                <a:lnTo>
                  <a:pt x="840193" y="1958860"/>
                </a:lnTo>
                <a:lnTo>
                  <a:pt x="802919" y="1984273"/>
                </a:lnTo>
                <a:lnTo>
                  <a:pt x="815949" y="1971573"/>
                </a:lnTo>
                <a:lnTo>
                  <a:pt x="817676" y="1958860"/>
                </a:lnTo>
                <a:lnTo>
                  <a:pt x="810133" y="1958860"/>
                </a:lnTo>
                <a:lnTo>
                  <a:pt x="789406" y="1971573"/>
                </a:lnTo>
                <a:lnTo>
                  <a:pt x="796264" y="1958860"/>
                </a:lnTo>
                <a:lnTo>
                  <a:pt x="794626" y="1958860"/>
                </a:lnTo>
                <a:lnTo>
                  <a:pt x="792683" y="1946148"/>
                </a:lnTo>
                <a:lnTo>
                  <a:pt x="789101" y="1946148"/>
                </a:lnTo>
                <a:lnTo>
                  <a:pt x="786371" y="1958860"/>
                </a:lnTo>
                <a:lnTo>
                  <a:pt x="754316" y="1971573"/>
                </a:lnTo>
                <a:lnTo>
                  <a:pt x="767981" y="1958860"/>
                </a:lnTo>
                <a:lnTo>
                  <a:pt x="767981" y="1946148"/>
                </a:lnTo>
                <a:lnTo>
                  <a:pt x="760628" y="1946148"/>
                </a:lnTo>
                <a:lnTo>
                  <a:pt x="742480" y="1958860"/>
                </a:lnTo>
                <a:lnTo>
                  <a:pt x="747598" y="1946148"/>
                </a:lnTo>
                <a:lnTo>
                  <a:pt x="727976" y="1946148"/>
                </a:lnTo>
                <a:lnTo>
                  <a:pt x="724090" y="1933448"/>
                </a:lnTo>
                <a:lnTo>
                  <a:pt x="717727" y="1933448"/>
                </a:lnTo>
                <a:lnTo>
                  <a:pt x="678218" y="1958860"/>
                </a:lnTo>
                <a:lnTo>
                  <a:pt x="692937" y="1933448"/>
                </a:lnTo>
                <a:lnTo>
                  <a:pt x="682840" y="1933448"/>
                </a:lnTo>
                <a:lnTo>
                  <a:pt x="646061" y="1958860"/>
                </a:lnTo>
                <a:lnTo>
                  <a:pt x="660781" y="1933448"/>
                </a:lnTo>
                <a:lnTo>
                  <a:pt x="658545" y="1933448"/>
                </a:lnTo>
                <a:lnTo>
                  <a:pt x="656551" y="1920735"/>
                </a:lnTo>
                <a:lnTo>
                  <a:pt x="653275" y="1920735"/>
                </a:lnTo>
                <a:lnTo>
                  <a:pt x="639102" y="1930019"/>
                </a:lnTo>
                <a:lnTo>
                  <a:pt x="636270" y="1920735"/>
                </a:lnTo>
                <a:lnTo>
                  <a:pt x="629958" y="1920735"/>
                </a:lnTo>
                <a:lnTo>
                  <a:pt x="614070" y="1928609"/>
                </a:lnTo>
                <a:lnTo>
                  <a:pt x="615403" y="1920735"/>
                </a:lnTo>
                <a:lnTo>
                  <a:pt x="608139" y="1920735"/>
                </a:lnTo>
                <a:lnTo>
                  <a:pt x="566737" y="1946148"/>
                </a:lnTo>
                <a:lnTo>
                  <a:pt x="574128" y="1933448"/>
                </a:lnTo>
                <a:lnTo>
                  <a:pt x="581507" y="1920735"/>
                </a:lnTo>
                <a:lnTo>
                  <a:pt x="581202" y="1920735"/>
                </a:lnTo>
                <a:lnTo>
                  <a:pt x="579221" y="1908022"/>
                </a:lnTo>
                <a:lnTo>
                  <a:pt x="573951" y="1908022"/>
                </a:lnTo>
                <a:lnTo>
                  <a:pt x="558914" y="1915998"/>
                </a:lnTo>
                <a:lnTo>
                  <a:pt x="559041" y="1908022"/>
                </a:lnTo>
                <a:lnTo>
                  <a:pt x="551637" y="1908022"/>
                </a:lnTo>
                <a:lnTo>
                  <a:pt x="520369" y="1920735"/>
                </a:lnTo>
                <a:lnTo>
                  <a:pt x="530707" y="1908022"/>
                </a:lnTo>
                <a:lnTo>
                  <a:pt x="528866" y="1908022"/>
                </a:lnTo>
                <a:lnTo>
                  <a:pt x="525437" y="1895322"/>
                </a:lnTo>
                <a:lnTo>
                  <a:pt x="522757" y="1908022"/>
                </a:lnTo>
                <a:lnTo>
                  <a:pt x="484289" y="1920735"/>
                </a:lnTo>
                <a:lnTo>
                  <a:pt x="497408" y="1908022"/>
                </a:lnTo>
                <a:lnTo>
                  <a:pt x="499046" y="1908022"/>
                </a:lnTo>
                <a:lnTo>
                  <a:pt x="498754" y="1895322"/>
                </a:lnTo>
                <a:lnTo>
                  <a:pt x="491490" y="1895322"/>
                </a:lnTo>
                <a:lnTo>
                  <a:pt x="477139" y="1906612"/>
                </a:lnTo>
                <a:lnTo>
                  <a:pt x="479221" y="1895322"/>
                </a:lnTo>
                <a:lnTo>
                  <a:pt x="472160" y="1895322"/>
                </a:lnTo>
                <a:lnTo>
                  <a:pt x="432600" y="1908022"/>
                </a:lnTo>
                <a:lnTo>
                  <a:pt x="447255" y="1895322"/>
                </a:lnTo>
                <a:lnTo>
                  <a:pt x="447116" y="1895322"/>
                </a:lnTo>
                <a:lnTo>
                  <a:pt x="445071" y="1882609"/>
                </a:lnTo>
                <a:lnTo>
                  <a:pt x="439750" y="1882609"/>
                </a:lnTo>
                <a:lnTo>
                  <a:pt x="399796" y="1908022"/>
                </a:lnTo>
                <a:lnTo>
                  <a:pt x="414502" y="1882609"/>
                </a:lnTo>
                <a:lnTo>
                  <a:pt x="406996" y="1882609"/>
                </a:lnTo>
                <a:lnTo>
                  <a:pt x="368579" y="1895322"/>
                </a:lnTo>
                <a:lnTo>
                  <a:pt x="383146" y="1882609"/>
                </a:lnTo>
                <a:lnTo>
                  <a:pt x="382993" y="1882609"/>
                </a:lnTo>
                <a:lnTo>
                  <a:pt x="380961" y="1869897"/>
                </a:lnTo>
                <a:lnTo>
                  <a:pt x="373062" y="1869897"/>
                </a:lnTo>
                <a:lnTo>
                  <a:pt x="331063" y="1895322"/>
                </a:lnTo>
                <a:lnTo>
                  <a:pt x="338213" y="1882609"/>
                </a:lnTo>
                <a:lnTo>
                  <a:pt x="345376" y="1869897"/>
                </a:lnTo>
                <a:lnTo>
                  <a:pt x="322262" y="1869897"/>
                </a:lnTo>
                <a:lnTo>
                  <a:pt x="346964" y="1844484"/>
                </a:lnTo>
                <a:lnTo>
                  <a:pt x="339305" y="1844484"/>
                </a:lnTo>
                <a:lnTo>
                  <a:pt x="331063" y="1848421"/>
                </a:lnTo>
                <a:lnTo>
                  <a:pt x="349402" y="1831784"/>
                </a:lnTo>
                <a:lnTo>
                  <a:pt x="352285" y="1831784"/>
                </a:lnTo>
                <a:lnTo>
                  <a:pt x="348703" y="1819910"/>
                </a:lnTo>
                <a:lnTo>
                  <a:pt x="350342" y="1819071"/>
                </a:lnTo>
                <a:lnTo>
                  <a:pt x="348488" y="1811655"/>
                </a:lnTo>
                <a:lnTo>
                  <a:pt x="353872" y="1806359"/>
                </a:lnTo>
                <a:lnTo>
                  <a:pt x="347167" y="1806359"/>
                </a:lnTo>
                <a:lnTo>
                  <a:pt x="342887" y="1806359"/>
                </a:lnTo>
                <a:lnTo>
                  <a:pt x="334187" y="1806359"/>
                </a:lnTo>
                <a:lnTo>
                  <a:pt x="352780" y="1793659"/>
                </a:lnTo>
                <a:lnTo>
                  <a:pt x="355015" y="1793659"/>
                </a:lnTo>
                <a:lnTo>
                  <a:pt x="355219" y="1780946"/>
                </a:lnTo>
                <a:lnTo>
                  <a:pt x="338810" y="1780946"/>
                </a:lnTo>
                <a:lnTo>
                  <a:pt x="355358" y="1768233"/>
                </a:lnTo>
                <a:lnTo>
                  <a:pt x="355561" y="1768233"/>
                </a:lnTo>
                <a:lnTo>
                  <a:pt x="351688" y="1755533"/>
                </a:lnTo>
                <a:lnTo>
                  <a:pt x="348157" y="1755533"/>
                </a:lnTo>
                <a:lnTo>
                  <a:pt x="334187" y="1768233"/>
                </a:lnTo>
                <a:lnTo>
                  <a:pt x="350989" y="1742821"/>
                </a:lnTo>
                <a:lnTo>
                  <a:pt x="351243" y="1742821"/>
                </a:lnTo>
                <a:lnTo>
                  <a:pt x="349453" y="1731416"/>
                </a:lnTo>
                <a:lnTo>
                  <a:pt x="350786" y="1730108"/>
                </a:lnTo>
                <a:lnTo>
                  <a:pt x="350939" y="1717408"/>
                </a:lnTo>
                <a:lnTo>
                  <a:pt x="340804" y="1717408"/>
                </a:lnTo>
                <a:lnTo>
                  <a:pt x="323850" y="1730108"/>
                </a:lnTo>
                <a:lnTo>
                  <a:pt x="343484" y="1704695"/>
                </a:lnTo>
                <a:lnTo>
                  <a:pt x="343281" y="1704695"/>
                </a:lnTo>
                <a:lnTo>
                  <a:pt x="341299" y="1691982"/>
                </a:lnTo>
                <a:lnTo>
                  <a:pt x="337718" y="1691982"/>
                </a:lnTo>
                <a:lnTo>
                  <a:pt x="337820" y="1679282"/>
                </a:lnTo>
                <a:lnTo>
                  <a:pt x="330415" y="1679282"/>
                </a:lnTo>
                <a:lnTo>
                  <a:pt x="314312" y="1691982"/>
                </a:lnTo>
                <a:lnTo>
                  <a:pt x="314312" y="1768233"/>
                </a:lnTo>
                <a:lnTo>
                  <a:pt x="304228" y="1775841"/>
                </a:lnTo>
                <a:lnTo>
                  <a:pt x="305866" y="1768233"/>
                </a:lnTo>
                <a:lnTo>
                  <a:pt x="314312" y="1768233"/>
                </a:lnTo>
                <a:lnTo>
                  <a:pt x="314312" y="1691982"/>
                </a:lnTo>
                <a:lnTo>
                  <a:pt x="327380" y="1666570"/>
                </a:lnTo>
                <a:lnTo>
                  <a:pt x="327037" y="1666570"/>
                </a:lnTo>
                <a:lnTo>
                  <a:pt x="325043" y="1653857"/>
                </a:lnTo>
                <a:lnTo>
                  <a:pt x="322160" y="1653857"/>
                </a:lnTo>
                <a:lnTo>
                  <a:pt x="321589" y="1650199"/>
                </a:lnTo>
                <a:lnTo>
                  <a:pt x="321589" y="1654479"/>
                </a:lnTo>
                <a:lnTo>
                  <a:pt x="319087" y="1666570"/>
                </a:lnTo>
                <a:lnTo>
                  <a:pt x="311226" y="1666570"/>
                </a:lnTo>
                <a:lnTo>
                  <a:pt x="321589" y="1654479"/>
                </a:lnTo>
                <a:lnTo>
                  <a:pt x="321589" y="1650199"/>
                </a:lnTo>
                <a:lnTo>
                  <a:pt x="320179" y="1641157"/>
                </a:lnTo>
                <a:lnTo>
                  <a:pt x="314807" y="1641157"/>
                </a:lnTo>
                <a:lnTo>
                  <a:pt x="298602" y="1653857"/>
                </a:lnTo>
                <a:lnTo>
                  <a:pt x="311772" y="1641157"/>
                </a:lnTo>
                <a:lnTo>
                  <a:pt x="313563" y="1628444"/>
                </a:lnTo>
                <a:lnTo>
                  <a:pt x="290449" y="1628444"/>
                </a:lnTo>
                <a:lnTo>
                  <a:pt x="305015" y="1615732"/>
                </a:lnTo>
                <a:lnTo>
                  <a:pt x="302933" y="1603032"/>
                </a:lnTo>
                <a:lnTo>
                  <a:pt x="298996" y="1603032"/>
                </a:lnTo>
                <a:lnTo>
                  <a:pt x="297065" y="1590319"/>
                </a:lnTo>
                <a:lnTo>
                  <a:pt x="291642" y="1590319"/>
                </a:lnTo>
                <a:lnTo>
                  <a:pt x="274751" y="1603032"/>
                </a:lnTo>
                <a:lnTo>
                  <a:pt x="288213" y="1577619"/>
                </a:lnTo>
                <a:lnTo>
                  <a:pt x="281901" y="1577619"/>
                </a:lnTo>
                <a:lnTo>
                  <a:pt x="284086" y="1564906"/>
                </a:lnTo>
                <a:lnTo>
                  <a:pt x="267385" y="1564906"/>
                </a:lnTo>
                <a:lnTo>
                  <a:pt x="277279" y="1552194"/>
                </a:lnTo>
                <a:lnTo>
                  <a:pt x="273405" y="1552194"/>
                </a:lnTo>
                <a:lnTo>
                  <a:pt x="269976" y="1539494"/>
                </a:lnTo>
                <a:lnTo>
                  <a:pt x="250990" y="1552194"/>
                </a:lnTo>
                <a:lnTo>
                  <a:pt x="259143" y="1539494"/>
                </a:lnTo>
                <a:lnTo>
                  <a:pt x="267296" y="1526781"/>
                </a:lnTo>
                <a:lnTo>
                  <a:pt x="257200" y="1526781"/>
                </a:lnTo>
                <a:lnTo>
                  <a:pt x="243243" y="1539494"/>
                </a:lnTo>
                <a:lnTo>
                  <a:pt x="250723" y="1526781"/>
                </a:lnTo>
                <a:lnTo>
                  <a:pt x="258203" y="1514068"/>
                </a:lnTo>
                <a:lnTo>
                  <a:pt x="256006" y="1514068"/>
                </a:lnTo>
                <a:lnTo>
                  <a:pt x="253974" y="1501368"/>
                </a:lnTo>
                <a:lnTo>
                  <a:pt x="250698" y="1501368"/>
                </a:lnTo>
                <a:lnTo>
                  <a:pt x="233400" y="1514068"/>
                </a:lnTo>
                <a:lnTo>
                  <a:pt x="248754" y="1488655"/>
                </a:lnTo>
                <a:lnTo>
                  <a:pt x="242836" y="1488655"/>
                </a:lnTo>
                <a:lnTo>
                  <a:pt x="243039" y="1475943"/>
                </a:lnTo>
                <a:lnTo>
                  <a:pt x="236080" y="1475943"/>
                </a:lnTo>
                <a:lnTo>
                  <a:pt x="231508" y="1475943"/>
                </a:lnTo>
                <a:lnTo>
                  <a:pt x="220472" y="1475943"/>
                </a:lnTo>
                <a:lnTo>
                  <a:pt x="232448" y="1463243"/>
                </a:lnTo>
                <a:lnTo>
                  <a:pt x="234188" y="1463243"/>
                </a:lnTo>
                <a:lnTo>
                  <a:pt x="230212" y="1450530"/>
                </a:lnTo>
                <a:lnTo>
                  <a:pt x="226834" y="1450530"/>
                </a:lnTo>
                <a:lnTo>
                  <a:pt x="207746" y="1463243"/>
                </a:lnTo>
                <a:lnTo>
                  <a:pt x="222313" y="1450530"/>
                </a:lnTo>
                <a:lnTo>
                  <a:pt x="223951" y="1437817"/>
                </a:lnTo>
                <a:lnTo>
                  <a:pt x="216395" y="1437817"/>
                </a:lnTo>
                <a:lnTo>
                  <a:pt x="198462" y="1450530"/>
                </a:lnTo>
                <a:lnTo>
                  <a:pt x="206209" y="1437817"/>
                </a:lnTo>
                <a:lnTo>
                  <a:pt x="213969" y="1425117"/>
                </a:lnTo>
                <a:lnTo>
                  <a:pt x="213766" y="1425117"/>
                </a:lnTo>
                <a:lnTo>
                  <a:pt x="211721" y="1412405"/>
                </a:lnTo>
                <a:lnTo>
                  <a:pt x="206463" y="1412405"/>
                </a:lnTo>
                <a:lnTo>
                  <a:pt x="188315" y="1425117"/>
                </a:lnTo>
                <a:lnTo>
                  <a:pt x="202234" y="1399692"/>
                </a:lnTo>
                <a:lnTo>
                  <a:pt x="190449" y="1399692"/>
                </a:lnTo>
                <a:lnTo>
                  <a:pt x="197307" y="1386992"/>
                </a:lnTo>
                <a:lnTo>
                  <a:pt x="175945" y="1386992"/>
                </a:lnTo>
                <a:lnTo>
                  <a:pt x="188861" y="1374279"/>
                </a:lnTo>
                <a:lnTo>
                  <a:pt x="184785" y="1361567"/>
                </a:lnTo>
                <a:lnTo>
                  <a:pt x="182651" y="1361567"/>
                </a:lnTo>
                <a:lnTo>
                  <a:pt x="180657" y="1348867"/>
                </a:lnTo>
                <a:lnTo>
                  <a:pt x="175247" y="1348867"/>
                </a:lnTo>
                <a:lnTo>
                  <a:pt x="155714" y="1361567"/>
                </a:lnTo>
                <a:lnTo>
                  <a:pt x="172262" y="1336154"/>
                </a:lnTo>
                <a:lnTo>
                  <a:pt x="154368" y="1336154"/>
                </a:lnTo>
                <a:lnTo>
                  <a:pt x="164414" y="1323441"/>
                </a:lnTo>
                <a:lnTo>
                  <a:pt x="162471" y="1323441"/>
                </a:lnTo>
                <a:lnTo>
                  <a:pt x="160489" y="1310741"/>
                </a:lnTo>
                <a:lnTo>
                  <a:pt x="157060" y="1310741"/>
                </a:lnTo>
                <a:lnTo>
                  <a:pt x="138963" y="1323441"/>
                </a:lnTo>
                <a:lnTo>
                  <a:pt x="152831" y="1310741"/>
                </a:lnTo>
                <a:lnTo>
                  <a:pt x="154571" y="1298028"/>
                </a:lnTo>
                <a:lnTo>
                  <a:pt x="140855" y="1298028"/>
                </a:lnTo>
                <a:lnTo>
                  <a:pt x="148158" y="1285328"/>
                </a:lnTo>
                <a:lnTo>
                  <a:pt x="138214" y="1285328"/>
                </a:lnTo>
                <a:lnTo>
                  <a:pt x="119278" y="1298028"/>
                </a:lnTo>
                <a:lnTo>
                  <a:pt x="135877" y="1272616"/>
                </a:lnTo>
                <a:lnTo>
                  <a:pt x="137477" y="1272616"/>
                </a:lnTo>
                <a:lnTo>
                  <a:pt x="137223" y="1259903"/>
                </a:lnTo>
                <a:lnTo>
                  <a:pt x="127381" y="1259903"/>
                </a:lnTo>
                <a:lnTo>
                  <a:pt x="115798" y="1272616"/>
                </a:lnTo>
                <a:lnTo>
                  <a:pt x="129273" y="1247203"/>
                </a:lnTo>
                <a:lnTo>
                  <a:pt x="107657" y="1247203"/>
                </a:lnTo>
                <a:lnTo>
                  <a:pt x="121564" y="1234490"/>
                </a:lnTo>
                <a:lnTo>
                  <a:pt x="119481" y="1221778"/>
                </a:lnTo>
                <a:lnTo>
                  <a:pt x="116497" y="1221778"/>
                </a:lnTo>
                <a:lnTo>
                  <a:pt x="116649" y="1209078"/>
                </a:lnTo>
                <a:lnTo>
                  <a:pt x="109245" y="1209078"/>
                </a:lnTo>
                <a:lnTo>
                  <a:pt x="98209" y="1221778"/>
                </a:lnTo>
                <a:lnTo>
                  <a:pt x="104368" y="1209078"/>
                </a:lnTo>
                <a:lnTo>
                  <a:pt x="110540" y="1196365"/>
                </a:lnTo>
                <a:lnTo>
                  <a:pt x="100495" y="1196365"/>
                </a:lnTo>
                <a:lnTo>
                  <a:pt x="84594" y="1209078"/>
                </a:lnTo>
                <a:lnTo>
                  <a:pt x="102489" y="1183652"/>
                </a:lnTo>
                <a:lnTo>
                  <a:pt x="102285" y="1170952"/>
                </a:lnTo>
                <a:lnTo>
                  <a:pt x="92341" y="1170952"/>
                </a:lnTo>
                <a:lnTo>
                  <a:pt x="79121" y="1183652"/>
                </a:lnTo>
                <a:lnTo>
                  <a:pt x="95377" y="1158240"/>
                </a:lnTo>
                <a:lnTo>
                  <a:pt x="93294" y="1158240"/>
                </a:lnTo>
                <a:lnTo>
                  <a:pt x="91249" y="1145527"/>
                </a:lnTo>
                <a:lnTo>
                  <a:pt x="85331" y="1145527"/>
                </a:lnTo>
                <a:lnTo>
                  <a:pt x="74549" y="1158240"/>
                </a:lnTo>
                <a:lnTo>
                  <a:pt x="82410" y="1145527"/>
                </a:lnTo>
                <a:lnTo>
                  <a:pt x="90258" y="1132827"/>
                </a:lnTo>
                <a:lnTo>
                  <a:pt x="82854" y="1132827"/>
                </a:lnTo>
                <a:lnTo>
                  <a:pt x="64058" y="1145527"/>
                </a:lnTo>
                <a:lnTo>
                  <a:pt x="82207" y="1120114"/>
                </a:lnTo>
                <a:lnTo>
                  <a:pt x="83947" y="1107401"/>
                </a:lnTo>
                <a:lnTo>
                  <a:pt x="70929" y="1107401"/>
                </a:lnTo>
                <a:lnTo>
                  <a:pt x="79921" y="1094701"/>
                </a:lnTo>
                <a:lnTo>
                  <a:pt x="56159" y="1094701"/>
                </a:lnTo>
                <a:lnTo>
                  <a:pt x="73063" y="1081989"/>
                </a:lnTo>
                <a:lnTo>
                  <a:pt x="74904" y="1069276"/>
                </a:lnTo>
                <a:lnTo>
                  <a:pt x="50050" y="1069276"/>
                </a:lnTo>
                <a:lnTo>
                  <a:pt x="69189" y="1043863"/>
                </a:lnTo>
                <a:lnTo>
                  <a:pt x="45974" y="1043863"/>
                </a:lnTo>
                <a:lnTo>
                  <a:pt x="67144" y="1018451"/>
                </a:lnTo>
                <a:lnTo>
                  <a:pt x="53276" y="1018451"/>
                </a:lnTo>
                <a:lnTo>
                  <a:pt x="62280" y="1005738"/>
                </a:lnTo>
                <a:lnTo>
                  <a:pt x="62725" y="1005738"/>
                </a:lnTo>
                <a:lnTo>
                  <a:pt x="60731" y="993038"/>
                </a:lnTo>
                <a:lnTo>
                  <a:pt x="63017" y="993038"/>
                </a:lnTo>
                <a:lnTo>
                  <a:pt x="63220" y="980325"/>
                </a:lnTo>
                <a:lnTo>
                  <a:pt x="48006" y="980325"/>
                </a:lnTo>
                <a:lnTo>
                  <a:pt x="62026" y="967613"/>
                </a:lnTo>
                <a:lnTo>
                  <a:pt x="60236" y="967613"/>
                </a:lnTo>
                <a:lnTo>
                  <a:pt x="58635" y="957135"/>
                </a:lnTo>
                <a:lnTo>
                  <a:pt x="61036" y="954913"/>
                </a:lnTo>
                <a:lnTo>
                  <a:pt x="61226" y="942200"/>
                </a:lnTo>
                <a:lnTo>
                  <a:pt x="51092" y="942200"/>
                </a:lnTo>
                <a:lnTo>
                  <a:pt x="40703" y="954913"/>
                </a:lnTo>
                <a:lnTo>
                  <a:pt x="57848" y="929487"/>
                </a:lnTo>
                <a:lnTo>
                  <a:pt x="60032" y="929487"/>
                </a:lnTo>
                <a:lnTo>
                  <a:pt x="58204" y="917752"/>
                </a:lnTo>
                <a:lnTo>
                  <a:pt x="59397" y="916787"/>
                </a:lnTo>
                <a:lnTo>
                  <a:pt x="59791" y="904074"/>
                </a:lnTo>
                <a:lnTo>
                  <a:pt x="56654" y="904074"/>
                </a:lnTo>
                <a:lnTo>
                  <a:pt x="54876" y="896962"/>
                </a:lnTo>
                <a:lnTo>
                  <a:pt x="60185" y="891362"/>
                </a:lnTo>
                <a:lnTo>
                  <a:pt x="53479" y="891362"/>
                </a:lnTo>
                <a:lnTo>
                  <a:pt x="49504" y="891362"/>
                </a:lnTo>
                <a:lnTo>
                  <a:pt x="61036" y="878662"/>
                </a:lnTo>
                <a:lnTo>
                  <a:pt x="61328" y="878662"/>
                </a:lnTo>
                <a:lnTo>
                  <a:pt x="57454" y="865949"/>
                </a:lnTo>
                <a:lnTo>
                  <a:pt x="53924" y="865949"/>
                </a:lnTo>
                <a:lnTo>
                  <a:pt x="44183" y="878662"/>
                </a:lnTo>
                <a:lnTo>
                  <a:pt x="59842" y="853236"/>
                </a:lnTo>
                <a:lnTo>
                  <a:pt x="44132" y="853236"/>
                </a:lnTo>
                <a:lnTo>
                  <a:pt x="63119" y="840536"/>
                </a:lnTo>
                <a:lnTo>
                  <a:pt x="63271" y="827824"/>
                </a:lnTo>
                <a:lnTo>
                  <a:pt x="42100" y="827824"/>
                </a:lnTo>
                <a:lnTo>
                  <a:pt x="64960" y="802411"/>
                </a:lnTo>
                <a:lnTo>
                  <a:pt x="42443" y="802411"/>
                </a:lnTo>
                <a:lnTo>
                  <a:pt x="69430" y="776986"/>
                </a:lnTo>
                <a:lnTo>
                  <a:pt x="71666" y="776986"/>
                </a:lnTo>
                <a:lnTo>
                  <a:pt x="69684" y="764286"/>
                </a:lnTo>
                <a:lnTo>
                  <a:pt x="64262" y="764286"/>
                </a:lnTo>
                <a:lnTo>
                  <a:pt x="52082" y="776986"/>
                </a:lnTo>
                <a:lnTo>
                  <a:pt x="72961" y="751573"/>
                </a:lnTo>
                <a:lnTo>
                  <a:pt x="75450" y="751573"/>
                </a:lnTo>
                <a:lnTo>
                  <a:pt x="73723" y="740270"/>
                </a:lnTo>
                <a:lnTo>
                  <a:pt x="76644" y="738860"/>
                </a:lnTo>
                <a:lnTo>
                  <a:pt x="74650" y="730923"/>
                </a:lnTo>
                <a:lnTo>
                  <a:pt x="80124" y="726160"/>
                </a:lnTo>
                <a:lnTo>
                  <a:pt x="73456" y="726160"/>
                </a:lnTo>
                <a:lnTo>
                  <a:pt x="70281" y="726160"/>
                </a:lnTo>
                <a:lnTo>
                  <a:pt x="69189" y="726160"/>
                </a:lnTo>
                <a:lnTo>
                  <a:pt x="67856" y="727316"/>
                </a:lnTo>
                <a:lnTo>
                  <a:pt x="64020" y="729157"/>
                </a:lnTo>
                <a:lnTo>
                  <a:pt x="81711" y="713447"/>
                </a:lnTo>
                <a:lnTo>
                  <a:pt x="84734" y="713447"/>
                </a:lnTo>
                <a:lnTo>
                  <a:pt x="82854" y="700747"/>
                </a:lnTo>
                <a:lnTo>
                  <a:pt x="77279" y="700747"/>
                </a:lnTo>
                <a:lnTo>
                  <a:pt x="74345" y="703186"/>
                </a:lnTo>
                <a:lnTo>
                  <a:pt x="74041" y="702233"/>
                </a:lnTo>
                <a:lnTo>
                  <a:pt x="75641" y="700747"/>
                </a:lnTo>
                <a:lnTo>
                  <a:pt x="89319" y="688035"/>
                </a:lnTo>
                <a:lnTo>
                  <a:pt x="91605" y="688035"/>
                </a:lnTo>
                <a:lnTo>
                  <a:pt x="91846" y="675322"/>
                </a:lnTo>
                <a:lnTo>
                  <a:pt x="76885" y="675322"/>
                </a:lnTo>
                <a:lnTo>
                  <a:pt x="99098" y="662622"/>
                </a:lnTo>
                <a:lnTo>
                  <a:pt x="99453" y="649909"/>
                </a:lnTo>
                <a:lnTo>
                  <a:pt x="76987" y="649909"/>
                </a:lnTo>
                <a:lnTo>
                  <a:pt x="92671" y="637197"/>
                </a:lnTo>
                <a:lnTo>
                  <a:pt x="108343" y="624497"/>
                </a:lnTo>
                <a:lnTo>
                  <a:pt x="110934" y="624497"/>
                </a:lnTo>
                <a:lnTo>
                  <a:pt x="109042" y="611784"/>
                </a:lnTo>
                <a:lnTo>
                  <a:pt x="105943" y="611784"/>
                </a:lnTo>
                <a:lnTo>
                  <a:pt x="120878" y="599071"/>
                </a:lnTo>
                <a:lnTo>
                  <a:pt x="121272" y="586371"/>
                </a:lnTo>
                <a:lnTo>
                  <a:pt x="109537" y="586371"/>
                </a:lnTo>
                <a:lnTo>
                  <a:pt x="133248" y="560946"/>
                </a:lnTo>
                <a:lnTo>
                  <a:pt x="123456" y="560946"/>
                </a:lnTo>
                <a:lnTo>
                  <a:pt x="110172" y="568744"/>
                </a:lnTo>
                <a:lnTo>
                  <a:pt x="117678" y="561492"/>
                </a:lnTo>
                <a:lnTo>
                  <a:pt x="141198" y="548246"/>
                </a:lnTo>
                <a:lnTo>
                  <a:pt x="139293" y="540639"/>
                </a:lnTo>
                <a:lnTo>
                  <a:pt x="144576" y="535533"/>
                </a:lnTo>
                <a:lnTo>
                  <a:pt x="138023" y="535533"/>
                </a:lnTo>
                <a:lnTo>
                  <a:pt x="153924" y="522820"/>
                </a:lnTo>
                <a:lnTo>
                  <a:pt x="154520" y="522820"/>
                </a:lnTo>
                <a:lnTo>
                  <a:pt x="152679" y="510120"/>
                </a:lnTo>
                <a:lnTo>
                  <a:pt x="148577" y="510120"/>
                </a:lnTo>
                <a:lnTo>
                  <a:pt x="174853" y="484695"/>
                </a:lnTo>
                <a:lnTo>
                  <a:pt x="175298" y="484695"/>
                </a:lnTo>
                <a:lnTo>
                  <a:pt x="172135" y="474052"/>
                </a:lnTo>
                <a:lnTo>
                  <a:pt x="174663" y="471995"/>
                </a:lnTo>
                <a:lnTo>
                  <a:pt x="190207" y="459282"/>
                </a:lnTo>
                <a:lnTo>
                  <a:pt x="190804" y="459282"/>
                </a:lnTo>
                <a:lnTo>
                  <a:pt x="187121" y="446570"/>
                </a:lnTo>
                <a:lnTo>
                  <a:pt x="185877" y="446570"/>
                </a:lnTo>
                <a:lnTo>
                  <a:pt x="215506" y="421157"/>
                </a:lnTo>
                <a:lnTo>
                  <a:pt x="218084" y="421157"/>
                </a:lnTo>
                <a:lnTo>
                  <a:pt x="218579" y="408457"/>
                </a:lnTo>
                <a:lnTo>
                  <a:pt x="210007" y="408457"/>
                </a:lnTo>
                <a:lnTo>
                  <a:pt x="252285" y="370332"/>
                </a:lnTo>
                <a:lnTo>
                  <a:pt x="250939" y="370332"/>
                </a:lnTo>
                <a:lnTo>
                  <a:pt x="249504" y="360692"/>
                </a:lnTo>
                <a:lnTo>
                  <a:pt x="254863" y="357619"/>
                </a:lnTo>
                <a:lnTo>
                  <a:pt x="276936" y="344906"/>
                </a:lnTo>
                <a:lnTo>
                  <a:pt x="274828" y="336473"/>
                </a:lnTo>
                <a:lnTo>
                  <a:pt x="280162" y="332206"/>
                </a:lnTo>
                <a:lnTo>
                  <a:pt x="273748" y="332206"/>
                </a:lnTo>
                <a:lnTo>
                  <a:pt x="273507" y="332206"/>
                </a:lnTo>
                <a:lnTo>
                  <a:pt x="272707" y="332206"/>
                </a:lnTo>
                <a:lnTo>
                  <a:pt x="324053" y="294081"/>
                </a:lnTo>
                <a:lnTo>
                  <a:pt x="324802" y="294081"/>
                </a:lnTo>
                <a:lnTo>
                  <a:pt x="322961" y="281368"/>
                </a:lnTo>
                <a:lnTo>
                  <a:pt x="320916" y="281368"/>
                </a:lnTo>
                <a:lnTo>
                  <a:pt x="446811" y="192405"/>
                </a:lnTo>
                <a:lnTo>
                  <a:pt x="450392" y="192405"/>
                </a:lnTo>
                <a:lnTo>
                  <a:pt x="446760" y="179705"/>
                </a:lnTo>
                <a:lnTo>
                  <a:pt x="446417" y="179705"/>
                </a:lnTo>
                <a:lnTo>
                  <a:pt x="255041" y="307924"/>
                </a:lnTo>
                <a:lnTo>
                  <a:pt x="187820" y="357619"/>
                </a:lnTo>
                <a:lnTo>
                  <a:pt x="184238" y="357619"/>
                </a:lnTo>
                <a:lnTo>
                  <a:pt x="186080" y="370332"/>
                </a:lnTo>
                <a:lnTo>
                  <a:pt x="189204" y="370332"/>
                </a:lnTo>
                <a:lnTo>
                  <a:pt x="159893" y="395744"/>
                </a:lnTo>
                <a:lnTo>
                  <a:pt x="160985" y="395744"/>
                </a:lnTo>
                <a:lnTo>
                  <a:pt x="162826" y="408457"/>
                </a:lnTo>
                <a:lnTo>
                  <a:pt x="163563" y="408457"/>
                </a:lnTo>
                <a:lnTo>
                  <a:pt x="145821" y="421157"/>
                </a:lnTo>
                <a:lnTo>
                  <a:pt x="144132" y="421157"/>
                </a:lnTo>
                <a:lnTo>
                  <a:pt x="145973" y="433870"/>
                </a:lnTo>
                <a:lnTo>
                  <a:pt x="152679" y="433870"/>
                </a:lnTo>
                <a:lnTo>
                  <a:pt x="153111" y="433628"/>
                </a:lnTo>
                <a:lnTo>
                  <a:pt x="153174" y="433870"/>
                </a:lnTo>
                <a:lnTo>
                  <a:pt x="154457" y="432854"/>
                </a:lnTo>
                <a:lnTo>
                  <a:pt x="174752" y="421157"/>
                </a:lnTo>
                <a:lnTo>
                  <a:pt x="118389" y="459282"/>
                </a:lnTo>
                <a:lnTo>
                  <a:pt x="117843" y="459282"/>
                </a:lnTo>
                <a:lnTo>
                  <a:pt x="119735" y="471995"/>
                </a:lnTo>
                <a:lnTo>
                  <a:pt x="128181" y="471995"/>
                </a:lnTo>
                <a:lnTo>
                  <a:pt x="145973" y="459282"/>
                </a:lnTo>
                <a:lnTo>
                  <a:pt x="101587" y="497408"/>
                </a:lnTo>
                <a:lnTo>
                  <a:pt x="98463" y="497408"/>
                </a:lnTo>
                <a:lnTo>
                  <a:pt x="102209" y="510019"/>
                </a:lnTo>
                <a:lnTo>
                  <a:pt x="86525" y="522820"/>
                </a:lnTo>
                <a:lnTo>
                  <a:pt x="87769" y="522820"/>
                </a:lnTo>
                <a:lnTo>
                  <a:pt x="89611" y="535533"/>
                </a:lnTo>
                <a:lnTo>
                  <a:pt x="93230" y="535533"/>
                </a:lnTo>
                <a:lnTo>
                  <a:pt x="74803" y="548246"/>
                </a:lnTo>
                <a:lnTo>
                  <a:pt x="72263" y="560946"/>
                </a:lnTo>
                <a:lnTo>
                  <a:pt x="79273" y="560946"/>
                </a:lnTo>
                <a:lnTo>
                  <a:pt x="80606" y="560235"/>
                </a:lnTo>
                <a:lnTo>
                  <a:pt x="63766" y="573659"/>
                </a:lnTo>
                <a:lnTo>
                  <a:pt x="63169" y="573659"/>
                </a:lnTo>
                <a:lnTo>
                  <a:pt x="65011" y="586371"/>
                </a:lnTo>
                <a:lnTo>
                  <a:pt x="72796" y="586371"/>
                </a:lnTo>
                <a:lnTo>
                  <a:pt x="73926" y="585444"/>
                </a:lnTo>
                <a:lnTo>
                  <a:pt x="57505" y="599071"/>
                </a:lnTo>
                <a:lnTo>
                  <a:pt x="54419" y="599071"/>
                </a:lnTo>
                <a:lnTo>
                  <a:pt x="58204" y="611784"/>
                </a:lnTo>
                <a:lnTo>
                  <a:pt x="58420" y="611784"/>
                </a:lnTo>
                <a:lnTo>
                  <a:pt x="46570" y="624497"/>
                </a:lnTo>
                <a:lnTo>
                  <a:pt x="46075" y="624497"/>
                </a:lnTo>
                <a:lnTo>
                  <a:pt x="49898" y="637197"/>
                </a:lnTo>
                <a:lnTo>
                  <a:pt x="52984" y="637197"/>
                </a:lnTo>
                <a:lnTo>
                  <a:pt x="39268" y="649909"/>
                </a:lnTo>
                <a:lnTo>
                  <a:pt x="36830" y="649909"/>
                </a:lnTo>
                <a:lnTo>
                  <a:pt x="36474" y="662622"/>
                </a:lnTo>
                <a:lnTo>
                  <a:pt x="46723" y="662622"/>
                </a:lnTo>
                <a:lnTo>
                  <a:pt x="62369" y="649909"/>
                </a:lnTo>
                <a:lnTo>
                  <a:pt x="31013" y="688035"/>
                </a:lnTo>
                <a:lnTo>
                  <a:pt x="45173" y="688035"/>
                </a:lnTo>
                <a:lnTo>
                  <a:pt x="25349" y="713447"/>
                </a:lnTo>
                <a:lnTo>
                  <a:pt x="45580" y="713447"/>
                </a:lnTo>
                <a:lnTo>
                  <a:pt x="18237" y="738860"/>
                </a:lnTo>
                <a:lnTo>
                  <a:pt x="15709" y="738860"/>
                </a:lnTo>
                <a:lnTo>
                  <a:pt x="17487" y="750531"/>
                </a:lnTo>
                <a:lnTo>
                  <a:pt x="16306" y="751573"/>
                </a:lnTo>
                <a:lnTo>
                  <a:pt x="13716" y="751573"/>
                </a:lnTo>
                <a:lnTo>
                  <a:pt x="13271" y="764286"/>
                </a:lnTo>
                <a:lnTo>
                  <a:pt x="23558" y="764286"/>
                </a:lnTo>
                <a:lnTo>
                  <a:pt x="24333" y="763917"/>
                </a:lnTo>
                <a:lnTo>
                  <a:pt x="24447" y="764286"/>
                </a:lnTo>
                <a:lnTo>
                  <a:pt x="25501" y="763358"/>
                </a:lnTo>
                <a:lnTo>
                  <a:pt x="27774" y="762266"/>
                </a:lnTo>
                <a:lnTo>
                  <a:pt x="10883" y="776986"/>
                </a:lnTo>
                <a:lnTo>
                  <a:pt x="12420" y="776986"/>
                </a:lnTo>
                <a:lnTo>
                  <a:pt x="14312" y="789698"/>
                </a:lnTo>
                <a:lnTo>
                  <a:pt x="17945" y="789698"/>
                </a:lnTo>
                <a:lnTo>
                  <a:pt x="20777" y="776986"/>
                </a:lnTo>
                <a:lnTo>
                  <a:pt x="21818" y="776986"/>
                </a:lnTo>
                <a:lnTo>
                  <a:pt x="30213" y="776986"/>
                </a:lnTo>
                <a:lnTo>
                  <a:pt x="9398" y="802411"/>
                </a:lnTo>
                <a:lnTo>
                  <a:pt x="8851" y="802411"/>
                </a:lnTo>
                <a:lnTo>
                  <a:pt x="10782" y="815111"/>
                </a:lnTo>
                <a:lnTo>
                  <a:pt x="14312" y="815111"/>
                </a:lnTo>
                <a:lnTo>
                  <a:pt x="32651" y="802411"/>
                </a:lnTo>
                <a:lnTo>
                  <a:pt x="3530" y="827824"/>
                </a:lnTo>
                <a:lnTo>
                  <a:pt x="3429" y="840536"/>
                </a:lnTo>
                <a:lnTo>
                  <a:pt x="13512" y="840536"/>
                </a:lnTo>
                <a:lnTo>
                  <a:pt x="27139" y="827824"/>
                </a:lnTo>
                <a:lnTo>
                  <a:pt x="4279" y="853236"/>
                </a:lnTo>
                <a:lnTo>
                  <a:pt x="2133" y="853236"/>
                </a:lnTo>
                <a:lnTo>
                  <a:pt x="1993" y="865949"/>
                </a:lnTo>
                <a:lnTo>
                  <a:pt x="19875" y="865949"/>
                </a:lnTo>
                <a:lnTo>
                  <a:pt x="3175" y="878662"/>
                </a:lnTo>
                <a:lnTo>
                  <a:pt x="749" y="878662"/>
                </a:lnTo>
                <a:lnTo>
                  <a:pt x="2730" y="891362"/>
                </a:lnTo>
                <a:lnTo>
                  <a:pt x="9829" y="891362"/>
                </a:lnTo>
                <a:lnTo>
                  <a:pt x="2032" y="904074"/>
                </a:lnTo>
                <a:lnTo>
                  <a:pt x="1536" y="904074"/>
                </a:lnTo>
                <a:lnTo>
                  <a:pt x="3022" y="913777"/>
                </a:lnTo>
                <a:lnTo>
                  <a:pt x="292" y="916787"/>
                </a:lnTo>
                <a:lnTo>
                  <a:pt x="0" y="929487"/>
                </a:lnTo>
                <a:lnTo>
                  <a:pt x="939" y="929487"/>
                </a:lnTo>
                <a:lnTo>
                  <a:pt x="596" y="942200"/>
                </a:lnTo>
                <a:lnTo>
                  <a:pt x="5016" y="942200"/>
                </a:lnTo>
                <a:lnTo>
                  <a:pt x="6781" y="949236"/>
                </a:lnTo>
                <a:lnTo>
                  <a:pt x="1536" y="954913"/>
                </a:lnTo>
                <a:lnTo>
                  <a:pt x="8204" y="954913"/>
                </a:lnTo>
                <a:lnTo>
                  <a:pt x="12471" y="954913"/>
                </a:lnTo>
                <a:lnTo>
                  <a:pt x="21475" y="954913"/>
                </a:lnTo>
                <a:lnTo>
                  <a:pt x="4368" y="967613"/>
                </a:lnTo>
                <a:lnTo>
                  <a:pt x="2286" y="967613"/>
                </a:lnTo>
                <a:lnTo>
                  <a:pt x="2184" y="980325"/>
                </a:lnTo>
                <a:lnTo>
                  <a:pt x="17043" y="980325"/>
                </a:lnTo>
                <a:lnTo>
                  <a:pt x="5715" y="993038"/>
                </a:lnTo>
                <a:lnTo>
                  <a:pt x="5219" y="993038"/>
                </a:lnTo>
                <a:lnTo>
                  <a:pt x="7010" y="1004747"/>
                </a:lnTo>
                <a:lnTo>
                  <a:pt x="5918" y="1005738"/>
                </a:lnTo>
                <a:lnTo>
                  <a:pt x="5715" y="1018451"/>
                </a:lnTo>
                <a:lnTo>
                  <a:pt x="10388" y="1018451"/>
                </a:lnTo>
                <a:lnTo>
                  <a:pt x="8102" y="1031151"/>
                </a:lnTo>
                <a:lnTo>
                  <a:pt x="21526" y="1031151"/>
                </a:lnTo>
                <a:lnTo>
                  <a:pt x="12573" y="1043863"/>
                </a:lnTo>
                <a:lnTo>
                  <a:pt x="12128" y="1043863"/>
                </a:lnTo>
                <a:lnTo>
                  <a:pt x="14071" y="1056576"/>
                </a:lnTo>
                <a:lnTo>
                  <a:pt x="17589" y="1056576"/>
                </a:lnTo>
                <a:lnTo>
                  <a:pt x="34836" y="1043863"/>
                </a:lnTo>
                <a:lnTo>
                  <a:pt x="15557" y="1069276"/>
                </a:lnTo>
                <a:lnTo>
                  <a:pt x="13716" y="1069276"/>
                </a:lnTo>
                <a:lnTo>
                  <a:pt x="17741" y="1081989"/>
                </a:lnTo>
                <a:lnTo>
                  <a:pt x="23710" y="1081989"/>
                </a:lnTo>
                <a:lnTo>
                  <a:pt x="40309" y="1069276"/>
                </a:lnTo>
                <a:lnTo>
                  <a:pt x="19380" y="1094701"/>
                </a:lnTo>
                <a:lnTo>
                  <a:pt x="19532" y="1094701"/>
                </a:lnTo>
                <a:lnTo>
                  <a:pt x="23558" y="1107401"/>
                </a:lnTo>
                <a:lnTo>
                  <a:pt x="26885" y="1107401"/>
                </a:lnTo>
                <a:lnTo>
                  <a:pt x="43484" y="1094701"/>
                </a:lnTo>
                <a:lnTo>
                  <a:pt x="26593" y="1120114"/>
                </a:lnTo>
                <a:lnTo>
                  <a:pt x="28829" y="1120114"/>
                </a:lnTo>
                <a:lnTo>
                  <a:pt x="31140" y="1128941"/>
                </a:lnTo>
                <a:lnTo>
                  <a:pt x="28384" y="1132827"/>
                </a:lnTo>
                <a:lnTo>
                  <a:pt x="28181" y="1132827"/>
                </a:lnTo>
                <a:lnTo>
                  <a:pt x="32105" y="1145527"/>
                </a:lnTo>
                <a:lnTo>
                  <a:pt x="35585" y="1145527"/>
                </a:lnTo>
                <a:lnTo>
                  <a:pt x="54673" y="1132827"/>
                </a:lnTo>
                <a:lnTo>
                  <a:pt x="34785" y="1158240"/>
                </a:lnTo>
                <a:lnTo>
                  <a:pt x="36982" y="1158240"/>
                </a:lnTo>
                <a:lnTo>
                  <a:pt x="39014" y="1170952"/>
                </a:lnTo>
                <a:lnTo>
                  <a:pt x="44881" y="1170952"/>
                </a:lnTo>
                <a:lnTo>
                  <a:pt x="56959" y="1158240"/>
                </a:lnTo>
                <a:lnTo>
                  <a:pt x="41249" y="1183652"/>
                </a:lnTo>
                <a:lnTo>
                  <a:pt x="64363" y="1183652"/>
                </a:lnTo>
                <a:lnTo>
                  <a:pt x="48056" y="1196365"/>
                </a:lnTo>
                <a:lnTo>
                  <a:pt x="50203" y="1209078"/>
                </a:lnTo>
                <a:lnTo>
                  <a:pt x="58153" y="1209078"/>
                </a:lnTo>
                <a:lnTo>
                  <a:pt x="73456" y="1196365"/>
                </a:lnTo>
                <a:lnTo>
                  <a:pt x="55613" y="1221778"/>
                </a:lnTo>
                <a:lnTo>
                  <a:pt x="57797" y="1221778"/>
                </a:lnTo>
                <a:lnTo>
                  <a:pt x="59842" y="1234490"/>
                </a:lnTo>
                <a:lnTo>
                  <a:pt x="62077" y="1234490"/>
                </a:lnTo>
                <a:lnTo>
                  <a:pt x="62077" y="1247203"/>
                </a:lnTo>
                <a:lnTo>
                  <a:pt x="67945" y="1247203"/>
                </a:lnTo>
                <a:lnTo>
                  <a:pt x="67792" y="1259903"/>
                </a:lnTo>
                <a:lnTo>
                  <a:pt x="75196" y="1259903"/>
                </a:lnTo>
                <a:lnTo>
                  <a:pt x="89611" y="1247203"/>
                </a:lnTo>
                <a:lnTo>
                  <a:pt x="75692" y="1272616"/>
                </a:lnTo>
                <a:lnTo>
                  <a:pt x="96812" y="1272616"/>
                </a:lnTo>
                <a:lnTo>
                  <a:pt x="83350" y="1285328"/>
                </a:lnTo>
                <a:lnTo>
                  <a:pt x="85432" y="1298028"/>
                </a:lnTo>
                <a:lnTo>
                  <a:pt x="93433" y="1298028"/>
                </a:lnTo>
                <a:lnTo>
                  <a:pt x="110286" y="1285328"/>
                </a:lnTo>
                <a:lnTo>
                  <a:pt x="93687" y="1310741"/>
                </a:lnTo>
                <a:lnTo>
                  <a:pt x="92341" y="1310741"/>
                </a:lnTo>
                <a:lnTo>
                  <a:pt x="94386" y="1323441"/>
                </a:lnTo>
                <a:lnTo>
                  <a:pt x="99352" y="1323441"/>
                </a:lnTo>
                <a:lnTo>
                  <a:pt x="103276" y="1336154"/>
                </a:lnTo>
                <a:lnTo>
                  <a:pt x="106756" y="1336154"/>
                </a:lnTo>
                <a:lnTo>
                  <a:pt x="125742" y="1323441"/>
                </a:lnTo>
                <a:lnTo>
                  <a:pt x="111874" y="1336154"/>
                </a:lnTo>
                <a:lnTo>
                  <a:pt x="110134" y="1348867"/>
                </a:lnTo>
                <a:lnTo>
                  <a:pt x="127787" y="1348867"/>
                </a:lnTo>
                <a:lnTo>
                  <a:pt x="117792" y="1361567"/>
                </a:lnTo>
                <a:lnTo>
                  <a:pt x="145326" y="1361567"/>
                </a:lnTo>
                <a:lnTo>
                  <a:pt x="130416" y="1374279"/>
                </a:lnTo>
                <a:lnTo>
                  <a:pt x="128778" y="1386992"/>
                </a:lnTo>
                <a:lnTo>
                  <a:pt x="135191" y="1386992"/>
                </a:lnTo>
                <a:lnTo>
                  <a:pt x="135039" y="1399692"/>
                </a:lnTo>
                <a:lnTo>
                  <a:pt x="145173" y="1399692"/>
                </a:lnTo>
                <a:lnTo>
                  <a:pt x="156552" y="1386992"/>
                </a:lnTo>
                <a:lnTo>
                  <a:pt x="145529" y="1412405"/>
                </a:lnTo>
                <a:lnTo>
                  <a:pt x="157060" y="1412405"/>
                </a:lnTo>
                <a:lnTo>
                  <a:pt x="152336" y="1425117"/>
                </a:lnTo>
                <a:lnTo>
                  <a:pt x="175742" y="1425117"/>
                </a:lnTo>
                <a:lnTo>
                  <a:pt x="160134" y="1437817"/>
                </a:lnTo>
                <a:lnTo>
                  <a:pt x="160388" y="1450530"/>
                </a:lnTo>
                <a:lnTo>
                  <a:pt x="170281" y="1450530"/>
                </a:lnTo>
                <a:lnTo>
                  <a:pt x="185585" y="1437817"/>
                </a:lnTo>
                <a:lnTo>
                  <a:pt x="171767" y="1463243"/>
                </a:lnTo>
                <a:lnTo>
                  <a:pt x="172313" y="1463243"/>
                </a:lnTo>
                <a:lnTo>
                  <a:pt x="174307" y="1475943"/>
                </a:lnTo>
                <a:lnTo>
                  <a:pt x="177584" y="1475943"/>
                </a:lnTo>
                <a:lnTo>
                  <a:pt x="196723" y="1463243"/>
                </a:lnTo>
                <a:lnTo>
                  <a:pt x="180467" y="1488655"/>
                </a:lnTo>
                <a:lnTo>
                  <a:pt x="202984" y="1488655"/>
                </a:lnTo>
                <a:lnTo>
                  <a:pt x="190995" y="1501368"/>
                </a:lnTo>
                <a:lnTo>
                  <a:pt x="189268" y="1501368"/>
                </a:lnTo>
                <a:lnTo>
                  <a:pt x="193243" y="1514068"/>
                </a:lnTo>
                <a:lnTo>
                  <a:pt x="194779" y="1514068"/>
                </a:lnTo>
                <a:lnTo>
                  <a:pt x="198704" y="1526781"/>
                </a:lnTo>
                <a:lnTo>
                  <a:pt x="202184" y="1526781"/>
                </a:lnTo>
                <a:lnTo>
                  <a:pt x="219684" y="1514068"/>
                </a:lnTo>
                <a:lnTo>
                  <a:pt x="204317" y="1539494"/>
                </a:lnTo>
                <a:lnTo>
                  <a:pt x="211823" y="1539494"/>
                </a:lnTo>
                <a:lnTo>
                  <a:pt x="228333" y="1526781"/>
                </a:lnTo>
                <a:lnTo>
                  <a:pt x="215150" y="1552194"/>
                </a:lnTo>
                <a:lnTo>
                  <a:pt x="213512" y="1552194"/>
                </a:lnTo>
                <a:lnTo>
                  <a:pt x="215557" y="1564906"/>
                </a:lnTo>
                <a:lnTo>
                  <a:pt x="220865" y="1564906"/>
                </a:lnTo>
                <a:lnTo>
                  <a:pt x="239712" y="1552194"/>
                </a:lnTo>
                <a:lnTo>
                  <a:pt x="225094" y="1577619"/>
                </a:lnTo>
                <a:lnTo>
                  <a:pt x="240309" y="1577619"/>
                </a:lnTo>
                <a:lnTo>
                  <a:pt x="230416" y="1590319"/>
                </a:lnTo>
                <a:lnTo>
                  <a:pt x="232308" y="1590319"/>
                </a:lnTo>
                <a:lnTo>
                  <a:pt x="234289" y="1603032"/>
                </a:lnTo>
                <a:lnTo>
                  <a:pt x="236029" y="1603032"/>
                </a:lnTo>
                <a:lnTo>
                  <a:pt x="239903" y="1615732"/>
                </a:lnTo>
                <a:lnTo>
                  <a:pt x="243382" y="1615732"/>
                </a:lnTo>
                <a:lnTo>
                  <a:pt x="260286" y="1603032"/>
                </a:lnTo>
                <a:lnTo>
                  <a:pt x="246811" y="1615732"/>
                </a:lnTo>
                <a:lnTo>
                  <a:pt x="245071" y="1615732"/>
                </a:lnTo>
                <a:lnTo>
                  <a:pt x="245224" y="1628444"/>
                </a:lnTo>
                <a:lnTo>
                  <a:pt x="251244" y="1628444"/>
                </a:lnTo>
                <a:lnTo>
                  <a:pt x="251091" y="1641157"/>
                </a:lnTo>
                <a:lnTo>
                  <a:pt x="261226" y="1641157"/>
                </a:lnTo>
                <a:lnTo>
                  <a:pt x="274205" y="1628444"/>
                </a:lnTo>
                <a:lnTo>
                  <a:pt x="261480" y="1653857"/>
                </a:lnTo>
                <a:lnTo>
                  <a:pt x="261772" y="1653857"/>
                </a:lnTo>
                <a:lnTo>
                  <a:pt x="263766" y="1666570"/>
                </a:lnTo>
                <a:lnTo>
                  <a:pt x="267093" y="1666570"/>
                </a:lnTo>
                <a:lnTo>
                  <a:pt x="269722" y="1653857"/>
                </a:lnTo>
                <a:lnTo>
                  <a:pt x="283197" y="1653857"/>
                </a:lnTo>
                <a:lnTo>
                  <a:pt x="270078" y="1666570"/>
                </a:lnTo>
                <a:lnTo>
                  <a:pt x="268287" y="1666570"/>
                </a:lnTo>
                <a:lnTo>
                  <a:pt x="268439" y="1679282"/>
                </a:lnTo>
                <a:lnTo>
                  <a:pt x="277329" y="1679282"/>
                </a:lnTo>
                <a:lnTo>
                  <a:pt x="275297" y="1691982"/>
                </a:lnTo>
                <a:lnTo>
                  <a:pt x="298704" y="1691982"/>
                </a:lnTo>
                <a:lnTo>
                  <a:pt x="283845" y="1704695"/>
                </a:lnTo>
                <a:lnTo>
                  <a:pt x="283997" y="1704695"/>
                </a:lnTo>
                <a:lnTo>
                  <a:pt x="285978" y="1717408"/>
                </a:lnTo>
                <a:lnTo>
                  <a:pt x="289064" y="1717408"/>
                </a:lnTo>
                <a:lnTo>
                  <a:pt x="289013" y="1730108"/>
                </a:lnTo>
                <a:lnTo>
                  <a:pt x="299097" y="1730108"/>
                </a:lnTo>
                <a:lnTo>
                  <a:pt x="313613" y="1717408"/>
                </a:lnTo>
                <a:lnTo>
                  <a:pt x="293979" y="1742821"/>
                </a:lnTo>
                <a:lnTo>
                  <a:pt x="294132" y="1755533"/>
                </a:lnTo>
                <a:lnTo>
                  <a:pt x="308889" y="1755533"/>
                </a:lnTo>
                <a:lnTo>
                  <a:pt x="295922" y="1768233"/>
                </a:lnTo>
                <a:lnTo>
                  <a:pt x="299643" y="1768233"/>
                </a:lnTo>
                <a:lnTo>
                  <a:pt x="302158" y="1777403"/>
                </a:lnTo>
                <a:lnTo>
                  <a:pt x="297459" y="1780946"/>
                </a:lnTo>
                <a:lnTo>
                  <a:pt x="295376" y="1793659"/>
                </a:lnTo>
                <a:lnTo>
                  <a:pt x="310235" y="1793659"/>
                </a:lnTo>
                <a:lnTo>
                  <a:pt x="293687" y="1806359"/>
                </a:lnTo>
                <a:lnTo>
                  <a:pt x="293484" y="1819071"/>
                </a:lnTo>
                <a:lnTo>
                  <a:pt x="311277" y="1819071"/>
                </a:lnTo>
                <a:lnTo>
                  <a:pt x="302069" y="1824710"/>
                </a:lnTo>
                <a:lnTo>
                  <a:pt x="302069" y="1854428"/>
                </a:lnTo>
                <a:lnTo>
                  <a:pt x="295770" y="1860156"/>
                </a:lnTo>
                <a:lnTo>
                  <a:pt x="296418" y="1857197"/>
                </a:lnTo>
                <a:lnTo>
                  <a:pt x="302069" y="1854428"/>
                </a:lnTo>
                <a:lnTo>
                  <a:pt x="302069" y="1824710"/>
                </a:lnTo>
                <a:lnTo>
                  <a:pt x="290499" y="1831784"/>
                </a:lnTo>
                <a:lnTo>
                  <a:pt x="290309" y="1844484"/>
                </a:lnTo>
                <a:lnTo>
                  <a:pt x="300494" y="1844484"/>
                </a:lnTo>
                <a:lnTo>
                  <a:pt x="300863" y="1844294"/>
                </a:lnTo>
                <a:lnTo>
                  <a:pt x="286575" y="1857197"/>
                </a:lnTo>
                <a:lnTo>
                  <a:pt x="286181" y="1857197"/>
                </a:lnTo>
                <a:lnTo>
                  <a:pt x="288963" y="1866328"/>
                </a:lnTo>
                <a:lnTo>
                  <a:pt x="285038" y="1869897"/>
                </a:lnTo>
                <a:lnTo>
                  <a:pt x="282549" y="1869897"/>
                </a:lnTo>
                <a:lnTo>
                  <a:pt x="282155" y="1882609"/>
                </a:lnTo>
                <a:lnTo>
                  <a:pt x="289217" y="1882609"/>
                </a:lnTo>
                <a:lnTo>
                  <a:pt x="289560" y="1882609"/>
                </a:lnTo>
                <a:lnTo>
                  <a:pt x="290245" y="1882609"/>
                </a:lnTo>
                <a:lnTo>
                  <a:pt x="277926" y="1895322"/>
                </a:lnTo>
                <a:lnTo>
                  <a:pt x="275590" y="1908022"/>
                </a:lnTo>
                <a:lnTo>
                  <a:pt x="285534" y="1908022"/>
                </a:lnTo>
                <a:lnTo>
                  <a:pt x="321411" y="1895322"/>
                </a:lnTo>
                <a:lnTo>
                  <a:pt x="308546" y="1908022"/>
                </a:lnTo>
                <a:lnTo>
                  <a:pt x="307098" y="1920735"/>
                </a:lnTo>
                <a:lnTo>
                  <a:pt x="314756" y="1920735"/>
                </a:lnTo>
                <a:lnTo>
                  <a:pt x="353123" y="1895322"/>
                </a:lnTo>
                <a:lnTo>
                  <a:pt x="340309" y="1920735"/>
                </a:lnTo>
                <a:lnTo>
                  <a:pt x="340702" y="1920735"/>
                </a:lnTo>
                <a:lnTo>
                  <a:pt x="342684" y="1933448"/>
                </a:lnTo>
                <a:lnTo>
                  <a:pt x="346024" y="1933448"/>
                </a:lnTo>
                <a:lnTo>
                  <a:pt x="386029" y="1908022"/>
                </a:lnTo>
                <a:lnTo>
                  <a:pt x="371271" y="1920735"/>
                </a:lnTo>
                <a:lnTo>
                  <a:pt x="371462" y="1933448"/>
                </a:lnTo>
                <a:lnTo>
                  <a:pt x="378777" y="1933448"/>
                </a:lnTo>
                <a:lnTo>
                  <a:pt x="418084" y="1908022"/>
                </a:lnTo>
                <a:lnTo>
                  <a:pt x="403428" y="1933448"/>
                </a:lnTo>
                <a:lnTo>
                  <a:pt x="403618" y="1933448"/>
                </a:lnTo>
                <a:lnTo>
                  <a:pt x="407644" y="1946148"/>
                </a:lnTo>
                <a:lnTo>
                  <a:pt x="410933" y="1946148"/>
                </a:lnTo>
                <a:lnTo>
                  <a:pt x="413512" y="1933448"/>
                </a:lnTo>
                <a:lnTo>
                  <a:pt x="422910" y="1933448"/>
                </a:lnTo>
                <a:lnTo>
                  <a:pt x="426732" y="1946148"/>
                </a:lnTo>
                <a:lnTo>
                  <a:pt x="433146" y="1946148"/>
                </a:lnTo>
                <a:lnTo>
                  <a:pt x="471563" y="1920735"/>
                </a:lnTo>
                <a:lnTo>
                  <a:pt x="456806" y="1946148"/>
                </a:lnTo>
                <a:lnTo>
                  <a:pt x="466940" y="1946148"/>
                </a:lnTo>
                <a:lnTo>
                  <a:pt x="495427" y="1933448"/>
                </a:lnTo>
                <a:lnTo>
                  <a:pt x="485089" y="1946148"/>
                </a:lnTo>
                <a:lnTo>
                  <a:pt x="482993" y="1946148"/>
                </a:lnTo>
                <a:lnTo>
                  <a:pt x="484936" y="1958860"/>
                </a:lnTo>
                <a:lnTo>
                  <a:pt x="490347" y="1958860"/>
                </a:lnTo>
                <a:lnTo>
                  <a:pt x="505536" y="1950859"/>
                </a:lnTo>
                <a:lnTo>
                  <a:pt x="505409" y="1958860"/>
                </a:lnTo>
                <a:lnTo>
                  <a:pt x="512813" y="1958860"/>
                </a:lnTo>
                <a:lnTo>
                  <a:pt x="554266" y="1933448"/>
                </a:lnTo>
                <a:lnTo>
                  <a:pt x="539508" y="1958860"/>
                </a:lnTo>
                <a:lnTo>
                  <a:pt x="541794" y="1958860"/>
                </a:lnTo>
                <a:lnTo>
                  <a:pt x="543826" y="1971573"/>
                </a:lnTo>
                <a:lnTo>
                  <a:pt x="549592" y="1971573"/>
                </a:lnTo>
                <a:lnTo>
                  <a:pt x="575246" y="1946148"/>
                </a:lnTo>
                <a:lnTo>
                  <a:pt x="564159" y="1958860"/>
                </a:lnTo>
                <a:lnTo>
                  <a:pt x="564007" y="1971573"/>
                </a:lnTo>
                <a:lnTo>
                  <a:pt x="574141" y="1971573"/>
                </a:lnTo>
                <a:lnTo>
                  <a:pt x="590943" y="1958860"/>
                </a:lnTo>
                <a:lnTo>
                  <a:pt x="584936" y="1971573"/>
                </a:lnTo>
                <a:lnTo>
                  <a:pt x="592035" y="1971573"/>
                </a:lnTo>
                <a:lnTo>
                  <a:pt x="631596" y="1958860"/>
                </a:lnTo>
                <a:lnTo>
                  <a:pt x="616889" y="1971573"/>
                </a:lnTo>
                <a:lnTo>
                  <a:pt x="617093" y="1971573"/>
                </a:lnTo>
                <a:lnTo>
                  <a:pt x="621118" y="1984273"/>
                </a:lnTo>
                <a:lnTo>
                  <a:pt x="624395" y="1984273"/>
                </a:lnTo>
                <a:lnTo>
                  <a:pt x="666546" y="1958860"/>
                </a:lnTo>
                <a:lnTo>
                  <a:pt x="653376" y="1971573"/>
                </a:lnTo>
                <a:lnTo>
                  <a:pt x="651776" y="1984273"/>
                </a:lnTo>
                <a:lnTo>
                  <a:pt x="671664" y="1984273"/>
                </a:lnTo>
                <a:lnTo>
                  <a:pt x="675538" y="1996986"/>
                </a:lnTo>
                <a:lnTo>
                  <a:pt x="679069" y="1996986"/>
                </a:lnTo>
                <a:lnTo>
                  <a:pt x="681901" y="1984273"/>
                </a:lnTo>
                <a:lnTo>
                  <a:pt x="691883" y="1984273"/>
                </a:lnTo>
                <a:lnTo>
                  <a:pt x="695769" y="1996986"/>
                </a:lnTo>
                <a:lnTo>
                  <a:pt x="702132" y="1996986"/>
                </a:lnTo>
                <a:lnTo>
                  <a:pt x="734136" y="1971573"/>
                </a:lnTo>
                <a:lnTo>
                  <a:pt x="720471" y="1996986"/>
                </a:lnTo>
                <a:lnTo>
                  <a:pt x="730504" y="1996986"/>
                </a:lnTo>
                <a:lnTo>
                  <a:pt x="748703" y="1984273"/>
                </a:lnTo>
                <a:lnTo>
                  <a:pt x="744131" y="1996986"/>
                </a:lnTo>
                <a:lnTo>
                  <a:pt x="743483" y="1996986"/>
                </a:lnTo>
                <a:lnTo>
                  <a:pt x="745413" y="2009698"/>
                </a:lnTo>
                <a:lnTo>
                  <a:pt x="751725" y="2009698"/>
                </a:lnTo>
                <a:lnTo>
                  <a:pt x="789000" y="1984273"/>
                </a:lnTo>
                <a:lnTo>
                  <a:pt x="775982" y="1996986"/>
                </a:lnTo>
                <a:lnTo>
                  <a:pt x="774242" y="1996986"/>
                </a:lnTo>
                <a:lnTo>
                  <a:pt x="774496" y="2009698"/>
                </a:lnTo>
                <a:lnTo>
                  <a:pt x="781799" y="2009698"/>
                </a:lnTo>
                <a:lnTo>
                  <a:pt x="824090" y="1984273"/>
                </a:lnTo>
                <a:lnTo>
                  <a:pt x="810920" y="2009698"/>
                </a:lnTo>
                <a:lnTo>
                  <a:pt x="809675" y="2009698"/>
                </a:lnTo>
                <a:lnTo>
                  <a:pt x="813752" y="2022398"/>
                </a:lnTo>
                <a:lnTo>
                  <a:pt x="819467" y="2022398"/>
                </a:lnTo>
                <a:lnTo>
                  <a:pt x="859980" y="1996986"/>
                </a:lnTo>
                <a:lnTo>
                  <a:pt x="846912" y="2009698"/>
                </a:lnTo>
                <a:lnTo>
                  <a:pt x="845362" y="2022398"/>
                </a:lnTo>
                <a:lnTo>
                  <a:pt x="855510" y="2022398"/>
                </a:lnTo>
                <a:lnTo>
                  <a:pt x="885228" y="2009698"/>
                </a:lnTo>
                <a:lnTo>
                  <a:pt x="872350" y="2022398"/>
                </a:lnTo>
                <a:lnTo>
                  <a:pt x="874293" y="2022398"/>
                </a:lnTo>
                <a:lnTo>
                  <a:pt x="876274" y="2035111"/>
                </a:lnTo>
                <a:lnTo>
                  <a:pt x="879665" y="2035111"/>
                </a:lnTo>
                <a:lnTo>
                  <a:pt x="882396" y="2022398"/>
                </a:lnTo>
                <a:lnTo>
                  <a:pt x="920661" y="2009698"/>
                </a:lnTo>
                <a:lnTo>
                  <a:pt x="907542" y="2022398"/>
                </a:lnTo>
                <a:lnTo>
                  <a:pt x="905852" y="2022398"/>
                </a:lnTo>
                <a:lnTo>
                  <a:pt x="906145" y="2035111"/>
                </a:lnTo>
                <a:lnTo>
                  <a:pt x="913409" y="2035111"/>
                </a:lnTo>
                <a:lnTo>
                  <a:pt x="928179" y="2024532"/>
                </a:lnTo>
                <a:lnTo>
                  <a:pt x="926236" y="2035111"/>
                </a:lnTo>
                <a:lnTo>
                  <a:pt x="933284" y="2035111"/>
                </a:lnTo>
                <a:lnTo>
                  <a:pt x="976630" y="2009698"/>
                </a:lnTo>
                <a:lnTo>
                  <a:pt x="963510" y="2035111"/>
                </a:lnTo>
                <a:lnTo>
                  <a:pt x="962012" y="2035111"/>
                </a:lnTo>
                <a:lnTo>
                  <a:pt x="962367" y="2047824"/>
                </a:lnTo>
                <a:lnTo>
                  <a:pt x="969619" y="2047824"/>
                </a:lnTo>
                <a:lnTo>
                  <a:pt x="1010666" y="2022398"/>
                </a:lnTo>
                <a:lnTo>
                  <a:pt x="997546" y="2047824"/>
                </a:lnTo>
                <a:lnTo>
                  <a:pt x="1003414" y="2047824"/>
                </a:lnTo>
                <a:lnTo>
                  <a:pt x="1048245" y="2022398"/>
                </a:lnTo>
                <a:lnTo>
                  <a:pt x="1035418" y="2047824"/>
                </a:lnTo>
                <a:lnTo>
                  <a:pt x="1033983" y="2047824"/>
                </a:lnTo>
                <a:lnTo>
                  <a:pt x="1034478" y="2060524"/>
                </a:lnTo>
                <a:lnTo>
                  <a:pt x="1041641" y="2060524"/>
                </a:lnTo>
                <a:lnTo>
                  <a:pt x="1084681" y="2035111"/>
                </a:lnTo>
                <a:lnTo>
                  <a:pt x="1106195" y="2022398"/>
                </a:lnTo>
                <a:lnTo>
                  <a:pt x="1071511" y="2060524"/>
                </a:lnTo>
                <a:lnTo>
                  <a:pt x="1073251" y="2060524"/>
                </a:lnTo>
                <a:lnTo>
                  <a:pt x="1075232" y="2073236"/>
                </a:lnTo>
                <a:lnTo>
                  <a:pt x="1078712" y="2073236"/>
                </a:lnTo>
                <a:lnTo>
                  <a:pt x="1081493" y="2060524"/>
                </a:lnTo>
                <a:lnTo>
                  <a:pt x="1104112" y="2047824"/>
                </a:lnTo>
                <a:lnTo>
                  <a:pt x="1097000" y="2060524"/>
                </a:lnTo>
                <a:lnTo>
                  <a:pt x="1094714" y="2060524"/>
                </a:lnTo>
                <a:lnTo>
                  <a:pt x="1098638" y="2073236"/>
                </a:lnTo>
                <a:lnTo>
                  <a:pt x="1102118" y="2073236"/>
                </a:lnTo>
                <a:lnTo>
                  <a:pt x="1105547" y="2071192"/>
                </a:lnTo>
                <a:lnTo>
                  <a:pt x="1106297" y="2073236"/>
                </a:lnTo>
                <a:lnTo>
                  <a:pt x="1111681" y="2067521"/>
                </a:lnTo>
                <a:lnTo>
                  <a:pt x="1123391" y="2060524"/>
                </a:lnTo>
                <a:lnTo>
                  <a:pt x="1120914" y="2073236"/>
                </a:lnTo>
                <a:lnTo>
                  <a:pt x="1126972" y="2073236"/>
                </a:lnTo>
                <a:lnTo>
                  <a:pt x="1133030" y="2073236"/>
                </a:lnTo>
                <a:lnTo>
                  <a:pt x="1138351" y="2073236"/>
                </a:lnTo>
                <a:lnTo>
                  <a:pt x="1139393" y="2060524"/>
                </a:lnTo>
                <a:lnTo>
                  <a:pt x="1136662" y="2060524"/>
                </a:lnTo>
                <a:lnTo>
                  <a:pt x="1140294" y="2047824"/>
                </a:lnTo>
                <a:lnTo>
                  <a:pt x="1138758" y="2038794"/>
                </a:lnTo>
                <a:lnTo>
                  <a:pt x="1142225" y="2035111"/>
                </a:lnTo>
                <a:lnTo>
                  <a:pt x="1144371" y="2022398"/>
                </a:lnTo>
                <a:lnTo>
                  <a:pt x="1137107" y="2022398"/>
                </a:lnTo>
                <a:lnTo>
                  <a:pt x="1115695" y="2035111"/>
                </a:lnTo>
                <a:lnTo>
                  <a:pt x="1126490" y="2022398"/>
                </a:lnTo>
                <a:lnTo>
                  <a:pt x="1148092" y="1996986"/>
                </a:lnTo>
                <a:lnTo>
                  <a:pt x="1150531" y="1996986"/>
                </a:lnTo>
                <a:close/>
              </a:path>
              <a:path w="1825625" h="2073275">
                <a:moveTo>
                  <a:pt x="1825472" y="889584"/>
                </a:moveTo>
                <a:lnTo>
                  <a:pt x="1820697" y="889584"/>
                </a:lnTo>
                <a:lnTo>
                  <a:pt x="1818906" y="882421"/>
                </a:lnTo>
                <a:lnTo>
                  <a:pt x="1824177" y="876871"/>
                </a:lnTo>
                <a:lnTo>
                  <a:pt x="1817522" y="876871"/>
                </a:lnTo>
                <a:lnTo>
                  <a:pt x="1815998" y="876871"/>
                </a:lnTo>
                <a:lnTo>
                  <a:pt x="1815998" y="909434"/>
                </a:lnTo>
                <a:lnTo>
                  <a:pt x="1814791" y="914996"/>
                </a:lnTo>
                <a:lnTo>
                  <a:pt x="1813648" y="914996"/>
                </a:lnTo>
                <a:lnTo>
                  <a:pt x="1810613" y="914996"/>
                </a:lnTo>
                <a:lnTo>
                  <a:pt x="1815998" y="909434"/>
                </a:lnTo>
                <a:lnTo>
                  <a:pt x="1815998" y="876871"/>
                </a:lnTo>
                <a:lnTo>
                  <a:pt x="1813140" y="876871"/>
                </a:lnTo>
                <a:lnTo>
                  <a:pt x="1808924" y="876871"/>
                </a:lnTo>
                <a:lnTo>
                  <a:pt x="1823034" y="864158"/>
                </a:lnTo>
                <a:lnTo>
                  <a:pt x="1823237" y="864158"/>
                </a:lnTo>
                <a:lnTo>
                  <a:pt x="1821294" y="851458"/>
                </a:lnTo>
                <a:lnTo>
                  <a:pt x="1815833" y="851458"/>
                </a:lnTo>
                <a:lnTo>
                  <a:pt x="1803260" y="864158"/>
                </a:lnTo>
                <a:lnTo>
                  <a:pt x="1821700" y="838746"/>
                </a:lnTo>
                <a:lnTo>
                  <a:pt x="1819808" y="838746"/>
                </a:lnTo>
                <a:lnTo>
                  <a:pt x="1818284" y="828776"/>
                </a:lnTo>
                <a:lnTo>
                  <a:pt x="1820557" y="826033"/>
                </a:lnTo>
                <a:lnTo>
                  <a:pt x="1820799" y="826033"/>
                </a:lnTo>
                <a:lnTo>
                  <a:pt x="1818855" y="813333"/>
                </a:lnTo>
                <a:lnTo>
                  <a:pt x="1812277" y="813333"/>
                </a:lnTo>
                <a:lnTo>
                  <a:pt x="1812277" y="836015"/>
                </a:lnTo>
                <a:lnTo>
                  <a:pt x="1811705" y="838746"/>
                </a:lnTo>
                <a:lnTo>
                  <a:pt x="1810016" y="838746"/>
                </a:lnTo>
                <a:lnTo>
                  <a:pt x="1812277" y="836015"/>
                </a:lnTo>
                <a:lnTo>
                  <a:pt x="1812277" y="813333"/>
                </a:lnTo>
                <a:lnTo>
                  <a:pt x="1810613" y="813333"/>
                </a:lnTo>
                <a:lnTo>
                  <a:pt x="1802511" y="826033"/>
                </a:lnTo>
                <a:lnTo>
                  <a:pt x="1816481" y="800620"/>
                </a:lnTo>
                <a:lnTo>
                  <a:pt x="1814842" y="800620"/>
                </a:lnTo>
                <a:lnTo>
                  <a:pt x="1811972" y="790168"/>
                </a:lnTo>
                <a:lnTo>
                  <a:pt x="1813598" y="787908"/>
                </a:lnTo>
                <a:lnTo>
                  <a:pt x="1816023" y="787908"/>
                </a:lnTo>
                <a:lnTo>
                  <a:pt x="1812099" y="775208"/>
                </a:lnTo>
                <a:lnTo>
                  <a:pt x="1805889" y="775208"/>
                </a:lnTo>
                <a:lnTo>
                  <a:pt x="1790090" y="787908"/>
                </a:lnTo>
                <a:lnTo>
                  <a:pt x="1809813" y="762495"/>
                </a:lnTo>
                <a:lnTo>
                  <a:pt x="1811604" y="762495"/>
                </a:lnTo>
                <a:lnTo>
                  <a:pt x="1811451" y="749782"/>
                </a:lnTo>
                <a:lnTo>
                  <a:pt x="1801520" y="749782"/>
                </a:lnTo>
                <a:lnTo>
                  <a:pt x="1792427" y="762495"/>
                </a:lnTo>
                <a:lnTo>
                  <a:pt x="1806194" y="737082"/>
                </a:lnTo>
                <a:lnTo>
                  <a:pt x="1804403" y="737082"/>
                </a:lnTo>
                <a:lnTo>
                  <a:pt x="1800974" y="724369"/>
                </a:lnTo>
                <a:lnTo>
                  <a:pt x="1784565" y="737082"/>
                </a:lnTo>
                <a:lnTo>
                  <a:pt x="1803806" y="711657"/>
                </a:lnTo>
                <a:lnTo>
                  <a:pt x="1782775" y="711657"/>
                </a:lnTo>
                <a:lnTo>
                  <a:pt x="1798535" y="698957"/>
                </a:lnTo>
                <a:lnTo>
                  <a:pt x="1798535" y="686244"/>
                </a:lnTo>
                <a:lnTo>
                  <a:pt x="1791182" y="686244"/>
                </a:lnTo>
                <a:lnTo>
                  <a:pt x="1772145" y="698957"/>
                </a:lnTo>
                <a:lnTo>
                  <a:pt x="1781136" y="686244"/>
                </a:lnTo>
                <a:lnTo>
                  <a:pt x="1790141" y="673544"/>
                </a:lnTo>
                <a:lnTo>
                  <a:pt x="1791868" y="673544"/>
                </a:lnTo>
                <a:lnTo>
                  <a:pt x="1791677" y="660831"/>
                </a:lnTo>
                <a:lnTo>
                  <a:pt x="1784375" y="660831"/>
                </a:lnTo>
                <a:lnTo>
                  <a:pt x="1766074" y="673544"/>
                </a:lnTo>
                <a:lnTo>
                  <a:pt x="1785366" y="648119"/>
                </a:lnTo>
                <a:lnTo>
                  <a:pt x="1785162" y="648119"/>
                </a:lnTo>
                <a:lnTo>
                  <a:pt x="1783181" y="635419"/>
                </a:lnTo>
                <a:lnTo>
                  <a:pt x="1780247" y="635419"/>
                </a:lnTo>
                <a:lnTo>
                  <a:pt x="1780349" y="622706"/>
                </a:lnTo>
                <a:lnTo>
                  <a:pt x="1762404" y="622706"/>
                </a:lnTo>
                <a:lnTo>
                  <a:pt x="1774177" y="609993"/>
                </a:lnTo>
                <a:lnTo>
                  <a:pt x="1748383" y="609993"/>
                </a:lnTo>
                <a:lnTo>
                  <a:pt x="1757108" y="597293"/>
                </a:lnTo>
                <a:lnTo>
                  <a:pt x="1765833" y="584581"/>
                </a:lnTo>
                <a:lnTo>
                  <a:pt x="1758276" y="584581"/>
                </a:lnTo>
                <a:lnTo>
                  <a:pt x="1741373" y="597293"/>
                </a:lnTo>
                <a:lnTo>
                  <a:pt x="1756143" y="571868"/>
                </a:lnTo>
                <a:lnTo>
                  <a:pt x="1757781" y="571868"/>
                </a:lnTo>
                <a:lnTo>
                  <a:pt x="1753755" y="559168"/>
                </a:lnTo>
                <a:lnTo>
                  <a:pt x="1750428" y="559168"/>
                </a:lnTo>
                <a:lnTo>
                  <a:pt x="1730984" y="571868"/>
                </a:lnTo>
                <a:lnTo>
                  <a:pt x="1738922" y="559168"/>
                </a:lnTo>
                <a:lnTo>
                  <a:pt x="1746846" y="546455"/>
                </a:lnTo>
                <a:lnTo>
                  <a:pt x="1748193" y="546455"/>
                </a:lnTo>
                <a:lnTo>
                  <a:pt x="1744167" y="533742"/>
                </a:lnTo>
                <a:lnTo>
                  <a:pt x="1740141" y="533742"/>
                </a:lnTo>
                <a:lnTo>
                  <a:pt x="1740090" y="521042"/>
                </a:lnTo>
                <a:lnTo>
                  <a:pt x="1730095" y="521042"/>
                </a:lnTo>
                <a:lnTo>
                  <a:pt x="1713992" y="533742"/>
                </a:lnTo>
                <a:lnTo>
                  <a:pt x="1721993" y="521042"/>
                </a:lnTo>
                <a:lnTo>
                  <a:pt x="1729994" y="508330"/>
                </a:lnTo>
                <a:lnTo>
                  <a:pt x="1727708" y="508330"/>
                </a:lnTo>
                <a:lnTo>
                  <a:pt x="1725676" y="495617"/>
                </a:lnTo>
                <a:lnTo>
                  <a:pt x="1722437" y="495617"/>
                </a:lnTo>
                <a:lnTo>
                  <a:pt x="1702663" y="508330"/>
                </a:lnTo>
                <a:lnTo>
                  <a:pt x="1719211" y="482917"/>
                </a:lnTo>
                <a:lnTo>
                  <a:pt x="1696999" y="482917"/>
                </a:lnTo>
                <a:lnTo>
                  <a:pt x="1708226" y="470204"/>
                </a:lnTo>
                <a:lnTo>
                  <a:pt x="1709966" y="470204"/>
                </a:lnTo>
                <a:lnTo>
                  <a:pt x="1705991" y="457492"/>
                </a:lnTo>
                <a:lnTo>
                  <a:pt x="1700022" y="457492"/>
                </a:lnTo>
                <a:lnTo>
                  <a:pt x="1686509" y="470204"/>
                </a:lnTo>
                <a:lnTo>
                  <a:pt x="1699780" y="457492"/>
                </a:lnTo>
                <a:lnTo>
                  <a:pt x="1699577" y="444792"/>
                </a:lnTo>
                <a:lnTo>
                  <a:pt x="1692275" y="444792"/>
                </a:lnTo>
                <a:lnTo>
                  <a:pt x="1678508" y="457492"/>
                </a:lnTo>
                <a:lnTo>
                  <a:pt x="1684401" y="444792"/>
                </a:lnTo>
                <a:lnTo>
                  <a:pt x="1690281" y="432079"/>
                </a:lnTo>
                <a:lnTo>
                  <a:pt x="1680248" y="432079"/>
                </a:lnTo>
                <a:lnTo>
                  <a:pt x="1663649" y="444792"/>
                </a:lnTo>
                <a:lnTo>
                  <a:pt x="1678457" y="419366"/>
                </a:lnTo>
                <a:lnTo>
                  <a:pt x="1678203" y="419366"/>
                </a:lnTo>
                <a:lnTo>
                  <a:pt x="1674126" y="406666"/>
                </a:lnTo>
                <a:lnTo>
                  <a:pt x="1670799" y="406666"/>
                </a:lnTo>
                <a:lnTo>
                  <a:pt x="1668818" y="393954"/>
                </a:lnTo>
                <a:lnTo>
                  <a:pt x="1660715" y="393954"/>
                </a:lnTo>
                <a:lnTo>
                  <a:pt x="1642770" y="406666"/>
                </a:lnTo>
                <a:lnTo>
                  <a:pt x="1657032" y="381254"/>
                </a:lnTo>
                <a:lnTo>
                  <a:pt x="1640230" y="381254"/>
                </a:lnTo>
                <a:lnTo>
                  <a:pt x="1647837" y="368541"/>
                </a:lnTo>
                <a:lnTo>
                  <a:pt x="1639836" y="368541"/>
                </a:lnTo>
                <a:lnTo>
                  <a:pt x="1640039" y="355828"/>
                </a:lnTo>
                <a:lnTo>
                  <a:pt x="1632038" y="355828"/>
                </a:lnTo>
                <a:lnTo>
                  <a:pt x="1632229" y="343128"/>
                </a:lnTo>
                <a:lnTo>
                  <a:pt x="1624825" y="343128"/>
                </a:lnTo>
                <a:lnTo>
                  <a:pt x="1611757" y="355828"/>
                </a:lnTo>
                <a:lnTo>
                  <a:pt x="1621942" y="343128"/>
                </a:lnTo>
                <a:lnTo>
                  <a:pt x="1621891" y="330415"/>
                </a:lnTo>
                <a:lnTo>
                  <a:pt x="1612011" y="330415"/>
                </a:lnTo>
                <a:lnTo>
                  <a:pt x="1612061" y="317703"/>
                </a:lnTo>
                <a:lnTo>
                  <a:pt x="1604645" y="317703"/>
                </a:lnTo>
                <a:lnTo>
                  <a:pt x="1587703" y="330415"/>
                </a:lnTo>
                <a:lnTo>
                  <a:pt x="1599234" y="317703"/>
                </a:lnTo>
                <a:lnTo>
                  <a:pt x="1599082" y="305003"/>
                </a:lnTo>
                <a:lnTo>
                  <a:pt x="1589138" y="305003"/>
                </a:lnTo>
                <a:lnTo>
                  <a:pt x="1575282" y="317703"/>
                </a:lnTo>
                <a:lnTo>
                  <a:pt x="1584769" y="305003"/>
                </a:lnTo>
                <a:lnTo>
                  <a:pt x="1586560" y="292290"/>
                </a:lnTo>
                <a:lnTo>
                  <a:pt x="1576463" y="292290"/>
                </a:lnTo>
                <a:lnTo>
                  <a:pt x="1561909" y="305003"/>
                </a:lnTo>
                <a:lnTo>
                  <a:pt x="1567751" y="292290"/>
                </a:lnTo>
                <a:lnTo>
                  <a:pt x="1573593" y="279577"/>
                </a:lnTo>
                <a:lnTo>
                  <a:pt x="1566087" y="279577"/>
                </a:lnTo>
                <a:lnTo>
                  <a:pt x="1542326" y="292290"/>
                </a:lnTo>
                <a:lnTo>
                  <a:pt x="1556042" y="266877"/>
                </a:lnTo>
                <a:lnTo>
                  <a:pt x="1555546" y="266877"/>
                </a:lnTo>
                <a:lnTo>
                  <a:pt x="1551470" y="254165"/>
                </a:lnTo>
                <a:lnTo>
                  <a:pt x="1545907" y="254165"/>
                </a:lnTo>
                <a:lnTo>
                  <a:pt x="1534972" y="266877"/>
                </a:lnTo>
                <a:lnTo>
                  <a:pt x="1543621" y="254165"/>
                </a:lnTo>
                <a:lnTo>
                  <a:pt x="1541576" y="254165"/>
                </a:lnTo>
                <a:lnTo>
                  <a:pt x="1539646" y="241452"/>
                </a:lnTo>
                <a:lnTo>
                  <a:pt x="1533575" y="241452"/>
                </a:lnTo>
                <a:lnTo>
                  <a:pt x="1511515" y="254165"/>
                </a:lnTo>
                <a:lnTo>
                  <a:pt x="1523339" y="241452"/>
                </a:lnTo>
                <a:lnTo>
                  <a:pt x="1524685" y="241452"/>
                </a:lnTo>
                <a:lnTo>
                  <a:pt x="1524228" y="228752"/>
                </a:lnTo>
                <a:lnTo>
                  <a:pt x="1517027" y="228752"/>
                </a:lnTo>
                <a:lnTo>
                  <a:pt x="1494713" y="241452"/>
                </a:lnTo>
                <a:lnTo>
                  <a:pt x="1507578" y="216039"/>
                </a:lnTo>
                <a:lnTo>
                  <a:pt x="1497152" y="216039"/>
                </a:lnTo>
                <a:lnTo>
                  <a:pt x="1497291" y="203327"/>
                </a:lnTo>
                <a:lnTo>
                  <a:pt x="1484617" y="203327"/>
                </a:lnTo>
                <a:lnTo>
                  <a:pt x="1482636" y="190627"/>
                </a:lnTo>
                <a:lnTo>
                  <a:pt x="1479156" y="190627"/>
                </a:lnTo>
                <a:lnTo>
                  <a:pt x="1451914" y="203327"/>
                </a:lnTo>
                <a:lnTo>
                  <a:pt x="1464691" y="190627"/>
                </a:lnTo>
                <a:lnTo>
                  <a:pt x="1464144" y="177914"/>
                </a:lnTo>
                <a:lnTo>
                  <a:pt x="1454556" y="177914"/>
                </a:lnTo>
                <a:lnTo>
                  <a:pt x="1442072" y="190627"/>
                </a:lnTo>
                <a:lnTo>
                  <a:pt x="1450721" y="177914"/>
                </a:lnTo>
                <a:lnTo>
                  <a:pt x="1446745" y="165201"/>
                </a:lnTo>
                <a:lnTo>
                  <a:pt x="1440688" y="165201"/>
                </a:lnTo>
                <a:lnTo>
                  <a:pt x="1418374" y="177914"/>
                </a:lnTo>
                <a:lnTo>
                  <a:pt x="1431099" y="165201"/>
                </a:lnTo>
                <a:lnTo>
                  <a:pt x="1430693" y="152501"/>
                </a:lnTo>
                <a:lnTo>
                  <a:pt x="1420952" y="152501"/>
                </a:lnTo>
                <a:lnTo>
                  <a:pt x="1397889" y="165201"/>
                </a:lnTo>
                <a:lnTo>
                  <a:pt x="1410423" y="152501"/>
                </a:lnTo>
                <a:lnTo>
                  <a:pt x="1410017" y="139788"/>
                </a:lnTo>
                <a:lnTo>
                  <a:pt x="1400276" y="139788"/>
                </a:lnTo>
                <a:lnTo>
                  <a:pt x="1388795" y="152501"/>
                </a:lnTo>
                <a:lnTo>
                  <a:pt x="1395907" y="139788"/>
                </a:lnTo>
                <a:lnTo>
                  <a:pt x="1392034" y="127076"/>
                </a:lnTo>
                <a:lnTo>
                  <a:pt x="1385912" y="127076"/>
                </a:lnTo>
                <a:lnTo>
                  <a:pt x="1367967" y="139788"/>
                </a:lnTo>
                <a:lnTo>
                  <a:pt x="1378610" y="127076"/>
                </a:lnTo>
                <a:lnTo>
                  <a:pt x="1378458" y="127076"/>
                </a:lnTo>
                <a:lnTo>
                  <a:pt x="1374482" y="114376"/>
                </a:lnTo>
                <a:lnTo>
                  <a:pt x="1371155" y="114376"/>
                </a:lnTo>
                <a:lnTo>
                  <a:pt x="1368526" y="127076"/>
                </a:lnTo>
                <a:lnTo>
                  <a:pt x="1357185" y="127076"/>
                </a:lnTo>
                <a:lnTo>
                  <a:pt x="1364195" y="114376"/>
                </a:lnTo>
                <a:lnTo>
                  <a:pt x="1356893" y="114376"/>
                </a:lnTo>
                <a:lnTo>
                  <a:pt x="1330401" y="127076"/>
                </a:lnTo>
                <a:lnTo>
                  <a:pt x="1341335" y="114376"/>
                </a:lnTo>
                <a:lnTo>
                  <a:pt x="1342923" y="101663"/>
                </a:lnTo>
                <a:lnTo>
                  <a:pt x="1332788" y="101663"/>
                </a:lnTo>
                <a:lnTo>
                  <a:pt x="1308633" y="114376"/>
                </a:lnTo>
                <a:lnTo>
                  <a:pt x="1320812" y="101663"/>
                </a:lnTo>
                <a:lnTo>
                  <a:pt x="1320558" y="88963"/>
                </a:lnTo>
                <a:lnTo>
                  <a:pt x="1313307" y="88963"/>
                </a:lnTo>
                <a:lnTo>
                  <a:pt x="1281099" y="101663"/>
                </a:lnTo>
                <a:lnTo>
                  <a:pt x="1292225" y="88963"/>
                </a:lnTo>
                <a:lnTo>
                  <a:pt x="1293469" y="76250"/>
                </a:lnTo>
                <a:lnTo>
                  <a:pt x="1285811" y="76250"/>
                </a:lnTo>
                <a:lnTo>
                  <a:pt x="1264246" y="88963"/>
                </a:lnTo>
                <a:lnTo>
                  <a:pt x="1274686" y="76250"/>
                </a:lnTo>
                <a:lnTo>
                  <a:pt x="1272641" y="63538"/>
                </a:lnTo>
                <a:lnTo>
                  <a:pt x="1267282" y="63538"/>
                </a:lnTo>
                <a:lnTo>
                  <a:pt x="1248994" y="76250"/>
                </a:lnTo>
                <a:lnTo>
                  <a:pt x="1255001" y="63538"/>
                </a:lnTo>
                <a:lnTo>
                  <a:pt x="1249832" y="63538"/>
                </a:lnTo>
                <a:lnTo>
                  <a:pt x="1214691" y="76250"/>
                </a:lnTo>
                <a:lnTo>
                  <a:pt x="1226121" y="63538"/>
                </a:lnTo>
                <a:lnTo>
                  <a:pt x="1227518" y="50838"/>
                </a:lnTo>
                <a:lnTo>
                  <a:pt x="1217383" y="50838"/>
                </a:lnTo>
                <a:lnTo>
                  <a:pt x="1186268" y="63538"/>
                </a:lnTo>
                <a:lnTo>
                  <a:pt x="1197749" y="50838"/>
                </a:lnTo>
                <a:lnTo>
                  <a:pt x="1199184" y="50838"/>
                </a:lnTo>
                <a:lnTo>
                  <a:pt x="1198791" y="38125"/>
                </a:lnTo>
                <a:lnTo>
                  <a:pt x="1189050" y="38125"/>
                </a:lnTo>
                <a:lnTo>
                  <a:pt x="1167980" y="50838"/>
                </a:lnTo>
                <a:lnTo>
                  <a:pt x="1176528" y="38125"/>
                </a:lnTo>
                <a:lnTo>
                  <a:pt x="1176680" y="38125"/>
                </a:lnTo>
                <a:lnTo>
                  <a:pt x="1174686" y="25412"/>
                </a:lnTo>
                <a:lnTo>
                  <a:pt x="1171257" y="25412"/>
                </a:lnTo>
                <a:lnTo>
                  <a:pt x="1133284" y="50838"/>
                </a:lnTo>
                <a:lnTo>
                  <a:pt x="1146949" y="25412"/>
                </a:lnTo>
                <a:lnTo>
                  <a:pt x="1136815" y="25412"/>
                </a:lnTo>
                <a:lnTo>
                  <a:pt x="1116380" y="38125"/>
                </a:lnTo>
                <a:lnTo>
                  <a:pt x="1125385" y="25412"/>
                </a:lnTo>
                <a:lnTo>
                  <a:pt x="1125537" y="25412"/>
                </a:lnTo>
                <a:lnTo>
                  <a:pt x="1121600" y="12712"/>
                </a:lnTo>
                <a:lnTo>
                  <a:pt x="1118120" y="12712"/>
                </a:lnTo>
                <a:lnTo>
                  <a:pt x="1076083" y="38125"/>
                </a:lnTo>
                <a:lnTo>
                  <a:pt x="1088999" y="12712"/>
                </a:lnTo>
                <a:lnTo>
                  <a:pt x="1082738" y="12712"/>
                </a:lnTo>
                <a:lnTo>
                  <a:pt x="1056995" y="25412"/>
                </a:lnTo>
                <a:lnTo>
                  <a:pt x="1065987" y="12712"/>
                </a:lnTo>
                <a:lnTo>
                  <a:pt x="1066241" y="12712"/>
                </a:lnTo>
                <a:lnTo>
                  <a:pt x="1062367" y="0"/>
                </a:lnTo>
                <a:lnTo>
                  <a:pt x="1058837" y="0"/>
                </a:lnTo>
                <a:lnTo>
                  <a:pt x="1022946" y="25412"/>
                </a:lnTo>
                <a:lnTo>
                  <a:pt x="1036662" y="12712"/>
                </a:lnTo>
                <a:lnTo>
                  <a:pt x="1036713" y="0"/>
                </a:lnTo>
                <a:lnTo>
                  <a:pt x="1026629" y="0"/>
                </a:lnTo>
                <a:lnTo>
                  <a:pt x="978865" y="25412"/>
                </a:lnTo>
                <a:lnTo>
                  <a:pt x="993330" y="12712"/>
                </a:lnTo>
                <a:lnTo>
                  <a:pt x="994867" y="0"/>
                </a:lnTo>
                <a:lnTo>
                  <a:pt x="984783" y="0"/>
                </a:lnTo>
                <a:lnTo>
                  <a:pt x="932345" y="25412"/>
                </a:lnTo>
                <a:lnTo>
                  <a:pt x="949045" y="0"/>
                </a:lnTo>
                <a:lnTo>
                  <a:pt x="938949" y="0"/>
                </a:lnTo>
                <a:lnTo>
                  <a:pt x="889254" y="25412"/>
                </a:lnTo>
                <a:lnTo>
                  <a:pt x="898550" y="12712"/>
                </a:lnTo>
                <a:lnTo>
                  <a:pt x="907846" y="0"/>
                </a:lnTo>
                <a:lnTo>
                  <a:pt x="897801" y="0"/>
                </a:lnTo>
                <a:lnTo>
                  <a:pt x="871753" y="12712"/>
                </a:lnTo>
                <a:lnTo>
                  <a:pt x="878522" y="0"/>
                </a:lnTo>
                <a:lnTo>
                  <a:pt x="868781" y="0"/>
                </a:lnTo>
                <a:lnTo>
                  <a:pt x="845972" y="9512"/>
                </a:lnTo>
                <a:lnTo>
                  <a:pt x="847902" y="0"/>
                </a:lnTo>
                <a:lnTo>
                  <a:pt x="838111" y="0"/>
                </a:lnTo>
                <a:lnTo>
                  <a:pt x="815505" y="11010"/>
                </a:lnTo>
                <a:lnTo>
                  <a:pt x="813904" y="0"/>
                </a:lnTo>
                <a:lnTo>
                  <a:pt x="808342" y="0"/>
                </a:lnTo>
                <a:lnTo>
                  <a:pt x="721207" y="50838"/>
                </a:lnTo>
                <a:lnTo>
                  <a:pt x="750989" y="25412"/>
                </a:lnTo>
                <a:lnTo>
                  <a:pt x="751128" y="12712"/>
                </a:lnTo>
                <a:lnTo>
                  <a:pt x="740994" y="12712"/>
                </a:lnTo>
                <a:lnTo>
                  <a:pt x="551688" y="127076"/>
                </a:lnTo>
                <a:lnTo>
                  <a:pt x="561073" y="127076"/>
                </a:lnTo>
                <a:lnTo>
                  <a:pt x="708444" y="50838"/>
                </a:lnTo>
                <a:lnTo>
                  <a:pt x="678662" y="76250"/>
                </a:lnTo>
                <a:lnTo>
                  <a:pt x="680453" y="76250"/>
                </a:lnTo>
                <a:lnTo>
                  <a:pt x="682396" y="88963"/>
                </a:lnTo>
                <a:lnTo>
                  <a:pt x="688606" y="88963"/>
                </a:lnTo>
                <a:lnTo>
                  <a:pt x="722744" y="65836"/>
                </a:lnTo>
                <a:lnTo>
                  <a:pt x="724242" y="76250"/>
                </a:lnTo>
                <a:lnTo>
                  <a:pt x="729805" y="76250"/>
                </a:lnTo>
                <a:lnTo>
                  <a:pt x="753541" y="63538"/>
                </a:lnTo>
                <a:lnTo>
                  <a:pt x="767473" y="56083"/>
                </a:lnTo>
                <a:lnTo>
                  <a:pt x="767181" y="63538"/>
                </a:lnTo>
                <a:lnTo>
                  <a:pt x="777468" y="63538"/>
                </a:lnTo>
                <a:lnTo>
                  <a:pt x="802386" y="53594"/>
                </a:lnTo>
                <a:lnTo>
                  <a:pt x="803871" y="63538"/>
                </a:lnTo>
                <a:lnTo>
                  <a:pt x="812266" y="63538"/>
                </a:lnTo>
                <a:lnTo>
                  <a:pt x="871258" y="25412"/>
                </a:lnTo>
                <a:lnTo>
                  <a:pt x="854710" y="38125"/>
                </a:lnTo>
                <a:lnTo>
                  <a:pt x="852678" y="50838"/>
                </a:lnTo>
                <a:lnTo>
                  <a:pt x="859980" y="50838"/>
                </a:lnTo>
                <a:lnTo>
                  <a:pt x="922604" y="25412"/>
                </a:lnTo>
                <a:lnTo>
                  <a:pt x="907491" y="38125"/>
                </a:lnTo>
                <a:lnTo>
                  <a:pt x="905903" y="50838"/>
                </a:lnTo>
                <a:lnTo>
                  <a:pt x="915987" y="50838"/>
                </a:lnTo>
                <a:lnTo>
                  <a:pt x="968921" y="25412"/>
                </a:lnTo>
                <a:lnTo>
                  <a:pt x="954506" y="38125"/>
                </a:lnTo>
                <a:lnTo>
                  <a:pt x="952919" y="50838"/>
                </a:lnTo>
                <a:lnTo>
                  <a:pt x="963053" y="50838"/>
                </a:lnTo>
                <a:lnTo>
                  <a:pt x="1000379" y="25412"/>
                </a:lnTo>
                <a:lnTo>
                  <a:pt x="988707" y="50838"/>
                </a:lnTo>
                <a:lnTo>
                  <a:pt x="994016" y="50838"/>
                </a:lnTo>
                <a:lnTo>
                  <a:pt x="1020711" y="38125"/>
                </a:lnTo>
                <a:lnTo>
                  <a:pt x="1011669" y="50838"/>
                </a:lnTo>
                <a:lnTo>
                  <a:pt x="1011466" y="50838"/>
                </a:lnTo>
                <a:lnTo>
                  <a:pt x="1015339" y="63538"/>
                </a:lnTo>
                <a:lnTo>
                  <a:pt x="1018870" y="63538"/>
                </a:lnTo>
                <a:lnTo>
                  <a:pt x="1066482" y="38125"/>
                </a:lnTo>
                <a:lnTo>
                  <a:pt x="1052220" y="50838"/>
                </a:lnTo>
                <a:lnTo>
                  <a:pt x="1052614" y="63538"/>
                </a:lnTo>
                <a:lnTo>
                  <a:pt x="1062316" y="63538"/>
                </a:lnTo>
                <a:lnTo>
                  <a:pt x="1084922" y="50838"/>
                </a:lnTo>
                <a:lnTo>
                  <a:pt x="1075931" y="63538"/>
                </a:lnTo>
                <a:lnTo>
                  <a:pt x="1083183" y="63538"/>
                </a:lnTo>
                <a:lnTo>
                  <a:pt x="1121206" y="50838"/>
                </a:lnTo>
                <a:lnTo>
                  <a:pt x="1107592" y="63538"/>
                </a:lnTo>
                <a:lnTo>
                  <a:pt x="1107935" y="76250"/>
                </a:lnTo>
                <a:lnTo>
                  <a:pt x="1117727" y="76250"/>
                </a:lnTo>
                <a:lnTo>
                  <a:pt x="1141285" y="63538"/>
                </a:lnTo>
                <a:lnTo>
                  <a:pt x="1132738" y="76250"/>
                </a:lnTo>
                <a:lnTo>
                  <a:pt x="1134579" y="76250"/>
                </a:lnTo>
                <a:lnTo>
                  <a:pt x="1138008" y="88963"/>
                </a:lnTo>
                <a:lnTo>
                  <a:pt x="1174534" y="63538"/>
                </a:lnTo>
                <a:lnTo>
                  <a:pt x="1163002" y="76250"/>
                </a:lnTo>
                <a:lnTo>
                  <a:pt x="1161567" y="88963"/>
                </a:lnTo>
                <a:lnTo>
                  <a:pt x="1169212" y="88963"/>
                </a:lnTo>
                <a:lnTo>
                  <a:pt x="1204061" y="76250"/>
                </a:lnTo>
                <a:lnTo>
                  <a:pt x="1191285" y="88963"/>
                </a:lnTo>
                <a:lnTo>
                  <a:pt x="1191729" y="101663"/>
                </a:lnTo>
                <a:lnTo>
                  <a:pt x="1198943" y="101663"/>
                </a:lnTo>
                <a:lnTo>
                  <a:pt x="1218120" y="88963"/>
                </a:lnTo>
                <a:lnTo>
                  <a:pt x="1212113" y="101663"/>
                </a:lnTo>
                <a:lnTo>
                  <a:pt x="1211859" y="101663"/>
                </a:lnTo>
                <a:lnTo>
                  <a:pt x="1213802" y="114376"/>
                </a:lnTo>
                <a:lnTo>
                  <a:pt x="1217282" y="114376"/>
                </a:lnTo>
                <a:lnTo>
                  <a:pt x="1241437" y="88963"/>
                </a:lnTo>
                <a:lnTo>
                  <a:pt x="1232941" y="101663"/>
                </a:lnTo>
                <a:lnTo>
                  <a:pt x="1231049" y="101663"/>
                </a:lnTo>
                <a:lnTo>
                  <a:pt x="1231099" y="114376"/>
                </a:lnTo>
                <a:lnTo>
                  <a:pt x="1241082" y="114376"/>
                </a:lnTo>
                <a:lnTo>
                  <a:pt x="1271155" y="101663"/>
                </a:lnTo>
                <a:lnTo>
                  <a:pt x="1260017" y="114376"/>
                </a:lnTo>
                <a:lnTo>
                  <a:pt x="1258735" y="127076"/>
                </a:lnTo>
                <a:lnTo>
                  <a:pt x="1268869" y="127076"/>
                </a:lnTo>
                <a:lnTo>
                  <a:pt x="1293025" y="114376"/>
                </a:lnTo>
                <a:lnTo>
                  <a:pt x="1282484" y="127076"/>
                </a:lnTo>
                <a:lnTo>
                  <a:pt x="1280845" y="127076"/>
                </a:lnTo>
                <a:lnTo>
                  <a:pt x="1281099" y="139788"/>
                </a:lnTo>
                <a:lnTo>
                  <a:pt x="1288351" y="139788"/>
                </a:lnTo>
                <a:lnTo>
                  <a:pt x="1316736" y="127076"/>
                </a:lnTo>
                <a:lnTo>
                  <a:pt x="1305801" y="139788"/>
                </a:lnTo>
                <a:lnTo>
                  <a:pt x="1304251" y="139788"/>
                </a:lnTo>
                <a:lnTo>
                  <a:pt x="1304556" y="152501"/>
                </a:lnTo>
                <a:lnTo>
                  <a:pt x="1311859" y="152501"/>
                </a:lnTo>
                <a:lnTo>
                  <a:pt x="1326476" y="139788"/>
                </a:lnTo>
                <a:lnTo>
                  <a:pt x="1319466" y="152501"/>
                </a:lnTo>
                <a:lnTo>
                  <a:pt x="1321358" y="152501"/>
                </a:lnTo>
                <a:lnTo>
                  <a:pt x="1323340" y="165201"/>
                </a:lnTo>
                <a:lnTo>
                  <a:pt x="1326769" y="165201"/>
                </a:lnTo>
                <a:lnTo>
                  <a:pt x="1329461" y="152501"/>
                </a:lnTo>
                <a:lnTo>
                  <a:pt x="1347444" y="152501"/>
                </a:lnTo>
                <a:lnTo>
                  <a:pt x="1338656" y="165201"/>
                </a:lnTo>
                <a:lnTo>
                  <a:pt x="1351229" y="165201"/>
                </a:lnTo>
                <a:lnTo>
                  <a:pt x="1351178" y="177914"/>
                </a:lnTo>
                <a:lnTo>
                  <a:pt x="1361262" y="177914"/>
                </a:lnTo>
                <a:lnTo>
                  <a:pt x="1385265" y="165201"/>
                </a:lnTo>
                <a:lnTo>
                  <a:pt x="1374279" y="177914"/>
                </a:lnTo>
                <a:lnTo>
                  <a:pt x="1372743" y="177914"/>
                </a:lnTo>
                <a:lnTo>
                  <a:pt x="1373136" y="190627"/>
                </a:lnTo>
                <a:lnTo>
                  <a:pt x="1382890" y="190627"/>
                </a:lnTo>
                <a:lnTo>
                  <a:pt x="1406296" y="177914"/>
                </a:lnTo>
                <a:lnTo>
                  <a:pt x="1395107" y="190627"/>
                </a:lnTo>
                <a:lnTo>
                  <a:pt x="1393621" y="203327"/>
                </a:lnTo>
                <a:lnTo>
                  <a:pt x="1407591" y="203327"/>
                </a:lnTo>
                <a:lnTo>
                  <a:pt x="1407591" y="216039"/>
                </a:lnTo>
                <a:lnTo>
                  <a:pt x="1417624" y="216039"/>
                </a:lnTo>
                <a:lnTo>
                  <a:pt x="1442123" y="203327"/>
                </a:lnTo>
                <a:lnTo>
                  <a:pt x="1429359" y="228752"/>
                </a:lnTo>
                <a:lnTo>
                  <a:pt x="1440789" y="228752"/>
                </a:lnTo>
                <a:lnTo>
                  <a:pt x="1440586" y="241452"/>
                </a:lnTo>
                <a:lnTo>
                  <a:pt x="1453908" y="241452"/>
                </a:lnTo>
                <a:lnTo>
                  <a:pt x="1455839" y="254165"/>
                </a:lnTo>
                <a:lnTo>
                  <a:pt x="1462062" y="254165"/>
                </a:lnTo>
                <a:lnTo>
                  <a:pt x="1481886" y="241452"/>
                </a:lnTo>
                <a:lnTo>
                  <a:pt x="1469059" y="254165"/>
                </a:lnTo>
                <a:lnTo>
                  <a:pt x="1469415" y="266877"/>
                </a:lnTo>
                <a:lnTo>
                  <a:pt x="1479207" y="266877"/>
                </a:lnTo>
                <a:lnTo>
                  <a:pt x="1501216" y="254165"/>
                </a:lnTo>
                <a:lnTo>
                  <a:pt x="1488008" y="279577"/>
                </a:lnTo>
                <a:lnTo>
                  <a:pt x="1500428" y="279577"/>
                </a:lnTo>
                <a:lnTo>
                  <a:pt x="1500479" y="292290"/>
                </a:lnTo>
                <a:lnTo>
                  <a:pt x="1510512" y="292290"/>
                </a:lnTo>
                <a:lnTo>
                  <a:pt x="1532737" y="279577"/>
                </a:lnTo>
                <a:lnTo>
                  <a:pt x="1519021" y="305003"/>
                </a:lnTo>
                <a:lnTo>
                  <a:pt x="1521548" y="305003"/>
                </a:lnTo>
                <a:lnTo>
                  <a:pt x="1523542" y="317703"/>
                </a:lnTo>
                <a:lnTo>
                  <a:pt x="1526667" y="317703"/>
                </a:lnTo>
                <a:lnTo>
                  <a:pt x="1529156" y="305003"/>
                </a:lnTo>
                <a:lnTo>
                  <a:pt x="1543723" y="305003"/>
                </a:lnTo>
                <a:lnTo>
                  <a:pt x="1532039" y="317703"/>
                </a:lnTo>
                <a:lnTo>
                  <a:pt x="1532229" y="317703"/>
                </a:lnTo>
                <a:lnTo>
                  <a:pt x="1534223" y="330415"/>
                </a:lnTo>
                <a:lnTo>
                  <a:pt x="1539544" y="330415"/>
                </a:lnTo>
                <a:lnTo>
                  <a:pt x="1555991" y="317703"/>
                </a:lnTo>
                <a:lnTo>
                  <a:pt x="1544713" y="330415"/>
                </a:lnTo>
                <a:lnTo>
                  <a:pt x="1544866" y="330415"/>
                </a:lnTo>
                <a:lnTo>
                  <a:pt x="1546847" y="343128"/>
                </a:lnTo>
                <a:lnTo>
                  <a:pt x="1554797" y="343128"/>
                </a:lnTo>
                <a:lnTo>
                  <a:pt x="1569059" y="330415"/>
                </a:lnTo>
                <a:lnTo>
                  <a:pt x="1557528" y="343128"/>
                </a:lnTo>
                <a:lnTo>
                  <a:pt x="1557731" y="355828"/>
                </a:lnTo>
                <a:lnTo>
                  <a:pt x="1565033" y="355828"/>
                </a:lnTo>
                <a:lnTo>
                  <a:pt x="1576120" y="343128"/>
                </a:lnTo>
                <a:lnTo>
                  <a:pt x="1568119" y="355828"/>
                </a:lnTo>
                <a:lnTo>
                  <a:pt x="1572044" y="368541"/>
                </a:lnTo>
                <a:lnTo>
                  <a:pt x="1575473" y="368541"/>
                </a:lnTo>
                <a:lnTo>
                  <a:pt x="1588503" y="355828"/>
                </a:lnTo>
                <a:lnTo>
                  <a:pt x="1578305" y="368541"/>
                </a:lnTo>
                <a:lnTo>
                  <a:pt x="1578356" y="381254"/>
                </a:lnTo>
                <a:lnTo>
                  <a:pt x="1586014" y="381254"/>
                </a:lnTo>
                <a:lnTo>
                  <a:pt x="1587995" y="393954"/>
                </a:lnTo>
                <a:lnTo>
                  <a:pt x="1595958" y="393954"/>
                </a:lnTo>
                <a:lnTo>
                  <a:pt x="1597888" y="406666"/>
                </a:lnTo>
                <a:lnTo>
                  <a:pt x="1604098" y="406666"/>
                </a:lnTo>
                <a:lnTo>
                  <a:pt x="1610766" y="393954"/>
                </a:lnTo>
                <a:lnTo>
                  <a:pt x="1605241" y="406666"/>
                </a:lnTo>
                <a:lnTo>
                  <a:pt x="1605102" y="406666"/>
                </a:lnTo>
                <a:lnTo>
                  <a:pt x="1607083" y="419366"/>
                </a:lnTo>
                <a:lnTo>
                  <a:pt x="1610512" y="419366"/>
                </a:lnTo>
                <a:lnTo>
                  <a:pt x="1631391" y="406666"/>
                </a:lnTo>
                <a:lnTo>
                  <a:pt x="1617129" y="419366"/>
                </a:lnTo>
                <a:lnTo>
                  <a:pt x="1617472" y="432079"/>
                </a:lnTo>
                <a:lnTo>
                  <a:pt x="1624926" y="432079"/>
                </a:lnTo>
                <a:lnTo>
                  <a:pt x="1624825" y="444792"/>
                </a:lnTo>
                <a:lnTo>
                  <a:pt x="1632178" y="444792"/>
                </a:lnTo>
                <a:lnTo>
                  <a:pt x="1651469" y="432079"/>
                </a:lnTo>
                <a:lnTo>
                  <a:pt x="1638300" y="457492"/>
                </a:lnTo>
                <a:lnTo>
                  <a:pt x="1638947" y="457492"/>
                </a:lnTo>
                <a:lnTo>
                  <a:pt x="1640979" y="470204"/>
                </a:lnTo>
                <a:lnTo>
                  <a:pt x="1644218" y="470204"/>
                </a:lnTo>
                <a:lnTo>
                  <a:pt x="1657985" y="457492"/>
                </a:lnTo>
                <a:lnTo>
                  <a:pt x="1646148" y="470204"/>
                </a:lnTo>
                <a:lnTo>
                  <a:pt x="1648244" y="482917"/>
                </a:lnTo>
                <a:lnTo>
                  <a:pt x="1656245" y="482917"/>
                </a:lnTo>
                <a:lnTo>
                  <a:pt x="1669707" y="470204"/>
                </a:lnTo>
                <a:lnTo>
                  <a:pt x="1656435" y="482917"/>
                </a:lnTo>
                <a:lnTo>
                  <a:pt x="1656638" y="495617"/>
                </a:lnTo>
                <a:lnTo>
                  <a:pt x="1666582" y="495617"/>
                </a:lnTo>
                <a:lnTo>
                  <a:pt x="1678559" y="482917"/>
                </a:lnTo>
                <a:lnTo>
                  <a:pt x="1665439" y="508330"/>
                </a:lnTo>
                <a:lnTo>
                  <a:pt x="1692668" y="508330"/>
                </a:lnTo>
                <a:lnTo>
                  <a:pt x="1676171" y="533742"/>
                </a:lnTo>
                <a:lnTo>
                  <a:pt x="1686306" y="533742"/>
                </a:lnTo>
                <a:lnTo>
                  <a:pt x="1702409" y="521042"/>
                </a:lnTo>
                <a:lnTo>
                  <a:pt x="1686407" y="546455"/>
                </a:lnTo>
                <a:lnTo>
                  <a:pt x="1686661" y="559168"/>
                </a:lnTo>
                <a:lnTo>
                  <a:pt x="1696504" y="559168"/>
                </a:lnTo>
                <a:lnTo>
                  <a:pt x="1707730" y="546455"/>
                </a:lnTo>
                <a:lnTo>
                  <a:pt x="1696593" y="559168"/>
                </a:lnTo>
                <a:lnTo>
                  <a:pt x="1694713" y="571868"/>
                </a:lnTo>
                <a:lnTo>
                  <a:pt x="1704797" y="571868"/>
                </a:lnTo>
                <a:lnTo>
                  <a:pt x="1721154" y="559168"/>
                </a:lnTo>
                <a:lnTo>
                  <a:pt x="1705343" y="584581"/>
                </a:lnTo>
                <a:lnTo>
                  <a:pt x="1703654" y="584581"/>
                </a:lnTo>
                <a:lnTo>
                  <a:pt x="1703959" y="597293"/>
                </a:lnTo>
                <a:lnTo>
                  <a:pt x="1713788" y="597293"/>
                </a:lnTo>
                <a:lnTo>
                  <a:pt x="1728101" y="584581"/>
                </a:lnTo>
                <a:lnTo>
                  <a:pt x="1711553" y="609993"/>
                </a:lnTo>
                <a:lnTo>
                  <a:pt x="1711706" y="609993"/>
                </a:lnTo>
                <a:lnTo>
                  <a:pt x="1713750" y="622706"/>
                </a:lnTo>
                <a:lnTo>
                  <a:pt x="1719059" y="622706"/>
                </a:lnTo>
                <a:lnTo>
                  <a:pt x="1737398" y="609993"/>
                </a:lnTo>
                <a:lnTo>
                  <a:pt x="1720011" y="635419"/>
                </a:lnTo>
                <a:lnTo>
                  <a:pt x="1724228" y="635419"/>
                </a:lnTo>
                <a:lnTo>
                  <a:pt x="1727517" y="648119"/>
                </a:lnTo>
                <a:lnTo>
                  <a:pt x="1737702" y="635419"/>
                </a:lnTo>
                <a:lnTo>
                  <a:pt x="1727962" y="648119"/>
                </a:lnTo>
                <a:lnTo>
                  <a:pt x="1727517" y="648119"/>
                </a:lnTo>
                <a:lnTo>
                  <a:pt x="1725866" y="648119"/>
                </a:lnTo>
                <a:lnTo>
                  <a:pt x="1727860" y="660831"/>
                </a:lnTo>
                <a:lnTo>
                  <a:pt x="1730349" y="660831"/>
                </a:lnTo>
                <a:lnTo>
                  <a:pt x="1730248" y="673544"/>
                </a:lnTo>
                <a:lnTo>
                  <a:pt x="1740331" y="673544"/>
                </a:lnTo>
                <a:lnTo>
                  <a:pt x="1755990" y="660831"/>
                </a:lnTo>
                <a:lnTo>
                  <a:pt x="1736750" y="686244"/>
                </a:lnTo>
                <a:lnTo>
                  <a:pt x="1736953" y="698957"/>
                </a:lnTo>
                <a:lnTo>
                  <a:pt x="1744256" y="698957"/>
                </a:lnTo>
                <a:lnTo>
                  <a:pt x="1763191" y="686244"/>
                </a:lnTo>
                <a:lnTo>
                  <a:pt x="1745208" y="711657"/>
                </a:lnTo>
                <a:lnTo>
                  <a:pt x="1743468" y="711657"/>
                </a:lnTo>
                <a:lnTo>
                  <a:pt x="1743710" y="724369"/>
                </a:lnTo>
                <a:lnTo>
                  <a:pt x="1750974" y="724369"/>
                </a:lnTo>
                <a:lnTo>
                  <a:pt x="1763839" y="711657"/>
                </a:lnTo>
                <a:lnTo>
                  <a:pt x="1748040" y="737082"/>
                </a:lnTo>
                <a:lnTo>
                  <a:pt x="1752015" y="749782"/>
                </a:lnTo>
                <a:lnTo>
                  <a:pt x="1758073" y="749782"/>
                </a:lnTo>
                <a:lnTo>
                  <a:pt x="1771154" y="737082"/>
                </a:lnTo>
                <a:lnTo>
                  <a:pt x="1751914" y="762495"/>
                </a:lnTo>
                <a:lnTo>
                  <a:pt x="1771103" y="762495"/>
                </a:lnTo>
                <a:lnTo>
                  <a:pt x="1757337" y="775208"/>
                </a:lnTo>
                <a:lnTo>
                  <a:pt x="1755241" y="775208"/>
                </a:lnTo>
                <a:lnTo>
                  <a:pt x="1755190" y="787908"/>
                </a:lnTo>
                <a:lnTo>
                  <a:pt x="1765287" y="787908"/>
                </a:lnTo>
                <a:lnTo>
                  <a:pt x="1781035" y="775208"/>
                </a:lnTo>
                <a:lnTo>
                  <a:pt x="1761363" y="800620"/>
                </a:lnTo>
                <a:lnTo>
                  <a:pt x="1759521" y="813333"/>
                </a:lnTo>
                <a:lnTo>
                  <a:pt x="1772488" y="813333"/>
                </a:lnTo>
                <a:lnTo>
                  <a:pt x="1763445" y="826033"/>
                </a:lnTo>
                <a:lnTo>
                  <a:pt x="1762950" y="826033"/>
                </a:lnTo>
                <a:lnTo>
                  <a:pt x="1764893" y="838466"/>
                </a:lnTo>
                <a:lnTo>
                  <a:pt x="1764588" y="838746"/>
                </a:lnTo>
                <a:lnTo>
                  <a:pt x="1762455" y="838746"/>
                </a:lnTo>
                <a:lnTo>
                  <a:pt x="1762353" y="851458"/>
                </a:lnTo>
                <a:lnTo>
                  <a:pt x="1774075" y="851458"/>
                </a:lnTo>
                <a:lnTo>
                  <a:pt x="1765884" y="864158"/>
                </a:lnTo>
                <a:lnTo>
                  <a:pt x="1767268" y="864158"/>
                </a:lnTo>
                <a:lnTo>
                  <a:pt x="1770138" y="874496"/>
                </a:lnTo>
                <a:lnTo>
                  <a:pt x="1767078" y="876871"/>
                </a:lnTo>
                <a:lnTo>
                  <a:pt x="1764982" y="889584"/>
                </a:lnTo>
                <a:lnTo>
                  <a:pt x="1779600" y="889584"/>
                </a:lnTo>
                <a:lnTo>
                  <a:pt x="1765439" y="902284"/>
                </a:lnTo>
                <a:lnTo>
                  <a:pt x="1765236" y="902284"/>
                </a:lnTo>
                <a:lnTo>
                  <a:pt x="1766976" y="913384"/>
                </a:lnTo>
                <a:lnTo>
                  <a:pt x="1764931" y="914996"/>
                </a:lnTo>
                <a:lnTo>
                  <a:pt x="1764588" y="927709"/>
                </a:lnTo>
                <a:lnTo>
                  <a:pt x="1771599" y="927709"/>
                </a:lnTo>
                <a:lnTo>
                  <a:pt x="1775968" y="927709"/>
                </a:lnTo>
                <a:lnTo>
                  <a:pt x="1778800" y="927709"/>
                </a:lnTo>
                <a:lnTo>
                  <a:pt x="1766379" y="940409"/>
                </a:lnTo>
                <a:lnTo>
                  <a:pt x="1765833" y="940409"/>
                </a:lnTo>
                <a:lnTo>
                  <a:pt x="1767332" y="950239"/>
                </a:lnTo>
                <a:lnTo>
                  <a:pt x="1763547" y="953122"/>
                </a:lnTo>
                <a:lnTo>
                  <a:pt x="1763191" y="965835"/>
                </a:lnTo>
                <a:lnTo>
                  <a:pt x="1773440" y="965835"/>
                </a:lnTo>
                <a:lnTo>
                  <a:pt x="1774278" y="965098"/>
                </a:lnTo>
                <a:lnTo>
                  <a:pt x="1774532" y="965835"/>
                </a:lnTo>
                <a:lnTo>
                  <a:pt x="1780933" y="959332"/>
                </a:lnTo>
                <a:lnTo>
                  <a:pt x="1788096" y="953122"/>
                </a:lnTo>
                <a:lnTo>
                  <a:pt x="1763941" y="978535"/>
                </a:lnTo>
                <a:lnTo>
                  <a:pt x="1761909" y="991247"/>
                </a:lnTo>
                <a:lnTo>
                  <a:pt x="1780349" y="991247"/>
                </a:lnTo>
                <a:lnTo>
                  <a:pt x="1758429" y="1016660"/>
                </a:lnTo>
                <a:lnTo>
                  <a:pt x="1778698" y="1016660"/>
                </a:lnTo>
                <a:lnTo>
                  <a:pt x="1754797" y="1042073"/>
                </a:lnTo>
                <a:lnTo>
                  <a:pt x="1771700" y="1042073"/>
                </a:lnTo>
                <a:lnTo>
                  <a:pt x="1753857" y="1054785"/>
                </a:lnTo>
                <a:lnTo>
                  <a:pt x="1751520" y="1054785"/>
                </a:lnTo>
                <a:lnTo>
                  <a:pt x="1751266" y="1067498"/>
                </a:lnTo>
                <a:lnTo>
                  <a:pt x="1761451" y="1067498"/>
                </a:lnTo>
                <a:lnTo>
                  <a:pt x="1767674" y="1064374"/>
                </a:lnTo>
                <a:lnTo>
                  <a:pt x="1750923" y="1080198"/>
                </a:lnTo>
                <a:lnTo>
                  <a:pt x="1751761" y="1080198"/>
                </a:lnTo>
                <a:lnTo>
                  <a:pt x="1753069" y="1084770"/>
                </a:lnTo>
                <a:lnTo>
                  <a:pt x="1743659" y="1092911"/>
                </a:lnTo>
                <a:lnTo>
                  <a:pt x="1743214" y="1105623"/>
                </a:lnTo>
                <a:lnTo>
                  <a:pt x="1750326" y="1105623"/>
                </a:lnTo>
                <a:lnTo>
                  <a:pt x="1753501" y="1105623"/>
                </a:lnTo>
                <a:lnTo>
                  <a:pt x="1754505" y="1105623"/>
                </a:lnTo>
                <a:lnTo>
                  <a:pt x="1759254" y="1101331"/>
                </a:lnTo>
                <a:lnTo>
                  <a:pt x="1736204" y="1131036"/>
                </a:lnTo>
                <a:lnTo>
                  <a:pt x="1743417" y="1131036"/>
                </a:lnTo>
                <a:lnTo>
                  <a:pt x="1751698" y="1127404"/>
                </a:lnTo>
                <a:lnTo>
                  <a:pt x="1731683" y="1143749"/>
                </a:lnTo>
                <a:lnTo>
                  <a:pt x="1731238" y="1156449"/>
                </a:lnTo>
                <a:lnTo>
                  <a:pt x="1738642" y="1156449"/>
                </a:lnTo>
                <a:lnTo>
                  <a:pt x="1741703" y="1154112"/>
                </a:lnTo>
                <a:lnTo>
                  <a:pt x="1742465" y="1156449"/>
                </a:lnTo>
                <a:lnTo>
                  <a:pt x="1746465" y="1153185"/>
                </a:lnTo>
                <a:lnTo>
                  <a:pt x="1719656" y="1181874"/>
                </a:lnTo>
                <a:lnTo>
                  <a:pt x="1719414" y="1181874"/>
                </a:lnTo>
                <a:lnTo>
                  <a:pt x="1721396" y="1194574"/>
                </a:lnTo>
                <a:lnTo>
                  <a:pt x="1729600" y="1194574"/>
                </a:lnTo>
                <a:lnTo>
                  <a:pt x="1745056" y="1181874"/>
                </a:lnTo>
                <a:lnTo>
                  <a:pt x="1707286" y="1220000"/>
                </a:lnTo>
                <a:lnTo>
                  <a:pt x="1708975" y="1220000"/>
                </a:lnTo>
                <a:lnTo>
                  <a:pt x="1710804" y="1232039"/>
                </a:lnTo>
                <a:lnTo>
                  <a:pt x="1697786" y="1245412"/>
                </a:lnTo>
                <a:lnTo>
                  <a:pt x="1694903" y="1245412"/>
                </a:lnTo>
                <a:lnTo>
                  <a:pt x="1696847" y="1258112"/>
                </a:lnTo>
                <a:lnTo>
                  <a:pt x="1702015" y="1258112"/>
                </a:lnTo>
                <a:lnTo>
                  <a:pt x="1680845" y="1283538"/>
                </a:lnTo>
                <a:lnTo>
                  <a:pt x="1697888" y="1283538"/>
                </a:lnTo>
                <a:lnTo>
                  <a:pt x="1665884" y="1308950"/>
                </a:lnTo>
                <a:lnTo>
                  <a:pt x="1665439" y="1308950"/>
                </a:lnTo>
                <a:lnTo>
                  <a:pt x="1667319" y="1321663"/>
                </a:lnTo>
                <a:lnTo>
                  <a:pt x="1673275" y="1321663"/>
                </a:lnTo>
                <a:lnTo>
                  <a:pt x="1641182" y="1347076"/>
                </a:lnTo>
                <a:lnTo>
                  <a:pt x="1640789" y="1359789"/>
                </a:lnTo>
                <a:lnTo>
                  <a:pt x="1645640" y="1359789"/>
                </a:lnTo>
                <a:lnTo>
                  <a:pt x="1626666" y="1372489"/>
                </a:lnTo>
                <a:lnTo>
                  <a:pt x="1626019" y="1385201"/>
                </a:lnTo>
                <a:lnTo>
                  <a:pt x="1633181" y="1385201"/>
                </a:lnTo>
                <a:lnTo>
                  <a:pt x="1635442" y="1385201"/>
                </a:lnTo>
                <a:lnTo>
                  <a:pt x="1595158" y="1423327"/>
                </a:lnTo>
                <a:lnTo>
                  <a:pt x="1592072" y="1423327"/>
                </a:lnTo>
                <a:lnTo>
                  <a:pt x="1595361" y="1434401"/>
                </a:lnTo>
                <a:lnTo>
                  <a:pt x="1574228" y="1448739"/>
                </a:lnTo>
                <a:lnTo>
                  <a:pt x="1570748" y="1448739"/>
                </a:lnTo>
                <a:lnTo>
                  <a:pt x="1572590" y="1461452"/>
                </a:lnTo>
                <a:lnTo>
                  <a:pt x="1578203" y="1461452"/>
                </a:lnTo>
                <a:lnTo>
                  <a:pt x="1581111" y="1459623"/>
                </a:lnTo>
                <a:lnTo>
                  <a:pt x="1581632" y="1461452"/>
                </a:lnTo>
                <a:lnTo>
                  <a:pt x="1625079" y="1431963"/>
                </a:lnTo>
                <a:lnTo>
                  <a:pt x="1628165" y="1430020"/>
                </a:lnTo>
                <a:lnTo>
                  <a:pt x="1532686" y="1499577"/>
                </a:lnTo>
                <a:lnTo>
                  <a:pt x="1543570" y="1499577"/>
                </a:lnTo>
                <a:lnTo>
                  <a:pt x="1498701" y="1531175"/>
                </a:lnTo>
                <a:lnTo>
                  <a:pt x="1498701" y="1583512"/>
                </a:lnTo>
                <a:lnTo>
                  <a:pt x="1481035" y="1594002"/>
                </a:lnTo>
                <a:lnTo>
                  <a:pt x="1481035" y="1612722"/>
                </a:lnTo>
                <a:lnTo>
                  <a:pt x="1480743" y="1613954"/>
                </a:lnTo>
                <a:lnTo>
                  <a:pt x="1480451" y="1613954"/>
                </a:lnTo>
                <a:lnTo>
                  <a:pt x="1478927" y="1614919"/>
                </a:lnTo>
                <a:lnTo>
                  <a:pt x="1469631" y="1619897"/>
                </a:lnTo>
                <a:lnTo>
                  <a:pt x="1481035" y="1612722"/>
                </a:lnTo>
                <a:lnTo>
                  <a:pt x="1481035" y="1594002"/>
                </a:lnTo>
                <a:lnTo>
                  <a:pt x="1424152" y="1627759"/>
                </a:lnTo>
                <a:lnTo>
                  <a:pt x="1424152" y="1659204"/>
                </a:lnTo>
                <a:lnTo>
                  <a:pt x="1422844" y="1664779"/>
                </a:lnTo>
                <a:lnTo>
                  <a:pt x="1384236" y="1686521"/>
                </a:lnTo>
                <a:lnTo>
                  <a:pt x="1424152" y="1659204"/>
                </a:lnTo>
                <a:lnTo>
                  <a:pt x="1424152" y="1627759"/>
                </a:lnTo>
                <a:lnTo>
                  <a:pt x="1422565" y="1628698"/>
                </a:lnTo>
                <a:lnTo>
                  <a:pt x="1450771" y="1610499"/>
                </a:lnTo>
                <a:lnTo>
                  <a:pt x="1498701" y="1583512"/>
                </a:lnTo>
                <a:lnTo>
                  <a:pt x="1498701" y="1531175"/>
                </a:lnTo>
                <a:lnTo>
                  <a:pt x="1471396" y="1550403"/>
                </a:lnTo>
                <a:lnTo>
                  <a:pt x="1468666" y="1563116"/>
                </a:lnTo>
                <a:lnTo>
                  <a:pt x="1481836" y="1563116"/>
                </a:lnTo>
                <a:lnTo>
                  <a:pt x="1392669" y="1626654"/>
                </a:lnTo>
                <a:lnTo>
                  <a:pt x="1389100" y="1626654"/>
                </a:lnTo>
                <a:lnTo>
                  <a:pt x="1390929" y="1639366"/>
                </a:lnTo>
                <a:lnTo>
                  <a:pt x="1398397" y="1639366"/>
                </a:lnTo>
                <a:lnTo>
                  <a:pt x="1340040" y="1677492"/>
                </a:lnTo>
                <a:lnTo>
                  <a:pt x="1338097" y="1677492"/>
                </a:lnTo>
                <a:lnTo>
                  <a:pt x="1339138" y="1684858"/>
                </a:lnTo>
                <a:lnTo>
                  <a:pt x="1290193" y="1715617"/>
                </a:lnTo>
                <a:lnTo>
                  <a:pt x="1287310" y="1715617"/>
                </a:lnTo>
                <a:lnTo>
                  <a:pt x="1286408" y="1728330"/>
                </a:lnTo>
                <a:lnTo>
                  <a:pt x="1293672" y="1728330"/>
                </a:lnTo>
                <a:lnTo>
                  <a:pt x="1293825" y="1728330"/>
                </a:lnTo>
                <a:lnTo>
                  <a:pt x="1297101" y="1728330"/>
                </a:lnTo>
                <a:lnTo>
                  <a:pt x="1349895" y="1695145"/>
                </a:lnTo>
                <a:lnTo>
                  <a:pt x="1397711" y="1666849"/>
                </a:lnTo>
                <a:lnTo>
                  <a:pt x="1241933" y="1766455"/>
                </a:lnTo>
                <a:lnTo>
                  <a:pt x="1238148" y="1766455"/>
                </a:lnTo>
                <a:lnTo>
                  <a:pt x="1239888" y="1778736"/>
                </a:lnTo>
                <a:lnTo>
                  <a:pt x="1187754" y="1817281"/>
                </a:lnTo>
                <a:lnTo>
                  <a:pt x="1184033" y="1817281"/>
                </a:lnTo>
                <a:lnTo>
                  <a:pt x="1185862" y="1829993"/>
                </a:lnTo>
                <a:lnTo>
                  <a:pt x="1190218" y="1829993"/>
                </a:lnTo>
                <a:lnTo>
                  <a:pt x="1140739" y="1868119"/>
                </a:lnTo>
                <a:lnTo>
                  <a:pt x="1137158" y="1868119"/>
                </a:lnTo>
                <a:lnTo>
                  <a:pt x="1138999" y="1880819"/>
                </a:lnTo>
                <a:lnTo>
                  <a:pt x="1147546" y="1880819"/>
                </a:lnTo>
                <a:lnTo>
                  <a:pt x="1191933" y="1855406"/>
                </a:lnTo>
                <a:lnTo>
                  <a:pt x="1119365" y="1906244"/>
                </a:lnTo>
                <a:lnTo>
                  <a:pt x="1115885" y="1906244"/>
                </a:lnTo>
                <a:lnTo>
                  <a:pt x="1117727" y="1918944"/>
                </a:lnTo>
                <a:lnTo>
                  <a:pt x="1123061" y="1918944"/>
                </a:lnTo>
                <a:lnTo>
                  <a:pt x="1109827" y="1931657"/>
                </a:lnTo>
                <a:lnTo>
                  <a:pt x="1108290" y="1931657"/>
                </a:lnTo>
                <a:lnTo>
                  <a:pt x="1109408" y="1939175"/>
                </a:lnTo>
                <a:lnTo>
                  <a:pt x="1102766" y="1944370"/>
                </a:lnTo>
                <a:lnTo>
                  <a:pt x="1100086" y="1957070"/>
                </a:lnTo>
                <a:lnTo>
                  <a:pt x="1106639" y="1957070"/>
                </a:lnTo>
                <a:lnTo>
                  <a:pt x="1110526" y="1957070"/>
                </a:lnTo>
                <a:lnTo>
                  <a:pt x="1094422" y="1969782"/>
                </a:lnTo>
                <a:lnTo>
                  <a:pt x="1093927" y="1982495"/>
                </a:lnTo>
                <a:lnTo>
                  <a:pt x="1105103" y="1982495"/>
                </a:lnTo>
                <a:lnTo>
                  <a:pt x="1109573" y="1982495"/>
                </a:lnTo>
                <a:lnTo>
                  <a:pt x="1089253" y="1995195"/>
                </a:lnTo>
                <a:lnTo>
                  <a:pt x="1088847" y="1995195"/>
                </a:lnTo>
                <a:lnTo>
                  <a:pt x="1092733" y="2007908"/>
                </a:lnTo>
                <a:lnTo>
                  <a:pt x="1096302" y="2007908"/>
                </a:lnTo>
                <a:lnTo>
                  <a:pt x="1156690" y="1969782"/>
                </a:lnTo>
                <a:lnTo>
                  <a:pt x="1157732" y="1969782"/>
                </a:lnTo>
                <a:lnTo>
                  <a:pt x="1154264" y="1957070"/>
                </a:lnTo>
                <a:lnTo>
                  <a:pt x="1145705" y="1957070"/>
                </a:lnTo>
                <a:lnTo>
                  <a:pt x="1166037" y="1944370"/>
                </a:lnTo>
                <a:lnTo>
                  <a:pt x="1164551" y="1944370"/>
                </a:lnTo>
                <a:lnTo>
                  <a:pt x="1162608" y="1931657"/>
                </a:lnTo>
                <a:lnTo>
                  <a:pt x="1160805" y="1931657"/>
                </a:lnTo>
                <a:lnTo>
                  <a:pt x="1174737" y="1918944"/>
                </a:lnTo>
                <a:lnTo>
                  <a:pt x="1175829" y="1918944"/>
                </a:lnTo>
                <a:lnTo>
                  <a:pt x="1174318" y="1908784"/>
                </a:lnTo>
                <a:lnTo>
                  <a:pt x="1177683" y="1906244"/>
                </a:lnTo>
                <a:lnTo>
                  <a:pt x="1194473" y="1893531"/>
                </a:lnTo>
                <a:lnTo>
                  <a:pt x="1193177" y="1893531"/>
                </a:lnTo>
                <a:lnTo>
                  <a:pt x="1192301" y="1887524"/>
                </a:lnTo>
                <a:lnTo>
                  <a:pt x="1201127" y="1880819"/>
                </a:lnTo>
                <a:lnTo>
                  <a:pt x="1234630" y="1855406"/>
                </a:lnTo>
                <a:lnTo>
                  <a:pt x="1237361" y="1855406"/>
                </a:lnTo>
                <a:lnTo>
                  <a:pt x="1238059" y="1842693"/>
                </a:lnTo>
                <a:lnTo>
                  <a:pt x="1232865" y="1842693"/>
                </a:lnTo>
                <a:lnTo>
                  <a:pt x="1250543" y="1829993"/>
                </a:lnTo>
                <a:lnTo>
                  <a:pt x="1303566" y="1791868"/>
                </a:lnTo>
                <a:lnTo>
                  <a:pt x="1304251" y="1779155"/>
                </a:lnTo>
                <a:lnTo>
                  <a:pt x="1284668" y="1779155"/>
                </a:lnTo>
                <a:lnTo>
                  <a:pt x="1369860" y="1728330"/>
                </a:lnTo>
                <a:lnTo>
                  <a:pt x="1370660" y="1715617"/>
                </a:lnTo>
                <a:lnTo>
                  <a:pt x="1360271" y="1715617"/>
                </a:lnTo>
                <a:lnTo>
                  <a:pt x="1353642" y="1719529"/>
                </a:lnTo>
                <a:lnTo>
                  <a:pt x="1432382" y="1664779"/>
                </a:lnTo>
                <a:lnTo>
                  <a:pt x="1429600" y="1664779"/>
                </a:lnTo>
                <a:lnTo>
                  <a:pt x="1427302" y="1657045"/>
                </a:lnTo>
                <a:lnTo>
                  <a:pt x="1434566" y="1652079"/>
                </a:lnTo>
                <a:lnTo>
                  <a:pt x="1490294" y="1613954"/>
                </a:lnTo>
                <a:lnTo>
                  <a:pt x="1487551" y="1613954"/>
                </a:lnTo>
                <a:lnTo>
                  <a:pt x="1486204" y="1609471"/>
                </a:lnTo>
                <a:lnTo>
                  <a:pt x="1539735" y="1575828"/>
                </a:lnTo>
                <a:lnTo>
                  <a:pt x="1542618" y="1575828"/>
                </a:lnTo>
                <a:lnTo>
                  <a:pt x="1543519" y="1563116"/>
                </a:lnTo>
                <a:lnTo>
                  <a:pt x="1539443" y="1563116"/>
                </a:lnTo>
                <a:lnTo>
                  <a:pt x="1539443" y="1575828"/>
                </a:lnTo>
                <a:lnTo>
                  <a:pt x="1485557" y="1607312"/>
                </a:lnTo>
                <a:lnTo>
                  <a:pt x="1495933" y="1601241"/>
                </a:lnTo>
                <a:lnTo>
                  <a:pt x="1539443" y="1575828"/>
                </a:lnTo>
                <a:lnTo>
                  <a:pt x="1539443" y="1563116"/>
                </a:lnTo>
                <a:lnTo>
                  <a:pt x="1536255" y="1563116"/>
                </a:lnTo>
                <a:lnTo>
                  <a:pt x="1534947" y="1563116"/>
                </a:lnTo>
                <a:lnTo>
                  <a:pt x="1580095" y="1537703"/>
                </a:lnTo>
                <a:lnTo>
                  <a:pt x="1577797" y="1528521"/>
                </a:lnTo>
                <a:lnTo>
                  <a:pt x="1583283" y="1524990"/>
                </a:lnTo>
                <a:lnTo>
                  <a:pt x="1576920" y="1524990"/>
                </a:lnTo>
                <a:lnTo>
                  <a:pt x="1576768" y="1524990"/>
                </a:lnTo>
                <a:lnTo>
                  <a:pt x="1573491" y="1524990"/>
                </a:lnTo>
                <a:lnTo>
                  <a:pt x="1549742" y="1540497"/>
                </a:lnTo>
                <a:lnTo>
                  <a:pt x="1532483" y="1550403"/>
                </a:lnTo>
                <a:lnTo>
                  <a:pt x="1621396" y="1486865"/>
                </a:lnTo>
                <a:lnTo>
                  <a:pt x="1624177" y="1486865"/>
                </a:lnTo>
                <a:lnTo>
                  <a:pt x="1624977" y="1474165"/>
                </a:lnTo>
                <a:lnTo>
                  <a:pt x="1614589" y="1474165"/>
                </a:lnTo>
                <a:lnTo>
                  <a:pt x="1582635" y="1486865"/>
                </a:lnTo>
                <a:lnTo>
                  <a:pt x="1654848" y="1436039"/>
                </a:lnTo>
                <a:lnTo>
                  <a:pt x="1656486" y="1436039"/>
                </a:lnTo>
                <a:lnTo>
                  <a:pt x="1654644" y="1423327"/>
                </a:lnTo>
                <a:lnTo>
                  <a:pt x="1650873" y="1423327"/>
                </a:lnTo>
                <a:lnTo>
                  <a:pt x="1635061" y="1436039"/>
                </a:lnTo>
                <a:lnTo>
                  <a:pt x="1679803" y="1397914"/>
                </a:lnTo>
                <a:lnTo>
                  <a:pt x="1679498" y="1397914"/>
                </a:lnTo>
                <a:lnTo>
                  <a:pt x="1678787" y="1395501"/>
                </a:lnTo>
                <a:lnTo>
                  <a:pt x="1693964" y="1385201"/>
                </a:lnTo>
                <a:lnTo>
                  <a:pt x="1696694" y="1372489"/>
                </a:lnTo>
                <a:lnTo>
                  <a:pt x="1690230" y="1372489"/>
                </a:lnTo>
                <a:lnTo>
                  <a:pt x="1689989" y="1372489"/>
                </a:lnTo>
                <a:lnTo>
                  <a:pt x="1686560" y="1372489"/>
                </a:lnTo>
                <a:lnTo>
                  <a:pt x="1678343" y="1378064"/>
                </a:lnTo>
                <a:lnTo>
                  <a:pt x="1663446" y="1385201"/>
                </a:lnTo>
                <a:lnTo>
                  <a:pt x="1719656" y="1334363"/>
                </a:lnTo>
                <a:lnTo>
                  <a:pt x="1718322" y="1334363"/>
                </a:lnTo>
                <a:lnTo>
                  <a:pt x="1717230" y="1327073"/>
                </a:lnTo>
                <a:lnTo>
                  <a:pt x="1728660" y="1321663"/>
                </a:lnTo>
                <a:lnTo>
                  <a:pt x="1726552" y="1313268"/>
                </a:lnTo>
                <a:lnTo>
                  <a:pt x="1731937" y="1308950"/>
                </a:lnTo>
                <a:lnTo>
                  <a:pt x="1725472" y="1308950"/>
                </a:lnTo>
                <a:lnTo>
                  <a:pt x="1722297" y="1308950"/>
                </a:lnTo>
                <a:lnTo>
                  <a:pt x="1721650" y="1308950"/>
                </a:lnTo>
                <a:lnTo>
                  <a:pt x="1716786" y="1312202"/>
                </a:lnTo>
                <a:lnTo>
                  <a:pt x="1710867" y="1315707"/>
                </a:lnTo>
                <a:lnTo>
                  <a:pt x="1710867" y="1330083"/>
                </a:lnTo>
                <a:lnTo>
                  <a:pt x="1709915" y="1334363"/>
                </a:lnTo>
                <a:lnTo>
                  <a:pt x="1686217" y="1345679"/>
                </a:lnTo>
                <a:lnTo>
                  <a:pt x="1698078" y="1336154"/>
                </a:lnTo>
                <a:lnTo>
                  <a:pt x="1710867" y="1330083"/>
                </a:lnTo>
                <a:lnTo>
                  <a:pt x="1710867" y="1315707"/>
                </a:lnTo>
                <a:lnTo>
                  <a:pt x="1700771" y="1321663"/>
                </a:lnTo>
                <a:lnTo>
                  <a:pt x="1748929" y="1270825"/>
                </a:lnTo>
                <a:lnTo>
                  <a:pt x="1730349" y="1270825"/>
                </a:lnTo>
                <a:lnTo>
                  <a:pt x="1746351" y="1258112"/>
                </a:lnTo>
                <a:lnTo>
                  <a:pt x="1762353" y="1245412"/>
                </a:lnTo>
                <a:lnTo>
                  <a:pt x="1762798" y="1245412"/>
                </a:lnTo>
                <a:lnTo>
                  <a:pt x="1759026" y="1232700"/>
                </a:lnTo>
                <a:lnTo>
                  <a:pt x="1756371" y="1232700"/>
                </a:lnTo>
                <a:lnTo>
                  <a:pt x="1772246" y="1220000"/>
                </a:lnTo>
                <a:lnTo>
                  <a:pt x="1772691" y="1207287"/>
                </a:lnTo>
                <a:lnTo>
                  <a:pt x="1754251" y="1207287"/>
                </a:lnTo>
                <a:lnTo>
                  <a:pt x="1779003" y="1194574"/>
                </a:lnTo>
                <a:lnTo>
                  <a:pt x="1781492" y="1194574"/>
                </a:lnTo>
                <a:lnTo>
                  <a:pt x="1781886" y="1181874"/>
                </a:lnTo>
                <a:lnTo>
                  <a:pt x="1774482" y="1181874"/>
                </a:lnTo>
                <a:lnTo>
                  <a:pt x="1754403" y="1194574"/>
                </a:lnTo>
                <a:lnTo>
                  <a:pt x="1792224" y="1156449"/>
                </a:lnTo>
                <a:lnTo>
                  <a:pt x="1792516" y="1143749"/>
                </a:lnTo>
                <a:lnTo>
                  <a:pt x="1782330" y="1143749"/>
                </a:lnTo>
                <a:lnTo>
                  <a:pt x="1764588" y="1156449"/>
                </a:lnTo>
                <a:lnTo>
                  <a:pt x="1797939" y="1118323"/>
                </a:lnTo>
                <a:lnTo>
                  <a:pt x="1798485" y="1118323"/>
                </a:lnTo>
                <a:lnTo>
                  <a:pt x="1797443" y="1111542"/>
                </a:lnTo>
                <a:lnTo>
                  <a:pt x="1804695" y="1105623"/>
                </a:lnTo>
                <a:lnTo>
                  <a:pt x="1805139" y="1092911"/>
                </a:lnTo>
                <a:lnTo>
                  <a:pt x="1798091" y="1092911"/>
                </a:lnTo>
                <a:lnTo>
                  <a:pt x="1797735" y="1092911"/>
                </a:lnTo>
                <a:lnTo>
                  <a:pt x="1793913" y="1092911"/>
                </a:lnTo>
                <a:lnTo>
                  <a:pt x="1786089" y="1099299"/>
                </a:lnTo>
                <a:lnTo>
                  <a:pt x="1810766" y="1067498"/>
                </a:lnTo>
                <a:lnTo>
                  <a:pt x="1800821" y="1067498"/>
                </a:lnTo>
                <a:lnTo>
                  <a:pt x="1792224" y="1071562"/>
                </a:lnTo>
                <a:lnTo>
                  <a:pt x="1810816" y="1054785"/>
                </a:lnTo>
                <a:lnTo>
                  <a:pt x="1813687" y="1054785"/>
                </a:lnTo>
                <a:lnTo>
                  <a:pt x="1810410" y="1043876"/>
                </a:lnTo>
                <a:lnTo>
                  <a:pt x="1812950" y="1042073"/>
                </a:lnTo>
                <a:lnTo>
                  <a:pt x="1815426" y="1042073"/>
                </a:lnTo>
                <a:lnTo>
                  <a:pt x="1815934" y="1029373"/>
                </a:lnTo>
                <a:lnTo>
                  <a:pt x="1808822" y="1029373"/>
                </a:lnTo>
                <a:lnTo>
                  <a:pt x="1804695" y="1029373"/>
                </a:lnTo>
                <a:lnTo>
                  <a:pt x="1798688" y="1029373"/>
                </a:lnTo>
                <a:lnTo>
                  <a:pt x="1818855" y="1016660"/>
                </a:lnTo>
                <a:lnTo>
                  <a:pt x="1819109" y="1003947"/>
                </a:lnTo>
                <a:lnTo>
                  <a:pt x="1809076" y="1003947"/>
                </a:lnTo>
                <a:lnTo>
                  <a:pt x="1819910" y="991247"/>
                </a:lnTo>
                <a:lnTo>
                  <a:pt x="1822145" y="991247"/>
                </a:lnTo>
                <a:lnTo>
                  <a:pt x="1822335" y="978535"/>
                </a:lnTo>
                <a:lnTo>
                  <a:pt x="1814931" y="978535"/>
                </a:lnTo>
                <a:lnTo>
                  <a:pt x="1801063" y="991247"/>
                </a:lnTo>
                <a:lnTo>
                  <a:pt x="1820849" y="965835"/>
                </a:lnTo>
                <a:lnTo>
                  <a:pt x="1823034" y="965835"/>
                </a:lnTo>
                <a:lnTo>
                  <a:pt x="1823237" y="953122"/>
                </a:lnTo>
                <a:lnTo>
                  <a:pt x="1813052" y="953122"/>
                </a:lnTo>
                <a:lnTo>
                  <a:pt x="1797989" y="965835"/>
                </a:lnTo>
                <a:lnTo>
                  <a:pt x="1806714" y="953122"/>
                </a:lnTo>
                <a:lnTo>
                  <a:pt x="1824177" y="927709"/>
                </a:lnTo>
                <a:lnTo>
                  <a:pt x="1814144" y="927709"/>
                </a:lnTo>
                <a:lnTo>
                  <a:pt x="1809788" y="930059"/>
                </a:lnTo>
                <a:lnTo>
                  <a:pt x="1824621" y="914996"/>
                </a:lnTo>
                <a:lnTo>
                  <a:pt x="1821154" y="914996"/>
                </a:lnTo>
                <a:lnTo>
                  <a:pt x="1818779" y="906576"/>
                </a:lnTo>
                <a:lnTo>
                  <a:pt x="1822932" y="902284"/>
                </a:lnTo>
                <a:lnTo>
                  <a:pt x="1825218" y="902284"/>
                </a:lnTo>
                <a:lnTo>
                  <a:pt x="1825472" y="889584"/>
                </a:lnTo>
                <a:close/>
              </a:path>
            </a:pathLst>
          </a:custGeom>
          <a:solidFill>
            <a:srgbClr val="F57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6419" y="15983718"/>
            <a:ext cx="1127022" cy="87523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9259" y="13401703"/>
            <a:ext cx="228525" cy="528664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2145461" y="14733053"/>
            <a:ext cx="3173730" cy="728980"/>
          </a:xfrm>
          <a:custGeom>
            <a:avLst/>
            <a:gdLst/>
            <a:ahLst/>
            <a:cxnLst/>
            <a:rect l="l" t="t" r="r" b="b"/>
            <a:pathLst>
              <a:path w="3173729" h="728980">
                <a:moveTo>
                  <a:pt x="532942" y="153771"/>
                </a:moveTo>
                <a:lnTo>
                  <a:pt x="529069" y="148678"/>
                </a:lnTo>
                <a:lnTo>
                  <a:pt x="525589" y="148678"/>
                </a:lnTo>
                <a:lnTo>
                  <a:pt x="491147" y="167741"/>
                </a:lnTo>
                <a:lnTo>
                  <a:pt x="517004" y="147408"/>
                </a:lnTo>
                <a:lnTo>
                  <a:pt x="521855" y="143598"/>
                </a:lnTo>
                <a:lnTo>
                  <a:pt x="528320" y="138518"/>
                </a:lnTo>
                <a:lnTo>
                  <a:pt x="531545" y="135978"/>
                </a:lnTo>
                <a:lnTo>
                  <a:pt x="532104" y="132168"/>
                </a:lnTo>
                <a:lnTo>
                  <a:pt x="530263" y="129616"/>
                </a:lnTo>
                <a:lnTo>
                  <a:pt x="528370" y="125806"/>
                </a:lnTo>
                <a:lnTo>
                  <a:pt x="524687" y="125806"/>
                </a:lnTo>
                <a:lnTo>
                  <a:pt x="521804" y="127076"/>
                </a:lnTo>
                <a:lnTo>
                  <a:pt x="502272" y="138518"/>
                </a:lnTo>
                <a:lnTo>
                  <a:pt x="526973" y="120726"/>
                </a:lnTo>
                <a:lnTo>
                  <a:pt x="527672" y="116916"/>
                </a:lnTo>
                <a:lnTo>
                  <a:pt x="524916" y="113106"/>
                </a:lnTo>
                <a:lnTo>
                  <a:pt x="524002" y="111836"/>
                </a:lnTo>
                <a:lnTo>
                  <a:pt x="520268" y="110566"/>
                </a:lnTo>
                <a:lnTo>
                  <a:pt x="514946" y="113106"/>
                </a:lnTo>
                <a:lnTo>
                  <a:pt x="517093" y="111836"/>
                </a:lnTo>
                <a:lnTo>
                  <a:pt x="519925" y="110566"/>
                </a:lnTo>
                <a:lnTo>
                  <a:pt x="520712" y="106743"/>
                </a:lnTo>
                <a:lnTo>
                  <a:pt x="518883" y="102933"/>
                </a:lnTo>
                <a:lnTo>
                  <a:pt x="517093" y="100393"/>
                </a:lnTo>
                <a:lnTo>
                  <a:pt x="513308" y="99123"/>
                </a:lnTo>
                <a:lnTo>
                  <a:pt x="510324" y="101663"/>
                </a:lnTo>
                <a:lnTo>
                  <a:pt x="437959" y="143598"/>
                </a:lnTo>
                <a:lnTo>
                  <a:pt x="454469" y="130898"/>
                </a:lnTo>
                <a:lnTo>
                  <a:pt x="456120" y="129616"/>
                </a:lnTo>
                <a:lnTo>
                  <a:pt x="467664" y="120726"/>
                </a:lnTo>
                <a:lnTo>
                  <a:pt x="503961" y="92773"/>
                </a:lnTo>
                <a:lnTo>
                  <a:pt x="504609" y="88950"/>
                </a:lnTo>
                <a:lnTo>
                  <a:pt x="502729" y="86410"/>
                </a:lnTo>
                <a:lnTo>
                  <a:pt x="500888" y="83870"/>
                </a:lnTo>
                <a:lnTo>
                  <a:pt x="497154" y="82600"/>
                </a:lnTo>
                <a:lnTo>
                  <a:pt x="494271" y="85140"/>
                </a:lnTo>
                <a:lnTo>
                  <a:pt x="432104" y="120726"/>
                </a:lnTo>
                <a:lnTo>
                  <a:pt x="484479" y="83870"/>
                </a:lnTo>
                <a:lnTo>
                  <a:pt x="485228" y="80060"/>
                </a:lnTo>
                <a:lnTo>
                  <a:pt x="483387" y="76250"/>
                </a:lnTo>
                <a:lnTo>
                  <a:pt x="481558" y="73710"/>
                </a:lnTo>
                <a:lnTo>
                  <a:pt x="477824" y="72440"/>
                </a:lnTo>
                <a:lnTo>
                  <a:pt x="474840" y="74980"/>
                </a:lnTo>
                <a:lnTo>
                  <a:pt x="378968" y="129616"/>
                </a:lnTo>
                <a:lnTo>
                  <a:pt x="397814" y="115646"/>
                </a:lnTo>
                <a:lnTo>
                  <a:pt x="449199" y="77520"/>
                </a:lnTo>
                <a:lnTo>
                  <a:pt x="451878" y="74980"/>
                </a:lnTo>
                <a:lnTo>
                  <a:pt x="452526" y="71158"/>
                </a:lnTo>
                <a:lnTo>
                  <a:pt x="448805" y="66078"/>
                </a:lnTo>
                <a:lnTo>
                  <a:pt x="445071" y="64808"/>
                </a:lnTo>
                <a:lnTo>
                  <a:pt x="442188" y="67348"/>
                </a:lnTo>
                <a:lnTo>
                  <a:pt x="357149" y="115646"/>
                </a:lnTo>
                <a:lnTo>
                  <a:pt x="364236" y="110566"/>
                </a:lnTo>
                <a:lnTo>
                  <a:pt x="420916" y="69888"/>
                </a:lnTo>
                <a:lnTo>
                  <a:pt x="421614" y="66078"/>
                </a:lnTo>
                <a:lnTo>
                  <a:pt x="417931" y="59728"/>
                </a:lnTo>
                <a:lnTo>
                  <a:pt x="414210" y="59728"/>
                </a:lnTo>
                <a:lnTo>
                  <a:pt x="344779" y="99123"/>
                </a:lnTo>
                <a:lnTo>
                  <a:pt x="364515" y="85140"/>
                </a:lnTo>
                <a:lnTo>
                  <a:pt x="391439" y="66078"/>
                </a:lnTo>
                <a:lnTo>
                  <a:pt x="394233" y="64808"/>
                </a:lnTo>
                <a:lnTo>
                  <a:pt x="394970" y="60998"/>
                </a:lnTo>
                <a:lnTo>
                  <a:pt x="393128" y="58458"/>
                </a:lnTo>
                <a:lnTo>
                  <a:pt x="391299" y="54648"/>
                </a:lnTo>
                <a:lnTo>
                  <a:pt x="387515" y="54648"/>
                </a:lnTo>
                <a:lnTo>
                  <a:pt x="333895" y="85140"/>
                </a:lnTo>
                <a:lnTo>
                  <a:pt x="366636" y="62268"/>
                </a:lnTo>
                <a:lnTo>
                  <a:pt x="370268" y="59728"/>
                </a:lnTo>
                <a:lnTo>
                  <a:pt x="371068" y="55918"/>
                </a:lnTo>
                <a:lnTo>
                  <a:pt x="367385" y="50825"/>
                </a:lnTo>
                <a:lnTo>
                  <a:pt x="363613" y="49555"/>
                </a:lnTo>
                <a:lnTo>
                  <a:pt x="342684" y="62268"/>
                </a:lnTo>
                <a:lnTo>
                  <a:pt x="347713" y="58458"/>
                </a:lnTo>
                <a:lnTo>
                  <a:pt x="350596" y="55918"/>
                </a:lnTo>
                <a:lnTo>
                  <a:pt x="351383" y="52108"/>
                </a:lnTo>
                <a:lnTo>
                  <a:pt x="347802" y="47015"/>
                </a:lnTo>
                <a:lnTo>
                  <a:pt x="343979" y="45745"/>
                </a:lnTo>
                <a:lnTo>
                  <a:pt x="340995" y="47015"/>
                </a:lnTo>
                <a:lnTo>
                  <a:pt x="250888" y="99123"/>
                </a:lnTo>
                <a:lnTo>
                  <a:pt x="263144" y="90220"/>
                </a:lnTo>
                <a:lnTo>
                  <a:pt x="292900" y="68618"/>
                </a:lnTo>
                <a:lnTo>
                  <a:pt x="315645" y="52108"/>
                </a:lnTo>
                <a:lnTo>
                  <a:pt x="318338" y="49555"/>
                </a:lnTo>
                <a:lnTo>
                  <a:pt x="319024" y="45745"/>
                </a:lnTo>
                <a:lnTo>
                  <a:pt x="315353" y="40665"/>
                </a:lnTo>
                <a:lnTo>
                  <a:pt x="311619" y="39395"/>
                </a:lnTo>
                <a:lnTo>
                  <a:pt x="262026" y="68618"/>
                </a:lnTo>
                <a:lnTo>
                  <a:pt x="292188" y="48285"/>
                </a:lnTo>
                <a:lnTo>
                  <a:pt x="294970" y="45745"/>
                </a:lnTo>
                <a:lnTo>
                  <a:pt x="295821" y="41935"/>
                </a:lnTo>
                <a:lnTo>
                  <a:pt x="292138" y="35585"/>
                </a:lnTo>
                <a:lnTo>
                  <a:pt x="288366" y="35585"/>
                </a:lnTo>
                <a:lnTo>
                  <a:pt x="285381" y="36855"/>
                </a:lnTo>
                <a:lnTo>
                  <a:pt x="193929" y="90220"/>
                </a:lnTo>
                <a:lnTo>
                  <a:pt x="195656" y="88950"/>
                </a:lnTo>
                <a:lnTo>
                  <a:pt x="199123" y="86410"/>
                </a:lnTo>
                <a:lnTo>
                  <a:pt x="259638" y="41935"/>
                </a:lnTo>
                <a:lnTo>
                  <a:pt x="262369" y="39395"/>
                </a:lnTo>
                <a:lnTo>
                  <a:pt x="263017" y="35585"/>
                </a:lnTo>
                <a:lnTo>
                  <a:pt x="259334" y="30492"/>
                </a:lnTo>
                <a:lnTo>
                  <a:pt x="255612" y="29222"/>
                </a:lnTo>
                <a:lnTo>
                  <a:pt x="156159" y="86410"/>
                </a:lnTo>
                <a:lnTo>
                  <a:pt x="183553" y="66078"/>
                </a:lnTo>
                <a:lnTo>
                  <a:pt x="198970" y="54648"/>
                </a:lnTo>
                <a:lnTo>
                  <a:pt x="216090" y="41935"/>
                </a:lnTo>
                <a:lnTo>
                  <a:pt x="228079" y="33045"/>
                </a:lnTo>
                <a:lnTo>
                  <a:pt x="228727" y="29222"/>
                </a:lnTo>
                <a:lnTo>
                  <a:pt x="225044" y="22872"/>
                </a:lnTo>
                <a:lnTo>
                  <a:pt x="221322" y="22872"/>
                </a:lnTo>
                <a:lnTo>
                  <a:pt x="188315" y="41935"/>
                </a:lnTo>
                <a:lnTo>
                  <a:pt x="204025" y="30492"/>
                </a:lnTo>
                <a:lnTo>
                  <a:pt x="206857" y="29222"/>
                </a:lnTo>
                <a:lnTo>
                  <a:pt x="207645" y="25412"/>
                </a:lnTo>
                <a:lnTo>
                  <a:pt x="205854" y="22872"/>
                </a:lnTo>
                <a:lnTo>
                  <a:pt x="204025" y="19062"/>
                </a:lnTo>
                <a:lnTo>
                  <a:pt x="200240" y="19062"/>
                </a:lnTo>
                <a:lnTo>
                  <a:pt x="197256" y="20332"/>
                </a:lnTo>
                <a:lnTo>
                  <a:pt x="137871" y="54648"/>
                </a:lnTo>
                <a:lnTo>
                  <a:pt x="177927" y="25412"/>
                </a:lnTo>
                <a:lnTo>
                  <a:pt x="180708" y="24142"/>
                </a:lnTo>
                <a:lnTo>
                  <a:pt x="181457" y="20332"/>
                </a:lnTo>
                <a:lnTo>
                  <a:pt x="179616" y="17792"/>
                </a:lnTo>
                <a:lnTo>
                  <a:pt x="177774" y="13982"/>
                </a:lnTo>
                <a:lnTo>
                  <a:pt x="174002" y="13982"/>
                </a:lnTo>
                <a:lnTo>
                  <a:pt x="83299" y="66078"/>
                </a:lnTo>
                <a:lnTo>
                  <a:pt x="91109" y="59728"/>
                </a:lnTo>
                <a:lnTo>
                  <a:pt x="100495" y="52108"/>
                </a:lnTo>
                <a:lnTo>
                  <a:pt x="144284" y="16522"/>
                </a:lnTo>
                <a:lnTo>
                  <a:pt x="144780" y="12700"/>
                </a:lnTo>
                <a:lnTo>
                  <a:pt x="142887" y="10160"/>
                </a:lnTo>
                <a:lnTo>
                  <a:pt x="141046" y="7620"/>
                </a:lnTo>
                <a:lnTo>
                  <a:pt x="137375" y="6350"/>
                </a:lnTo>
                <a:lnTo>
                  <a:pt x="134493" y="7620"/>
                </a:lnTo>
                <a:lnTo>
                  <a:pt x="59436" y="52108"/>
                </a:lnTo>
                <a:lnTo>
                  <a:pt x="67983" y="44475"/>
                </a:lnTo>
                <a:lnTo>
                  <a:pt x="80784" y="33045"/>
                </a:lnTo>
                <a:lnTo>
                  <a:pt x="104965" y="11430"/>
                </a:lnTo>
                <a:lnTo>
                  <a:pt x="107403" y="8890"/>
                </a:lnTo>
                <a:lnTo>
                  <a:pt x="107848" y="5080"/>
                </a:lnTo>
                <a:lnTo>
                  <a:pt x="105905" y="2540"/>
                </a:lnTo>
                <a:lnTo>
                  <a:pt x="104025" y="0"/>
                </a:lnTo>
                <a:lnTo>
                  <a:pt x="100393" y="0"/>
                </a:lnTo>
                <a:lnTo>
                  <a:pt x="43040" y="33045"/>
                </a:lnTo>
                <a:lnTo>
                  <a:pt x="64058" y="11430"/>
                </a:lnTo>
                <a:lnTo>
                  <a:pt x="66294" y="8890"/>
                </a:lnTo>
                <a:lnTo>
                  <a:pt x="66497" y="5080"/>
                </a:lnTo>
                <a:lnTo>
                  <a:pt x="64516" y="2540"/>
                </a:lnTo>
                <a:lnTo>
                  <a:pt x="62572" y="0"/>
                </a:lnTo>
                <a:lnTo>
                  <a:pt x="59093" y="0"/>
                </a:lnTo>
                <a:lnTo>
                  <a:pt x="19329" y="22872"/>
                </a:lnTo>
                <a:lnTo>
                  <a:pt x="18288" y="26682"/>
                </a:lnTo>
                <a:lnTo>
                  <a:pt x="20027" y="29222"/>
                </a:lnTo>
                <a:lnTo>
                  <a:pt x="21818" y="31762"/>
                </a:lnTo>
                <a:lnTo>
                  <a:pt x="25095" y="32842"/>
                </a:lnTo>
                <a:lnTo>
                  <a:pt x="2387" y="55918"/>
                </a:lnTo>
                <a:lnTo>
                  <a:pt x="203" y="58458"/>
                </a:lnTo>
                <a:lnTo>
                  <a:pt x="0" y="62268"/>
                </a:lnTo>
                <a:lnTo>
                  <a:pt x="1930" y="64808"/>
                </a:lnTo>
                <a:lnTo>
                  <a:pt x="3924" y="67348"/>
                </a:lnTo>
                <a:lnTo>
                  <a:pt x="7404" y="67348"/>
                </a:lnTo>
                <a:lnTo>
                  <a:pt x="48602" y="44475"/>
                </a:lnTo>
                <a:lnTo>
                  <a:pt x="596" y="86410"/>
                </a:lnTo>
                <a:lnTo>
                  <a:pt x="152" y="90220"/>
                </a:lnTo>
                <a:lnTo>
                  <a:pt x="2032" y="92773"/>
                </a:lnTo>
                <a:lnTo>
                  <a:pt x="3975" y="95313"/>
                </a:lnTo>
                <a:lnTo>
                  <a:pt x="7607" y="96583"/>
                </a:lnTo>
                <a:lnTo>
                  <a:pt x="10439" y="94043"/>
                </a:lnTo>
                <a:lnTo>
                  <a:pt x="70523" y="59728"/>
                </a:lnTo>
                <a:lnTo>
                  <a:pt x="9690" y="109283"/>
                </a:lnTo>
                <a:lnTo>
                  <a:pt x="9144" y="113106"/>
                </a:lnTo>
                <a:lnTo>
                  <a:pt x="12915" y="118186"/>
                </a:lnTo>
                <a:lnTo>
                  <a:pt x="16548" y="119456"/>
                </a:lnTo>
                <a:lnTo>
                  <a:pt x="19431" y="116916"/>
                </a:lnTo>
                <a:lnTo>
                  <a:pt x="63322" y="91503"/>
                </a:lnTo>
                <a:lnTo>
                  <a:pt x="20370" y="121996"/>
                </a:lnTo>
                <a:lnTo>
                  <a:pt x="19685" y="125806"/>
                </a:lnTo>
                <a:lnTo>
                  <a:pt x="21513" y="129616"/>
                </a:lnTo>
                <a:lnTo>
                  <a:pt x="23355" y="132168"/>
                </a:lnTo>
                <a:lnTo>
                  <a:pt x="27089" y="133438"/>
                </a:lnTo>
                <a:lnTo>
                  <a:pt x="50749" y="119456"/>
                </a:lnTo>
                <a:lnTo>
                  <a:pt x="35191" y="129616"/>
                </a:lnTo>
                <a:lnTo>
                  <a:pt x="32359" y="132168"/>
                </a:lnTo>
                <a:lnTo>
                  <a:pt x="31559" y="135978"/>
                </a:lnTo>
                <a:lnTo>
                  <a:pt x="35191" y="141058"/>
                </a:lnTo>
                <a:lnTo>
                  <a:pt x="39014" y="142328"/>
                </a:lnTo>
                <a:lnTo>
                  <a:pt x="41948" y="141058"/>
                </a:lnTo>
                <a:lnTo>
                  <a:pt x="78955" y="119456"/>
                </a:lnTo>
                <a:lnTo>
                  <a:pt x="126860" y="91503"/>
                </a:lnTo>
                <a:lnTo>
                  <a:pt x="131203" y="88950"/>
                </a:lnTo>
                <a:lnTo>
                  <a:pt x="59194" y="142328"/>
                </a:lnTo>
                <a:lnTo>
                  <a:pt x="58547" y="146138"/>
                </a:lnTo>
                <a:lnTo>
                  <a:pt x="62268" y="152501"/>
                </a:lnTo>
                <a:lnTo>
                  <a:pt x="65951" y="152501"/>
                </a:lnTo>
                <a:lnTo>
                  <a:pt x="160337" y="99123"/>
                </a:lnTo>
                <a:lnTo>
                  <a:pt x="94627" y="147408"/>
                </a:lnTo>
                <a:lnTo>
                  <a:pt x="91897" y="148678"/>
                </a:lnTo>
                <a:lnTo>
                  <a:pt x="91249" y="152501"/>
                </a:lnTo>
                <a:lnTo>
                  <a:pt x="94932" y="158851"/>
                </a:lnTo>
                <a:lnTo>
                  <a:pt x="98653" y="158851"/>
                </a:lnTo>
                <a:lnTo>
                  <a:pt x="148209" y="130898"/>
                </a:lnTo>
                <a:lnTo>
                  <a:pt x="118084" y="151231"/>
                </a:lnTo>
                <a:lnTo>
                  <a:pt x="115303" y="153771"/>
                </a:lnTo>
                <a:lnTo>
                  <a:pt x="114503" y="157581"/>
                </a:lnTo>
                <a:lnTo>
                  <a:pt x="118135" y="162661"/>
                </a:lnTo>
                <a:lnTo>
                  <a:pt x="121920" y="163931"/>
                </a:lnTo>
                <a:lnTo>
                  <a:pt x="124891" y="162661"/>
                </a:lnTo>
                <a:lnTo>
                  <a:pt x="179870" y="130898"/>
                </a:lnTo>
                <a:lnTo>
                  <a:pt x="215049" y="110566"/>
                </a:lnTo>
                <a:lnTo>
                  <a:pt x="150241" y="157581"/>
                </a:lnTo>
                <a:lnTo>
                  <a:pt x="147510" y="160121"/>
                </a:lnTo>
                <a:lnTo>
                  <a:pt x="146862" y="163931"/>
                </a:lnTo>
                <a:lnTo>
                  <a:pt x="150545" y="169024"/>
                </a:lnTo>
                <a:lnTo>
                  <a:pt x="154266" y="170294"/>
                </a:lnTo>
                <a:lnTo>
                  <a:pt x="174942" y="157581"/>
                </a:lnTo>
                <a:lnTo>
                  <a:pt x="167297" y="162661"/>
                </a:lnTo>
                <a:lnTo>
                  <a:pt x="166446" y="166471"/>
                </a:lnTo>
                <a:lnTo>
                  <a:pt x="168287" y="170294"/>
                </a:lnTo>
                <a:lnTo>
                  <a:pt x="170078" y="172834"/>
                </a:lnTo>
                <a:lnTo>
                  <a:pt x="173901" y="174104"/>
                </a:lnTo>
                <a:lnTo>
                  <a:pt x="176885" y="171564"/>
                </a:lnTo>
                <a:lnTo>
                  <a:pt x="201104" y="157581"/>
                </a:lnTo>
                <a:lnTo>
                  <a:pt x="227533" y="142328"/>
                </a:lnTo>
                <a:lnTo>
                  <a:pt x="193979" y="166471"/>
                </a:lnTo>
                <a:lnTo>
                  <a:pt x="191147" y="167741"/>
                </a:lnTo>
                <a:lnTo>
                  <a:pt x="190398" y="171564"/>
                </a:lnTo>
                <a:lnTo>
                  <a:pt x="192189" y="174104"/>
                </a:lnTo>
                <a:lnTo>
                  <a:pt x="194030" y="177914"/>
                </a:lnTo>
                <a:lnTo>
                  <a:pt x="197802" y="177914"/>
                </a:lnTo>
                <a:lnTo>
                  <a:pt x="200787" y="176644"/>
                </a:lnTo>
                <a:lnTo>
                  <a:pt x="260591" y="142328"/>
                </a:lnTo>
                <a:lnTo>
                  <a:pt x="267246" y="138518"/>
                </a:lnTo>
                <a:lnTo>
                  <a:pt x="220624" y="171564"/>
                </a:lnTo>
                <a:lnTo>
                  <a:pt x="217843" y="172834"/>
                </a:lnTo>
                <a:lnTo>
                  <a:pt x="217093" y="176644"/>
                </a:lnTo>
                <a:lnTo>
                  <a:pt x="218935" y="179184"/>
                </a:lnTo>
                <a:lnTo>
                  <a:pt x="220776" y="182994"/>
                </a:lnTo>
                <a:lnTo>
                  <a:pt x="224497" y="182994"/>
                </a:lnTo>
                <a:lnTo>
                  <a:pt x="227482" y="181724"/>
                </a:lnTo>
                <a:lnTo>
                  <a:pt x="301536" y="138518"/>
                </a:lnTo>
                <a:lnTo>
                  <a:pt x="312420" y="132168"/>
                </a:lnTo>
                <a:lnTo>
                  <a:pt x="251434" y="176644"/>
                </a:lnTo>
                <a:lnTo>
                  <a:pt x="248704" y="179184"/>
                </a:lnTo>
                <a:lnTo>
                  <a:pt x="248005" y="182994"/>
                </a:lnTo>
                <a:lnTo>
                  <a:pt x="251688" y="188074"/>
                </a:lnTo>
                <a:lnTo>
                  <a:pt x="255460" y="189357"/>
                </a:lnTo>
                <a:lnTo>
                  <a:pt x="258343" y="188074"/>
                </a:lnTo>
                <a:lnTo>
                  <a:pt x="354177" y="132168"/>
                </a:lnTo>
                <a:lnTo>
                  <a:pt x="356349" y="130898"/>
                </a:lnTo>
                <a:lnTo>
                  <a:pt x="286131" y="182994"/>
                </a:lnTo>
                <a:lnTo>
                  <a:pt x="283438" y="185534"/>
                </a:lnTo>
                <a:lnTo>
                  <a:pt x="282803" y="189357"/>
                </a:lnTo>
                <a:lnTo>
                  <a:pt x="286473" y="194437"/>
                </a:lnTo>
                <a:lnTo>
                  <a:pt x="290207" y="195707"/>
                </a:lnTo>
                <a:lnTo>
                  <a:pt x="363562" y="153771"/>
                </a:lnTo>
                <a:lnTo>
                  <a:pt x="311124" y="190627"/>
                </a:lnTo>
                <a:lnTo>
                  <a:pt x="310388" y="194437"/>
                </a:lnTo>
                <a:lnTo>
                  <a:pt x="314058" y="200787"/>
                </a:lnTo>
                <a:lnTo>
                  <a:pt x="317842" y="200787"/>
                </a:lnTo>
                <a:lnTo>
                  <a:pt x="399542" y="153771"/>
                </a:lnTo>
                <a:lnTo>
                  <a:pt x="410578" y="147408"/>
                </a:lnTo>
                <a:lnTo>
                  <a:pt x="347306" y="195707"/>
                </a:lnTo>
                <a:lnTo>
                  <a:pt x="344627" y="196977"/>
                </a:lnTo>
                <a:lnTo>
                  <a:pt x="343979" y="200787"/>
                </a:lnTo>
                <a:lnTo>
                  <a:pt x="345821" y="203327"/>
                </a:lnTo>
                <a:lnTo>
                  <a:pt x="347662" y="207137"/>
                </a:lnTo>
                <a:lnTo>
                  <a:pt x="351383" y="207137"/>
                </a:lnTo>
                <a:lnTo>
                  <a:pt x="368973" y="196977"/>
                </a:lnTo>
                <a:lnTo>
                  <a:pt x="366941" y="198247"/>
                </a:lnTo>
                <a:lnTo>
                  <a:pt x="364109" y="200787"/>
                </a:lnTo>
                <a:lnTo>
                  <a:pt x="363308" y="204597"/>
                </a:lnTo>
                <a:lnTo>
                  <a:pt x="366941" y="210959"/>
                </a:lnTo>
                <a:lnTo>
                  <a:pt x="370713" y="210959"/>
                </a:lnTo>
                <a:lnTo>
                  <a:pt x="373697" y="209689"/>
                </a:lnTo>
                <a:lnTo>
                  <a:pt x="396151" y="196977"/>
                </a:lnTo>
                <a:lnTo>
                  <a:pt x="411873" y="188074"/>
                </a:lnTo>
                <a:lnTo>
                  <a:pt x="389851" y="203327"/>
                </a:lnTo>
                <a:lnTo>
                  <a:pt x="387121" y="205867"/>
                </a:lnTo>
                <a:lnTo>
                  <a:pt x="386372" y="209689"/>
                </a:lnTo>
                <a:lnTo>
                  <a:pt x="390055" y="214769"/>
                </a:lnTo>
                <a:lnTo>
                  <a:pt x="393776" y="216039"/>
                </a:lnTo>
                <a:lnTo>
                  <a:pt x="396760" y="213499"/>
                </a:lnTo>
                <a:lnTo>
                  <a:pt x="442010" y="188074"/>
                </a:lnTo>
                <a:lnTo>
                  <a:pt x="457847" y="179184"/>
                </a:lnTo>
                <a:lnTo>
                  <a:pt x="417385" y="210959"/>
                </a:lnTo>
                <a:lnTo>
                  <a:pt x="416839" y="214769"/>
                </a:lnTo>
                <a:lnTo>
                  <a:pt x="420624" y="221119"/>
                </a:lnTo>
                <a:lnTo>
                  <a:pt x="424294" y="221119"/>
                </a:lnTo>
                <a:lnTo>
                  <a:pt x="491845" y="182994"/>
                </a:lnTo>
                <a:lnTo>
                  <a:pt x="462915" y="213499"/>
                </a:lnTo>
                <a:lnTo>
                  <a:pt x="460730" y="216039"/>
                </a:lnTo>
                <a:lnTo>
                  <a:pt x="460578" y="218579"/>
                </a:lnTo>
                <a:lnTo>
                  <a:pt x="462521" y="221119"/>
                </a:lnTo>
                <a:lnTo>
                  <a:pt x="464502" y="223659"/>
                </a:lnTo>
                <a:lnTo>
                  <a:pt x="467982" y="224929"/>
                </a:lnTo>
                <a:lnTo>
                  <a:pt x="470712" y="223659"/>
                </a:lnTo>
                <a:lnTo>
                  <a:pt x="512368" y="199517"/>
                </a:lnTo>
                <a:lnTo>
                  <a:pt x="515404" y="196977"/>
                </a:lnTo>
                <a:lnTo>
                  <a:pt x="516445" y="193167"/>
                </a:lnTo>
                <a:lnTo>
                  <a:pt x="514705" y="190627"/>
                </a:lnTo>
                <a:lnTo>
                  <a:pt x="512914" y="186804"/>
                </a:lnTo>
                <a:lnTo>
                  <a:pt x="509041" y="186804"/>
                </a:lnTo>
                <a:lnTo>
                  <a:pt x="501675" y="190627"/>
                </a:lnTo>
                <a:lnTo>
                  <a:pt x="508863" y="182994"/>
                </a:lnTo>
                <a:lnTo>
                  <a:pt x="512445" y="179184"/>
                </a:lnTo>
                <a:lnTo>
                  <a:pt x="523214" y="167741"/>
                </a:lnTo>
                <a:lnTo>
                  <a:pt x="532790" y="157581"/>
                </a:lnTo>
                <a:lnTo>
                  <a:pt x="532942" y="153771"/>
                </a:lnTo>
                <a:close/>
              </a:path>
              <a:path w="3173729" h="728980">
                <a:moveTo>
                  <a:pt x="3173565" y="657631"/>
                </a:moveTo>
                <a:lnTo>
                  <a:pt x="3169691" y="652551"/>
                </a:lnTo>
                <a:lnTo>
                  <a:pt x="3166211" y="652551"/>
                </a:lnTo>
                <a:lnTo>
                  <a:pt x="3163468" y="653821"/>
                </a:lnTo>
                <a:lnTo>
                  <a:pt x="3131718" y="671614"/>
                </a:lnTo>
                <a:lnTo>
                  <a:pt x="3157639" y="651281"/>
                </a:lnTo>
                <a:lnTo>
                  <a:pt x="3164116" y="646188"/>
                </a:lnTo>
                <a:lnTo>
                  <a:pt x="3168980" y="642378"/>
                </a:lnTo>
                <a:lnTo>
                  <a:pt x="3172218" y="639838"/>
                </a:lnTo>
                <a:lnTo>
                  <a:pt x="3172764" y="636028"/>
                </a:lnTo>
                <a:lnTo>
                  <a:pt x="3170885" y="633488"/>
                </a:lnTo>
                <a:lnTo>
                  <a:pt x="3168993" y="629678"/>
                </a:lnTo>
                <a:lnTo>
                  <a:pt x="3165310" y="629678"/>
                </a:lnTo>
                <a:lnTo>
                  <a:pt x="3162427" y="630948"/>
                </a:lnTo>
                <a:lnTo>
                  <a:pt x="3142792" y="642378"/>
                </a:lnTo>
                <a:lnTo>
                  <a:pt x="3167596" y="624586"/>
                </a:lnTo>
                <a:lnTo>
                  <a:pt x="3168294" y="620776"/>
                </a:lnTo>
                <a:lnTo>
                  <a:pt x="3165538" y="616966"/>
                </a:lnTo>
                <a:lnTo>
                  <a:pt x="3164611" y="615696"/>
                </a:lnTo>
                <a:lnTo>
                  <a:pt x="3160890" y="614426"/>
                </a:lnTo>
                <a:lnTo>
                  <a:pt x="3158934" y="615276"/>
                </a:lnTo>
                <a:lnTo>
                  <a:pt x="3160547" y="614426"/>
                </a:lnTo>
                <a:lnTo>
                  <a:pt x="3161334" y="610616"/>
                </a:lnTo>
                <a:lnTo>
                  <a:pt x="3157702" y="604253"/>
                </a:lnTo>
                <a:lnTo>
                  <a:pt x="3153930" y="602983"/>
                </a:lnTo>
                <a:lnTo>
                  <a:pt x="3150946" y="605523"/>
                </a:lnTo>
                <a:lnTo>
                  <a:pt x="3078581" y="646188"/>
                </a:lnTo>
                <a:lnTo>
                  <a:pt x="3093986" y="634758"/>
                </a:lnTo>
                <a:lnTo>
                  <a:pt x="3095701" y="633488"/>
                </a:lnTo>
                <a:lnTo>
                  <a:pt x="3107677" y="624586"/>
                </a:lnTo>
                <a:lnTo>
                  <a:pt x="3141903" y="599173"/>
                </a:lnTo>
                <a:lnTo>
                  <a:pt x="3144583" y="596633"/>
                </a:lnTo>
                <a:lnTo>
                  <a:pt x="3145231" y="592823"/>
                </a:lnTo>
                <a:lnTo>
                  <a:pt x="3143351" y="590283"/>
                </a:lnTo>
                <a:lnTo>
                  <a:pt x="3141510" y="587730"/>
                </a:lnTo>
                <a:lnTo>
                  <a:pt x="3137776" y="586460"/>
                </a:lnTo>
                <a:lnTo>
                  <a:pt x="3134893" y="589000"/>
                </a:lnTo>
                <a:lnTo>
                  <a:pt x="3072625" y="624586"/>
                </a:lnTo>
                <a:lnTo>
                  <a:pt x="3122320" y="589000"/>
                </a:lnTo>
                <a:lnTo>
                  <a:pt x="3125101" y="587730"/>
                </a:lnTo>
                <a:lnTo>
                  <a:pt x="3125851" y="583920"/>
                </a:lnTo>
                <a:lnTo>
                  <a:pt x="3124009" y="580110"/>
                </a:lnTo>
                <a:lnTo>
                  <a:pt x="3122168" y="577570"/>
                </a:lnTo>
                <a:lnTo>
                  <a:pt x="3118396" y="576300"/>
                </a:lnTo>
                <a:lnTo>
                  <a:pt x="3019539" y="633488"/>
                </a:lnTo>
                <a:lnTo>
                  <a:pt x="3038386" y="619506"/>
                </a:lnTo>
                <a:lnTo>
                  <a:pt x="3089770" y="581380"/>
                </a:lnTo>
                <a:lnTo>
                  <a:pt x="3092450" y="578840"/>
                </a:lnTo>
                <a:lnTo>
                  <a:pt x="3093148" y="575030"/>
                </a:lnTo>
                <a:lnTo>
                  <a:pt x="3091307" y="572490"/>
                </a:lnTo>
                <a:lnTo>
                  <a:pt x="3089414" y="569950"/>
                </a:lnTo>
                <a:lnTo>
                  <a:pt x="3085693" y="568667"/>
                </a:lnTo>
                <a:lnTo>
                  <a:pt x="3082810" y="571220"/>
                </a:lnTo>
                <a:lnTo>
                  <a:pt x="2997771" y="619506"/>
                </a:lnTo>
                <a:lnTo>
                  <a:pt x="3004858" y="614426"/>
                </a:lnTo>
                <a:lnTo>
                  <a:pt x="3061538" y="573760"/>
                </a:lnTo>
                <a:lnTo>
                  <a:pt x="3062236" y="569950"/>
                </a:lnTo>
                <a:lnTo>
                  <a:pt x="3058553" y="563587"/>
                </a:lnTo>
                <a:lnTo>
                  <a:pt x="3054832" y="563587"/>
                </a:lnTo>
                <a:lnTo>
                  <a:pt x="2985389" y="602983"/>
                </a:lnTo>
                <a:lnTo>
                  <a:pt x="3005137" y="589000"/>
                </a:lnTo>
                <a:lnTo>
                  <a:pt x="3032061" y="569950"/>
                </a:lnTo>
                <a:lnTo>
                  <a:pt x="3034792" y="568667"/>
                </a:lnTo>
                <a:lnTo>
                  <a:pt x="3035592" y="564857"/>
                </a:lnTo>
                <a:lnTo>
                  <a:pt x="3033750" y="562317"/>
                </a:lnTo>
                <a:lnTo>
                  <a:pt x="3031921" y="558507"/>
                </a:lnTo>
                <a:lnTo>
                  <a:pt x="3028137" y="558507"/>
                </a:lnTo>
                <a:lnTo>
                  <a:pt x="2974505" y="589000"/>
                </a:lnTo>
                <a:lnTo>
                  <a:pt x="3007258" y="566127"/>
                </a:lnTo>
                <a:lnTo>
                  <a:pt x="3010890" y="563587"/>
                </a:lnTo>
                <a:lnTo>
                  <a:pt x="3011640" y="559777"/>
                </a:lnTo>
                <a:lnTo>
                  <a:pt x="3009849" y="557237"/>
                </a:lnTo>
                <a:lnTo>
                  <a:pt x="3008007" y="554697"/>
                </a:lnTo>
                <a:lnTo>
                  <a:pt x="3004235" y="553427"/>
                </a:lnTo>
                <a:lnTo>
                  <a:pt x="2983306" y="566127"/>
                </a:lnTo>
                <a:lnTo>
                  <a:pt x="2988322" y="562317"/>
                </a:lnTo>
                <a:lnTo>
                  <a:pt x="2991154" y="559777"/>
                </a:lnTo>
                <a:lnTo>
                  <a:pt x="2992005" y="555967"/>
                </a:lnTo>
                <a:lnTo>
                  <a:pt x="2988373" y="550887"/>
                </a:lnTo>
                <a:lnTo>
                  <a:pt x="2984601" y="549605"/>
                </a:lnTo>
                <a:lnTo>
                  <a:pt x="2981617" y="550887"/>
                </a:lnTo>
                <a:lnTo>
                  <a:pt x="2891561" y="602983"/>
                </a:lnTo>
                <a:lnTo>
                  <a:pt x="2903791" y="594093"/>
                </a:lnTo>
                <a:lnTo>
                  <a:pt x="2933496" y="572490"/>
                </a:lnTo>
                <a:lnTo>
                  <a:pt x="2956217" y="555967"/>
                </a:lnTo>
                <a:lnTo>
                  <a:pt x="2958960" y="553427"/>
                </a:lnTo>
                <a:lnTo>
                  <a:pt x="2959646" y="549605"/>
                </a:lnTo>
                <a:lnTo>
                  <a:pt x="2957817" y="547065"/>
                </a:lnTo>
                <a:lnTo>
                  <a:pt x="2955925" y="544525"/>
                </a:lnTo>
                <a:lnTo>
                  <a:pt x="2952191" y="543255"/>
                </a:lnTo>
                <a:lnTo>
                  <a:pt x="2949308" y="545795"/>
                </a:lnTo>
                <a:lnTo>
                  <a:pt x="2902648" y="572490"/>
                </a:lnTo>
                <a:lnTo>
                  <a:pt x="2932811" y="552157"/>
                </a:lnTo>
                <a:lnTo>
                  <a:pt x="2935592" y="549605"/>
                </a:lnTo>
                <a:lnTo>
                  <a:pt x="2936392" y="545795"/>
                </a:lnTo>
                <a:lnTo>
                  <a:pt x="2934551" y="543255"/>
                </a:lnTo>
                <a:lnTo>
                  <a:pt x="2932760" y="539445"/>
                </a:lnTo>
                <a:lnTo>
                  <a:pt x="2928988" y="539445"/>
                </a:lnTo>
                <a:lnTo>
                  <a:pt x="2926003" y="540715"/>
                </a:lnTo>
                <a:lnTo>
                  <a:pt x="2834551" y="594093"/>
                </a:lnTo>
                <a:lnTo>
                  <a:pt x="2836278" y="592823"/>
                </a:lnTo>
                <a:lnTo>
                  <a:pt x="2839745" y="590283"/>
                </a:lnTo>
                <a:lnTo>
                  <a:pt x="2900261" y="545795"/>
                </a:lnTo>
                <a:lnTo>
                  <a:pt x="2902991" y="543255"/>
                </a:lnTo>
                <a:lnTo>
                  <a:pt x="2903639" y="539445"/>
                </a:lnTo>
                <a:lnTo>
                  <a:pt x="2899956" y="534365"/>
                </a:lnTo>
                <a:lnTo>
                  <a:pt x="2896235" y="533095"/>
                </a:lnTo>
                <a:lnTo>
                  <a:pt x="2796730" y="590283"/>
                </a:lnTo>
                <a:lnTo>
                  <a:pt x="2823768" y="569950"/>
                </a:lnTo>
                <a:lnTo>
                  <a:pt x="2838970" y="558507"/>
                </a:lnTo>
                <a:lnTo>
                  <a:pt x="2855874" y="545795"/>
                </a:lnTo>
                <a:lnTo>
                  <a:pt x="2866009" y="538175"/>
                </a:lnTo>
                <a:lnTo>
                  <a:pt x="2868701" y="536905"/>
                </a:lnTo>
                <a:lnTo>
                  <a:pt x="2869349" y="533095"/>
                </a:lnTo>
                <a:lnTo>
                  <a:pt x="2867507" y="530542"/>
                </a:lnTo>
                <a:lnTo>
                  <a:pt x="2865666" y="526732"/>
                </a:lnTo>
                <a:lnTo>
                  <a:pt x="2861894" y="526732"/>
                </a:lnTo>
                <a:lnTo>
                  <a:pt x="2859011" y="528002"/>
                </a:lnTo>
                <a:lnTo>
                  <a:pt x="2829280" y="545795"/>
                </a:lnTo>
                <a:lnTo>
                  <a:pt x="2844647" y="534365"/>
                </a:lnTo>
                <a:lnTo>
                  <a:pt x="2847479" y="533095"/>
                </a:lnTo>
                <a:lnTo>
                  <a:pt x="2848267" y="529272"/>
                </a:lnTo>
                <a:lnTo>
                  <a:pt x="2846476" y="526732"/>
                </a:lnTo>
                <a:lnTo>
                  <a:pt x="2844647" y="522922"/>
                </a:lnTo>
                <a:lnTo>
                  <a:pt x="2840863" y="522922"/>
                </a:lnTo>
                <a:lnTo>
                  <a:pt x="2837878" y="524192"/>
                </a:lnTo>
                <a:lnTo>
                  <a:pt x="2778442" y="558507"/>
                </a:lnTo>
                <a:lnTo>
                  <a:pt x="2818549" y="529272"/>
                </a:lnTo>
                <a:lnTo>
                  <a:pt x="2821330" y="528002"/>
                </a:lnTo>
                <a:lnTo>
                  <a:pt x="2822079" y="524192"/>
                </a:lnTo>
                <a:lnTo>
                  <a:pt x="2820187" y="521652"/>
                </a:lnTo>
                <a:lnTo>
                  <a:pt x="2818396" y="517842"/>
                </a:lnTo>
                <a:lnTo>
                  <a:pt x="2814624" y="517842"/>
                </a:lnTo>
                <a:lnTo>
                  <a:pt x="2723921" y="569950"/>
                </a:lnTo>
                <a:lnTo>
                  <a:pt x="2731732" y="563587"/>
                </a:lnTo>
                <a:lnTo>
                  <a:pt x="2741104" y="555967"/>
                </a:lnTo>
                <a:lnTo>
                  <a:pt x="2784856" y="520382"/>
                </a:lnTo>
                <a:lnTo>
                  <a:pt x="2785402" y="516572"/>
                </a:lnTo>
                <a:lnTo>
                  <a:pt x="2781617" y="511492"/>
                </a:lnTo>
                <a:lnTo>
                  <a:pt x="2777998" y="510209"/>
                </a:lnTo>
                <a:lnTo>
                  <a:pt x="2775115" y="511492"/>
                </a:lnTo>
                <a:lnTo>
                  <a:pt x="2700007" y="555967"/>
                </a:lnTo>
                <a:lnTo>
                  <a:pt x="2708554" y="548335"/>
                </a:lnTo>
                <a:lnTo>
                  <a:pt x="2721381" y="536905"/>
                </a:lnTo>
                <a:lnTo>
                  <a:pt x="2745587" y="515302"/>
                </a:lnTo>
                <a:lnTo>
                  <a:pt x="2748026" y="512762"/>
                </a:lnTo>
                <a:lnTo>
                  <a:pt x="2748470" y="508939"/>
                </a:lnTo>
                <a:lnTo>
                  <a:pt x="2746527" y="506399"/>
                </a:lnTo>
                <a:lnTo>
                  <a:pt x="2744647" y="503859"/>
                </a:lnTo>
                <a:lnTo>
                  <a:pt x="2741015" y="503859"/>
                </a:lnTo>
                <a:lnTo>
                  <a:pt x="2683662" y="536905"/>
                </a:lnTo>
                <a:lnTo>
                  <a:pt x="2704681" y="515302"/>
                </a:lnTo>
                <a:lnTo>
                  <a:pt x="2706865" y="512762"/>
                </a:lnTo>
                <a:lnTo>
                  <a:pt x="2707068" y="508939"/>
                </a:lnTo>
                <a:lnTo>
                  <a:pt x="2705125" y="506399"/>
                </a:lnTo>
                <a:lnTo>
                  <a:pt x="2703195" y="503859"/>
                </a:lnTo>
                <a:lnTo>
                  <a:pt x="2699664" y="503859"/>
                </a:lnTo>
                <a:lnTo>
                  <a:pt x="2659900" y="526732"/>
                </a:lnTo>
                <a:lnTo>
                  <a:pt x="2658859" y="530542"/>
                </a:lnTo>
                <a:lnTo>
                  <a:pt x="2662390" y="535635"/>
                </a:lnTo>
                <a:lnTo>
                  <a:pt x="2665679" y="536714"/>
                </a:lnTo>
                <a:lnTo>
                  <a:pt x="2642959" y="559777"/>
                </a:lnTo>
                <a:lnTo>
                  <a:pt x="2640761" y="562317"/>
                </a:lnTo>
                <a:lnTo>
                  <a:pt x="2640571" y="566127"/>
                </a:lnTo>
                <a:lnTo>
                  <a:pt x="2642501" y="568667"/>
                </a:lnTo>
                <a:lnTo>
                  <a:pt x="2644495" y="571220"/>
                </a:lnTo>
                <a:lnTo>
                  <a:pt x="2647975" y="571220"/>
                </a:lnTo>
                <a:lnTo>
                  <a:pt x="2689174" y="548335"/>
                </a:lnTo>
                <a:lnTo>
                  <a:pt x="2641168" y="590283"/>
                </a:lnTo>
                <a:lnTo>
                  <a:pt x="2640761" y="594093"/>
                </a:lnTo>
                <a:lnTo>
                  <a:pt x="2644546" y="599173"/>
                </a:lnTo>
                <a:lnTo>
                  <a:pt x="2648178" y="600443"/>
                </a:lnTo>
                <a:lnTo>
                  <a:pt x="2711196" y="563587"/>
                </a:lnTo>
                <a:lnTo>
                  <a:pt x="2650312" y="613156"/>
                </a:lnTo>
                <a:lnTo>
                  <a:pt x="2649766" y="616966"/>
                </a:lnTo>
                <a:lnTo>
                  <a:pt x="2653538" y="622046"/>
                </a:lnTo>
                <a:lnTo>
                  <a:pt x="2657221" y="623316"/>
                </a:lnTo>
                <a:lnTo>
                  <a:pt x="2703842" y="595363"/>
                </a:lnTo>
                <a:lnTo>
                  <a:pt x="2660993" y="625856"/>
                </a:lnTo>
                <a:lnTo>
                  <a:pt x="2660294" y="629678"/>
                </a:lnTo>
                <a:lnTo>
                  <a:pt x="2662136" y="633488"/>
                </a:lnTo>
                <a:lnTo>
                  <a:pt x="2663977" y="636028"/>
                </a:lnTo>
                <a:lnTo>
                  <a:pt x="2667711" y="637298"/>
                </a:lnTo>
                <a:lnTo>
                  <a:pt x="2691460" y="623316"/>
                </a:lnTo>
                <a:lnTo>
                  <a:pt x="2673019" y="636028"/>
                </a:lnTo>
                <a:lnTo>
                  <a:pt x="2672181" y="639838"/>
                </a:lnTo>
                <a:lnTo>
                  <a:pt x="2674023" y="642378"/>
                </a:lnTo>
                <a:lnTo>
                  <a:pt x="2675801" y="644918"/>
                </a:lnTo>
                <a:lnTo>
                  <a:pt x="2679636" y="646188"/>
                </a:lnTo>
                <a:lnTo>
                  <a:pt x="2682570" y="644918"/>
                </a:lnTo>
                <a:lnTo>
                  <a:pt x="2719552" y="623316"/>
                </a:lnTo>
                <a:lnTo>
                  <a:pt x="2767431" y="595363"/>
                </a:lnTo>
                <a:lnTo>
                  <a:pt x="2771775" y="592823"/>
                </a:lnTo>
                <a:lnTo>
                  <a:pt x="2702496" y="644918"/>
                </a:lnTo>
                <a:lnTo>
                  <a:pt x="2699816" y="646188"/>
                </a:lnTo>
                <a:lnTo>
                  <a:pt x="2699169" y="650011"/>
                </a:lnTo>
                <a:lnTo>
                  <a:pt x="2701010" y="653821"/>
                </a:lnTo>
                <a:lnTo>
                  <a:pt x="2702839" y="656361"/>
                </a:lnTo>
                <a:lnTo>
                  <a:pt x="2706573" y="656361"/>
                </a:lnTo>
                <a:lnTo>
                  <a:pt x="2709507" y="655091"/>
                </a:lnTo>
                <a:lnTo>
                  <a:pt x="2800959" y="602983"/>
                </a:lnTo>
                <a:lnTo>
                  <a:pt x="2735249" y="651281"/>
                </a:lnTo>
                <a:lnTo>
                  <a:pt x="2732519" y="652551"/>
                </a:lnTo>
                <a:lnTo>
                  <a:pt x="2731871" y="656361"/>
                </a:lnTo>
                <a:lnTo>
                  <a:pt x="2735542" y="662711"/>
                </a:lnTo>
                <a:lnTo>
                  <a:pt x="2739275" y="662711"/>
                </a:lnTo>
                <a:lnTo>
                  <a:pt x="2742209" y="661441"/>
                </a:lnTo>
                <a:lnTo>
                  <a:pt x="2788729" y="634758"/>
                </a:lnTo>
                <a:lnTo>
                  <a:pt x="2758706" y="655091"/>
                </a:lnTo>
                <a:lnTo>
                  <a:pt x="2755874" y="657631"/>
                </a:lnTo>
                <a:lnTo>
                  <a:pt x="2755074" y="661441"/>
                </a:lnTo>
                <a:lnTo>
                  <a:pt x="2756916" y="663981"/>
                </a:lnTo>
                <a:lnTo>
                  <a:pt x="2758706" y="666521"/>
                </a:lnTo>
                <a:lnTo>
                  <a:pt x="2762529" y="667804"/>
                </a:lnTo>
                <a:lnTo>
                  <a:pt x="2820162" y="634758"/>
                </a:lnTo>
                <a:lnTo>
                  <a:pt x="2855620" y="614426"/>
                </a:lnTo>
                <a:lnTo>
                  <a:pt x="2790863" y="661441"/>
                </a:lnTo>
                <a:lnTo>
                  <a:pt x="2788132" y="663981"/>
                </a:lnTo>
                <a:lnTo>
                  <a:pt x="2787434" y="667804"/>
                </a:lnTo>
                <a:lnTo>
                  <a:pt x="2791168" y="672884"/>
                </a:lnTo>
                <a:lnTo>
                  <a:pt x="2794889" y="674154"/>
                </a:lnTo>
                <a:lnTo>
                  <a:pt x="2815564" y="661441"/>
                </a:lnTo>
                <a:lnTo>
                  <a:pt x="2810751" y="665251"/>
                </a:lnTo>
                <a:lnTo>
                  <a:pt x="2807906" y="666521"/>
                </a:lnTo>
                <a:lnTo>
                  <a:pt x="2807068" y="670344"/>
                </a:lnTo>
                <a:lnTo>
                  <a:pt x="2808859" y="674154"/>
                </a:lnTo>
                <a:lnTo>
                  <a:pt x="2810700" y="676694"/>
                </a:lnTo>
                <a:lnTo>
                  <a:pt x="2814472" y="677964"/>
                </a:lnTo>
                <a:lnTo>
                  <a:pt x="2817457" y="675424"/>
                </a:lnTo>
                <a:lnTo>
                  <a:pt x="2841701" y="661441"/>
                </a:lnTo>
                <a:lnTo>
                  <a:pt x="2868155" y="646188"/>
                </a:lnTo>
                <a:lnTo>
                  <a:pt x="2831769" y="671614"/>
                </a:lnTo>
                <a:lnTo>
                  <a:pt x="2831020" y="675424"/>
                </a:lnTo>
                <a:lnTo>
                  <a:pt x="2832811" y="677964"/>
                </a:lnTo>
                <a:lnTo>
                  <a:pt x="2834652" y="681774"/>
                </a:lnTo>
                <a:lnTo>
                  <a:pt x="2838424" y="681774"/>
                </a:lnTo>
                <a:lnTo>
                  <a:pt x="2841409" y="680504"/>
                </a:lnTo>
                <a:lnTo>
                  <a:pt x="2901124" y="646188"/>
                </a:lnTo>
                <a:lnTo>
                  <a:pt x="2907766" y="642378"/>
                </a:lnTo>
                <a:lnTo>
                  <a:pt x="2861246" y="675424"/>
                </a:lnTo>
                <a:lnTo>
                  <a:pt x="2858452" y="676694"/>
                </a:lnTo>
                <a:lnTo>
                  <a:pt x="2857716" y="680504"/>
                </a:lnTo>
                <a:lnTo>
                  <a:pt x="2861335" y="686866"/>
                </a:lnTo>
                <a:lnTo>
                  <a:pt x="2865120" y="686866"/>
                </a:lnTo>
                <a:lnTo>
                  <a:pt x="2942094" y="642378"/>
                </a:lnTo>
                <a:lnTo>
                  <a:pt x="2953093" y="636028"/>
                </a:lnTo>
                <a:lnTo>
                  <a:pt x="2892056" y="680504"/>
                </a:lnTo>
                <a:lnTo>
                  <a:pt x="2889326" y="683044"/>
                </a:lnTo>
                <a:lnTo>
                  <a:pt x="2888627" y="686866"/>
                </a:lnTo>
                <a:lnTo>
                  <a:pt x="2892310" y="691946"/>
                </a:lnTo>
                <a:lnTo>
                  <a:pt x="2896031" y="693216"/>
                </a:lnTo>
                <a:lnTo>
                  <a:pt x="2994787" y="636028"/>
                </a:lnTo>
                <a:lnTo>
                  <a:pt x="2996971" y="634758"/>
                </a:lnTo>
                <a:lnTo>
                  <a:pt x="2926753" y="686866"/>
                </a:lnTo>
                <a:lnTo>
                  <a:pt x="2924060" y="689406"/>
                </a:lnTo>
                <a:lnTo>
                  <a:pt x="2923362" y="693216"/>
                </a:lnTo>
                <a:lnTo>
                  <a:pt x="2925254" y="695756"/>
                </a:lnTo>
                <a:lnTo>
                  <a:pt x="2927096" y="698296"/>
                </a:lnTo>
                <a:lnTo>
                  <a:pt x="2930817" y="699566"/>
                </a:lnTo>
                <a:lnTo>
                  <a:pt x="2933700" y="698296"/>
                </a:lnTo>
                <a:lnTo>
                  <a:pt x="3004134" y="657631"/>
                </a:lnTo>
                <a:lnTo>
                  <a:pt x="2954477" y="693216"/>
                </a:lnTo>
                <a:lnTo>
                  <a:pt x="2951696" y="694486"/>
                </a:lnTo>
                <a:lnTo>
                  <a:pt x="2950997" y="698296"/>
                </a:lnTo>
                <a:lnTo>
                  <a:pt x="2954629" y="704646"/>
                </a:lnTo>
                <a:lnTo>
                  <a:pt x="2958401" y="704646"/>
                </a:lnTo>
                <a:lnTo>
                  <a:pt x="3040151" y="657631"/>
                </a:lnTo>
                <a:lnTo>
                  <a:pt x="3051200" y="651281"/>
                </a:lnTo>
                <a:lnTo>
                  <a:pt x="2987878" y="699566"/>
                </a:lnTo>
                <a:lnTo>
                  <a:pt x="2985198" y="700836"/>
                </a:lnTo>
                <a:lnTo>
                  <a:pt x="2984550" y="704646"/>
                </a:lnTo>
                <a:lnTo>
                  <a:pt x="2988272" y="711009"/>
                </a:lnTo>
                <a:lnTo>
                  <a:pt x="2992005" y="711009"/>
                </a:lnTo>
                <a:lnTo>
                  <a:pt x="2994888" y="709739"/>
                </a:lnTo>
                <a:lnTo>
                  <a:pt x="3007512" y="702106"/>
                </a:lnTo>
                <a:lnTo>
                  <a:pt x="3004680" y="704646"/>
                </a:lnTo>
                <a:lnTo>
                  <a:pt x="3003880" y="708469"/>
                </a:lnTo>
                <a:lnTo>
                  <a:pt x="3005721" y="711009"/>
                </a:lnTo>
                <a:lnTo>
                  <a:pt x="3007563" y="714819"/>
                </a:lnTo>
                <a:lnTo>
                  <a:pt x="3011335" y="714819"/>
                </a:lnTo>
                <a:lnTo>
                  <a:pt x="3036455" y="700836"/>
                </a:lnTo>
                <a:lnTo>
                  <a:pt x="3052445" y="691946"/>
                </a:lnTo>
                <a:lnTo>
                  <a:pt x="3027692" y="709739"/>
                </a:lnTo>
                <a:lnTo>
                  <a:pt x="3026994" y="713549"/>
                </a:lnTo>
                <a:lnTo>
                  <a:pt x="3030677" y="718629"/>
                </a:lnTo>
                <a:lnTo>
                  <a:pt x="3034398" y="719899"/>
                </a:lnTo>
                <a:lnTo>
                  <a:pt x="3082963" y="691946"/>
                </a:lnTo>
                <a:lnTo>
                  <a:pt x="3098419" y="683044"/>
                </a:lnTo>
                <a:lnTo>
                  <a:pt x="3057956" y="714819"/>
                </a:lnTo>
                <a:lnTo>
                  <a:pt x="3057461" y="718629"/>
                </a:lnTo>
                <a:lnTo>
                  <a:pt x="3061195" y="724979"/>
                </a:lnTo>
                <a:lnTo>
                  <a:pt x="3064865" y="724979"/>
                </a:lnTo>
                <a:lnTo>
                  <a:pt x="3067748" y="723709"/>
                </a:lnTo>
                <a:lnTo>
                  <a:pt x="3132455" y="686866"/>
                </a:lnTo>
                <a:lnTo>
                  <a:pt x="3103486" y="717359"/>
                </a:lnTo>
                <a:lnTo>
                  <a:pt x="3101302" y="719899"/>
                </a:lnTo>
                <a:lnTo>
                  <a:pt x="3101149" y="722439"/>
                </a:lnTo>
                <a:lnTo>
                  <a:pt x="3103092" y="724979"/>
                </a:lnTo>
                <a:lnTo>
                  <a:pt x="3105073" y="727532"/>
                </a:lnTo>
                <a:lnTo>
                  <a:pt x="3108553" y="728802"/>
                </a:lnTo>
                <a:lnTo>
                  <a:pt x="3156064" y="700836"/>
                </a:lnTo>
                <a:lnTo>
                  <a:pt x="3157118" y="697026"/>
                </a:lnTo>
                <a:lnTo>
                  <a:pt x="3155327" y="694486"/>
                </a:lnTo>
                <a:lnTo>
                  <a:pt x="3153587" y="690676"/>
                </a:lnTo>
                <a:lnTo>
                  <a:pt x="3149701" y="690676"/>
                </a:lnTo>
                <a:lnTo>
                  <a:pt x="3142297" y="694486"/>
                </a:lnTo>
                <a:lnTo>
                  <a:pt x="3149485" y="686866"/>
                </a:lnTo>
                <a:lnTo>
                  <a:pt x="3153067" y="683044"/>
                </a:lnTo>
                <a:lnTo>
                  <a:pt x="3163836" y="671614"/>
                </a:lnTo>
                <a:lnTo>
                  <a:pt x="3173412" y="661441"/>
                </a:lnTo>
                <a:lnTo>
                  <a:pt x="3173565" y="657631"/>
                </a:lnTo>
                <a:close/>
              </a:path>
            </a:pathLst>
          </a:custGeom>
          <a:solidFill>
            <a:srgbClr val="F58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5601" y="14036472"/>
            <a:ext cx="455808" cy="393956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2134425" y="14563572"/>
            <a:ext cx="3194050" cy="1044575"/>
          </a:xfrm>
          <a:custGeom>
            <a:avLst/>
            <a:gdLst/>
            <a:ahLst/>
            <a:cxnLst/>
            <a:rect l="l" t="t" r="r" b="b"/>
            <a:pathLst>
              <a:path w="3194050" h="1044575">
                <a:moveTo>
                  <a:pt x="523151" y="859548"/>
                </a:moveTo>
                <a:lnTo>
                  <a:pt x="521271" y="856767"/>
                </a:lnTo>
                <a:lnTo>
                  <a:pt x="519430" y="853986"/>
                </a:lnTo>
                <a:lnTo>
                  <a:pt x="515696" y="853097"/>
                </a:lnTo>
                <a:lnTo>
                  <a:pt x="514578" y="853744"/>
                </a:lnTo>
                <a:lnTo>
                  <a:pt x="519379" y="850569"/>
                </a:lnTo>
                <a:lnTo>
                  <a:pt x="522211" y="848626"/>
                </a:lnTo>
                <a:lnTo>
                  <a:pt x="523049" y="844804"/>
                </a:lnTo>
                <a:lnTo>
                  <a:pt x="519430" y="839000"/>
                </a:lnTo>
                <a:lnTo>
                  <a:pt x="515645" y="838060"/>
                </a:lnTo>
                <a:lnTo>
                  <a:pt x="512673" y="839736"/>
                </a:lnTo>
                <a:lnTo>
                  <a:pt x="422554" y="891717"/>
                </a:lnTo>
                <a:lnTo>
                  <a:pt x="481977" y="850811"/>
                </a:lnTo>
                <a:lnTo>
                  <a:pt x="516191" y="827227"/>
                </a:lnTo>
                <a:lnTo>
                  <a:pt x="516991" y="823455"/>
                </a:lnTo>
                <a:lnTo>
                  <a:pt x="513308" y="817702"/>
                </a:lnTo>
                <a:lnTo>
                  <a:pt x="509587" y="816762"/>
                </a:lnTo>
                <a:lnTo>
                  <a:pt x="506603" y="818451"/>
                </a:lnTo>
                <a:lnTo>
                  <a:pt x="450494" y="850811"/>
                </a:lnTo>
                <a:lnTo>
                  <a:pt x="508292" y="814120"/>
                </a:lnTo>
                <a:lnTo>
                  <a:pt x="509193" y="810260"/>
                </a:lnTo>
                <a:lnTo>
                  <a:pt x="505612" y="804341"/>
                </a:lnTo>
                <a:lnTo>
                  <a:pt x="501777" y="803351"/>
                </a:lnTo>
                <a:lnTo>
                  <a:pt x="341147" y="895985"/>
                </a:lnTo>
                <a:lnTo>
                  <a:pt x="482676" y="804392"/>
                </a:lnTo>
                <a:lnTo>
                  <a:pt x="491845" y="798436"/>
                </a:lnTo>
                <a:lnTo>
                  <a:pt x="492683" y="794613"/>
                </a:lnTo>
                <a:lnTo>
                  <a:pt x="489115" y="788758"/>
                </a:lnTo>
                <a:lnTo>
                  <a:pt x="485279" y="787768"/>
                </a:lnTo>
                <a:lnTo>
                  <a:pt x="466801" y="798436"/>
                </a:lnTo>
                <a:lnTo>
                  <a:pt x="288759" y="901103"/>
                </a:lnTo>
                <a:lnTo>
                  <a:pt x="340664" y="867689"/>
                </a:lnTo>
                <a:lnTo>
                  <a:pt x="426669" y="812342"/>
                </a:lnTo>
                <a:lnTo>
                  <a:pt x="463067" y="788911"/>
                </a:lnTo>
                <a:lnTo>
                  <a:pt x="466001" y="787069"/>
                </a:lnTo>
                <a:lnTo>
                  <a:pt x="466839" y="783196"/>
                </a:lnTo>
                <a:lnTo>
                  <a:pt x="463270" y="777341"/>
                </a:lnTo>
                <a:lnTo>
                  <a:pt x="459435" y="776351"/>
                </a:lnTo>
                <a:lnTo>
                  <a:pt x="397065" y="812342"/>
                </a:lnTo>
                <a:lnTo>
                  <a:pt x="434289" y="789305"/>
                </a:lnTo>
                <a:lnTo>
                  <a:pt x="437273" y="787514"/>
                </a:lnTo>
                <a:lnTo>
                  <a:pt x="438162" y="783640"/>
                </a:lnTo>
                <a:lnTo>
                  <a:pt x="436422" y="780669"/>
                </a:lnTo>
                <a:lnTo>
                  <a:pt x="434632" y="777684"/>
                </a:lnTo>
                <a:lnTo>
                  <a:pt x="430758" y="776693"/>
                </a:lnTo>
                <a:lnTo>
                  <a:pt x="273011" y="867689"/>
                </a:lnTo>
                <a:lnTo>
                  <a:pt x="366293" y="808215"/>
                </a:lnTo>
                <a:lnTo>
                  <a:pt x="367195" y="804392"/>
                </a:lnTo>
                <a:lnTo>
                  <a:pt x="365404" y="801471"/>
                </a:lnTo>
                <a:lnTo>
                  <a:pt x="363613" y="798487"/>
                </a:lnTo>
                <a:lnTo>
                  <a:pt x="359740" y="797496"/>
                </a:lnTo>
                <a:lnTo>
                  <a:pt x="144729" y="921499"/>
                </a:lnTo>
                <a:lnTo>
                  <a:pt x="149174" y="918425"/>
                </a:lnTo>
                <a:lnTo>
                  <a:pt x="259537" y="841921"/>
                </a:lnTo>
                <a:lnTo>
                  <a:pt x="262318" y="839939"/>
                </a:lnTo>
                <a:lnTo>
                  <a:pt x="263067" y="836168"/>
                </a:lnTo>
                <a:lnTo>
                  <a:pt x="261277" y="833285"/>
                </a:lnTo>
                <a:lnTo>
                  <a:pt x="259435" y="830414"/>
                </a:lnTo>
                <a:lnTo>
                  <a:pt x="255663" y="829462"/>
                </a:lnTo>
                <a:lnTo>
                  <a:pt x="252730" y="831202"/>
                </a:lnTo>
                <a:lnTo>
                  <a:pt x="85140" y="927811"/>
                </a:lnTo>
                <a:lnTo>
                  <a:pt x="93726" y="921156"/>
                </a:lnTo>
                <a:lnTo>
                  <a:pt x="154774" y="873899"/>
                </a:lnTo>
                <a:lnTo>
                  <a:pt x="157454" y="871855"/>
                </a:lnTo>
                <a:lnTo>
                  <a:pt x="158051" y="868133"/>
                </a:lnTo>
                <a:lnTo>
                  <a:pt x="156159" y="865352"/>
                </a:lnTo>
                <a:lnTo>
                  <a:pt x="154317" y="862571"/>
                </a:lnTo>
                <a:lnTo>
                  <a:pt x="150596" y="861733"/>
                </a:lnTo>
                <a:lnTo>
                  <a:pt x="147802" y="863320"/>
                </a:lnTo>
                <a:lnTo>
                  <a:pt x="44488" y="922896"/>
                </a:lnTo>
                <a:lnTo>
                  <a:pt x="68681" y="898372"/>
                </a:lnTo>
                <a:lnTo>
                  <a:pt x="68884" y="894842"/>
                </a:lnTo>
                <a:lnTo>
                  <a:pt x="66535" y="891768"/>
                </a:lnTo>
                <a:lnTo>
                  <a:pt x="65011" y="889774"/>
                </a:lnTo>
                <a:lnTo>
                  <a:pt x="61480" y="889088"/>
                </a:lnTo>
                <a:lnTo>
                  <a:pt x="58750" y="890727"/>
                </a:lnTo>
                <a:lnTo>
                  <a:pt x="18097" y="914158"/>
                </a:lnTo>
                <a:lnTo>
                  <a:pt x="17043" y="918032"/>
                </a:lnTo>
                <a:lnTo>
                  <a:pt x="20574" y="924128"/>
                </a:lnTo>
                <a:lnTo>
                  <a:pt x="24409" y="925169"/>
                </a:lnTo>
                <a:lnTo>
                  <a:pt x="203" y="949693"/>
                </a:lnTo>
                <a:lnTo>
                  <a:pt x="0" y="953274"/>
                </a:lnTo>
                <a:lnTo>
                  <a:pt x="3873" y="958291"/>
                </a:lnTo>
                <a:lnTo>
                  <a:pt x="7404" y="958977"/>
                </a:lnTo>
                <a:lnTo>
                  <a:pt x="65989" y="925169"/>
                </a:lnTo>
                <a:lnTo>
                  <a:pt x="69951" y="922896"/>
                </a:lnTo>
                <a:lnTo>
                  <a:pt x="72961" y="921156"/>
                </a:lnTo>
                <a:lnTo>
                  <a:pt x="647" y="977099"/>
                </a:lnTo>
                <a:lnTo>
                  <a:pt x="50" y="980871"/>
                </a:lnTo>
                <a:lnTo>
                  <a:pt x="1892" y="983653"/>
                </a:lnTo>
                <a:lnTo>
                  <a:pt x="3771" y="986434"/>
                </a:lnTo>
                <a:lnTo>
                  <a:pt x="7454" y="987272"/>
                </a:lnTo>
                <a:lnTo>
                  <a:pt x="110617" y="927811"/>
                </a:lnTo>
                <a:lnTo>
                  <a:pt x="126885" y="918425"/>
                </a:lnTo>
                <a:lnTo>
                  <a:pt x="12077" y="998054"/>
                </a:lnTo>
                <a:lnTo>
                  <a:pt x="9245" y="999985"/>
                </a:lnTo>
                <a:lnTo>
                  <a:pt x="8496" y="1003808"/>
                </a:lnTo>
                <a:lnTo>
                  <a:pt x="10337" y="1006690"/>
                </a:lnTo>
                <a:lnTo>
                  <a:pt x="12128" y="1009561"/>
                </a:lnTo>
                <a:lnTo>
                  <a:pt x="15900" y="1010462"/>
                </a:lnTo>
                <a:lnTo>
                  <a:pt x="18884" y="1008773"/>
                </a:lnTo>
                <a:lnTo>
                  <a:pt x="113614" y="954112"/>
                </a:lnTo>
                <a:lnTo>
                  <a:pt x="20281" y="1013587"/>
                </a:lnTo>
                <a:lnTo>
                  <a:pt x="19380" y="1017460"/>
                </a:lnTo>
                <a:lnTo>
                  <a:pt x="21170" y="1020394"/>
                </a:lnTo>
                <a:lnTo>
                  <a:pt x="23012" y="1023315"/>
                </a:lnTo>
                <a:lnTo>
                  <a:pt x="26835" y="1024305"/>
                </a:lnTo>
                <a:lnTo>
                  <a:pt x="72517" y="997953"/>
                </a:lnTo>
                <a:lnTo>
                  <a:pt x="32308" y="1022819"/>
                </a:lnTo>
                <a:lnTo>
                  <a:pt x="31356" y="1026693"/>
                </a:lnTo>
                <a:lnTo>
                  <a:pt x="34937" y="1032649"/>
                </a:lnTo>
                <a:lnTo>
                  <a:pt x="38773" y="1033640"/>
                </a:lnTo>
                <a:lnTo>
                  <a:pt x="100647" y="997953"/>
                </a:lnTo>
                <a:lnTo>
                  <a:pt x="176657" y="954112"/>
                </a:lnTo>
                <a:lnTo>
                  <a:pt x="233197" y="921499"/>
                </a:lnTo>
                <a:lnTo>
                  <a:pt x="236728" y="919467"/>
                </a:lnTo>
                <a:lnTo>
                  <a:pt x="59791" y="1033348"/>
                </a:lnTo>
                <a:lnTo>
                  <a:pt x="58940" y="1037170"/>
                </a:lnTo>
                <a:lnTo>
                  <a:pt x="60731" y="1040091"/>
                </a:lnTo>
                <a:lnTo>
                  <a:pt x="62522" y="1043076"/>
                </a:lnTo>
                <a:lnTo>
                  <a:pt x="66357" y="1044016"/>
                </a:lnTo>
                <a:lnTo>
                  <a:pt x="69329" y="1042327"/>
                </a:lnTo>
                <a:lnTo>
                  <a:pt x="274154" y="924179"/>
                </a:lnTo>
                <a:lnTo>
                  <a:pt x="126187" y="1019987"/>
                </a:lnTo>
                <a:lnTo>
                  <a:pt x="123253" y="1021829"/>
                </a:lnTo>
                <a:lnTo>
                  <a:pt x="122415" y="1025652"/>
                </a:lnTo>
                <a:lnTo>
                  <a:pt x="124206" y="1028623"/>
                </a:lnTo>
                <a:lnTo>
                  <a:pt x="125996" y="1031557"/>
                </a:lnTo>
                <a:lnTo>
                  <a:pt x="129819" y="1032497"/>
                </a:lnTo>
                <a:lnTo>
                  <a:pt x="132803" y="1030808"/>
                </a:lnTo>
                <a:lnTo>
                  <a:pt x="247319" y="964793"/>
                </a:lnTo>
                <a:lnTo>
                  <a:pt x="189458" y="1001471"/>
                </a:lnTo>
                <a:lnTo>
                  <a:pt x="188569" y="1005344"/>
                </a:lnTo>
                <a:lnTo>
                  <a:pt x="190360" y="1008329"/>
                </a:lnTo>
                <a:lnTo>
                  <a:pt x="192151" y="1011250"/>
                </a:lnTo>
                <a:lnTo>
                  <a:pt x="195973" y="1012240"/>
                </a:lnTo>
                <a:lnTo>
                  <a:pt x="278282" y="964793"/>
                </a:lnTo>
                <a:lnTo>
                  <a:pt x="348703" y="924179"/>
                </a:lnTo>
                <a:lnTo>
                  <a:pt x="356882" y="919467"/>
                </a:lnTo>
                <a:lnTo>
                  <a:pt x="375043" y="908989"/>
                </a:lnTo>
                <a:lnTo>
                  <a:pt x="281305" y="973531"/>
                </a:lnTo>
                <a:lnTo>
                  <a:pt x="280517" y="977303"/>
                </a:lnTo>
                <a:lnTo>
                  <a:pt x="282359" y="980224"/>
                </a:lnTo>
                <a:lnTo>
                  <a:pt x="284187" y="983107"/>
                </a:lnTo>
                <a:lnTo>
                  <a:pt x="287972" y="983996"/>
                </a:lnTo>
                <a:lnTo>
                  <a:pt x="345122" y="951039"/>
                </a:lnTo>
                <a:lnTo>
                  <a:pt x="340474" y="954112"/>
                </a:lnTo>
                <a:lnTo>
                  <a:pt x="337223" y="956297"/>
                </a:lnTo>
                <a:lnTo>
                  <a:pt x="336372" y="960120"/>
                </a:lnTo>
                <a:lnTo>
                  <a:pt x="338213" y="963002"/>
                </a:lnTo>
                <a:lnTo>
                  <a:pt x="340004" y="965936"/>
                </a:lnTo>
                <a:lnTo>
                  <a:pt x="343827" y="966876"/>
                </a:lnTo>
                <a:lnTo>
                  <a:pt x="347154" y="964984"/>
                </a:lnTo>
                <a:lnTo>
                  <a:pt x="429069" y="917727"/>
                </a:lnTo>
                <a:lnTo>
                  <a:pt x="407797" y="933767"/>
                </a:lnTo>
                <a:lnTo>
                  <a:pt x="405117" y="935748"/>
                </a:lnTo>
                <a:lnTo>
                  <a:pt x="404469" y="939520"/>
                </a:lnTo>
                <a:lnTo>
                  <a:pt x="408190" y="945134"/>
                </a:lnTo>
                <a:lnTo>
                  <a:pt x="411924" y="945972"/>
                </a:lnTo>
                <a:lnTo>
                  <a:pt x="460933" y="917727"/>
                </a:lnTo>
                <a:lnTo>
                  <a:pt x="516788" y="885507"/>
                </a:lnTo>
                <a:lnTo>
                  <a:pt x="517842" y="881634"/>
                </a:lnTo>
                <a:lnTo>
                  <a:pt x="517690" y="881392"/>
                </a:lnTo>
                <a:lnTo>
                  <a:pt x="516051" y="878611"/>
                </a:lnTo>
                <a:lnTo>
                  <a:pt x="514311" y="875538"/>
                </a:lnTo>
                <a:lnTo>
                  <a:pt x="510425" y="874496"/>
                </a:lnTo>
                <a:lnTo>
                  <a:pt x="507403" y="876274"/>
                </a:lnTo>
                <a:lnTo>
                  <a:pt x="498500" y="881392"/>
                </a:lnTo>
                <a:lnTo>
                  <a:pt x="519823" y="865352"/>
                </a:lnTo>
                <a:lnTo>
                  <a:pt x="522465" y="863320"/>
                </a:lnTo>
                <a:lnTo>
                  <a:pt x="523151" y="859548"/>
                </a:lnTo>
                <a:close/>
              </a:path>
              <a:path w="3194050" h="1044575">
                <a:moveTo>
                  <a:pt x="3193643" y="83197"/>
                </a:moveTo>
                <a:lnTo>
                  <a:pt x="3189973" y="77647"/>
                </a:lnTo>
                <a:lnTo>
                  <a:pt x="3186239" y="76746"/>
                </a:lnTo>
                <a:lnTo>
                  <a:pt x="3184690" y="77647"/>
                </a:lnTo>
                <a:lnTo>
                  <a:pt x="3192754" y="72275"/>
                </a:lnTo>
                <a:lnTo>
                  <a:pt x="3193592" y="68453"/>
                </a:lnTo>
                <a:lnTo>
                  <a:pt x="3189973" y="62649"/>
                </a:lnTo>
                <a:lnTo>
                  <a:pt x="3186188" y="61709"/>
                </a:lnTo>
                <a:lnTo>
                  <a:pt x="3183204" y="63398"/>
                </a:lnTo>
                <a:lnTo>
                  <a:pt x="3093047" y="115366"/>
                </a:lnTo>
                <a:lnTo>
                  <a:pt x="3152622" y="74371"/>
                </a:lnTo>
                <a:lnTo>
                  <a:pt x="3186734" y="50888"/>
                </a:lnTo>
                <a:lnTo>
                  <a:pt x="3187535" y="47066"/>
                </a:lnTo>
                <a:lnTo>
                  <a:pt x="3183852" y="41300"/>
                </a:lnTo>
                <a:lnTo>
                  <a:pt x="3180080" y="40411"/>
                </a:lnTo>
                <a:lnTo>
                  <a:pt x="3121126" y="74371"/>
                </a:lnTo>
                <a:lnTo>
                  <a:pt x="3178784" y="37782"/>
                </a:lnTo>
                <a:lnTo>
                  <a:pt x="3179673" y="33909"/>
                </a:lnTo>
                <a:lnTo>
                  <a:pt x="3176105" y="28003"/>
                </a:lnTo>
                <a:lnTo>
                  <a:pt x="3172269" y="27012"/>
                </a:lnTo>
                <a:lnTo>
                  <a:pt x="3070352" y="85788"/>
                </a:lnTo>
                <a:lnTo>
                  <a:pt x="3070352" y="143598"/>
                </a:lnTo>
                <a:lnTo>
                  <a:pt x="3010992" y="177825"/>
                </a:lnTo>
                <a:lnTo>
                  <a:pt x="3016504" y="174637"/>
                </a:lnTo>
                <a:lnTo>
                  <a:pt x="3070352" y="143598"/>
                </a:lnTo>
                <a:lnTo>
                  <a:pt x="3070352" y="85788"/>
                </a:lnTo>
                <a:lnTo>
                  <a:pt x="3011386" y="119786"/>
                </a:lnTo>
                <a:lnTo>
                  <a:pt x="3162338" y="22098"/>
                </a:lnTo>
                <a:lnTo>
                  <a:pt x="3163176" y="18275"/>
                </a:lnTo>
                <a:lnTo>
                  <a:pt x="3161385" y="15341"/>
                </a:lnTo>
                <a:lnTo>
                  <a:pt x="3159595" y="12357"/>
                </a:lnTo>
                <a:lnTo>
                  <a:pt x="3155772" y="11417"/>
                </a:lnTo>
                <a:lnTo>
                  <a:pt x="2959404" y="124650"/>
                </a:lnTo>
                <a:lnTo>
                  <a:pt x="3011398" y="91198"/>
                </a:lnTo>
                <a:lnTo>
                  <a:pt x="3097111" y="36042"/>
                </a:lnTo>
                <a:lnTo>
                  <a:pt x="3136493" y="10731"/>
                </a:lnTo>
                <a:lnTo>
                  <a:pt x="3137382" y="6858"/>
                </a:lnTo>
                <a:lnTo>
                  <a:pt x="3135541" y="3924"/>
                </a:lnTo>
                <a:lnTo>
                  <a:pt x="3133750" y="990"/>
                </a:lnTo>
                <a:lnTo>
                  <a:pt x="3129978" y="0"/>
                </a:lnTo>
                <a:lnTo>
                  <a:pt x="3067405" y="36042"/>
                </a:lnTo>
                <a:lnTo>
                  <a:pt x="3107817" y="11125"/>
                </a:lnTo>
                <a:lnTo>
                  <a:pt x="3108756" y="7251"/>
                </a:lnTo>
                <a:lnTo>
                  <a:pt x="3105175" y="1295"/>
                </a:lnTo>
                <a:lnTo>
                  <a:pt x="3101302" y="304"/>
                </a:lnTo>
                <a:lnTo>
                  <a:pt x="2943745" y="91198"/>
                </a:lnTo>
                <a:lnTo>
                  <a:pt x="3034004" y="33705"/>
                </a:lnTo>
                <a:lnTo>
                  <a:pt x="3036887" y="31826"/>
                </a:lnTo>
                <a:lnTo>
                  <a:pt x="3037789" y="28003"/>
                </a:lnTo>
                <a:lnTo>
                  <a:pt x="3035998" y="25019"/>
                </a:lnTo>
                <a:lnTo>
                  <a:pt x="3034207" y="22098"/>
                </a:lnTo>
                <a:lnTo>
                  <a:pt x="3030372" y="21094"/>
                </a:lnTo>
                <a:lnTo>
                  <a:pt x="2815069" y="145249"/>
                </a:lnTo>
                <a:lnTo>
                  <a:pt x="2819793" y="141973"/>
                </a:lnTo>
                <a:lnTo>
                  <a:pt x="2932912" y="63538"/>
                </a:lnTo>
                <a:lnTo>
                  <a:pt x="2933712" y="59715"/>
                </a:lnTo>
                <a:lnTo>
                  <a:pt x="2930029" y="53962"/>
                </a:lnTo>
                <a:lnTo>
                  <a:pt x="2926308" y="53022"/>
                </a:lnTo>
                <a:lnTo>
                  <a:pt x="2755773" y="151358"/>
                </a:lnTo>
                <a:lnTo>
                  <a:pt x="2764180" y="144856"/>
                </a:lnTo>
                <a:lnTo>
                  <a:pt x="2828048" y="95465"/>
                </a:lnTo>
                <a:lnTo>
                  <a:pt x="2828645" y="91694"/>
                </a:lnTo>
                <a:lnTo>
                  <a:pt x="2824911" y="86182"/>
                </a:lnTo>
                <a:lnTo>
                  <a:pt x="2821228" y="85293"/>
                </a:lnTo>
                <a:lnTo>
                  <a:pt x="2715018" y="146545"/>
                </a:lnTo>
                <a:lnTo>
                  <a:pt x="2737040" y="124256"/>
                </a:lnTo>
                <a:lnTo>
                  <a:pt x="2739275" y="122021"/>
                </a:lnTo>
                <a:lnTo>
                  <a:pt x="2739529" y="118452"/>
                </a:lnTo>
                <a:lnTo>
                  <a:pt x="2737116" y="115316"/>
                </a:lnTo>
                <a:lnTo>
                  <a:pt x="2735605" y="113385"/>
                </a:lnTo>
                <a:lnTo>
                  <a:pt x="2732125" y="112687"/>
                </a:lnTo>
                <a:lnTo>
                  <a:pt x="2727528" y="115316"/>
                </a:lnTo>
                <a:lnTo>
                  <a:pt x="2691663" y="136017"/>
                </a:lnTo>
                <a:lnTo>
                  <a:pt x="2688628" y="137807"/>
                </a:lnTo>
                <a:lnTo>
                  <a:pt x="2687663" y="141376"/>
                </a:lnTo>
                <a:lnTo>
                  <a:pt x="2687764" y="141973"/>
                </a:lnTo>
                <a:lnTo>
                  <a:pt x="2689326" y="144703"/>
                </a:lnTo>
                <a:lnTo>
                  <a:pt x="2691117" y="147739"/>
                </a:lnTo>
                <a:lnTo>
                  <a:pt x="2694978" y="148780"/>
                </a:lnTo>
                <a:lnTo>
                  <a:pt x="2672931" y="171119"/>
                </a:lnTo>
                <a:lnTo>
                  <a:pt x="2670645" y="173405"/>
                </a:lnTo>
                <a:lnTo>
                  <a:pt x="2670441" y="176974"/>
                </a:lnTo>
                <a:lnTo>
                  <a:pt x="2674315" y="181991"/>
                </a:lnTo>
                <a:lnTo>
                  <a:pt x="2677845" y="182689"/>
                </a:lnTo>
                <a:lnTo>
                  <a:pt x="2736659" y="148780"/>
                </a:lnTo>
                <a:lnTo>
                  <a:pt x="2740533" y="146545"/>
                </a:lnTo>
                <a:lnTo>
                  <a:pt x="2743454" y="144856"/>
                </a:lnTo>
                <a:lnTo>
                  <a:pt x="2671140" y="200799"/>
                </a:lnTo>
                <a:lnTo>
                  <a:pt x="2670492" y="204520"/>
                </a:lnTo>
                <a:lnTo>
                  <a:pt x="2672384" y="207302"/>
                </a:lnTo>
                <a:lnTo>
                  <a:pt x="2674213" y="210083"/>
                </a:lnTo>
                <a:lnTo>
                  <a:pt x="2677947" y="210934"/>
                </a:lnTo>
                <a:lnTo>
                  <a:pt x="2716720" y="188595"/>
                </a:lnTo>
                <a:lnTo>
                  <a:pt x="2781262" y="151358"/>
                </a:lnTo>
                <a:lnTo>
                  <a:pt x="2797530" y="141973"/>
                </a:lnTo>
                <a:lnTo>
                  <a:pt x="2682570" y="221703"/>
                </a:lnTo>
                <a:lnTo>
                  <a:pt x="2679738" y="223634"/>
                </a:lnTo>
                <a:lnTo>
                  <a:pt x="2678988" y="227457"/>
                </a:lnTo>
                <a:lnTo>
                  <a:pt x="2682671" y="233222"/>
                </a:lnTo>
                <a:lnTo>
                  <a:pt x="2686393" y="234162"/>
                </a:lnTo>
                <a:lnTo>
                  <a:pt x="2783954" y="177863"/>
                </a:lnTo>
                <a:lnTo>
                  <a:pt x="2695727" y="234111"/>
                </a:lnTo>
                <a:lnTo>
                  <a:pt x="2690774" y="237236"/>
                </a:lnTo>
                <a:lnTo>
                  <a:pt x="2689872" y="241109"/>
                </a:lnTo>
                <a:lnTo>
                  <a:pt x="2693454" y="246964"/>
                </a:lnTo>
                <a:lnTo>
                  <a:pt x="2697327" y="247967"/>
                </a:lnTo>
                <a:lnTo>
                  <a:pt x="2742704" y="221754"/>
                </a:lnTo>
                <a:lnTo>
                  <a:pt x="2702801" y="246468"/>
                </a:lnTo>
                <a:lnTo>
                  <a:pt x="2701848" y="250291"/>
                </a:lnTo>
                <a:lnTo>
                  <a:pt x="2705430" y="256247"/>
                </a:lnTo>
                <a:lnTo>
                  <a:pt x="2709253" y="257251"/>
                </a:lnTo>
                <a:lnTo>
                  <a:pt x="2712288" y="255562"/>
                </a:lnTo>
                <a:lnTo>
                  <a:pt x="2770898" y="221754"/>
                </a:lnTo>
                <a:lnTo>
                  <a:pt x="2846971" y="177863"/>
                </a:lnTo>
                <a:lnTo>
                  <a:pt x="2903512" y="145249"/>
                </a:lnTo>
                <a:lnTo>
                  <a:pt x="2907461" y="142976"/>
                </a:lnTo>
                <a:lnTo>
                  <a:pt x="2733217" y="255117"/>
                </a:lnTo>
                <a:lnTo>
                  <a:pt x="2730335" y="256997"/>
                </a:lnTo>
                <a:lnTo>
                  <a:pt x="2729433" y="260819"/>
                </a:lnTo>
                <a:lnTo>
                  <a:pt x="2733014" y="266674"/>
                </a:lnTo>
                <a:lnTo>
                  <a:pt x="2736837" y="267665"/>
                </a:lnTo>
                <a:lnTo>
                  <a:pt x="2944888" y="147688"/>
                </a:lnTo>
                <a:lnTo>
                  <a:pt x="2793847" y="245427"/>
                </a:lnTo>
                <a:lnTo>
                  <a:pt x="2793009" y="249250"/>
                </a:lnTo>
                <a:lnTo>
                  <a:pt x="2794800" y="252234"/>
                </a:lnTo>
                <a:lnTo>
                  <a:pt x="2796578" y="255155"/>
                </a:lnTo>
                <a:lnTo>
                  <a:pt x="2800413" y="256108"/>
                </a:lnTo>
                <a:lnTo>
                  <a:pt x="2802077" y="255155"/>
                </a:lnTo>
                <a:lnTo>
                  <a:pt x="2917799" y="188442"/>
                </a:lnTo>
                <a:lnTo>
                  <a:pt x="2865412" y="221703"/>
                </a:lnTo>
                <a:lnTo>
                  <a:pt x="2860052" y="225132"/>
                </a:lnTo>
                <a:lnTo>
                  <a:pt x="2859151" y="228955"/>
                </a:lnTo>
                <a:lnTo>
                  <a:pt x="2860941" y="231927"/>
                </a:lnTo>
                <a:lnTo>
                  <a:pt x="2862732" y="234861"/>
                </a:lnTo>
                <a:lnTo>
                  <a:pt x="2866567" y="235851"/>
                </a:lnTo>
                <a:lnTo>
                  <a:pt x="2869463" y="234162"/>
                </a:lnTo>
                <a:lnTo>
                  <a:pt x="2948775" y="188442"/>
                </a:lnTo>
                <a:lnTo>
                  <a:pt x="3019488" y="147688"/>
                </a:lnTo>
                <a:lnTo>
                  <a:pt x="3027667" y="142976"/>
                </a:lnTo>
                <a:lnTo>
                  <a:pt x="3045587" y="132651"/>
                </a:lnTo>
                <a:lnTo>
                  <a:pt x="2951848" y="197129"/>
                </a:lnTo>
                <a:lnTo>
                  <a:pt x="2951048" y="200952"/>
                </a:lnTo>
                <a:lnTo>
                  <a:pt x="2954731" y="206705"/>
                </a:lnTo>
                <a:lnTo>
                  <a:pt x="2958515" y="207606"/>
                </a:lnTo>
                <a:lnTo>
                  <a:pt x="3015665" y="174637"/>
                </a:lnTo>
                <a:lnTo>
                  <a:pt x="3010941" y="177825"/>
                </a:lnTo>
                <a:lnTo>
                  <a:pt x="3007766" y="179908"/>
                </a:lnTo>
                <a:lnTo>
                  <a:pt x="3006966" y="183730"/>
                </a:lnTo>
                <a:lnTo>
                  <a:pt x="3010547" y="189585"/>
                </a:lnTo>
                <a:lnTo>
                  <a:pt x="3014370" y="190525"/>
                </a:lnTo>
                <a:lnTo>
                  <a:pt x="3017697" y="188595"/>
                </a:lnTo>
                <a:lnTo>
                  <a:pt x="3099562" y="141376"/>
                </a:lnTo>
                <a:lnTo>
                  <a:pt x="3075660" y="159397"/>
                </a:lnTo>
                <a:lnTo>
                  <a:pt x="3075013" y="163169"/>
                </a:lnTo>
                <a:lnTo>
                  <a:pt x="3078683" y="168732"/>
                </a:lnTo>
                <a:lnTo>
                  <a:pt x="3082417" y="169633"/>
                </a:lnTo>
                <a:lnTo>
                  <a:pt x="3131401" y="141376"/>
                </a:lnTo>
                <a:lnTo>
                  <a:pt x="3187281" y="109169"/>
                </a:lnTo>
                <a:lnTo>
                  <a:pt x="3188322" y="105295"/>
                </a:lnTo>
                <a:lnTo>
                  <a:pt x="3188182" y="105041"/>
                </a:lnTo>
                <a:lnTo>
                  <a:pt x="3186582" y="102209"/>
                </a:lnTo>
                <a:lnTo>
                  <a:pt x="3184804" y="99187"/>
                </a:lnTo>
                <a:lnTo>
                  <a:pt x="3180918" y="98145"/>
                </a:lnTo>
                <a:lnTo>
                  <a:pt x="3177895" y="99936"/>
                </a:lnTo>
                <a:lnTo>
                  <a:pt x="3168993" y="105041"/>
                </a:lnTo>
                <a:lnTo>
                  <a:pt x="3192996" y="86969"/>
                </a:lnTo>
                <a:lnTo>
                  <a:pt x="3193643" y="83197"/>
                </a:lnTo>
                <a:close/>
              </a:path>
            </a:pathLst>
          </a:custGeom>
          <a:solidFill>
            <a:srgbClr val="F58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1496" y="15741368"/>
            <a:ext cx="455808" cy="393956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4486637" y="13850019"/>
            <a:ext cx="425450" cy="429895"/>
          </a:xfrm>
          <a:custGeom>
            <a:avLst/>
            <a:gdLst/>
            <a:ahLst/>
            <a:cxnLst/>
            <a:rect l="l" t="t" r="r" b="b"/>
            <a:pathLst>
              <a:path w="425450" h="429894">
                <a:moveTo>
                  <a:pt x="289437" y="32890"/>
                </a:moveTo>
                <a:lnTo>
                  <a:pt x="286626" y="27997"/>
                </a:lnTo>
                <a:lnTo>
                  <a:pt x="287670" y="24076"/>
                </a:lnTo>
                <a:lnTo>
                  <a:pt x="329419" y="0"/>
                </a:lnTo>
                <a:lnTo>
                  <a:pt x="333047" y="794"/>
                </a:lnTo>
                <a:lnTo>
                  <a:pt x="334096" y="2283"/>
                </a:lnTo>
                <a:lnTo>
                  <a:pt x="325641" y="2283"/>
                </a:lnTo>
                <a:lnTo>
                  <a:pt x="289437" y="32890"/>
                </a:lnTo>
                <a:close/>
              </a:path>
              <a:path w="425450" h="429894">
                <a:moveTo>
                  <a:pt x="333861" y="41748"/>
                </a:moveTo>
                <a:lnTo>
                  <a:pt x="298654" y="41748"/>
                </a:lnTo>
                <a:lnTo>
                  <a:pt x="368235" y="1638"/>
                </a:lnTo>
                <a:lnTo>
                  <a:pt x="371963" y="2531"/>
                </a:lnTo>
                <a:lnTo>
                  <a:pt x="375641" y="8190"/>
                </a:lnTo>
                <a:lnTo>
                  <a:pt x="374945" y="11963"/>
                </a:lnTo>
                <a:lnTo>
                  <a:pt x="333861" y="41748"/>
                </a:lnTo>
                <a:close/>
              </a:path>
              <a:path w="425450" h="429894">
                <a:moveTo>
                  <a:pt x="294031" y="35096"/>
                </a:moveTo>
                <a:lnTo>
                  <a:pt x="290105" y="34054"/>
                </a:lnTo>
                <a:lnTo>
                  <a:pt x="289437" y="32890"/>
                </a:lnTo>
                <a:lnTo>
                  <a:pt x="325641" y="2283"/>
                </a:lnTo>
                <a:lnTo>
                  <a:pt x="329766" y="7148"/>
                </a:lnTo>
                <a:lnTo>
                  <a:pt x="332947" y="12658"/>
                </a:lnTo>
                <a:lnTo>
                  <a:pt x="294031" y="35096"/>
                </a:lnTo>
                <a:close/>
              </a:path>
              <a:path w="425450" h="429894">
                <a:moveTo>
                  <a:pt x="306527" y="35096"/>
                </a:moveTo>
                <a:lnTo>
                  <a:pt x="294031" y="35096"/>
                </a:lnTo>
                <a:lnTo>
                  <a:pt x="332947" y="12658"/>
                </a:lnTo>
                <a:lnTo>
                  <a:pt x="329766" y="7148"/>
                </a:lnTo>
                <a:lnTo>
                  <a:pt x="325641" y="2283"/>
                </a:lnTo>
                <a:lnTo>
                  <a:pt x="334096" y="2283"/>
                </a:lnTo>
                <a:lnTo>
                  <a:pt x="336824" y="6205"/>
                </a:lnTo>
                <a:lnTo>
                  <a:pt x="336377" y="9878"/>
                </a:lnTo>
                <a:lnTo>
                  <a:pt x="306527" y="35096"/>
                </a:lnTo>
                <a:close/>
              </a:path>
              <a:path w="425450" h="429894">
                <a:moveTo>
                  <a:pt x="318796" y="80965"/>
                </a:moveTo>
                <a:lnTo>
                  <a:pt x="279767" y="80965"/>
                </a:lnTo>
                <a:lnTo>
                  <a:pt x="393135" y="15587"/>
                </a:lnTo>
                <a:lnTo>
                  <a:pt x="396913" y="16530"/>
                </a:lnTo>
                <a:lnTo>
                  <a:pt x="398752" y="19409"/>
                </a:lnTo>
                <a:lnTo>
                  <a:pt x="400541" y="22338"/>
                </a:lnTo>
                <a:lnTo>
                  <a:pt x="399746" y="26111"/>
                </a:lnTo>
                <a:lnTo>
                  <a:pt x="396913" y="28047"/>
                </a:lnTo>
                <a:lnTo>
                  <a:pt x="318796" y="80965"/>
                </a:lnTo>
                <a:close/>
              </a:path>
              <a:path w="425450" h="429894">
                <a:moveTo>
                  <a:pt x="240702" y="89851"/>
                </a:moveTo>
                <a:lnTo>
                  <a:pt x="237074" y="89057"/>
                </a:lnTo>
                <a:lnTo>
                  <a:pt x="235082" y="86227"/>
                </a:lnTo>
                <a:lnTo>
                  <a:pt x="233297" y="83646"/>
                </a:lnTo>
                <a:lnTo>
                  <a:pt x="233744" y="79972"/>
                </a:lnTo>
                <a:lnTo>
                  <a:pt x="289437" y="32890"/>
                </a:lnTo>
                <a:lnTo>
                  <a:pt x="290105" y="34054"/>
                </a:lnTo>
                <a:lnTo>
                  <a:pt x="294031" y="35096"/>
                </a:lnTo>
                <a:lnTo>
                  <a:pt x="306527" y="35096"/>
                </a:lnTo>
                <a:lnTo>
                  <a:pt x="298654" y="41748"/>
                </a:lnTo>
                <a:lnTo>
                  <a:pt x="333861" y="41748"/>
                </a:lnTo>
                <a:lnTo>
                  <a:pt x="287573" y="75306"/>
                </a:lnTo>
                <a:lnTo>
                  <a:pt x="265901" y="75306"/>
                </a:lnTo>
                <a:lnTo>
                  <a:pt x="243585" y="88213"/>
                </a:lnTo>
                <a:lnTo>
                  <a:pt x="240702" y="89851"/>
                </a:lnTo>
                <a:close/>
              </a:path>
              <a:path w="425450" h="429894">
                <a:moveTo>
                  <a:pt x="306467" y="118246"/>
                </a:moveTo>
                <a:lnTo>
                  <a:pt x="263763" y="118246"/>
                </a:lnTo>
                <a:lnTo>
                  <a:pt x="408891" y="34550"/>
                </a:lnTo>
                <a:lnTo>
                  <a:pt x="412718" y="35543"/>
                </a:lnTo>
                <a:lnTo>
                  <a:pt x="414507" y="38521"/>
                </a:lnTo>
                <a:lnTo>
                  <a:pt x="416296" y="41450"/>
                </a:lnTo>
                <a:lnTo>
                  <a:pt x="415401" y="45273"/>
                </a:lnTo>
                <a:lnTo>
                  <a:pt x="412519" y="47159"/>
                </a:lnTo>
                <a:lnTo>
                  <a:pt x="320621" y="105587"/>
                </a:lnTo>
                <a:lnTo>
                  <a:pt x="326914" y="105587"/>
                </a:lnTo>
                <a:lnTo>
                  <a:pt x="306467" y="118246"/>
                </a:lnTo>
                <a:close/>
              </a:path>
              <a:path w="425450" h="429894">
                <a:moveTo>
                  <a:pt x="98249" y="264739"/>
                </a:moveTo>
                <a:lnTo>
                  <a:pt x="70028" y="264739"/>
                </a:lnTo>
                <a:lnTo>
                  <a:pt x="73010" y="263051"/>
                </a:lnTo>
                <a:lnTo>
                  <a:pt x="418980" y="63541"/>
                </a:lnTo>
                <a:lnTo>
                  <a:pt x="415799" y="58031"/>
                </a:lnTo>
                <a:lnTo>
                  <a:pt x="412469" y="52620"/>
                </a:lnTo>
                <a:lnTo>
                  <a:pt x="415600" y="50783"/>
                </a:lnTo>
                <a:lnTo>
                  <a:pt x="419477" y="51825"/>
                </a:lnTo>
                <a:lnTo>
                  <a:pt x="421266" y="54754"/>
                </a:lnTo>
                <a:lnTo>
                  <a:pt x="423055" y="57782"/>
                </a:lnTo>
                <a:lnTo>
                  <a:pt x="422111" y="61605"/>
                </a:lnTo>
                <a:lnTo>
                  <a:pt x="382350" y="86227"/>
                </a:lnTo>
                <a:lnTo>
                  <a:pt x="409129" y="86227"/>
                </a:lnTo>
                <a:lnTo>
                  <a:pt x="239907" y="194694"/>
                </a:lnTo>
                <a:lnTo>
                  <a:pt x="279904" y="194694"/>
                </a:lnTo>
                <a:lnTo>
                  <a:pt x="249582" y="214055"/>
                </a:lnTo>
                <a:lnTo>
                  <a:pt x="186130" y="214055"/>
                </a:lnTo>
                <a:lnTo>
                  <a:pt x="98249" y="264739"/>
                </a:lnTo>
                <a:close/>
              </a:path>
              <a:path w="425450" h="429894">
                <a:moveTo>
                  <a:pt x="326914" y="105587"/>
                </a:moveTo>
                <a:lnTo>
                  <a:pt x="320621" y="105587"/>
                </a:lnTo>
                <a:lnTo>
                  <a:pt x="412446" y="52620"/>
                </a:lnTo>
                <a:lnTo>
                  <a:pt x="326914" y="105587"/>
                </a:lnTo>
                <a:close/>
              </a:path>
              <a:path w="425450" h="429894">
                <a:moveTo>
                  <a:pt x="70028" y="264739"/>
                </a:moveTo>
                <a:lnTo>
                  <a:pt x="69899" y="264707"/>
                </a:lnTo>
                <a:lnTo>
                  <a:pt x="412469" y="52620"/>
                </a:lnTo>
                <a:lnTo>
                  <a:pt x="415799" y="58031"/>
                </a:lnTo>
                <a:lnTo>
                  <a:pt x="418980" y="63541"/>
                </a:lnTo>
                <a:lnTo>
                  <a:pt x="73010" y="263051"/>
                </a:lnTo>
                <a:lnTo>
                  <a:pt x="70028" y="264739"/>
                </a:lnTo>
                <a:close/>
              </a:path>
              <a:path w="425450" h="429894">
                <a:moveTo>
                  <a:pt x="409129" y="86227"/>
                </a:moveTo>
                <a:lnTo>
                  <a:pt x="382350" y="86227"/>
                </a:lnTo>
                <a:lnTo>
                  <a:pt x="417737" y="65824"/>
                </a:lnTo>
                <a:lnTo>
                  <a:pt x="421564" y="66817"/>
                </a:lnTo>
                <a:lnTo>
                  <a:pt x="425143" y="72675"/>
                </a:lnTo>
                <a:lnTo>
                  <a:pt x="424248" y="76497"/>
                </a:lnTo>
                <a:lnTo>
                  <a:pt x="421366" y="78384"/>
                </a:lnTo>
                <a:lnTo>
                  <a:pt x="409129" y="86227"/>
                </a:lnTo>
                <a:close/>
              </a:path>
              <a:path w="425450" h="429894">
                <a:moveTo>
                  <a:pt x="177532" y="154633"/>
                </a:moveTo>
                <a:lnTo>
                  <a:pt x="173755" y="153740"/>
                </a:lnTo>
                <a:lnTo>
                  <a:pt x="170077" y="148081"/>
                </a:lnTo>
                <a:lnTo>
                  <a:pt x="170773" y="144258"/>
                </a:lnTo>
                <a:lnTo>
                  <a:pt x="265901" y="75306"/>
                </a:lnTo>
                <a:lnTo>
                  <a:pt x="287573" y="75306"/>
                </a:lnTo>
                <a:lnTo>
                  <a:pt x="279767" y="80965"/>
                </a:lnTo>
                <a:lnTo>
                  <a:pt x="318796" y="80965"/>
                </a:lnTo>
                <a:lnTo>
                  <a:pt x="266841" y="116161"/>
                </a:lnTo>
                <a:lnTo>
                  <a:pt x="244181" y="116161"/>
                </a:lnTo>
                <a:lnTo>
                  <a:pt x="177532" y="154633"/>
                </a:lnTo>
                <a:close/>
              </a:path>
              <a:path w="425450" h="429894">
                <a:moveTo>
                  <a:pt x="279904" y="194694"/>
                </a:moveTo>
                <a:lnTo>
                  <a:pt x="239907" y="194694"/>
                </a:lnTo>
                <a:lnTo>
                  <a:pt x="412718" y="95014"/>
                </a:lnTo>
                <a:lnTo>
                  <a:pt x="416545" y="96007"/>
                </a:lnTo>
                <a:lnTo>
                  <a:pt x="420123" y="101864"/>
                </a:lnTo>
                <a:lnTo>
                  <a:pt x="419228" y="105736"/>
                </a:lnTo>
                <a:lnTo>
                  <a:pt x="279904" y="194694"/>
                </a:lnTo>
                <a:close/>
              </a:path>
              <a:path w="425450" h="429894">
                <a:moveTo>
                  <a:pt x="114859" y="218771"/>
                </a:moveTo>
                <a:lnTo>
                  <a:pt x="111082" y="217827"/>
                </a:lnTo>
                <a:lnTo>
                  <a:pt x="109292" y="214948"/>
                </a:lnTo>
                <a:lnTo>
                  <a:pt x="107453" y="212069"/>
                </a:lnTo>
                <a:lnTo>
                  <a:pt x="108249" y="208246"/>
                </a:lnTo>
                <a:lnTo>
                  <a:pt x="244181" y="116161"/>
                </a:lnTo>
                <a:lnTo>
                  <a:pt x="266841" y="116161"/>
                </a:lnTo>
                <a:lnTo>
                  <a:pt x="263763" y="118246"/>
                </a:lnTo>
                <a:lnTo>
                  <a:pt x="306467" y="118246"/>
                </a:lnTo>
                <a:lnTo>
                  <a:pt x="184509" y="193751"/>
                </a:lnTo>
                <a:lnTo>
                  <a:pt x="158298" y="193751"/>
                </a:lnTo>
                <a:lnTo>
                  <a:pt x="117841" y="217083"/>
                </a:lnTo>
                <a:lnTo>
                  <a:pt x="114859" y="218771"/>
                </a:lnTo>
                <a:close/>
              </a:path>
              <a:path w="425450" h="429894">
                <a:moveTo>
                  <a:pt x="308373" y="215345"/>
                </a:moveTo>
                <a:lnTo>
                  <a:pt x="247561" y="215345"/>
                </a:lnTo>
                <a:lnTo>
                  <a:pt x="376833" y="140783"/>
                </a:lnTo>
                <a:lnTo>
                  <a:pt x="380710" y="141776"/>
                </a:lnTo>
                <a:lnTo>
                  <a:pt x="382450" y="144755"/>
                </a:lnTo>
                <a:lnTo>
                  <a:pt x="384289" y="147733"/>
                </a:lnTo>
                <a:lnTo>
                  <a:pt x="383344" y="151556"/>
                </a:lnTo>
                <a:lnTo>
                  <a:pt x="380412" y="153442"/>
                </a:lnTo>
                <a:lnTo>
                  <a:pt x="315303" y="194148"/>
                </a:lnTo>
                <a:lnTo>
                  <a:pt x="340730" y="194148"/>
                </a:lnTo>
                <a:lnTo>
                  <a:pt x="308373" y="215345"/>
                </a:lnTo>
                <a:close/>
              </a:path>
              <a:path w="425450" h="429894">
                <a:moveTo>
                  <a:pt x="340730" y="194148"/>
                </a:moveTo>
                <a:lnTo>
                  <a:pt x="315303" y="194148"/>
                </a:lnTo>
                <a:lnTo>
                  <a:pt x="336973" y="181639"/>
                </a:lnTo>
                <a:lnTo>
                  <a:pt x="340750" y="182631"/>
                </a:lnTo>
                <a:lnTo>
                  <a:pt x="342589" y="185511"/>
                </a:lnTo>
                <a:lnTo>
                  <a:pt x="344379" y="188439"/>
                </a:lnTo>
                <a:lnTo>
                  <a:pt x="343534" y="192311"/>
                </a:lnTo>
                <a:lnTo>
                  <a:pt x="340730" y="194148"/>
                </a:lnTo>
                <a:close/>
              </a:path>
              <a:path w="425450" h="429894">
                <a:moveTo>
                  <a:pt x="69899" y="264707"/>
                </a:moveTo>
                <a:lnTo>
                  <a:pt x="66201" y="263796"/>
                </a:lnTo>
                <a:lnTo>
                  <a:pt x="64412" y="260817"/>
                </a:lnTo>
                <a:lnTo>
                  <a:pt x="62623" y="257888"/>
                </a:lnTo>
                <a:lnTo>
                  <a:pt x="63518" y="254016"/>
                </a:lnTo>
                <a:lnTo>
                  <a:pt x="158298" y="193751"/>
                </a:lnTo>
                <a:lnTo>
                  <a:pt x="184509" y="193751"/>
                </a:lnTo>
                <a:lnTo>
                  <a:pt x="69899" y="264707"/>
                </a:lnTo>
                <a:close/>
              </a:path>
              <a:path w="425450" h="429894">
                <a:moveTo>
                  <a:pt x="8200" y="342924"/>
                </a:moveTo>
                <a:lnTo>
                  <a:pt x="4373" y="341981"/>
                </a:lnTo>
                <a:lnTo>
                  <a:pt x="2584" y="339003"/>
                </a:lnTo>
                <a:lnTo>
                  <a:pt x="795" y="336074"/>
                </a:lnTo>
                <a:lnTo>
                  <a:pt x="1689" y="332251"/>
                </a:lnTo>
                <a:lnTo>
                  <a:pt x="4572" y="330365"/>
                </a:lnTo>
                <a:lnTo>
                  <a:pt x="186130" y="214055"/>
                </a:lnTo>
                <a:lnTo>
                  <a:pt x="249582" y="214055"/>
                </a:lnTo>
                <a:lnTo>
                  <a:pt x="247561" y="215345"/>
                </a:lnTo>
                <a:lnTo>
                  <a:pt x="308373" y="215345"/>
                </a:lnTo>
                <a:lnTo>
                  <a:pt x="258209" y="248208"/>
                </a:lnTo>
                <a:lnTo>
                  <a:pt x="172512" y="248208"/>
                </a:lnTo>
                <a:lnTo>
                  <a:pt x="11232" y="341237"/>
                </a:lnTo>
                <a:lnTo>
                  <a:pt x="8200" y="342924"/>
                </a:lnTo>
                <a:close/>
              </a:path>
              <a:path w="425450" h="429894">
                <a:moveTo>
                  <a:pt x="237571" y="278887"/>
                </a:moveTo>
                <a:lnTo>
                  <a:pt x="211378" y="278887"/>
                </a:lnTo>
                <a:lnTo>
                  <a:pt x="281606" y="238379"/>
                </a:lnTo>
                <a:lnTo>
                  <a:pt x="285433" y="239372"/>
                </a:lnTo>
                <a:lnTo>
                  <a:pt x="287222" y="242301"/>
                </a:lnTo>
                <a:lnTo>
                  <a:pt x="289012" y="245279"/>
                </a:lnTo>
                <a:lnTo>
                  <a:pt x="288117" y="249102"/>
                </a:lnTo>
                <a:lnTo>
                  <a:pt x="285234" y="250988"/>
                </a:lnTo>
                <a:lnTo>
                  <a:pt x="250847" y="272880"/>
                </a:lnTo>
                <a:lnTo>
                  <a:pt x="247909" y="272880"/>
                </a:lnTo>
                <a:lnTo>
                  <a:pt x="244976" y="274617"/>
                </a:lnTo>
                <a:lnTo>
                  <a:pt x="237571" y="278887"/>
                </a:lnTo>
                <a:close/>
              </a:path>
              <a:path w="425450" h="429894">
                <a:moveTo>
                  <a:pt x="7405" y="368490"/>
                </a:moveTo>
                <a:lnTo>
                  <a:pt x="3578" y="367547"/>
                </a:lnTo>
                <a:lnTo>
                  <a:pt x="1789" y="364568"/>
                </a:lnTo>
                <a:lnTo>
                  <a:pt x="0" y="361639"/>
                </a:lnTo>
                <a:lnTo>
                  <a:pt x="894" y="357817"/>
                </a:lnTo>
                <a:lnTo>
                  <a:pt x="3777" y="355931"/>
                </a:lnTo>
                <a:lnTo>
                  <a:pt x="172512" y="248208"/>
                </a:lnTo>
                <a:lnTo>
                  <a:pt x="258209" y="248208"/>
                </a:lnTo>
                <a:lnTo>
                  <a:pt x="211378" y="278887"/>
                </a:lnTo>
                <a:lnTo>
                  <a:pt x="237571" y="278887"/>
                </a:lnTo>
                <a:lnTo>
                  <a:pt x="190988" y="305743"/>
                </a:lnTo>
                <a:lnTo>
                  <a:pt x="147214" y="305743"/>
                </a:lnTo>
                <a:lnTo>
                  <a:pt x="103838" y="330762"/>
                </a:lnTo>
                <a:lnTo>
                  <a:pt x="72812" y="330762"/>
                </a:lnTo>
                <a:lnTo>
                  <a:pt x="10387" y="366802"/>
                </a:lnTo>
                <a:lnTo>
                  <a:pt x="7405" y="368490"/>
                </a:lnTo>
                <a:close/>
              </a:path>
              <a:path w="425450" h="429894">
                <a:moveTo>
                  <a:pt x="33846" y="301821"/>
                </a:moveTo>
                <a:lnTo>
                  <a:pt x="30019" y="300828"/>
                </a:lnTo>
                <a:lnTo>
                  <a:pt x="26441" y="294871"/>
                </a:lnTo>
                <a:lnTo>
                  <a:pt x="27385" y="291049"/>
                </a:lnTo>
                <a:lnTo>
                  <a:pt x="69899" y="264707"/>
                </a:lnTo>
                <a:lnTo>
                  <a:pt x="70028" y="264739"/>
                </a:lnTo>
                <a:lnTo>
                  <a:pt x="98249" y="264739"/>
                </a:lnTo>
                <a:lnTo>
                  <a:pt x="36878" y="300133"/>
                </a:lnTo>
                <a:lnTo>
                  <a:pt x="33846" y="301821"/>
                </a:lnTo>
                <a:close/>
              </a:path>
              <a:path w="425450" h="429894">
                <a:moveTo>
                  <a:pt x="33995" y="410934"/>
                </a:moveTo>
                <a:lnTo>
                  <a:pt x="30615" y="405572"/>
                </a:lnTo>
                <a:lnTo>
                  <a:pt x="27472" y="400211"/>
                </a:lnTo>
                <a:lnTo>
                  <a:pt x="27419" y="400062"/>
                </a:lnTo>
                <a:lnTo>
                  <a:pt x="27742" y="399856"/>
                </a:lnTo>
                <a:lnTo>
                  <a:pt x="244976" y="274617"/>
                </a:lnTo>
                <a:lnTo>
                  <a:pt x="247909" y="272880"/>
                </a:lnTo>
                <a:lnTo>
                  <a:pt x="249996" y="273422"/>
                </a:lnTo>
                <a:lnTo>
                  <a:pt x="33995" y="410934"/>
                </a:lnTo>
                <a:close/>
              </a:path>
              <a:path w="425450" h="429894">
                <a:moveTo>
                  <a:pt x="249996" y="273422"/>
                </a:moveTo>
                <a:lnTo>
                  <a:pt x="247909" y="272880"/>
                </a:lnTo>
                <a:lnTo>
                  <a:pt x="250847" y="272880"/>
                </a:lnTo>
                <a:lnTo>
                  <a:pt x="249996" y="273422"/>
                </a:lnTo>
                <a:close/>
              </a:path>
              <a:path w="425450" h="429894">
                <a:moveTo>
                  <a:pt x="34054" y="410934"/>
                </a:moveTo>
                <a:lnTo>
                  <a:pt x="249996" y="273422"/>
                </a:lnTo>
                <a:lnTo>
                  <a:pt x="251736" y="273873"/>
                </a:lnTo>
                <a:lnTo>
                  <a:pt x="255364" y="279681"/>
                </a:lnTo>
                <a:lnTo>
                  <a:pt x="254519" y="283503"/>
                </a:lnTo>
                <a:lnTo>
                  <a:pt x="251636" y="285390"/>
                </a:lnTo>
                <a:lnTo>
                  <a:pt x="207376" y="314927"/>
                </a:lnTo>
                <a:lnTo>
                  <a:pt x="206905" y="314927"/>
                </a:lnTo>
                <a:lnTo>
                  <a:pt x="88860" y="382985"/>
                </a:lnTo>
                <a:lnTo>
                  <a:pt x="82503" y="382985"/>
                </a:lnTo>
                <a:lnTo>
                  <a:pt x="34054" y="410934"/>
                </a:lnTo>
                <a:close/>
              </a:path>
              <a:path w="425450" h="429894">
                <a:moveTo>
                  <a:pt x="21818" y="402892"/>
                </a:moveTo>
                <a:lnTo>
                  <a:pt x="17991" y="401899"/>
                </a:lnTo>
                <a:lnTo>
                  <a:pt x="16202" y="398970"/>
                </a:lnTo>
                <a:lnTo>
                  <a:pt x="14413" y="396091"/>
                </a:lnTo>
                <a:lnTo>
                  <a:pt x="15258" y="392219"/>
                </a:lnTo>
                <a:lnTo>
                  <a:pt x="147214" y="305743"/>
                </a:lnTo>
                <a:lnTo>
                  <a:pt x="190988" y="305743"/>
                </a:lnTo>
                <a:lnTo>
                  <a:pt x="35048" y="395644"/>
                </a:lnTo>
                <a:lnTo>
                  <a:pt x="34343" y="395644"/>
                </a:lnTo>
                <a:lnTo>
                  <a:pt x="21818" y="402892"/>
                </a:lnTo>
                <a:close/>
              </a:path>
              <a:path w="425450" h="429894">
                <a:moveTo>
                  <a:pt x="48557" y="420910"/>
                </a:moveTo>
                <a:lnTo>
                  <a:pt x="45029" y="415600"/>
                </a:lnTo>
                <a:lnTo>
                  <a:pt x="41991" y="410338"/>
                </a:lnTo>
                <a:lnTo>
                  <a:pt x="41872" y="410090"/>
                </a:lnTo>
                <a:lnTo>
                  <a:pt x="206905" y="314927"/>
                </a:lnTo>
                <a:lnTo>
                  <a:pt x="207252" y="315009"/>
                </a:lnTo>
                <a:lnTo>
                  <a:pt x="48557" y="420910"/>
                </a:lnTo>
                <a:close/>
              </a:path>
              <a:path w="425450" h="429894">
                <a:moveTo>
                  <a:pt x="207252" y="315009"/>
                </a:moveTo>
                <a:lnTo>
                  <a:pt x="206905" y="314927"/>
                </a:lnTo>
                <a:lnTo>
                  <a:pt x="207376" y="314927"/>
                </a:lnTo>
                <a:close/>
              </a:path>
              <a:path w="425450" h="429894">
                <a:moveTo>
                  <a:pt x="48580" y="420897"/>
                </a:moveTo>
                <a:lnTo>
                  <a:pt x="207252" y="315009"/>
                </a:lnTo>
                <a:lnTo>
                  <a:pt x="210683" y="315820"/>
                </a:lnTo>
                <a:lnTo>
                  <a:pt x="214360" y="321479"/>
                </a:lnTo>
                <a:lnTo>
                  <a:pt x="213665" y="325252"/>
                </a:lnTo>
                <a:lnTo>
                  <a:pt x="163431" y="361639"/>
                </a:lnTo>
                <a:lnTo>
                  <a:pt x="161379" y="361639"/>
                </a:lnTo>
                <a:lnTo>
                  <a:pt x="114204" y="388843"/>
                </a:lnTo>
                <a:lnTo>
                  <a:pt x="104173" y="388843"/>
                </a:lnTo>
                <a:lnTo>
                  <a:pt x="48580" y="420897"/>
                </a:lnTo>
                <a:close/>
              </a:path>
              <a:path w="425450" h="429894">
                <a:moveTo>
                  <a:pt x="11232" y="384177"/>
                </a:moveTo>
                <a:lnTo>
                  <a:pt x="7405" y="383184"/>
                </a:lnTo>
                <a:lnTo>
                  <a:pt x="3826" y="377227"/>
                </a:lnTo>
                <a:lnTo>
                  <a:pt x="4721" y="373404"/>
                </a:lnTo>
                <a:lnTo>
                  <a:pt x="72812" y="330762"/>
                </a:lnTo>
                <a:lnTo>
                  <a:pt x="103838" y="330762"/>
                </a:lnTo>
                <a:lnTo>
                  <a:pt x="11232" y="384177"/>
                </a:lnTo>
                <a:close/>
              </a:path>
              <a:path w="425450" h="429894">
                <a:moveTo>
                  <a:pt x="72215" y="427712"/>
                </a:moveTo>
                <a:lnTo>
                  <a:pt x="68488" y="422550"/>
                </a:lnTo>
                <a:lnTo>
                  <a:pt x="65307" y="417040"/>
                </a:lnTo>
                <a:lnTo>
                  <a:pt x="161379" y="361639"/>
                </a:lnTo>
                <a:lnTo>
                  <a:pt x="162875" y="362042"/>
                </a:lnTo>
                <a:lnTo>
                  <a:pt x="72215" y="427712"/>
                </a:lnTo>
                <a:close/>
              </a:path>
              <a:path w="425450" h="429894">
                <a:moveTo>
                  <a:pt x="162875" y="362042"/>
                </a:moveTo>
                <a:lnTo>
                  <a:pt x="161379" y="361639"/>
                </a:lnTo>
                <a:lnTo>
                  <a:pt x="163431" y="361639"/>
                </a:lnTo>
                <a:lnTo>
                  <a:pt x="162875" y="362042"/>
                </a:lnTo>
                <a:close/>
              </a:path>
              <a:path w="425450" h="429894">
                <a:moveTo>
                  <a:pt x="72263" y="427712"/>
                </a:moveTo>
                <a:lnTo>
                  <a:pt x="162875" y="362042"/>
                </a:lnTo>
                <a:lnTo>
                  <a:pt x="165256" y="362682"/>
                </a:lnTo>
                <a:lnTo>
                  <a:pt x="168735" y="368788"/>
                </a:lnTo>
                <a:lnTo>
                  <a:pt x="167741" y="372660"/>
                </a:lnTo>
                <a:lnTo>
                  <a:pt x="164659" y="374397"/>
                </a:lnTo>
                <a:lnTo>
                  <a:pt x="72263" y="427712"/>
                </a:lnTo>
                <a:close/>
              </a:path>
              <a:path w="425450" h="429894">
                <a:moveTo>
                  <a:pt x="42025" y="409987"/>
                </a:moveTo>
                <a:lnTo>
                  <a:pt x="82503" y="382985"/>
                </a:lnTo>
                <a:lnTo>
                  <a:pt x="88860" y="382985"/>
                </a:lnTo>
                <a:lnTo>
                  <a:pt x="42025" y="409987"/>
                </a:lnTo>
                <a:close/>
              </a:path>
              <a:path w="425450" h="429894">
                <a:moveTo>
                  <a:pt x="68736" y="429748"/>
                </a:moveTo>
                <a:lnTo>
                  <a:pt x="64959" y="428854"/>
                </a:lnTo>
                <a:lnTo>
                  <a:pt x="61281" y="423195"/>
                </a:lnTo>
                <a:lnTo>
                  <a:pt x="62026" y="419373"/>
                </a:lnTo>
                <a:lnTo>
                  <a:pt x="104173" y="388843"/>
                </a:lnTo>
                <a:lnTo>
                  <a:pt x="114204" y="388843"/>
                </a:lnTo>
                <a:lnTo>
                  <a:pt x="65307" y="417040"/>
                </a:lnTo>
                <a:lnTo>
                  <a:pt x="68488" y="422550"/>
                </a:lnTo>
                <a:lnTo>
                  <a:pt x="72215" y="427712"/>
                </a:lnTo>
                <a:lnTo>
                  <a:pt x="68736" y="429748"/>
                </a:lnTo>
                <a:close/>
              </a:path>
              <a:path w="425450" h="429894">
                <a:moveTo>
                  <a:pt x="27742" y="399856"/>
                </a:moveTo>
                <a:lnTo>
                  <a:pt x="34343" y="395644"/>
                </a:lnTo>
                <a:lnTo>
                  <a:pt x="35048" y="395644"/>
                </a:lnTo>
                <a:lnTo>
                  <a:pt x="27742" y="399856"/>
                </a:lnTo>
                <a:close/>
              </a:path>
              <a:path w="425450" h="429894">
                <a:moveTo>
                  <a:pt x="27394" y="400078"/>
                </a:moveTo>
                <a:lnTo>
                  <a:pt x="27742" y="399856"/>
                </a:lnTo>
                <a:lnTo>
                  <a:pt x="27394" y="400078"/>
                </a:lnTo>
                <a:close/>
              </a:path>
              <a:path w="425450" h="429894">
                <a:moveTo>
                  <a:pt x="30765" y="412770"/>
                </a:moveTo>
                <a:lnTo>
                  <a:pt x="26938" y="411827"/>
                </a:lnTo>
                <a:lnTo>
                  <a:pt x="25148" y="408849"/>
                </a:lnTo>
                <a:lnTo>
                  <a:pt x="23359" y="405920"/>
                </a:lnTo>
                <a:lnTo>
                  <a:pt x="24254" y="402048"/>
                </a:lnTo>
                <a:lnTo>
                  <a:pt x="27394" y="400078"/>
                </a:lnTo>
                <a:lnTo>
                  <a:pt x="30615" y="405572"/>
                </a:lnTo>
                <a:lnTo>
                  <a:pt x="33995" y="410934"/>
                </a:lnTo>
                <a:lnTo>
                  <a:pt x="30765" y="412770"/>
                </a:lnTo>
                <a:close/>
              </a:path>
              <a:path w="425450" h="429894">
                <a:moveTo>
                  <a:pt x="41855" y="410101"/>
                </a:moveTo>
                <a:lnTo>
                  <a:pt x="42025" y="409987"/>
                </a:lnTo>
                <a:lnTo>
                  <a:pt x="41855" y="410101"/>
                </a:lnTo>
                <a:close/>
              </a:path>
              <a:path w="425450" h="429894">
                <a:moveTo>
                  <a:pt x="45228" y="422798"/>
                </a:moveTo>
                <a:lnTo>
                  <a:pt x="41450" y="421904"/>
                </a:lnTo>
                <a:lnTo>
                  <a:pt x="39611" y="418976"/>
                </a:lnTo>
                <a:lnTo>
                  <a:pt x="37822" y="416047"/>
                </a:lnTo>
                <a:lnTo>
                  <a:pt x="38617" y="412224"/>
                </a:lnTo>
                <a:lnTo>
                  <a:pt x="41855" y="410101"/>
                </a:lnTo>
                <a:lnTo>
                  <a:pt x="45029" y="415600"/>
                </a:lnTo>
                <a:lnTo>
                  <a:pt x="48554" y="420912"/>
                </a:lnTo>
                <a:lnTo>
                  <a:pt x="45228" y="422798"/>
                </a:lnTo>
                <a:close/>
              </a:path>
            </a:pathLst>
          </a:custGeom>
          <a:solidFill>
            <a:srgbClr val="F589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8037" y="13533801"/>
            <a:ext cx="303226" cy="50960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1526" y="6053343"/>
            <a:ext cx="11113223" cy="2838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1935" cy="20104100"/>
          </a:xfrm>
          <a:custGeom>
            <a:avLst/>
            <a:gdLst/>
            <a:ahLst/>
            <a:cxnLst/>
            <a:rect l="l" t="t" r="r" b="b"/>
            <a:pathLst>
              <a:path w="14211935" h="20104100">
                <a:moveTo>
                  <a:pt x="14211672" y="20104099"/>
                </a:moveTo>
                <a:lnTo>
                  <a:pt x="0" y="20104099"/>
                </a:lnTo>
                <a:lnTo>
                  <a:pt x="0" y="0"/>
                </a:lnTo>
                <a:lnTo>
                  <a:pt x="14211672" y="0"/>
                </a:lnTo>
                <a:lnTo>
                  <a:pt x="14211672" y="201040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6314" y="4373277"/>
            <a:ext cx="2165021" cy="973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3789" y="6609524"/>
            <a:ext cx="10210070" cy="6823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03pR2mn5GAUuXHmvhXgGVhtIanSqZUC/edit?usp=sharing&amp;ouid=108433007974397532023&amp;rtpof=true&amp;sd=tru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47825" y="3038912"/>
            <a:ext cx="10915650" cy="701313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16760" marR="5080" indent="-2004695">
              <a:lnSpc>
                <a:spcPct val="116700"/>
              </a:lnSpc>
              <a:spcBef>
                <a:spcPts val="85"/>
              </a:spcBef>
            </a:pPr>
            <a:r>
              <a:rPr spc="350" dirty="0">
                <a:latin typeface="SimSun-ExtB" panose="02010609060101010101" pitchFamily="49" charset="-122"/>
                <a:ea typeface="SimSun-ExtB" panose="02010609060101010101" pitchFamily="49" charset="-122"/>
              </a:rPr>
              <a:t>Hiring</a:t>
            </a:r>
            <a:r>
              <a:rPr spc="-2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-135" dirty="0">
                <a:latin typeface="SimSun-ExtB" panose="02010609060101010101" pitchFamily="49" charset="-122"/>
                <a:ea typeface="SimSun-ExtB" panose="02010609060101010101" pitchFamily="49" charset="-122"/>
              </a:rPr>
              <a:t>Process </a:t>
            </a:r>
            <a:r>
              <a:rPr spc="-421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75" dirty="0">
                <a:latin typeface="SimSun-ExtB" panose="02010609060101010101" pitchFamily="49" charset="-122"/>
                <a:ea typeface="SimSun-ExtB" panose="02010609060101010101" pitchFamily="49" charset="-122"/>
              </a:rPr>
              <a:t>Analytics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7105872"/>
            <a:ext cx="3711575" cy="2998470"/>
          </a:xfrm>
          <a:custGeom>
            <a:avLst/>
            <a:gdLst/>
            <a:ahLst/>
            <a:cxnLst/>
            <a:rect l="l" t="t" r="r" b="b"/>
            <a:pathLst>
              <a:path w="3711575" h="2998469">
                <a:moveTo>
                  <a:pt x="0" y="444550"/>
                </a:moveTo>
                <a:lnTo>
                  <a:pt x="0" y="135565"/>
                </a:lnTo>
                <a:lnTo>
                  <a:pt x="3671893" y="0"/>
                </a:lnTo>
                <a:lnTo>
                  <a:pt x="3671893" y="339692"/>
                </a:lnTo>
                <a:lnTo>
                  <a:pt x="0" y="444550"/>
                </a:lnTo>
                <a:close/>
              </a:path>
              <a:path w="3711575" h="2998469">
                <a:moveTo>
                  <a:pt x="0" y="1092879"/>
                </a:moveTo>
                <a:lnTo>
                  <a:pt x="0" y="870116"/>
                </a:lnTo>
                <a:lnTo>
                  <a:pt x="3464933" y="741627"/>
                </a:lnTo>
                <a:lnTo>
                  <a:pt x="3510547" y="744978"/>
                </a:lnTo>
                <a:lnTo>
                  <a:pt x="3548967" y="754286"/>
                </a:lnTo>
                <a:lnTo>
                  <a:pt x="3602907" y="786286"/>
                </a:lnTo>
                <a:lnTo>
                  <a:pt x="3624113" y="828660"/>
                </a:lnTo>
                <a:lnTo>
                  <a:pt x="3621616" y="850935"/>
                </a:lnTo>
                <a:lnTo>
                  <a:pt x="3588773" y="892055"/>
                </a:lnTo>
                <a:lnTo>
                  <a:pt x="3516596" y="921132"/>
                </a:lnTo>
                <a:lnTo>
                  <a:pt x="3464933" y="928352"/>
                </a:lnTo>
                <a:lnTo>
                  <a:pt x="0" y="1092879"/>
                </a:lnTo>
                <a:close/>
              </a:path>
              <a:path w="3711575" h="2998469">
                <a:moveTo>
                  <a:pt x="0" y="1733738"/>
                </a:moveTo>
                <a:lnTo>
                  <a:pt x="0" y="1528969"/>
                </a:lnTo>
                <a:lnTo>
                  <a:pt x="159906" y="1519122"/>
                </a:lnTo>
                <a:lnTo>
                  <a:pt x="1035230" y="1450023"/>
                </a:lnTo>
                <a:lnTo>
                  <a:pt x="3561022" y="1207913"/>
                </a:lnTo>
                <a:lnTo>
                  <a:pt x="3623321" y="1400968"/>
                </a:lnTo>
                <a:lnTo>
                  <a:pt x="3609347" y="1404298"/>
                </a:lnTo>
                <a:lnTo>
                  <a:pt x="3558250" y="1414946"/>
                </a:lnTo>
                <a:lnTo>
                  <a:pt x="3456271" y="1433902"/>
                </a:lnTo>
                <a:lnTo>
                  <a:pt x="3289651" y="1462155"/>
                </a:lnTo>
                <a:lnTo>
                  <a:pt x="3244140" y="1468578"/>
                </a:lnTo>
                <a:lnTo>
                  <a:pt x="3155466" y="1478054"/>
                </a:lnTo>
                <a:lnTo>
                  <a:pt x="2960364" y="1493784"/>
                </a:lnTo>
                <a:lnTo>
                  <a:pt x="1837352" y="1568549"/>
                </a:lnTo>
                <a:lnTo>
                  <a:pt x="1537593" y="1593589"/>
                </a:lnTo>
                <a:lnTo>
                  <a:pt x="1310867" y="1616392"/>
                </a:lnTo>
                <a:lnTo>
                  <a:pt x="1204210" y="1628837"/>
                </a:lnTo>
                <a:lnTo>
                  <a:pt x="490788" y="1697260"/>
                </a:lnTo>
                <a:lnTo>
                  <a:pt x="0" y="1733738"/>
                </a:lnTo>
                <a:close/>
              </a:path>
              <a:path w="3711575" h="2998469">
                <a:moveTo>
                  <a:pt x="807514" y="2529942"/>
                </a:moveTo>
                <a:lnTo>
                  <a:pt x="0" y="2529268"/>
                </a:lnTo>
                <a:lnTo>
                  <a:pt x="0" y="2300067"/>
                </a:lnTo>
                <a:lnTo>
                  <a:pt x="3671893" y="2208002"/>
                </a:lnTo>
                <a:lnTo>
                  <a:pt x="3679186" y="2210689"/>
                </a:lnTo>
                <a:lnTo>
                  <a:pt x="3694595" y="2223167"/>
                </a:lnTo>
                <a:lnTo>
                  <a:pt x="3708422" y="2252063"/>
                </a:lnTo>
                <a:lnTo>
                  <a:pt x="3710962" y="2304002"/>
                </a:lnTo>
                <a:lnTo>
                  <a:pt x="3701294" y="2362041"/>
                </a:lnTo>
                <a:lnTo>
                  <a:pt x="3688260" y="2404354"/>
                </a:lnTo>
                <a:lnTo>
                  <a:pt x="3671893" y="2439035"/>
                </a:lnTo>
                <a:lnTo>
                  <a:pt x="1501979" y="2522376"/>
                </a:lnTo>
                <a:lnTo>
                  <a:pt x="807514" y="2529942"/>
                </a:lnTo>
                <a:close/>
              </a:path>
              <a:path w="3711575" h="2998469">
                <a:moveTo>
                  <a:pt x="1275053" y="2998228"/>
                </a:moveTo>
                <a:lnTo>
                  <a:pt x="0" y="2998228"/>
                </a:lnTo>
                <a:lnTo>
                  <a:pt x="0" y="2948930"/>
                </a:lnTo>
                <a:lnTo>
                  <a:pt x="3670837" y="2740750"/>
                </a:lnTo>
                <a:lnTo>
                  <a:pt x="3623321" y="2881058"/>
                </a:lnTo>
                <a:lnTo>
                  <a:pt x="1275053" y="2998228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8817-FEE1-40E1-B70D-2F669B4BD40B}"/>
              </a:ext>
            </a:extLst>
          </p:cNvPr>
          <p:cNvSpPr txBox="1"/>
          <p:nvPr/>
        </p:nvSpPr>
        <p:spPr>
          <a:xfrm>
            <a:off x="9086850" y="12794131"/>
            <a:ext cx="426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Sethuraman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097" y="0"/>
            <a:ext cx="14221770" cy="198247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1110" y="2889250"/>
            <a:ext cx="8513445" cy="24006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IN" sz="7750" spc="130" dirty="0">
                <a:latin typeface="SimSun-ExtB" panose="02010609060101010101" pitchFamily="49" charset="-122"/>
                <a:ea typeface="SimSun-ExtB" panose="02010609060101010101" pitchFamily="49" charset="-122"/>
              </a:rPr>
              <a:t>Project</a:t>
            </a:r>
            <a:r>
              <a:rPr lang="en-IN" sz="7750" spc="-16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IN" sz="7750" spc="155" dirty="0">
                <a:latin typeface="SimSun-ExtB" panose="02010609060101010101" pitchFamily="49" charset="-122"/>
                <a:ea typeface="SimSun-ExtB" panose="02010609060101010101" pitchFamily="49" charset="-122"/>
              </a:rPr>
              <a:t>Description</a:t>
            </a:r>
            <a:endParaRPr lang="en-IN" sz="775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798" y="5710855"/>
            <a:ext cx="11482070" cy="87850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010919" marR="683895" indent="-635" algn="ctr">
              <a:lnSpc>
                <a:spcPts val="3740"/>
              </a:lnSpc>
              <a:spcBef>
                <a:spcPts val="265"/>
              </a:spcBef>
            </a:pP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Hiring </a:t>
            </a:r>
            <a:r>
              <a:rPr sz="3150" spc="-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process </a:t>
            </a:r>
            <a:r>
              <a:rPr sz="3150" spc="-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is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15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fundamental </a:t>
            </a:r>
            <a:r>
              <a:rPr sz="315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15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most </a:t>
            </a:r>
            <a:r>
              <a:rPr sz="315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important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function </a:t>
            </a:r>
            <a:r>
              <a:rPr sz="315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315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315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company. 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Here,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150" spc="2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MNCs </a:t>
            </a:r>
            <a:r>
              <a:rPr sz="3150" spc="2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get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1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know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about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major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underlying</a:t>
            </a:r>
            <a:r>
              <a:rPr sz="315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trends</a:t>
            </a:r>
            <a:r>
              <a:rPr sz="315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about </a:t>
            </a:r>
            <a:r>
              <a:rPr sz="3150" spc="-969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315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hiring</a:t>
            </a:r>
            <a:r>
              <a:rPr sz="315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15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process.</a:t>
            </a:r>
            <a:endParaRPr sz="315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3000" spc="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are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working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4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MNC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such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as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Google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as</a:t>
            </a:r>
            <a:r>
              <a:rPr sz="30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lead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Analyst </a:t>
            </a:r>
            <a:r>
              <a:rPr sz="3000" spc="-9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30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000" spc="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 </a:t>
            </a:r>
            <a:r>
              <a:rPr sz="3000" spc="-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has </a:t>
            </a:r>
            <a:r>
              <a:rPr sz="30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provided </a:t>
            </a:r>
            <a:r>
              <a:rPr sz="30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with </a:t>
            </a:r>
            <a:r>
              <a:rPr sz="30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0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 </a:t>
            </a:r>
            <a:r>
              <a:rPr sz="30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records </a:t>
            </a:r>
            <a:r>
              <a:rPr sz="30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their </a:t>
            </a:r>
            <a:r>
              <a:rPr sz="30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previous </a:t>
            </a:r>
            <a:r>
              <a:rPr sz="3000" spc="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hirings </a:t>
            </a:r>
            <a:r>
              <a:rPr sz="30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30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have </a:t>
            </a:r>
            <a:r>
              <a:rPr sz="30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asked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 </a:t>
            </a:r>
            <a:r>
              <a:rPr sz="3000" spc="1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 </a:t>
            </a:r>
            <a:r>
              <a:rPr sz="30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answer </a:t>
            </a:r>
            <a:r>
              <a:rPr sz="30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certain </a:t>
            </a:r>
            <a:r>
              <a:rPr sz="3000" spc="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questions </a:t>
            </a:r>
            <a:r>
              <a:rPr sz="3000" spc="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making</a:t>
            </a:r>
            <a:r>
              <a:rPr sz="30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sense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out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that</a:t>
            </a:r>
            <a:r>
              <a:rPr sz="30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000" spc="-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data.</a:t>
            </a:r>
            <a:endParaRPr sz="30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473075" marR="205740" indent="-635" algn="ctr">
              <a:lnSpc>
                <a:spcPts val="4300"/>
              </a:lnSpc>
            </a:pPr>
            <a:r>
              <a:rPr sz="36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 </a:t>
            </a:r>
            <a:r>
              <a:rPr sz="36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are </a:t>
            </a:r>
            <a:r>
              <a:rPr sz="36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given </a:t>
            </a:r>
            <a:r>
              <a:rPr sz="36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3600" spc="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dataset </a:t>
            </a:r>
            <a:r>
              <a:rPr sz="3600" spc="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36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36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 </a:t>
            </a:r>
            <a:r>
              <a:rPr sz="36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where </a:t>
            </a:r>
            <a:r>
              <a:rPr sz="36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6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details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about</a:t>
            </a:r>
            <a:r>
              <a:rPr sz="36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people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who</a:t>
            </a:r>
            <a:r>
              <a:rPr sz="36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registered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</a:t>
            </a:r>
            <a:r>
              <a:rPr sz="36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particular </a:t>
            </a:r>
            <a:r>
              <a:rPr sz="3600" spc="-1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post in </a:t>
            </a:r>
            <a:r>
              <a:rPr sz="36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36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department </a:t>
            </a:r>
            <a:r>
              <a:rPr sz="3600" spc="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36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this </a:t>
            </a:r>
            <a:r>
              <a:rPr sz="36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company. </a:t>
            </a:r>
            <a:r>
              <a:rPr sz="36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 </a:t>
            </a:r>
            <a:r>
              <a:rPr sz="36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are </a:t>
            </a:r>
            <a:r>
              <a:rPr sz="36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required</a:t>
            </a:r>
            <a:r>
              <a:rPr sz="36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20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-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use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your</a:t>
            </a:r>
            <a:r>
              <a:rPr sz="36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knowledge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statistics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</a:t>
            </a:r>
            <a:r>
              <a:rPr sz="36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-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use </a:t>
            </a:r>
            <a:r>
              <a:rPr sz="3600" spc="-1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different </a:t>
            </a:r>
            <a:r>
              <a:rPr sz="3600" spc="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formulas </a:t>
            </a:r>
            <a:r>
              <a:rPr sz="36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 </a:t>
            </a:r>
            <a:r>
              <a:rPr sz="36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excel </a:t>
            </a:r>
            <a:r>
              <a:rPr sz="36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36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draw </a:t>
            </a:r>
            <a:r>
              <a:rPr sz="36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necessary </a:t>
            </a:r>
            <a:r>
              <a:rPr sz="36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conclusions</a:t>
            </a:r>
            <a:r>
              <a:rPr sz="36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about</a:t>
            </a:r>
            <a:r>
              <a:rPr sz="36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36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6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company.</a:t>
            </a:r>
            <a:endParaRPr sz="36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7351"/>
            <a:ext cx="14211672" cy="194863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9251" y="2086682"/>
            <a:ext cx="2410796" cy="9688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T</a:t>
            </a:r>
            <a:r>
              <a:rPr lang="en-IN" spc="-45" dirty="0">
                <a:latin typeface="SimSun-ExtB" panose="02010609060101010101" pitchFamily="49" charset="-122"/>
                <a:ea typeface="SimSun-ExtB" panose="02010609060101010101" pitchFamily="49" charset="-122"/>
              </a:rPr>
              <a:t>asks</a:t>
            </a:r>
            <a:endParaRPr spc="-57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3705" y="3477153"/>
            <a:ext cx="10249535" cy="1448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98500" marR="467995" indent="-6858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4700" u="heavy" spc="2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Hirin</a:t>
            </a:r>
            <a:r>
              <a:rPr sz="4700" spc="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g: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Process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intaking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people </a:t>
            </a:r>
            <a:r>
              <a:rPr sz="4700" spc="-14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into </a:t>
            </a:r>
            <a:r>
              <a:rPr sz="4700" spc="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 </a:t>
            </a:r>
            <a:r>
              <a:rPr sz="47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organization </a:t>
            </a:r>
            <a:r>
              <a:rPr sz="47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 </a:t>
            </a:r>
            <a:r>
              <a:rPr sz="47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different </a:t>
            </a:r>
            <a:r>
              <a:rPr sz="47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kinds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positions.</a:t>
            </a:r>
            <a:endParaRPr sz="47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698500" marR="19685" indent="-6858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4700" u="heavy" spc="10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Avera</a:t>
            </a:r>
            <a:r>
              <a:rPr sz="47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</a:t>
            </a:r>
            <a:r>
              <a:rPr sz="4700" u="heavy" spc="10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</a:t>
            </a:r>
            <a:r>
              <a:rPr sz="4700" u="heavy" spc="-6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u="heavy" spc="-12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Salary: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Adding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all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salaries </a:t>
            </a:r>
            <a:r>
              <a:rPr sz="4700" spc="-14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 </a:t>
            </a:r>
            <a:r>
              <a:rPr sz="47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4700" spc="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select </a:t>
            </a:r>
            <a:r>
              <a:rPr sz="4700" spc="1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group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47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employees </a:t>
            </a:r>
            <a:r>
              <a:rPr sz="47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47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then </a:t>
            </a:r>
            <a:r>
              <a:rPr sz="47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dividing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700" spc="-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sum </a:t>
            </a:r>
            <a:r>
              <a:rPr sz="47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by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700" spc="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number </a:t>
            </a:r>
            <a:r>
              <a:rPr sz="4700" spc="-14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employees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group.</a:t>
            </a:r>
            <a:endParaRPr sz="47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698500" marR="5080" indent="-6858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4700" u="heavy" spc="-9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Class</a:t>
            </a:r>
            <a:r>
              <a:rPr sz="4700" u="heavy" spc="-6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u="heavy" spc="-10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Intervals: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class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interval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lang="en-IN" sz="4700" spc="-1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different employee offered salary bins </a:t>
            </a:r>
            <a:r>
              <a:rPr sz="470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.</a:t>
            </a:r>
            <a:endParaRPr sz="47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698500" marR="938530" indent="-6858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4700" u="heavy" spc="6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Charts</a:t>
            </a:r>
            <a:r>
              <a:rPr sz="4700" u="heavy" spc="-6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u="heavy" spc="9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</a:t>
            </a:r>
            <a:r>
              <a:rPr sz="4700" u="heavy" spc="-6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u="heavy" spc="-10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Plots: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This</a:t>
            </a:r>
            <a:r>
              <a:rPr sz="4700" spc="-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1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is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one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700" spc="-14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most </a:t>
            </a:r>
            <a:r>
              <a:rPr sz="47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important </a:t>
            </a:r>
            <a:r>
              <a:rPr sz="47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part </a:t>
            </a:r>
            <a:r>
              <a:rPr sz="47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4700" spc="-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analysis </a:t>
            </a:r>
            <a:r>
              <a:rPr sz="4700" spc="2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 </a:t>
            </a:r>
            <a:r>
              <a:rPr sz="4700" spc="-14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visualize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data.</a:t>
            </a:r>
            <a:endParaRPr sz="47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698500" marR="1678939" indent="-6858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4700" u="heavy" spc="-3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Charts: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Use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different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charts</a:t>
            </a:r>
            <a:r>
              <a:rPr sz="47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 </a:t>
            </a:r>
            <a:r>
              <a:rPr sz="4700" spc="-14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graphs </a:t>
            </a:r>
            <a:r>
              <a:rPr sz="4700" spc="2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 </a:t>
            </a:r>
            <a:r>
              <a:rPr sz="47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perform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700" spc="-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task </a:t>
            </a:r>
            <a:r>
              <a:rPr sz="4700" spc="-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representing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4700" spc="-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7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data.</a:t>
            </a:r>
            <a:endParaRPr sz="47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12001" cy="20104558"/>
            <a:chOff x="0" y="0"/>
            <a:chExt cx="14212001" cy="20104558"/>
          </a:xfrm>
        </p:grpSpPr>
        <p:sp>
          <p:nvSpPr>
            <p:cNvPr id="3" name="object 3"/>
            <p:cNvSpPr/>
            <p:nvPr/>
          </p:nvSpPr>
          <p:spPr>
            <a:xfrm>
              <a:off x="799611" y="776145"/>
              <a:ext cx="12618085" cy="18608675"/>
            </a:xfrm>
            <a:custGeom>
              <a:avLst/>
              <a:gdLst/>
              <a:ahLst/>
              <a:cxnLst/>
              <a:rect l="l" t="t" r="r" b="b"/>
              <a:pathLst>
                <a:path w="12618085" h="18608675">
                  <a:moveTo>
                    <a:pt x="12398311" y="18608606"/>
                  </a:moveTo>
                  <a:lnTo>
                    <a:pt x="219355" y="18608606"/>
                  </a:lnTo>
                  <a:lnTo>
                    <a:pt x="175029" y="18604166"/>
                  </a:lnTo>
                  <a:lnTo>
                    <a:pt x="133798" y="18591425"/>
                  </a:lnTo>
                  <a:lnTo>
                    <a:pt x="96530" y="18571249"/>
                  </a:lnTo>
                  <a:lnTo>
                    <a:pt x="64092" y="18544508"/>
                  </a:lnTo>
                  <a:lnTo>
                    <a:pt x="37353" y="18512068"/>
                  </a:lnTo>
                  <a:lnTo>
                    <a:pt x="17180" y="18474797"/>
                  </a:lnTo>
                  <a:lnTo>
                    <a:pt x="4439" y="18433562"/>
                  </a:lnTo>
                  <a:lnTo>
                    <a:pt x="0" y="18389232"/>
                  </a:lnTo>
                  <a:lnTo>
                    <a:pt x="0" y="219374"/>
                  </a:lnTo>
                  <a:lnTo>
                    <a:pt x="4439" y="175044"/>
                  </a:lnTo>
                  <a:lnTo>
                    <a:pt x="17180" y="133809"/>
                  </a:lnTo>
                  <a:lnTo>
                    <a:pt x="37353" y="96538"/>
                  </a:lnTo>
                  <a:lnTo>
                    <a:pt x="64092" y="64098"/>
                  </a:lnTo>
                  <a:lnTo>
                    <a:pt x="96530" y="37356"/>
                  </a:lnTo>
                  <a:lnTo>
                    <a:pt x="133798" y="17181"/>
                  </a:lnTo>
                  <a:lnTo>
                    <a:pt x="175029" y="4439"/>
                  </a:lnTo>
                  <a:lnTo>
                    <a:pt x="219355" y="0"/>
                  </a:lnTo>
                  <a:lnTo>
                    <a:pt x="12398311" y="0"/>
                  </a:lnTo>
                  <a:lnTo>
                    <a:pt x="12442638" y="4439"/>
                  </a:lnTo>
                  <a:lnTo>
                    <a:pt x="12483869" y="17181"/>
                  </a:lnTo>
                  <a:lnTo>
                    <a:pt x="12521137" y="37356"/>
                  </a:lnTo>
                  <a:lnTo>
                    <a:pt x="12553574" y="64098"/>
                  </a:lnTo>
                  <a:lnTo>
                    <a:pt x="12580313" y="96538"/>
                  </a:lnTo>
                  <a:lnTo>
                    <a:pt x="12600487" y="133809"/>
                  </a:lnTo>
                  <a:lnTo>
                    <a:pt x="12613227" y="175044"/>
                  </a:lnTo>
                  <a:lnTo>
                    <a:pt x="12617667" y="219374"/>
                  </a:lnTo>
                  <a:lnTo>
                    <a:pt x="12617667" y="18389232"/>
                  </a:lnTo>
                  <a:lnTo>
                    <a:pt x="12613227" y="18433562"/>
                  </a:lnTo>
                  <a:lnTo>
                    <a:pt x="12600487" y="18474797"/>
                  </a:lnTo>
                  <a:lnTo>
                    <a:pt x="12580313" y="18512068"/>
                  </a:lnTo>
                  <a:lnTo>
                    <a:pt x="12553574" y="18544508"/>
                  </a:lnTo>
                  <a:lnTo>
                    <a:pt x="12521137" y="18571249"/>
                  </a:lnTo>
                  <a:lnTo>
                    <a:pt x="12483869" y="18591425"/>
                  </a:lnTo>
                  <a:lnTo>
                    <a:pt x="12442638" y="18604166"/>
                  </a:lnTo>
                  <a:lnTo>
                    <a:pt x="12398311" y="18608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412719"/>
              <a:ext cx="2174240" cy="4131310"/>
            </a:xfrm>
            <a:custGeom>
              <a:avLst/>
              <a:gdLst/>
              <a:ahLst/>
              <a:cxnLst/>
              <a:rect l="l" t="t" r="r" b="b"/>
              <a:pathLst>
                <a:path w="2174240" h="4131309">
                  <a:moveTo>
                    <a:pt x="0" y="3972207"/>
                  </a:moveTo>
                  <a:lnTo>
                    <a:pt x="0" y="0"/>
                  </a:lnTo>
                  <a:lnTo>
                    <a:pt x="14000" y="15590"/>
                  </a:lnTo>
                  <a:lnTo>
                    <a:pt x="42481" y="49195"/>
                  </a:lnTo>
                  <a:lnTo>
                    <a:pt x="70652" y="84233"/>
                  </a:lnTo>
                  <a:lnTo>
                    <a:pt x="98528" y="120613"/>
                  </a:lnTo>
                  <a:lnTo>
                    <a:pt x="126128" y="158247"/>
                  </a:lnTo>
                  <a:lnTo>
                    <a:pt x="153469" y="197044"/>
                  </a:lnTo>
                  <a:lnTo>
                    <a:pt x="180568" y="236914"/>
                  </a:lnTo>
                  <a:lnTo>
                    <a:pt x="207442" y="277769"/>
                  </a:lnTo>
                  <a:lnTo>
                    <a:pt x="234110" y="319519"/>
                  </a:lnTo>
                  <a:lnTo>
                    <a:pt x="260589" y="362073"/>
                  </a:lnTo>
                  <a:lnTo>
                    <a:pt x="286895" y="405342"/>
                  </a:lnTo>
                  <a:lnTo>
                    <a:pt x="313047" y="449236"/>
                  </a:lnTo>
                  <a:lnTo>
                    <a:pt x="339062" y="493667"/>
                  </a:lnTo>
                  <a:lnTo>
                    <a:pt x="364957" y="538543"/>
                  </a:lnTo>
                  <a:lnTo>
                    <a:pt x="390749" y="583776"/>
                  </a:lnTo>
                  <a:lnTo>
                    <a:pt x="442098" y="674951"/>
                  </a:lnTo>
                  <a:lnTo>
                    <a:pt x="544333" y="857633"/>
                  </a:lnTo>
                  <a:lnTo>
                    <a:pt x="569898" y="902849"/>
                  </a:lnTo>
                  <a:lnTo>
                    <a:pt x="595500" y="947704"/>
                  </a:lnTo>
                  <a:lnTo>
                    <a:pt x="621156" y="992109"/>
                  </a:lnTo>
                  <a:lnTo>
                    <a:pt x="646884" y="1035973"/>
                  </a:lnTo>
                  <a:lnTo>
                    <a:pt x="672702" y="1079207"/>
                  </a:lnTo>
                  <a:lnTo>
                    <a:pt x="698627" y="1121721"/>
                  </a:lnTo>
                  <a:lnTo>
                    <a:pt x="724676" y="1163426"/>
                  </a:lnTo>
                  <a:lnTo>
                    <a:pt x="750866" y="1204231"/>
                  </a:lnTo>
                  <a:lnTo>
                    <a:pt x="777216" y="1244048"/>
                  </a:lnTo>
                  <a:lnTo>
                    <a:pt x="803742" y="1282786"/>
                  </a:lnTo>
                  <a:lnTo>
                    <a:pt x="830462" y="1320357"/>
                  </a:lnTo>
                  <a:lnTo>
                    <a:pt x="857394" y="1356669"/>
                  </a:lnTo>
                  <a:lnTo>
                    <a:pt x="884555" y="1391634"/>
                  </a:lnTo>
                  <a:lnTo>
                    <a:pt x="911961" y="1425162"/>
                  </a:lnTo>
                  <a:lnTo>
                    <a:pt x="939632" y="1457163"/>
                  </a:lnTo>
                  <a:lnTo>
                    <a:pt x="967584" y="1487547"/>
                  </a:lnTo>
                  <a:lnTo>
                    <a:pt x="995834" y="1516225"/>
                  </a:lnTo>
                  <a:lnTo>
                    <a:pt x="1024400" y="1543108"/>
                  </a:lnTo>
                  <a:lnTo>
                    <a:pt x="1053300" y="1568105"/>
                  </a:lnTo>
                  <a:lnTo>
                    <a:pt x="1212642" y="1699485"/>
                  </a:lnTo>
                  <a:lnTo>
                    <a:pt x="1270897" y="1748138"/>
                  </a:lnTo>
                  <a:lnTo>
                    <a:pt x="1330925" y="1799027"/>
                  </a:lnTo>
                  <a:lnTo>
                    <a:pt x="1361456" y="1825274"/>
                  </a:lnTo>
                  <a:lnTo>
                    <a:pt x="1392251" y="1852037"/>
                  </a:lnTo>
                  <a:lnTo>
                    <a:pt x="1423251" y="1879300"/>
                  </a:lnTo>
                  <a:lnTo>
                    <a:pt x="1454397" y="1907050"/>
                  </a:lnTo>
                  <a:lnTo>
                    <a:pt x="1485627" y="1935272"/>
                  </a:lnTo>
                  <a:lnTo>
                    <a:pt x="1516884" y="1963952"/>
                  </a:lnTo>
                  <a:lnTo>
                    <a:pt x="1548107" y="1993075"/>
                  </a:lnTo>
                  <a:lnTo>
                    <a:pt x="1579237" y="2022626"/>
                  </a:lnTo>
                  <a:lnTo>
                    <a:pt x="1610213" y="2052591"/>
                  </a:lnTo>
                  <a:lnTo>
                    <a:pt x="1640976" y="2082956"/>
                  </a:lnTo>
                  <a:lnTo>
                    <a:pt x="1671467" y="2113706"/>
                  </a:lnTo>
                  <a:lnTo>
                    <a:pt x="1701626" y="2144826"/>
                  </a:lnTo>
                  <a:lnTo>
                    <a:pt x="1731393" y="2176302"/>
                  </a:lnTo>
                  <a:lnTo>
                    <a:pt x="1760709" y="2208120"/>
                  </a:lnTo>
                  <a:lnTo>
                    <a:pt x="1789513" y="2240265"/>
                  </a:lnTo>
                  <a:lnTo>
                    <a:pt x="1817747" y="2272722"/>
                  </a:lnTo>
                  <a:lnTo>
                    <a:pt x="1845350" y="2305477"/>
                  </a:lnTo>
                  <a:lnTo>
                    <a:pt x="1872262" y="2338516"/>
                  </a:lnTo>
                  <a:lnTo>
                    <a:pt x="1898425" y="2371823"/>
                  </a:lnTo>
                  <a:lnTo>
                    <a:pt x="1923778" y="2405386"/>
                  </a:lnTo>
                  <a:lnTo>
                    <a:pt x="1948262" y="2439188"/>
                  </a:lnTo>
                  <a:lnTo>
                    <a:pt x="1971818" y="2473215"/>
                  </a:lnTo>
                  <a:lnTo>
                    <a:pt x="1994384" y="2507454"/>
                  </a:lnTo>
                  <a:lnTo>
                    <a:pt x="2015903" y="2541889"/>
                  </a:lnTo>
                  <a:lnTo>
                    <a:pt x="2036313" y="2576506"/>
                  </a:lnTo>
                  <a:lnTo>
                    <a:pt x="2055556" y="2611290"/>
                  </a:lnTo>
                  <a:lnTo>
                    <a:pt x="2073571" y="2646227"/>
                  </a:lnTo>
                  <a:lnTo>
                    <a:pt x="2090300" y="2681303"/>
                  </a:lnTo>
                  <a:lnTo>
                    <a:pt x="2105682" y="2716503"/>
                  </a:lnTo>
                  <a:lnTo>
                    <a:pt x="2132168" y="2787216"/>
                  </a:lnTo>
                  <a:lnTo>
                    <a:pt x="2152550" y="2858251"/>
                  </a:lnTo>
                  <a:lnTo>
                    <a:pt x="2166353" y="2929491"/>
                  </a:lnTo>
                  <a:lnTo>
                    <a:pt x="2173099" y="3000821"/>
                  </a:lnTo>
                  <a:lnTo>
                    <a:pt x="2173676" y="3036483"/>
                  </a:lnTo>
                  <a:lnTo>
                    <a:pt x="2172310" y="3072124"/>
                  </a:lnTo>
                  <a:lnTo>
                    <a:pt x="2163509" y="3143285"/>
                  </a:lnTo>
                  <a:lnTo>
                    <a:pt x="2146218" y="3214188"/>
                  </a:lnTo>
                  <a:lnTo>
                    <a:pt x="2119960" y="3284716"/>
                  </a:lnTo>
                  <a:lnTo>
                    <a:pt x="2103320" y="3319803"/>
                  </a:lnTo>
                  <a:lnTo>
                    <a:pt x="2084258" y="3354753"/>
                  </a:lnTo>
                  <a:lnTo>
                    <a:pt x="2062717" y="3389551"/>
                  </a:lnTo>
                  <a:lnTo>
                    <a:pt x="2038635" y="3424184"/>
                  </a:lnTo>
                  <a:lnTo>
                    <a:pt x="2011953" y="3458635"/>
                  </a:lnTo>
                  <a:lnTo>
                    <a:pt x="1982612" y="3492892"/>
                  </a:lnTo>
                  <a:lnTo>
                    <a:pt x="1950552" y="3526938"/>
                  </a:lnTo>
                  <a:lnTo>
                    <a:pt x="1915713" y="3560761"/>
                  </a:lnTo>
                  <a:lnTo>
                    <a:pt x="1878036" y="3594345"/>
                  </a:lnTo>
                  <a:lnTo>
                    <a:pt x="1837460" y="3627675"/>
                  </a:lnTo>
                  <a:lnTo>
                    <a:pt x="1793964" y="3661361"/>
                  </a:lnTo>
                  <a:lnTo>
                    <a:pt x="1750249" y="3693910"/>
                  </a:lnTo>
                  <a:lnTo>
                    <a:pt x="1706339" y="3725319"/>
                  </a:lnTo>
                  <a:lnTo>
                    <a:pt x="1662258" y="3755584"/>
                  </a:lnTo>
                  <a:lnTo>
                    <a:pt x="1618030" y="3784703"/>
                  </a:lnTo>
                  <a:lnTo>
                    <a:pt x="1573677" y="3812672"/>
                  </a:lnTo>
                  <a:lnTo>
                    <a:pt x="1529225" y="3839488"/>
                  </a:lnTo>
                  <a:lnTo>
                    <a:pt x="1484695" y="3865148"/>
                  </a:lnTo>
                  <a:lnTo>
                    <a:pt x="1440113" y="3889648"/>
                  </a:lnTo>
                  <a:lnTo>
                    <a:pt x="1395502" y="3912985"/>
                  </a:lnTo>
                  <a:lnTo>
                    <a:pt x="1350885" y="3935155"/>
                  </a:lnTo>
                  <a:lnTo>
                    <a:pt x="1306286" y="3956157"/>
                  </a:lnTo>
                  <a:lnTo>
                    <a:pt x="1261728" y="3975985"/>
                  </a:lnTo>
                  <a:lnTo>
                    <a:pt x="1217236" y="3994638"/>
                  </a:lnTo>
                  <a:lnTo>
                    <a:pt x="1172833" y="4012112"/>
                  </a:lnTo>
                  <a:lnTo>
                    <a:pt x="1128543" y="4028403"/>
                  </a:lnTo>
                  <a:lnTo>
                    <a:pt x="1084388" y="4043508"/>
                  </a:lnTo>
                  <a:lnTo>
                    <a:pt x="1040394" y="4057425"/>
                  </a:lnTo>
                  <a:lnTo>
                    <a:pt x="996583" y="4070149"/>
                  </a:lnTo>
                  <a:lnTo>
                    <a:pt x="952980" y="4081678"/>
                  </a:lnTo>
                  <a:lnTo>
                    <a:pt x="909607" y="4092008"/>
                  </a:lnTo>
                  <a:lnTo>
                    <a:pt x="866489" y="4101136"/>
                  </a:lnTo>
                  <a:lnTo>
                    <a:pt x="823649" y="4109059"/>
                  </a:lnTo>
                  <a:lnTo>
                    <a:pt x="781111" y="4115773"/>
                  </a:lnTo>
                  <a:lnTo>
                    <a:pt x="738898" y="4121276"/>
                  </a:lnTo>
                  <a:lnTo>
                    <a:pt x="697035" y="4125563"/>
                  </a:lnTo>
                  <a:lnTo>
                    <a:pt x="655544" y="4128632"/>
                  </a:lnTo>
                  <a:lnTo>
                    <a:pt x="614450" y="4130480"/>
                  </a:lnTo>
                  <a:lnTo>
                    <a:pt x="573776" y="4131103"/>
                  </a:lnTo>
                  <a:lnTo>
                    <a:pt x="533545" y="4130498"/>
                  </a:lnTo>
                  <a:lnTo>
                    <a:pt x="493782" y="4128661"/>
                  </a:lnTo>
                  <a:lnTo>
                    <a:pt x="454510" y="4125590"/>
                  </a:lnTo>
                  <a:lnTo>
                    <a:pt x="415752" y="4121281"/>
                  </a:lnTo>
                  <a:lnTo>
                    <a:pt x="377533" y="4115731"/>
                  </a:lnTo>
                  <a:lnTo>
                    <a:pt x="339876" y="4108937"/>
                  </a:lnTo>
                  <a:lnTo>
                    <a:pt x="266343" y="4091602"/>
                  </a:lnTo>
                  <a:lnTo>
                    <a:pt x="195341" y="4069251"/>
                  </a:lnTo>
                  <a:lnTo>
                    <a:pt x="127060" y="4041858"/>
                  </a:lnTo>
                  <a:lnTo>
                    <a:pt x="61689" y="4009396"/>
                  </a:lnTo>
                  <a:lnTo>
                    <a:pt x="30154" y="3991256"/>
                  </a:lnTo>
                  <a:lnTo>
                    <a:pt x="0" y="3972207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83683"/>
              <a:ext cx="14211935" cy="3465829"/>
            </a:xfrm>
            <a:custGeom>
              <a:avLst/>
              <a:gdLst/>
              <a:ahLst/>
              <a:cxnLst/>
              <a:rect l="l" t="t" r="r" b="b"/>
              <a:pathLst>
                <a:path w="14211935" h="3465830">
                  <a:moveTo>
                    <a:pt x="944575" y="543166"/>
                  </a:moveTo>
                  <a:lnTo>
                    <a:pt x="936421" y="502500"/>
                  </a:lnTo>
                  <a:lnTo>
                    <a:pt x="914133" y="469379"/>
                  </a:lnTo>
                  <a:lnTo>
                    <a:pt x="881037" y="447078"/>
                  </a:lnTo>
                  <a:lnTo>
                    <a:pt x="840397" y="438912"/>
                  </a:lnTo>
                  <a:lnTo>
                    <a:pt x="0" y="438912"/>
                  </a:lnTo>
                  <a:lnTo>
                    <a:pt x="0" y="3465715"/>
                  </a:lnTo>
                  <a:lnTo>
                    <a:pt x="840397" y="3465715"/>
                  </a:lnTo>
                  <a:lnTo>
                    <a:pt x="881037" y="3457549"/>
                  </a:lnTo>
                  <a:lnTo>
                    <a:pt x="914133" y="3435261"/>
                  </a:lnTo>
                  <a:lnTo>
                    <a:pt x="936421" y="3402126"/>
                  </a:lnTo>
                  <a:lnTo>
                    <a:pt x="944575" y="3361461"/>
                  </a:lnTo>
                  <a:lnTo>
                    <a:pt x="944575" y="543166"/>
                  </a:lnTo>
                  <a:close/>
                </a:path>
                <a:path w="14211935" h="3465830">
                  <a:moveTo>
                    <a:pt x="14211668" y="0"/>
                  </a:moveTo>
                  <a:lnTo>
                    <a:pt x="12616904" y="0"/>
                  </a:lnTo>
                  <a:lnTo>
                    <a:pt x="12576264" y="8166"/>
                  </a:lnTo>
                  <a:lnTo>
                    <a:pt x="12543168" y="30454"/>
                  </a:lnTo>
                  <a:lnTo>
                    <a:pt x="12520879" y="63588"/>
                  </a:lnTo>
                  <a:lnTo>
                    <a:pt x="12512726" y="104254"/>
                  </a:lnTo>
                  <a:lnTo>
                    <a:pt x="12512726" y="2922549"/>
                  </a:lnTo>
                  <a:lnTo>
                    <a:pt x="12520879" y="2963214"/>
                  </a:lnTo>
                  <a:lnTo>
                    <a:pt x="12543168" y="2996336"/>
                  </a:lnTo>
                  <a:lnTo>
                    <a:pt x="12576264" y="3018637"/>
                  </a:lnTo>
                  <a:lnTo>
                    <a:pt x="12616904" y="3026803"/>
                  </a:lnTo>
                  <a:lnTo>
                    <a:pt x="14211668" y="3026803"/>
                  </a:lnTo>
                  <a:lnTo>
                    <a:pt x="14211668" y="0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254250" cy="2637790"/>
            </a:xfrm>
            <a:custGeom>
              <a:avLst/>
              <a:gdLst/>
              <a:ahLst/>
              <a:cxnLst/>
              <a:rect l="l" t="t" r="r" b="b"/>
              <a:pathLst>
                <a:path w="2254250" h="2637790">
                  <a:moveTo>
                    <a:pt x="0" y="0"/>
                  </a:moveTo>
                  <a:lnTo>
                    <a:pt x="2091429" y="0"/>
                  </a:lnTo>
                  <a:lnTo>
                    <a:pt x="2109142" y="46425"/>
                  </a:lnTo>
                  <a:lnTo>
                    <a:pt x="2126600" y="94912"/>
                  </a:lnTo>
                  <a:lnTo>
                    <a:pt x="2143079" y="143591"/>
                  </a:lnTo>
                  <a:lnTo>
                    <a:pt x="2158543" y="192397"/>
                  </a:lnTo>
                  <a:lnTo>
                    <a:pt x="2172966" y="241294"/>
                  </a:lnTo>
                  <a:lnTo>
                    <a:pt x="2186318" y="290226"/>
                  </a:lnTo>
                  <a:lnTo>
                    <a:pt x="2198566" y="339143"/>
                  </a:lnTo>
                  <a:lnTo>
                    <a:pt x="2209681" y="387995"/>
                  </a:lnTo>
                  <a:lnTo>
                    <a:pt x="2219633" y="436730"/>
                  </a:lnTo>
                  <a:lnTo>
                    <a:pt x="2228390" y="485299"/>
                  </a:lnTo>
                  <a:lnTo>
                    <a:pt x="2235923" y="533650"/>
                  </a:lnTo>
                  <a:lnTo>
                    <a:pt x="2242201" y="581733"/>
                  </a:lnTo>
                  <a:lnTo>
                    <a:pt x="2247193" y="629498"/>
                  </a:lnTo>
                  <a:lnTo>
                    <a:pt x="2250870" y="676894"/>
                  </a:lnTo>
                  <a:lnTo>
                    <a:pt x="2253200" y="723870"/>
                  </a:lnTo>
                  <a:lnTo>
                    <a:pt x="2254154" y="770376"/>
                  </a:lnTo>
                  <a:lnTo>
                    <a:pt x="2253699" y="816396"/>
                  </a:lnTo>
                  <a:lnTo>
                    <a:pt x="2251809" y="861775"/>
                  </a:lnTo>
                  <a:lnTo>
                    <a:pt x="2248450" y="906567"/>
                  </a:lnTo>
                  <a:lnTo>
                    <a:pt x="2243592" y="950687"/>
                  </a:lnTo>
                  <a:lnTo>
                    <a:pt x="2237206" y="994084"/>
                  </a:lnTo>
                  <a:lnTo>
                    <a:pt x="2229260" y="1036708"/>
                  </a:lnTo>
                  <a:lnTo>
                    <a:pt x="2219724" y="1078507"/>
                  </a:lnTo>
                  <a:lnTo>
                    <a:pt x="2208569" y="1119432"/>
                  </a:lnTo>
                  <a:lnTo>
                    <a:pt x="2195762" y="1159431"/>
                  </a:lnTo>
                  <a:lnTo>
                    <a:pt x="2181275" y="1198455"/>
                  </a:lnTo>
                  <a:lnTo>
                    <a:pt x="2162097" y="1244403"/>
                  </a:lnTo>
                  <a:lnTo>
                    <a:pt x="2141533" y="1289618"/>
                  </a:lnTo>
                  <a:lnTo>
                    <a:pt x="2119686" y="1334155"/>
                  </a:lnTo>
                  <a:lnTo>
                    <a:pt x="2096659" y="1378070"/>
                  </a:lnTo>
                  <a:lnTo>
                    <a:pt x="2072556" y="1421417"/>
                  </a:lnTo>
                  <a:lnTo>
                    <a:pt x="2047479" y="1464253"/>
                  </a:lnTo>
                  <a:lnTo>
                    <a:pt x="2021532" y="1506632"/>
                  </a:lnTo>
                  <a:lnTo>
                    <a:pt x="1994818" y="1548609"/>
                  </a:lnTo>
                  <a:lnTo>
                    <a:pt x="1967440" y="1590239"/>
                  </a:lnTo>
                  <a:lnTo>
                    <a:pt x="1939501" y="1631578"/>
                  </a:lnTo>
                  <a:lnTo>
                    <a:pt x="1708187" y="1958424"/>
                  </a:lnTo>
                  <a:lnTo>
                    <a:pt x="1679845" y="1999624"/>
                  </a:lnTo>
                  <a:lnTo>
                    <a:pt x="1651974" y="2041085"/>
                  </a:lnTo>
                  <a:lnTo>
                    <a:pt x="1482494" y="2303378"/>
                  </a:lnTo>
                  <a:lnTo>
                    <a:pt x="1462670" y="2331623"/>
                  </a:lnTo>
                  <a:lnTo>
                    <a:pt x="1433206" y="2370949"/>
                  </a:lnTo>
                  <a:lnTo>
                    <a:pt x="1402466" y="2408810"/>
                  </a:lnTo>
                  <a:lnTo>
                    <a:pt x="1370238" y="2444885"/>
                  </a:lnTo>
                  <a:lnTo>
                    <a:pt x="1336305" y="2478854"/>
                  </a:lnTo>
                  <a:lnTo>
                    <a:pt x="1300456" y="2510396"/>
                  </a:lnTo>
                  <a:lnTo>
                    <a:pt x="1262474" y="2539191"/>
                  </a:lnTo>
                  <a:lnTo>
                    <a:pt x="1222147" y="2564917"/>
                  </a:lnTo>
                  <a:lnTo>
                    <a:pt x="1179259" y="2587254"/>
                  </a:lnTo>
                  <a:lnTo>
                    <a:pt x="1135757" y="2605125"/>
                  </a:lnTo>
                  <a:lnTo>
                    <a:pt x="1091486" y="2618870"/>
                  </a:lnTo>
                  <a:lnTo>
                    <a:pt x="1046629" y="2628683"/>
                  </a:lnTo>
                  <a:lnTo>
                    <a:pt x="1001219" y="2634790"/>
                  </a:lnTo>
                  <a:lnTo>
                    <a:pt x="955389" y="2637398"/>
                  </a:lnTo>
                  <a:lnTo>
                    <a:pt x="909248" y="2636716"/>
                  </a:lnTo>
                  <a:lnTo>
                    <a:pt x="862904" y="2632955"/>
                  </a:lnTo>
                  <a:lnTo>
                    <a:pt x="816464" y="2626326"/>
                  </a:lnTo>
                  <a:lnTo>
                    <a:pt x="770038" y="2617040"/>
                  </a:lnTo>
                  <a:lnTo>
                    <a:pt x="723733" y="2605307"/>
                  </a:lnTo>
                  <a:lnTo>
                    <a:pt x="677657" y="2591338"/>
                  </a:lnTo>
                  <a:lnTo>
                    <a:pt x="631920" y="2575343"/>
                  </a:lnTo>
                  <a:lnTo>
                    <a:pt x="586624" y="2557532"/>
                  </a:lnTo>
                  <a:lnTo>
                    <a:pt x="541890" y="2538120"/>
                  </a:lnTo>
                  <a:lnTo>
                    <a:pt x="497815" y="2517312"/>
                  </a:lnTo>
                  <a:lnTo>
                    <a:pt x="454510" y="2495322"/>
                  </a:lnTo>
                  <a:lnTo>
                    <a:pt x="412084" y="2472360"/>
                  </a:lnTo>
                  <a:lnTo>
                    <a:pt x="370644" y="2448635"/>
                  </a:lnTo>
                  <a:lnTo>
                    <a:pt x="327335" y="2422854"/>
                  </a:lnTo>
                  <a:lnTo>
                    <a:pt x="284016" y="2396573"/>
                  </a:lnTo>
                  <a:lnTo>
                    <a:pt x="240633" y="2370038"/>
                  </a:lnTo>
                  <a:lnTo>
                    <a:pt x="197134" y="2343491"/>
                  </a:lnTo>
                  <a:lnTo>
                    <a:pt x="153467" y="2317175"/>
                  </a:lnTo>
                  <a:lnTo>
                    <a:pt x="109580" y="2291333"/>
                  </a:lnTo>
                  <a:lnTo>
                    <a:pt x="65420" y="2266210"/>
                  </a:lnTo>
                  <a:lnTo>
                    <a:pt x="20935" y="2242048"/>
                  </a:lnTo>
                  <a:lnTo>
                    <a:pt x="0" y="2231334"/>
                  </a:lnTo>
                  <a:lnTo>
                    <a:pt x="0" y="0"/>
                  </a:lnTo>
                  <a:close/>
                </a:path>
                <a:path w="2254250" h="2637790">
                  <a:moveTo>
                    <a:pt x="1482494" y="2303378"/>
                  </a:moveTo>
                  <a:lnTo>
                    <a:pt x="1624678" y="2082861"/>
                  </a:lnTo>
                  <a:lnTo>
                    <a:pt x="1518631" y="2249859"/>
                  </a:lnTo>
                  <a:lnTo>
                    <a:pt x="1491074" y="2291153"/>
                  </a:lnTo>
                  <a:lnTo>
                    <a:pt x="1482494" y="2303378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640330" cy="2317115"/>
            </a:xfrm>
            <a:custGeom>
              <a:avLst/>
              <a:gdLst/>
              <a:ahLst/>
              <a:cxnLst/>
              <a:rect l="l" t="t" r="r" b="b"/>
              <a:pathLst>
                <a:path w="2640330" h="2317115">
                  <a:moveTo>
                    <a:pt x="2006037" y="0"/>
                  </a:moveTo>
                  <a:lnTo>
                    <a:pt x="2032452" y="0"/>
                  </a:lnTo>
                  <a:lnTo>
                    <a:pt x="2049548" y="39078"/>
                  </a:lnTo>
                  <a:lnTo>
                    <a:pt x="2069992" y="86649"/>
                  </a:lnTo>
                  <a:lnTo>
                    <a:pt x="2149325" y="274075"/>
                  </a:lnTo>
                  <a:lnTo>
                    <a:pt x="2169217" y="320425"/>
                  </a:lnTo>
                  <a:lnTo>
                    <a:pt x="2189409" y="366693"/>
                  </a:lnTo>
                  <a:lnTo>
                    <a:pt x="2209974" y="412788"/>
                  </a:lnTo>
                  <a:lnTo>
                    <a:pt x="2230986" y="458618"/>
                  </a:lnTo>
                  <a:lnTo>
                    <a:pt x="2252516" y="504090"/>
                  </a:lnTo>
                  <a:lnTo>
                    <a:pt x="2274638" y="549113"/>
                  </a:lnTo>
                  <a:lnTo>
                    <a:pt x="2297423" y="593593"/>
                  </a:lnTo>
                  <a:lnTo>
                    <a:pt x="2320946" y="637439"/>
                  </a:lnTo>
                  <a:lnTo>
                    <a:pt x="2345278" y="680559"/>
                  </a:lnTo>
                  <a:lnTo>
                    <a:pt x="2370492" y="722860"/>
                  </a:lnTo>
                  <a:lnTo>
                    <a:pt x="2396661" y="764250"/>
                  </a:lnTo>
                  <a:lnTo>
                    <a:pt x="2423858" y="804637"/>
                  </a:lnTo>
                  <a:lnTo>
                    <a:pt x="2452155" y="843929"/>
                  </a:lnTo>
                  <a:lnTo>
                    <a:pt x="2481625" y="882034"/>
                  </a:lnTo>
                  <a:lnTo>
                    <a:pt x="2513786" y="924593"/>
                  </a:lnTo>
                  <a:lnTo>
                    <a:pt x="2542288" y="967479"/>
                  </a:lnTo>
                  <a:lnTo>
                    <a:pt x="2567136" y="1010600"/>
                  </a:lnTo>
                  <a:lnTo>
                    <a:pt x="2588335" y="1053865"/>
                  </a:lnTo>
                  <a:lnTo>
                    <a:pt x="2605890" y="1097184"/>
                  </a:lnTo>
                  <a:lnTo>
                    <a:pt x="2619806" y="1140466"/>
                  </a:lnTo>
                  <a:lnTo>
                    <a:pt x="2630088" y="1183619"/>
                  </a:lnTo>
                  <a:lnTo>
                    <a:pt x="2636742" y="1226554"/>
                  </a:lnTo>
                  <a:lnTo>
                    <a:pt x="2639773" y="1269178"/>
                  </a:lnTo>
                  <a:lnTo>
                    <a:pt x="2639185" y="1311402"/>
                  </a:lnTo>
                  <a:lnTo>
                    <a:pt x="2634984" y="1353135"/>
                  </a:lnTo>
                  <a:lnTo>
                    <a:pt x="2627175" y="1394285"/>
                  </a:lnTo>
                  <a:lnTo>
                    <a:pt x="2615764" y="1434762"/>
                  </a:lnTo>
                  <a:lnTo>
                    <a:pt x="2600755" y="1474474"/>
                  </a:lnTo>
                  <a:lnTo>
                    <a:pt x="2582153" y="1513332"/>
                  </a:lnTo>
                  <a:lnTo>
                    <a:pt x="2559964" y="1551244"/>
                  </a:lnTo>
                  <a:lnTo>
                    <a:pt x="2534192" y="1588119"/>
                  </a:lnTo>
                  <a:lnTo>
                    <a:pt x="2504844" y="1623867"/>
                  </a:lnTo>
                  <a:lnTo>
                    <a:pt x="2471923" y="1658396"/>
                  </a:lnTo>
                  <a:lnTo>
                    <a:pt x="2449480" y="1678830"/>
                  </a:lnTo>
                  <a:lnTo>
                    <a:pt x="2539689" y="1538922"/>
                  </a:lnTo>
                  <a:lnTo>
                    <a:pt x="2565191" y="1494581"/>
                  </a:lnTo>
                  <a:lnTo>
                    <a:pt x="2585108" y="1449722"/>
                  </a:lnTo>
                  <a:lnTo>
                    <a:pt x="2599721" y="1404517"/>
                  </a:lnTo>
                  <a:lnTo>
                    <a:pt x="2609307" y="1359135"/>
                  </a:lnTo>
                  <a:lnTo>
                    <a:pt x="2614146" y="1313748"/>
                  </a:lnTo>
                  <a:lnTo>
                    <a:pt x="2614516" y="1268526"/>
                  </a:lnTo>
                  <a:lnTo>
                    <a:pt x="2610697" y="1223642"/>
                  </a:lnTo>
                  <a:lnTo>
                    <a:pt x="2602966" y="1179265"/>
                  </a:lnTo>
                  <a:lnTo>
                    <a:pt x="2591604" y="1135567"/>
                  </a:lnTo>
                  <a:lnTo>
                    <a:pt x="2576888" y="1092719"/>
                  </a:lnTo>
                  <a:lnTo>
                    <a:pt x="2559098" y="1050891"/>
                  </a:lnTo>
                  <a:lnTo>
                    <a:pt x="2538512" y="1010254"/>
                  </a:lnTo>
                  <a:lnTo>
                    <a:pt x="2515409" y="970981"/>
                  </a:lnTo>
                  <a:lnTo>
                    <a:pt x="2490069" y="933240"/>
                  </a:lnTo>
                  <a:lnTo>
                    <a:pt x="2462769" y="897204"/>
                  </a:lnTo>
                  <a:lnTo>
                    <a:pt x="2432923" y="858621"/>
                  </a:lnTo>
                  <a:lnTo>
                    <a:pt x="2404282" y="818873"/>
                  </a:lnTo>
                  <a:lnTo>
                    <a:pt x="2376770" y="778050"/>
                  </a:lnTo>
                  <a:lnTo>
                    <a:pt x="2350313" y="736244"/>
                  </a:lnTo>
                  <a:lnTo>
                    <a:pt x="2324836" y="693545"/>
                  </a:lnTo>
                  <a:lnTo>
                    <a:pt x="2300264" y="650045"/>
                  </a:lnTo>
                  <a:lnTo>
                    <a:pt x="2276522" y="605834"/>
                  </a:lnTo>
                  <a:lnTo>
                    <a:pt x="2253536" y="561003"/>
                  </a:lnTo>
                  <a:lnTo>
                    <a:pt x="2231230" y="515642"/>
                  </a:lnTo>
                  <a:lnTo>
                    <a:pt x="2209531" y="469844"/>
                  </a:lnTo>
                  <a:lnTo>
                    <a:pt x="2188363" y="423698"/>
                  </a:lnTo>
                  <a:lnTo>
                    <a:pt x="2167651" y="377297"/>
                  </a:lnTo>
                  <a:lnTo>
                    <a:pt x="2147321" y="330729"/>
                  </a:lnTo>
                  <a:lnTo>
                    <a:pt x="2127298" y="284087"/>
                  </a:lnTo>
                  <a:lnTo>
                    <a:pt x="2047861" y="96421"/>
                  </a:lnTo>
                  <a:lnTo>
                    <a:pt x="2027498" y="49026"/>
                  </a:lnTo>
                  <a:lnTo>
                    <a:pt x="2006824" y="1757"/>
                  </a:lnTo>
                  <a:lnTo>
                    <a:pt x="2006037" y="0"/>
                  </a:lnTo>
                  <a:close/>
                </a:path>
                <a:path w="2640330" h="2317115">
                  <a:moveTo>
                    <a:pt x="0" y="2292400"/>
                  </a:moveTo>
                  <a:lnTo>
                    <a:pt x="77269" y="2269182"/>
                  </a:lnTo>
                  <a:lnTo>
                    <a:pt x="124272" y="2252342"/>
                  </a:lnTo>
                  <a:lnTo>
                    <a:pt x="171166" y="2233908"/>
                  </a:lnTo>
                  <a:lnTo>
                    <a:pt x="218035" y="2214117"/>
                  </a:lnTo>
                  <a:lnTo>
                    <a:pt x="264958" y="2193203"/>
                  </a:lnTo>
                  <a:lnTo>
                    <a:pt x="312017" y="2171402"/>
                  </a:lnTo>
                  <a:lnTo>
                    <a:pt x="496270" y="2083342"/>
                  </a:lnTo>
                  <a:lnTo>
                    <a:pt x="541479" y="2062338"/>
                  </a:lnTo>
                  <a:lnTo>
                    <a:pt x="587030" y="2041900"/>
                  </a:lnTo>
                  <a:lnTo>
                    <a:pt x="632926" y="2022271"/>
                  </a:lnTo>
                  <a:lnTo>
                    <a:pt x="679168" y="2003694"/>
                  </a:lnTo>
                  <a:lnTo>
                    <a:pt x="725760" y="1986411"/>
                  </a:lnTo>
                  <a:lnTo>
                    <a:pt x="772704" y="1970667"/>
                  </a:lnTo>
                  <a:lnTo>
                    <a:pt x="820002" y="1956704"/>
                  </a:lnTo>
                  <a:lnTo>
                    <a:pt x="867591" y="1944705"/>
                  </a:lnTo>
                  <a:lnTo>
                    <a:pt x="915536" y="1934563"/>
                  </a:lnTo>
                  <a:lnTo>
                    <a:pt x="963787" y="1926125"/>
                  </a:lnTo>
                  <a:lnTo>
                    <a:pt x="1012292" y="1919235"/>
                  </a:lnTo>
                  <a:lnTo>
                    <a:pt x="1061001" y="1913738"/>
                  </a:lnTo>
                  <a:lnTo>
                    <a:pt x="1109863" y="1909480"/>
                  </a:lnTo>
                  <a:lnTo>
                    <a:pt x="1158828" y="1906305"/>
                  </a:lnTo>
                  <a:lnTo>
                    <a:pt x="1207843" y="1904059"/>
                  </a:lnTo>
                  <a:lnTo>
                    <a:pt x="1256859" y="1902587"/>
                  </a:lnTo>
                  <a:lnTo>
                    <a:pt x="1305825" y="1901734"/>
                  </a:lnTo>
                  <a:lnTo>
                    <a:pt x="1354690" y="1901345"/>
                  </a:lnTo>
                  <a:lnTo>
                    <a:pt x="1403403" y="1901265"/>
                  </a:lnTo>
                  <a:lnTo>
                    <a:pt x="1500455" y="1901410"/>
                  </a:lnTo>
                  <a:lnTo>
                    <a:pt x="1549467" y="1901328"/>
                  </a:lnTo>
                  <a:lnTo>
                    <a:pt x="1598610" y="1900941"/>
                  </a:lnTo>
                  <a:lnTo>
                    <a:pt x="1647543" y="1900097"/>
                  </a:lnTo>
                  <a:lnTo>
                    <a:pt x="1687911" y="1898898"/>
                  </a:lnTo>
                  <a:lnTo>
                    <a:pt x="1730109" y="1897032"/>
                  </a:lnTo>
                  <a:lnTo>
                    <a:pt x="1773898" y="1894327"/>
                  </a:lnTo>
                  <a:lnTo>
                    <a:pt x="1819038" y="1890615"/>
                  </a:lnTo>
                  <a:lnTo>
                    <a:pt x="1865289" y="1885724"/>
                  </a:lnTo>
                  <a:lnTo>
                    <a:pt x="1912412" y="1879485"/>
                  </a:lnTo>
                  <a:lnTo>
                    <a:pt x="1960168" y="1871727"/>
                  </a:lnTo>
                  <a:lnTo>
                    <a:pt x="2008316" y="1862281"/>
                  </a:lnTo>
                  <a:lnTo>
                    <a:pt x="2056617" y="1850977"/>
                  </a:lnTo>
                  <a:lnTo>
                    <a:pt x="2104832" y="1837644"/>
                  </a:lnTo>
                  <a:lnTo>
                    <a:pt x="2152721" y="1822111"/>
                  </a:lnTo>
                  <a:lnTo>
                    <a:pt x="2200045" y="1804210"/>
                  </a:lnTo>
                  <a:lnTo>
                    <a:pt x="2246563" y="1783770"/>
                  </a:lnTo>
                  <a:lnTo>
                    <a:pt x="2292037" y="1760620"/>
                  </a:lnTo>
                  <a:lnTo>
                    <a:pt x="2336226" y="1734591"/>
                  </a:lnTo>
                  <a:lnTo>
                    <a:pt x="2378891" y="1705513"/>
                  </a:lnTo>
                  <a:lnTo>
                    <a:pt x="2419793" y="1673215"/>
                  </a:lnTo>
                  <a:lnTo>
                    <a:pt x="2455698" y="1640571"/>
                  </a:lnTo>
                  <a:lnTo>
                    <a:pt x="2487557" y="1607254"/>
                  </a:lnTo>
                  <a:lnTo>
                    <a:pt x="2515508" y="1573345"/>
                  </a:lnTo>
                  <a:lnTo>
                    <a:pt x="2539689" y="1538922"/>
                  </a:lnTo>
                  <a:lnTo>
                    <a:pt x="2449480" y="1678830"/>
                  </a:lnTo>
                  <a:lnTo>
                    <a:pt x="2393506" y="1724754"/>
                  </a:lnTo>
                  <a:lnTo>
                    <a:pt x="2349820" y="1754587"/>
                  </a:lnTo>
                  <a:lnTo>
                    <a:pt x="2304620" y="1781289"/>
                  </a:lnTo>
                  <a:lnTo>
                    <a:pt x="2258146" y="1805036"/>
                  </a:lnTo>
                  <a:lnTo>
                    <a:pt x="2210641" y="1826003"/>
                  </a:lnTo>
                  <a:lnTo>
                    <a:pt x="2162346" y="1844363"/>
                  </a:lnTo>
                  <a:lnTo>
                    <a:pt x="2113502" y="1860292"/>
                  </a:lnTo>
                  <a:lnTo>
                    <a:pt x="2064352" y="1873964"/>
                  </a:lnTo>
                  <a:lnTo>
                    <a:pt x="2015137" y="1885554"/>
                  </a:lnTo>
                  <a:lnTo>
                    <a:pt x="1966098" y="1895237"/>
                  </a:lnTo>
                  <a:lnTo>
                    <a:pt x="1917477" y="1903186"/>
                  </a:lnTo>
                  <a:lnTo>
                    <a:pt x="1869516" y="1909578"/>
                  </a:lnTo>
                  <a:lnTo>
                    <a:pt x="1822456" y="1914585"/>
                  </a:lnTo>
                  <a:lnTo>
                    <a:pt x="1776539" y="1918384"/>
                  </a:lnTo>
                  <a:lnTo>
                    <a:pt x="1732006" y="1921148"/>
                  </a:lnTo>
                  <a:lnTo>
                    <a:pt x="1689098" y="1923053"/>
                  </a:lnTo>
                  <a:lnTo>
                    <a:pt x="1648058" y="1924272"/>
                  </a:lnTo>
                  <a:lnTo>
                    <a:pt x="1598926" y="1925119"/>
                  </a:lnTo>
                  <a:lnTo>
                    <a:pt x="1549620" y="1925505"/>
                  </a:lnTo>
                  <a:lnTo>
                    <a:pt x="1500474" y="1925585"/>
                  </a:lnTo>
                  <a:lnTo>
                    <a:pt x="1399666" y="1925442"/>
                  </a:lnTo>
                  <a:lnTo>
                    <a:pt x="1347282" y="1925564"/>
                  </a:lnTo>
                  <a:lnTo>
                    <a:pt x="1294742" y="1926072"/>
                  </a:lnTo>
                  <a:lnTo>
                    <a:pt x="1242115" y="1927162"/>
                  </a:lnTo>
                  <a:lnTo>
                    <a:pt x="1189472" y="1929025"/>
                  </a:lnTo>
                  <a:lnTo>
                    <a:pt x="1136881" y="1931857"/>
                  </a:lnTo>
                  <a:lnTo>
                    <a:pt x="1084411" y="1935851"/>
                  </a:lnTo>
                  <a:lnTo>
                    <a:pt x="1032133" y="1941201"/>
                  </a:lnTo>
                  <a:lnTo>
                    <a:pt x="980115" y="1948099"/>
                  </a:lnTo>
                  <a:lnTo>
                    <a:pt x="928427" y="1956741"/>
                  </a:lnTo>
                  <a:lnTo>
                    <a:pt x="877139" y="1967320"/>
                  </a:lnTo>
                  <a:lnTo>
                    <a:pt x="826318" y="1980029"/>
                  </a:lnTo>
                  <a:lnTo>
                    <a:pt x="779694" y="1993805"/>
                  </a:lnTo>
                  <a:lnTo>
                    <a:pt x="733349" y="2009367"/>
                  </a:lnTo>
                  <a:lnTo>
                    <a:pt x="687290" y="2026472"/>
                  </a:lnTo>
                  <a:lnTo>
                    <a:pt x="641525" y="2044876"/>
                  </a:lnTo>
                  <a:lnTo>
                    <a:pt x="596059" y="2064336"/>
                  </a:lnTo>
                  <a:lnTo>
                    <a:pt x="550900" y="2084608"/>
                  </a:lnTo>
                  <a:lnTo>
                    <a:pt x="506053" y="2105449"/>
                  </a:lnTo>
                  <a:lnTo>
                    <a:pt x="324374" y="2192273"/>
                  </a:lnTo>
                  <a:lnTo>
                    <a:pt x="277503" y="2213963"/>
                  </a:lnTo>
                  <a:lnTo>
                    <a:pt x="230335" y="2234951"/>
                  </a:lnTo>
                  <a:lnTo>
                    <a:pt x="182848" y="2254967"/>
                  </a:lnTo>
                  <a:lnTo>
                    <a:pt x="135018" y="2273741"/>
                  </a:lnTo>
                  <a:lnTo>
                    <a:pt x="86820" y="2291003"/>
                  </a:lnTo>
                  <a:lnTo>
                    <a:pt x="38231" y="2306484"/>
                  </a:lnTo>
                  <a:lnTo>
                    <a:pt x="0" y="2316961"/>
                  </a:lnTo>
                  <a:lnTo>
                    <a:pt x="0" y="2292400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860343"/>
              <a:ext cx="1240790" cy="3244215"/>
            </a:xfrm>
            <a:custGeom>
              <a:avLst/>
              <a:gdLst/>
              <a:ahLst/>
              <a:cxnLst/>
              <a:rect l="l" t="t" r="r" b="b"/>
              <a:pathLst>
                <a:path w="1240790" h="3244215">
                  <a:moveTo>
                    <a:pt x="496391" y="1932437"/>
                  </a:moveTo>
                  <a:lnTo>
                    <a:pt x="370646" y="1932437"/>
                  </a:lnTo>
                  <a:lnTo>
                    <a:pt x="370244" y="1885664"/>
                  </a:lnTo>
                  <a:lnTo>
                    <a:pt x="372644" y="1756287"/>
                  </a:lnTo>
                  <a:lnTo>
                    <a:pt x="383255" y="1560724"/>
                  </a:lnTo>
                  <a:lnTo>
                    <a:pt x="407485" y="1315391"/>
                  </a:lnTo>
                  <a:lnTo>
                    <a:pt x="413915" y="1271811"/>
                  </a:lnTo>
                  <a:lnTo>
                    <a:pt x="422607" y="1225975"/>
                  </a:lnTo>
                  <a:lnTo>
                    <a:pt x="433428" y="1178162"/>
                  </a:lnTo>
                  <a:lnTo>
                    <a:pt x="446244" y="1128652"/>
                  </a:lnTo>
                  <a:lnTo>
                    <a:pt x="460922" y="1077723"/>
                  </a:lnTo>
                  <a:lnTo>
                    <a:pt x="477328" y="1025655"/>
                  </a:lnTo>
                  <a:lnTo>
                    <a:pt x="495329" y="972726"/>
                  </a:lnTo>
                  <a:lnTo>
                    <a:pt x="514791" y="919217"/>
                  </a:lnTo>
                  <a:lnTo>
                    <a:pt x="535581" y="865405"/>
                  </a:lnTo>
                  <a:lnTo>
                    <a:pt x="557565" y="811570"/>
                  </a:lnTo>
                  <a:lnTo>
                    <a:pt x="580610" y="757992"/>
                  </a:lnTo>
                  <a:lnTo>
                    <a:pt x="604583" y="704949"/>
                  </a:lnTo>
                  <a:lnTo>
                    <a:pt x="629350" y="652720"/>
                  </a:lnTo>
                  <a:lnTo>
                    <a:pt x="654777" y="601585"/>
                  </a:lnTo>
                  <a:lnTo>
                    <a:pt x="680732" y="551822"/>
                  </a:lnTo>
                  <a:lnTo>
                    <a:pt x="707080" y="503711"/>
                  </a:lnTo>
                  <a:lnTo>
                    <a:pt x="733689" y="457531"/>
                  </a:lnTo>
                  <a:lnTo>
                    <a:pt x="760424" y="413560"/>
                  </a:lnTo>
                  <a:lnTo>
                    <a:pt x="787153" y="372079"/>
                  </a:lnTo>
                  <a:lnTo>
                    <a:pt x="813742" y="333365"/>
                  </a:lnTo>
                  <a:lnTo>
                    <a:pt x="840056" y="297699"/>
                  </a:lnTo>
                  <a:lnTo>
                    <a:pt x="865964" y="265360"/>
                  </a:lnTo>
                  <a:lnTo>
                    <a:pt x="891332" y="236625"/>
                  </a:lnTo>
                  <a:lnTo>
                    <a:pt x="939911" y="191089"/>
                  </a:lnTo>
                  <a:lnTo>
                    <a:pt x="1067816" y="96152"/>
                  </a:lnTo>
                  <a:lnTo>
                    <a:pt x="1158773" y="37696"/>
                  </a:lnTo>
                  <a:lnTo>
                    <a:pt x="1213108" y="8164"/>
                  </a:lnTo>
                  <a:lnTo>
                    <a:pt x="1231147" y="0"/>
                  </a:lnTo>
                  <a:lnTo>
                    <a:pt x="1234178" y="50790"/>
                  </a:lnTo>
                  <a:lnTo>
                    <a:pt x="1239228" y="169722"/>
                  </a:lnTo>
                  <a:lnTo>
                    <a:pt x="1240238" y="306633"/>
                  </a:lnTo>
                  <a:lnTo>
                    <a:pt x="1231147" y="411363"/>
                  </a:lnTo>
                  <a:lnTo>
                    <a:pt x="1213281" y="480033"/>
                  </a:lnTo>
                  <a:lnTo>
                    <a:pt x="1199978" y="527168"/>
                  </a:lnTo>
                  <a:lnTo>
                    <a:pt x="1184603" y="580397"/>
                  </a:lnTo>
                  <a:lnTo>
                    <a:pt x="1167790" y="637892"/>
                  </a:lnTo>
                  <a:lnTo>
                    <a:pt x="1132378" y="758364"/>
                  </a:lnTo>
                  <a:lnTo>
                    <a:pt x="1115044" y="817683"/>
                  </a:lnTo>
                  <a:lnTo>
                    <a:pt x="1098801" y="873952"/>
                  </a:lnTo>
                  <a:lnTo>
                    <a:pt x="1084281" y="925343"/>
                  </a:lnTo>
                  <a:lnTo>
                    <a:pt x="1072116" y="970026"/>
                  </a:lnTo>
                  <a:lnTo>
                    <a:pt x="1055522" y="1038963"/>
                  </a:lnTo>
                  <a:lnTo>
                    <a:pt x="1046909" y="1078627"/>
                  </a:lnTo>
                  <a:lnTo>
                    <a:pt x="1036866" y="1123704"/>
                  </a:lnTo>
                  <a:lnTo>
                    <a:pt x="1025161" y="1172730"/>
                  </a:lnTo>
                  <a:lnTo>
                    <a:pt x="1011559" y="1224242"/>
                  </a:lnTo>
                  <a:lnTo>
                    <a:pt x="995827" y="1276777"/>
                  </a:lnTo>
                  <a:lnTo>
                    <a:pt x="977732" y="1328871"/>
                  </a:lnTo>
                  <a:lnTo>
                    <a:pt x="957040" y="1379062"/>
                  </a:lnTo>
                  <a:lnTo>
                    <a:pt x="933518" y="1425887"/>
                  </a:lnTo>
                  <a:lnTo>
                    <a:pt x="906932" y="1467882"/>
                  </a:lnTo>
                  <a:lnTo>
                    <a:pt x="877049" y="1503584"/>
                  </a:lnTo>
                  <a:lnTo>
                    <a:pt x="843635" y="1531530"/>
                  </a:lnTo>
                  <a:lnTo>
                    <a:pt x="806457" y="1550258"/>
                  </a:lnTo>
                  <a:lnTo>
                    <a:pt x="685384" y="1605033"/>
                  </a:lnTo>
                  <a:lnTo>
                    <a:pt x="584381" y="1667951"/>
                  </a:lnTo>
                  <a:lnTo>
                    <a:pt x="515178" y="1719795"/>
                  </a:lnTo>
                  <a:lnTo>
                    <a:pt x="489503" y="1741347"/>
                  </a:lnTo>
                  <a:lnTo>
                    <a:pt x="496391" y="1932437"/>
                  </a:lnTo>
                  <a:close/>
                </a:path>
                <a:path w="1240790" h="3244215">
                  <a:moveTo>
                    <a:pt x="0" y="1842579"/>
                  </a:moveTo>
                  <a:lnTo>
                    <a:pt x="0" y="1357491"/>
                  </a:lnTo>
                  <a:lnTo>
                    <a:pt x="22414" y="1383488"/>
                  </a:lnTo>
                  <a:lnTo>
                    <a:pt x="62633" y="1433579"/>
                  </a:lnTo>
                  <a:lnTo>
                    <a:pt x="100327" y="1481682"/>
                  </a:lnTo>
                  <a:lnTo>
                    <a:pt x="135382" y="1527766"/>
                  </a:lnTo>
                  <a:lnTo>
                    <a:pt x="167684" y="1571799"/>
                  </a:lnTo>
                  <a:lnTo>
                    <a:pt x="197119" y="1613746"/>
                  </a:lnTo>
                  <a:lnTo>
                    <a:pt x="223572" y="1653576"/>
                  </a:lnTo>
                  <a:lnTo>
                    <a:pt x="246931" y="1691257"/>
                  </a:lnTo>
                  <a:lnTo>
                    <a:pt x="267080" y="1726755"/>
                  </a:lnTo>
                  <a:lnTo>
                    <a:pt x="304375" y="1797588"/>
                  </a:lnTo>
                  <a:lnTo>
                    <a:pt x="322144" y="1833070"/>
                  </a:lnTo>
                  <a:lnTo>
                    <a:pt x="223290" y="1833070"/>
                  </a:lnTo>
                  <a:lnTo>
                    <a:pt x="142868" y="1837978"/>
                  </a:lnTo>
                  <a:lnTo>
                    <a:pt x="0" y="1842579"/>
                  </a:lnTo>
                  <a:close/>
                </a:path>
                <a:path w="1240790" h="3244215">
                  <a:moveTo>
                    <a:pt x="586230" y="3243755"/>
                  </a:moveTo>
                  <a:lnTo>
                    <a:pt x="475642" y="3243755"/>
                  </a:lnTo>
                  <a:lnTo>
                    <a:pt x="471171" y="3094436"/>
                  </a:lnTo>
                  <a:lnTo>
                    <a:pt x="468271" y="2974093"/>
                  </a:lnTo>
                  <a:lnTo>
                    <a:pt x="467261" y="2925408"/>
                  </a:lnTo>
                  <a:lnTo>
                    <a:pt x="321991" y="2862870"/>
                  </a:lnTo>
                  <a:lnTo>
                    <a:pt x="255827" y="2818795"/>
                  </a:lnTo>
                  <a:lnTo>
                    <a:pt x="222812" y="2786037"/>
                  </a:lnTo>
                  <a:lnTo>
                    <a:pt x="193894" y="2748514"/>
                  </a:lnTo>
                  <a:lnTo>
                    <a:pt x="172114" y="2708013"/>
                  </a:lnTo>
                  <a:lnTo>
                    <a:pt x="160510" y="2666320"/>
                  </a:lnTo>
                  <a:lnTo>
                    <a:pt x="162124" y="2625224"/>
                  </a:lnTo>
                  <a:lnTo>
                    <a:pt x="173468" y="2582642"/>
                  </a:lnTo>
                  <a:lnTo>
                    <a:pt x="189469" y="2537362"/>
                  </a:lnTo>
                  <a:lnTo>
                    <a:pt x="210783" y="2492471"/>
                  </a:lnTo>
                  <a:lnTo>
                    <a:pt x="238067" y="2451056"/>
                  </a:lnTo>
                  <a:lnTo>
                    <a:pt x="271978" y="2416205"/>
                  </a:lnTo>
                  <a:lnTo>
                    <a:pt x="313172" y="2391005"/>
                  </a:lnTo>
                  <a:lnTo>
                    <a:pt x="362305" y="2378544"/>
                  </a:lnTo>
                  <a:lnTo>
                    <a:pt x="440153" y="2366731"/>
                  </a:lnTo>
                  <a:lnTo>
                    <a:pt x="423124" y="2319089"/>
                  </a:lnTo>
                  <a:lnTo>
                    <a:pt x="383157" y="2209691"/>
                  </a:lnTo>
                  <a:lnTo>
                    <a:pt x="336935" y="2088826"/>
                  </a:lnTo>
                  <a:lnTo>
                    <a:pt x="301138" y="2006788"/>
                  </a:lnTo>
                  <a:lnTo>
                    <a:pt x="274899" y="1953848"/>
                  </a:lnTo>
                  <a:lnTo>
                    <a:pt x="249703" y="1896999"/>
                  </a:lnTo>
                  <a:lnTo>
                    <a:pt x="230762" y="1851615"/>
                  </a:lnTo>
                  <a:lnTo>
                    <a:pt x="223290" y="1833070"/>
                  </a:lnTo>
                  <a:lnTo>
                    <a:pt x="322144" y="1833070"/>
                  </a:lnTo>
                  <a:lnTo>
                    <a:pt x="337630" y="1863992"/>
                  </a:lnTo>
                  <a:lnTo>
                    <a:pt x="361501" y="1913198"/>
                  </a:lnTo>
                  <a:lnTo>
                    <a:pt x="370646" y="1932437"/>
                  </a:lnTo>
                  <a:lnTo>
                    <a:pt x="496391" y="1932437"/>
                  </a:lnTo>
                  <a:lnTo>
                    <a:pt x="511746" y="2358393"/>
                  </a:lnTo>
                  <a:lnTo>
                    <a:pt x="1101893" y="2358393"/>
                  </a:lnTo>
                  <a:lnTo>
                    <a:pt x="1116727" y="2383254"/>
                  </a:lnTo>
                  <a:lnTo>
                    <a:pt x="1146468" y="2456807"/>
                  </a:lnTo>
                  <a:lnTo>
                    <a:pt x="1157738" y="2500736"/>
                  </a:lnTo>
                  <a:lnTo>
                    <a:pt x="1166248" y="2549714"/>
                  </a:lnTo>
                  <a:lnTo>
                    <a:pt x="1171730" y="2603956"/>
                  </a:lnTo>
                  <a:lnTo>
                    <a:pt x="1173912" y="2663673"/>
                  </a:lnTo>
                  <a:lnTo>
                    <a:pt x="1172526" y="2729078"/>
                  </a:lnTo>
                  <a:lnTo>
                    <a:pt x="1167303" y="2800383"/>
                  </a:lnTo>
                  <a:lnTo>
                    <a:pt x="1157972" y="2877800"/>
                  </a:lnTo>
                  <a:lnTo>
                    <a:pt x="1144263" y="2961541"/>
                  </a:lnTo>
                  <a:lnTo>
                    <a:pt x="540939" y="2961541"/>
                  </a:lnTo>
                  <a:lnTo>
                    <a:pt x="586230" y="3243755"/>
                  </a:lnTo>
                  <a:close/>
                </a:path>
                <a:path w="1240790" h="3244215">
                  <a:moveTo>
                    <a:pt x="1101893" y="2358393"/>
                  </a:moveTo>
                  <a:lnTo>
                    <a:pt x="511746" y="2358393"/>
                  </a:lnTo>
                  <a:lnTo>
                    <a:pt x="525756" y="2356167"/>
                  </a:lnTo>
                  <a:lnTo>
                    <a:pt x="560748" y="2349447"/>
                  </a:lnTo>
                  <a:lnTo>
                    <a:pt x="606167" y="2338166"/>
                  </a:lnTo>
                  <a:lnTo>
                    <a:pt x="651456" y="2322260"/>
                  </a:lnTo>
                  <a:lnTo>
                    <a:pt x="705893" y="2296681"/>
                  </a:lnTo>
                  <a:lnTo>
                    <a:pt x="749616" y="2274442"/>
                  </a:lnTo>
                  <a:lnTo>
                    <a:pt x="788820" y="2257029"/>
                  </a:lnTo>
                  <a:lnTo>
                    <a:pt x="829704" y="2245927"/>
                  </a:lnTo>
                  <a:lnTo>
                    <a:pt x="878465" y="2242623"/>
                  </a:lnTo>
                  <a:lnTo>
                    <a:pt x="941302" y="2248603"/>
                  </a:lnTo>
                  <a:lnTo>
                    <a:pt x="989314" y="2261729"/>
                  </a:lnTo>
                  <a:lnTo>
                    <a:pt x="1035994" y="2287413"/>
                  </a:lnTo>
                  <a:lnTo>
                    <a:pt x="1079184" y="2327355"/>
                  </a:lnTo>
                  <a:lnTo>
                    <a:pt x="1098796" y="2353204"/>
                  </a:lnTo>
                  <a:lnTo>
                    <a:pt x="1101893" y="2358393"/>
                  </a:lnTo>
                  <a:close/>
                </a:path>
                <a:path w="1240790" h="3244215">
                  <a:moveTo>
                    <a:pt x="812029" y="3011084"/>
                  </a:moveTo>
                  <a:lnTo>
                    <a:pt x="540939" y="2961541"/>
                  </a:lnTo>
                  <a:lnTo>
                    <a:pt x="1144263" y="2961541"/>
                  </a:lnTo>
                  <a:lnTo>
                    <a:pt x="1108934" y="2978055"/>
                  </a:lnTo>
                  <a:lnTo>
                    <a:pt x="999775" y="3005579"/>
                  </a:lnTo>
                  <a:lnTo>
                    <a:pt x="812029" y="3011084"/>
                  </a:lnTo>
                  <a:close/>
                </a:path>
              </a:pathLst>
            </a:custGeom>
            <a:solidFill>
              <a:srgbClr val="C38161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480991" y="15398160"/>
              <a:ext cx="1731010" cy="2924175"/>
            </a:xfrm>
            <a:custGeom>
              <a:avLst/>
              <a:gdLst/>
              <a:ahLst/>
              <a:cxnLst/>
              <a:rect l="l" t="t" r="r" b="b"/>
              <a:pathLst>
                <a:path w="1731009" h="2924175">
                  <a:moveTo>
                    <a:pt x="1730681" y="2875422"/>
                  </a:moveTo>
                  <a:lnTo>
                    <a:pt x="1687854" y="2889312"/>
                  </a:lnTo>
                  <a:lnTo>
                    <a:pt x="1638319" y="2902093"/>
                  </a:lnTo>
                  <a:lnTo>
                    <a:pt x="1587063" y="2912026"/>
                  </a:lnTo>
                  <a:lnTo>
                    <a:pt x="1534050" y="2918999"/>
                  </a:lnTo>
                  <a:lnTo>
                    <a:pt x="1479249" y="2922898"/>
                  </a:lnTo>
                  <a:lnTo>
                    <a:pt x="1422625" y="2923613"/>
                  </a:lnTo>
                  <a:lnTo>
                    <a:pt x="1372984" y="2920830"/>
                  </a:lnTo>
                  <a:lnTo>
                    <a:pt x="1323847" y="2914334"/>
                  </a:lnTo>
                  <a:lnTo>
                    <a:pt x="1275226" y="2904522"/>
                  </a:lnTo>
                  <a:lnTo>
                    <a:pt x="1227134" y="2891792"/>
                  </a:lnTo>
                  <a:lnTo>
                    <a:pt x="1179583" y="2876540"/>
                  </a:lnTo>
                  <a:lnTo>
                    <a:pt x="1132585" y="2859163"/>
                  </a:lnTo>
                  <a:lnTo>
                    <a:pt x="1086155" y="2840059"/>
                  </a:lnTo>
                  <a:lnTo>
                    <a:pt x="1040303" y="2819623"/>
                  </a:lnTo>
                  <a:lnTo>
                    <a:pt x="995042" y="2798254"/>
                  </a:lnTo>
                  <a:lnTo>
                    <a:pt x="955741" y="2779250"/>
                  </a:lnTo>
                  <a:lnTo>
                    <a:pt x="915148" y="2759486"/>
                  </a:lnTo>
                  <a:lnTo>
                    <a:pt x="873455" y="2738948"/>
                  </a:lnTo>
                  <a:lnTo>
                    <a:pt x="830851" y="2717625"/>
                  </a:lnTo>
                  <a:lnTo>
                    <a:pt x="787527" y="2695501"/>
                  </a:lnTo>
                  <a:lnTo>
                    <a:pt x="743676" y="2672565"/>
                  </a:lnTo>
                  <a:lnTo>
                    <a:pt x="699487" y="2648803"/>
                  </a:lnTo>
                  <a:lnTo>
                    <a:pt x="655151" y="2624202"/>
                  </a:lnTo>
                  <a:lnTo>
                    <a:pt x="610860" y="2598748"/>
                  </a:lnTo>
                  <a:lnTo>
                    <a:pt x="566804" y="2572428"/>
                  </a:lnTo>
                  <a:lnTo>
                    <a:pt x="523174" y="2545230"/>
                  </a:lnTo>
                  <a:lnTo>
                    <a:pt x="480161" y="2517140"/>
                  </a:lnTo>
                  <a:lnTo>
                    <a:pt x="437956" y="2488144"/>
                  </a:lnTo>
                  <a:lnTo>
                    <a:pt x="396749" y="2458230"/>
                  </a:lnTo>
                  <a:lnTo>
                    <a:pt x="356732" y="2427384"/>
                  </a:lnTo>
                  <a:lnTo>
                    <a:pt x="318096" y="2395594"/>
                  </a:lnTo>
                  <a:lnTo>
                    <a:pt x="281031" y="2362845"/>
                  </a:lnTo>
                  <a:lnTo>
                    <a:pt x="245729" y="2329125"/>
                  </a:lnTo>
                  <a:lnTo>
                    <a:pt x="212380" y="2294421"/>
                  </a:lnTo>
                  <a:lnTo>
                    <a:pt x="181175" y="2258719"/>
                  </a:lnTo>
                  <a:lnTo>
                    <a:pt x="152304" y="2222006"/>
                  </a:lnTo>
                  <a:lnTo>
                    <a:pt x="125960" y="2184269"/>
                  </a:lnTo>
                  <a:lnTo>
                    <a:pt x="102332" y="2145495"/>
                  </a:lnTo>
                  <a:lnTo>
                    <a:pt x="81613" y="2105670"/>
                  </a:lnTo>
                  <a:lnTo>
                    <a:pt x="60988" y="2057164"/>
                  </a:lnTo>
                  <a:lnTo>
                    <a:pt x="44300" y="2007371"/>
                  </a:lnTo>
                  <a:lnTo>
                    <a:pt x="31113" y="1956499"/>
                  </a:lnTo>
                  <a:lnTo>
                    <a:pt x="20989" y="1904752"/>
                  </a:lnTo>
                  <a:lnTo>
                    <a:pt x="13494" y="1852335"/>
                  </a:lnTo>
                  <a:lnTo>
                    <a:pt x="8189" y="1799455"/>
                  </a:lnTo>
                  <a:lnTo>
                    <a:pt x="4640" y="1746316"/>
                  </a:lnTo>
                  <a:lnTo>
                    <a:pt x="2410" y="1693123"/>
                  </a:lnTo>
                  <a:lnTo>
                    <a:pt x="1061" y="1640083"/>
                  </a:lnTo>
                  <a:lnTo>
                    <a:pt x="311" y="1592243"/>
                  </a:lnTo>
                  <a:lnTo>
                    <a:pt x="0" y="1544214"/>
                  </a:lnTo>
                  <a:lnTo>
                    <a:pt x="189" y="1496047"/>
                  </a:lnTo>
                  <a:lnTo>
                    <a:pt x="939" y="1447798"/>
                  </a:lnTo>
                  <a:lnTo>
                    <a:pt x="2314" y="1399519"/>
                  </a:lnTo>
                  <a:lnTo>
                    <a:pt x="4373" y="1351264"/>
                  </a:lnTo>
                  <a:lnTo>
                    <a:pt x="7178" y="1303086"/>
                  </a:lnTo>
                  <a:lnTo>
                    <a:pt x="10791" y="1255040"/>
                  </a:lnTo>
                  <a:lnTo>
                    <a:pt x="15274" y="1207177"/>
                  </a:lnTo>
                  <a:lnTo>
                    <a:pt x="20686" y="1159553"/>
                  </a:lnTo>
                  <a:lnTo>
                    <a:pt x="27091" y="1112221"/>
                  </a:lnTo>
                  <a:lnTo>
                    <a:pt x="34550" y="1065233"/>
                  </a:lnTo>
                  <a:lnTo>
                    <a:pt x="43124" y="1018644"/>
                  </a:lnTo>
                  <a:lnTo>
                    <a:pt x="52874" y="972507"/>
                  </a:lnTo>
                  <a:lnTo>
                    <a:pt x="63862" y="926876"/>
                  </a:lnTo>
                  <a:lnTo>
                    <a:pt x="76149" y="881803"/>
                  </a:lnTo>
                  <a:lnTo>
                    <a:pt x="89797" y="837343"/>
                  </a:lnTo>
                  <a:lnTo>
                    <a:pt x="104868" y="793549"/>
                  </a:lnTo>
                  <a:lnTo>
                    <a:pt x="121422" y="750475"/>
                  </a:lnTo>
                  <a:lnTo>
                    <a:pt x="139521" y="708173"/>
                  </a:lnTo>
                  <a:lnTo>
                    <a:pt x="159227" y="666699"/>
                  </a:lnTo>
                  <a:lnTo>
                    <a:pt x="180601" y="626104"/>
                  </a:lnTo>
                  <a:lnTo>
                    <a:pt x="203705" y="586443"/>
                  </a:lnTo>
                  <a:lnTo>
                    <a:pt x="228600" y="547769"/>
                  </a:lnTo>
                  <a:lnTo>
                    <a:pt x="255347" y="510135"/>
                  </a:lnTo>
                  <a:lnTo>
                    <a:pt x="284009" y="473596"/>
                  </a:lnTo>
                  <a:lnTo>
                    <a:pt x="314645" y="438204"/>
                  </a:lnTo>
                  <a:lnTo>
                    <a:pt x="347319" y="404013"/>
                  </a:lnTo>
                  <a:lnTo>
                    <a:pt x="382091" y="371077"/>
                  </a:lnTo>
                  <a:lnTo>
                    <a:pt x="419022" y="339449"/>
                  </a:lnTo>
                  <a:lnTo>
                    <a:pt x="458175" y="309183"/>
                  </a:lnTo>
                  <a:lnTo>
                    <a:pt x="499610" y="280332"/>
                  </a:lnTo>
                  <a:lnTo>
                    <a:pt x="543390" y="252949"/>
                  </a:lnTo>
                  <a:lnTo>
                    <a:pt x="587933" y="227758"/>
                  </a:lnTo>
                  <a:lnTo>
                    <a:pt x="633314" y="204374"/>
                  </a:lnTo>
                  <a:lnTo>
                    <a:pt x="679475" y="182718"/>
                  </a:lnTo>
                  <a:lnTo>
                    <a:pt x="726359" y="162712"/>
                  </a:lnTo>
                  <a:lnTo>
                    <a:pt x="773908" y="144280"/>
                  </a:lnTo>
                  <a:lnTo>
                    <a:pt x="822064" y="127342"/>
                  </a:lnTo>
                  <a:lnTo>
                    <a:pt x="870770" y="111821"/>
                  </a:lnTo>
                  <a:lnTo>
                    <a:pt x="919967" y="97640"/>
                  </a:lnTo>
                  <a:lnTo>
                    <a:pt x="969599" y="84719"/>
                  </a:lnTo>
                  <a:lnTo>
                    <a:pt x="1019607" y="72983"/>
                  </a:lnTo>
                  <a:lnTo>
                    <a:pt x="1069934" y="62352"/>
                  </a:lnTo>
                  <a:lnTo>
                    <a:pt x="1120522" y="52749"/>
                  </a:lnTo>
                  <a:lnTo>
                    <a:pt x="1171313" y="44097"/>
                  </a:lnTo>
                  <a:lnTo>
                    <a:pt x="1222249" y="36316"/>
                  </a:lnTo>
                  <a:lnTo>
                    <a:pt x="1273273" y="29330"/>
                  </a:lnTo>
                  <a:lnTo>
                    <a:pt x="1324327" y="23060"/>
                  </a:lnTo>
                  <a:lnTo>
                    <a:pt x="1375354" y="17430"/>
                  </a:lnTo>
                  <a:lnTo>
                    <a:pt x="1421681" y="12853"/>
                  </a:lnTo>
                  <a:lnTo>
                    <a:pt x="1468747" y="8809"/>
                  </a:lnTo>
                  <a:lnTo>
                    <a:pt x="1516443" y="5400"/>
                  </a:lnTo>
                  <a:lnTo>
                    <a:pt x="1564659" y="2728"/>
                  </a:lnTo>
                  <a:lnTo>
                    <a:pt x="1613285" y="893"/>
                  </a:lnTo>
                  <a:lnTo>
                    <a:pt x="1662214" y="0"/>
                  </a:lnTo>
                  <a:lnTo>
                    <a:pt x="1711334" y="148"/>
                  </a:lnTo>
                  <a:lnTo>
                    <a:pt x="1730681" y="656"/>
                  </a:lnTo>
                  <a:lnTo>
                    <a:pt x="1730681" y="2875422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470760" y="15522258"/>
              <a:ext cx="2724785" cy="2966085"/>
            </a:xfrm>
            <a:custGeom>
              <a:avLst/>
              <a:gdLst/>
              <a:ahLst/>
              <a:cxnLst/>
              <a:rect l="l" t="t" r="r" b="b"/>
              <a:pathLst>
                <a:path w="2724784" h="2966084">
                  <a:moveTo>
                    <a:pt x="2205329" y="2535867"/>
                  </a:moveTo>
                  <a:lnTo>
                    <a:pt x="2226285" y="2494895"/>
                  </a:lnTo>
                  <a:lnTo>
                    <a:pt x="2257740" y="2457401"/>
                  </a:lnTo>
                  <a:lnTo>
                    <a:pt x="2304562" y="2362670"/>
                  </a:lnTo>
                  <a:lnTo>
                    <a:pt x="2334472" y="2326257"/>
                  </a:lnTo>
                  <a:lnTo>
                    <a:pt x="2356576" y="2279806"/>
                  </a:lnTo>
                  <a:lnTo>
                    <a:pt x="2399177" y="2188027"/>
                  </a:lnTo>
                  <a:lnTo>
                    <a:pt x="2412383" y="2132301"/>
                  </a:lnTo>
                  <a:lnTo>
                    <a:pt x="2429584" y="2089277"/>
                  </a:lnTo>
                  <a:lnTo>
                    <a:pt x="2462958" y="2003950"/>
                  </a:lnTo>
                  <a:lnTo>
                    <a:pt x="2495033" y="1919532"/>
                  </a:lnTo>
                  <a:lnTo>
                    <a:pt x="2503333" y="1867237"/>
                  </a:lnTo>
                  <a:lnTo>
                    <a:pt x="2533601" y="1784082"/>
                  </a:lnTo>
                  <a:lnTo>
                    <a:pt x="2541144" y="1732316"/>
                  </a:lnTo>
                  <a:lnTo>
                    <a:pt x="2570255" y="1649970"/>
                  </a:lnTo>
                  <a:lnTo>
                    <a:pt x="2577305" y="1598548"/>
                  </a:lnTo>
                  <a:lnTo>
                    <a:pt x="2586645" y="1545525"/>
                  </a:lnTo>
                  <a:lnTo>
                    <a:pt x="2602984" y="1503105"/>
                  </a:lnTo>
                  <a:lnTo>
                    <a:pt x="2611720" y="1450505"/>
                  </a:lnTo>
                  <a:lnTo>
                    <a:pt x="2620086" y="1398163"/>
                  </a:lnTo>
                  <a:lnTo>
                    <a:pt x="2628035" y="1346113"/>
                  </a:lnTo>
                  <a:lnTo>
                    <a:pt x="2642799" y="1304794"/>
                  </a:lnTo>
                  <a:lnTo>
                    <a:pt x="2649777" y="1253423"/>
                  </a:lnTo>
                  <a:lnTo>
                    <a:pt x="2656202" y="1202439"/>
                  </a:lnTo>
                  <a:lnTo>
                    <a:pt x="2662026" y="1151875"/>
                  </a:lnTo>
                  <a:lnTo>
                    <a:pt x="2667204" y="1101762"/>
                  </a:lnTo>
                  <a:lnTo>
                    <a:pt x="2674738" y="1019007"/>
                  </a:lnTo>
                  <a:lnTo>
                    <a:pt x="2670001" y="975829"/>
                  </a:lnTo>
                  <a:lnTo>
                    <a:pt x="2672053" y="943399"/>
                  </a:lnTo>
                  <a:lnTo>
                    <a:pt x="2673638" y="911297"/>
                  </a:lnTo>
                  <a:lnTo>
                    <a:pt x="2674827" y="879471"/>
                  </a:lnTo>
                  <a:lnTo>
                    <a:pt x="2668040" y="837726"/>
                  </a:lnTo>
                  <a:lnTo>
                    <a:pt x="2667854" y="806861"/>
                  </a:lnTo>
                  <a:lnTo>
                    <a:pt x="2667013" y="776455"/>
                  </a:lnTo>
                  <a:lnTo>
                    <a:pt x="2658247" y="736093"/>
                  </a:lnTo>
                  <a:lnTo>
                    <a:pt x="2655804" y="706808"/>
                  </a:lnTo>
                  <a:lnTo>
                    <a:pt x="2645172" y="667751"/>
                  </a:lnTo>
                  <a:lnTo>
                    <a:pt x="2640952" y="639708"/>
                  </a:lnTo>
                  <a:lnTo>
                    <a:pt x="2628571" y="601874"/>
                  </a:lnTo>
                  <a:lnTo>
                    <a:pt x="2622241" y="575306"/>
                  </a:lnTo>
                  <a:lnTo>
                    <a:pt x="2607418" y="539180"/>
                  </a:lnTo>
                  <a:lnTo>
                    <a:pt x="2598671" y="514302"/>
                  </a:lnTo>
                  <a:lnTo>
                    <a:pt x="2569299" y="457356"/>
                  </a:lnTo>
                  <a:lnTo>
                    <a:pt x="2543357" y="413508"/>
                  </a:lnTo>
                  <a:lnTo>
                    <a:pt x="2513730" y="372238"/>
                  </a:lnTo>
                  <a:lnTo>
                    <a:pt x="2480578" y="333432"/>
                  </a:lnTo>
                  <a:lnTo>
                    <a:pt x="2444064" y="296978"/>
                  </a:lnTo>
                  <a:lnTo>
                    <a:pt x="2396585" y="252693"/>
                  </a:lnTo>
                  <a:lnTo>
                    <a:pt x="2353230" y="221022"/>
                  </a:lnTo>
                  <a:lnTo>
                    <a:pt x="2306927" y="191413"/>
                  </a:lnTo>
                  <a:lnTo>
                    <a:pt x="2265156" y="174132"/>
                  </a:lnTo>
                  <a:lnTo>
                    <a:pt x="2213566" y="148219"/>
                  </a:lnTo>
                  <a:lnTo>
                    <a:pt x="2169144" y="132792"/>
                  </a:lnTo>
                  <a:lnTo>
                    <a:pt x="2115775" y="108124"/>
                  </a:lnTo>
                  <a:lnTo>
                    <a:pt x="2068142" y="94942"/>
                  </a:lnTo>
                  <a:lnTo>
                    <a:pt x="2026369" y="93159"/>
                  </a:lnTo>
                  <a:lnTo>
                    <a:pt x="1976026" y="81871"/>
                  </a:lnTo>
                  <a:lnTo>
                    <a:pt x="1924517" y="71400"/>
                  </a:lnTo>
                  <a:lnTo>
                    <a:pt x="1871966" y="61657"/>
                  </a:lnTo>
                  <a:lnTo>
                    <a:pt x="1825777" y="62962"/>
                  </a:lnTo>
                  <a:lnTo>
                    <a:pt x="1771519" y="54413"/>
                  </a:lnTo>
                  <a:lnTo>
                    <a:pt x="1723873" y="56737"/>
                  </a:lnTo>
                  <a:lnTo>
                    <a:pt x="1675687" y="59439"/>
                  </a:lnTo>
                  <a:lnTo>
                    <a:pt x="1616133" y="54593"/>
                  </a:lnTo>
                  <a:lnTo>
                    <a:pt x="1563225" y="60596"/>
                  </a:lnTo>
                  <a:lnTo>
                    <a:pt x="1502498" y="56571"/>
                  </a:lnTo>
                  <a:lnTo>
                    <a:pt x="1394335" y="70220"/>
                  </a:lnTo>
                  <a:lnTo>
                    <a:pt x="1298353" y="75350"/>
                  </a:lnTo>
                  <a:lnTo>
                    <a:pt x="1257340" y="88534"/>
                  </a:lnTo>
                  <a:lnTo>
                    <a:pt x="1160098" y="94545"/>
                  </a:lnTo>
                  <a:lnTo>
                    <a:pt x="1118404" y="108204"/>
                  </a:lnTo>
                  <a:lnTo>
                    <a:pt x="1065986" y="113866"/>
                  </a:lnTo>
                  <a:lnTo>
                    <a:pt x="1020503" y="130174"/>
                  </a:lnTo>
                  <a:lnTo>
                    <a:pt x="967404" y="136312"/>
                  </a:lnTo>
                  <a:lnTo>
                    <a:pt x="921247" y="153091"/>
                  </a:lnTo>
                  <a:lnTo>
                    <a:pt x="867482" y="159694"/>
                  </a:lnTo>
                  <a:lnTo>
                    <a:pt x="678299" y="230000"/>
                  </a:lnTo>
                  <a:lnTo>
                    <a:pt x="637491" y="258537"/>
                  </a:lnTo>
                  <a:lnTo>
                    <a:pt x="589096" y="276882"/>
                  </a:lnTo>
                  <a:lnTo>
                    <a:pt x="321161" y="464246"/>
                  </a:lnTo>
                  <a:lnTo>
                    <a:pt x="351875" y="427271"/>
                  </a:lnTo>
                  <a:lnTo>
                    <a:pt x="373360" y="396750"/>
                  </a:lnTo>
                  <a:lnTo>
                    <a:pt x="619148" y="224873"/>
                  </a:lnTo>
                  <a:lnTo>
                    <a:pt x="957020" y="97082"/>
                  </a:lnTo>
                  <a:lnTo>
                    <a:pt x="1011163" y="90214"/>
                  </a:lnTo>
                  <a:lnTo>
                    <a:pt x="1057620" y="73224"/>
                  </a:lnTo>
                  <a:lnTo>
                    <a:pt x="1110928" y="66941"/>
                  </a:lnTo>
                  <a:lnTo>
                    <a:pt x="1153430" y="52717"/>
                  </a:lnTo>
                  <a:lnTo>
                    <a:pt x="1252204" y="45633"/>
                  </a:lnTo>
                  <a:lnTo>
                    <a:pt x="1293942" y="31944"/>
                  </a:lnTo>
                  <a:lnTo>
                    <a:pt x="1439667" y="23022"/>
                  </a:lnTo>
                  <a:lnTo>
                    <a:pt x="1480518" y="9953"/>
                  </a:lnTo>
                  <a:lnTo>
                    <a:pt x="1623108" y="3223"/>
                  </a:lnTo>
                  <a:lnTo>
                    <a:pt x="1716364" y="0"/>
                  </a:lnTo>
                  <a:lnTo>
                    <a:pt x="1769601" y="9263"/>
                  </a:lnTo>
                  <a:lnTo>
                    <a:pt x="1815036" y="8485"/>
                  </a:lnTo>
                  <a:lnTo>
                    <a:pt x="1859878" y="8121"/>
                  </a:lnTo>
                  <a:lnTo>
                    <a:pt x="1911338" y="18627"/>
                  </a:lnTo>
                  <a:lnTo>
                    <a:pt x="1954790" y="19236"/>
                  </a:lnTo>
                  <a:lnTo>
                    <a:pt x="2004685" y="30836"/>
                  </a:lnTo>
                  <a:lnTo>
                    <a:pt x="2053660" y="43080"/>
                  </a:lnTo>
                  <a:lnTo>
                    <a:pt x="2094301" y="45654"/>
                  </a:lnTo>
                  <a:lnTo>
                    <a:pt x="2141031" y="59468"/>
                  </a:lnTo>
                  <a:lnTo>
                    <a:pt x="2186435" y="74209"/>
                  </a:lnTo>
                  <a:lnTo>
                    <a:pt x="2237658" y="100377"/>
                  </a:lnTo>
                  <a:lnTo>
                    <a:pt x="2279983" y="117272"/>
                  </a:lnTo>
                  <a:lnTo>
                    <a:pt x="2320416" y="135489"/>
                  </a:lnTo>
                  <a:lnTo>
                    <a:pt x="2366107" y="165526"/>
                  </a:lnTo>
                  <a:lnTo>
                    <a:pt x="2402370" y="186659"/>
                  </a:lnTo>
                  <a:lnTo>
                    <a:pt x="2443634" y="219793"/>
                  </a:lnTo>
                  <a:lnTo>
                    <a:pt x="2482490" y="254610"/>
                  </a:lnTo>
                  <a:lnTo>
                    <a:pt x="2511287" y="280963"/>
                  </a:lnTo>
                  <a:lnTo>
                    <a:pt x="2544888" y="319455"/>
                  </a:lnTo>
                  <a:lnTo>
                    <a:pt x="2575879" y="359772"/>
                  </a:lnTo>
                  <a:lnTo>
                    <a:pt x="2604124" y="402009"/>
                  </a:lnTo>
                  <a:lnTo>
                    <a:pt x="2629489" y="446261"/>
                  </a:lnTo>
                  <a:lnTo>
                    <a:pt x="2651837" y="492622"/>
                  </a:lnTo>
                  <a:lnTo>
                    <a:pt x="2659907" y="517972"/>
                  </a:lnTo>
                  <a:lnTo>
                    <a:pt x="2673986" y="554619"/>
                  </a:lnTo>
                  <a:lnTo>
                    <a:pt x="2686802" y="592148"/>
                  </a:lnTo>
                  <a:lnTo>
                    <a:pt x="2698364" y="630554"/>
                  </a:lnTo>
                  <a:lnTo>
                    <a:pt x="2701748" y="659182"/>
                  </a:lnTo>
                  <a:lnTo>
                    <a:pt x="2711529" y="698834"/>
                  </a:lnTo>
                  <a:lnTo>
                    <a:pt x="2713117" y="728718"/>
                  </a:lnTo>
                  <a:lnTo>
                    <a:pt x="2721035" y="769672"/>
                  </a:lnTo>
                  <a:lnTo>
                    <a:pt x="2723342" y="814550"/>
                  </a:lnTo>
                  <a:lnTo>
                    <a:pt x="2724475" y="860249"/>
                  </a:lnTo>
                  <a:lnTo>
                    <a:pt x="2724520" y="906710"/>
                  </a:lnTo>
                  <a:lnTo>
                    <a:pt x="2723562" y="953871"/>
                  </a:lnTo>
                  <a:lnTo>
                    <a:pt x="2721688" y="1001673"/>
                  </a:lnTo>
                  <a:lnTo>
                    <a:pt x="2718981" y="1050057"/>
                  </a:lnTo>
                  <a:lnTo>
                    <a:pt x="2713334" y="1100498"/>
                  </a:lnTo>
                  <a:lnTo>
                    <a:pt x="2706945" y="1151457"/>
                  </a:lnTo>
                  <a:lnTo>
                    <a:pt x="2699869" y="1202897"/>
                  </a:lnTo>
                  <a:lnTo>
                    <a:pt x="2692161" y="1254779"/>
                  </a:lnTo>
                  <a:lnTo>
                    <a:pt x="2683873" y="1307066"/>
                  </a:lnTo>
                  <a:lnTo>
                    <a:pt x="2675062" y="1359719"/>
                  </a:lnTo>
                  <a:lnTo>
                    <a:pt x="2665782" y="1412700"/>
                  </a:lnTo>
                  <a:lnTo>
                    <a:pt x="2648808" y="1455564"/>
                  </a:lnTo>
                  <a:lnTo>
                    <a:pt x="2628390" y="1562825"/>
                  </a:lnTo>
                  <a:lnTo>
                    <a:pt x="2610498" y="1606331"/>
                  </a:lnTo>
                  <a:lnTo>
                    <a:pt x="2599643" y="1660413"/>
                  </a:lnTo>
                  <a:lnTo>
                    <a:pt x="2581345" y="1704203"/>
                  </a:lnTo>
                  <a:lnTo>
                    <a:pt x="2570131" y="1758537"/>
                  </a:lnTo>
                  <a:lnTo>
                    <a:pt x="2551415" y="1802619"/>
                  </a:lnTo>
                  <a:lnTo>
                    <a:pt x="2539724" y="1857286"/>
                  </a:lnTo>
                  <a:lnTo>
                    <a:pt x="2500906" y="1946420"/>
                  </a:lnTo>
                  <a:lnTo>
                    <a:pt x="2488276" y="2001743"/>
                  </a:lnTo>
                  <a:lnTo>
                    <a:pt x="2447315" y="2092376"/>
                  </a:lnTo>
                  <a:lnTo>
                    <a:pt x="2426202" y="2138134"/>
                  </a:lnTo>
                  <a:lnTo>
                    <a:pt x="2369949" y="2270455"/>
                  </a:lnTo>
                  <a:lnTo>
                    <a:pt x="2350522" y="2315034"/>
                  </a:lnTo>
                  <a:lnTo>
                    <a:pt x="2323409" y="2349491"/>
                  </a:lnTo>
                  <a:lnTo>
                    <a:pt x="2303124" y="2394671"/>
                  </a:lnTo>
                  <a:lnTo>
                    <a:pt x="2275251" y="2429658"/>
                  </a:lnTo>
                  <a:lnTo>
                    <a:pt x="2254266" y="2475328"/>
                  </a:lnTo>
                  <a:lnTo>
                    <a:pt x="2205329" y="2535867"/>
                  </a:lnTo>
                  <a:close/>
                </a:path>
                <a:path w="2724784" h="2966084">
                  <a:moveTo>
                    <a:pt x="1760514" y="2898090"/>
                  </a:moveTo>
                  <a:lnTo>
                    <a:pt x="1725548" y="2922542"/>
                  </a:lnTo>
                  <a:lnTo>
                    <a:pt x="1674176" y="2927471"/>
                  </a:lnTo>
                  <a:lnTo>
                    <a:pt x="1588000" y="2956739"/>
                  </a:lnTo>
                  <a:lnTo>
                    <a:pt x="1538969" y="2960032"/>
                  </a:lnTo>
                  <a:lnTo>
                    <a:pt x="1490862" y="2962678"/>
                  </a:lnTo>
                  <a:lnTo>
                    <a:pt x="1443706" y="2964660"/>
                  </a:lnTo>
                  <a:lnTo>
                    <a:pt x="1397526" y="2965959"/>
                  </a:lnTo>
                  <a:lnTo>
                    <a:pt x="1345819" y="2955626"/>
                  </a:lnTo>
                  <a:lnTo>
                    <a:pt x="1303188" y="2954443"/>
                  </a:lnTo>
                  <a:lnTo>
                    <a:pt x="1254944" y="2941688"/>
                  </a:lnTo>
                  <a:lnTo>
                    <a:pt x="1208233" y="2927861"/>
                  </a:lnTo>
                  <a:lnTo>
                    <a:pt x="1162921" y="2913055"/>
                  </a:lnTo>
                  <a:lnTo>
                    <a:pt x="1118876" y="2897364"/>
                  </a:lnTo>
                  <a:lnTo>
                    <a:pt x="1088337" y="2887726"/>
                  </a:lnTo>
                  <a:lnTo>
                    <a:pt x="1051012" y="2867335"/>
                  </a:lnTo>
                  <a:lnTo>
                    <a:pt x="1021396" y="2857051"/>
                  </a:lnTo>
                  <a:lnTo>
                    <a:pt x="992149" y="2846509"/>
                  </a:lnTo>
                  <a:lnTo>
                    <a:pt x="955784" y="2825447"/>
                  </a:lnTo>
                  <a:lnTo>
                    <a:pt x="926846" y="2814689"/>
                  </a:lnTo>
                  <a:lnTo>
                    <a:pt x="890758" y="2793434"/>
                  </a:lnTo>
                  <a:lnTo>
                    <a:pt x="862056" y="2782510"/>
                  </a:lnTo>
                  <a:lnTo>
                    <a:pt x="821503" y="2764377"/>
                  </a:lnTo>
                  <a:lnTo>
                    <a:pt x="773994" y="2735611"/>
                  </a:lnTo>
                  <a:lnTo>
                    <a:pt x="734135" y="2716992"/>
                  </a:lnTo>
                  <a:lnTo>
                    <a:pt x="694701" y="2698077"/>
                  </a:lnTo>
                  <a:lnTo>
                    <a:pt x="648464" y="2668422"/>
                  </a:lnTo>
                  <a:lnTo>
                    <a:pt x="610032" y="2648805"/>
                  </a:lnTo>
                  <a:lnTo>
                    <a:pt x="572111" y="2628831"/>
                  </a:lnTo>
                  <a:lnTo>
                    <a:pt x="527592" y="2597975"/>
                  </a:lnTo>
                  <a:lnTo>
                    <a:pt x="491090" y="2577009"/>
                  </a:lnTo>
                  <a:lnTo>
                    <a:pt x="448108" y="2545077"/>
                  </a:lnTo>
                  <a:lnTo>
                    <a:pt x="413263" y="2522952"/>
                  </a:lnTo>
                  <a:lnTo>
                    <a:pt x="372059" y="2489777"/>
                  </a:lnTo>
                  <a:lnTo>
                    <a:pt x="339138" y="2466307"/>
                  </a:lnTo>
                  <a:lnTo>
                    <a:pt x="300180" y="2431561"/>
                  </a:lnTo>
                  <a:lnTo>
                    <a:pt x="262604" y="2395849"/>
                  </a:lnTo>
                  <a:lnTo>
                    <a:pt x="233826" y="2369482"/>
                  </a:lnTo>
                  <a:lnTo>
                    <a:pt x="199429" y="2331547"/>
                  </a:lnTo>
                  <a:lnTo>
                    <a:pt x="166831" y="2292354"/>
                  </a:lnTo>
                  <a:lnTo>
                    <a:pt x="143178" y="2262402"/>
                  </a:lnTo>
                  <a:lnTo>
                    <a:pt x="122141" y="2230622"/>
                  </a:lnTo>
                  <a:lnTo>
                    <a:pt x="90438" y="2175306"/>
                  </a:lnTo>
                  <a:lnTo>
                    <a:pt x="72659" y="2141247"/>
                  </a:lnTo>
                  <a:lnTo>
                    <a:pt x="57074" y="2105654"/>
                  </a:lnTo>
                  <a:lnTo>
                    <a:pt x="43195" y="2068868"/>
                  </a:lnTo>
                  <a:lnTo>
                    <a:pt x="37813" y="2041637"/>
                  </a:lnTo>
                  <a:lnTo>
                    <a:pt x="22943" y="1990047"/>
                  </a:lnTo>
                  <a:lnTo>
                    <a:pt x="17254" y="1947534"/>
                  </a:lnTo>
                  <a:lnTo>
                    <a:pt x="5900" y="1893485"/>
                  </a:lnTo>
                  <a:lnTo>
                    <a:pt x="3144" y="1848921"/>
                  </a:lnTo>
                  <a:lnTo>
                    <a:pt x="1416" y="1803638"/>
                  </a:lnTo>
                  <a:lnTo>
                    <a:pt x="422" y="1757841"/>
                  </a:lnTo>
                  <a:lnTo>
                    <a:pt x="59" y="1711604"/>
                  </a:lnTo>
                  <a:lnTo>
                    <a:pt x="0" y="1665154"/>
                  </a:lnTo>
                  <a:lnTo>
                    <a:pt x="246" y="1618490"/>
                  </a:lnTo>
                  <a:lnTo>
                    <a:pt x="799" y="1571612"/>
                  </a:lnTo>
                  <a:lnTo>
                    <a:pt x="1659" y="1524519"/>
                  </a:lnTo>
                  <a:lnTo>
                    <a:pt x="2829" y="1477209"/>
                  </a:lnTo>
                  <a:lnTo>
                    <a:pt x="4353" y="1429652"/>
                  </a:lnTo>
                  <a:lnTo>
                    <a:pt x="6258" y="1381828"/>
                  </a:lnTo>
                  <a:lnTo>
                    <a:pt x="8586" y="1333708"/>
                  </a:lnTo>
                  <a:lnTo>
                    <a:pt x="11383" y="1285261"/>
                  </a:lnTo>
                  <a:lnTo>
                    <a:pt x="14692" y="1236456"/>
                  </a:lnTo>
                  <a:lnTo>
                    <a:pt x="18557" y="1187261"/>
                  </a:lnTo>
                  <a:lnTo>
                    <a:pt x="30138" y="1148169"/>
                  </a:lnTo>
                  <a:lnTo>
                    <a:pt x="35118" y="1098195"/>
                  </a:lnTo>
                  <a:lnTo>
                    <a:pt x="40775" y="1047747"/>
                  </a:lnTo>
                  <a:lnTo>
                    <a:pt x="54390" y="1007232"/>
                  </a:lnTo>
                  <a:lnTo>
                    <a:pt x="61405" y="955835"/>
                  </a:lnTo>
                  <a:lnTo>
                    <a:pt x="76378" y="914370"/>
                  </a:lnTo>
                  <a:lnTo>
                    <a:pt x="92064" y="872407"/>
                  </a:lnTo>
                  <a:lnTo>
                    <a:pt x="108584" y="829860"/>
                  </a:lnTo>
                  <a:lnTo>
                    <a:pt x="118652" y="776329"/>
                  </a:lnTo>
                  <a:lnTo>
                    <a:pt x="136815" y="732632"/>
                  </a:lnTo>
                  <a:lnTo>
                    <a:pt x="163068" y="698777"/>
                  </a:lnTo>
                  <a:lnTo>
                    <a:pt x="182846" y="653952"/>
                  </a:lnTo>
                  <a:lnTo>
                    <a:pt x="203383" y="608596"/>
                  </a:lnTo>
                  <a:lnTo>
                    <a:pt x="261113" y="537232"/>
                  </a:lnTo>
                  <a:lnTo>
                    <a:pt x="283605" y="490509"/>
                  </a:lnTo>
                  <a:lnTo>
                    <a:pt x="382827" y="421124"/>
                  </a:lnTo>
                  <a:lnTo>
                    <a:pt x="251382" y="575031"/>
                  </a:lnTo>
                  <a:lnTo>
                    <a:pt x="227358" y="622825"/>
                  </a:lnTo>
                  <a:lnTo>
                    <a:pt x="196904" y="659618"/>
                  </a:lnTo>
                  <a:lnTo>
                    <a:pt x="174456" y="706311"/>
                  </a:lnTo>
                  <a:lnTo>
                    <a:pt x="152954" y="752341"/>
                  </a:lnTo>
                  <a:lnTo>
                    <a:pt x="132387" y="797718"/>
                  </a:lnTo>
                  <a:lnTo>
                    <a:pt x="112742" y="842450"/>
                  </a:lnTo>
                  <a:lnTo>
                    <a:pt x="101285" y="896953"/>
                  </a:lnTo>
                  <a:lnTo>
                    <a:pt x="83447" y="940422"/>
                  </a:lnTo>
                  <a:lnTo>
                    <a:pt x="73772" y="993679"/>
                  </a:lnTo>
                  <a:lnTo>
                    <a:pt x="64969" y="1046326"/>
                  </a:lnTo>
                  <a:lnTo>
                    <a:pt x="57027" y="1098371"/>
                  </a:lnTo>
                  <a:lnTo>
                    <a:pt x="42654" y="1139416"/>
                  </a:lnTo>
                  <a:lnTo>
                    <a:pt x="36394" y="1190285"/>
                  </a:lnTo>
                  <a:lnTo>
                    <a:pt x="30831" y="1240667"/>
                  </a:lnTo>
                  <a:lnTo>
                    <a:pt x="25958" y="1290566"/>
                  </a:lnTo>
                  <a:lnTo>
                    <a:pt x="29015" y="1350417"/>
                  </a:lnTo>
                  <a:lnTo>
                    <a:pt x="25403" y="1399435"/>
                  </a:lnTo>
                  <a:lnTo>
                    <a:pt x="22359" y="1448055"/>
                  </a:lnTo>
                  <a:lnTo>
                    <a:pt x="19843" y="1496306"/>
                  </a:lnTo>
                  <a:lnTo>
                    <a:pt x="25090" y="1554625"/>
                  </a:lnTo>
                  <a:lnTo>
                    <a:pt x="23505" y="1602225"/>
                  </a:lnTo>
                  <a:lnTo>
                    <a:pt x="22325" y="1649542"/>
                  </a:lnTo>
                  <a:lnTo>
                    <a:pt x="28785" y="1707013"/>
                  </a:lnTo>
                  <a:lnTo>
                    <a:pt x="28290" y="1753851"/>
                  </a:lnTo>
                  <a:lnTo>
                    <a:pt x="33923" y="1811900"/>
                  </a:lnTo>
                  <a:lnTo>
                    <a:pt x="40834" y="1869056"/>
                  </a:lnTo>
                  <a:lnTo>
                    <a:pt x="49510" y="1924977"/>
                  </a:lnTo>
                  <a:lnTo>
                    <a:pt x="60442" y="1979321"/>
                  </a:lnTo>
                  <a:lnTo>
                    <a:pt x="74118" y="2031747"/>
                  </a:lnTo>
                  <a:lnTo>
                    <a:pt x="80683" y="2058150"/>
                  </a:lnTo>
                  <a:lnTo>
                    <a:pt x="95729" y="2094120"/>
                  </a:lnTo>
                  <a:lnTo>
                    <a:pt x="105148" y="2118528"/>
                  </a:lnTo>
                  <a:lnTo>
                    <a:pt x="123948" y="2151873"/>
                  </a:lnTo>
                  <a:lnTo>
                    <a:pt x="142990" y="2185048"/>
                  </a:lnTo>
                  <a:lnTo>
                    <a:pt x="179232" y="2237190"/>
                  </a:lnTo>
                  <a:lnTo>
                    <a:pt x="203245" y="2266890"/>
                  </a:lnTo>
                  <a:lnTo>
                    <a:pt x="237187" y="2305143"/>
                  </a:lnTo>
                  <a:lnTo>
                    <a:pt x="273652" y="2341632"/>
                  </a:lnTo>
                  <a:lnTo>
                    <a:pt x="319575" y="2387004"/>
                  </a:lnTo>
                  <a:lnTo>
                    <a:pt x="360059" y="2420683"/>
                  </a:lnTo>
                  <a:lnTo>
                    <a:pt x="402041" y="2453314"/>
                  </a:lnTo>
                  <a:lnTo>
                    <a:pt x="445545" y="2484881"/>
                  </a:lnTo>
                  <a:lnTo>
                    <a:pt x="490309" y="2515566"/>
                  </a:lnTo>
                  <a:lnTo>
                    <a:pt x="536166" y="2545488"/>
                  </a:lnTo>
                  <a:lnTo>
                    <a:pt x="582950" y="2574761"/>
                  </a:lnTo>
                  <a:lnTo>
                    <a:pt x="637772" y="2613910"/>
                  </a:lnTo>
                  <a:lnTo>
                    <a:pt x="675711" y="2633871"/>
                  </a:lnTo>
                  <a:lnTo>
                    <a:pt x="714079" y="2653532"/>
                  </a:lnTo>
                  <a:lnTo>
                    <a:pt x="752824" y="2672930"/>
                  </a:lnTo>
                  <a:lnTo>
                    <a:pt x="799171" y="2702508"/>
                  </a:lnTo>
                  <a:lnTo>
                    <a:pt x="838514" y="2721487"/>
                  </a:lnTo>
                  <a:lnTo>
                    <a:pt x="878077" y="2740313"/>
                  </a:lnTo>
                  <a:lnTo>
                    <a:pt x="1005189" y="2806396"/>
                  </a:lnTo>
                  <a:lnTo>
                    <a:pt x="1033397" y="2817665"/>
                  </a:lnTo>
                  <a:lnTo>
                    <a:pt x="1069184" y="2839130"/>
                  </a:lnTo>
                  <a:lnTo>
                    <a:pt x="1098073" y="2849923"/>
                  </a:lnTo>
                  <a:lnTo>
                    <a:pt x="1134697" y="2870804"/>
                  </a:lnTo>
                  <a:lnTo>
                    <a:pt x="1181343" y="2884676"/>
                  </a:lnTo>
                  <a:lnTo>
                    <a:pt x="1237011" y="2907737"/>
                  </a:lnTo>
                  <a:lnTo>
                    <a:pt x="1287400" y="2918992"/>
                  </a:lnTo>
                  <a:lnTo>
                    <a:pt x="1340044" y="2928670"/>
                  </a:lnTo>
                  <a:lnTo>
                    <a:pt x="1395200" y="2936591"/>
                  </a:lnTo>
                  <a:lnTo>
                    <a:pt x="1453048" y="2942630"/>
                  </a:lnTo>
                  <a:lnTo>
                    <a:pt x="1505285" y="2937096"/>
                  </a:lnTo>
                  <a:lnTo>
                    <a:pt x="1566354" y="2940882"/>
                  </a:lnTo>
                  <a:lnTo>
                    <a:pt x="1621589" y="2933250"/>
                  </a:lnTo>
                  <a:lnTo>
                    <a:pt x="1670881" y="2914279"/>
                  </a:lnTo>
                  <a:lnTo>
                    <a:pt x="1691456" y="2915388"/>
                  </a:lnTo>
                  <a:lnTo>
                    <a:pt x="1704949" y="2905952"/>
                  </a:lnTo>
                  <a:lnTo>
                    <a:pt x="1739430" y="2897337"/>
                  </a:lnTo>
                  <a:lnTo>
                    <a:pt x="1746309" y="2892526"/>
                  </a:lnTo>
                  <a:lnTo>
                    <a:pt x="1760514" y="2898090"/>
                  </a:lnTo>
                  <a:close/>
                </a:path>
                <a:path w="2724784" h="2966084">
                  <a:moveTo>
                    <a:pt x="2193950" y="2552156"/>
                  </a:moveTo>
                  <a:lnTo>
                    <a:pt x="2196564" y="2546673"/>
                  </a:lnTo>
                  <a:lnTo>
                    <a:pt x="2205329" y="2535867"/>
                  </a:lnTo>
                  <a:lnTo>
                    <a:pt x="2201605" y="2543147"/>
                  </a:lnTo>
                  <a:lnTo>
                    <a:pt x="2193950" y="2552156"/>
                  </a:lnTo>
                  <a:close/>
                </a:path>
                <a:path w="2724784" h="2966084">
                  <a:moveTo>
                    <a:pt x="2095531" y="2679313"/>
                  </a:moveTo>
                  <a:lnTo>
                    <a:pt x="2075787" y="2693120"/>
                  </a:lnTo>
                  <a:lnTo>
                    <a:pt x="2136208" y="2619873"/>
                  </a:lnTo>
                  <a:lnTo>
                    <a:pt x="2193950" y="2552156"/>
                  </a:lnTo>
                  <a:lnTo>
                    <a:pt x="2174403" y="2593164"/>
                  </a:lnTo>
                  <a:lnTo>
                    <a:pt x="2137294" y="2619114"/>
                  </a:lnTo>
                  <a:lnTo>
                    <a:pt x="2095531" y="2679313"/>
                  </a:lnTo>
                  <a:close/>
                </a:path>
                <a:path w="2724784" h="2966084">
                  <a:moveTo>
                    <a:pt x="1902023" y="2830128"/>
                  </a:moveTo>
                  <a:lnTo>
                    <a:pt x="1853570" y="2864011"/>
                  </a:lnTo>
                  <a:lnTo>
                    <a:pt x="1762947" y="2896389"/>
                  </a:lnTo>
                  <a:lnTo>
                    <a:pt x="1795294" y="2873769"/>
                  </a:lnTo>
                  <a:lnTo>
                    <a:pt x="1837787" y="2859551"/>
                  </a:lnTo>
                  <a:lnTo>
                    <a:pt x="1866191" y="2839688"/>
                  </a:lnTo>
                  <a:lnTo>
                    <a:pt x="1902023" y="2830128"/>
                  </a:lnTo>
                  <a:close/>
                </a:path>
                <a:path w="2724784" h="2966084">
                  <a:moveTo>
                    <a:pt x="2045834" y="2729563"/>
                  </a:moveTo>
                  <a:lnTo>
                    <a:pt x="2007107" y="2756644"/>
                  </a:lnTo>
                  <a:lnTo>
                    <a:pt x="2037901" y="2719613"/>
                  </a:lnTo>
                  <a:lnTo>
                    <a:pt x="2067130" y="2699173"/>
                  </a:lnTo>
                  <a:lnTo>
                    <a:pt x="2045834" y="2729563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0268" y="10662958"/>
              <a:ext cx="198955" cy="1978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21012" y="9381470"/>
              <a:ext cx="3583304" cy="3683000"/>
            </a:xfrm>
            <a:custGeom>
              <a:avLst/>
              <a:gdLst/>
              <a:ahLst/>
              <a:cxnLst/>
              <a:rect l="l" t="t" r="r" b="b"/>
              <a:pathLst>
                <a:path w="3583304" h="3683000">
                  <a:moveTo>
                    <a:pt x="2769324" y="2041588"/>
                  </a:moveTo>
                  <a:lnTo>
                    <a:pt x="2767393" y="1991233"/>
                  </a:lnTo>
                  <a:lnTo>
                    <a:pt x="2761653" y="1941563"/>
                  </a:lnTo>
                  <a:lnTo>
                    <a:pt x="2752229" y="1892757"/>
                  </a:lnTo>
                  <a:lnTo>
                    <a:pt x="2739199" y="1845030"/>
                  </a:lnTo>
                  <a:lnTo>
                    <a:pt x="2722676" y="1798561"/>
                  </a:lnTo>
                  <a:lnTo>
                    <a:pt x="2702763" y="1753527"/>
                  </a:lnTo>
                  <a:lnTo>
                    <a:pt x="2679547" y="1710131"/>
                  </a:lnTo>
                  <a:lnTo>
                    <a:pt x="2653131" y="1668551"/>
                  </a:lnTo>
                  <a:lnTo>
                    <a:pt x="2623616" y="1628978"/>
                  </a:lnTo>
                  <a:lnTo>
                    <a:pt x="2591117" y="1591614"/>
                  </a:lnTo>
                  <a:lnTo>
                    <a:pt x="2555710" y="1556639"/>
                  </a:lnTo>
                  <a:lnTo>
                    <a:pt x="2517521" y="1524228"/>
                  </a:lnTo>
                  <a:lnTo>
                    <a:pt x="2476627" y="1494586"/>
                  </a:lnTo>
                  <a:lnTo>
                    <a:pt x="2475636" y="1495247"/>
                  </a:lnTo>
                  <a:lnTo>
                    <a:pt x="2434336" y="1468716"/>
                  </a:lnTo>
                  <a:lnTo>
                    <a:pt x="2377783" y="1440611"/>
                  </a:lnTo>
                  <a:lnTo>
                    <a:pt x="2303234" y="1412049"/>
                  </a:lnTo>
                  <a:lnTo>
                    <a:pt x="2232939" y="1395145"/>
                  </a:lnTo>
                  <a:lnTo>
                    <a:pt x="2184527" y="1387779"/>
                  </a:lnTo>
                  <a:lnTo>
                    <a:pt x="2134997" y="1383766"/>
                  </a:lnTo>
                  <a:lnTo>
                    <a:pt x="2110181" y="1383220"/>
                  </a:lnTo>
                  <a:lnTo>
                    <a:pt x="2059978" y="1385125"/>
                  </a:lnTo>
                  <a:lnTo>
                    <a:pt x="2010524" y="1390764"/>
                  </a:lnTo>
                  <a:lnTo>
                    <a:pt x="1961972" y="1400048"/>
                  </a:lnTo>
                  <a:lnTo>
                    <a:pt x="1914499" y="1412849"/>
                  </a:lnTo>
                  <a:lnTo>
                    <a:pt x="1868309" y="1429080"/>
                  </a:lnTo>
                  <a:lnTo>
                    <a:pt x="1823567" y="1448638"/>
                  </a:lnTo>
                  <a:lnTo>
                    <a:pt x="1780438" y="1471422"/>
                  </a:lnTo>
                  <a:lnTo>
                    <a:pt x="1739125" y="1497317"/>
                  </a:lnTo>
                  <a:lnTo>
                    <a:pt x="1699793" y="1526222"/>
                  </a:lnTo>
                  <a:lnTo>
                    <a:pt x="1662633" y="1558048"/>
                  </a:lnTo>
                  <a:lnTo>
                    <a:pt x="1627809" y="1592681"/>
                  </a:lnTo>
                  <a:lnTo>
                    <a:pt x="1595513" y="1630019"/>
                  </a:lnTo>
                  <a:lnTo>
                    <a:pt x="1565922" y="1669961"/>
                  </a:lnTo>
                  <a:lnTo>
                    <a:pt x="1539201" y="1712404"/>
                  </a:lnTo>
                  <a:lnTo>
                    <a:pt x="1515795" y="1756752"/>
                  </a:lnTo>
                  <a:lnTo>
                    <a:pt x="1495983" y="1802358"/>
                  </a:lnTo>
                  <a:lnTo>
                    <a:pt x="1479765" y="1848993"/>
                  </a:lnTo>
                  <a:lnTo>
                    <a:pt x="1467167" y="1896452"/>
                  </a:lnTo>
                  <a:lnTo>
                    <a:pt x="1458150" y="1944547"/>
                  </a:lnTo>
                  <a:lnTo>
                    <a:pt x="1452753" y="1993049"/>
                  </a:lnTo>
                  <a:lnTo>
                    <a:pt x="1450949" y="2041753"/>
                  </a:lnTo>
                  <a:lnTo>
                    <a:pt x="1452753" y="2090470"/>
                  </a:lnTo>
                  <a:lnTo>
                    <a:pt x="1458150" y="2138972"/>
                  </a:lnTo>
                  <a:lnTo>
                    <a:pt x="1467167" y="2187054"/>
                  </a:lnTo>
                  <a:lnTo>
                    <a:pt x="1479765" y="2234527"/>
                  </a:lnTo>
                  <a:lnTo>
                    <a:pt x="1495983" y="2281161"/>
                  </a:lnTo>
                  <a:lnTo>
                    <a:pt x="1515795" y="2326754"/>
                  </a:lnTo>
                  <a:lnTo>
                    <a:pt x="1539201" y="2371102"/>
                  </a:lnTo>
                  <a:lnTo>
                    <a:pt x="1565922" y="2413609"/>
                  </a:lnTo>
                  <a:lnTo>
                    <a:pt x="1595513" y="2453614"/>
                  </a:lnTo>
                  <a:lnTo>
                    <a:pt x="1627809" y="2491003"/>
                  </a:lnTo>
                  <a:lnTo>
                    <a:pt x="1662633" y="2525674"/>
                  </a:lnTo>
                  <a:lnTo>
                    <a:pt x="1699793" y="2557526"/>
                  </a:lnTo>
                  <a:lnTo>
                    <a:pt x="1739125" y="2586469"/>
                  </a:lnTo>
                  <a:lnTo>
                    <a:pt x="1780438" y="2612377"/>
                  </a:lnTo>
                  <a:lnTo>
                    <a:pt x="1823567" y="2635173"/>
                  </a:lnTo>
                  <a:lnTo>
                    <a:pt x="1868309" y="2654744"/>
                  </a:lnTo>
                  <a:lnTo>
                    <a:pt x="1914499" y="2670987"/>
                  </a:lnTo>
                  <a:lnTo>
                    <a:pt x="1961972" y="2683802"/>
                  </a:lnTo>
                  <a:lnTo>
                    <a:pt x="2010524" y="2693073"/>
                  </a:lnTo>
                  <a:lnTo>
                    <a:pt x="2059978" y="2698712"/>
                  </a:lnTo>
                  <a:lnTo>
                    <a:pt x="2110181" y="2700617"/>
                  </a:lnTo>
                  <a:lnTo>
                    <a:pt x="2183511" y="2696146"/>
                  </a:lnTo>
                  <a:lnTo>
                    <a:pt x="2256688" y="2684234"/>
                  </a:lnTo>
                  <a:lnTo>
                    <a:pt x="2330818" y="2662580"/>
                  </a:lnTo>
                  <a:lnTo>
                    <a:pt x="2380704" y="2642438"/>
                  </a:lnTo>
                  <a:lnTo>
                    <a:pt x="2476627" y="2589250"/>
                  </a:lnTo>
                  <a:lnTo>
                    <a:pt x="2517521" y="2559545"/>
                  </a:lnTo>
                  <a:lnTo>
                    <a:pt x="2555710" y="2527071"/>
                  </a:lnTo>
                  <a:lnTo>
                    <a:pt x="2591117" y="2492044"/>
                  </a:lnTo>
                  <a:lnTo>
                    <a:pt x="2623616" y="2454630"/>
                  </a:lnTo>
                  <a:lnTo>
                    <a:pt x="2653131" y="2415019"/>
                  </a:lnTo>
                  <a:lnTo>
                    <a:pt x="2679547" y="2373401"/>
                  </a:lnTo>
                  <a:lnTo>
                    <a:pt x="2702763" y="2329967"/>
                  </a:lnTo>
                  <a:lnTo>
                    <a:pt x="2722676" y="2284895"/>
                  </a:lnTo>
                  <a:lnTo>
                    <a:pt x="2739199" y="2238387"/>
                  </a:lnTo>
                  <a:lnTo>
                    <a:pt x="2752229" y="2190610"/>
                  </a:lnTo>
                  <a:lnTo>
                    <a:pt x="2761653" y="2141753"/>
                  </a:lnTo>
                  <a:lnTo>
                    <a:pt x="2767393" y="2092020"/>
                  </a:lnTo>
                  <a:lnTo>
                    <a:pt x="2769324" y="2041588"/>
                  </a:lnTo>
                  <a:close/>
                </a:path>
                <a:path w="3583304" h="3683000">
                  <a:moveTo>
                    <a:pt x="3583013" y="3276600"/>
                  </a:moveTo>
                  <a:lnTo>
                    <a:pt x="3580790" y="3225800"/>
                  </a:lnTo>
                  <a:lnTo>
                    <a:pt x="3568369" y="3175000"/>
                  </a:lnTo>
                  <a:lnTo>
                    <a:pt x="3546094" y="3124200"/>
                  </a:lnTo>
                  <a:lnTo>
                    <a:pt x="3514344" y="3086100"/>
                  </a:lnTo>
                  <a:lnTo>
                    <a:pt x="3514661" y="3086100"/>
                  </a:lnTo>
                  <a:lnTo>
                    <a:pt x="3453663" y="3025140"/>
                  </a:lnTo>
                  <a:lnTo>
                    <a:pt x="3453663" y="3263900"/>
                  </a:lnTo>
                  <a:lnTo>
                    <a:pt x="3446665" y="3302000"/>
                  </a:lnTo>
                  <a:lnTo>
                    <a:pt x="3422561" y="3340100"/>
                  </a:lnTo>
                  <a:lnTo>
                    <a:pt x="3420922" y="3340100"/>
                  </a:lnTo>
                  <a:lnTo>
                    <a:pt x="3382403" y="3365500"/>
                  </a:lnTo>
                  <a:lnTo>
                    <a:pt x="3338690" y="3378200"/>
                  </a:lnTo>
                  <a:lnTo>
                    <a:pt x="3295040" y="3365500"/>
                  </a:lnTo>
                  <a:lnTo>
                    <a:pt x="3256711" y="3340100"/>
                  </a:lnTo>
                  <a:lnTo>
                    <a:pt x="3218561" y="3302000"/>
                  </a:lnTo>
                  <a:lnTo>
                    <a:pt x="2760738" y="2844800"/>
                  </a:lnTo>
                  <a:lnTo>
                    <a:pt x="2722575" y="2806700"/>
                  </a:lnTo>
                  <a:lnTo>
                    <a:pt x="2636240" y="2720492"/>
                  </a:lnTo>
                  <a:lnTo>
                    <a:pt x="2636240" y="2908300"/>
                  </a:lnTo>
                  <a:lnTo>
                    <a:pt x="2636240" y="3352800"/>
                  </a:lnTo>
                  <a:lnTo>
                    <a:pt x="2632443" y="3390900"/>
                  </a:lnTo>
                  <a:lnTo>
                    <a:pt x="2621292" y="3429000"/>
                  </a:lnTo>
                  <a:lnTo>
                    <a:pt x="2603195" y="3467100"/>
                  </a:lnTo>
                  <a:lnTo>
                    <a:pt x="2548445" y="3517900"/>
                  </a:lnTo>
                  <a:lnTo>
                    <a:pt x="2514358" y="3543300"/>
                  </a:lnTo>
                  <a:lnTo>
                    <a:pt x="2477389" y="3543300"/>
                  </a:lnTo>
                  <a:lnTo>
                    <a:pt x="2438603" y="3556000"/>
                  </a:lnTo>
                  <a:lnTo>
                    <a:pt x="329412" y="3556000"/>
                  </a:lnTo>
                  <a:lnTo>
                    <a:pt x="290677" y="3543300"/>
                  </a:lnTo>
                  <a:lnTo>
                    <a:pt x="253822" y="3543300"/>
                  </a:lnTo>
                  <a:lnTo>
                    <a:pt x="219849" y="3517900"/>
                  </a:lnTo>
                  <a:lnTo>
                    <a:pt x="189776" y="3492500"/>
                  </a:lnTo>
                  <a:lnTo>
                    <a:pt x="146888" y="3429000"/>
                  </a:lnTo>
                  <a:lnTo>
                    <a:pt x="135623" y="3390900"/>
                  </a:lnTo>
                  <a:lnTo>
                    <a:pt x="131762" y="3352800"/>
                  </a:lnTo>
                  <a:lnTo>
                    <a:pt x="131762" y="457200"/>
                  </a:lnTo>
                  <a:lnTo>
                    <a:pt x="135623" y="419100"/>
                  </a:lnTo>
                  <a:lnTo>
                    <a:pt x="146888" y="381000"/>
                  </a:lnTo>
                  <a:lnTo>
                    <a:pt x="165087" y="342900"/>
                  </a:lnTo>
                  <a:lnTo>
                    <a:pt x="219849" y="292100"/>
                  </a:lnTo>
                  <a:lnTo>
                    <a:pt x="253822" y="266700"/>
                  </a:lnTo>
                  <a:lnTo>
                    <a:pt x="290677" y="266700"/>
                  </a:lnTo>
                  <a:lnTo>
                    <a:pt x="329412" y="254000"/>
                  </a:lnTo>
                  <a:lnTo>
                    <a:pt x="922667" y="254000"/>
                  </a:lnTo>
                  <a:lnTo>
                    <a:pt x="922667" y="393700"/>
                  </a:lnTo>
                  <a:lnTo>
                    <a:pt x="303771" y="393700"/>
                  </a:lnTo>
                  <a:lnTo>
                    <a:pt x="282829" y="406400"/>
                  </a:lnTo>
                  <a:lnTo>
                    <a:pt x="268706" y="431800"/>
                  </a:lnTo>
                  <a:lnTo>
                    <a:pt x="263525" y="457200"/>
                  </a:lnTo>
                  <a:lnTo>
                    <a:pt x="263525" y="3352800"/>
                  </a:lnTo>
                  <a:lnTo>
                    <a:pt x="268706" y="3378200"/>
                  </a:lnTo>
                  <a:lnTo>
                    <a:pt x="282829" y="3403600"/>
                  </a:lnTo>
                  <a:lnTo>
                    <a:pt x="303771" y="3416300"/>
                  </a:lnTo>
                  <a:lnTo>
                    <a:pt x="2464244" y="3416300"/>
                  </a:lnTo>
                  <a:lnTo>
                    <a:pt x="2485186" y="3403600"/>
                  </a:lnTo>
                  <a:lnTo>
                    <a:pt x="2499309" y="3378200"/>
                  </a:lnTo>
                  <a:lnTo>
                    <a:pt x="2504478" y="3352800"/>
                  </a:lnTo>
                  <a:lnTo>
                    <a:pt x="2504478" y="3162300"/>
                  </a:lnTo>
                  <a:lnTo>
                    <a:pt x="2504478" y="2870200"/>
                  </a:lnTo>
                  <a:lnTo>
                    <a:pt x="2519769" y="2857500"/>
                  </a:lnTo>
                  <a:lnTo>
                    <a:pt x="2535047" y="2857500"/>
                  </a:lnTo>
                  <a:lnTo>
                    <a:pt x="2550210" y="2844800"/>
                  </a:lnTo>
                  <a:lnTo>
                    <a:pt x="2565120" y="2844800"/>
                  </a:lnTo>
                  <a:lnTo>
                    <a:pt x="2636240" y="2908300"/>
                  </a:lnTo>
                  <a:lnTo>
                    <a:pt x="2636240" y="2720492"/>
                  </a:lnTo>
                  <a:lnTo>
                    <a:pt x="2620835" y="2705100"/>
                  </a:lnTo>
                  <a:lnTo>
                    <a:pt x="2610751" y="2692400"/>
                  </a:lnTo>
                  <a:lnTo>
                    <a:pt x="2537917" y="2692400"/>
                  </a:lnTo>
                  <a:lnTo>
                    <a:pt x="2515298" y="2705100"/>
                  </a:lnTo>
                  <a:lnTo>
                    <a:pt x="2492146" y="2717800"/>
                  </a:lnTo>
                  <a:lnTo>
                    <a:pt x="2468448" y="2730500"/>
                  </a:lnTo>
                  <a:lnTo>
                    <a:pt x="2444178" y="2743200"/>
                  </a:lnTo>
                  <a:lnTo>
                    <a:pt x="2411399" y="2768600"/>
                  </a:lnTo>
                  <a:lnTo>
                    <a:pt x="2378951" y="2768600"/>
                  </a:lnTo>
                  <a:lnTo>
                    <a:pt x="2371547" y="2781300"/>
                  </a:lnTo>
                  <a:lnTo>
                    <a:pt x="2345182" y="2781300"/>
                  </a:lnTo>
                  <a:lnTo>
                    <a:pt x="2332393" y="2794000"/>
                  </a:lnTo>
                  <a:lnTo>
                    <a:pt x="2293721" y="2794000"/>
                  </a:lnTo>
                  <a:lnTo>
                    <a:pt x="2280920" y="2806700"/>
                  </a:lnTo>
                  <a:lnTo>
                    <a:pt x="2012810" y="2806700"/>
                  </a:lnTo>
                  <a:lnTo>
                    <a:pt x="1824634" y="2755900"/>
                  </a:lnTo>
                  <a:lnTo>
                    <a:pt x="1780197" y="2730500"/>
                  </a:lnTo>
                  <a:lnTo>
                    <a:pt x="1737042" y="2717800"/>
                  </a:lnTo>
                  <a:lnTo>
                    <a:pt x="1695310" y="2692400"/>
                  </a:lnTo>
                  <a:lnTo>
                    <a:pt x="1655089" y="2667000"/>
                  </a:lnTo>
                  <a:lnTo>
                    <a:pt x="1616519" y="2628900"/>
                  </a:lnTo>
                  <a:lnTo>
                    <a:pt x="1579727" y="2603500"/>
                  </a:lnTo>
                  <a:lnTo>
                    <a:pt x="1544815" y="2565400"/>
                  </a:lnTo>
                  <a:lnTo>
                    <a:pt x="1511909" y="2540000"/>
                  </a:lnTo>
                  <a:lnTo>
                    <a:pt x="1481124" y="2501900"/>
                  </a:lnTo>
                  <a:lnTo>
                    <a:pt x="1452600" y="2451100"/>
                  </a:lnTo>
                  <a:lnTo>
                    <a:pt x="1426451" y="2413000"/>
                  </a:lnTo>
                  <a:lnTo>
                    <a:pt x="1402981" y="2374900"/>
                  </a:lnTo>
                  <a:lnTo>
                    <a:pt x="1382458" y="2324100"/>
                  </a:lnTo>
                  <a:lnTo>
                    <a:pt x="1364856" y="2273300"/>
                  </a:lnTo>
                  <a:lnTo>
                    <a:pt x="1350200" y="2235200"/>
                  </a:lnTo>
                  <a:lnTo>
                    <a:pt x="1338465" y="2184400"/>
                  </a:lnTo>
                  <a:lnTo>
                    <a:pt x="1331861" y="2146300"/>
                  </a:lnTo>
                  <a:lnTo>
                    <a:pt x="1323797" y="2095500"/>
                  </a:lnTo>
                  <a:lnTo>
                    <a:pt x="1320863" y="2044700"/>
                  </a:lnTo>
                  <a:lnTo>
                    <a:pt x="1320863" y="1993900"/>
                  </a:lnTo>
                  <a:lnTo>
                    <a:pt x="1323797" y="1943100"/>
                  </a:lnTo>
                  <a:lnTo>
                    <a:pt x="1329664" y="1892300"/>
                  </a:lnTo>
                  <a:lnTo>
                    <a:pt x="1350200" y="1803400"/>
                  </a:lnTo>
                  <a:lnTo>
                    <a:pt x="1364856" y="1752600"/>
                  </a:lnTo>
                  <a:lnTo>
                    <a:pt x="1370723" y="1739900"/>
                  </a:lnTo>
                  <a:lnTo>
                    <a:pt x="1382458" y="1714500"/>
                  </a:lnTo>
                  <a:lnTo>
                    <a:pt x="1402981" y="1663700"/>
                  </a:lnTo>
                  <a:lnTo>
                    <a:pt x="1426451" y="1625600"/>
                  </a:lnTo>
                  <a:lnTo>
                    <a:pt x="1452600" y="1574800"/>
                  </a:lnTo>
                  <a:lnTo>
                    <a:pt x="1481124" y="1536700"/>
                  </a:lnTo>
                  <a:lnTo>
                    <a:pt x="1511909" y="1498600"/>
                  </a:lnTo>
                  <a:lnTo>
                    <a:pt x="1544815" y="1473200"/>
                  </a:lnTo>
                  <a:lnTo>
                    <a:pt x="1579727" y="1435100"/>
                  </a:lnTo>
                  <a:lnTo>
                    <a:pt x="1616519" y="1397000"/>
                  </a:lnTo>
                  <a:lnTo>
                    <a:pt x="1655089" y="1371600"/>
                  </a:lnTo>
                  <a:lnTo>
                    <a:pt x="1695310" y="1346200"/>
                  </a:lnTo>
                  <a:lnTo>
                    <a:pt x="1737042" y="1320800"/>
                  </a:lnTo>
                  <a:lnTo>
                    <a:pt x="1780197" y="1295400"/>
                  </a:lnTo>
                  <a:lnTo>
                    <a:pt x="1824634" y="1282700"/>
                  </a:lnTo>
                  <a:lnTo>
                    <a:pt x="1964448" y="1244600"/>
                  </a:lnTo>
                  <a:lnTo>
                    <a:pt x="2012810" y="1231900"/>
                  </a:lnTo>
                  <a:lnTo>
                    <a:pt x="2230793" y="1231900"/>
                  </a:lnTo>
                  <a:lnTo>
                    <a:pt x="2277008" y="1244600"/>
                  </a:lnTo>
                  <a:lnTo>
                    <a:pt x="2323223" y="1244600"/>
                  </a:lnTo>
                  <a:lnTo>
                    <a:pt x="2343543" y="1257300"/>
                  </a:lnTo>
                  <a:lnTo>
                    <a:pt x="2363876" y="1257300"/>
                  </a:lnTo>
                  <a:lnTo>
                    <a:pt x="2386482" y="1270000"/>
                  </a:lnTo>
                  <a:lnTo>
                    <a:pt x="2415654" y="1282700"/>
                  </a:lnTo>
                  <a:lnTo>
                    <a:pt x="2459786" y="1308100"/>
                  </a:lnTo>
                  <a:lnTo>
                    <a:pt x="2502420" y="1320800"/>
                  </a:lnTo>
                  <a:lnTo>
                    <a:pt x="2543467" y="1346200"/>
                  </a:lnTo>
                  <a:lnTo>
                    <a:pt x="2582811" y="1371600"/>
                  </a:lnTo>
                  <a:lnTo>
                    <a:pt x="2620391" y="1409700"/>
                  </a:lnTo>
                  <a:lnTo>
                    <a:pt x="2656090" y="1435100"/>
                  </a:lnTo>
                  <a:lnTo>
                    <a:pt x="2689822" y="1473200"/>
                  </a:lnTo>
                  <a:lnTo>
                    <a:pt x="2721483" y="1511300"/>
                  </a:lnTo>
                  <a:lnTo>
                    <a:pt x="2751010" y="1536700"/>
                  </a:lnTo>
                  <a:lnTo>
                    <a:pt x="2778277" y="1587500"/>
                  </a:lnTo>
                  <a:lnTo>
                    <a:pt x="2803207" y="1625600"/>
                  </a:lnTo>
                  <a:lnTo>
                    <a:pt x="2825712" y="1663700"/>
                  </a:lnTo>
                  <a:lnTo>
                    <a:pt x="2845689" y="1714500"/>
                  </a:lnTo>
                  <a:lnTo>
                    <a:pt x="2862948" y="1752600"/>
                  </a:lnTo>
                  <a:lnTo>
                    <a:pt x="2877350" y="1803400"/>
                  </a:lnTo>
                  <a:lnTo>
                    <a:pt x="2888907" y="1841500"/>
                  </a:lnTo>
                  <a:lnTo>
                    <a:pt x="2897619" y="1892300"/>
                  </a:lnTo>
                  <a:lnTo>
                    <a:pt x="2903461" y="1943100"/>
                  </a:lnTo>
                  <a:lnTo>
                    <a:pt x="2906471" y="1981200"/>
                  </a:lnTo>
                  <a:lnTo>
                    <a:pt x="2906623" y="2032000"/>
                  </a:lnTo>
                  <a:lnTo>
                    <a:pt x="2903918" y="2082800"/>
                  </a:lnTo>
                  <a:lnTo>
                    <a:pt x="2898368" y="2133600"/>
                  </a:lnTo>
                  <a:lnTo>
                    <a:pt x="2889974" y="2171700"/>
                  </a:lnTo>
                  <a:lnTo>
                    <a:pt x="2878721" y="2222500"/>
                  </a:lnTo>
                  <a:lnTo>
                    <a:pt x="2864612" y="2273300"/>
                  </a:lnTo>
                  <a:lnTo>
                    <a:pt x="2847657" y="2311400"/>
                  </a:lnTo>
                  <a:lnTo>
                    <a:pt x="2844203" y="2324100"/>
                  </a:lnTo>
                  <a:lnTo>
                    <a:pt x="2840698" y="2336800"/>
                  </a:lnTo>
                  <a:lnTo>
                    <a:pt x="2837053" y="2336800"/>
                  </a:lnTo>
                  <a:lnTo>
                    <a:pt x="2833230" y="2349500"/>
                  </a:lnTo>
                  <a:lnTo>
                    <a:pt x="2820136" y="2374900"/>
                  </a:lnTo>
                  <a:lnTo>
                    <a:pt x="2805912" y="2400300"/>
                  </a:lnTo>
                  <a:lnTo>
                    <a:pt x="2790507" y="2438400"/>
                  </a:lnTo>
                  <a:lnTo>
                    <a:pt x="2773908" y="2463800"/>
                  </a:lnTo>
                  <a:lnTo>
                    <a:pt x="2765145" y="2476500"/>
                  </a:lnTo>
                  <a:lnTo>
                    <a:pt x="2763786" y="2501900"/>
                  </a:lnTo>
                  <a:lnTo>
                    <a:pt x="2769616" y="2527300"/>
                  </a:lnTo>
                  <a:lnTo>
                    <a:pt x="2782430" y="2540000"/>
                  </a:lnTo>
                  <a:lnTo>
                    <a:pt x="2914853" y="2679700"/>
                  </a:lnTo>
                  <a:lnTo>
                    <a:pt x="3416668" y="3175000"/>
                  </a:lnTo>
                  <a:lnTo>
                    <a:pt x="3443630" y="3213100"/>
                  </a:lnTo>
                  <a:lnTo>
                    <a:pt x="3453663" y="3263900"/>
                  </a:lnTo>
                  <a:lnTo>
                    <a:pt x="3453663" y="3025140"/>
                  </a:lnTo>
                  <a:lnTo>
                    <a:pt x="3031858" y="2603500"/>
                  </a:lnTo>
                  <a:lnTo>
                    <a:pt x="3031858" y="1282700"/>
                  </a:lnTo>
                  <a:lnTo>
                    <a:pt x="3031858" y="457200"/>
                  </a:lnTo>
                  <a:lnTo>
                    <a:pt x="3027756" y="406400"/>
                  </a:lnTo>
                  <a:lnTo>
                    <a:pt x="3015691" y="355600"/>
                  </a:lnTo>
                  <a:lnTo>
                    <a:pt x="2996044" y="304800"/>
                  </a:lnTo>
                  <a:lnTo>
                    <a:pt x="2969183" y="266700"/>
                  </a:lnTo>
                  <a:lnTo>
                    <a:pt x="2957957" y="254000"/>
                  </a:lnTo>
                  <a:lnTo>
                    <a:pt x="2935503" y="228600"/>
                  </a:lnTo>
                  <a:lnTo>
                    <a:pt x="2895841" y="190500"/>
                  </a:lnTo>
                  <a:lnTo>
                    <a:pt x="2851810" y="165100"/>
                  </a:lnTo>
                  <a:lnTo>
                    <a:pt x="2804312" y="139700"/>
                  </a:lnTo>
                  <a:lnTo>
                    <a:pt x="2754223" y="127000"/>
                  </a:lnTo>
                  <a:lnTo>
                    <a:pt x="2636570" y="127000"/>
                  </a:lnTo>
                  <a:lnTo>
                    <a:pt x="2636570" y="457200"/>
                  </a:lnTo>
                  <a:lnTo>
                    <a:pt x="2636570" y="1282700"/>
                  </a:lnTo>
                  <a:lnTo>
                    <a:pt x="2600845" y="1257300"/>
                  </a:lnTo>
                  <a:lnTo>
                    <a:pt x="2570365" y="1244600"/>
                  </a:lnTo>
                  <a:lnTo>
                    <a:pt x="2554401" y="1231900"/>
                  </a:lnTo>
                  <a:lnTo>
                    <a:pt x="2538044" y="1219200"/>
                  </a:lnTo>
                  <a:lnTo>
                    <a:pt x="2521369" y="1206500"/>
                  </a:lnTo>
                  <a:lnTo>
                    <a:pt x="2504478" y="1206500"/>
                  </a:lnTo>
                  <a:lnTo>
                    <a:pt x="2504478" y="1117600"/>
                  </a:lnTo>
                  <a:lnTo>
                    <a:pt x="2504478" y="977900"/>
                  </a:lnTo>
                  <a:lnTo>
                    <a:pt x="2504478" y="850900"/>
                  </a:lnTo>
                  <a:lnTo>
                    <a:pt x="2504478" y="812800"/>
                  </a:lnTo>
                  <a:lnTo>
                    <a:pt x="2504478" y="457200"/>
                  </a:lnTo>
                  <a:lnTo>
                    <a:pt x="2499309" y="431800"/>
                  </a:lnTo>
                  <a:lnTo>
                    <a:pt x="2485186" y="406400"/>
                  </a:lnTo>
                  <a:lnTo>
                    <a:pt x="2464244" y="393700"/>
                  </a:lnTo>
                  <a:lnTo>
                    <a:pt x="2241283" y="393700"/>
                  </a:lnTo>
                  <a:lnTo>
                    <a:pt x="2241283" y="914400"/>
                  </a:lnTo>
                  <a:lnTo>
                    <a:pt x="2236051" y="939800"/>
                  </a:lnTo>
                  <a:lnTo>
                    <a:pt x="2221827" y="965200"/>
                  </a:lnTo>
                  <a:lnTo>
                    <a:pt x="2200770" y="977900"/>
                  </a:lnTo>
                  <a:lnTo>
                    <a:pt x="1647698" y="977900"/>
                  </a:lnTo>
                  <a:lnTo>
                    <a:pt x="1647698" y="1181100"/>
                  </a:lnTo>
                  <a:lnTo>
                    <a:pt x="1646428" y="1193800"/>
                  </a:lnTo>
                  <a:lnTo>
                    <a:pt x="1642732" y="1206500"/>
                  </a:lnTo>
                  <a:lnTo>
                    <a:pt x="1636776" y="1219200"/>
                  </a:lnTo>
                  <a:lnTo>
                    <a:pt x="1628686" y="1231900"/>
                  </a:lnTo>
                  <a:lnTo>
                    <a:pt x="1618602" y="1231900"/>
                  </a:lnTo>
                  <a:lnTo>
                    <a:pt x="1607261" y="1244600"/>
                  </a:lnTo>
                  <a:lnTo>
                    <a:pt x="1291615" y="1244600"/>
                  </a:lnTo>
                  <a:lnTo>
                    <a:pt x="1270558" y="1231900"/>
                  </a:lnTo>
                  <a:lnTo>
                    <a:pt x="1263434" y="1219200"/>
                  </a:lnTo>
                  <a:lnTo>
                    <a:pt x="1256322" y="1206500"/>
                  </a:lnTo>
                  <a:lnTo>
                    <a:pt x="1251089" y="1181100"/>
                  </a:lnTo>
                  <a:lnTo>
                    <a:pt x="1256322" y="1155700"/>
                  </a:lnTo>
                  <a:lnTo>
                    <a:pt x="1270558" y="1130300"/>
                  </a:lnTo>
                  <a:lnTo>
                    <a:pt x="1291615" y="1117600"/>
                  </a:lnTo>
                  <a:lnTo>
                    <a:pt x="1607261" y="1117600"/>
                  </a:lnTo>
                  <a:lnTo>
                    <a:pt x="1618602" y="1130300"/>
                  </a:lnTo>
                  <a:lnTo>
                    <a:pt x="1628686" y="1130300"/>
                  </a:lnTo>
                  <a:lnTo>
                    <a:pt x="1636776" y="1143000"/>
                  </a:lnTo>
                  <a:lnTo>
                    <a:pt x="1642732" y="1155700"/>
                  </a:lnTo>
                  <a:lnTo>
                    <a:pt x="1646428" y="1168400"/>
                  </a:lnTo>
                  <a:lnTo>
                    <a:pt x="1647698" y="1181100"/>
                  </a:lnTo>
                  <a:lnTo>
                    <a:pt x="1647698" y="977900"/>
                  </a:lnTo>
                  <a:lnTo>
                    <a:pt x="1291615" y="977900"/>
                  </a:lnTo>
                  <a:lnTo>
                    <a:pt x="1270558" y="965200"/>
                  </a:lnTo>
                  <a:lnTo>
                    <a:pt x="1256322" y="939800"/>
                  </a:lnTo>
                  <a:lnTo>
                    <a:pt x="1251089" y="914400"/>
                  </a:lnTo>
                  <a:lnTo>
                    <a:pt x="1256322" y="889000"/>
                  </a:lnTo>
                  <a:lnTo>
                    <a:pt x="1270558" y="863600"/>
                  </a:lnTo>
                  <a:lnTo>
                    <a:pt x="1291615" y="850900"/>
                  </a:lnTo>
                  <a:lnTo>
                    <a:pt x="2200770" y="850900"/>
                  </a:lnTo>
                  <a:lnTo>
                    <a:pt x="2221827" y="863600"/>
                  </a:lnTo>
                  <a:lnTo>
                    <a:pt x="2236051" y="889000"/>
                  </a:lnTo>
                  <a:lnTo>
                    <a:pt x="2241283" y="914400"/>
                  </a:lnTo>
                  <a:lnTo>
                    <a:pt x="2241283" y="393700"/>
                  </a:lnTo>
                  <a:lnTo>
                    <a:pt x="1846656" y="393700"/>
                  </a:lnTo>
                  <a:lnTo>
                    <a:pt x="1846656" y="317500"/>
                  </a:lnTo>
                  <a:lnTo>
                    <a:pt x="1851964" y="292100"/>
                  </a:lnTo>
                  <a:lnTo>
                    <a:pt x="1866074" y="279400"/>
                  </a:lnTo>
                  <a:lnTo>
                    <a:pt x="1886940" y="266700"/>
                  </a:lnTo>
                  <a:lnTo>
                    <a:pt x="1912531" y="254000"/>
                  </a:lnTo>
                  <a:lnTo>
                    <a:pt x="2439911" y="254000"/>
                  </a:lnTo>
                  <a:lnTo>
                    <a:pt x="2478595" y="266700"/>
                  </a:lnTo>
                  <a:lnTo>
                    <a:pt x="2515298" y="266700"/>
                  </a:lnTo>
                  <a:lnTo>
                    <a:pt x="2549055" y="292100"/>
                  </a:lnTo>
                  <a:lnTo>
                    <a:pt x="2578887" y="317500"/>
                  </a:lnTo>
                  <a:lnTo>
                    <a:pt x="2621623" y="381000"/>
                  </a:lnTo>
                  <a:lnTo>
                    <a:pt x="2632773" y="419100"/>
                  </a:lnTo>
                  <a:lnTo>
                    <a:pt x="2636570" y="457200"/>
                  </a:lnTo>
                  <a:lnTo>
                    <a:pt x="2636570" y="127000"/>
                  </a:lnTo>
                  <a:lnTo>
                    <a:pt x="2032165" y="127000"/>
                  </a:lnTo>
                  <a:lnTo>
                    <a:pt x="2019795" y="101600"/>
                  </a:lnTo>
                  <a:lnTo>
                    <a:pt x="2003526" y="76200"/>
                  </a:lnTo>
                  <a:lnTo>
                    <a:pt x="1983638" y="50800"/>
                  </a:lnTo>
                  <a:lnTo>
                    <a:pt x="1960384" y="25400"/>
                  </a:lnTo>
                  <a:lnTo>
                    <a:pt x="1934273" y="12700"/>
                  </a:lnTo>
                  <a:lnTo>
                    <a:pt x="1906346" y="0"/>
                  </a:lnTo>
                  <a:lnTo>
                    <a:pt x="1870583" y="0"/>
                  </a:lnTo>
                  <a:lnTo>
                    <a:pt x="1870583" y="127000"/>
                  </a:lnTo>
                  <a:lnTo>
                    <a:pt x="1854187" y="139700"/>
                  </a:lnTo>
                  <a:lnTo>
                    <a:pt x="1827314" y="139700"/>
                  </a:lnTo>
                  <a:lnTo>
                    <a:pt x="1823046" y="152400"/>
                  </a:lnTo>
                  <a:lnTo>
                    <a:pt x="1808632" y="152400"/>
                  </a:lnTo>
                  <a:lnTo>
                    <a:pt x="1803031" y="165100"/>
                  </a:lnTo>
                  <a:lnTo>
                    <a:pt x="1792224" y="165100"/>
                  </a:lnTo>
                  <a:lnTo>
                    <a:pt x="1786991" y="177800"/>
                  </a:lnTo>
                  <a:lnTo>
                    <a:pt x="1773224" y="190500"/>
                  </a:lnTo>
                  <a:lnTo>
                    <a:pt x="1762213" y="190500"/>
                  </a:lnTo>
                  <a:lnTo>
                    <a:pt x="1756956" y="203200"/>
                  </a:lnTo>
                  <a:lnTo>
                    <a:pt x="1751926" y="203200"/>
                  </a:lnTo>
                  <a:lnTo>
                    <a:pt x="1747342" y="215900"/>
                  </a:lnTo>
                  <a:lnTo>
                    <a:pt x="1743735" y="215900"/>
                  </a:lnTo>
                  <a:lnTo>
                    <a:pt x="1740776" y="228600"/>
                  </a:lnTo>
                  <a:lnTo>
                    <a:pt x="1736598" y="241300"/>
                  </a:lnTo>
                  <a:lnTo>
                    <a:pt x="1732876" y="241300"/>
                  </a:lnTo>
                  <a:lnTo>
                    <a:pt x="1729574" y="254000"/>
                  </a:lnTo>
                  <a:lnTo>
                    <a:pt x="1726692" y="266700"/>
                  </a:lnTo>
                  <a:lnTo>
                    <a:pt x="1723415" y="266700"/>
                  </a:lnTo>
                  <a:lnTo>
                    <a:pt x="1722424" y="279400"/>
                  </a:lnTo>
                  <a:lnTo>
                    <a:pt x="1719897" y="279400"/>
                  </a:lnTo>
                  <a:lnTo>
                    <a:pt x="1717713" y="292100"/>
                  </a:lnTo>
                  <a:lnTo>
                    <a:pt x="1715833" y="292100"/>
                  </a:lnTo>
                  <a:lnTo>
                    <a:pt x="1714233" y="304800"/>
                  </a:lnTo>
                  <a:lnTo>
                    <a:pt x="1714233" y="457200"/>
                  </a:lnTo>
                  <a:lnTo>
                    <a:pt x="1065949" y="457200"/>
                  </a:lnTo>
                  <a:lnTo>
                    <a:pt x="1065949" y="876300"/>
                  </a:lnTo>
                  <a:lnTo>
                    <a:pt x="1064958" y="881799"/>
                  </a:lnTo>
                  <a:lnTo>
                    <a:pt x="1064958" y="1803400"/>
                  </a:lnTo>
                  <a:lnTo>
                    <a:pt x="1061123" y="1828800"/>
                  </a:lnTo>
                  <a:lnTo>
                    <a:pt x="1048207" y="1854200"/>
                  </a:lnTo>
                  <a:lnTo>
                    <a:pt x="988885" y="1913356"/>
                  </a:lnTo>
                  <a:lnTo>
                    <a:pt x="988885" y="2755900"/>
                  </a:lnTo>
                  <a:lnTo>
                    <a:pt x="988885" y="3086100"/>
                  </a:lnTo>
                  <a:lnTo>
                    <a:pt x="983513" y="3111500"/>
                  </a:lnTo>
                  <a:lnTo>
                    <a:pt x="969289" y="3136900"/>
                  </a:lnTo>
                  <a:lnTo>
                    <a:pt x="948321" y="3149600"/>
                  </a:lnTo>
                  <a:lnTo>
                    <a:pt x="922667" y="3162300"/>
                  </a:lnTo>
                  <a:lnTo>
                    <a:pt x="593267" y="3162300"/>
                  </a:lnTo>
                  <a:lnTo>
                    <a:pt x="567613" y="3149600"/>
                  </a:lnTo>
                  <a:lnTo>
                    <a:pt x="546684" y="3136900"/>
                  </a:lnTo>
                  <a:lnTo>
                    <a:pt x="532561" y="3111500"/>
                  </a:lnTo>
                  <a:lnTo>
                    <a:pt x="527380" y="3086100"/>
                  </a:lnTo>
                  <a:lnTo>
                    <a:pt x="527380" y="2755900"/>
                  </a:lnTo>
                  <a:lnTo>
                    <a:pt x="528650" y="2743200"/>
                  </a:lnTo>
                  <a:lnTo>
                    <a:pt x="532384" y="2730500"/>
                  </a:lnTo>
                  <a:lnTo>
                    <a:pt x="538441" y="2730500"/>
                  </a:lnTo>
                  <a:lnTo>
                    <a:pt x="546722" y="2717800"/>
                  </a:lnTo>
                  <a:lnTo>
                    <a:pt x="556666" y="2705100"/>
                  </a:lnTo>
                  <a:lnTo>
                    <a:pt x="568020" y="2705100"/>
                  </a:lnTo>
                  <a:lnTo>
                    <a:pt x="580364" y="2692400"/>
                  </a:lnTo>
                  <a:lnTo>
                    <a:pt x="935710" y="2692400"/>
                  </a:lnTo>
                  <a:lnTo>
                    <a:pt x="948067" y="2705100"/>
                  </a:lnTo>
                  <a:lnTo>
                    <a:pt x="959446" y="2705100"/>
                  </a:lnTo>
                  <a:lnTo>
                    <a:pt x="969543" y="2717800"/>
                  </a:lnTo>
                  <a:lnTo>
                    <a:pt x="977823" y="2730500"/>
                  </a:lnTo>
                  <a:lnTo>
                    <a:pt x="983881" y="2730500"/>
                  </a:lnTo>
                  <a:lnTo>
                    <a:pt x="987615" y="2743200"/>
                  </a:lnTo>
                  <a:lnTo>
                    <a:pt x="988885" y="2755900"/>
                  </a:lnTo>
                  <a:lnTo>
                    <a:pt x="988885" y="1913356"/>
                  </a:lnTo>
                  <a:lnTo>
                    <a:pt x="767969" y="2133600"/>
                  </a:lnTo>
                  <a:lnTo>
                    <a:pt x="746086" y="2146300"/>
                  </a:lnTo>
                  <a:lnTo>
                    <a:pt x="696429" y="2146300"/>
                  </a:lnTo>
                  <a:lnTo>
                    <a:pt x="674547" y="2133600"/>
                  </a:lnTo>
                  <a:lnTo>
                    <a:pt x="534924" y="1993900"/>
                  </a:lnTo>
                  <a:lnTo>
                    <a:pt x="520357" y="1968500"/>
                  </a:lnTo>
                  <a:lnTo>
                    <a:pt x="515543" y="1943100"/>
                  </a:lnTo>
                  <a:lnTo>
                    <a:pt x="520496" y="1917700"/>
                  </a:lnTo>
                  <a:lnTo>
                    <a:pt x="535241" y="1892300"/>
                  </a:lnTo>
                  <a:lnTo>
                    <a:pt x="557174" y="1879600"/>
                  </a:lnTo>
                  <a:lnTo>
                    <a:pt x="607060" y="1879600"/>
                  </a:lnTo>
                  <a:lnTo>
                    <a:pt x="628992" y="1892300"/>
                  </a:lnTo>
                  <a:lnTo>
                    <a:pt x="722071" y="1993900"/>
                  </a:lnTo>
                  <a:lnTo>
                    <a:pt x="832307" y="1879600"/>
                  </a:lnTo>
                  <a:lnTo>
                    <a:pt x="954786" y="1752600"/>
                  </a:lnTo>
                  <a:lnTo>
                    <a:pt x="954468" y="1752600"/>
                  </a:lnTo>
                  <a:lnTo>
                    <a:pt x="976261" y="1739900"/>
                  </a:lnTo>
                  <a:lnTo>
                    <a:pt x="1024521" y="1739900"/>
                  </a:lnTo>
                  <a:lnTo>
                    <a:pt x="1045578" y="1752600"/>
                  </a:lnTo>
                  <a:lnTo>
                    <a:pt x="1059776" y="1778000"/>
                  </a:lnTo>
                  <a:lnTo>
                    <a:pt x="1064958" y="1803400"/>
                  </a:lnTo>
                  <a:lnTo>
                    <a:pt x="1064958" y="881799"/>
                  </a:lnTo>
                  <a:lnTo>
                    <a:pt x="1061364" y="901700"/>
                  </a:lnTo>
                  <a:lnTo>
                    <a:pt x="1047216" y="927100"/>
                  </a:lnTo>
                  <a:lnTo>
                    <a:pt x="767969" y="1206500"/>
                  </a:lnTo>
                  <a:lnTo>
                    <a:pt x="746086" y="1219200"/>
                  </a:lnTo>
                  <a:lnTo>
                    <a:pt x="696429" y="1219200"/>
                  </a:lnTo>
                  <a:lnTo>
                    <a:pt x="674547" y="1206500"/>
                  </a:lnTo>
                  <a:lnTo>
                    <a:pt x="534924" y="1066800"/>
                  </a:lnTo>
                  <a:lnTo>
                    <a:pt x="520357" y="1041400"/>
                  </a:lnTo>
                  <a:lnTo>
                    <a:pt x="515543" y="1016000"/>
                  </a:lnTo>
                  <a:lnTo>
                    <a:pt x="520496" y="990600"/>
                  </a:lnTo>
                  <a:lnTo>
                    <a:pt x="535241" y="977900"/>
                  </a:lnTo>
                  <a:lnTo>
                    <a:pt x="557174" y="952500"/>
                  </a:lnTo>
                  <a:lnTo>
                    <a:pt x="607060" y="952500"/>
                  </a:lnTo>
                  <a:lnTo>
                    <a:pt x="628992" y="977900"/>
                  </a:lnTo>
                  <a:lnTo>
                    <a:pt x="722071" y="1066800"/>
                  </a:lnTo>
                  <a:lnTo>
                    <a:pt x="837946" y="952500"/>
                  </a:lnTo>
                  <a:lnTo>
                    <a:pt x="953808" y="838200"/>
                  </a:lnTo>
                  <a:lnTo>
                    <a:pt x="975626" y="825500"/>
                  </a:lnTo>
                  <a:lnTo>
                    <a:pt x="1000315" y="812800"/>
                  </a:lnTo>
                  <a:lnTo>
                    <a:pt x="1024928" y="825500"/>
                  </a:lnTo>
                  <a:lnTo>
                    <a:pt x="1046568" y="838200"/>
                  </a:lnTo>
                  <a:lnTo>
                    <a:pt x="1061008" y="850900"/>
                  </a:lnTo>
                  <a:lnTo>
                    <a:pt x="1065949" y="876300"/>
                  </a:lnTo>
                  <a:lnTo>
                    <a:pt x="1065949" y="457200"/>
                  </a:lnTo>
                  <a:lnTo>
                    <a:pt x="1054760" y="457200"/>
                  </a:lnTo>
                  <a:lnTo>
                    <a:pt x="1054760" y="254000"/>
                  </a:lnTo>
                  <a:lnTo>
                    <a:pt x="1054760" y="190500"/>
                  </a:lnTo>
                  <a:lnTo>
                    <a:pt x="1060119" y="165100"/>
                  </a:lnTo>
                  <a:lnTo>
                    <a:pt x="1074305" y="139700"/>
                  </a:lnTo>
                  <a:lnTo>
                    <a:pt x="1095184" y="127000"/>
                  </a:lnTo>
                  <a:lnTo>
                    <a:pt x="1870583" y="127000"/>
                  </a:lnTo>
                  <a:lnTo>
                    <a:pt x="1870583" y="0"/>
                  </a:lnTo>
                  <a:lnTo>
                    <a:pt x="1060983" y="0"/>
                  </a:lnTo>
                  <a:lnTo>
                    <a:pt x="1033157" y="12700"/>
                  </a:lnTo>
                  <a:lnTo>
                    <a:pt x="983805" y="50800"/>
                  </a:lnTo>
                  <a:lnTo>
                    <a:pt x="947496" y="101600"/>
                  </a:lnTo>
                  <a:lnTo>
                    <a:pt x="935126" y="127000"/>
                  </a:lnTo>
                  <a:lnTo>
                    <a:pt x="277634" y="127000"/>
                  </a:lnTo>
                  <a:lnTo>
                    <a:pt x="227558" y="139700"/>
                  </a:lnTo>
                  <a:lnTo>
                    <a:pt x="180047" y="165100"/>
                  </a:lnTo>
                  <a:lnTo>
                    <a:pt x="136017" y="190500"/>
                  </a:lnTo>
                  <a:lnTo>
                    <a:pt x="96367" y="228600"/>
                  </a:lnTo>
                  <a:lnTo>
                    <a:pt x="62687" y="266700"/>
                  </a:lnTo>
                  <a:lnTo>
                    <a:pt x="35826" y="304800"/>
                  </a:lnTo>
                  <a:lnTo>
                    <a:pt x="16179" y="355600"/>
                  </a:lnTo>
                  <a:lnTo>
                    <a:pt x="4102" y="406400"/>
                  </a:lnTo>
                  <a:lnTo>
                    <a:pt x="0" y="457200"/>
                  </a:lnTo>
                  <a:lnTo>
                    <a:pt x="0" y="3352800"/>
                  </a:lnTo>
                  <a:lnTo>
                    <a:pt x="4102" y="3403600"/>
                  </a:lnTo>
                  <a:lnTo>
                    <a:pt x="16179" y="3454400"/>
                  </a:lnTo>
                  <a:lnTo>
                    <a:pt x="35826" y="3505200"/>
                  </a:lnTo>
                  <a:lnTo>
                    <a:pt x="62687" y="3543300"/>
                  </a:lnTo>
                  <a:lnTo>
                    <a:pt x="96367" y="3581400"/>
                  </a:lnTo>
                  <a:lnTo>
                    <a:pt x="136017" y="3619500"/>
                  </a:lnTo>
                  <a:lnTo>
                    <a:pt x="180047" y="3644900"/>
                  </a:lnTo>
                  <a:lnTo>
                    <a:pt x="227558" y="3670300"/>
                  </a:lnTo>
                  <a:lnTo>
                    <a:pt x="277634" y="3683000"/>
                  </a:lnTo>
                  <a:lnTo>
                    <a:pt x="2754223" y="3683000"/>
                  </a:lnTo>
                  <a:lnTo>
                    <a:pt x="2804312" y="3670300"/>
                  </a:lnTo>
                  <a:lnTo>
                    <a:pt x="2851810" y="3644900"/>
                  </a:lnTo>
                  <a:lnTo>
                    <a:pt x="2895841" y="3619500"/>
                  </a:lnTo>
                  <a:lnTo>
                    <a:pt x="2935503" y="3581400"/>
                  </a:lnTo>
                  <a:lnTo>
                    <a:pt x="2957957" y="3556000"/>
                  </a:lnTo>
                  <a:lnTo>
                    <a:pt x="2969183" y="3543300"/>
                  </a:lnTo>
                  <a:lnTo>
                    <a:pt x="2996044" y="3505200"/>
                  </a:lnTo>
                  <a:lnTo>
                    <a:pt x="3015691" y="3454400"/>
                  </a:lnTo>
                  <a:lnTo>
                    <a:pt x="3027756" y="3403600"/>
                  </a:lnTo>
                  <a:lnTo>
                    <a:pt x="3031858" y="3352800"/>
                  </a:lnTo>
                  <a:lnTo>
                    <a:pt x="3031858" y="3302000"/>
                  </a:lnTo>
                  <a:lnTo>
                    <a:pt x="3164281" y="3441700"/>
                  </a:lnTo>
                  <a:lnTo>
                    <a:pt x="3205353" y="3467100"/>
                  </a:lnTo>
                  <a:lnTo>
                    <a:pt x="3251238" y="3492500"/>
                  </a:lnTo>
                  <a:lnTo>
                    <a:pt x="3300336" y="3505200"/>
                  </a:lnTo>
                  <a:lnTo>
                    <a:pt x="3351085" y="3505200"/>
                  </a:lnTo>
                  <a:lnTo>
                    <a:pt x="3401911" y="3492500"/>
                  </a:lnTo>
                  <a:lnTo>
                    <a:pt x="3450018" y="3479800"/>
                  </a:lnTo>
                  <a:lnTo>
                    <a:pt x="3492500" y="3441700"/>
                  </a:lnTo>
                  <a:lnTo>
                    <a:pt x="3528199" y="3416300"/>
                  </a:lnTo>
                  <a:lnTo>
                    <a:pt x="3549015" y="3378200"/>
                  </a:lnTo>
                  <a:lnTo>
                    <a:pt x="3555962" y="3365500"/>
                  </a:lnTo>
                  <a:lnTo>
                    <a:pt x="3574643" y="3327400"/>
                  </a:lnTo>
                  <a:lnTo>
                    <a:pt x="3583013" y="3276600"/>
                  </a:lnTo>
                  <a:close/>
                </a:path>
              </a:pathLst>
            </a:custGeom>
            <a:solidFill>
              <a:srgbClr val="040505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3895" y="14184156"/>
              <a:ext cx="1779101" cy="20206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40977" y="14160931"/>
              <a:ext cx="1825625" cy="2073275"/>
            </a:xfrm>
            <a:custGeom>
              <a:avLst/>
              <a:gdLst/>
              <a:ahLst/>
              <a:cxnLst/>
              <a:rect l="l" t="t" r="r" b="b"/>
              <a:pathLst>
                <a:path w="1825625" h="2073275">
                  <a:moveTo>
                    <a:pt x="655066" y="39916"/>
                  </a:moveTo>
                  <a:lnTo>
                    <a:pt x="648449" y="39916"/>
                  </a:lnTo>
                  <a:lnTo>
                    <a:pt x="441096" y="154292"/>
                  </a:lnTo>
                  <a:lnTo>
                    <a:pt x="530415" y="90741"/>
                  </a:lnTo>
                  <a:lnTo>
                    <a:pt x="532193" y="90741"/>
                  </a:lnTo>
                  <a:lnTo>
                    <a:pt x="530364" y="78041"/>
                  </a:lnTo>
                  <a:lnTo>
                    <a:pt x="523595" y="78041"/>
                  </a:lnTo>
                  <a:lnTo>
                    <a:pt x="523265" y="78244"/>
                  </a:lnTo>
                  <a:lnTo>
                    <a:pt x="523201" y="78041"/>
                  </a:lnTo>
                  <a:lnTo>
                    <a:pt x="520954" y="79641"/>
                  </a:lnTo>
                  <a:lnTo>
                    <a:pt x="397764" y="154292"/>
                  </a:lnTo>
                  <a:lnTo>
                    <a:pt x="394677" y="154292"/>
                  </a:lnTo>
                  <a:lnTo>
                    <a:pt x="393636" y="166992"/>
                  </a:lnTo>
                  <a:lnTo>
                    <a:pt x="398411" y="166992"/>
                  </a:lnTo>
                  <a:lnTo>
                    <a:pt x="291452" y="243243"/>
                  </a:lnTo>
                  <a:lnTo>
                    <a:pt x="290652" y="243243"/>
                  </a:lnTo>
                  <a:lnTo>
                    <a:pt x="294335" y="255955"/>
                  </a:lnTo>
                  <a:lnTo>
                    <a:pt x="298107" y="255955"/>
                  </a:lnTo>
                  <a:lnTo>
                    <a:pt x="432155" y="179705"/>
                  </a:lnTo>
                  <a:lnTo>
                    <a:pt x="230860" y="306781"/>
                  </a:lnTo>
                  <a:lnTo>
                    <a:pt x="227088" y="306781"/>
                  </a:lnTo>
                  <a:lnTo>
                    <a:pt x="230657" y="319493"/>
                  </a:lnTo>
                  <a:lnTo>
                    <a:pt x="237477" y="319493"/>
                  </a:lnTo>
                  <a:lnTo>
                    <a:pt x="237718" y="319316"/>
                  </a:lnTo>
                  <a:lnTo>
                    <a:pt x="237769" y="319493"/>
                  </a:lnTo>
                  <a:lnTo>
                    <a:pt x="255041" y="307924"/>
                  </a:lnTo>
                  <a:lnTo>
                    <a:pt x="313639" y="268655"/>
                  </a:lnTo>
                  <a:lnTo>
                    <a:pt x="446417" y="179705"/>
                  </a:lnTo>
                  <a:lnTo>
                    <a:pt x="465378" y="166992"/>
                  </a:lnTo>
                  <a:lnTo>
                    <a:pt x="484352" y="154292"/>
                  </a:lnTo>
                  <a:lnTo>
                    <a:pt x="655066" y="39916"/>
                  </a:lnTo>
                  <a:close/>
                </a:path>
                <a:path w="1825625" h="2073275">
                  <a:moveTo>
                    <a:pt x="1150531" y="1996986"/>
                  </a:moveTo>
                  <a:lnTo>
                    <a:pt x="1146657" y="1984273"/>
                  </a:lnTo>
                  <a:lnTo>
                    <a:pt x="1140396" y="1984273"/>
                  </a:lnTo>
                  <a:lnTo>
                    <a:pt x="1057744" y="2035111"/>
                  </a:lnTo>
                  <a:lnTo>
                    <a:pt x="1071956" y="2009698"/>
                  </a:lnTo>
                  <a:lnTo>
                    <a:pt x="1061859" y="2009698"/>
                  </a:lnTo>
                  <a:lnTo>
                    <a:pt x="1023302" y="2022398"/>
                  </a:lnTo>
                  <a:lnTo>
                    <a:pt x="1036421" y="2009698"/>
                  </a:lnTo>
                  <a:lnTo>
                    <a:pt x="1038059" y="2009698"/>
                  </a:lnTo>
                  <a:lnTo>
                    <a:pt x="1037805" y="1996986"/>
                  </a:lnTo>
                  <a:lnTo>
                    <a:pt x="1027963" y="1996986"/>
                  </a:lnTo>
                  <a:lnTo>
                    <a:pt x="987412" y="2022398"/>
                  </a:lnTo>
                  <a:lnTo>
                    <a:pt x="1002068" y="1996986"/>
                  </a:lnTo>
                  <a:lnTo>
                    <a:pt x="997648" y="1996986"/>
                  </a:lnTo>
                  <a:lnTo>
                    <a:pt x="994473" y="1984273"/>
                  </a:lnTo>
                  <a:lnTo>
                    <a:pt x="991933" y="1996986"/>
                  </a:lnTo>
                  <a:lnTo>
                    <a:pt x="982040" y="1996986"/>
                  </a:lnTo>
                  <a:lnTo>
                    <a:pt x="978166" y="1984273"/>
                  </a:lnTo>
                  <a:lnTo>
                    <a:pt x="971804" y="1984273"/>
                  </a:lnTo>
                  <a:lnTo>
                    <a:pt x="933538" y="2009698"/>
                  </a:lnTo>
                  <a:lnTo>
                    <a:pt x="948296" y="1984273"/>
                  </a:lnTo>
                  <a:lnTo>
                    <a:pt x="940790" y="1984273"/>
                  </a:lnTo>
                  <a:lnTo>
                    <a:pt x="908431" y="1996986"/>
                  </a:lnTo>
                  <a:lnTo>
                    <a:pt x="921359" y="1984273"/>
                  </a:lnTo>
                  <a:lnTo>
                    <a:pt x="917435" y="1971573"/>
                  </a:lnTo>
                  <a:lnTo>
                    <a:pt x="911313" y="1971573"/>
                  </a:lnTo>
                  <a:lnTo>
                    <a:pt x="870813" y="1996986"/>
                  </a:lnTo>
                  <a:lnTo>
                    <a:pt x="885469" y="1971573"/>
                  </a:lnTo>
                  <a:lnTo>
                    <a:pt x="875334" y="1971573"/>
                  </a:lnTo>
                  <a:lnTo>
                    <a:pt x="835621" y="1996986"/>
                  </a:lnTo>
                  <a:lnTo>
                    <a:pt x="850290" y="1971573"/>
                  </a:lnTo>
                  <a:lnTo>
                    <a:pt x="849985" y="1971573"/>
                  </a:lnTo>
                  <a:lnTo>
                    <a:pt x="847953" y="1958860"/>
                  </a:lnTo>
                  <a:lnTo>
                    <a:pt x="840193" y="1958860"/>
                  </a:lnTo>
                  <a:lnTo>
                    <a:pt x="802919" y="1984273"/>
                  </a:lnTo>
                  <a:lnTo>
                    <a:pt x="815949" y="1971573"/>
                  </a:lnTo>
                  <a:lnTo>
                    <a:pt x="817676" y="1958860"/>
                  </a:lnTo>
                  <a:lnTo>
                    <a:pt x="810133" y="1958860"/>
                  </a:lnTo>
                  <a:lnTo>
                    <a:pt x="789406" y="1971573"/>
                  </a:lnTo>
                  <a:lnTo>
                    <a:pt x="796264" y="1958860"/>
                  </a:lnTo>
                  <a:lnTo>
                    <a:pt x="794626" y="1958860"/>
                  </a:lnTo>
                  <a:lnTo>
                    <a:pt x="792683" y="1946148"/>
                  </a:lnTo>
                  <a:lnTo>
                    <a:pt x="789101" y="1946148"/>
                  </a:lnTo>
                  <a:lnTo>
                    <a:pt x="786371" y="1958860"/>
                  </a:lnTo>
                  <a:lnTo>
                    <a:pt x="754316" y="1971573"/>
                  </a:lnTo>
                  <a:lnTo>
                    <a:pt x="767981" y="1958860"/>
                  </a:lnTo>
                  <a:lnTo>
                    <a:pt x="767981" y="1946148"/>
                  </a:lnTo>
                  <a:lnTo>
                    <a:pt x="760628" y="1946148"/>
                  </a:lnTo>
                  <a:lnTo>
                    <a:pt x="742480" y="1958860"/>
                  </a:lnTo>
                  <a:lnTo>
                    <a:pt x="747598" y="1946148"/>
                  </a:lnTo>
                  <a:lnTo>
                    <a:pt x="727976" y="1946148"/>
                  </a:lnTo>
                  <a:lnTo>
                    <a:pt x="724090" y="1933448"/>
                  </a:lnTo>
                  <a:lnTo>
                    <a:pt x="717727" y="1933448"/>
                  </a:lnTo>
                  <a:lnTo>
                    <a:pt x="678218" y="1958860"/>
                  </a:lnTo>
                  <a:lnTo>
                    <a:pt x="692937" y="1933448"/>
                  </a:lnTo>
                  <a:lnTo>
                    <a:pt x="682840" y="1933448"/>
                  </a:lnTo>
                  <a:lnTo>
                    <a:pt x="646061" y="1958860"/>
                  </a:lnTo>
                  <a:lnTo>
                    <a:pt x="660781" y="1933448"/>
                  </a:lnTo>
                  <a:lnTo>
                    <a:pt x="658545" y="1933448"/>
                  </a:lnTo>
                  <a:lnTo>
                    <a:pt x="656551" y="1920735"/>
                  </a:lnTo>
                  <a:lnTo>
                    <a:pt x="653275" y="1920735"/>
                  </a:lnTo>
                  <a:lnTo>
                    <a:pt x="639102" y="1930019"/>
                  </a:lnTo>
                  <a:lnTo>
                    <a:pt x="636270" y="1920735"/>
                  </a:lnTo>
                  <a:lnTo>
                    <a:pt x="629958" y="1920735"/>
                  </a:lnTo>
                  <a:lnTo>
                    <a:pt x="614070" y="1928609"/>
                  </a:lnTo>
                  <a:lnTo>
                    <a:pt x="615403" y="1920735"/>
                  </a:lnTo>
                  <a:lnTo>
                    <a:pt x="608139" y="1920735"/>
                  </a:lnTo>
                  <a:lnTo>
                    <a:pt x="566737" y="1946148"/>
                  </a:lnTo>
                  <a:lnTo>
                    <a:pt x="574128" y="1933448"/>
                  </a:lnTo>
                  <a:lnTo>
                    <a:pt x="581507" y="1920735"/>
                  </a:lnTo>
                  <a:lnTo>
                    <a:pt x="581202" y="1920735"/>
                  </a:lnTo>
                  <a:lnTo>
                    <a:pt x="579221" y="1908022"/>
                  </a:lnTo>
                  <a:lnTo>
                    <a:pt x="573951" y="1908022"/>
                  </a:lnTo>
                  <a:lnTo>
                    <a:pt x="558914" y="1915998"/>
                  </a:lnTo>
                  <a:lnTo>
                    <a:pt x="559041" y="1908022"/>
                  </a:lnTo>
                  <a:lnTo>
                    <a:pt x="551637" y="1908022"/>
                  </a:lnTo>
                  <a:lnTo>
                    <a:pt x="520369" y="1920735"/>
                  </a:lnTo>
                  <a:lnTo>
                    <a:pt x="530707" y="1908022"/>
                  </a:lnTo>
                  <a:lnTo>
                    <a:pt x="528866" y="1908022"/>
                  </a:lnTo>
                  <a:lnTo>
                    <a:pt x="525437" y="1895322"/>
                  </a:lnTo>
                  <a:lnTo>
                    <a:pt x="522757" y="1908022"/>
                  </a:lnTo>
                  <a:lnTo>
                    <a:pt x="484289" y="1920735"/>
                  </a:lnTo>
                  <a:lnTo>
                    <a:pt x="497408" y="1908022"/>
                  </a:lnTo>
                  <a:lnTo>
                    <a:pt x="499046" y="1908022"/>
                  </a:lnTo>
                  <a:lnTo>
                    <a:pt x="498754" y="1895322"/>
                  </a:lnTo>
                  <a:lnTo>
                    <a:pt x="491490" y="1895322"/>
                  </a:lnTo>
                  <a:lnTo>
                    <a:pt x="477139" y="1906612"/>
                  </a:lnTo>
                  <a:lnTo>
                    <a:pt x="479221" y="1895322"/>
                  </a:lnTo>
                  <a:lnTo>
                    <a:pt x="472160" y="1895322"/>
                  </a:lnTo>
                  <a:lnTo>
                    <a:pt x="432600" y="1908022"/>
                  </a:lnTo>
                  <a:lnTo>
                    <a:pt x="447255" y="1895322"/>
                  </a:lnTo>
                  <a:lnTo>
                    <a:pt x="447116" y="1895322"/>
                  </a:lnTo>
                  <a:lnTo>
                    <a:pt x="445071" y="1882609"/>
                  </a:lnTo>
                  <a:lnTo>
                    <a:pt x="439750" y="1882609"/>
                  </a:lnTo>
                  <a:lnTo>
                    <a:pt x="399796" y="1908022"/>
                  </a:lnTo>
                  <a:lnTo>
                    <a:pt x="414502" y="1882609"/>
                  </a:lnTo>
                  <a:lnTo>
                    <a:pt x="406996" y="1882609"/>
                  </a:lnTo>
                  <a:lnTo>
                    <a:pt x="368579" y="1895322"/>
                  </a:lnTo>
                  <a:lnTo>
                    <a:pt x="383146" y="1882609"/>
                  </a:lnTo>
                  <a:lnTo>
                    <a:pt x="382993" y="1882609"/>
                  </a:lnTo>
                  <a:lnTo>
                    <a:pt x="380961" y="1869897"/>
                  </a:lnTo>
                  <a:lnTo>
                    <a:pt x="373062" y="1869897"/>
                  </a:lnTo>
                  <a:lnTo>
                    <a:pt x="331063" y="1895322"/>
                  </a:lnTo>
                  <a:lnTo>
                    <a:pt x="338213" y="1882609"/>
                  </a:lnTo>
                  <a:lnTo>
                    <a:pt x="345376" y="1869897"/>
                  </a:lnTo>
                  <a:lnTo>
                    <a:pt x="322262" y="1869897"/>
                  </a:lnTo>
                  <a:lnTo>
                    <a:pt x="346964" y="1844484"/>
                  </a:lnTo>
                  <a:lnTo>
                    <a:pt x="339305" y="1844484"/>
                  </a:lnTo>
                  <a:lnTo>
                    <a:pt x="331063" y="1848421"/>
                  </a:lnTo>
                  <a:lnTo>
                    <a:pt x="349402" y="1831784"/>
                  </a:lnTo>
                  <a:lnTo>
                    <a:pt x="352285" y="1831784"/>
                  </a:lnTo>
                  <a:lnTo>
                    <a:pt x="348703" y="1819910"/>
                  </a:lnTo>
                  <a:lnTo>
                    <a:pt x="350342" y="1819071"/>
                  </a:lnTo>
                  <a:lnTo>
                    <a:pt x="348488" y="1811655"/>
                  </a:lnTo>
                  <a:lnTo>
                    <a:pt x="353872" y="1806359"/>
                  </a:lnTo>
                  <a:lnTo>
                    <a:pt x="347167" y="1806359"/>
                  </a:lnTo>
                  <a:lnTo>
                    <a:pt x="342887" y="1806359"/>
                  </a:lnTo>
                  <a:lnTo>
                    <a:pt x="334187" y="1806359"/>
                  </a:lnTo>
                  <a:lnTo>
                    <a:pt x="352780" y="1793659"/>
                  </a:lnTo>
                  <a:lnTo>
                    <a:pt x="355015" y="1793659"/>
                  </a:lnTo>
                  <a:lnTo>
                    <a:pt x="355219" y="1780946"/>
                  </a:lnTo>
                  <a:lnTo>
                    <a:pt x="338810" y="1780946"/>
                  </a:lnTo>
                  <a:lnTo>
                    <a:pt x="355358" y="1768233"/>
                  </a:lnTo>
                  <a:lnTo>
                    <a:pt x="355561" y="1768233"/>
                  </a:lnTo>
                  <a:lnTo>
                    <a:pt x="351688" y="1755533"/>
                  </a:lnTo>
                  <a:lnTo>
                    <a:pt x="348157" y="1755533"/>
                  </a:lnTo>
                  <a:lnTo>
                    <a:pt x="334187" y="1768233"/>
                  </a:lnTo>
                  <a:lnTo>
                    <a:pt x="350989" y="1742821"/>
                  </a:lnTo>
                  <a:lnTo>
                    <a:pt x="351243" y="1742821"/>
                  </a:lnTo>
                  <a:lnTo>
                    <a:pt x="349453" y="1731416"/>
                  </a:lnTo>
                  <a:lnTo>
                    <a:pt x="350786" y="1730108"/>
                  </a:lnTo>
                  <a:lnTo>
                    <a:pt x="350939" y="1717408"/>
                  </a:lnTo>
                  <a:lnTo>
                    <a:pt x="340804" y="1717408"/>
                  </a:lnTo>
                  <a:lnTo>
                    <a:pt x="323850" y="1730108"/>
                  </a:lnTo>
                  <a:lnTo>
                    <a:pt x="343484" y="1704695"/>
                  </a:lnTo>
                  <a:lnTo>
                    <a:pt x="343281" y="1704695"/>
                  </a:lnTo>
                  <a:lnTo>
                    <a:pt x="341299" y="1691982"/>
                  </a:lnTo>
                  <a:lnTo>
                    <a:pt x="337718" y="1691982"/>
                  </a:lnTo>
                  <a:lnTo>
                    <a:pt x="337820" y="1679282"/>
                  </a:lnTo>
                  <a:lnTo>
                    <a:pt x="330415" y="1679282"/>
                  </a:lnTo>
                  <a:lnTo>
                    <a:pt x="314312" y="1691982"/>
                  </a:lnTo>
                  <a:lnTo>
                    <a:pt x="314312" y="1768233"/>
                  </a:lnTo>
                  <a:lnTo>
                    <a:pt x="304228" y="1775841"/>
                  </a:lnTo>
                  <a:lnTo>
                    <a:pt x="305866" y="1768233"/>
                  </a:lnTo>
                  <a:lnTo>
                    <a:pt x="314312" y="1768233"/>
                  </a:lnTo>
                  <a:lnTo>
                    <a:pt x="314312" y="1691982"/>
                  </a:lnTo>
                  <a:lnTo>
                    <a:pt x="327380" y="1666570"/>
                  </a:lnTo>
                  <a:lnTo>
                    <a:pt x="327037" y="1666570"/>
                  </a:lnTo>
                  <a:lnTo>
                    <a:pt x="325043" y="1653857"/>
                  </a:lnTo>
                  <a:lnTo>
                    <a:pt x="322160" y="1653857"/>
                  </a:lnTo>
                  <a:lnTo>
                    <a:pt x="321589" y="1650199"/>
                  </a:lnTo>
                  <a:lnTo>
                    <a:pt x="321589" y="1654479"/>
                  </a:lnTo>
                  <a:lnTo>
                    <a:pt x="319087" y="1666570"/>
                  </a:lnTo>
                  <a:lnTo>
                    <a:pt x="311226" y="1666570"/>
                  </a:lnTo>
                  <a:lnTo>
                    <a:pt x="321589" y="1654479"/>
                  </a:lnTo>
                  <a:lnTo>
                    <a:pt x="321589" y="1650199"/>
                  </a:lnTo>
                  <a:lnTo>
                    <a:pt x="320179" y="1641157"/>
                  </a:lnTo>
                  <a:lnTo>
                    <a:pt x="314807" y="1641157"/>
                  </a:lnTo>
                  <a:lnTo>
                    <a:pt x="298602" y="1653857"/>
                  </a:lnTo>
                  <a:lnTo>
                    <a:pt x="311772" y="1641157"/>
                  </a:lnTo>
                  <a:lnTo>
                    <a:pt x="313563" y="1628444"/>
                  </a:lnTo>
                  <a:lnTo>
                    <a:pt x="290449" y="1628444"/>
                  </a:lnTo>
                  <a:lnTo>
                    <a:pt x="305015" y="1615732"/>
                  </a:lnTo>
                  <a:lnTo>
                    <a:pt x="302933" y="1603032"/>
                  </a:lnTo>
                  <a:lnTo>
                    <a:pt x="298996" y="1603032"/>
                  </a:lnTo>
                  <a:lnTo>
                    <a:pt x="297065" y="1590319"/>
                  </a:lnTo>
                  <a:lnTo>
                    <a:pt x="291642" y="1590319"/>
                  </a:lnTo>
                  <a:lnTo>
                    <a:pt x="274751" y="1603032"/>
                  </a:lnTo>
                  <a:lnTo>
                    <a:pt x="288213" y="1577619"/>
                  </a:lnTo>
                  <a:lnTo>
                    <a:pt x="281901" y="1577619"/>
                  </a:lnTo>
                  <a:lnTo>
                    <a:pt x="284086" y="1564906"/>
                  </a:lnTo>
                  <a:lnTo>
                    <a:pt x="267385" y="1564906"/>
                  </a:lnTo>
                  <a:lnTo>
                    <a:pt x="277279" y="1552194"/>
                  </a:lnTo>
                  <a:lnTo>
                    <a:pt x="273405" y="1552194"/>
                  </a:lnTo>
                  <a:lnTo>
                    <a:pt x="269976" y="1539494"/>
                  </a:lnTo>
                  <a:lnTo>
                    <a:pt x="250990" y="1552194"/>
                  </a:lnTo>
                  <a:lnTo>
                    <a:pt x="259143" y="1539494"/>
                  </a:lnTo>
                  <a:lnTo>
                    <a:pt x="267296" y="1526781"/>
                  </a:lnTo>
                  <a:lnTo>
                    <a:pt x="257200" y="1526781"/>
                  </a:lnTo>
                  <a:lnTo>
                    <a:pt x="243243" y="1539494"/>
                  </a:lnTo>
                  <a:lnTo>
                    <a:pt x="250723" y="1526781"/>
                  </a:lnTo>
                  <a:lnTo>
                    <a:pt x="258203" y="1514068"/>
                  </a:lnTo>
                  <a:lnTo>
                    <a:pt x="256006" y="1514068"/>
                  </a:lnTo>
                  <a:lnTo>
                    <a:pt x="253974" y="1501368"/>
                  </a:lnTo>
                  <a:lnTo>
                    <a:pt x="250698" y="1501368"/>
                  </a:lnTo>
                  <a:lnTo>
                    <a:pt x="233400" y="1514068"/>
                  </a:lnTo>
                  <a:lnTo>
                    <a:pt x="248754" y="1488655"/>
                  </a:lnTo>
                  <a:lnTo>
                    <a:pt x="242836" y="1488655"/>
                  </a:lnTo>
                  <a:lnTo>
                    <a:pt x="243039" y="1475943"/>
                  </a:lnTo>
                  <a:lnTo>
                    <a:pt x="236080" y="1475943"/>
                  </a:lnTo>
                  <a:lnTo>
                    <a:pt x="231508" y="1475943"/>
                  </a:lnTo>
                  <a:lnTo>
                    <a:pt x="220472" y="1475943"/>
                  </a:lnTo>
                  <a:lnTo>
                    <a:pt x="232448" y="1463243"/>
                  </a:lnTo>
                  <a:lnTo>
                    <a:pt x="234188" y="1463243"/>
                  </a:lnTo>
                  <a:lnTo>
                    <a:pt x="230212" y="1450530"/>
                  </a:lnTo>
                  <a:lnTo>
                    <a:pt x="226834" y="1450530"/>
                  </a:lnTo>
                  <a:lnTo>
                    <a:pt x="207746" y="1463243"/>
                  </a:lnTo>
                  <a:lnTo>
                    <a:pt x="222313" y="1450530"/>
                  </a:lnTo>
                  <a:lnTo>
                    <a:pt x="223951" y="1437817"/>
                  </a:lnTo>
                  <a:lnTo>
                    <a:pt x="216395" y="1437817"/>
                  </a:lnTo>
                  <a:lnTo>
                    <a:pt x="198462" y="1450530"/>
                  </a:lnTo>
                  <a:lnTo>
                    <a:pt x="206209" y="1437817"/>
                  </a:lnTo>
                  <a:lnTo>
                    <a:pt x="213969" y="1425117"/>
                  </a:lnTo>
                  <a:lnTo>
                    <a:pt x="213766" y="1425117"/>
                  </a:lnTo>
                  <a:lnTo>
                    <a:pt x="211721" y="1412405"/>
                  </a:lnTo>
                  <a:lnTo>
                    <a:pt x="206463" y="1412405"/>
                  </a:lnTo>
                  <a:lnTo>
                    <a:pt x="188315" y="1425117"/>
                  </a:lnTo>
                  <a:lnTo>
                    <a:pt x="202234" y="1399692"/>
                  </a:lnTo>
                  <a:lnTo>
                    <a:pt x="190449" y="1399692"/>
                  </a:lnTo>
                  <a:lnTo>
                    <a:pt x="197307" y="1386992"/>
                  </a:lnTo>
                  <a:lnTo>
                    <a:pt x="175945" y="1386992"/>
                  </a:lnTo>
                  <a:lnTo>
                    <a:pt x="188861" y="1374279"/>
                  </a:lnTo>
                  <a:lnTo>
                    <a:pt x="184785" y="1361567"/>
                  </a:lnTo>
                  <a:lnTo>
                    <a:pt x="182651" y="1361567"/>
                  </a:lnTo>
                  <a:lnTo>
                    <a:pt x="180657" y="1348867"/>
                  </a:lnTo>
                  <a:lnTo>
                    <a:pt x="175247" y="1348867"/>
                  </a:lnTo>
                  <a:lnTo>
                    <a:pt x="155714" y="1361567"/>
                  </a:lnTo>
                  <a:lnTo>
                    <a:pt x="172262" y="1336154"/>
                  </a:lnTo>
                  <a:lnTo>
                    <a:pt x="154368" y="1336154"/>
                  </a:lnTo>
                  <a:lnTo>
                    <a:pt x="164414" y="1323441"/>
                  </a:lnTo>
                  <a:lnTo>
                    <a:pt x="162471" y="1323441"/>
                  </a:lnTo>
                  <a:lnTo>
                    <a:pt x="160489" y="1310741"/>
                  </a:lnTo>
                  <a:lnTo>
                    <a:pt x="157060" y="1310741"/>
                  </a:lnTo>
                  <a:lnTo>
                    <a:pt x="138963" y="1323441"/>
                  </a:lnTo>
                  <a:lnTo>
                    <a:pt x="152831" y="1310741"/>
                  </a:lnTo>
                  <a:lnTo>
                    <a:pt x="154571" y="1298028"/>
                  </a:lnTo>
                  <a:lnTo>
                    <a:pt x="140855" y="1298028"/>
                  </a:lnTo>
                  <a:lnTo>
                    <a:pt x="148158" y="1285328"/>
                  </a:lnTo>
                  <a:lnTo>
                    <a:pt x="138214" y="1285328"/>
                  </a:lnTo>
                  <a:lnTo>
                    <a:pt x="119278" y="1298028"/>
                  </a:lnTo>
                  <a:lnTo>
                    <a:pt x="135877" y="1272616"/>
                  </a:lnTo>
                  <a:lnTo>
                    <a:pt x="137477" y="1272616"/>
                  </a:lnTo>
                  <a:lnTo>
                    <a:pt x="137223" y="1259903"/>
                  </a:lnTo>
                  <a:lnTo>
                    <a:pt x="127381" y="1259903"/>
                  </a:lnTo>
                  <a:lnTo>
                    <a:pt x="115798" y="1272616"/>
                  </a:lnTo>
                  <a:lnTo>
                    <a:pt x="129273" y="1247203"/>
                  </a:lnTo>
                  <a:lnTo>
                    <a:pt x="107657" y="1247203"/>
                  </a:lnTo>
                  <a:lnTo>
                    <a:pt x="121564" y="1234490"/>
                  </a:lnTo>
                  <a:lnTo>
                    <a:pt x="119481" y="1221778"/>
                  </a:lnTo>
                  <a:lnTo>
                    <a:pt x="116497" y="1221778"/>
                  </a:lnTo>
                  <a:lnTo>
                    <a:pt x="116649" y="1209078"/>
                  </a:lnTo>
                  <a:lnTo>
                    <a:pt x="109245" y="1209078"/>
                  </a:lnTo>
                  <a:lnTo>
                    <a:pt x="98209" y="1221778"/>
                  </a:lnTo>
                  <a:lnTo>
                    <a:pt x="104368" y="1209078"/>
                  </a:lnTo>
                  <a:lnTo>
                    <a:pt x="110540" y="1196365"/>
                  </a:lnTo>
                  <a:lnTo>
                    <a:pt x="100495" y="1196365"/>
                  </a:lnTo>
                  <a:lnTo>
                    <a:pt x="84594" y="1209078"/>
                  </a:lnTo>
                  <a:lnTo>
                    <a:pt x="102489" y="1183652"/>
                  </a:lnTo>
                  <a:lnTo>
                    <a:pt x="102285" y="1170952"/>
                  </a:lnTo>
                  <a:lnTo>
                    <a:pt x="92341" y="1170952"/>
                  </a:lnTo>
                  <a:lnTo>
                    <a:pt x="79121" y="1183652"/>
                  </a:lnTo>
                  <a:lnTo>
                    <a:pt x="95377" y="1158240"/>
                  </a:lnTo>
                  <a:lnTo>
                    <a:pt x="93294" y="1158240"/>
                  </a:lnTo>
                  <a:lnTo>
                    <a:pt x="91249" y="1145527"/>
                  </a:lnTo>
                  <a:lnTo>
                    <a:pt x="85331" y="1145527"/>
                  </a:lnTo>
                  <a:lnTo>
                    <a:pt x="74549" y="1158240"/>
                  </a:lnTo>
                  <a:lnTo>
                    <a:pt x="82410" y="1145527"/>
                  </a:lnTo>
                  <a:lnTo>
                    <a:pt x="90258" y="1132827"/>
                  </a:lnTo>
                  <a:lnTo>
                    <a:pt x="82854" y="1132827"/>
                  </a:lnTo>
                  <a:lnTo>
                    <a:pt x="64058" y="1145527"/>
                  </a:lnTo>
                  <a:lnTo>
                    <a:pt x="82207" y="1120114"/>
                  </a:lnTo>
                  <a:lnTo>
                    <a:pt x="83947" y="1107401"/>
                  </a:lnTo>
                  <a:lnTo>
                    <a:pt x="70929" y="1107401"/>
                  </a:lnTo>
                  <a:lnTo>
                    <a:pt x="79921" y="1094701"/>
                  </a:lnTo>
                  <a:lnTo>
                    <a:pt x="56159" y="1094701"/>
                  </a:lnTo>
                  <a:lnTo>
                    <a:pt x="73063" y="1081989"/>
                  </a:lnTo>
                  <a:lnTo>
                    <a:pt x="74904" y="1069276"/>
                  </a:lnTo>
                  <a:lnTo>
                    <a:pt x="50050" y="1069276"/>
                  </a:lnTo>
                  <a:lnTo>
                    <a:pt x="69189" y="1043863"/>
                  </a:lnTo>
                  <a:lnTo>
                    <a:pt x="45974" y="1043863"/>
                  </a:lnTo>
                  <a:lnTo>
                    <a:pt x="67144" y="1018451"/>
                  </a:lnTo>
                  <a:lnTo>
                    <a:pt x="53276" y="1018451"/>
                  </a:lnTo>
                  <a:lnTo>
                    <a:pt x="62280" y="1005738"/>
                  </a:lnTo>
                  <a:lnTo>
                    <a:pt x="62725" y="1005738"/>
                  </a:lnTo>
                  <a:lnTo>
                    <a:pt x="60731" y="993038"/>
                  </a:lnTo>
                  <a:lnTo>
                    <a:pt x="63017" y="993038"/>
                  </a:lnTo>
                  <a:lnTo>
                    <a:pt x="63220" y="980325"/>
                  </a:lnTo>
                  <a:lnTo>
                    <a:pt x="48006" y="980325"/>
                  </a:lnTo>
                  <a:lnTo>
                    <a:pt x="62026" y="967613"/>
                  </a:lnTo>
                  <a:lnTo>
                    <a:pt x="60236" y="967613"/>
                  </a:lnTo>
                  <a:lnTo>
                    <a:pt x="58635" y="957135"/>
                  </a:lnTo>
                  <a:lnTo>
                    <a:pt x="61036" y="954913"/>
                  </a:lnTo>
                  <a:lnTo>
                    <a:pt x="61226" y="942200"/>
                  </a:lnTo>
                  <a:lnTo>
                    <a:pt x="51092" y="942200"/>
                  </a:lnTo>
                  <a:lnTo>
                    <a:pt x="40703" y="954913"/>
                  </a:lnTo>
                  <a:lnTo>
                    <a:pt x="57848" y="929487"/>
                  </a:lnTo>
                  <a:lnTo>
                    <a:pt x="60032" y="929487"/>
                  </a:lnTo>
                  <a:lnTo>
                    <a:pt x="58204" y="917752"/>
                  </a:lnTo>
                  <a:lnTo>
                    <a:pt x="59397" y="916787"/>
                  </a:lnTo>
                  <a:lnTo>
                    <a:pt x="59791" y="904074"/>
                  </a:lnTo>
                  <a:lnTo>
                    <a:pt x="56654" y="904074"/>
                  </a:lnTo>
                  <a:lnTo>
                    <a:pt x="54876" y="896962"/>
                  </a:lnTo>
                  <a:lnTo>
                    <a:pt x="60185" y="891362"/>
                  </a:lnTo>
                  <a:lnTo>
                    <a:pt x="53479" y="891362"/>
                  </a:lnTo>
                  <a:lnTo>
                    <a:pt x="49504" y="891362"/>
                  </a:lnTo>
                  <a:lnTo>
                    <a:pt x="61036" y="878662"/>
                  </a:lnTo>
                  <a:lnTo>
                    <a:pt x="61328" y="878662"/>
                  </a:lnTo>
                  <a:lnTo>
                    <a:pt x="57454" y="865949"/>
                  </a:lnTo>
                  <a:lnTo>
                    <a:pt x="53924" y="865949"/>
                  </a:lnTo>
                  <a:lnTo>
                    <a:pt x="44183" y="878662"/>
                  </a:lnTo>
                  <a:lnTo>
                    <a:pt x="59842" y="853236"/>
                  </a:lnTo>
                  <a:lnTo>
                    <a:pt x="44132" y="853236"/>
                  </a:lnTo>
                  <a:lnTo>
                    <a:pt x="63119" y="840536"/>
                  </a:lnTo>
                  <a:lnTo>
                    <a:pt x="63271" y="827824"/>
                  </a:lnTo>
                  <a:lnTo>
                    <a:pt x="42100" y="827824"/>
                  </a:lnTo>
                  <a:lnTo>
                    <a:pt x="64960" y="802411"/>
                  </a:lnTo>
                  <a:lnTo>
                    <a:pt x="42443" y="802411"/>
                  </a:lnTo>
                  <a:lnTo>
                    <a:pt x="69430" y="776986"/>
                  </a:lnTo>
                  <a:lnTo>
                    <a:pt x="71666" y="776986"/>
                  </a:lnTo>
                  <a:lnTo>
                    <a:pt x="69684" y="764286"/>
                  </a:lnTo>
                  <a:lnTo>
                    <a:pt x="64262" y="764286"/>
                  </a:lnTo>
                  <a:lnTo>
                    <a:pt x="52082" y="776986"/>
                  </a:lnTo>
                  <a:lnTo>
                    <a:pt x="72961" y="751573"/>
                  </a:lnTo>
                  <a:lnTo>
                    <a:pt x="75450" y="751573"/>
                  </a:lnTo>
                  <a:lnTo>
                    <a:pt x="73723" y="740270"/>
                  </a:lnTo>
                  <a:lnTo>
                    <a:pt x="76644" y="738860"/>
                  </a:lnTo>
                  <a:lnTo>
                    <a:pt x="74650" y="730923"/>
                  </a:lnTo>
                  <a:lnTo>
                    <a:pt x="80124" y="726160"/>
                  </a:lnTo>
                  <a:lnTo>
                    <a:pt x="73456" y="726160"/>
                  </a:lnTo>
                  <a:lnTo>
                    <a:pt x="70281" y="726160"/>
                  </a:lnTo>
                  <a:lnTo>
                    <a:pt x="69189" y="726160"/>
                  </a:lnTo>
                  <a:lnTo>
                    <a:pt x="67856" y="727316"/>
                  </a:lnTo>
                  <a:lnTo>
                    <a:pt x="64020" y="729157"/>
                  </a:lnTo>
                  <a:lnTo>
                    <a:pt x="81711" y="713447"/>
                  </a:lnTo>
                  <a:lnTo>
                    <a:pt x="84734" y="713447"/>
                  </a:lnTo>
                  <a:lnTo>
                    <a:pt x="82854" y="700747"/>
                  </a:lnTo>
                  <a:lnTo>
                    <a:pt x="77279" y="700747"/>
                  </a:lnTo>
                  <a:lnTo>
                    <a:pt x="74345" y="703186"/>
                  </a:lnTo>
                  <a:lnTo>
                    <a:pt x="74041" y="702233"/>
                  </a:lnTo>
                  <a:lnTo>
                    <a:pt x="75641" y="700747"/>
                  </a:lnTo>
                  <a:lnTo>
                    <a:pt x="89319" y="688035"/>
                  </a:lnTo>
                  <a:lnTo>
                    <a:pt x="91605" y="688035"/>
                  </a:lnTo>
                  <a:lnTo>
                    <a:pt x="91846" y="675322"/>
                  </a:lnTo>
                  <a:lnTo>
                    <a:pt x="76885" y="675322"/>
                  </a:lnTo>
                  <a:lnTo>
                    <a:pt x="99098" y="662622"/>
                  </a:lnTo>
                  <a:lnTo>
                    <a:pt x="99453" y="649909"/>
                  </a:lnTo>
                  <a:lnTo>
                    <a:pt x="76987" y="649909"/>
                  </a:lnTo>
                  <a:lnTo>
                    <a:pt x="92671" y="637197"/>
                  </a:lnTo>
                  <a:lnTo>
                    <a:pt x="108343" y="624497"/>
                  </a:lnTo>
                  <a:lnTo>
                    <a:pt x="110934" y="624497"/>
                  </a:lnTo>
                  <a:lnTo>
                    <a:pt x="109042" y="611784"/>
                  </a:lnTo>
                  <a:lnTo>
                    <a:pt x="105943" y="611784"/>
                  </a:lnTo>
                  <a:lnTo>
                    <a:pt x="120878" y="599071"/>
                  </a:lnTo>
                  <a:lnTo>
                    <a:pt x="121272" y="586371"/>
                  </a:lnTo>
                  <a:lnTo>
                    <a:pt x="109537" y="586371"/>
                  </a:lnTo>
                  <a:lnTo>
                    <a:pt x="133248" y="560946"/>
                  </a:lnTo>
                  <a:lnTo>
                    <a:pt x="123456" y="560946"/>
                  </a:lnTo>
                  <a:lnTo>
                    <a:pt x="110172" y="568744"/>
                  </a:lnTo>
                  <a:lnTo>
                    <a:pt x="117678" y="561492"/>
                  </a:lnTo>
                  <a:lnTo>
                    <a:pt x="141198" y="548246"/>
                  </a:lnTo>
                  <a:lnTo>
                    <a:pt x="139293" y="540639"/>
                  </a:lnTo>
                  <a:lnTo>
                    <a:pt x="144576" y="535533"/>
                  </a:lnTo>
                  <a:lnTo>
                    <a:pt x="138023" y="535533"/>
                  </a:lnTo>
                  <a:lnTo>
                    <a:pt x="153924" y="522820"/>
                  </a:lnTo>
                  <a:lnTo>
                    <a:pt x="154520" y="522820"/>
                  </a:lnTo>
                  <a:lnTo>
                    <a:pt x="152679" y="510120"/>
                  </a:lnTo>
                  <a:lnTo>
                    <a:pt x="148577" y="510120"/>
                  </a:lnTo>
                  <a:lnTo>
                    <a:pt x="174853" y="484695"/>
                  </a:lnTo>
                  <a:lnTo>
                    <a:pt x="175298" y="484695"/>
                  </a:lnTo>
                  <a:lnTo>
                    <a:pt x="172135" y="474052"/>
                  </a:lnTo>
                  <a:lnTo>
                    <a:pt x="174663" y="471995"/>
                  </a:lnTo>
                  <a:lnTo>
                    <a:pt x="190207" y="459282"/>
                  </a:lnTo>
                  <a:lnTo>
                    <a:pt x="190804" y="459282"/>
                  </a:lnTo>
                  <a:lnTo>
                    <a:pt x="187121" y="446570"/>
                  </a:lnTo>
                  <a:lnTo>
                    <a:pt x="185877" y="446570"/>
                  </a:lnTo>
                  <a:lnTo>
                    <a:pt x="215506" y="421157"/>
                  </a:lnTo>
                  <a:lnTo>
                    <a:pt x="218084" y="421157"/>
                  </a:lnTo>
                  <a:lnTo>
                    <a:pt x="218579" y="408457"/>
                  </a:lnTo>
                  <a:lnTo>
                    <a:pt x="210007" y="408457"/>
                  </a:lnTo>
                  <a:lnTo>
                    <a:pt x="252285" y="370332"/>
                  </a:lnTo>
                  <a:lnTo>
                    <a:pt x="250939" y="370332"/>
                  </a:lnTo>
                  <a:lnTo>
                    <a:pt x="249504" y="360692"/>
                  </a:lnTo>
                  <a:lnTo>
                    <a:pt x="254863" y="357619"/>
                  </a:lnTo>
                  <a:lnTo>
                    <a:pt x="276936" y="344906"/>
                  </a:lnTo>
                  <a:lnTo>
                    <a:pt x="274828" y="336473"/>
                  </a:lnTo>
                  <a:lnTo>
                    <a:pt x="280162" y="332206"/>
                  </a:lnTo>
                  <a:lnTo>
                    <a:pt x="273748" y="332206"/>
                  </a:lnTo>
                  <a:lnTo>
                    <a:pt x="273507" y="332206"/>
                  </a:lnTo>
                  <a:lnTo>
                    <a:pt x="272707" y="332206"/>
                  </a:lnTo>
                  <a:lnTo>
                    <a:pt x="324053" y="294081"/>
                  </a:lnTo>
                  <a:lnTo>
                    <a:pt x="324802" y="294081"/>
                  </a:lnTo>
                  <a:lnTo>
                    <a:pt x="322961" y="281368"/>
                  </a:lnTo>
                  <a:lnTo>
                    <a:pt x="320916" y="281368"/>
                  </a:lnTo>
                  <a:lnTo>
                    <a:pt x="446811" y="192405"/>
                  </a:lnTo>
                  <a:lnTo>
                    <a:pt x="450392" y="192405"/>
                  </a:lnTo>
                  <a:lnTo>
                    <a:pt x="446760" y="179705"/>
                  </a:lnTo>
                  <a:lnTo>
                    <a:pt x="446417" y="179705"/>
                  </a:lnTo>
                  <a:lnTo>
                    <a:pt x="255041" y="307924"/>
                  </a:lnTo>
                  <a:lnTo>
                    <a:pt x="187820" y="357619"/>
                  </a:lnTo>
                  <a:lnTo>
                    <a:pt x="184238" y="357619"/>
                  </a:lnTo>
                  <a:lnTo>
                    <a:pt x="186080" y="370332"/>
                  </a:lnTo>
                  <a:lnTo>
                    <a:pt x="189204" y="370332"/>
                  </a:lnTo>
                  <a:lnTo>
                    <a:pt x="159893" y="395744"/>
                  </a:lnTo>
                  <a:lnTo>
                    <a:pt x="160985" y="395744"/>
                  </a:lnTo>
                  <a:lnTo>
                    <a:pt x="162826" y="408457"/>
                  </a:lnTo>
                  <a:lnTo>
                    <a:pt x="163563" y="408457"/>
                  </a:lnTo>
                  <a:lnTo>
                    <a:pt x="145821" y="421157"/>
                  </a:lnTo>
                  <a:lnTo>
                    <a:pt x="144132" y="421157"/>
                  </a:lnTo>
                  <a:lnTo>
                    <a:pt x="145973" y="433870"/>
                  </a:lnTo>
                  <a:lnTo>
                    <a:pt x="152679" y="433870"/>
                  </a:lnTo>
                  <a:lnTo>
                    <a:pt x="153111" y="433628"/>
                  </a:lnTo>
                  <a:lnTo>
                    <a:pt x="153174" y="433870"/>
                  </a:lnTo>
                  <a:lnTo>
                    <a:pt x="154457" y="432854"/>
                  </a:lnTo>
                  <a:lnTo>
                    <a:pt x="174752" y="421157"/>
                  </a:lnTo>
                  <a:lnTo>
                    <a:pt x="118389" y="459282"/>
                  </a:lnTo>
                  <a:lnTo>
                    <a:pt x="117843" y="459282"/>
                  </a:lnTo>
                  <a:lnTo>
                    <a:pt x="119735" y="471995"/>
                  </a:lnTo>
                  <a:lnTo>
                    <a:pt x="128181" y="471995"/>
                  </a:lnTo>
                  <a:lnTo>
                    <a:pt x="145973" y="459282"/>
                  </a:lnTo>
                  <a:lnTo>
                    <a:pt x="101587" y="497408"/>
                  </a:lnTo>
                  <a:lnTo>
                    <a:pt x="98463" y="497408"/>
                  </a:lnTo>
                  <a:lnTo>
                    <a:pt x="102209" y="510019"/>
                  </a:lnTo>
                  <a:lnTo>
                    <a:pt x="86525" y="522820"/>
                  </a:lnTo>
                  <a:lnTo>
                    <a:pt x="87769" y="522820"/>
                  </a:lnTo>
                  <a:lnTo>
                    <a:pt x="89611" y="535533"/>
                  </a:lnTo>
                  <a:lnTo>
                    <a:pt x="93230" y="535533"/>
                  </a:lnTo>
                  <a:lnTo>
                    <a:pt x="74803" y="548246"/>
                  </a:lnTo>
                  <a:lnTo>
                    <a:pt x="72263" y="560946"/>
                  </a:lnTo>
                  <a:lnTo>
                    <a:pt x="79273" y="560946"/>
                  </a:lnTo>
                  <a:lnTo>
                    <a:pt x="80606" y="560235"/>
                  </a:lnTo>
                  <a:lnTo>
                    <a:pt x="63766" y="573659"/>
                  </a:lnTo>
                  <a:lnTo>
                    <a:pt x="63169" y="573659"/>
                  </a:lnTo>
                  <a:lnTo>
                    <a:pt x="65011" y="586371"/>
                  </a:lnTo>
                  <a:lnTo>
                    <a:pt x="72796" y="586371"/>
                  </a:lnTo>
                  <a:lnTo>
                    <a:pt x="73926" y="585444"/>
                  </a:lnTo>
                  <a:lnTo>
                    <a:pt x="57505" y="599071"/>
                  </a:lnTo>
                  <a:lnTo>
                    <a:pt x="54419" y="599071"/>
                  </a:lnTo>
                  <a:lnTo>
                    <a:pt x="58204" y="611784"/>
                  </a:lnTo>
                  <a:lnTo>
                    <a:pt x="58420" y="611784"/>
                  </a:lnTo>
                  <a:lnTo>
                    <a:pt x="46570" y="624497"/>
                  </a:lnTo>
                  <a:lnTo>
                    <a:pt x="46075" y="624497"/>
                  </a:lnTo>
                  <a:lnTo>
                    <a:pt x="49898" y="637197"/>
                  </a:lnTo>
                  <a:lnTo>
                    <a:pt x="52984" y="637197"/>
                  </a:lnTo>
                  <a:lnTo>
                    <a:pt x="39268" y="649909"/>
                  </a:lnTo>
                  <a:lnTo>
                    <a:pt x="36830" y="649909"/>
                  </a:lnTo>
                  <a:lnTo>
                    <a:pt x="36474" y="662622"/>
                  </a:lnTo>
                  <a:lnTo>
                    <a:pt x="46723" y="662622"/>
                  </a:lnTo>
                  <a:lnTo>
                    <a:pt x="62369" y="649909"/>
                  </a:lnTo>
                  <a:lnTo>
                    <a:pt x="31013" y="688035"/>
                  </a:lnTo>
                  <a:lnTo>
                    <a:pt x="45173" y="688035"/>
                  </a:lnTo>
                  <a:lnTo>
                    <a:pt x="25349" y="713447"/>
                  </a:lnTo>
                  <a:lnTo>
                    <a:pt x="45580" y="713447"/>
                  </a:lnTo>
                  <a:lnTo>
                    <a:pt x="18237" y="738860"/>
                  </a:lnTo>
                  <a:lnTo>
                    <a:pt x="15709" y="738860"/>
                  </a:lnTo>
                  <a:lnTo>
                    <a:pt x="17487" y="750531"/>
                  </a:lnTo>
                  <a:lnTo>
                    <a:pt x="16306" y="751573"/>
                  </a:lnTo>
                  <a:lnTo>
                    <a:pt x="13716" y="751573"/>
                  </a:lnTo>
                  <a:lnTo>
                    <a:pt x="13271" y="764286"/>
                  </a:lnTo>
                  <a:lnTo>
                    <a:pt x="23558" y="764286"/>
                  </a:lnTo>
                  <a:lnTo>
                    <a:pt x="24333" y="763917"/>
                  </a:lnTo>
                  <a:lnTo>
                    <a:pt x="24447" y="764286"/>
                  </a:lnTo>
                  <a:lnTo>
                    <a:pt x="25501" y="763358"/>
                  </a:lnTo>
                  <a:lnTo>
                    <a:pt x="27774" y="762266"/>
                  </a:lnTo>
                  <a:lnTo>
                    <a:pt x="10883" y="776986"/>
                  </a:lnTo>
                  <a:lnTo>
                    <a:pt x="12420" y="776986"/>
                  </a:lnTo>
                  <a:lnTo>
                    <a:pt x="14312" y="789698"/>
                  </a:lnTo>
                  <a:lnTo>
                    <a:pt x="17945" y="789698"/>
                  </a:lnTo>
                  <a:lnTo>
                    <a:pt x="20777" y="776986"/>
                  </a:lnTo>
                  <a:lnTo>
                    <a:pt x="21818" y="776986"/>
                  </a:lnTo>
                  <a:lnTo>
                    <a:pt x="30213" y="776986"/>
                  </a:lnTo>
                  <a:lnTo>
                    <a:pt x="9398" y="802411"/>
                  </a:lnTo>
                  <a:lnTo>
                    <a:pt x="8851" y="802411"/>
                  </a:lnTo>
                  <a:lnTo>
                    <a:pt x="10782" y="815111"/>
                  </a:lnTo>
                  <a:lnTo>
                    <a:pt x="14312" y="815111"/>
                  </a:lnTo>
                  <a:lnTo>
                    <a:pt x="32651" y="802411"/>
                  </a:lnTo>
                  <a:lnTo>
                    <a:pt x="3530" y="827824"/>
                  </a:lnTo>
                  <a:lnTo>
                    <a:pt x="3429" y="840536"/>
                  </a:lnTo>
                  <a:lnTo>
                    <a:pt x="13512" y="840536"/>
                  </a:lnTo>
                  <a:lnTo>
                    <a:pt x="27139" y="827824"/>
                  </a:lnTo>
                  <a:lnTo>
                    <a:pt x="4279" y="853236"/>
                  </a:lnTo>
                  <a:lnTo>
                    <a:pt x="2133" y="853236"/>
                  </a:lnTo>
                  <a:lnTo>
                    <a:pt x="1993" y="865949"/>
                  </a:lnTo>
                  <a:lnTo>
                    <a:pt x="19875" y="865949"/>
                  </a:lnTo>
                  <a:lnTo>
                    <a:pt x="3175" y="878662"/>
                  </a:lnTo>
                  <a:lnTo>
                    <a:pt x="749" y="878662"/>
                  </a:lnTo>
                  <a:lnTo>
                    <a:pt x="2730" y="891362"/>
                  </a:lnTo>
                  <a:lnTo>
                    <a:pt x="9829" y="891362"/>
                  </a:lnTo>
                  <a:lnTo>
                    <a:pt x="2032" y="904074"/>
                  </a:lnTo>
                  <a:lnTo>
                    <a:pt x="1536" y="904074"/>
                  </a:lnTo>
                  <a:lnTo>
                    <a:pt x="3022" y="913777"/>
                  </a:lnTo>
                  <a:lnTo>
                    <a:pt x="292" y="916787"/>
                  </a:lnTo>
                  <a:lnTo>
                    <a:pt x="0" y="929487"/>
                  </a:lnTo>
                  <a:lnTo>
                    <a:pt x="939" y="929487"/>
                  </a:lnTo>
                  <a:lnTo>
                    <a:pt x="596" y="942200"/>
                  </a:lnTo>
                  <a:lnTo>
                    <a:pt x="5016" y="942200"/>
                  </a:lnTo>
                  <a:lnTo>
                    <a:pt x="6781" y="949236"/>
                  </a:lnTo>
                  <a:lnTo>
                    <a:pt x="1536" y="954913"/>
                  </a:lnTo>
                  <a:lnTo>
                    <a:pt x="8204" y="954913"/>
                  </a:lnTo>
                  <a:lnTo>
                    <a:pt x="12471" y="954913"/>
                  </a:lnTo>
                  <a:lnTo>
                    <a:pt x="21475" y="954913"/>
                  </a:lnTo>
                  <a:lnTo>
                    <a:pt x="4368" y="967613"/>
                  </a:lnTo>
                  <a:lnTo>
                    <a:pt x="2286" y="967613"/>
                  </a:lnTo>
                  <a:lnTo>
                    <a:pt x="2184" y="980325"/>
                  </a:lnTo>
                  <a:lnTo>
                    <a:pt x="17043" y="980325"/>
                  </a:lnTo>
                  <a:lnTo>
                    <a:pt x="5715" y="993038"/>
                  </a:lnTo>
                  <a:lnTo>
                    <a:pt x="5219" y="993038"/>
                  </a:lnTo>
                  <a:lnTo>
                    <a:pt x="7010" y="1004747"/>
                  </a:lnTo>
                  <a:lnTo>
                    <a:pt x="5918" y="1005738"/>
                  </a:lnTo>
                  <a:lnTo>
                    <a:pt x="5715" y="1018451"/>
                  </a:lnTo>
                  <a:lnTo>
                    <a:pt x="10388" y="1018451"/>
                  </a:lnTo>
                  <a:lnTo>
                    <a:pt x="8102" y="1031151"/>
                  </a:lnTo>
                  <a:lnTo>
                    <a:pt x="21526" y="1031151"/>
                  </a:lnTo>
                  <a:lnTo>
                    <a:pt x="12573" y="1043863"/>
                  </a:lnTo>
                  <a:lnTo>
                    <a:pt x="12128" y="1043863"/>
                  </a:lnTo>
                  <a:lnTo>
                    <a:pt x="14071" y="1056576"/>
                  </a:lnTo>
                  <a:lnTo>
                    <a:pt x="17589" y="1056576"/>
                  </a:lnTo>
                  <a:lnTo>
                    <a:pt x="34836" y="1043863"/>
                  </a:lnTo>
                  <a:lnTo>
                    <a:pt x="15557" y="1069276"/>
                  </a:lnTo>
                  <a:lnTo>
                    <a:pt x="13716" y="1069276"/>
                  </a:lnTo>
                  <a:lnTo>
                    <a:pt x="17741" y="1081989"/>
                  </a:lnTo>
                  <a:lnTo>
                    <a:pt x="23710" y="1081989"/>
                  </a:lnTo>
                  <a:lnTo>
                    <a:pt x="40309" y="1069276"/>
                  </a:lnTo>
                  <a:lnTo>
                    <a:pt x="19380" y="1094701"/>
                  </a:lnTo>
                  <a:lnTo>
                    <a:pt x="19532" y="1094701"/>
                  </a:lnTo>
                  <a:lnTo>
                    <a:pt x="23558" y="1107401"/>
                  </a:lnTo>
                  <a:lnTo>
                    <a:pt x="26885" y="1107401"/>
                  </a:lnTo>
                  <a:lnTo>
                    <a:pt x="43484" y="1094701"/>
                  </a:lnTo>
                  <a:lnTo>
                    <a:pt x="26593" y="1120114"/>
                  </a:lnTo>
                  <a:lnTo>
                    <a:pt x="28829" y="1120114"/>
                  </a:lnTo>
                  <a:lnTo>
                    <a:pt x="31140" y="1128941"/>
                  </a:lnTo>
                  <a:lnTo>
                    <a:pt x="28384" y="1132827"/>
                  </a:lnTo>
                  <a:lnTo>
                    <a:pt x="28181" y="1132827"/>
                  </a:lnTo>
                  <a:lnTo>
                    <a:pt x="32105" y="1145527"/>
                  </a:lnTo>
                  <a:lnTo>
                    <a:pt x="35585" y="1145527"/>
                  </a:lnTo>
                  <a:lnTo>
                    <a:pt x="54673" y="1132827"/>
                  </a:lnTo>
                  <a:lnTo>
                    <a:pt x="34785" y="1158240"/>
                  </a:lnTo>
                  <a:lnTo>
                    <a:pt x="36982" y="1158240"/>
                  </a:lnTo>
                  <a:lnTo>
                    <a:pt x="39014" y="1170952"/>
                  </a:lnTo>
                  <a:lnTo>
                    <a:pt x="44881" y="1170952"/>
                  </a:lnTo>
                  <a:lnTo>
                    <a:pt x="56959" y="1158240"/>
                  </a:lnTo>
                  <a:lnTo>
                    <a:pt x="41249" y="1183652"/>
                  </a:lnTo>
                  <a:lnTo>
                    <a:pt x="64363" y="1183652"/>
                  </a:lnTo>
                  <a:lnTo>
                    <a:pt x="48056" y="1196365"/>
                  </a:lnTo>
                  <a:lnTo>
                    <a:pt x="50203" y="1209078"/>
                  </a:lnTo>
                  <a:lnTo>
                    <a:pt x="58153" y="1209078"/>
                  </a:lnTo>
                  <a:lnTo>
                    <a:pt x="73456" y="1196365"/>
                  </a:lnTo>
                  <a:lnTo>
                    <a:pt x="55613" y="1221778"/>
                  </a:lnTo>
                  <a:lnTo>
                    <a:pt x="57797" y="1221778"/>
                  </a:lnTo>
                  <a:lnTo>
                    <a:pt x="59842" y="1234490"/>
                  </a:lnTo>
                  <a:lnTo>
                    <a:pt x="62077" y="1234490"/>
                  </a:lnTo>
                  <a:lnTo>
                    <a:pt x="62077" y="1247203"/>
                  </a:lnTo>
                  <a:lnTo>
                    <a:pt x="67945" y="1247203"/>
                  </a:lnTo>
                  <a:lnTo>
                    <a:pt x="67792" y="1259903"/>
                  </a:lnTo>
                  <a:lnTo>
                    <a:pt x="75196" y="1259903"/>
                  </a:lnTo>
                  <a:lnTo>
                    <a:pt x="89611" y="1247203"/>
                  </a:lnTo>
                  <a:lnTo>
                    <a:pt x="75692" y="1272616"/>
                  </a:lnTo>
                  <a:lnTo>
                    <a:pt x="96812" y="1272616"/>
                  </a:lnTo>
                  <a:lnTo>
                    <a:pt x="83350" y="1285328"/>
                  </a:lnTo>
                  <a:lnTo>
                    <a:pt x="85432" y="1298028"/>
                  </a:lnTo>
                  <a:lnTo>
                    <a:pt x="93433" y="1298028"/>
                  </a:lnTo>
                  <a:lnTo>
                    <a:pt x="110286" y="1285328"/>
                  </a:lnTo>
                  <a:lnTo>
                    <a:pt x="93687" y="1310741"/>
                  </a:lnTo>
                  <a:lnTo>
                    <a:pt x="92341" y="1310741"/>
                  </a:lnTo>
                  <a:lnTo>
                    <a:pt x="94386" y="1323441"/>
                  </a:lnTo>
                  <a:lnTo>
                    <a:pt x="99352" y="1323441"/>
                  </a:lnTo>
                  <a:lnTo>
                    <a:pt x="103276" y="1336154"/>
                  </a:lnTo>
                  <a:lnTo>
                    <a:pt x="106756" y="1336154"/>
                  </a:lnTo>
                  <a:lnTo>
                    <a:pt x="125742" y="1323441"/>
                  </a:lnTo>
                  <a:lnTo>
                    <a:pt x="111874" y="1336154"/>
                  </a:lnTo>
                  <a:lnTo>
                    <a:pt x="110134" y="1348867"/>
                  </a:lnTo>
                  <a:lnTo>
                    <a:pt x="127787" y="1348867"/>
                  </a:lnTo>
                  <a:lnTo>
                    <a:pt x="117792" y="1361567"/>
                  </a:lnTo>
                  <a:lnTo>
                    <a:pt x="145326" y="1361567"/>
                  </a:lnTo>
                  <a:lnTo>
                    <a:pt x="130416" y="1374279"/>
                  </a:lnTo>
                  <a:lnTo>
                    <a:pt x="128778" y="1386992"/>
                  </a:lnTo>
                  <a:lnTo>
                    <a:pt x="135191" y="1386992"/>
                  </a:lnTo>
                  <a:lnTo>
                    <a:pt x="135039" y="1399692"/>
                  </a:lnTo>
                  <a:lnTo>
                    <a:pt x="145173" y="1399692"/>
                  </a:lnTo>
                  <a:lnTo>
                    <a:pt x="156552" y="1386992"/>
                  </a:lnTo>
                  <a:lnTo>
                    <a:pt x="145529" y="1412405"/>
                  </a:lnTo>
                  <a:lnTo>
                    <a:pt x="157060" y="1412405"/>
                  </a:lnTo>
                  <a:lnTo>
                    <a:pt x="152336" y="1425117"/>
                  </a:lnTo>
                  <a:lnTo>
                    <a:pt x="175742" y="1425117"/>
                  </a:lnTo>
                  <a:lnTo>
                    <a:pt x="160134" y="1437817"/>
                  </a:lnTo>
                  <a:lnTo>
                    <a:pt x="160388" y="1450530"/>
                  </a:lnTo>
                  <a:lnTo>
                    <a:pt x="170281" y="1450530"/>
                  </a:lnTo>
                  <a:lnTo>
                    <a:pt x="185585" y="1437817"/>
                  </a:lnTo>
                  <a:lnTo>
                    <a:pt x="171767" y="1463243"/>
                  </a:lnTo>
                  <a:lnTo>
                    <a:pt x="172313" y="1463243"/>
                  </a:lnTo>
                  <a:lnTo>
                    <a:pt x="174307" y="1475943"/>
                  </a:lnTo>
                  <a:lnTo>
                    <a:pt x="177584" y="1475943"/>
                  </a:lnTo>
                  <a:lnTo>
                    <a:pt x="196723" y="1463243"/>
                  </a:lnTo>
                  <a:lnTo>
                    <a:pt x="180467" y="1488655"/>
                  </a:lnTo>
                  <a:lnTo>
                    <a:pt x="202984" y="1488655"/>
                  </a:lnTo>
                  <a:lnTo>
                    <a:pt x="190995" y="1501368"/>
                  </a:lnTo>
                  <a:lnTo>
                    <a:pt x="189268" y="1501368"/>
                  </a:lnTo>
                  <a:lnTo>
                    <a:pt x="193243" y="1514068"/>
                  </a:lnTo>
                  <a:lnTo>
                    <a:pt x="194779" y="1514068"/>
                  </a:lnTo>
                  <a:lnTo>
                    <a:pt x="198704" y="1526781"/>
                  </a:lnTo>
                  <a:lnTo>
                    <a:pt x="202184" y="1526781"/>
                  </a:lnTo>
                  <a:lnTo>
                    <a:pt x="219684" y="1514068"/>
                  </a:lnTo>
                  <a:lnTo>
                    <a:pt x="204317" y="1539494"/>
                  </a:lnTo>
                  <a:lnTo>
                    <a:pt x="211823" y="1539494"/>
                  </a:lnTo>
                  <a:lnTo>
                    <a:pt x="228333" y="1526781"/>
                  </a:lnTo>
                  <a:lnTo>
                    <a:pt x="215150" y="1552194"/>
                  </a:lnTo>
                  <a:lnTo>
                    <a:pt x="213512" y="1552194"/>
                  </a:lnTo>
                  <a:lnTo>
                    <a:pt x="215557" y="1564906"/>
                  </a:lnTo>
                  <a:lnTo>
                    <a:pt x="220865" y="1564906"/>
                  </a:lnTo>
                  <a:lnTo>
                    <a:pt x="239712" y="1552194"/>
                  </a:lnTo>
                  <a:lnTo>
                    <a:pt x="225094" y="1577619"/>
                  </a:lnTo>
                  <a:lnTo>
                    <a:pt x="240309" y="1577619"/>
                  </a:lnTo>
                  <a:lnTo>
                    <a:pt x="230416" y="1590319"/>
                  </a:lnTo>
                  <a:lnTo>
                    <a:pt x="232308" y="1590319"/>
                  </a:lnTo>
                  <a:lnTo>
                    <a:pt x="234289" y="1603032"/>
                  </a:lnTo>
                  <a:lnTo>
                    <a:pt x="236029" y="1603032"/>
                  </a:lnTo>
                  <a:lnTo>
                    <a:pt x="239903" y="1615732"/>
                  </a:lnTo>
                  <a:lnTo>
                    <a:pt x="243382" y="1615732"/>
                  </a:lnTo>
                  <a:lnTo>
                    <a:pt x="260286" y="1603032"/>
                  </a:lnTo>
                  <a:lnTo>
                    <a:pt x="246811" y="1615732"/>
                  </a:lnTo>
                  <a:lnTo>
                    <a:pt x="245071" y="1615732"/>
                  </a:lnTo>
                  <a:lnTo>
                    <a:pt x="245224" y="1628444"/>
                  </a:lnTo>
                  <a:lnTo>
                    <a:pt x="251244" y="1628444"/>
                  </a:lnTo>
                  <a:lnTo>
                    <a:pt x="251091" y="1641157"/>
                  </a:lnTo>
                  <a:lnTo>
                    <a:pt x="261226" y="1641157"/>
                  </a:lnTo>
                  <a:lnTo>
                    <a:pt x="274205" y="1628444"/>
                  </a:lnTo>
                  <a:lnTo>
                    <a:pt x="261480" y="1653857"/>
                  </a:lnTo>
                  <a:lnTo>
                    <a:pt x="261772" y="1653857"/>
                  </a:lnTo>
                  <a:lnTo>
                    <a:pt x="263766" y="1666570"/>
                  </a:lnTo>
                  <a:lnTo>
                    <a:pt x="267093" y="1666570"/>
                  </a:lnTo>
                  <a:lnTo>
                    <a:pt x="269722" y="1653857"/>
                  </a:lnTo>
                  <a:lnTo>
                    <a:pt x="283197" y="1653857"/>
                  </a:lnTo>
                  <a:lnTo>
                    <a:pt x="270078" y="1666570"/>
                  </a:lnTo>
                  <a:lnTo>
                    <a:pt x="268287" y="1666570"/>
                  </a:lnTo>
                  <a:lnTo>
                    <a:pt x="268439" y="1679282"/>
                  </a:lnTo>
                  <a:lnTo>
                    <a:pt x="277329" y="1679282"/>
                  </a:lnTo>
                  <a:lnTo>
                    <a:pt x="275297" y="1691982"/>
                  </a:lnTo>
                  <a:lnTo>
                    <a:pt x="298704" y="1691982"/>
                  </a:lnTo>
                  <a:lnTo>
                    <a:pt x="283845" y="1704695"/>
                  </a:lnTo>
                  <a:lnTo>
                    <a:pt x="283997" y="1704695"/>
                  </a:lnTo>
                  <a:lnTo>
                    <a:pt x="285978" y="1717408"/>
                  </a:lnTo>
                  <a:lnTo>
                    <a:pt x="289064" y="1717408"/>
                  </a:lnTo>
                  <a:lnTo>
                    <a:pt x="289013" y="1730108"/>
                  </a:lnTo>
                  <a:lnTo>
                    <a:pt x="299097" y="1730108"/>
                  </a:lnTo>
                  <a:lnTo>
                    <a:pt x="313613" y="1717408"/>
                  </a:lnTo>
                  <a:lnTo>
                    <a:pt x="293979" y="1742821"/>
                  </a:lnTo>
                  <a:lnTo>
                    <a:pt x="294132" y="1755533"/>
                  </a:lnTo>
                  <a:lnTo>
                    <a:pt x="308889" y="1755533"/>
                  </a:lnTo>
                  <a:lnTo>
                    <a:pt x="295922" y="1768233"/>
                  </a:lnTo>
                  <a:lnTo>
                    <a:pt x="299643" y="1768233"/>
                  </a:lnTo>
                  <a:lnTo>
                    <a:pt x="302158" y="1777403"/>
                  </a:lnTo>
                  <a:lnTo>
                    <a:pt x="297459" y="1780946"/>
                  </a:lnTo>
                  <a:lnTo>
                    <a:pt x="295376" y="1793659"/>
                  </a:lnTo>
                  <a:lnTo>
                    <a:pt x="310235" y="1793659"/>
                  </a:lnTo>
                  <a:lnTo>
                    <a:pt x="293687" y="1806359"/>
                  </a:lnTo>
                  <a:lnTo>
                    <a:pt x="293484" y="1819071"/>
                  </a:lnTo>
                  <a:lnTo>
                    <a:pt x="311277" y="1819071"/>
                  </a:lnTo>
                  <a:lnTo>
                    <a:pt x="302069" y="1824710"/>
                  </a:lnTo>
                  <a:lnTo>
                    <a:pt x="302069" y="1854428"/>
                  </a:lnTo>
                  <a:lnTo>
                    <a:pt x="295770" y="1860156"/>
                  </a:lnTo>
                  <a:lnTo>
                    <a:pt x="296418" y="1857197"/>
                  </a:lnTo>
                  <a:lnTo>
                    <a:pt x="302069" y="1854428"/>
                  </a:lnTo>
                  <a:lnTo>
                    <a:pt x="302069" y="1824710"/>
                  </a:lnTo>
                  <a:lnTo>
                    <a:pt x="290499" y="1831784"/>
                  </a:lnTo>
                  <a:lnTo>
                    <a:pt x="290309" y="1844484"/>
                  </a:lnTo>
                  <a:lnTo>
                    <a:pt x="300494" y="1844484"/>
                  </a:lnTo>
                  <a:lnTo>
                    <a:pt x="300863" y="1844294"/>
                  </a:lnTo>
                  <a:lnTo>
                    <a:pt x="286575" y="1857197"/>
                  </a:lnTo>
                  <a:lnTo>
                    <a:pt x="286181" y="1857197"/>
                  </a:lnTo>
                  <a:lnTo>
                    <a:pt x="288963" y="1866328"/>
                  </a:lnTo>
                  <a:lnTo>
                    <a:pt x="285038" y="1869897"/>
                  </a:lnTo>
                  <a:lnTo>
                    <a:pt x="282549" y="1869897"/>
                  </a:lnTo>
                  <a:lnTo>
                    <a:pt x="282155" y="1882609"/>
                  </a:lnTo>
                  <a:lnTo>
                    <a:pt x="289217" y="1882609"/>
                  </a:lnTo>
                  <a:lnTo>
                    <a:pt x="289560" y="1882609"/>
                  </a:lnTo>
                  <a:lnTo>
                    <a:pt x="290245" y="1882609"/>
                  </a:lnTo>
                  <a:lnTo>
                    <a:pt x="277926" y="1895322"/>
                  </a:lnTo>
                  <a:lnTo>
                    <a:pt x="275590" y="1908022"/>
                  </a:lnTo>
                  <a:lnTo>
                    <a:pt x="285534" y="1908022"/>
                  </a:lnTo>
                  <a:lnTo>
                    <a:pt x="321411" y="1895322"/>
                  </a:lnTo>
                  <a:lnTo>
                    <a:pt x="308546" y="1908022"/>
                  </a:lnTo>
                  <a:lnTo>
                    <a:pt x="307098" y="1920735"/>
                  </a:lnTo>
                  <a:lnTo>
                    <a:pt x="314756" y="1920735"/>
                  </a:lnTo>
                  <a:lnTo>
                    <a:pt x="353123" y="1895322"/>
                  </a:lnTo>
                  <a:lnTo>
                    <a:pt x="340309" y="1920735"/>
                  </a:lnTo>
                  <a:lnTo>
                    <a:pt x="340702" y="1920735"/>
                  </a:lnTo>
                  <a:lnTo>
                    <a:pt x="342684" y="1933448"/>
                  </a:lnTo>
                  <a:lnTo>
                    <a:pt x="346024" y="1933448"/>
                  </a:lnTo>
                  <a:lnTo>
                    <a:pt x="386029" y="1908022"/>
                  </a:lnTo>
                  <a:lnTo>
                    <a:pt x="371271" y="1920735"/>
                  </a:lnTo>
                  <a:lnTo>
                    <a:pt x="371462" y="1933448"/>
                  </a:lnTo>
                  <a:lnTo>
                    <a:pt x="378777" y="1933448"/>
                  </a:lnTo>
                  <a:lnTo>
                    <a:pt x="418084" y="1908022"/>
                  </a:lnTo>
                  <a:lnTo>
                    <a:pt x="403428" y="1933448"/>
                  </a:lnTo>
                  <a:lnTo>
                    <a:pt x="403618" y="1933448"/>
                  </a:lnTo>
                  <a:lnTo>
                    <a:pt x="407644" y="1946148"/>
                  </a:lnTo>
                  <a:lnTo>
                    <a:pt x="410933" y="1946148"/>
                  </a:lnTo>
                  <a:lnTo>
                    <a:pt x="413512" y="1933448"/>
                  </a:lnTo>
                  <a:lnTo>
                    <a:pt x="422910" y="1933448"/>
                  </a:lnTo>
                  <a:lnTo>
                    <a:pt x="426732" y="1946148"/>
                  </a:lnTo>
                  <a:lnTo>
                    <a:pt x="433146" y="1946148"/>
                  </a:lnTo>
                  <a:lnTo>
                    <a:pt x="471563" y="1920735"/>
                  </a:lnTo>
                  <a:lnTo>
                    <a:pt x="456806" y="1946148"/>
                  </a:lnTo>
                  <a:lnTo>
                    <a:pt x="466940" y="1946148"/>
                  </a:lnTo>
                  <a:lnTo>
                    <a:pt x="495427" y="1933448"/>
                  </a:lnTo>
                  <a:lnTo>
                    <a:pt x="485089" y="1946148"/>
                  </a:lnTo>
                  <a:lnTo>
                    <a:pt x="482993" y="1946148"/>
                  </a:lnTo>
                  <a:lnTo>
                    <a:pt x="484936" y="1958860"/>
                  </a:lnTo>
                  <a:lnTo>
                    <a:pt x="490347" y="1958860"/>
                  </a:lnTo>
                  <a:lnTo>
                    <a:pt x="505536" y="1950859"/>
                  </a:lnTo>
                  <a:lnTo>
                    <a:pt x="505409" y="1958860"/>
                  </a:lnTo>
                  <a:lnTo>
                    <a:pt x="512813" y="1958860"/>
                  </a:lnTo>
                  <a:lnTo>
                    <a:pt x="554266" y="1933448"/>
                  </a:lnTo>
                  <a:lnTo>
                    <a:pt x="539508" y="1958860"/>
                  </a:lnTo>
                  <a:lnTo>
                    <a:pt x="541794" y="1958860"/>
                  </a:lnTo>
                  <a:lnTo>
                    <a:pt x="543826" y="1971573"/>
                  </a:lnTo>
                  <a:lnTo>
                    <a:pt x="549592" y="1971573"/>
                  </a:lnTo>
                  <a:lnTo>
                    <a:pt x="575246" y="1946148"/>
                  </a:lnTo>
                  <a:lnTo>
                    <a:pt x="564159" y="1958860"/>
                  </a:lnTo>
                  <a:lnTo>
                    <a:pt x="564007" y="1971573"/>
                  </a:lnTo>
                  <a:lnTo>
                    <a:pt x="574141" y="1971573"/>
                  </a:lnTo>
                  <a:lnTo>
                    <a:pt x="590943" y="1958860"/>
                  </a:lnTo>
                  <a:lnTo>
                    <a:pt x="584936" y="1971573"/>
                  </a:lnTo>
                  <a:lnTo>
                    <a:pt x="592035" y="1971573"/>
                  </a:lnTo>
                  <a:lnTo>
                    <a:pt x="631596" y="1958860"/>
                  </a:lnTo>
                  <a:lnTo>
                    <a:pt x="616889" y="1971573"/>
                  </a:lnTo>
                  <a:lnTo>
                    <a:pt x="617093" y="1971573"/>
                  </a:lnTo>
                  <a:lnTo>
                    <a:pt x="621118" y="1984273"/>
                  </a:lnTo>
                  <a:lnTo>
                    <a:pt x="624395" y="1984273"/>
                  </a:lnTo>
                  <a:lnTo>
                    <a:pt x="666546" y="1958860"/>
                  </a:lnTo>
                  <a:lnTo>
                    <a:pt x="653376" y="1971573"/>
                  </a:lnTo>
                  <a:lnTo>
                    <a:pt x="651776" y="1984273"/>
                  </a:lnTo>
                  <a:lnTo>
                    <a:pt x="671664" y="1984273"/>
                  </a:lnTo>
                  <a:lnTo>
                    <a:pt x="675538" y="1996986"/>
                  </a:lnTo>
                  <a:lnTo>
                    <a:pt x="679069" y="1996986"/>
                  </a:lnTo>
                  <a:lnTo>
                    <a:pt x="681901" y="1984273"/>
                  </a:lnTo>
                  <a:lnTo>
                    <a:pt x="691883" y="1984273"/>
                  </a:lnTo>
                  <a:lnTo>
                    <a:pt x="695769" y="1996986"/>
                  </a:lnTo>
                  <a:lnTo>
                    <a:pt x="702132" y="1996986"/>
                  </a:lnTo>
                  <a:lnTo>
                    <a:pt x="734136" y="1971573"/>
                  </a:lnTo>
                  <a:lnTo>
                    <a:pt x="720471" y="1996986"/>
                  </a:lnTo>
                  <a:lnTo>
                    <a:pt x="730504" y="1996986"/>
                  </a:lnTo>
                  <a:lnTo>
                    <a:pt x="748703" y="1984273"/>
                  </a:lnTo>
                  <a:lnTo>
                    <a:pt x="744131" y="1996986"/>
                  </a:lnTo>
                  <a:lnTo>
                    <a:pt x="743483" y="1996986"/>
                  </a:lnTo>
                  <a:lnTo>
                    <a:pt x="745413" y="2009698"/>
                  </a:lnTo>
                  <a:lnTo>
                    <a:pt x="751725" y="2009698"/>
                  </a:lnTo>
                  <a:lnTo>
                    <a:pt x="789000" y="1984273"/>
                  </a:lnTo>
                  <a:lnTo>
                    <a:pt x="775982" y="1996986"/>
                  </a:lnTo>
                  <a:lnTo>
                    <a:pt x="774242" y="1996986"/>
                  </a:lnTo>
                  <a:lnTo>
                    <a:pt x="774496" y="2009698"/>
                  </a:lnTo>
                  <a:lnTo>
                    <a:pt x="781799" y="2009698"/>
                  </a:lnTo>
                  <a:lnTo>
                    <a:pt x="824090" y="1984273"/>
                  </a:lnTo>
                  <a:lnTo>
                    <a:pt x="810920" y="2009698"/>
                  </a:lnTo>
                  <a:lnTo>
                    <a:pt x="809675" y="2009698"/>
                  </a:lnTo>
                  <a:lnTo>
                    <a:pt x="813752" y="2022398"/>
                  </a:lnTo>
                  <a:lnTo>
                    <a:pt x="819467" y="2022398"/>
                  </a:lnTo>
                  <a:lnTo>
                    <a:pt x="859980" y="1996986"/>
                  </a:lnTo>
                  <a:lnTo>
                    <a:pt x="846912" y="2009698"/>
                  </a:lnTo>
                  <a:lnTo>
                    <a:pt x="845362" y="2022398"/>
                  </a:lnTo>
                  <a:lnTo>
                    <a:pt x="855510" y="2022398"/>
                  </a:lnTo>
                  <a:lnTo>
                    <a:pt x="885228" y="2009698"/>
                  </a:lnTo>
                  <a:lnTo>
                    <a:pt x="872350" y="2022398"/>
                  </a:lnTo>
                  <a:lnTo>
                    <a:pt x="874293" y="2022398"/>
                  </a:lnTo>
                  <a:lnTo>
                    <a:pt x="876274" y="2035111"/>
                  </a:lnTo>
                  <a:lnTo>
                    <a:pt x="879665" y="2035111"/>
                  </a:lnTo>
                  <a:lnTo>
                    <a:pt x="882396" y="2022398"/>
                  </a:lnTo>
                  <a:lnTo>
                    <a:pt x="920661" y="2009698"/>
                  </a:lnTo>
                  <a:lnTo>
                    <a:pt x="907542" y="2022398"/>
                  </a:lnTo>
                  <a:lnTo>
                    <a:pt x="905852" y="2022398"/>
                  </a:lnTo>
                  <a:lnTo>
                    <a:pt x="906145" y="2035111"/>
                  </a:lnTo>
                  <a:lnTo>
                    <a:pt x="913409" y="2035111"/>
                  </a:lnTo>
                  <a:lnTo>
                    <a:pt x="928179" y="2024532"/>
                  </a:lnTo>
                  <a:lnTo>
                    <a:pt x="926236" y="2035111"/>
                  </a:lnTo>
                  <a:lnTo>
                    <a:pt x="933284" y="2035111"/>
                  </a:lnTo>
                  <a:lnTo>
                    <a:pt x="976630" y="2009698"/>
                  </a:lnTo>
                  <a:lnTo>
                    <a:pt x="963510" y="2035111"/>
                  </a:lnTo>
                  <a:lnTo>
                    <a:pt x="962012" y="2035111"/>
                  </a:lnTo>
                  <a:lnTo>
                    <a:pt x="962367" y="2047824"/>
                  </a:lnTo>
                  <a:lnTo>
                    <a:pt x="969619" y="2047824"/>
                  </a:lnTo>
                  <a:lnTo>
                    <a:pt x="1010666" y="2022398"/>
                  </a:lnTo>
                  <a:lnTo>
                    <a:pt x="997546" y="2047824"/>
                  </a:lnTo>
                  <a:lnTo>
                    <a:pt x="1003414" y="2047824"/>
                  </a:lnTo>
                  <a:lnTo>
                    <a:pt x="1048245" y="2022398"/>
                  </a:lnTo>
                  <a:lnTo>
                    <a:pt x="1035418" y="2047824"/>
                  </a:lnTo>
                  <a:lnTo>
                    <a:pt x="1033983" y="2047824"/>
                  </a:lnTo>
                  <a:lnTo>
                    <a:pt x="1034478" y="2060524"/>
                  </a:lnTo>
                  <a:lnTo>
                    <a:pt x="1041641" y="2060524"/>
                  </a:lnTo>
                  <a:lnTo>
                    <a:pt x="1084681" y="2035111"/>
                  </a:lnTo>
                  <a:lnTo>
                    <a:pt x="1106195" y="2022398"/>
                  </a:lnTo>
                  <a:lnTo>
                    <a:pt x="1071511" y="2060524"/>
                  </a:lnTo>
                  <a:lnTo>
                    <a:pt x="1073251" y="2060524"/>
                  </a:lnTo>
                  <a:lnTo>
                    <a:pt x="1075232" y="2073236"/>
                  </a:lnTo>
                  <a:lnTo>
                    <a:pt x="1078712" y="2073236"/>
                  </a:lnTo>
                  <a:lnTo>
                    <a:pt x="1081493" y="2060524"/>
                  </a:lnTo>
                  <a:lnTo>
                    <a:pt x="1104112" y="2047824"/>
                  </a:lnTo>
                  <a:lnTo>
                    <a:pt x="1097000" y="2060524"/>
                  </a:lnTo>
                  <a:lnTo>
                    <a:pt x="1094714" y="2060524"/>
                  </a:lnTo>
                  <a:lnTo>
                    <a:pt x="1098638" y="2073236"/>
                  </a:lnTo>
                  <a:lnTo>
                    <a:pt x="1102118" y="2073236"/>
                  </a:lnTo>
                  <a:lnTo>
                    <a:pt x="1105547" y="2071192"/>
                  </a:lnTo>
                  <a:lnTo>
                    <a:pt x="1106297" y="2073236"/>
                  </a:lnTo>
                  <a:lnTo>
                    <a:pt x="1111681" y="2067521"/>
                  </a:lnTo>
                  <a:lnTo>
                    <a:pt x="1123391" y="2060524"/>
                  </a:lnTo>
                  <a:lnTo>
                    <a:pt x="1120914" y="2073236"/>
                  </a:lnTo>
                  <a:lnTo>
                    <a:pt x="1126972" y="2073236"/>
                  </a:lnTo>
                  <a:lnTo>
                    <a:pt x="1133030" y="2073236"/>
                  </a:lnTo>
                  <a:lnTo>
                    <a:pt x="1138351" y="2073236"/>
                  </a:lnTo>
                  <a:lnTo>
                    <a:pt x="1139393" y="2060524"/>
                  </a:lnTo>
                  <a:lnTo>
                    <a:pt x="1136662" y="2060524"/>
                  </a:lnTo>
                  <a:lnTo>
                    <a:pt x="1140294" y="2047824"/>
                  </a:lnTo>
                  <a:lnTo>
                    <a:pt x="1138758" y="2038794"/>
                  </a:lnTo>
                  <a:lnTo>
                    <a:pt x="1142225" y="2035111"/>
                  </a:lnTo>
                  <a:lnTo>
                    <a:pt x="1144371" y="2022398"/>
                  </a:lnTo>
                  <a:lnTo>
                    <a:pt x="1137107" y="2022398"/>
                  </a:lnTo>
                  <a:lnTo>
                    <a:pt x="1115695" y="2035111"/>
                  </a:lnTo>
                  <a:lnTo>
                    <a:pt x="1126490" y="2022398"/>
                  </a:lnTo>
                  <a:lnTo>
                    <a:pt x="1148092" y="1996986"/>
                  </a:lnTo>
                  <a:lnTo>
                    <a:pt x="1150531" y="1996986"/>
                  </a:lnTo>
                  <a:close/>
                </a:path>
                <a:path w="1825625" h="2073275">
                  <a:moveTo>
                    <a:pt x="1825472" y="889584"/>
                  </a:moveTo>
                  <a:lnTo>
                    <a:pt x="1820697" y="889584"/>
                  </a:lnTo>
                  <a:lnTo>
                    <a:pt x="1818906" y="882421"/>
                  </a:lnTo>
                  <a:lnTo>
                    <a:pt x="1824177" y="876871"/>
                  </a:lnTo>
                  <a:lnTo>
                    <a:pt x="1817522" y="876871"/>
                  </a:lnTo>
                  <a:lnTo>
                    <a:pt x="1815998" y="876871"/>
                  </a:lnTo>
                  <a:lnTo>
                    <a:pt x="1815998" y="909434"/>
                  </a:lnTo>
                  <a:lnTo>
                    <a:pt x="1814791" y="914996"/>
                  </a:lnTo>
                  <a:lnTo>
                    <a:pt x="1813648" y="914996"/>
                  </a:lnTo>
                  <a:lnTo>
                    <a:pt x="1810613" y="914996"/>
                  </a:lnTo>
                  <a:lnTo>
                    <a:pt x="1815998" y="909434"/>
                  </a:lnTo>
                  <a:lnTo>
                    <a:pt x="1815998" y="876871"/>
                  </a:lnTo>
                  <a:lnTo>
                    <a:pt x="1813140" y="876871"/>
                  </a:lnTo>
                  <a:lnTo>
                    <a:pt x="1808924" y="876871"/>
                  </a:lnTo>
                  <a:lnTo>
                    <a:pt x="1823034" y="864158"/>
                  </a:lnTo>
                  <a:lnTo>
                    <a:pt x="1823237" y="864158"/>
                  </a:lnTo>
                  <a:lnTo>
                    <a:pt x="1821294" y="851458"/>
                  </a:lnTo>
                  <a:lnTo>
                    <a:pt x="1815833" y="851458"/>
                  </a:lnTo>
                  <a:lnTo>
                    <a:pt x="1803260" y="864158"/>
                  </a:lnTo>
                  <a:lnTo>
                    <a:pt x="1821700" y="838746"/>
                  </a:lnTo>
                  <a:lnTo>
                    <a:pt x="1819808" y="838746"/>
                  </a:lnTo>
                  <a:lnTo>
                    <a:pt x="1818284" y="828776"/>
                  </a:lnTo>
                  <a:lnTo>
                    <a:pt x="1820557" y="826033"/>
                  </a:lnTo>
                  <a:lnTo>
                    <a:pt x="1820799" y="826033"/>
                  </a:lnTo>
                  <a:lnTo>
                    <a:pt x="1818855" y="813333"/>
                  </a:lnTo>
                  <a:lnTo>
                    <a:pt x="1812277" y="813333"/>
                  </a:lnTo>
                  <a:lnTo>
                    <a:pt x="1812277" y="836015"/>
                  </a:lnTo>
                  <a:lnTo>
                    <a:pt x="1811705" y="838746"/>
                  </a:lnTo>
                  <a:lnTo>
                    <a:pt x="1810016" y="838746"/>
                  </a:lnTo>
                  <a:lnTo>
                    <a:pt x="1812277" y="836015"/>
                  </a:lnTo>
                  <a:lnTo>
                    <a:pt x="1812277" y="813333"/>
                  </a:lnTo>
                  <a:lnTo>
                    <a:pt x="1810613" y="813333"/>
                  </a:lnTo>
                  <a:lnTo>
                    <a:pt x="1802511" y="826033"/>
                  </a:lnTo>
                  <a:lnTo>
                    <a:pt x="1816481" y="800620"/>
                  </a:lnTo>
                  <a:lnTo>
                    <a:pt x="1814842" y="800620"/>
                  </a:lnTo>
                  <a:lnTo>
                    <a:pt x="1811972" y="790168"/>
                  </a:lnTo>
                  <a:lnTo>
                    <a:pt x="1813598" y="787908"/>
                  </a:lnTo>
                  <a:lnTo>
                    <a:pt x="1816023" y="787908"/>
                  </a:lnTo>
                  <a:lnTo>
                    <a:pt x="1812099" y="775208"/>
                  </a:lnTo>
                  <a:lnTo>
                    <a:pt x="1805889" y="775208"/>
                  </a:lnTo>
                  <a:lnTo>
                    <a:pt x="1790090" y="787908"/>
                  </a:lnTo>
                  <a:lnTo>
                    <a:pt x="1809813" y="762495"/>
                  </a:lnTo>
                  <a:lnTo>
                    <a:pt x="1811604" y="762495"/>
                  </a:lnTo>
                  <a:lnTo>
                    <a:pt x="1811451" y="749782"/>
                  </a:lnTo>
                  <a:lnTo>
                    <a:pt x="1801520" y="749782"/>
                  </a:lnTo>
                  <a:lnTo>
                    <a:pt x="1792427" y="762495"/>
                  </a:lnTo>
                  <a:lnTo>
                    <a:pt x="1806194" y="737082"/>
                  </a:lnTo>
                  <a:lnTo>
                    <a:pt x="1804403" y="737082"/>
                  </a:lnTo>
                  <a:lnTo>
                    <a:pt x="1800974" y="724369"/>
                  </a:lnTo>
                  <a:lnTo>
                    <a:pt x="1784565" y="737082"/>
                  </a:lnTo>
                  <a:lnTo>
                    <a:pt x="1803806" y="711657"/>
                  </a:lnTo>
                  <a:lnTo>
                    <a:pt x="1782775" y="711657"/>
                  </a:lnTo>
                  <a:lnTo>
                    <a:pt x="1798535" y="698957"/>
                  </a:lnTo>
                  <a:lnTo>
                    <a:pt x="1798535" y="686244"/>
                  </a:lnTo>
                  <a:lnTo>
                    <a:pt x="1791182" y="686244"/>
                  </a:lnTo>
                  <a:lnTo>
                    <a:pt x="1772145" y="698957"/>
                  </a:lnTo>
                  <a:lnTo>
                    <a:pt x="1781136" y="686244"/>
                  </a:lnTo>
                  <a:lnTo>
                    <a:pt x="1790141" y="673544"/>
                  </a:lnTo>
                  <a:lnTo>
                    <a:pt x="1791868" y="673544"/>
                  </a:lnTo>
                  <a:lnTo>
                    <a:pt x="1791677" y="660831"/>
                  </a:lnTo>
                  <a:lnTo>
                    <a:pt x="1784375" y="660831"/>
                  </a:lnTo>
                  <a:lnTo>
                    <a:pt x="1766074" y="673544"/>
                  </a:lnTo>
                  <a:lnTo>
                    <a:pt x="1785366" y="648119"/>
                  </a:lnTo>
                  <a:lnTo>
                    <a:pt x="1785162" y="648119"/>
                  </a:lnTo>
                  <a:lnTo>
                    <a:pt x="1783181" y="635419"/>
                  </a:lnTo>
                  <a:lnTo>
                    <a:pt x="1780247" y="635419"/>
                  </a:lnTo>
                  <a:lnTo>
                    <a:pt x="1780349" y="622706"/>
                  </a:lnTo>
                  <a:lnTo>
                    <a:pt x="1762404" y="622706"/>
                  </a:lnTo>
                  <a:lnTo>
                    <a:pt x="1774177" y="609993"/>
                  </a:lnTo>
                  <a:lnTo>
                    <a:pt x="1748383" y="609993"/>
                  </a:lnTo>
                  <a:lnTo>
                    <a:pt x="1757108" y="597293"/>
                  </a:lnTo>
                  <a:lnTo>
                    <a:pt x="1765833" y="584581"/>
                  </a:lnTo>
                  <a:lnTo>
                    <a:pt x="1758276" y="584581"/>
                  </a:lnTo>
                  <a:lnTo>
                    <a:pt x="1741373" y="597293"/>
                  </a:lnTo>
                  <a:lnTo>
                    <a:pt x="1756143" y="571868"/>
                  </a:lnTo>
                  <a:lnTo>
                    <a:pt x="1757781" y="571868"/>
                  </a:lnTo>
                  <a:lnTo>
                    <a:pt x="1753755" y="559168"/>
                  </a:lnTo>
                  <a:lnTo>
                    <a:pt x="1750428" y="559168"/>
                  </a:lnTo>
                  <a:lnTo>
                    <a:pt x="1730984" y="571868"/>
                  </a:lnTo>
                  <a:lnTo>
                    <a:pt x="1738922" y="559168"/>
                  </a:lnTo>
                  <a:lnTo>
                    <a:pt x="1746846" y="546455"/>
                  </a:lnTo>
                  <a:lnTo>
                    <a:pt x="1748193" y="546455"/>
                  </a:lnTo>
                  <a:lnTo>
                    <a:pt x="1744167" y="533742"/>
                  </a:lnTo>
                  <a:lnTo>
                    <a:pt x="1740141" y="533742"/>
                  </a:lnTo>
                  <a:lnTo>
                    <a:pt x="1740090" y="521042"/>
                  </a:lnTo>
                  <a:lnTo>
                    <a:pt x="1730095" y="521042"/>
                  </a:lnTo>
                  <a:lnTo>
                    <a:pt x="1713992" y="533742"/>
                  </a:lnTo>
                  <a:lnTo>
                    <a:pt x="1721993" y="521042"/>
                  </a:lnTo>
                  <a:lnTo>
                    <a:pt x="1729994" y="508330"/>
                  </a:lnTo>
                  <a:lnTo>
                    <a:pt x="1727708" y="508330"/>
                  </a:lnTo>
                  <a:lnTo>
                    <a:pt x="1725676" y="495617"/>
                  </a:lnTo>
                  <a:lnTo>
                    <a:pt x="1722437" y="495617"/>
                  </a:lnTo>
                  <a:lnTo>
                    <a:pt x="1702663" y="508330"/>
                  </a:lnTo>
                  <a:lnTo>
                    <a:pt x="1719211" y="482917"/>
                  </a:lnTo>
                  <a:lnTo>
                    <a:pt x="1696999" y="482917"/>
                  </a:lnTo>
                  <a:lnTo>
                    <a:pt x="1708226" y="470204"/>
                  </a:lnTo>
                  <a:lnTo>
                    <a:pt x="1709966" y="470204"/>
                  </a:lnTo>
                  <a:lnTo>
                    <a:pt x="1705991" y="457492"/>
                  </a:lnTo>
                  <a:lnTo>
                    <a:pt x="1700022" y="457492"/>
                  </a:lnTo>
                  <a:lnTo>
                    <a:pt x="1686509" y="470204"/>
                  </a:lnTo>
                  <a:lnTo>
                    <a:pt x="1699780" y="457492"/>
                  </a:lnTo>
                  <a:lnTo>
                    <a:pt x="1699577" y="444792"/>
                  </a:lnTo>
                  <a:lnTo>
                    <a:pt x="1692275" y="444792"/>
                  </a:lnTo>
                  <a:lnTo>
                    <a:pt x="1678508" y="457492"/>
                  </a:lnTo>
                  <a:lnTo>
                    <a:pt x="1684401" y="444792"/>
                  </a:lnTo>
                  <a:lnTo>
                    <a:pt x="1690281" y="432079"/>
                  </a:lnTo>
                  <a:lnTo>
                    <a:pt x="1680248" y="432079"/>
                  </a:lnTo>
                  <a:lnTo>
                    <a:pt x="1663649" y="444792"/>
                  </a:lnTo>
                  <a:lnTo>
                    <a:pt x="1678457" y="419366"/>
                  </a:lnTo>
                  <a:lnTo>
                    <a:pt x="1678203" y="419366"/>
                  </a:lnTo>
                  <a:lnTo>
                    <a:pt x="1674126" y="406666"/>
                  </a:lnTo>
                  <a:lnTo>
                    <a:pt x="1670799" y="406666"/>
                  </a:lnTo>
                  <a:lnTo>
                    <a:pt x="1668818" y="393954"/>
                  </a:lnTo>
                  <a:lnTo>
                    <a:pt x="1660715" y="393954"/>
                  </a:lnTo>
                  <a:lnTo>
                    <a:pt x="1642770" y="406666"/>
                  </a:lnTo>
                  <a:lnTo>
                    <a:pt x="1657032" y="381254"/>
                  </a:lnTo>
                  <a:lnTo>
                    <a:pt x="1640230" y="381254"/>
                  </a:lnTo>
                  <a:lnTo>
                    <a:pt x="1647837" y="368541"/>
                  </a:lnTo>
                  <a:lnTo>
                    <a:pt x="1639836" y="368541"/>
                  </a:lnTo>
                  <a:lnTo>
                    <a:pt x="1640039" y="355828"/>
                  </a:lnTo>
                  <a:lnTo>
                    <a:pt x="1632038" y="355828"/>
                  </a:lnTo>
                  <a:lnTo>
                    <a:pt x="1632229" y="343128"/>
                  </a:lnTo>
                  <a:lnTo>
                    <a:pt x="1624825" y="343128"/>
                  </a:lnTo>
                  <a:lnTo>
                    <a:pt x="1611757" y="355828"/>
                  </a:lnTo>
                  <a:lnTo>
                    <a:pt x="1621942" y="343128"/>
                  </a:lnTo>
                  <a:lnTo>
                    <a:pt x="1621891" y="330415"/>
                  </a:lnTo>
                  <a:lnTo>
                    <a:pt x="1612011" y="330415"/>
                  </a:lnTo>
                  <a:lnTo>
                    <a:pt x="1612061" y="317703"/>
                  </a:lnTo>
                  <a:lnTo>
                    <a:pt x="1604645" y="317703"/>
                  </a:lnTo>
                  <a:lnTo>
                    <a:pt x="1587703" y="330415"/>
                  </a:lnTo>
                  <a:lnTo>
                    <a:pt x="1599234" y="317703"/>
                  </a:lnTo>
                  <a:lnTo>
                    <a:pt x="1599082" y="305003"/>
                  </a:lnTo>
                  <a:lnTo>
                    <a:pt x="1589138" y="305003"/>
                  </a:lnTo>
                  <a:lnTo>
                    <a:pt x="1575282" y="317703"/>
                  </a:lnTo>
                  <a:lnTo>
                    <a:pt x="1584769" y="305003"/>
                  </a:lnTo>
                  <a:lnTo>
                    <a:pt x="1586560" y="292290"/>
                  </a:lnTo>
                  <a:lnTo>
                    <a:pt x="1576463" y="292290"/>
                  </a:lnTo>
                  <a:lnTo>
                    <a:pt x="1561909" y="305003"/>
                  </a:lnTo>
                  <a:lnTo>
                    <a:pt x="1567751" y="292290"/>
                  </a:lnTo>
                  <a:lnTo>
                    <a:pt x="1573593" y="279577"/>
                  </a:lnTo>
                  <a:lnTo>
                    <a:pt x="1566087" y="279577"/>
                  </a:lnTo>
                  <a:lnTo>
                    <a:pt x="1542326" y="292290"/>
                  </a:lnTo>
                  <a:lnTo>
                    <a:pt x="1556042" y="266877"/>
                  </a:lnTo>
                  <a:lnTo>
                    <a:pt x="1555546" y="266877"/>
                  </a:lnTo>
                  <a:lnTo>
                    <a:pt x="1551470" y="254165"/>
                  </a:lnTo>
                  <a:lnTo>
                    <a:pt x="1545907" y="254165"/>
                  </a:lnTo>
                  <a:lnTo>
                    <a:pt x="1534972" y="266877"/>
                  </a:lnTo>
                  <a:lnTo>
                    <a:pt x="1543621" y="254165"/>
                  </a:lnTo>
                  <a:lnTo>
                    <a:pt x="1541576" y="254165"/>
                  </a:lnTo>
                  <a:lnTo>
                    <a:pt x="1539646" y="241452"/>
                  </a:lnTo>
                  <a:lnTo>
                    <a:pt x="1533575" y="241452"/>
                  </a:lnTo>
                  <a:lnTo>
                    <a:pt x="1511515" y="254165"/>
                  </a:lnTo>
                  <a:lnTo>
                    <a:pt x="1523339" y="241452"/>
                  </a:lnTo>
                  <a:lnTo>
                    <a:pt x="1524685" y="241452"/>
                  </a:lnTo>
                  <a:lnTo>
                    <a:pt x="1524228" y="228752"/>
                  </a:lnTo>
                  <a:lnTo>
                    <a:pt x="1517027" y="228752"/>
                  </a:lnTo>
                  <a:lnTo>
                    <a:pt x="1494713" y="241452"/>
                  </a:lnTo>
                  <a:lnTo>
                    <a:pt x="1507578" y="216039"/>
                  </a:lnTo>
                  <a:lnTo>
                    <a:pt x="1497152" y="216039"/>
                  </a:lnTo>
                  <a:lnTo>
                    <a:pt x="1497291" y="203327"/>
                  </a:lnTo>
                  <a:lnTo>
                    <a:pt x="1484617" y="203327"/>
                  </a:lnTo>
                  <a:lnTo>
                    <a:pt x="1482636" y="190627"/>
                  </a:lnTo>
                  <a:lnTo>
                    <a:pt x="1479156" y="190627"/>
                  </a:lnTo>
                  <a:lnTo>
                    <a:pt x="1451914" y="203327"/>
                  </a:lnTo>
                  <a:lnTo>
                    <a:pt x="1464691" y="190627"/>
                  </a:lnTo>
                  <a:lnTo>
                    <a:pt x="1464144" y="177914"/>
                  </a:lnTo>
                  <a:lnTo>
                    <a:pt x="1454556" y="177914"/>
                  </a:lnTo>
                  <a:lnTo>
                    <a:pt x="1442072" y="190627"/>
                  </a:lnTo>
                  <a:lnTo>
                    <a:pt x="1450721" y="177914"/>
                  </a:lnTo>
                  <a:lnTo>
                    <a:pt x="1446745" y="165201"/>
                  </a:lnTo>
                  <a:lnTo>
                    <a:pt x="1440688" y="165201"/>
                  </a:lnTo>
                  <a:lnTo>
                    <a:pt x="1418374" y="177914"/>
                  </a:lnTo>
                  <a:lnTo>
                    <a:pt x="1431099" y="165201"/>
                  </a:lnTo>
                  <a:lnTo>
                    <a:pt x="1430693" y="152501"/>
                  </a:lnTo>
                  <a:lnTo>
                    <a:pt x="1420952" y="152501"/>
                  </a:lnTo>
                  <a:lnTo>
                    <a:pt x="1397889" y="165201"/>
                  </a:lnTo>
                  <a:lnTo>
                    <a:pt x="1410423" y="152501"/>
                  </a:lnTo>
                  <a:lnTo>
                    <a:pt x="1410017" y="139788"/>
                  </a:lnTo>
                  <a:lnTo>
                    <a:pt x="1400276" y="139788"/>
                  </a:lnTo>
                  <a:lnTo>
                    <a:pt x="1388795" y="152501"/>
                  </a:lnTo>
                  <a:lnTo>
                    <a:pt x="1395907" y="139788"/>
                  </a:lnTo>
                  <a:lnTo>
                    <a:pt x="1392034" y="127076"/>
                  </a:lnTo>
                  <a:lnTo>
                    <a:pt x="1385912" y="127076"/>
                  </a:lnTo>
                  <a:lnTo>
                    <a:pt x="1367967" y="139788"/>
                  </a:lnTo>
                  <a:lnTo>
                    <a:pt x="1378610" y="127076"/>
                  </a:lnTo>
                  <a:lnTo>
                    <a:pt x="1378458" y="127076"/>
                  </a:lnTo>
                  <a:lnTo>
                    <a:pt x="1374482" y="114376"/>
                  </a:lnTo>
                  <a:lnTo>
                    <a:pt x="1371155" y="114376"/>
                  </a:lnTo>
                  <a:lnTo>
                    <a:pt x="1368526" y="127076"/>
                  </a:lnTo>
                  <a:lnTo>
                    <a:pt x="1357185" y="127076"/>
                  </a:lnTo>
                  <a:lnTo>
                    <a:pt x="1364195" y="114376"/>
                  </a:lnTo>
                  <a:lnTo>
                    <a:pt x="1356893" y="114376"/>
                  </a:lnTo>
                  <a:lnTo>
                    <a:pt x="1330401" y="127076"/>
                  </a:lnTo>
                  <a:lnTo>
                    <a:pt x="1341335" y="114376"/>
                  </a:lnTo>
                  <a:lnTo>
                    <a:pt x="1342923" y="101663"/>
                  </a:lnTo>
                  <a:lnTo>
                    <a:pt x="1332788" y="101663"/>
                  </a:lnTo>
                  <a:lnTo>
                    <a:pt x="1308633" y="114376"/>
                  </a:lnTo>
                  <a:lnTo>
                    <a:pt x="1320812" y="101663"/>
                  </a:lnTo>
                  <a:lnTo>
                    <a:pt x="1320558" y="88963"/>
                  </a:lnTo>
                  <a:lnTo>
                    <a:pt x="1313307" y="88963"/>
                  </a:lnTo>
                  <a:lnTo>
                    <a:pt x="1281099" y="101663"/>
                  </a:lnTo>
                  <a:lnTo>
                    <a:pt x="1292225" y="88963"/>
                  </a:lnTo>
                  <a:lnTo>
                    <a:pt x="1293469" y="76250"/>
                  </a:lnTo>
                  <a:lnTo>
                    <a:pt x="1285811" y="76250"/>
                  </a:lnTo>
                  <a:lnTo>
                    <a:pt x="1264246" y="88963"/>
                  </a:lnTo>
                  <a:lnTo>
                    <a:pt x="1274686" y="76250"/>
                  </a:lnTo>
                  <a:lnTo>
                    <a:pt x="1272641" y="63538"/>
                  </a:lnTo>
                  <a:lnTo>
                    <a:pt x="1267282" y="63538"/>
                  </a:lnTo>
                  <a:lnTo>
                    <a:pt x="1248994" y="76250"/>
                  </a:lnTo>
                  <a:lnTo>
                    <a:pt x="1255001" y="63538"/>
                  </a:lnTo>
                  <a:lnTo>
                    <a:pt x="1249832" y="63538"/>
                  </a:lnTo>
                  <a:lnTo>
                    <a:pt x="1214691" y="76250"/>
                  </a:lnTo>
                  <a:lnTo>
                    <a:pt x="1226121" y="63538"/>
                  </a:lnTo>
                  <a:lnTo>
                    <a:pt x="1227518" y="50838"/>
                  </a:lnTo>
                  <a:lnTo>
                    <a:pt x="1217383" y="50838"/>
                  </a:lnTo>
                  <a:lnTo>
                    <a:pt x="1186268" y="63538"/>
                  </a:lnTo>
                  <a:lnTo>
                    <a:pt x="1197749" y="50838"/>
                  </a:lnTo>
                  <a:lnTo>
                    <a:pt x="1199184" y="50838"/>
                  </a:lnTo>
                  <a:lnTo>
                    <a:pt x="1198791" y="38125"/>
                  </a:lnTo>
                  <a:lnTo>
                    <a:pt x="1189050" y="38125"/>
                  </a:lnTo>
                  <a:lnTo>
                    <a:pt x="1167980" y="50838"/>
                  </a:lnTo>
                  <a:lnTo>
                    <a:pt x="1176528" y="38125"/>
                  </a:lnTo>
                  <a:lnTo>
                    <a:pt x="1176680" y="38125"/>
                  </a:lnTo>
                  <a:lnTo>
                    <a:pt x="1174686" y="25412"/>
                  </a:lnTo>
                  <a:lnTo>
                    <a:pt x="1171257" y="25412"/>
                  </a:lnTo>
                  <a:lnTo>
                    <a:pt x="1133284" y="50838"/>
                  </a:lnTo>
                  <a:lnTo>
                    <a:pt x="1146949" y="25412"/>
                  </a:lnTo>
                  <a:lnTo>
                    <a:pt x="1136815" y="25412"/>
                  </a:lnTo>
                  <a:lnTo>
                    <a:pt x="1116380" y="38125"/>
                  </a:lnTo>
                  <a:lnTo>
                    <a:pt x="1125385" y="25412"/>
                  </a:lnTo>
                  <a:lnTo>
                    <a:pt x="1125537" y="25412"/>
                  </a:lnTo>
                  <a:lnTo>
                    <a:pt x="1121600" y="12712"/>
                  </a:lnTo>
                  <a:lnTo>
                    <a:pt x="1118120" y="12712"/>
                  </a:lnTo>
                  <a:lnTo>
                    <a:pt x="1076083" y="38125"/>
                  </a:lnTo>
                  <a:lnTo>
                    <a:pt x="1088999" y="12712"/>
                  </a:lnTo>
                  <a:lnTo>
                    <a:pt x="1082738" y="12712"/>
                  </a:lnTo>
                  <a:lnTo>
                    <a:pt x="1056995" y="25412"/>
                  </a:lnTo>
                  <a:lnTo>
                    <a:pt x="1065987" y="12712"/>
                  </a:lnTo>
                  <a:lnTo>
                    <a:pt x="1066241" y="12712"/>
                  </a:lnTo>
                  <a:lnTo>
                    <a:pt x="1062367" y="0"/>
                  </a:lnTo>
                  <a:lnTo>
                    <a:pt x="1058837" y="0"/>
                  </a:lnTo>
                  <a:lnTo>
                    <a:pt x="1022946" y="25412"/>
                  </a:lnTo>
                  <a:lnTo>
                    <a:pt x="1036662" y="12712"/>
                  </a:lnTo>
                  <a:lnTo>
                    <a:pt x="1036713" y="0"/>
                  </a:lnTo>
                  <a:lnTo>
                    <a:pt x="1026629" y="0"/>
                  </a:lnTo>
                  <a:lnTo>
                    <a:pt x="978865" y="25412"/>
                  </a:lnTo>
                  <a:lnTo>
                    <a:pt x="993330" y="12712"/>
                  </a:lnTo>
                  <a:lnTo>
                    <a:pt x="994867" y="0"/>
                  </a:lnTo>
                  <a:lnTo>
                    <a:pt x="984783" y="0"/>
                  </a:lnTo>
                  <a:lnTo>
                    <a:pt x="932345" y="25412"/>
                  </a:lnTo>
                  <a:lnTo>
                    <a:pt x="949045" y="0"/>
                  </a:lnTo>
                  <a:lnTo>
                    <a:pt x="938949" y="0"/>
                  </a:lnTo>
                  <a:lnTo>
                    <a:pt x="889254" y="25412"/>
                  </a:lnTo>
                  <a:lnTo>
                    <a:pt x="898550" y="12712"/>
                  </a:lnTo>
                  <a:lnTo>
                    <a:pt x="907846" y="0"/>
                  </a:lnTo>
                  <a:lnTo>
                    <a:pt x="897801" y="0"/>
                  </a:lnTo>
                  <a:lnTo>
                    <a:pt x="871753" y="12712"/>
                  </a:lnTo>
                  <a:lnTo>
                    <a:pt x="878522" y="0"/>
                  </a:lnTo>
                  <a:lnTo>
                    <a:pt x="868781" y="0"/>
                  </a:lnTo>
                  <a:lnTo>
                    <a:pt x="845972" y="9512"/>
                  </a:lnTo>
                  <a:lnTo>
                    <a:pt x="847902" y="0"/>
                  </a:lnTo>
                  <a:lnTo>
                    <a:pt x="838111" y="0"/>
                  </a:lnTo>
                  <a:lnTo>
                    <a:pt x="815505" y="11010"/>
                  </a:lnTo>
                  <a:lnTo>
                    <a:pt x="813904" y="0"/>
                  </a:lnTo>
                  <a:lnTo>
                    <a:pt x="808342" y="0"/>
                  </a:lnTo>
                  <a:lnTo>
                    <a:pt x="721207" y="50838"/>
                  </a:lnTo>
                  <a:lnTo>
                    <a:pt x="750989" y="25412"/>
                  </a:lnTo>
                  <a:lnTo>
                    <a:pt x="751128" y="12712"/>
                  </a:lnTo>
                  <a:lnTo>
                    <a:pt x="740994" y="12712"/>
                  </a:lnTo>
                  <a:lnTo>
                    <a:pt x="551688" y="127076"/>
                  </a:lnTo>
                  <a:lnTo>
                    <a:pt x="561073" y="127076"/>
                  </a:lnTo>
                  <a:lnTo>
                    <a:pt x="708444" y="50838"/>
                  </a:lnTo>
                  <a:lnTo>
                    <a:pt x="678662" y="76250"/>
                  </a:lnTo>
                  <a:lnTo>
                    <a:pt x="680453" y="76250"/>
                  </a:lnTo>
                  <a:lnTo>
                    <a:pt x="682396" y="88963"/>
                  </a:lnTo>
                  <a:lnTo>
                    <a:pt x="688606" y="88963"/>
                  </a:lnTo>
                  <a:lnTo>
                    <a:pt x="722744" y="65836"/>
                  </a:lnTo>
                  <a:lnTo>
                    <a:pt x="724242" y="76250"/>
                  </a:lnTo>
                  <a:lnTo>
                    <a:pt x="729805" y="76250"/>
                  </a:lnTo>
                  <a:lnTo>
                    <a:pt x="753541" y="63538"/>
                  </a:lnTo>
                  <a:lnTo>
                    <a:pt x="767473" y="56083"/>
                  </a:lnTo>
                  <a:lnTo>
                    <a:pt x="767181" y="63538"/>
                  </a:lnTo>
                  <a:lnTo>
                    <a:pt x="777468" y="63538"/>
                  </a:lnTo>
                  <a:lnTo>
                    <a:pt x="802386" y="53594"/>
                  </a:lnTo>
                  <a:lnTo>
                    <a:pt x="803871" y="63538"/>
                  </a:lnTo>
                  <a:lnTo>
                    <a:pt x="812266" y="63538"/>
                  </a:lnTo>
                  <a:lnTo>
                    <a:pt x="871258" y="25412"/>
                  </a:lnTo>
                  <a:lnTo>
                    <a:pt x="854710" y="38125"/>
                  </a:lnTo>
                  <a:lnTo>
                    <a:pt x="852678" y="50838"/>
                  </a:lnTo>
                  <a:lnTo>
                    <a:pt x="859980" y="50838"/>
                  </a:lnTo>
                  <a:lnTo>
                    <a:pt x="922604" y="25412"/>
                  </a:lnTo>
                  <a:lnTo>
                    <a:pt x="907491" y="38125"/>
                  </a:lnTo>
                  <a:lnTo>
                    <a:pt x="905903" y="50838"/>
                  </a:lnTo>
                  <a:lnTo>
                    <a:pt x="915987" y="50838"/>
                  </a:lnTo>
                  <a:lnTo>
                    <a:pt x="968921" y="25412"/>
                  </a:lnTo>
                  <a:lnTo>
                    <a:pt x="954506" y="38125"/>
                  </a:lnTo>
                  <a:lnTo>
                    <a:pt x="952919" y="50838"/>
                  </a:lnTo>
                  <a:lnTo>
                    <a:pt x="963053" y="50838"/>
                  </a:lnTo>
                  <a:lnTo>
                    <a:pt x="1000379" y="25412"/>
                  </a:lnTo>
                  <a:lnTo>
                    <a:pt x="988707" y="50838"/>
                  </a:lnTo>
                  <a:lnTo>
                    <a:pt x="994016" y="50838"/>
                  </a:lnTo>
                  <a:lnTo>
                    <a:pt x="1020711" y="38125"/>
                  </a:lnTo>
                  <a:lnTo>
                    <a:pt x="1011669" y="50838"/>
                  </a:lnTo>
                  <a:lnTo>
                    <a:pt x="1011466" y="50838"/>
                  </a:lnTo>
                  <a:lnTo>
                    <a:pt x="1015339" y="63538"/>
                  </a:lnTo>
                  <a:lnTo>
                    <a:pt x="1018870" y="63538"/>
                  </a:lnTo>
                  <a:lnTo>
                    <a:pt x="1066482" y="38125"/>
                  </a:lnTo>
                  <a:lnTo>
                    <a:pt x="1052220" y="50838"/>
                  </a:lnTo>
                  <a:lnTo>
                    <a:pt x="1052614" y="63538"/>
                  </a:lnTo>
                  <a:lnTo>
                    <a:pt x="1062316" y="63538"/>
                  </a:lnTo>
                  <a:lnTo>
                    <a:pt x="1084922" y="50838"/>
                  </a:lnTo>
                  <a:lnTo>
                    <a:pt x="1075931" y="63538"/>
                  </a:lnTo>
                  <a:lnTo>
                    <a:pt x="1083183" y="63538"/>
                  </a:lnTo>
                  <a:lnTo>
                    <a:pt x="1121206" y="50838"/>
                  </a:lnTo>
                  <a:lnTo>
                    <a:pt x="1107592" y="63538"/>
                  </a:lnTo>
                  <a:lnTo>
                    <a:pt x="1107935" y="76250"/>
                  </a:lnTo>
                  <a:lnTo>
                    <a:pt x="1117727" y="76250"/>
                  </a:lnTo>
                  <a:lnTo>
                    <a:pt x="1141285" y="63538"/>
                  </a:lnTo>
                  <a:lnTo>
                    <a:pt x="1132738" y="76250"/>
                  </a:lnTo>
                  <a:lnTo>
                    <a:pt x="1134579" y="76250"/>
                  </a:lnTo>
                  <a:lnTo>
                    <a:pt x="1138008" y="88963"/>
                  </a:lnTo>
                  <a:lnTo>
                    <a:pt x="1174534" y="63538"/>
                  </a:lnTo>
                  <a:lnTo>
                    <a:pt x="1163002" y="76250"/>
                  </a:lnTo>
                  <a:lnTo>
                    <a:pt x="1161567" y="88963"/>
                  </a:lnTo>
                  <a:lnTo>
                    <a:pt x="1169212" y="88963"/>
                  </a:lnTo>
                  <a:lnTo>
                    <a:pt x="1204061" y="76250"/>
                  </a:lnTo>
                  <a:lnTo>
                    <a:pt x="1191285" y="88963"/>
                  </a:lnTo>
                  <a:lnTo>
                    <a:pt x="1191729" y="101663"/>
                  </a:lnTo>
                  <a:lnTo>
                    <a:pt x="1198943" y="101663"/>
                  </a:lnTo>
                  <a:lnTo>
                    <a:pt x="1218120" y="88963"/>
                  </a:lnTo>
                  <a:lnTo>
                    <a:pt x="1212113" y="101663"/>
                  </a:lnTo>
                  <a:lnTo>
                    <a:pt x="1211859" y="101663"/>
                  </a:lnTo>
                  <a:lnTo>
                    <a:pt x="1213802" y="114376"/>
                  </a:lnTo>
                  <a:lnTo>
                    <a:pt x="1217282" y="114376"/>
                  </a:lnTo>
                  <a:lnTo>
                    <a:pt x="1241437" y="88963"/>
                  </a:lnTo>
                  <a:lnTo>
                    <a:pt x="1232941" y="101663"/>
                  </a:lnTo>
                  <a:lnTo>
                    <a:pt x="1231049" y="101663"/>
                  </a:lnTo>
                  <a:lnTo>
                    <a:pt x="1231099" y="114376"/>
                  </a:lnTo>
                  <a:lnTo>
                    <a:pt x="1241082" y="114376"/>
                  </a:lnTo>
                  <a:lnTo>
                    <a:pt x="1271155" y="101663"/>
                  </a:lnTo>
                  <a:lnTo>
                    <a:pt x="1260017" y="114376"/>
                  </a:lnTo>
                  <a:lnTo>
                    <a:pt x="1258735" y="127076"/>
                  </a:lnTo>
                  <a:lnTo>
                    <a:pt x="1268869" y="127076"/>
                  </a:lnTo>
                  <a:lnTo>
                    <a:pt x="1293025" y="114376"/>
                  </a:lnTo>
                  <a:lnTo>
                    <a:pt x="1282484" y="127076"/>
                  </a:lnTo>
                  <a:lnTo>
                    <a:pt x="1280845" y="127076"/>
                  </a:lnTo>
                  <a:lnTo>
                    <a:pt x="1281099" y="139788"/>
                  </a:lnTo>
                  <a:lnTo>
                    <a:pt x="1288351" y="139788"/>
                  </a:lnTo>
                  <a:lnTo>
                    <a:pt x="1316736" y="127076"/>
                  </a:lnTo>
                  <a:lnTo>
                    <a:pt x="1305801" y="139788"/>
                  </a:lnTo>
                  <a:lnTo>
                    <a:pt x="1304251" y="139788"/>
                  </a:lnTo>
                  <a:lnTo>
                    <a:pt x="1304556" y="152501"/>
                  </a:lnTo>
                  <a:lnTo>
                    <a:pt x="1311859" y="152501"/>
                  </a:lnTo>
                  <a:lnTo>
                    <a:pt x="1326476" y="139788"/>
                  </a:lnTo>
                  <a:lnTo>
                    <a:pt x="1319466" y="152501"/>
                  </a:lnTo>
                  <a:lnTo>
                    <a:pt x="1321358" y="152501"/>
                  </a:lnTo>
                  <a:lnTo>
                    <a:pt x="1323340" y="165201"/>
                  </a:lnTo>
                  <a:lnTo>
                    <a:pt x="1326769" y="165201"/>
                  </a:lnTo>
                  <a:lnTo>
                    <a:pt x="1329461" y="152501"/>
                  </a:lnTo>
                  <a:lnTo>
                    <a:pt x="1347444" y="152501"/>
                  </a:lnTo>
                  <a:lnTo>
                    <a:pt x="1338656" y="165201"/>
                  </a:lnTo>
                  <a:lnTo>
                    <a:pt x="1351229" y="165201"/>
                  </a:lnTo>
                  <a:lnTo>
                    <a:pt x="1351178" y="177914"/>
                  </a:lnTo>
                  <a:lnTo>
                    <a:pt x="1361262" y="177914"/>
                  </a:lnTo>
                  <a:lnTo>
                    <a:pt x="1385265" y="165201"/>
                  </a:lnTo>
                  <a:lnTo>
                    <a:pt x="1374279" y="177914"/>
                  </a:lnTo>
                  <a:lnTo>
                    <a:pt x="1372743" y="177914"/>
                  </a:lnTo>
                  <a:lnTo>
                    <a:pt x="1373136" y="190627"/>
                  </a:lnTo>
                  <a:lnTo>
                    <a:pt x="1382890" y="190627"/>
                  </a:lnTo>
                  <a:lnTo>
                    <a:pt x="1406296" y="177914"/>
                  </a:lnTo>
                  <a:lnTo>
                    <a:pt x="1395107" y="190627"/>
                  </a:lnTo>
                  <a:lnTo>
                    <a:pt x="1393621" y="203327"/>
                  </a:lnTo>
                  <a:lnTo>
                    <a:pt x="1407591" y="203327"/>
                  </a:lnTo>
                  <a:lnTo>
                    <a:pt x="1407591" y="216039"/>
                  </a:lnTo>
                  <a:lnTo>
                    <a:pt x="1417624" y="216039"/>
                  </a:lnTo>
                  <a:lnTo>
                    <a:pt x="1442123" y="203327"/>
                  </a:lnTo>
                  <a:lnTo>
                    <a:pt x="1429359" y="228752"/>
                  </a:lnTo>
                  <a:lnTo>
                    <a:pt x="1440789" y="228752"/>
                  </a:lnTo>
                  <a:lnTo>
                    <a:pt x="1440586" y="241452"/>
                  </a:lnTo>
                  <a:lnTo>
                    <a:pt x="1453908" y="241452"/>
                  </a:lnTo>
                  <a:lnTo>
                    <a:pt x="1455839" y="254165"/>
                  </a:lnTo>
                  <a:lnTo>
                    <a:pt x="1462062" y="254165"/>
                  </a:lnTo>
                  <a:lnTo>
                    <a:pt x="1481886" y="241452"/>
                  </a:lnTo>
                  <a:lnTo>
                    <a:pt x="1469059" y="254165"/>
                  </a:lnTo>
                  <a:lnTo>
                    <a:pt x="1469415" y="266877"/>
                  </a:lnTo>
                  <a:lnTo>
                    <a:pt x="1479207" y="266877"/>
                  </a:lnTo>
                  <a:lnTo>
                    <a:pt x="1501216" y="254165"/>
                  </a:lnTo>
                  <a:lnTo>
                    <a:pt x="1488008" y="279577"/>
                  </a:lnTo>
                  <a:lnTo>
                    <a:pt x="1500428" y="279577"/>
                  </a:lnTo>
                  <a:lnTo>
                    <a:pt x="1500479" y="292290"/>
                  </a:lnTo>
                  <a:lnTo>
                    <a:pt x="1510512" y="292290"/>
                  </a:lnTo>
                  <a:lnTo>
                    <a:pt x="1532737" y="279577"/>
                  </a:lnTo>
                  <a:lnTo>
                    <a:pt x="1519021" y="305003"/>
                  </a:lnTo>
                  <a:lnTo>
                    <a:pt x="1521548" y="305003"/>
                  </a:lnTo>
                  <a:lnTo>
                    <a:pt x="1523542" y="317703"/>
                  </a:lnTo>
                  <a:lnTo>
                    <a:pt x="1526667" y="317703"/>
                  </a:lnTo>
                  <a:lnTo>
                    <a:pt x="1529156" y="305003"/>
                  </a:lnTo>
                  <a:lnTo>
                    <a:pt x="1543723" y="305003"/>
                  </a:lnTo>
                  <a:lnTo>
                    <a:pt x="1532039" y="317703"/>
                  </a:lnTo>
                  <a:lnTo>
                    <a:pt x="1532229" y="317703"/>
                  </a:lnTo>
                  <a:lnTo>
                    <a:pt x="1534223" y="330415"/>
                  </a:lnTo>
                  <a:lnTo>
                    <a:pt x="1539544" y="330415"/>
                  </a:lnTo>
                  <a:lnTo>
                    <a:pt x="1555991" y="317703"/>
                  </a:lnTo>
                  <a:lnTo>
                    <a:pt x="1544713" y="330415"/>
                  </a:lnTo>
                  <a:lnTo>
                    <a:pt x="1544866" y="330415"/>
                  </a:lnTo>
                  <a:lnTo>
                    <a:pt x="1546847" y="343128"/>
                  </a:lnTo>
                  <a:lnTo>
                    <a:pt x="1554797" y="343128"/>
                  </a:lnTo>
                  <a:lnTo>
                    <a:pt x="1569059" y="330415"/>
                  </a:lnTo>
                  <a:lnTo>
                    <a:pt x="1557528" y="343128"/>
                  </a:lnTo>
                  <a:lnTo>
                    <a:pt x="1557731" y="355828"/>
                  </a:lnTo>
                  <a:lnTo>
                    <a:pt x="1565033" y="355828"/>
                  </a:lnTo>
                  <a:lnTo>
                    <a:pt x="1576120" y="343128"/>
                  </a:lnTo>
                  <a:lnTo>
                    <a:pt x="1568119" y="355828"/>
                  </a:lnTo>
                  <a:lnTo>
                    <a:pt x="1572044" y="368541"/>
                  </a:lnTo>
                  <a:lnTo>
                    <a:pt x="1575473" y="368541"/>
                  </a:lnTo>
                  <a:lnTo>
                    <a:pt x="1588503" y="355828"/>
                  </a:lnTo>
                  <a:lnTo>
                    <a:pt x="1578305" y="368541"/>
                  </a:lnTo>
                  <a:lnTo>
                    <a:pt x="1578356" y="381254"/>
                  </a:lnTo>
                  <a:lnTo>
                    <a:pt x="1586014" y="381254"/>
                  </a:lnTo>
                  <a:lnTo>
                    <a:pt x="1587995" y="393954"/>
                  </a:lnTo>
                  <a:lnTo>
                    <a:pt x="1595958" y="393954"/>
                  </a:lnTo>
                  <a:lnTo>
                    <a:pt x="1597888" y="406666"/>
                  </a:lnTo>
                  <a:lnTo>
                    <a:pt x="1604098" y="406666"/>
                  </a:lnTo>
                  <a:lnTo>
                    <a:pt x="1610766" y="393954"/>
                  </a:lnTo>
                  <a:lnTo>
                    <a:pt x="1605241" y="406666"/>
                  </a:lnTo>
                  <a:lnTo>
                    <a:pt x="1605102" y="406666"/>
                  </a:lnTo>
                  <a:lnTo>
                    <a:pt x="1607083" y="419366"/>
                  </a:lnTo>
                  <a:lnTo>
                    <a:pt x="1610512" y="419366"/>
                  </a:lnTo>
                  <a:lnTo>
                    <a:pt x="1631391" y="406666"/>
                  </a:lnTo>
                  <a:lnTo>
                    <a:pt x="1617129" y="419366"/>
                  </a:lnTo>
                  <a:lnTo>
                    <a:pt x="1617472" y="432079"/>
                  </a:lnTo>
                  <a:lnTo>
                    <a:pt x="1624926" y="432079"/>
                  </a:lnTo>
                  <a:lnTo>
                    <a:pt x="1624825" y="444792"/>
                  </a:lnTo>
                  <a:lnTo>
                    <a:pt x="1632178" y="444792"/>
                  </a:lnTo>
                  <a:lnTo>
                    <a:pt x="1651469" y="432079"/>
                  </a:lnTo>
                  <a:lnTo>
                    <a:pt x="1638300" y="457492"/>
                  </a:lnTo>
                  <a:lnTo>
                    <a:pt x="1638947" y="457492"/>
                  </a:lnTo>
                  <a:lnTo>
                    <a:pt x="1640979" y="470204"/>
                  </a:lnTo>
                  <a:lnTo>
                    <a:pt x="1644218" y="470204"/>
                  </a:lnTo>
                  <a:lnTo>
                    <a:pt x="1657985" y="457492"/>
                  </a:lnTo>
                  <a:lnTo>
                    <a:pt x="1646148" y="470204"/>
                  </a:lnTo>
                  <a:lnTo>
                    <a:pt x="1648244" y="482917"/>
                  </a:lnTo>
                  <a:lnTo>
                    <a:pt x="1656245" y="482917"/>
                  </a:lnTo>
                  <a:lnTo>
                    <a:pt x="1669707" y="470204"/>
                  </a:lnTo>
                  <a:lnTo>
                    <a:pt x="1656435" y="482917"/>
                  </a:lnTo>
                  <a:lnTo>
                    <a:pt x="1656638" y="495617"/>
                  </a:lnTo>
                  <a:lnTo>
                    <a:pt x="1666582" y="495617"/>
                  </a:lnTo>
                  <a:lnTo>
                    <a:pt x="1678559" y="482917"/>
                  </a:lnTo>
                  <a:lnTo>
                    <a:pt x="1665439" y="508330"/>
                  </a:lnTo>
                  <a:lnTo>
                    <a:pt x="1692668" y="508330"/>
                  </a:lnTo>
                  <a:lnTo>
                    <a:pt x="1676171" y="533742"/>
                  </a:lnTo>
                  <a:lnTo>
                    <a:pt x="1686306" y="533742"/>
                  </a:lnTo>
                  <a:lnTo>
                    <a:pt x="1702409" y="521042"/>
                  </a:lnTo>
                  <a:lnTo>
                    <a:pt x="1686407" y="546455"/>
                  </a:lnTo>
                  <a:lnTo>
                    <a:pt x="1686661" y="559168"/>
                  </a:lnTo>
                  <a:lnTo>
                    <a:pt x="1696504" y="559168"/>
                  </a:lnTo>
                  <a:lnTo>
                    <a:pt x="1707730" y="546455"/>
                  </a:lnTo>
                  <a:lnTo>
                    <a:pt x="1696593" y="559168"/>
                  </a:lnTo>
                  <a:lnTo>
                    <a:pt x="1694713" y="571868"/>
                  </a:lnTo>
                  <a:lnTo>
                    <a:pt x="1704797" y="571868"/>
                  </a:lnTo>
                  <a:lnTo>
                    <a:pt x="1721154" y="559168"/>
                  </a:lnTo>
                  <a:lnTo>
                    <a:pt x="1705343" y="584581"/>
                  </a:lnTo>
                  <a:lnTo>
                    <a:pt x="1703654" y="584581"/>
                  </a:lnTo>
                  <a:lnTo>
                    <a:pt x="1703959" y="597293"/>
                  </a:lnTo>
                  <a:lnTo>
                    <a:pt x="1713788" y="597293"/>
                  </a:lnTo>
                  <a:lnTo>
                    <a:pt x="1728101" y="584581"/>
                  </a:lnTo>
                  <a:lnTo>
                    <a:pt x="1711553" y="609993"/>
                  </a:lnTo>
                  <a:lnTo>
                    <a:pt x="1711706" y="609993"/>
                  </a:lnTo>
                  <a:lnTo>
                    <a:pt x="1713750" y="622706"/>
                  </a:lnTo>
                  <a:lnTo>
                    <a:pt x="1719059" y="622706"/>
                  </a:lnTo>
                  <a:lnTo>
                    <a:pt x="1737398" y="609993"/>
                  </a:lnTo>
                  <a:lnTo>
                    <a:pt x="1720011" y="635419"/>
                  </a:lnTo>
                  <a:lnTo>
                    <a:pt x="1724228" y="635419"/>
                  </a:lnTo>
                  <a:lnTo>
                    <a:pt x="1727517" y="648119"/>
                  </a:lnTo>
                  <a:lnTo>
                    <a:pt x="1737702" y="635419"/>
                  </a:lnTo>
                  <a:lnTo>
                    <a:pt x="1727962" y="648119"/>
                  </a:lnTo>
                  <a:lnTo>
                    <a:pt x="1727517" y="648119"/>
                  </a:lnTo>
                  <a:lnTo>
                    <a:pt x="1725866" y="648119"/>
                  </a:lnTo>
                  <a:lnTo>
                    <a:pt x="1727860" y="660831"/>
                  </a:lnTo>
                  <a:lnTo>
                    <a:pt x="1730349" y="660831"/>
                  </a:lnTo>
                  <a:lnTo>
                    <a:pt x="1730248" y="673544"/>
                  </a:lnTo>
                  <a:lnTo>
                    <a:pt x="1740331" y="673544"/>
                  </a:lnTo>
                  <a:lnTo>
                    <a:pt x="1755990" y="660831"/>
                  </a:lnTo>
                  <a:lnTo>
                    <a:pt x="1736750" y="686244"/>
                  </a:lnTo>
                  <a:lnTo>
                    <a:pt x="1736953" y="698957"/>
                  </a:lnTo>
                  <a:lnTo>
                    <a:pt x="1744256" y="698957"/>
                  </a:lnTo>
                  <a:lnTo>
                    <a:pt x="1763191" y="686244"/>
                  </a:lnTo>
                  <a:lnTo>
                    <a:pt x="1745208" y="711657"/>
                  </a:lnTo>
                  <a:lnTo>
                    <a:pt x="1743468" y="711657"/>
                  </a:lnTo>
                  <a:lnTo>
                    <a:pt x="1743710" y="724369"/>
                  </a:lnTo>
                  <a:lnTo>
                    <a:pt x="1750974" y="724369"/>
                  </a:lnTo>
                  <a:lnTo>
                    <a:pt x="1763839" y="711657"/>
                  </a:lnTo>
                  <a:lnTo>
                    <a:pt x="1748040" y="737082"/>
                  </a:lnTo>
                  <a:lnTo>
                    <a:pt x="1752015" y="749782"/>
                  </a:lnTo>
                  <a:lnTo>
                    <a:pt x="1758073" y="749782"/>
                  </a:lnTo>
                  <a:lnTo>
                    <a:pt x="1771154" y="737082"/>
                  </a:lnTo>
                  <a:lnTo>
                    <a:pt x="1751914" y="762495"/>
                  </a:lnTo>
                  <a:lnTo>
                    <a:pt x="1771103" y="762495"/>
                  </a:lnTo>
                  <a:lnTo>
                    <a:pt x="1757337" y="775208"/>
                  </a:lnTo>
                  <a:lnTo>
                    <a:pt x="1755241" y="775208"/>
                  </a:lnTo>
                  <a:lnTo>
                    <a:pt x="1755190" y="787908"/>
                  </a:lnTo>
                  <a:lnTo>
                    <a:pt x="1765287" y="787908"/>
                  </a:lnTo>
                  <a:lnTo>
                    <a:pt x="1781035" y="775208"/>
                  </a:lnTo>
                  <a:lnTo>
                    <a:pt x="1761363" y="800620"/>
                  </a:lnTo>
                  <a:lnTo>
                    <a:pt x="1759521" y="813333"/>
                  </a:lnTo>
                  <a:lnTo>
                    <a:pt x="1772488" y="813333"/>
                  </a:lnTo>
                  <a:lnTo>
                    <a:pt x="1763445" y="826033"/>
                  </a:lnTo>
                  <a:lnTo>
                    <a:pt x="1762950" y="826033"/>
                  </a:lnTo>
                  <a:lnTo>
                    <a:pt x="1764893" y="838466"/>
                  </a:lnTo>
                  <a:lnTo>
                    <a:pt x="1764588" y="838746"/>
                  </a:lnTo>
                  <a:lnTo>
                    <a:pt x="1762455" y="838746"/>
                  </a:lnTo>
                  <a:lnTo>
                    <a:pt x="1762353" y="851458"/>
                  </a:lnTo>
                  <a:lnTo>
                    <a:pt x="1774075" y="851458"/>
                  </a:lnTo>
                  <a:lnTo>
                    <a:pt x="1765884" y="864158"/>
                  </a:lnTo>
                  <a:lnTo>
                    <a:pt x="1767268" y="864158"/>
                  </a:lnTo>
                  <a:lnTo>
                    <a:pt x="1770138" y="874496"/>
                  </a:lnTo>
                  <a:lnTo>
                    <a:pt x="1767078" y="876871"/>
                  </a:lnTo>
                  <a:lnTo>
                    <a:pt x="1764982" y="889584"/>
                  </a:lnTo>
                  <a:lnTo>
                    <a:pt x="1779600" y="889584"/>
                  </a:lnTo>
                  <a:lnTo>
                    <a:pt x="1765439" y="902284"/>
                  </a:lnTo>
                  <a:lnTo>
                    <a:pt x="1765236" y="902284"/>
                  </a:lnTo>
                  <a:lnTo>
                    <a:pt x="1766976" y="913384"/>
                  </a:lnTo>
                  <a:lnTo>
                    <a:pt x="1764931" y="914996"/>
                  </a:lnTo>
                  <a:lnTo>
                    <a:pt x="1764588" y="927709"/>
                  </a:lnTo>
                  <a:lnTo>
                    <a:pt x="1771599" y="927709"/>
                  </a:lnTo>
                  <a:lnTo>
                    <a:pt x="1775968" y="927709"/>
                  </a:lnTo>
                  <a:lnTo>
                    <a:pt x="1778800" y="927709"/>
                  </a:lnTo>
                  <a:lnTo>
                    <a:pt x="1766379" y="940409"/>
                  </a:lnTo>
                  <a:lnTo>
                    <a:pt x="1765833" y="940409"/>
                  </a:lnTo>
                  <a:lnTo>
                    <a:pt x="1767332" y="950239"/>
                  </a:lnTo>
                  <a:lnTo>
                    <a:pt x="1763547" y="953122"/>
                  </a:lnTo>
                  <a:lnTo>
                    <a:pt x="1763191" y="965835"/>
                  </a:lnTo>
                  <a:lnTo>
                    <a:pt x="1773440" y="965835"/>
                  </a:lnTo>
                  <a:lnTo>
                    <a:pt x="1774278" y="965098"/>
                  </a:lnTo>
                  <a:lnTo>
                    <a:pt x="1774532" y="965835"/>
                  </a:lnTo>
                  <a:lnTo>
                    <a:pt x="1780933" y="959332"/>
                  </a:lnTo>
                  <a:lnTo>
                    <a:pt x="1788096" y="953122"/>
                  </a:lnTo>
                  <a:lnTo>
                    <a:pt x="1763941" y="978535"/>
                  </a:lnTo>
                  <a:lnTo>
                    <a:pt x="1761909" y="991247"/>
                  </a:lnTo>
                  <a:lnTo>
                    <a:pt x="1780349" y="991247"/>
                  </a:lnTo>
                  <a:lnTo>
                    <a:pt x="1758429" y="1016660"/>
                  </a:lnTo>
                  <a:lnTo>
                    <a:pt x="1778698" y="1016660"/>
                  </a:lnTo>
                  <a:lnTo>
                    <a:pt x="1754797" y="1042073"/>
                  </a:lnTo>
                  <a:lnTo>
                    <a:pt x="1771700" y="1042073"/>
                  </a:lnTo>
                  <a:lnTo>
                    <a:pt x="1753857" y="1054785"/>
                  </a:lnTo>
                  <a:lnTo>
                    <a:pt x="1751520" y="1054785"/>
                  </a:lnTo>
                  <a:lnTo>
                    <a:pt x="1751266" y="1067498"/>
                  </a:lnTo>
                  <a:lnTo>
                    <a:pt x="1761451" y="1067498"/>
                  </a:lnTo>
                  <a:lnTo>
                    <a:pt x="1767674" y="1064374"/>
                  </a:lnTo>
                  <a:lnTo>
                    <a:pt x="1750923" y="1080198"/>
                  </a:lnTo>
                  <a:lnTo>
                    <a:pt x="1751761" y="1080198"/>
                  </a:lnTo>
                  <a:lnTo>
                    <a:pt x="1753069" y="1084770"/>
                  </a:lnTo>
                  <a:lnTo>
                    <a:pt x="1743659" y="1092911"/>
                  </a:lnTo>
                  <a:lnTo>
                    <a:pt x="1743214" y="1105623"/>
                  </a:lnTo>
                  <a:lnTo>
                    <a:pt x="1750326" y="1105623"/>
                  </a:lnTo>
                  <a:lnTo>
                    <a:pt x="1753501" y="1105623"/>
                  </a:lnTo>
                  <a:lnTo>
                    <a:pt x="1754505" y="1105623"/>
                  </a:lnTo>
                  <a:lnTo>
                    <a:pt x="1759254" y="1101331"/>
                  </a:lnTo>
                  <a:lnTo>
                    <a:pt x="1736204" y="1131036"/>
                  </a:lnTo>
                  <a:lnTo>
                    <a:pt x="1743417" y="1131036"/>
                  </a:lnTo>
                  <a:lnTo>
                    <a:pt x="1751698" y="1127404"/>
                  </a:lnTo>
                  <a:lnTo>
                    <a:pt x="1731683" y="1143749"/>
                  </a:lnTo>
                  <a:lnTo>
                    <a:pt x="1731238" y="1156449"/>
                  </a:lnTo>
                  <a:lnTo>
                    <a:pt x="1738642" y="1156449"/>
                  </a:lnTo>
                  <a:lnTo>
                    <a:pt x="1741703" y="1154112"/>
                  </a:lnTo>
                  <a:lnTo>
                    <a:pt x="1742465" y="1156449"/>
                  </a:lnTo>
                  <a:lnTo>
                    <a:pt x="1746465" y="1153185"/>
                  </a:lnTo>
                  <a:lnTo>
                    <a:pt x="1719656" y="1181874"/>
                  </a:lnTo>
                  <a:lnTo>
                    <a:pt x="1719414" y="1181874"/>
                  </a:lnTo>
                  <a:lnTo>
                    <a:pt x="1721396" y="1194574"/>
                  </a:lnTo>
                  <a:lnTo>
                    <a:pt x="1729600" y="1194574"/>
                  </a:lnTo>
                  <a:lnTo>
                    <a:pt x="1745056" y="1181874"/>
                  </a:lnTo>
                  <a:lnTo>
                    <a:pt x="1707286" y="1220000"/>
                  </a:lnTo>
                  <a:lnTo>
                    <a:pt x="1708975" y="1220000"/>
                  </a:lnTo>
                  <a:lnTo>
                    <a:pt x="1710804" y="1232039"/>
                  </a:lnTo>
                  <a:lnTo>
                    <a:pt x="1697786" y="1245412"/>
                  </a:lnTo>
                  <a:lnTo>
                    <a:pt x="1694903" y="1245412"/>
                  </a:lnTo>
                  <a:lnTo>
                    <a:pt x="1696847" y="1258112"/>
                  </a:lnTo>
                  <a:lnTo>
                    <a:pt x="1702015" y="1258112"/>
                  </a:lnTo>
                  <a:lnTo>
                    <a:pt x="1680845" y="1283538"/>
                  </a:lnTo>
                  <a:lnTo>
                    <a:pt x="1697888" y="1283538"/>
                  </a:lnTo>
                  <a:lnTo>
                    <a:pt x="1665884" y="1308950"/>
                  </a:lnTo>
                  <a:lnTo>
                    <a:pt x="1665439" y="1308950"/>
                  </a:lnTo>
                  <a:lnTo>
                    <a:pt x="1667319" y="1321663"/>
                  </a:lnTo>
                  <a:lnTo>
                    <a:pt x="1673275" y="1321663"/>
                  </a:lnTo>
                  <a:lnTo>
                    <a:pt x="1641182" y="1347076"/>
                  </a:lnTo>
                  <a:lnTo>
                    <a:pt x="1640789" y="1359789"/>
                  </a:lnTo>
                  <a:lnTo>
                    <a:pt x="1645640" y="1359789"/>
                  </a:lnTo>
                  <a:lnTo>
                    <a:pt x="1626666" y="1372489"/>
                  </a:lnTo>
                  <a:lnTo>
                    <a:pt x="1626019" y="1385201"/>
                  </a:lnTo>
                  <a:lnTo>
                    <a:pt x="1633181" y="1385201"/>
                  </a:lnTo>
                  <a:lnTo>
                    <a:pt x="1635442" y="1385201"/>
                  </a:lnTo>
                  <a:lnTo>
                    <a:pt x="1595158" y="1423327"/>
                  </a:lnTo>
                  <a:lnTo>
                    <a:pt x="1592072" y="1423327"/>
                  </a:lnTo>
                  <a:lnTo>
                    <a:pt x="1595361" y="1434401"/>
                  </a:lnTo>
                  <a:lnTo>
                    <a:pt x="1574228" y="1448739"/>
                  </a:lnTo>
                  <a:lnTo>
                    <a:pt x="1570748" y="1448739"/>
                  </a:lnTo>
                  <a:lnTo>
                    <a:pt x="1572590" y="1461452"/>
                  </a:lnTo>
                  <a:lnTo>
                    <a:pt x="1578203" y="1461452"/>
                  </a:lnTo>
                  <a:lnTo>
                    <a:pt x="1581111" y="1459623"/>
                  </a:lnTo>
                  <a:lnTo>
                    <a:pt x="1581632" y="1461452"/>
                  </a:lnTo>
                  <a:lnTo>
                    <a:pt x="1625079" y="1431963"/>
                  </a:lnTo>
                  <a:lnTo>
                    <a:pt x="1628165" y="1430020"/>
                  </a:lnTo>
                  <a:lnTo>
                    <a:pt x="1532686" y="1499577"/>
                  </a:lnTo>
                  <a:lnTo>
                    <a:pt x="1543570" y="1499577"/>
                  </a:lnTo>
                  <a:lnTo>
                    <a:pt x="1498701" y="1531175"/>
                  </a:lnTo>
                  <a:lnTo>
                    <a:pt x="1498701" y="1583512"/>
                  </a:lnTo>
                  <a:lnTo>
                    <a:pt x="1481035" y="1594002"/>
                  </a:lnTo>
                  <a:lnTo>
                    <a:pt x="1481035" y="1612722"/>
                  </a:lnTo>
                  <a:lnTo>
                    <a:pt x="1480743" y="1613954"/>
                  </a:lnTo>
                  <a:lnTo>
                    <a:pt x="1480451" y="1613954"/>
                  </a:lnTo>
                  <a:lnTo>
                    <a:pt x="1478927" y="1614919"/>
                  </a:lnTo>
                  <a:lnTo>
                    <a:pt x="1469631" y="1619897"/>
                  </a:lnTo>
                  <a:lnTo>
                    <a:pt x="1481035" y="1612722"/>
                  </a:lnTo>
                  <a:lnTo>
                    <a:pt x="1481035" y="1594002"/>
                  </a:lnTo>
                  <a:lnTo>
                    <a:pt x="1424152" y="1627759"/>
                  </a:lnTo>
                  <a:lnTo>
                    <a:pt x="1424152" y="1659204"/>
                  </a:lnTo>
                  <a:lnTo>
                    <a:pt x="1422844" y="1664779"/>
                  </a:lnTo>
                  <a:lnTo>
                    <a:pt x="1384236" y="1686521"/>
                  </a:lnTo>
                  <a:lnTo>
                    <a:pt x="1424152" y="1659204"/>
                  </a:lnTo>
                  <a:lnTo>
                    <a:pt x="1424152" y="1627759"/>
                  </a:lnTo>
                  <a:lnTo>
                    <a:pt x="1422565" y="1628698"/>
                  </a:lnTo>
                  <a:lnTo>
                    <a:pt x="1450771" y="1610499"/>
                  </a:lnTo>
                  <a:lnTo>
                    <a:pt x="1498701" y="1583512"/>
                  </a:lnTo>
                  <a:lnTo>
                    <a:pt x="1498701" y="1531175"/>
                  </a:lnTo>
                  <a:lnTo>
                    <a:pt x="1471396" y="1550403"/>
                  </a:lnTo>
                  <a:lnTo>
                    <a:pt x="1468666" y="1563116"/>
                  </a:lnTo>
                  <a:lnTo>
                    <a:pt x="1481836" y="1563116"/>
                  </a:lnTo>
                  <a:lnTo>
                    <a:pt x="1392669" y="1626654"/>
                  </a:lnTo>
                  <a:lnTo>
                    <a:pt x="1389100" y="1626654"/>
                  </a:lnTo>
                  <a:lnTo>
                    <a:pt x="1390929" y="1639366"/>
                  </a:lnTo>
                  <a:lnTo>
                    <a:pt x="1398397" y="1639366"/>
                  </a:lnTo>
                  <a:lnTo>
                    <a:pt x="1340040" y="1677492"/>
                  </a:lnTo>
                  <a:lnTo>
                    <a:pt x="1338097" y="1677492"/>
                  </a:lnTo>
                  <a:lnTo>
                    <a:pt x="1339138" y="1684858"/>
                  </a:lnTo>
                  <a:lnTo>
                    <a:pt x="1290193" y="1715617"/>
                  </a:lnTo>
                  <a:lnTo>
                    <a:pt x="1287310" y="1715617"/>
                  </a:lnTo>
                  <a:lnTo>
                    <a:pt x="1286408" y="1728330"/>
                  </a:lnTo>
                  <a:lnTo>
                    <a:pt x="1293672" y="1728330"/>
                  </a:lnTo>
                  <a:lnTo>
                    <a:pt x="1293825" y="1728330"/>
                  </a:lnTo>
                  <a:lnTo>
                    <a:pt x="1297101" y="1728330"/>
                  </a:lnTo>
                  <a:lnTo>
                    <a:pt x="1349895" y="1695145"/>
                  </a:lnTo>
                  <a:lnTo>
                    <a:pt x="1397711" y="1666849"/>
                  </a:lnTo>
                  <a:lnTo>
                    <a:pt x="1241933" y="1766455"/>
                  </a:lnTo>
                  <a:lnTo>
                    <a:pt x="1238148" y="1766455"/>
                  </a:lnTo>
                  <a:lnTo>
                    <a:pt x="1239888" y="1778736"/>
                  </a:lnTo>
                  <a:lnTo>
                    <a:pt x="1187754" y="1817281"/>
                  </a:lnTo>
                  <a:lnTo>
                    <a:pt x="1184033" y="1817281"/>
                  </a:lnTo>
                  <a:lnTo>
                    <a:pt x="1185862" y="1829993"/>
                  </a:lnTo>
                  <a:lnTo>
                    <a:pt x="1190218" y="1829993"/>
                  </a:lnTo>
                  <a:lnTo>
                    <a:pt x="1140739" y="1868119"/>
                  </a:lnTo>
                  <a:lnTo>
                    <a:pt x="1137158" y="1868119"/>
                  </a:lnTo>
                  <a:lnTo>
                    <a:pt x="1138999" y="1880819"/>
                  </a:lnTo>
                  <a:lnTo>
                    <a:pt x="1147546" y="1880819"/>
                  </a:lnTo>
                  <a:lnTo>
                    <a:pt x="1191933" y="1855406"/>
                  </a:lnTo>
                  <a:lnTo>
                    <a:pt x="1119365" y="1906244"/>
                  </a:lnTo>
                  <a:lnTo>
                    <a:pt x="1115885" y="1906244"/>
                  </a:lnTo>
                  <a:lnTo>
                    <a:pt x="1117727" y="1918944"/>
                  </a:lnTo>
                  <a:lnTo>
                    <a:pt x="1123061" y="1918944"/>
                  </a:lnTo>
                  <a:lnTo>
                    <a:pt x="1109827" y="1931657"/>
                  </a:lnTo>
                  <a:lnTo>
                    <a:pt x="1108290" y="1931657"/>
                  </a:lnTo>
                  <a:lnTo>
                    <a:pt x="1109408" y="1939175"/>
                  </a:lnTo>
                  <a:lnTo>
                    <a:pt x="1102766" y="1944370"/>
                  </a:lnTo>
                  <a:lnTo>
                    <a:pt x="1100086" y="1957070"/>
                  </a:lnTo>
                  <a:lnTo>
                    <a:pt x="1106639" y="1957070"/>
                  </a:lnTo>
                  <a:lnTo>
                    <a:pt x="1110526" y="1957070"/>
                  </a:lnTo>
                  <a:lnTo>
                    <a:pt x="1094422" y="1969782"/>
                  </a:lnTo>
                  <a:lnTo>
                    <a:pt x="1093927" y="1982495"/>
                  </a:lnTo>
                  <a:lnTo>
                    <a:pt x="1105103" y="1982495"/>
                  </a:lnTo>
                  <a:lnTo>
                    <a:pt x="1109573" y="1982495"/>
                  </a:lnTo>
                  <a:lnTo>
                    <a:pt x="1089253" y="1995195"/>
                  </a:lnTo>
                  <a:lnTo>
                    <a:pt x="1088847" y="1995195"/>
                  </a:lnTo>
                  <a:lnTo>
                    <a:pt x="1092733" y="2007908"/>
                  </a:lnTo>
                  <a:lnTo>
                    <a:pt x="1096302" y="2007908"/>
                  </a:lnTo>
                  <a:lnTo>
                    <a:pt x="1156690" y="1969782"/>
                  </a:lnTo>
                  <a:lnTo>
                    <a:pt x="1157732" y="1969782"/>
                  </a:lnTo>
                  <a:lnTo>
                    <a:pt x="1154264" y="1957070"/>
                  </a:lnTo>
                  <a:lnTo>
                    <a:pt x="1145705" y="1957070"/>
                  </a:lnTo>
                  <a:lnTo>
                    <a:pt x="1166037" y="1944370"/>
                  </a:lnTo>
                  <a:lnTo>
                    <a:pt x="1164551" y="1944370"/>
                  </a:lnTo>
                  <a:lnTo>
                    <a:pt x="1162608" y="1931657"/>
                  </a:lnTo>
                  <a:lnTo>
                    <a:pt x="1160805" y="1931657"/>
                  </a:lnTo>
                  <a:lnTo>
                    <a:pt x="1174737" y="1918944"/>
                  </a:lnTo>
                  <a:lnTo>
                    <a:pt x="1175829" y="1918944"/>
                  </a:lnTo>
                  <a:lnTo>
                    <a:pt x="1174318" y="1908784"/>
                  </a:lnTo>
                  <a:lnTo>
                    <a:pt x="1177683" y="1906244"/>
                  </a:lnTo>
                  <a:lnTo>
                    <a:pt x="1194473" y="1893531"/>
                  </a:lnTo>
                  <a:lnTo>
                    <a:pt x="1193177" y="1893531"/>
                  </a:lnTo>
                  <a:lnTo>
                    <a:pt x="1192301" y="1887524"/>
                  </a:lnTo>
                  <a:lnTo>
                    <a:pt x="1201127" y="1880819"/>
                  </a:lnTo>
                  <a:lnTo>
                    <a:pt x="1234630" y="1855406"/>
                  </a:lnTo>
                  <a:lnTo>
                    <a:pt x="1237361" y="1855406"/>
                  </a:lnTo>
                  <a:lnTo>
                    <a:pt x="1238059" y="1842693"/>
                  </a:lnTo>
                  <a:lnTo>
                    <a:pt x="1232865" y="1842693"/>
                  </a:lnTo>
                  <a:lnTo>
                    <a:pt x="1250543" y="1829993"/>
                  </a:lnTo>
                  <a:lnTo>
                    <a:pt x="1303566" y="1791868"/>
                  </a:lnTo>
                  <a:lnTo>
                    <a:pt x="1304251" y="1779155"/>
                  </a:lnTo>
                  <a:lnTo>
                    <a:pt x="1284668" y="1779155"/>
                  </a:lnTo>
                  <a:lnTo>
                    <a:pt x="1369860" y="1728330"/>
                  </a:lnTo>
                  <a:lnTo>
                    <a:pt x="1370660" y="1715617"/>
                  </a:lnTo>
                  <a:lnTo>
                    <a:pt x="1360271" y="1715617"/>
                  </a:lnTo>
                  <a:lnTo>
                    <a:pt x="1353642" y="1719529"/>
                  </a:lnTo>
                  <a:lnTo>
                    <a:pt x="1432382" y="1664779"/>
                  </a:lnTo>
                  <a:lnTo>
                    <a:pt x="1429600" y="1664779"/>
                  </a:lnTo>
                  <a:lnTo>
                    <a:pt x="1427302" y="1657045"/>
                  </a:lnTo>
                  <a:lnTo>
                    <a:pt x="1434566" y="1652079"/>
                  </a:lnTo>
                  <a:lnTo>
                    <a:pt x="1490294" y="1613954"/>
                  </a:lnTo>
                  <a:lnTo>
                    <a:pt x="1487551" y="1613954"/>
                  </a:lnTo>
                  <a:lnTo>
                    <a:pt x="1486204" y="1609471"/>
                  </a:lnTo>
                  <a:lnTo>
                    <a:pt x="1539735" y="1575828"/>
                  </a:lnTo>
                  <a:lnTo>
                    <a:pt x="1542618" y="1575828"/>
                  </a:lnTo>
                  <a:lnTo>
                    <a:pt x="1543519" y="1563116"/>
                  </a:lnTo>
                  <a:lnTo>
                    <a:pt x="1539443" y="1563116"/>
                  </a:lnTo>
                  <a:lnTo>
                    <a:pt x="1539443" y="1575828"/>
                  </a:lnTo>
                  <a:lnTo>
                    <a:pt x="1485557" y="1607312"/>
                  </a:lnTo>
                  <a:lnTo>
                    <a:pt x="1495933" y="1601241"/>
                  </a:lnTo>
                  <a:lnTo>
                    <a:pt x="1539443" y="1575828"/>
                  </a:lnTo>
                  <a:lnTo>
                    <a:pt x="1539443" y="1563116"/>
                  </a:lnTo>
                  <a:lnTo>
                    <a:pt x="1536255" y="1563116"/>
                  </a:lnTo>
                  <a:lnTo>
                    <a:pt x="1534947" y="1563116"/>
                  </a:lnTo>
                  <a:lnTo>
                    <a:pt x="1580095" y="1537703"/>
                  </a:lnTo>
                  <a:lnTo>
                    <a:pt x="1577797" y="1528521"/>
                  </a:lnTo>
                  <a:lnTo>
                    <a:pt x="1583283" y="1524990"/>
                  </a:lnTo>
                  <a:lnTo>
                    <a:pt x="1576920" y="1524990"/>
                  </a:lnTo>
                  <a:lnTo>
                    <a:pt x="1576768" y="1524990"/>
                  </a:lnTo>
                  <a:lnTo>
                    <a:pt x="1573491" y="1524990"/>
                  </a:lnTo>
                  <a:lnTo>
                    <a:pt x="1549742" y="1540497"/>
                  </a:lnTo>
                  <a:lnTo>
                    <a:pt x="1532483" y="1550403"/>
                  </a:lnTo>
                  <a:lnTo>
                    <a:pt x="1621396" y="1486865"/>
                  </a:lnTo>
                  <a:lnTo>
                    <a:pt x="1624177" y="1486865"/>
                  </a:lnTo>
                  <a:lnTo>
                    <a:pt x="1624977" y="1474165"/>
                  </a:lnTo>
                  <a:lnTo>
                    <a:pt x="1614589" y="1474165"/>
                  </a:lnTo>
                  <a:lnTo>
                    <a:pt x="1582635" y="1486865"/>
                  </a:lnTo>
                  <a:lnTo>
                    <a:pt x="1654848" y="1436039"/>
                  </a:lnTo>
                  <a:lnTo>
                    <a:pt x="1656486" y="1436039"/>
                  </a:lnTo>
                  <a:lnTo>
                    <a:pt x="1654644" y="1423327"/>
                  </a:lnTo>
                  <a:lnTo>
                    <a:pt x="1650873" y="1423327"/>
                  </a:lnTo>
                  <a:lnTo>
                    <a:pt x="1635061" y="1436039"/>
                  </a:lnTo>
                  <a:lnTo>
                    <a:pt x="1679803" y="1397914"/>
                  </a:lnTo>
                  <a:lnTo>
                    <a:pt x="1679498" y="1397914"/>
                  </a:lnTo>
                  <a:lnTo>
                    <a:pt x="1678787" y="1395501"/>
                  </a:lnTo>
                  <a:lnTo>
                    <a:pt x="1693964" y="1385201"/>
                  </a:lnTo>
                  <a:lnTo>
                    <a:pt x="1696694" y="1372489"/>
                  </a:lnTo>
                  <a:lnTo>
                    <a:pt x="1690230" y="1372489"/>
                  </a:lnTo>
                  <a:lnTo>
                    <a:pt x="1689989" y="1372489"/>
                  </a:lnTo>
                  <a:lnTo>
                    <a:pt x="1686560" y="1372489"/>
                  </a:lnTo>
                  <a:lnTo>
                    <a:pt x="1678343" y="1378064"/>
                  </a:lnTo>
                  <a:lnTo>
                    <a:pt x="1663446" y="1385201"/>
                  </a:lnTo>
                  <a:lnTo>
                    <a:pt x="1719656" y="1334363"/>
                  </a:lnTo>
                  <a:lnTo>
                    <a:pt x="1718322" y="1334363"/>
                  </a:lnTo>
                  <a:lnTo>
                    <a:pt x="1717230" y="1327073"/>
                  </a:lnTo>
                  <a:lnTo>
                    <a:pt x="1728660" y="1321663"/>
                  </a:lnTo>
                  <a:lnTo>
                    <a:pt x="1726552" y="1313268"/>
                  </a:lnTo>
                  <a:lnTo>
                    <a:pt x="1731937" y="1308950"/>
                  </a:lnTo>
                  <a:lnTo>
                    <a:pt x="1725472" y="1308950"/>
                  </a:lnTo>
                  <a:lnTo>
                    <a:pt x="1722297" y="1308950"/>
                  </a:lnTo>
                  <a:lnTo>
                    <a:pt x="1721650" y="1308950"/>
                  </a:lnTo>
                  <a:lnTo>
                    <a:pt x="1716786" y="1312202"/>
                  </a:lnTo>
                  <a:lnTo>
                    <a:pt x="1710867" y="1315707"/>
                  </a:lnTo>
                  <a:lnTo>
                    <a:pt x="1710867" y="1330083"/>
                  </a:lnTo>
                  <a:lnTo>
                    <a:pt x="1709915" y="1334363"/>
                  </a:lnTo>
                  <a:lnTo>
                    <a:pt x="1686217" y="1345679"/>
                  </a:lnTo>
                  <a:lnTo>
                    <a:pt x="1698078" y="1336154"/>
                  </a:lnTo>
                  <a:lnTo>
                    <a:pt x="1710867" y="1330083"/>
                  </a:lnTo>
                  <a:lnTo>
                    <a:pt x="1710867" y="1315707"/>
                  </a:lnTo>
                  <a:lnTo>
                    <a:pt x="1700771" y="1321663"/>
                  </a:lnTo>
                  <a:lnTo>
                    <a:pt x="1748929" y="1270825"/>
                  </a:lnTo>
                  <a:lnTo>
                    <a:pt x="1730349" y="1270825"/>
                  </a:lnTo>
                  <a:lnTo>
                    <a:pt x="1746351" y="1258112"/>
                  </a:lnTo>
                  <a:lnTo>
                    <a:pt x="1762353" y="1245412"/>
                  </a:lnTo>
                  <a:lnTo>
                    <a:pt x="1762798" y="1245412"/>
                  </a:lnTo>
                  <a:lnTo>
                    <a:pt x="1759026" y="1232700"/>
                  </a:lnTo>
                  <a:lnTo>
                    <a:pt x="1756371" y="1232700"/>
                  </a:lnTo>
                  <a:lnTo>
                    <a:pt x="1772246" y="1220000"/>
                  </a:lnTo>
                  <a:lnTo>
                    <a:pt x="1772691" y="1207287"/>
                  </a:lnTo>
                  <a:lnTo>
                    <a:pt x="1754251" y="1207287"/>
                  </a:lnTo>
                  <a:lnTo>
                    <a:pt x="1779003" y="1194574"/>
                  </a:lnTo>
                  <a:lnTo>
                    <a:pt x="1781492" y="1194574"/>
                  </a:lnTo>
                  <a:lnTo>
                    <a:pt x="1781886" y="1181874"/>
                  </a:lnTo>
                  <a:lnTo>
                    <a:pt x="1774482" y="1181874"/>
                  </a:lnTo>
                  <a:lnTo>
                    <a:pt x="1754403" y="1194574"/>
                  </a:lnTo>
                  <a:lnTo>
                    <a:pt x="1792224" y="1156449"/>
                  </a:lnTo>
                  <a:lnTo>
                    <a:pt x="1792516" y="1143749"/>
                  </a:lnTo>
                  <a:lnTo>
                    <a:pt x="1782330" y="1143749"/>
                  </a:lnTo>
                  <a:lnTo>
                    <a:pt x="1764588" y="1156449"/>
                  </a:lnTo>
                  <a:lnTo>
                    <a:pt x="1797939" y="1118323"/>
                  </a:lnTo>
                  <a:lnTo>
                    <a:pt x="1798485" y="1118323"/>
                  </a:lnTo>
                  <a:lnTo>
                    <a:pt x="1797443" y="1111542"/>
                  </a:lnTo>
                  <a:lnTo>
                    <a:pt x="1804695" y="1105623"/>
                  </a:lnTo>
                  <a:lnTo>
                    <a:pt x="1805139" y="1092911"/>
                  </a:lnTo>
                  <a:lnTo>
                    <a:pt x="1798091" y="1092911"/>
                  </a:lnTo>
                  <a:lnTo>
                    <a:pt x="1797735" y="1092911"/>
                  </a:lnTo>
                  <a:lnTo>
                    <a:pt x="1793913" y="1092911"/>
                  </a:lnTo>
                  <a:lnTo>
                    <a:pt x="1786089" y="1099299"/>
                  </a:lnTo>
                  <a:lnTo>
                    <a:pt x="1810766" y="1067498"/>
                  </a:lnTo>
                  <a:lnTo>
                    <a:pt x="1800821" y="1067498"/>
                  </a:lnTo>
                  <a:lnTo>
                    <a:pt x="1792224" y="1071562"/>
                  </a:lnTo>
                  <a:lnTo>
                    <a:pt x="1810816" y="1054785"/>
                  </a:lnTo>
                  <a:lnTo>
                    <a:pt x="1813687" y="1054785"/>
                  </a:lnTo>
                  <a:lnTo>
                    <a:pt x="1810410" y="1043876"/>
                  </a:lnTo>
                  <a:lnTo>
                    <a:pt x="1812950" y="1042073"/>
                  </a:lnTo>
                  <a:lnTo>
                    <a:pt x="1815426" y="1042073"/>
                  </a:lnTo>
                  <a:lnTo>
                    <a:pt x="1815934" y="1029373"/>
                  </a:lnTo>
                  <a:lnTo>
                    <a:pt x="1808822" y="1029373"/>
                  </a:lnTo>
                  <a:lnTo>
                    <a:pt x="1804695" y="1029373"/>
                  </a:lnTo>
                  <a:lnTo>
                    <a:pt x="1798688" y="1029373"/>
                  </a:lnTo>
                  <a:lnTo>
                    <a:pt x="1818855" y="1016660"/>
                  </a:lnTo>
                  <a:lnTo>
                    <a:pt x="1819109" y="1003947"/>
                  </a:lnTo>
                  <a:lnTo>
                    <a:pt x="1809076" y="1003947"/>
                  </a:lnTo>
                  <a:lnTo>
                    <a:pt x="1819910" y="991247"/>
                  </a:lnTo>
                  <a:lnTo>
                    <a:pt x="1822145" y="991247"/>
                  </a:lnTo>
                  <a:lnTo>
                    <a:pt x="1822335" y="978535"/>
                  </a:lnTo>
                  <a:lnTo>
                    <a:pt x="1814931" y="978535"/>
                  </a:lnTo>
                  <a:lnTo>
                    <a:pt x="1801063" y="991247"/>
                  </a:lnTo>
                  <a:lnTo>
                    <a:pt x="1820849" y="965835"/>
                  </a:lnTo>
                  <a:lnTo>
                    <a:pt x="1823034" y="965835"/>
                  </a:lnTo>
                  <a:lnTo>
                    <a:pt x="1823237" y="953122"/>
                  </a:lnTo>
                  <a:lnTo>
                    <a:pt x="1813052" y="953122"/>
                  </a:lnTo>
                  <a:lnTo>
                    <a:pt x="1797989" y="965835"/>
                  </a:lnTo>
                  <a:lnTo>
                    <a:pt x="1806714" y="953122"/>
                  </a:lnTo>
                  <a:lnTo>
                    <a:pt x="1824177" y="927709"/>
                  </a:lnTo>
                  <a:lnTo>
                    <a:pt x="1814144" y="927709"/>
                  </a:lnTo>
                  <a:lnTo>
                    <a:pt x="1809788" y="930059"/>
                  </a:lnTo>
                  <a:lnTo>
                    <a:pt x="1824621" y="914996"/>
                  </a:lnTo>
                  <a:lnTo>
                    <a:pt x="1821154" y="914996"/>
                  </a:lnTo>
                  <a:lnTo>
                    <a:pt x="1818779" y="906576"/>
                  </a:lnTo>
                  <a:lnTo>
                    <a:pt x="1822932" y="902284"/>
                  </a:lnTo>
                  <a:lnTo>
                    <a:pt x="1825218" y="902284"/>
                  </a:lnTo>
                  <a:lnTo>
                    <a:pt x="1825472" y="889584"/>
                  </a:lnTo>
                  <a:close/>
                </a:path>
              </a:pathLst>
            </a:custGeom>
            <a:solidFill>
              <a:srgbClr val="F57B2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6419" y="15983719"/>
              <a:ext cx="1127022" cy="8752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9259" y="13401705"/>
              <a:ext cx="228525" cy="5286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5461" y="14733053"/>
              <a:ext cx="3173730" cy="728980"/>
            </a:xfrm>
            <a:custGeom>
              <a:avLst/>
              <a:gdLst/>
              <a:ahLst/>
              <a:cxnLst/>
              <a:rect l="l" t="t" r="r" b="b"/>
              <a:pathLst>
                <a:path w="3173729" h="728980">
                  <a:moveTo>
                    <a:pt x="532942" y="153771"/>
                  </a:moveTo>
                  <a:lnTo>
                    <a:pt x="529069" y="148678"/>
                  </a:lnTo>
                  <a:lnTo>
                    <a:pt x="525589" y="148678"/>
                  </a:lnTo>
                  <a:lnTo>
                    <a:pt x="491147" y="167741"/>
                  </a:lnTo>
                  <a:lnTo>
                    <a:pt x="517004" y="147408"/>
                  </a:lnTo>
                  <a:lnTo>
                    <a:pt x="521855" y="143598"/>
                  </a:lnTo>
                  <a:lnTo>
                    <a:pt x="528320" y="138518"/>
                  </a:lnTo>
                  <a:lnTo>
                    <a:pt x="531545" y="135978"/>
                  </a:lnTo>
                  <a:lnTo>
                    <a:pt x="532104" y="132168"/>
                  </a:lnTo>
                  <a:lnTo>
                    <a:pt x="530263" y="129616"/>
                  </a:lnTo>
                  <a:lnTo>
                    <a:pt x="528370" y="125806"/>
                  </a:lnTo>
                  <a:lnTo>
                    <a:pt x="524687" y="125806"/>
                  </a:lnTo>
                  <a:lnTo>
                    <a:pt x="521804" y="127076"/>
                  </a:lnTo>
                  <a:lnTo>
                    <a:pt x="502272" y="138518"/>
                  </a:lnTo>
                  <a:lnTo>
                    <a:pt x="526973" y="120726"/>
                  </a:lnTo>
                  <a:lnTo>
                    <a:pt x="527672" y="116916"/>
                  </a:lnTo>
                  <a:lnTo>
                    <a:pt x="524916" y="113106"/>
                  </a:lnTo>
                  <a:lnTo>
                    <a:pt x="524002" y="111836"/>
                  </a:lnTo>
                  <a:lnTo>
                    <a:pt x="520268" y="110566"/>
                  </a:lnTo>
                  <a:lnTo>
                    <a:pt x="514946" y="113106"/>
                  </a:lnTo>
                  <a:lnTo>
                    <a:pt x="517093" y="111836"/>
                  </a:lnTo>
                  <a:lnTo>
                    <a:pt x="519925" y="110566"/>
                  </a:lnTo>
                  <a:lnTo>
                    <a:pt x="520712" y="106743"/>
                  </a:lnTo>
                  <a:lnTo>
                    <a:pt x="518883" y="102933"/>
                  </a:lnTo>
                  <a:lnTo>
                    <a:pt x="517093" y="100393"/>
                  </a:lnTo>
                  <a:lnTo>
                    <a:pt x="513308" y="99123"/>
                  </a:lnTo>
                  <a:lnTo>
                    <a:pt x="510324" y="101663"/>
                  </a:lnTo>
                  <a:lnTo>
                    <a:pt x="437959" y="143598"/>
                  </a:lnTo>
                  <a:lnTo>
                    <a:pt x="454469" y="130898"/>
                  </a:lnTo>
                  <a:lnTo>
                    <a:pt x="456120" y="129616"/>
                  </a:lnTo>
                  <a:lnTo>
                    <a:pt x="467664" y="120726"/>
                  </a:lnTo>
                  <a:lnTo>
                    <a:pt x="503961" y="92773"/>
                  </a:lnTo>
                  <a:lnTo>
                    <a:pt x="504609" y="88950"/>
                  </a:lnTo>
                  <a:lnTo>
                    <a:pt x="502729" y="86410"/>
                  </a:lnTo>
                  <a:lnTo>
                    <a:pt x="500888" y="83870"/>
                  </a:lnTo>
                  <a:lnTo>
                    <a:pt x="497154" y="82600"/>
                  </a:lnTo>
                  <a:lnTo>
                    <a:pt x="494271" y="85140"/>
                  </a:lnTo>
                  <a:lnTo>
                    <a:pt x="432104" y="120726"/>
                  </a:lnTo>
                  <a:lnTo>
                    <a:pt x="484479" y="83870"/>
                  </a:lnTo>
                  <a:lnTo>
                    <a:pt x="485228" y="80060"/>
                  </a:lnTo>
                  <a:lnTo>
                    <a:pt x="483387" y="76250"/>
                  </a:lnTo>
                  <a:lnTo>
                    <a:pt x="481558" y="73710"/>
                  </a:lnTo>
                  <a:lnTo>
                    <a:pt x="477824" y="72440"/>
                  </a:lnTo>
                  <a:lnTo>
                    <a:pt x="474840" y="74980"/>
                  </a:lnTo>
                  <a:lnTo>
                    <a:pt x="378968" y="129616"/>
                  </a:lnTo>
                  <a:lnTo>
                    <a:pt x="397814" y="115646"/>
                  </a:lnTo>
                  <a:lnTo>
                    <a:pt x="449199" y="77520"/>
                  </a:lnTo>
                  <a:lnTo>
                    <a:pt x="451878" y="74980"/>
                  </a:lnTo>
                  <a:lnTo>
                    <a:pt x="452526" y="71158"/>
                  </a:lnTo>
                  <a:lnTo>
                    <a:pt x="448805" y="66078"/>
                  </a:lnTo>
                  <a:lnTo>
                    <a:pt x="445071" y="64808"/>
                  </a:lnTo>
                  <a:lnTo>
                    <a:pt x="442188" y="67348"/>
                  </a:lnTo>
                  <a:lnTo>
                    <a:pt x="357149" y="115646"/>
                  </a:lnTo>
                  <a:lnTo>
                    <a:pt x="364236" y="110566"/>
                  </a:lnTo>
                  <a:lnTo>
                    <a:pt x="420916" y="69888"/>
                  </a:lnTo>
                  <a:lnTo>
                    <a:pt x="421614" y="66078"/>
                  </a:lnTo>
                  <a:lnTo>
                    <a:pt x="417931" y="59728"/>
                  </a:lnTo>
                  <a:lnTo>
                    <a:pt x="414210" y="59728"/>
                  </a:lnTo>
                  <a:lnTo>
                    <a:pt x="344779" y="99123"/>
                  </a:lnTo>
                  <a:lnTo>
                    <a:pt x="364515" y="85140"/>
                  </a:lnTo>
                  <a:lnTo>
                    <a:pt x="391439" y="66078"/>
                  </a:lnTo>
                  <a:lnTo>
                    <a:pt x="394233" y="64808"/>
                  </a:lnTo>
                  <a:lnTo>
                    <a:pt x="394970" y="60998"/>
                  </a:lnTo>
                  <a:lnTo>
                    <a:pt x="393128" y="58458"/>
                  </a:lnTo>
                  <a:lnTo>
                    <a:pt x="391299" y="54648"/>
                  </a:lnTo>
                  <a:lnTo>
                    <a:pt x="387515" y="54648"/>
                  </a:lnTo>
                  <a:lnTo>
                    <a:pt x="333895" y="85140"/>
                  </a:lnTo>
                  <a:lnTo>
                    <a:pt x="366636" y="62268"/>
                  </a:lnTo>
                  <a:lnTo>
                    <a:pt x="370268" y="59728"/>
                  </a:lnTo>
                  <a:lnTo>
                    <a:pt x="371068" y="55918"/>
                  </a:lnTo>
                  <a:lnTo>
                    <a:pt x="367385" y="50825"/>
                  </a:lnTo>
                  <a:lnTo>
                    <a:pt x="363613" y="49555"/>
                  </a:lnTo>
                  <a:lnTo>
                    <a:pt x="342684" y="62268"/>
                  </a:lnTo>
                  <a:lnTo>
                    <a:pt x="347713" y="58458"/>
                  </a:lnTo>
                  <a:lnTo>
                    <a:pt x="350596" y="55918"/>
                  </a:lnTo>
                  <a:lnTo>
                    <a:pt x="351383" y="52108"/>
                  </a:lnTo>
                  <a:lnTo>
                    <a:pt x="347802" y="47015"/>
                  </a:lnTo>
                  <a:lnTo>
                    <a:pt x="343979" y="45745"/>
                  </a:lnTo>
                  <a:lnTo>
                    <a:pt x="340995" y="47015"/>
                  </a:lnTo>
                  <a:lnTo>
                    <a:pt x="250888" y="99123"/>
                  </a:lnTo>
                  <a:lnTo>
                    <a:pt x="263144" y="90220"/>
                  </a:lnTo>
                  <a:lnTo>
                    <a:pt x="292900" y="68618"/>
                  </a:lnTo>
                  <a:lnTo>
                    <a:pt x="315645" y="52108"/>
                  </a:lnTo>
                  <a:lnTo>
                    <a:pt x="318338" y="49555"/>
                  </a:lnTo>
                  <a:lnTo>
                    <a:pt x="319024" y="45745"/>
                  </a:lnTo>
                  <a:lnTo>
                    <a:pt x="315353" y="40665"/>
                  </a:lnTo>
                  <a:lnTo>
                    <a:pt x="311619" y="39395"/>
                  </a:lnTo>
                  <a:lnTo>
                    <a:pt x="262026" y="68618"/>
                  </a:lnTo>
                  <a:lnTo>
                    <a:pt x="292188" y="48285"/>
                  </a:lnTo>
                  <a:lnTo>
                    <a:pt x="294970" y="45745"/>
                  </a:lnTo>
                  <a:lnTo>
                    <a:pt x="295821" y="41935"/>
                  </a:lnTo>
                  <a:lnTo>
                    <a:pt x="292138" y="35585"/>
                  </a:lnTo>
                  <a:lnTo>
                    <a:pt x="288366" y="35585"/>
                  </a:lnTo>
                  <a:lnTo>
                    <a:pt x="285381" y="36855"/>
                  </a:lnTo>
                  <a:lnTo>
                    <a:pt x="193929" y="90220"/>
                  </a:lnTo>
                  <a:lnTo>
                    <a:pt x="195656" y="88950"/>
                  </a:lnTo>
                  <a:lnTo>
                    <a:pt x="199123" y="86410"/>
                  </a:lnTo>
                  <a:lnTo>
                    <a:pt x="259638" y="41935"/>
                  </a:lnTo>
                  <a:lnTo>
                    <a:pt x="262369" y="39395"/>
                  </a:lnTo>
                  <a:lnTo>
                    <a:pt x="263017" y="35585"/>
                  </a:lnTo>
                  <a:lnTo>
                    <a:pt x="259334" y="30492"/>
                  </a:lnTo>
                  <a:lnTo>
                    <a:pt x="255612" y="29222"/>
                  </a:lnTo>
                  <a:lnTo>
                    <a:pt x="156159" y="86410"/>
                  </a:lnTo>
                  <a:lnTo>
                    <a:pt x="183553" y="66078"/>
                  </a:lnTo>
                  <a:lnTo>
                    <a:pt x="198970" y="54648"/>
                  </a:lnTo>
                  <a:lnTo>
                    <a:pt x="216090" y="41935"/>
                  </a:lnTo>
                  <a:lnTo>
                    <a:pt x="228079" y="33045"/>
                  </a:lnTo>
                  <a:lnTo>
                    <a:pt x="228727" y="29222"/>
                  </a:lnTo>
                  <a:lnTo>
                    <a:pt x="225044" y="22872"/>
                  </a:lnTo>
                  <a:lnTo>
                    <a:pt x="221322" y="22872"/>
                  </a:lnTo>
                  <a:lnTo>
                    <a:pt x="188315" y="41935"/>
                  </a:lnTo>
                  <a:lnTo>
                    <a:pt x="204025" y="30492"/>
                  </a:lnTo>
                  <a:lnTo>
                    <a:pt x="206857" y="29222"/>
                  </a:lnTo>
                  <a:lnTo>
                    <a:pt x="207645" y="25412"/>
                  </a:lnTo>
                  <a:lnTo>
                    <a:pt x="205854" y="22872"/>
                  </a:lnTo>
                  <a:lnTo>
                    <a:pt x="204025" y="19062"/>
                  </a:lnTo>
                  <a:lnTo>
                    <a:pt x="200240" y="19062"/>
                  </a:lnTo>
                  <a:lnTo>
                    <a:pt x="197256" y="20332"/>
                  </a:lnTo>
                  <a:lnTo>
                    <a:pt x="137871" y="54648"/>
                  </a:lnTo>
                  <a:lnTo>
                    <a:pt x="177927" y="25412"/>
                  </a:lnTo>
                  <a:lnTo>
                    <a:pt x="180708" y="24142"/>
                  </a:lnTo>
                  <a:lnTo>
                    <a:pt x="181457" y="20332"/>
                  </a:lnTo>
                  <a:lnTo>
                    <a:pt x="179616" y="17792"/>
                  </a:lnTo>
                  <a:lnTo>
                    <a:pt x="177774" y="13982"/>
                  </a:lnTo>
                  <a:lnTo>
                    <a:pt x="174002" y="13982"/>
                  </a:lnTo>
                  <a:lnTo>
                    <a:pt x="83299" y="66078"/>
                  </a:lnTo>
                  <a:lnTo>
                    <a:pt x="91109" y="59728"/>
                  </a:lnTo>
                  <a:lnTo>
                    <a:pt x="100495" y="52108"/>
                  </a:lnTo>
                  <a:lnTo>
                    <a:pt x="144284" y="16522"/>
                  </a:lnTo>
                  <a:lnTo>
                    <a:pt x="144780" y="12700"/>
                  </a:lnTo>
                  <a:lnTo>
                    <a:pt x="142887" y="10160"/>
                  </a:lnTo>
                  <a:lnTo>
                    <a:pt x="141046" y="7620"/>
                  </a:lnTo>
                  <a:lnTo>
                    <a:pt x="137375" y="6350"/>
                  </a:lnTo>
                  <a:lnTo>
                    <a:pt x="134493" y="7620"/>
                  </a:lnTo>
                  <a:lnTo>
                    <a:pt x="59436" y="52108"/>
                  </a:lnTo>
                  <a:lnTo>
                    <a:pt x="67983" y="44475"/>
                  </a:lnTo>
                  <a:lnTo>
                    <a:pt x="80784" y="33045"/>
                  </a:lnTo>
                  <a:lnTo>
                    <a:pt x="104965" y="11430"/>
                  </a:lnTo>
                  <a:lnTo>
                    <a:pt x="107403" y="8890"/>
                  </a:lnTo>
                  <a:lnTo>
                    <a:pt x="107848" y="5080"/>
                  </a:lnTo>
                  <a:lnTo>
                    <a:pt x="105905" y="2540"/>
                  </a:lnTo>
                  <a:lnTo>
                    <a:pt x="104025" y="0"/>
                  </a:lnTo>
                  <a:lnTo>
                    <a:pt x="100393" y="0"/>
                  </a:lnTo>
                  <a:lnTo>
                    <a:pt x="43040" y="33045"/>
                  </a:lnTo>
                  <a:lnTo>
                    <a:pt x="64058" y="11430"/>
                  </a:lnTo>
                  <a:lnTo>
                    <a:pt x="66294" y="8890"/>
                  </a:lnTo>
                  <a:lnTo>
                    <a:pt x="66497" y="5080"/>
                  </a:lnTo>
                  <a:lnTo>
                    <a:pt x="64516" y="2540"/>
                  </a:lnTo>
                  <a:lnTo>
                    <a:pt x="62572" y="0"/>
                  </a:lnTo>
                  <a:lnTo>
                    <a:pt x="59093" y="0"/>
                  </a:lnTo>
                  <a:lnTo>
                    <a:pt x="19329" y="22872"/>
                  </a:lnTo>
                  <a:lnTo>
                    <a:pt x="18288" y="26682"/>
                  </a:lnTo>
                  <a:lnTo>
                    <a:pt x="20027" y="29222"/>
                  </a:lnTo>
                  <a:lnTo>
                    <a:pt x="21818" y="31762"/>
                  </a:lnTo>
                  <a:lnTo>
                    <a:pt x="25095" y="32842"/>
                  </a:lnTo>
                  <a:lnTo>
                    <a:pt x="2387" y="55918"/>
                  </a:lnTo>
                  <a:lnTo>
                    <a:pt x="203" y="58458"/>
                  </a:lnTo>
                  <a:lnTo>
                    <a:pt x="0" y="62268"/>
                  </a:lnTo>
                  <a:lnTo>
                    <a:pt x="1930" y="64808"/>
                  </a:lnTo>
                  <a:lnTo>
                    <a:pt x="3924" y="67348"/>
                  </a:lnTo>
                  <a:lnTo>
                    <a:pt x="7404" y="67348"/>
                  </a:lnTo>
                  <a:lnTo>
                    <a:pt x="48602" y="44475"/>
                  </a:lnTo>
                  <a:lnTo>
                    <a:pt x="596" y="86410"/>
                  </a:lnTo>
                  <a:lnTo>
                    <a:pt x="152" y="90220"/>
                  </a:lnTo>
                  <a:lnTo>
                    <a:pt x="2032" y="92773"/>
                  </a:lnTo>
                  <a:lnTo>
                    <a:pt x="3975" y="95313"/>
                  </a:lnTo>
                  <a:lnTo>
                    <a:pt x="7607" y="96583"/>
                  </a:lnTo>
                  <a:lnTo>
                    <a:pt x="10439" y="94043"/>
                  </a:lnTo>
                  <a:lnTo>
                    <a:pt x="70523" y="59728"/>
                  </a:lnTo>
                  <a:lnTo>
                    <a:pt x="9690" y="109283"/>
                  </a:lnTo>
                  <a:lnTo>
                    <a:pt x="9144" y="113106"/>
                  </a:lnTo>
                  <a:lnTo>
                    <a:pt x="12915" y="118186"/>
                  </a:lnTo>
                  <a:lnTo>
                    <a:pt x="16548" y="119456"/>
                  </a:lnTo>
                  <a:lnTo>
                    <a:pt x="19431" y="116916"/>
                  </a:lnTo>
                  <a:lnTo>
                    <a:pt x="63322" y="91503"/>
                  </a:lnTo>
                  <a:lnTo>
                    <a:pt x="20370" y="121996"/>
                  </a:lnTo>
                  <a:lnTo>
                    <a:pt x="19685" y="125806"/>
                  </a:lnTo>
                  <a:lnTo>
                    <a:pt x="21513" y="129616"/>
                  </a:lnTo>
                  <a:lnTo>
                    <a:pt x="23355" y="132168"/>
                  </a:lnTo>
                  <a:lnTo>
                    <a:pt x="27089" y="133438"/>
                  </a:lnTo>
                  <a:lnTo>
                    <a:pt x="50749" y="119456"/>
                  </a:lnTo>
                  <a:lnTo>
                    <a:pt x="35191" y="129616"/>
                  </a:lnTo>
                  <a:lnTo>
                    <a:pt x="32359" y="132168"/>
                  </a:lnTo>
                  <a:lnTo>
                    <a:pt x="31559" y="135978"/>
                  </a:lnTo>
                  <a:lnTo>
                    <a:pt x="35191" y="141058"/>
                  </a:lnTo>
                  <a:lnTo>
                    <a:pt x="39014" y="142328"/>
                  </a:lnTo>
                  <a:lnTo>
                    <a:pt x="41948" y="141058"/>
                  </a:lnTo>
                  <a:lnTo>
                    <a:pt x="78955" y="119456"/>
                  </a:lnTo>
                  <a:lnTo>
                    <a:pt x="126860" y="91503"/>
                  </a:lnTo>
                  <a:lnTo>
                    <a:pt x="131203" y="88950"/>
                  </a:lnTo>
                  <a:lnTo>
                    <a:pt x="59194" y="142328"/>
                  </a:lnTo>
                  <a:lnTo>
                    <a:pt x="58547" y="146138"/>
                  </a:lnTo>
                  <a:lnTo>
                    <a:pt x="62268" y="152501"/>
                  </a:lnTo>
                  <a:lnTo>
                    <a:pt x="65951" y="152501"/>
                  </a:lnTo>
                  <a:lnTo>
                    <a:pt x="160337" y="99123"/>
                  </a:lnTo>
                  <a:lnTo>
                    <a:pt x="94627" y="147408"/>
                  </a:lnTo>
                  <a:lnTo>
                    <a:pt x="91897" y="148678"/>
                  </a:lnTo>
                  <a:lnTo>
                    <a:pt x="91249" y="152501"/>
                  </a:lnTo>
                  <a:lnTo>
                    <a:pt x="94932" y="158851"/>
                  </a:lnTo>
                  <a:lnTo>
                    <a:pt x="98653" y="158851"/>
                  </a:lnTo>
                  <a:lnTo>
                    <a:pt x="148209" y="130898"/>
                  </a:lnTo>
                  <a:lnTo>
                    <a:pt x="118084" y="151231"/>
                  </a:lnTo>
                  <a:lnTo>
                    <a:pt x="115303" y="153771"/>
                  </a:lnTo>
                  <a:lnTo>
                    <a:pt x="114503" y="157581"/>
                  </a:lnTo>
                  <a:lnTo>
                    <a:pt x="118135" y="162661"/>
                  </a:lnTo>
                  <a:lnTo>
                    <a:pt x="121920" y="163931"/>
                  </a:lnTo>
                  <a:lnTo>
                    <a:pt x="124891" y="162661"/>
                  </a:lnTo>
                  <a:lnTo>
                    <a:pt x="179870" y="130898"/>
                  </a:lnTo>
                  <a:lnTo>
                    <a:pt x="215049" y="110566"/>
                  </a:lnTo>
                  <a:lnTo>
                    <a:pt x="150241" y="157581"/>
                  </a:lnTo>
                  <a:lnTo>
                    <a:pt x="147510" y="160121"/>
                  </a:lnTo>
                  <a:lnTo>
                    <a:pt x="146862" y="163931"/>
                  </a:lnTo>
                  <a:lnTo>
                    <a:pt x="150545" y="169024"/>
                  </a:lnTo>
                  <a:lnTo>
                    <a:pt x="154266" y="170294"/>
                  </a:lnTo>
                  <a:lnTo>
                    <a:pt x="174942" y="157581"/>
                  </a:lnTo>
                  <a:lnTo>
                    <a:pt x="167297" y="162661"/>
                  </a:lnTo>
                  <a:lnTo>
                    <a:pt x="166446" y="166471"/>
                  </a:lnTo>
                  <a:lnTo>
                    <a:pt x="168287" y="170294"/>
                  </a:lnTo>
                  <a:lnTo>
                    <a:pt x="170078" y="172834"/>
                  </a:lnTo>
                  <a:lnTo>
                    <a:pt x="173901" y="174104"/>
                  </a:lnTo>
                  <a:lnTo>
                    <a:pt x="176885" y="171564"/>
                  </a:lnTo>
                  <a:lnTo>
                    <a:pt x="201104" y="157581"/>
                  </a:lnTo>
                  <a:lnTo>
                    <a:pt x="227533" y="142328"/>
                  </a:lnTo>
                  <a:lnTo>
                    <a:pt x="193979" y="166471"/>
                  </a:lnTo>
                  <a:lnTo>
                    <a:pt x="191147" y="167741"/>
                  </a:lnTo>
                  <a:lnTo>
                    <a:pt x="190398" y="171564"/>
                  </a:lnTo>
                  <a:lnTo>
                    <a:pt x="192189" y="174104"/>
                  </a:lnTo>
                  <a:lnTo>
                    <a:pt x="194030" y="177914"/>
                  </a:lnTo>
                  <a:lnTo>
                    <a:pt x="197802" y="177914"/>
                  </a:lnTo>
                  <a:lnTo>
                    <a:pt x="200787" y="176644"/>
                  </a:lnTo>
                  <a:lnTo>
                    <a:pt x="260591" y="142328"/>
                  </a:lnTo>
                  <a:lnTo>
                    <a:pt x="267246" y="138518"/>
                  </a:lnTo>
                  <a:lnTo>
                    <a:pt x="220624" y="171564"/>
                  </a:lnTo>
                  <a:lnTo>
                    <a:pt x="217843" y="172834"/>
                  </a:lnTo>
                  <a:lnTo>
                    <a:pt x="217093" y="176644"/>
                  </a:lnTo>
                  <a:lnTo>
                    <a:pt x="218935" y="179184"/>
                  </a:lnTo>
                  <a:lnTo>
                    <a:pt x="220776" y="182994"/>
                  </a:lnTo>
                  <a:lnTo>
                    <a:pt x="224497" y="182994"/>
                  </a:lnTo>
                  <a:lnTo>
                    <a:pt x="227482" y="181724"/>
                  </a:lnTo>
                  <a:lnTo>
                    <a:pt x="301536" y="138518"/>
                  </a:lnTo>
                  <a:lnTo>
                    <a:pt x="312420" y="132168"/>
                  </a:lnTo>
                  <a:lnTo>
                    <a:pt x="251434" y="176644"/>
                  </a:lnTo>
                  <a:lnTo>
                    <a:pt x="248704" y="179184"/>
                  </a:lnTo>
                  <a:lnTo>
                    <a:pt x="248005" y="182994"/>
                  </a:lnTo>
                  <a:lnTo>
                    <a:pt x="251688" y="188074"/>
                  </a:lnTo>
                  <a:lnTo>
                    <a:pt x="255460" y="189357"/>
                  </a:lnTo>
                  <a:lnTo>
                    <a:pt x="258343" y="188074"/>
                  </a:lnTo>
                  <a:lnTo>
                    <a:pt x="354177" y="132168"/>
                  </a:lnTo>
                  <a:lnTo>
                    <a:pt x="356349" y="130898"/>
                  </a:lnTo>
                  <a:lnTo>
                    <a:pt x="286131" y="182994"/>
                  </a:lnTo>
                  <a:lnTo>
                    <a:pt x="283438" y="185534"/>
                  </a:lnTo>
                  <a:lnTo>
                    <a:pt x="282803" y="189357"/>
                  </a:lnTo>
                  <a:lnTo>
                    <a:pt x="286473" y="194437"/>
                  </a:lnTo>
                  <a:lnTo>
                    <a:pt x="290207" y="195707"/>
                  </a:lnTo>
                  <a:lnTo>
                    <a:pt x="363562" y="153771"/>
                  </a:lnTo>
                  <a:lnTo>
                    <a:pt x="311124" y="190627"/>
                  </a:lnTo>
                  <a:lnTo>
                    <a:pt x="310388" y="194437"/>
                  </a:lnTo>
                  <a:lnTo>
                    <a:pt x="314058" y="200787"/>
                  </a:lnTo>
                  <a:lnTo>
                    <a:pt x="317842" y="200787"/>
                  </a:lnTo>
                  <a:lnTo>
                    <a:pt x="399542" y="153771"/>
                  </a:lnTo>
                  <a:lnTo>
                    <a:pt x="410578" y="147408"/>
                  </a:lnTo>
                  <a:lnTo>
                    <a:pt x="347306" y="195707"/>
                  </a:lnTo>
                  <a:lnTo>
                    <a:pt x="344627" y="196977"/>
                  </a:lnTo>
                  <a:lnTo>
                    <a:pt x="343979" y="200787"/>
                  </a:lnTo>
                  <a:lnTo>
                    <a:pt x="345821" y="203327"/>
                  </a:lnTo>
                  <a:lnTo>
                    <a:pt x="347662" y="207137"/>
                  </a:lnTo>
                  <a:lnTo>
                    <a:pt x="351383" y="207137"/>
                  </a:lnTo>
                  <a:lnTo>
                    <a:pt x="368973" y="196977"/>
                  </a:lnTo>
                  <a:lnTo>
                    <a:pt x="366941" y="198247"/>
                  </a:lnTo>
                  <a:lnTo>
                    <a:pt x="364109" y="200787"/>
                  </a:lnTo>
                  <a:lnTo>
                    <a:pt x="363308" y="204597"/>
                  </a:lnTo>
                  <a:lnTo>
                    <a:pt x="366941" y="210959"/>
                  </a:lnTo>
                  <a:lnTo>
                    <a:pt x="370713" y="210959"/>
                  </a:lnTo>
                  <a:lnTo>
                    <a:pt x="373697" y="209689"/>
                  </a:lnTo>
                  <a:lnTo>
                    <a:pt x="396151" y="196977"/>
                  </a:lnTo>
                  <a:lnTo>
                    <a:pt x="411873" y="188074"/>
                  </a:lnTo>
                  <a:lnTo>
                    <a:pt x="389851" y="203327"/>
                  </a:lnTo>
                  <a:lnTo>
                    <a:pt x="387121" y="205867"/>
                  </a:lnTo>
                  <a:lnTo>
                    <a:pt x="386372" y="209689"/>
                  </a:lnTo>
                  <a:lnTo>
                    <a:pt x="390055" y="214769"/>
                  </a:lnTo>
                  <a:lnTo>
                    <a:pt x="393776" y="216039"/>
                  </a:lnTo>
                  <a:lnTo>
                    <a:pt x="396760" y="213499"/>
                  </a:lnTo>
                  <a:lnTo>
                    <a:pt x="442010" y="188074"/>
                  </a:lnTo>
                  <a:lnTo>
                    <a:pt x="457847" y="179184"/>
                  </a:lnTo>
                  <a:lnTo>
                    <a:pt x="417385" y="210959"/>
                  </a:lnTo>
                  <a:lnTo>
                    <a:pt x="416839" y="214769"/>
                  </a:lnTo>
                  <a:lnTo>
                    <a:pt x="420624" y="221119"/>
                  </a:lnTo>
                  <a:lnTo>
                    <a:pt x="424294" y="221119"/>
                  </a:lnTo>
                  <a:lnTo>
                    <a:pt x="491845" y="182994"/>
                  </a:lnTo>
                  <a:lnTo>
                    <a:pt x="462915" y="213499"/>
                  </a:lnTo>
                  <a:lnTo>
                    <a:pt x="460730" y="216039"/>
                  </a:lnTo>
                  <a:lnTo>
                    <a:pt x="460578" y="218579"/>
                  </a:lnTo>
                  <a:lnTo>
                    <a:pt x="462521" y="221119"/>
                  </a:lnTo>
                  <a:lnTo>
                    <a:pt x="464502" y="223659"/>
                  </a:lnTo>
                  <a:lnTo>
                    <a:pt x="467982" y="224929"/>
                  </a:lnTo>
                  <a:lnTo>
                    <a:pt x="470712" y="223659"/>
                  </a:lnTo>
                  <a:lnTo>
                    <a:pt x="512368" y="199517"/>
                  </a:lnTo>
                  <a:lnTo>
                    <a:pt x="515404" y="196977"/>
                  </a:lnTo>
                  <a:lnTo>
                    <a:pt x="516445" y="193167"/>
                  </a:lnTo>
                  <a:lnTo>
                    <a:pt x="514705" y="190627"/>
                  </a:lnTo>
                  <a:lnTo>
                    <a:pt x="512914" y="186804"/>
                  </a:lnTo>
                  <a:lnTo>
                    <a:pt x="509041" y="186804"/>
                  </a:lnTo>
                  <a:lnTo>
                    <a:pt x="501675" y="190627"/>
                  </a:lnTo>
                  <a:lnTo>
                    <a:pt x="508863" y="182994"/>
                  </a:lnTo>
                  <a:lnTo>
                    <a:pt x="512445" y="179184"/>
                  </a:lnTo>
                  <a:lnTo>
                    <a:pt x="523214" y="167741"/>
                  </a:lnTo>
                  <a:lnTo>
                    <a:pt x="532790" y="157581"/>
                  </a:lnTo>
                  <a:lnTo>
                    <a:pt x="532942" y="153771"/>
                  </a:lnTo>
                  <a:close/>
                </a:path>
                <a:path w="3173729" h="728980">
                  <a:moveTo>
                    <a:pt x="3173565" y="657631"/>
                  </a:moveTo>
                  <a:lnTo>
                    <a:pt x="3169691" y="652551"/>
                  </a:lnTo>
                  <a:lnTo>
                    <a:pt x="3166211" y="652551"/>
                  </a:lnTo>
                  <a:lnTo>
                    <a:pt x="3163468" y="653821"/>
                  </a:lnTo>
                  <a:lnTo>
                    <a:pt x="3131718" y="671614"/>
                  </a:lnTo>
                  <a:lnTo>
                    <a:pt x="3157639" y="651281"/>
                  </a:lnTo>
                  <a:lnTo>
                    <a:pt x="3164116" y="646188"/>
                  </a:lnTo>
                  <a:lnTo>
                    <a:pt x="3168980" y="642378"/>
                  </a:lnTo>
                  <a:lnTo>
                    <a:pt x="3172218" y="639838"/>
                  </a:lnTo>
                  <a:lnTo>
                    <a:pt x="3172764" y="636028"/>
                  </a:lnTo>
                  <a:lnTo>
                    <a:pt x="3170885" y="633488"/>
                  </a:lnTo>
                  <a:lnTo>
                    <a:pt x="3168993" y="629678"/>
                  </a:lnTo>
                  <a:lnTo>
                    <a:pt x="3165310" y="629678"/>
                  </a:lnTo>
                  <a:lnTo>
                    <a:pt x="3162427" y="630948"/>
                  </a:lnTo>
                  <a:lnTo>
                    <a:pt x="3142792" y="642378"/>
                  </a:lnTo>
                  <a:lnTo>
                    <a:pt x="3167596" y="624586"/>
                  </a:lnTo>
                  <a:lnTo>
                    <a:pt x="3168294" y="620776"/>
                  </a:lnTo>
                  <a:lnTo>
                    <a:pt x="3165538" y="616966"/>
                  </a:lnTo>
                  <a:lnTo>
                    <a:pt x="3164611" y="615696"/>
                  </a:lnTo>
                  <a:lnTo>
                    <a:pt x="3160890" y="614426"/>
                  </a:lnTo>
                  <a:lnTo>
                    <a:pt x="3158934" y="615276"/>
                  </a:lnTo>
                  <a:lnTo>
                    <a:pt x="3160547" y="614426"/>
                  </a:lnTo>
                  <a:lnTo>
                    <a:pt x="3161334" y="610616"/>
                  </a:lnTo>
                  <a:lnTo>
                    <a:pt x="3157702" y="604253"/>
                  </a:lnTo>
                  <a:lnTo>
                    <a:pt x="3153930" y="602983"/>
                  </a:lnTo>
                  <a:lnTo>
                    <a:pt x="3150946" y="605523"/>
                  </a:lnTo>
                  <a:lnTo>
                    <a:pt x="3078581" y="646188"/>
                  </a:lnTo>
                  <a:lnTo>
                    <a:pt x="3093986" y="634758"/>
                  </a:lnTo>
                  <a:lnTo>
                    <a:pt x="3095701" y="633488"/>
                  </a:lnTo>
                  <a:lnTo>
                    <a:pt x="3107677" y="624586"/>
                  </a:lnTo>
                  <a:lnTo>
                    <a:pt x="3141903" y="599173"/>
                  </a:lnTo>
                  <a:lnTo>
                    <a:pt x="3144583" y="596633"/>
                  </a:lnTo>
                  <a:lnTo>
                    <a:pt x="3145231" y="592823"/>
                  </a:lnTo>
                  <a:lnTo>
                    <a:pt x="3143351" y="590283"/>
                  </a:lnTo>
                  <a:lnTo>
                    <a:pt x="3141510" y="587730"/>
                  </a:lnTo>
                  <a:lnTo>
                    <a:pt x="3137776" y="586460"/>
                  </a:lnTo>
                  <a:lnTo>
                    <a:pt x="3134893" y="589000"/>
                  </a:lnTo>
                  <a:lnTo>
                    <a:pt x="3072625" y="624586"/>
                  </a:lnTo>
                  <a:lnTo>
                    <a:pt x="3122320" y="589000"/>
                  </a:lnTo>
                  <a:lnTo>
                    <a:pt x="3125101" y="587730"/>
                  </a:lnTo>
                  <a:lnTo>
                    <a:pt x="3125851" y="583920"/>
                  </a:lnTo>
                  <a:lnTo>
                    <a:pt x="3124009" y="580110"/>
                  </a:lnTo>
                  <a:lnTo>
                    <a:pt x="3122168" y="577570"/>
                  </a:lnTo>
                  <a:lnTo>
                    <a:pt x="3118396" y="576300"/>
                  </a:lnTo>
                  <a:lnTo>
                    <a:pt x="3019539" y="633488"/>
                  </a:lnTo>
                  <a:lnTo>
                    <a:pt x="3038386" y="619506"/>
                  </a:lnTo>
                  <a:lnTo>
                    <a:pt x="3089770" y="581380"/>
                  </a:lnTo>
                  <a:lnTo>
                    <a:pt x="3092450" y="578840"/>
                  </a:lnTo>
                  <a:lnTo>
                    <a:pt x="3093148" y="575030"/>
                  </a:lnTo>
                  <a:lnTo>
                    <a:pt x="3091307" y="572490"/>
                  </a:lnTo>
                  <a:lnTo>
                    <a:pt x="3089414" y="569950"/>
                  </a:lnTo>
                  <a:lnTo>
                    <a:pt x="3085693" y="568667"/>
                  </a:lnTo>
                  <a:lnTo>
                    <a:pt x="3082810" y="571220"/>
                  </a:lnTo>
                  <a:lnTo>
                    <a:pt x="2997771" y="619506"/>
                  </a:lnTo>
                  <a:lnTo>
                    <a:pt x="3004858" y="614426"/>
                  </a:lnTo>
                  <a:lnTo>
                    <a:pt x="3061538" y="573760"/>
                  </a:lnTo>
                  <a:lnTo>
                    <a:pt x="3062236" y="569950"/>
                  </a:lnTo>
                  <a:lnTo>
                    <a:pt x="3058553" y="563587"/>
                  </a:lnTo>
                  <a:lnTo>
                    <a:pt x="3054832" y="563587"/>
                  </a:lnTo>
                  <a:lnTo>
                    <a:pt x="2985389" y="602983"/>
                  </a:lnTo>
                  <a:lnTo>
                    <a:pt x="3005137" y="589000"/>
                  </a:lnTo>
                  <a:lnTo>
                    <a:pt x="3032061" y="569950"/>
                  </a:lnTo>
                  <a:lnTo>
                    <a:pt x="3034792" y="568667"/>
                  </a:lnTo>
                  <a:lnTo>
                    <a:pt x="3035592" y="564857"/>
                  </a:lnTo>
                  <a:lnTo>
                    <a:pt x="3033750" y="562317"/>
                  </a:lnTo>
                  <a:lnTo>
                    <a:pt x="3031921" y="558507"/>
                  </a:lnTo>
                  <a:lnTo>
                    <a:pt x="3028137" y="558507"/>
                  </a:lnTo>
                  <a:lnTo>
                    <a:pt x="2974505" y="589000"/>
                  </a:lnTo>
                  <a:lnTo>
                    <a:pt x="3007258" y="566127"/>
                  </a:lnTo>
                  <a:lnTo>
                    <a:pt x="3010890" y="563587"/>
                  </a:lnTo>
                  <a:lnTo>
                    <a:pt x="3011640" y="559777"/>
                  </a:lnTo>
                  <a:lnTo>
                    <a:pt x="3009849" y="557237"/>
                  </a:lnTo>
                  <a:lnTo>
                    <a:pt x="3008007" y="554697"/>
                  </a:lnTo>
                  <a:lnTo>
                    <a:pt x="3004235" y="553427"/>
                  </a:lnTo>
                  <a:lnTo>
                    <a:pt x="2983306" y="566127"/>
                  </a:lnTo>
                  <a:lnTo>
                    <a:pt x="2988322" y="562317"/>
                  </a:lnTo>
                  <a:lnTo>
                    <a:pt x="2991154" y="559777"/>
                  </a:lnTo>
                  <a:lnTo>
                    <a:pt x="2992005" y="555967"/>
                  </a:lnTo>
                  <a:lnTo>
                    <a:pt x="2988373" y="550887"/>
                  </a:lnTo>
                  <a:lnTo>
                    <a:pt x="2984601" y="549605"/>
                  </a:lnTo>
                  <a:lnTo>
                    <a:pt x="2981617" y="550887"/>
                  </a:lnTo>
                  <a:lnTo>
                    <a:pt x="2891561" y="602983"/>
                  </a:lnTo>
                  <a:lnTo>
                    <a:pt x="2903791" y="594093"/>
                  </a:lnTo>
                  <a:lnTo>
                    <a:pt x="2933496" y="572490"/>
                  </a:lnTo>
                  <a:lnTo>
                    <a:pt x="2956217" y="555967"/>
                  </a:lnTo>
                  <a:lnTo>
                    <a:pt x="2958960" y="553427"/>
                  </a:lnTo>
                  <a:lnTo>
                    <a:pt x="2959646" y="549605"/>
                  </a:lnTo>
                  <a:lnTo>
                    <a:pt x="2957817" y="547065"/>
                  </a:lnTo>
                  <a:lnTo>
                    <a:pt x="2955925" y="544525"/>
                  </a:lnTo>
                  <a:lnTo>
                    <a:pt x="2952191" y="543255"/>
                  </a:lnTo>
                  <a:lnTo>
                    <a:pt x="2949308" y="545795"/>
                  </a:lnTo>
                  <a:lnTo>
                    <a:pt x="2902648" y="572490"/>
                  </a:lnTo>
                  <a:lnTo>
                    <a:pt x="2932811" y="552157"/>
                  </a:lnTo>
                  <a:lnTo>
                    <a:pt x="2935592" y="549605"/>
                  </a:lnTo>
                  <a:lnTo>
                    <a:pt x="2936392" y="545795"/>
                  </a:lnTo>
                  <a:lnTo>
                    <a:pt x="2934551" y="543255"/>
                  </a:lnTo>
                  <a:lnTo>
                    <a:pt x="2932760" y="539445"/>
                  </a:lnTo>
                  <a:lnTo>
                    <a:pt x="2928988" y="539445"/>
                  </a:lnTo>
                  <a:lnTo>
                    <a:pt x="2926003" y="540715"/>
                  </a:lnTo>
                  <a:lnTo>
                    <a:pt x="2834551" y="594093"/>
                  </a:lnTo>
                  <a:lnTo>
                    <a:pt x="2836278" y="592823"/>
                  </a:lnTo>
                  <a:lnTo>
                    <a:pt x="2839745" y="590283"/>
                  </a:lnTo>
                  <a:lnTo>
                    <a:pt x="2900261" y="545795"/>
                  </a:lnTo>
                  <a:lnTo>
                    <a:pt x="2902991" y="543255"/>
                  </a:lnTo>
                  <a:lnTo>
                    <a:pt x="2903639" y="539445"/>
                  </a:lnTo>
                  <a:lnTo>
                    <a:pt x="2899956" y="534365"/>
                  </a:lnTo>
                  <a:lnTo>
                    <a:pt x="2896235" y="533095"/>
                  </a:lnTo>
                  <a:lnTo>
                    <a:pt x="2796730" y="590283"/>
                  </a:lnTo>
                  <a:lnTo>
                    <a:pt x="2823768" y="569950"/>
                  </a:lnTo>
                  <a:lnTo>
                    <a:pt x="2838970" y="558507"/>
                  </a:lnTo>
                  <a:lnTo>
                    <a:pt x="2855874" y="545795"/>
                  </a:lnTo>
                  <a:lnTo>
                    <a:pt x="2866009" y="538175"/>
                  </a:lnTo>
                  <a:lnTo>
                    <a:pt x="2868701" y="536905"/>
                  </a:lnTo>
                  <a:lnTo>
                    <a:pt x="2869349" y="533095"/>
                  </a:lnTo>
                  <a:lnTo>
                    <a:pt x="2867507" y="530542"/>
                  </a:lnTo>
                  <a:lnTo>
                    <a:pt x="2865666" y="526732"/>
                  </a:lnTo>
                  <a:lnTo>
                    <a:pt x="2861894" y="526732"/>
                  </a:lnTo>
                  <a:lnTo>
                    <a:pt x="2859011" y="528002"/>
                  </a:lnTo>
                  <a:lnTo>
                    <a:pt x="2829280" y="545795"/>
                  </a:lnTo>
                  <a:lnTo>
                    <a:pt x="2844647" y="534365"/>
                  </a:lnTo>
                  <a:lnTo>
                    <a:pt x="2847479" y="533095"/>
                  </a:lnTo>
                  <a:lnTo>
                    <a:pt x="2848267" y="529272"/>
                  </a:lnTo>
                  <a:lnTo>
                    <a:pt x="2846476" y="526732"/>
                  </a:lnTo>
                  <a:lnTo>
                    <a:pt x="2844647" y="522922"/>
                  </a:lnTo>
                  <a:lnTo>
                    <a:pt x="2840863" y="522922"/>
                  </a:lnTo>
                  <a:lnTo>
                    <a:pt x="2837878" y="524192"/>
                  </a:lnTo>
                  <a:lnTo>
                    <a:pt x="2778442" y="558507"/>
                  </a:lnTo>
                  <a:lnTo>
                    <a:pt x="2818549" y="529272"/>
                  </a:lnTo>
                  <a:lnTo>
                    <a:pt x="2821330" y="528002"/>
                  </a:lnTo>
                  <a:lnTo>
                    <a:pt x="2822079" y="524192"/>
                  </a:lnTo>
                  <a:lnTo>
                    <a:pt x="2820187" y="521652"/>
                  </a:lnTo>
                  <a:lnTo>
                    <a:pt x="2818396" y="517842"/>
                  </a:lnTo>
                  <a:lnTo>
                    <a:pt x="2814624" y="517842"/>
                  </a:lnTo>
                  <a:lnTo>
                    <a:pt x="2723921" y="569950"/>
                  </a:lnTo>
                  <a:lnTo>
                    <a:pt x="2731732" y="563587"/>
                  </a:lnTo>
                  <a:lnTo>
                    <a:pt x="2741104" y="555967"/>
                  </a:lnTo>
                  <a:lnTo>
                    <a:pt x="2784856" y="520382"/>
                  </a:lnTo>
                  <a:lnTo>
                    <a:pt x="2785402" y="516572"/>
                  </a:lnTo>
                  <a:lnTo>
                    <a:pt x="2781617" y="511492"/>
                  </a:lnTo>
                  <a:lnTo>
                    <a:pt x="2777998" y="510209"/>
                  </a:lnTo>
                  <a:lnTo>
                    <a:pt x="2775115" y="511492"/>
                  </a:lnTo>
                  <a:lnTo>
                    <a:pt x="2700007" y="555967"/>
                  </a:lnTo>
                  <a:lnTo>
                    <a:pt x="2708554" y="548335"/>
                  </a:lnTo>
                  <a:lnTo>
                    <a:pt x="2721381" y="536905"/>
                  </a:lnTo>
                  <a:lnTo>
                    <a:pt x="2745587" y="515302"/>
                  </a:lnTo>
                  <a:lnTo>
                    <a:pt x="2748026" y="512762"/>
                  </a:lnTo>
                  <a:lnTo>
                    <a:pt x="2748470" y="508939"/>
                  </a:lnTo>
                  <a:lnTo>
                    <a:pt x="2746527" y="506399"/>
                  </a:lnTo>
                  <a:lnTo>
                    <a:pt x="2744647" y="503859"/>
                  </a:lnTo>
                  <a:lnTo>
                    <a:pt x="2741015" y="503859"/>
                  </a:lnTo>
                  <a:lnTo>
                    <a:pt x="2683662" y="536905"/>
                  </a:lnTo>
                  <a:lnTo>
                    <a:pt x="2704681" y="515302"/>
                  </a:lnTo>
                  <a:lnTo>
                    <a:pt x="2706865" y="512762"/>
                  </a:lnTo>
                  <a:lnTo>
                    <a:pt x="2707068" y="508939"/>
                  </a:lnTo>
                  <a:lnTo>
                    <a:pt x="2705125" y="506399"/>
                  </a:lnTo>
                  <a:lnTo>
                    <a:pt x="2703195" y="503859"/>
                  </a:lnTo>
                  <a:lnTo>
                    <a:pt x="2699664" y="503859"/>
                  </a:lnTo>
                  <a:lnTo>
                    <a:pt x="2659900" y="526732"/>
                  </a:lnTo>
                  <a:lnTo>
                    <a:pt x="2658859" y="530542"/>
                  </a:lnTo>
                  <a:lnTo>
                    <a:pt x="2662390" y="535635"/>
                  </a:lnTo>
                  <a:lnTo>
                    <a:pt x="2665679" y="536714"/>
                  </a:lnTo>
                  <a:lnTo>
                    <a:pt x="2642959" y="559777"/>
                  </a:lnTo>
                  <a:lnTo>
                    <a:pt x="2640761" y="562317"/>
                  </a:lnTo>
                  <a:lnTo>
                    <a:pt x="2640571" y="566127"/>
                  </a:lnTo>
                  <a:lnTo>
                    <a:pt x="2642501" y="568667"/>
                  </a:lnTo>
                  <a:lnTo>
                    <a:pt x="2644495" y="571220"/>
                  </a:lnTo>
                  <a:lnTo>
                    <a:pt x="2647975" y="571220"/>
                  </a:lnTo>
                  <a:lnTo>
                    <a:pt x="2689174" y="548335"/>
                  </a:lnTo>
                  <a:lnTo>
                    <a:pt x="2641168" y="590283"/>
                  </a:lnTo>
                  <a:lnTo>
                    <a:pt x="2640761" y="594093"/>
                  </a:lnTo>
                  <a:lnTo>
                    <a:pt x="2644546" y="599173"/>
                  </a:lnTo>
                  <a:lnTo>
                    <a:pt x="2648178" y="600443"/>
                  </a:lnTo>
                  <a:lnTo>
                    <a:pt x="2711196" y="563587"/>
                  </a:lnTo>
                  <a:lnTo>
                    <a:pt x="2650312" y="613156"/>
                  </a:lnTo>
                  <a:lnTo>
                    <a:pt x="2649766" y="616966"/>
                  </a:lnTo>
                  <a:lnTo>
                    <a:pt x="2653538" y="622046"/>
                  </a:lnTo>
                  <a:lnTo>
                    <a:pt x="2657221" y="623316"/>
                  </a:lnTo>
                  <a:lnTo>
                    <a:pt x="2703842" y="595363"/>
                  </a:lnTo>
                  <a:lnTo>
                    <a:pt x="2660993" y="625856"/>
                  </a:lnTo>
                  <a:lnTo>
                    <a:pt x="2660294" y="629678"/>
                  </a:lnTo>
                  <a:lnTo>
                    <a:pt x="2662136" y="633488"/>
                  </a:lnTo>
                  <a:lnTo>
                    <a:pt x="2663977" y="636028"/>
                  </a:lnTo>
                  <a:lnTo>
                    <a:pt x="2667711" y="637298"/>
                  </a:lnTo>
                  <a:lnTo>
                    <a:pt x="2691460" y="623316"/>
                  </a:lnTo>
                  <a:lnTo>
                    <a:pt x="2673019" y="636028"/>
                  </a:lnTo>
                  <a:lnTo>
                    <a:pt x="2672181" y="639838"/>
                  </a:lnTo>
                  <a:lnTo>
                    <a:pt x="2674023" y="642378"/>
                  </a:lnTo>
                  <a:lnTo>
                    <a:pt x="2675801" y="644918"/>
                  </a:lnTo>
                  <a:lnTo>
                    <a:pt x="2679636" y="646188"/>
                  </a:lnTo>
                  <a:lnTo>
                    <a:pt x="2682570" y="644918"/>
                  </a:lnTo>
                  <a:lnTo>
                    <a:pt x="2719552" y="623316"/>
                  </a:lnTo>
                  <a:lnTo>
                    <a:pt x="2767431" y="595363"/>
                  </a:lnTo>
                  <a:lnTo>
                    <a:pt x="2771775" y="592823"/>
                  </a:lnTo>
                  <a:lnTo>
                    <a:pt x="2702496" y="644918"/>
                  </a:lnTo>
                  <a:lnTo>
                    <a:pt x="2699816" y="646188"/>
                  </a:lnTo>
                  <a:lnTo>
                    <a:pt x="2699169" y="650011"/>
                  </a:lnTo>
                  <a:lnTo>
                    <a:pt x="2701010" y="653821"/>
                  </a:lnTo>
                  <a:lnTo>
                    <a:pt x="2702839" y="656361"/>
                  </a:lnTo>
                  <a:lnTo>
                    <a:pt x="2706573" y="656361"/>
                  </a:lnTo>
                  <a:lnTo>
                    <a:pt x="2709507" y="655091"/>
                  </a:lnTo>
                  <a:lnTo>
                    <a:pt x="2800959" y="602983"/>
                  </a:lnTo>
                  <a:lnTo>
                    <a:pt x="2735249" y="651281"/>
                  </a:lnTo>
                  <a:lnTo>
                    <a:pt x="2732519" y="652551"/>
                  </a:lnTo>
                  <a:lnTo>
                    <a:pt x="2731871" y="656361"/>
                  </a:lnTo>
                  <a:lnTo>
                    <a:pt x="2735542" y="662711"/>
                  </a:lnTo>
                  <a:lnTo>
                    <a:pt x="2739275" y="662711"/>
                  </a:lnTo>
                  <a:lnTo>
                    <a:pt x="2742209" y="661441"/>
                  </a:lnTo>
                  <a:lnTo>
                    <a:pt x="2788729" y="634758"/>
                  </a:lnTo>
                  <a:lnTo>
                    <a:pt x="2758706" y="655091"/>
                  </a:lnTo>
                  <a:lnTo>
                    <a:pt x="2755874" y="657631"/>
                  </a:lnTo>
                  <a:lnTo>
                    <a:pt x="2755074" y="661441"/>
                  </a:lnTo>
                  <a:lnTo>
                    <a:pt x="2756916" y="663981"/>
                  </a:lnTo>
                  <a:lnTo>
                    <a:pt x="2758706" y="666521"/>
                  </a:lnTo>
                  <a:lnTo>
                    <a:pt x="2762529" y="667804"/>
                  </a:lnTo>
                  <a:lnTo>
                    <a:pt x="2820162" y="634758"/>
                  </a:lnTo>
                  <a:lnTo>
                    <a:pt x="2855620" y="614426"/>
                  </a:lnTo>
                  <a:lnTo>
                    <a:pt x="2790863" y="661441"/>
                  </a:lnTo>
                  <a:lnTo>
                    <a:pt x="2788132" y="663981"/>
                  </a:lnTo>
                  <a:lnTo>
                    <a:pt x="2787434" y="667804"/>
                  </a:lnTo>
                  <a:lnTo>
                    <a:pt x="2791168" y="672884"/>
                  </a:lnTo>
                  <a:lnTo>
                    <a:pt x="2794889" y="674154"/>
                  </a:lnTo>
                  <a:lnTo>
                    <a:pt x="2815564" y="661441"/>
                  </a:lnTo>
                  <a:lnTo>
                    <a:pt x="2810751" y="665251"/>
                  </a:lnTo>
                  <a:lnTo>
                    <a:pt x="2807906" y="666521"/>
                  </a:lnTo>
                  <a:lnTo>
                    <a:pt x="2807068" y="670344"/>
                  </a:lnTo>
                  <a:lnTo>
                    <a:pt x="2808859" y="674154"/>
                  </a:lnTo>
                  <a:lnTo>
                    <a:pt x="2810700" y="676694"/>
                  </a:lnTo>
                  <a:lnTo>
                    <a:pt x="2814472" y="677964"/>
                  </a:lnTo>
                  <a:lnTo>
                    <a:pt x="2817457" y="675424"/>
                  </a:lnTo>
                  <a:lnTo>
                    <a:pt x="2841701" y="661441"/>
                  </a:lnTo>
                  <a:lnTo>
                    <a:pt x="2868155" y="646188"/>
                  </a:lnTo>
                  <a:lnTo>
                    <a:pt x="2831769" y="671614"/>
                  </a:lnTo>
                  <a:lnTo>
                    <a:pt x="2831020" y="675424"/>
                  </a:lnTo>
                  <a:lnTo>
                    <a:pt x="2832811" y="677964"/>
                  </a:lnTo>
                  <a:lnTo>
                    <a:pt x="2834652" y="681774"/>
                  </a:lnTo>
                  <a:lnTo>
                    <a:pt x="2838424" y="681774"/>
                  </a:lnTo>
                  <a:lnTo>
                    <a:pt x="2841409" y="680504"/>
                  </a:lnTo>
                  <a:lnTo>
                    <a:pt x="2901124" y="646188"/>
                  </a:lnTo>
                  <a:lnTo>
                    <a:pt x="2907766" y="642378"/>
                  </a:lnTo>
                  <a:lnTo>
                    <a:pt x="2861246" y="675424"/>
                  </a:lnTo>
                  <a:lnTo>
                    <a:pt x="2858452" y="676694"/>
                  </a:lnTo>
                  <a:lnTo>
                    <a:pt x="2857716" y="680504"/>
                  </a:lnTo>
                  <a:lnTo>
                    <a:pt x="2861335" y="686866"/>
                  </a:lnTo>
                  <a:lnTo>
                    <a:pt x="2865120" y="686866"/>
                  </a:lnTo>
                  <a:lnTo>
                    <a:pt x="2942094" y="642378"/>
                  </a:lnTo>
                  <a:lnTo>
                    <a:pt x="2953093" y="636028"/>
                  </a:lnTo>
                  <a:lnTo>
                    <a:pt x="2892056" y="680504"/>
                  </a:lnTo>
                  <a:lnTo>
                    <a:pt x="2889326" y="683044"/>
                  </a:lnTo>
                  <a:lnTo>
                    <a:pt x="2888627" y="686866"/>
                  </a:lnTo>
                  <a:lnTo>
                    <a:pt x="2892310" y="691946"/>
                  </a:lnTo>
                  <a:lnTo>
                    <a:pt x="2896031" y="693216"/>
                  </a:lnTo>
                  <a:lnTo>
                    <a:pt x="2994787" y="636028"/>
                  </a:lnTo>
                  <a:lnTo>
                    <a:pt x="2996971" y="634758"/>
                  </a:lnTo>
                  <a:lnTo>
                    <a:pt x="2926753" y="686866"/>
                  </a:lnTo>
                  <a:lnTo>
                    <a:pt x="2924060" y="689406"/>
                  </a:lnTo>
                  <a:lnTo>
                    <a:pt x="2923362" y="693216"/>
                  </a:lnTo>
                  <a:lnTo>
                    <a:pt x="2925254" y="695756"/>
                  </a:lnTo>
                  <a:lnTo>
                    <a:pt x="2927096" y="698296"/>
                  </a:lnTo>
                  <a:lnTo>
                    <a:pt x="2930817" y="699566"/>
                  </a:lnTo>
                  <a:lnTo>
                    <a:pt x="2933700" y="698296"/>
                  </a:lnTo>
                  <a:lnTo>
                    <a:pt x="3004134" y="657631"/>
                  </a:lnTo>
                  <a:lnTo>
                    <a:pt x="2954477" y="693216"/>
                  </a:lnTo>
                  <a:lnTo>
                    <a:pt x="2951696" y="694486"/>
                  </a:lnTo>
                  <a:lnTo>
                    <a:pt x="2950997" y="698296"/>
                  </a:lnTo>
                  <a:lnTo>
                    <a:pt x="2954629" y="704646"/>
                  </a:lnTo>
                  <a:lnTo>
                    <a:pt x="2958401" y="704646"/>
                  </a:lnTo>
                  <a:lnTo>
                    <a:pt x="3040151" y="657631"/>
                  </a:lnTo>
                  <a:lnTo>
                    <a:pt x="3051200" y="651281"/>
                  </a:lnTo>
                  <a:lnTo>
                    <a:pt x="2987878" y="699566"/>
                  </a:lnTo>
                  <a:lnTo>
                    <a:pt x="2985198" y="700836"/>
                  </a:lnTo>
                  <a:lnTo>
                    <a:pt x="2984550" y="704646"/>
                  </a:lnTo>
                  <a:lnTo>
                    <a:pt x="2988272" y="711009"/>
                  </a:lnTo>
                  <a:lnTo>
                    <a:pt x="2992005" y="711009"/>
                  </a:lnTo>
                  <a:lnTo>
                    <a:pt x="2994888" y="709739"/>
                  </a:lnTo>
                  <a:lnTo>
                    <a:pt x="3007512" y="702106"/>
                  </a:lnTo>
                  <a:lnTo>
                    <a:pt x="3004680" y="704646"/>
                  </a:lnTo>
                  <a:lnTo>
                    <a:pt x="3003880" y="708469"/>
                  </a:lnTo>
                  <a:lnTo>
                    <a:pt x="3005721" y="711009"/>
                  </a:lnTo>
                  <a:lnTo>
                    <a:pt x="3007563" y="714819"/>
                  </a:lnTo>
                  <a:lnTo>
                    <a:pt x="3011335" y="714819"/>
                  </a:lnTo>
                  <a:lnTo>
                    <a:pt x="3036455" y="700836"/>
                  </a:lnTo>
                  <a:lnTo>
                    <a:pt x="3052445" y="691946"/>
                  </a:lnTo>
                  <a:lnTo>
                    <a:pt x="3027692" y="709739"/>
                  </a:lnTo>
                  <a:lnTo>
                    <a:pt x="3026994" y="713549"/>
                  </a:lnTo>
                  <a:lnTo>
                    <a:pt x="3030677" y="718629"/>
                  </a:lnTo>
                  <a:lnTo>
                    <a:pt x="3034398" y="719899"/>
                  </a:lnTo>
                  <a:lnTo>
                    <a:pt x="3082963" y="691946"/>
                  </a:lnTo>
                  <a:lnTo>
                    <a:pt x="3098419" y="683044"/>
                  </a:lnTo>
                  <a:lnTo>
                    <a:pt x="3057956" y="714819"/>
                  </a:lnTo>
                  <a:lnTo>
                    <a:pt x="3057461" y="718629"/>
                  </a:lnTo>
                  <a:lnTo>
                    <a:pt x="3061195" y="724979"/>
                  </a:lnTo>
                  <a:lnTo>
                    <a:pt x="3064865" y="724979"/>
                  </a:lnTo>
                  <a:lnTo>
                    <a:pt x="3067748" y="723709"/>
                  </a:lnTo>
                  <a:lnTo>
                    <a:pt x="3132455" y="686866"/>
                  </a:lnTo>
                  <a:lnTo>
                    <a:pt x="3103486" y="717359"/>
                  </a:lnTo>
                  <a:lnTo>
                    <a:pt x="3101302" y="719899"/>
                  </a:lnTo>
                  <a:lnTo>
                    <a:pt x="3101149" y="722439"/>
                  </a:lnTo>
                  <a:lnTo>
                    <a:pt x="3103092" y="724979"/>
                  </a:lnTo>
                  <a:lnTo>
                    <a:pt x="3105073" y="727532"/>
                  </a:lnTo>
                  <a:lnTo>
                    <a:pt x="3108553" y="728802"/>
                  </a:lnTo>
                  <a:lnTo>
                    <a:pt x="3156064" y="700836"/>
                  </a:lnTo>
                  <a:lnTo>
                    <a:pt x="3157118" y="697026"/>
                  </a:lnTo>
                  <a:lnTo>
                    <a:pt x="3155327" y="694486"/>
                  </a:lnTo>
                  <a:lnTo>
                    <a:pt x="3153587" y="690676"/>
                  </a:lnTo>
                  <a:lnTo>
                    <a:pt x="3149701" y="690676"/>
                  </a:lnTo>
                  <a:lnTo>
                    <a:pt x="3142297" y="694486"/>
                  </a:lnTo>
                  <a:lnTo>
                    <a:pt x="3149485" y="686866"/>
                  </a:lnTo>
                  <a:lnTo>
                    <a:pt x="3153067" y="683044"/>
                  </a:lnTo>
                  <a:lnTo>
                    <a:pt x="3163836" y="671614"/>
                  </a:lnTo>
                  <a:lnTo>
                    <a:pt x="3173412" y="661441"/>
                  </a:lnTo>
                  <a:lnTo>
                    <a:pt x="3173565" y="657631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601" y="14036472"/>
              <a:ext cx="455808" cy="3939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34425" y="14563572"/>
              <a:ext cx="3194050" cy="1044575"/>
            </a:xfrm>
            <a:custGeom>
              <a:avLst/>
              <a:gdLst/>
              <a:ahLst/>
              <a:cxnLst/>
              <a:rect l="l" t="t" r="r" b="b"/>
              <a:pathLst>
                <a:path w="3194050" h="1044575">
                  <a:moveTo>
                    <a:pt x="523151" y="859548"/>
                  </a:moveTo>
                  <a:lnTo>
                    <a:pt x="521271" y="856767"/>
                  </a:lnTo>
                  <a:lnTo>
                    <a:pt x="519430" y="853986"/>
                  </a:lnTo>
                  <a:lnTo>
                    <a:pt x="515696" y="853097"/>
                  </a:lnTo>
                  <a:lnTo>
                    <a:pt x="514578" y="853744"/>
                  </a:lnTo>
                  <a:lnTo>
                    <a:pt x="519379" y="850569"/>
                  </a:lnTo>
                  <a:lnTo>
                    <a:pt x="522211" y="848626"/>
                  </a:lnTo>
                  <a:lnTo>
                    <a:pt x="523049" y="844804"/>
                  </a:lnTo>
                  <a:lnTo>
                    <a:pt x="519430" y="839000"/>
                  </a:lnTo>
                  <a:lnTo>
                    <a:pt x="515645" y="838060"/>
                  </a:lnTo>
                  <a:lnTo>
                    <a:pt x="512673" y="839736"/>
                  </a:lnTo>
                  <a:lnTo>
                    <a:pt x="422554" y="891717"/>
                  </a:lnTo>
                  <a:lnTo>
                    <a:pt x="481977" y="850811"/>
                  </a:lnTo>
                  <a:lnTo>
                    <a:pt x="516191" y="827227"/>
                  </a:lnTo>
                  <a:lnTo>
                    <a:pt x="516991" y="823455"/>
                  </a:lnTo>
                  <a:lnTo>
                    <a:pt x="513308" y="817702"/>
                  </a:lnTo>
                  <a:lnTo>
                    <a:pt x="509587" y="816762"/>
                  </a:lnTo>
                  <a:lnTo>
                    <a:pt x="506603" y="818451"/>
                  </a:lnTo>
                  <a:lnTo>
                    <a:pt x="450494" y="850811"/>
                  </a:lnTo>
                  <a:lnTo>
                    <a:pt x="508292" y="814120"/>
                  </a:lnTo>
                  <a:lnTo>
                    <a:pt x="509193" y="810260"/>
                  </a:lnTo>
                  <a:lnTo>
                    <a:pt x="505612" y="804341"/>
                  </a:lnTo>
                  <a:lnTo>
                    <a:pt x="501777" y="803351"/>
                  </a:lnTo>
                  <a:lnTo>
                    <a:pt x="341147" y="895985"/>
                  </a:lnTo>
                  <a:lnTo>
                    <a:pt x="482676" y="804392"/>
                  </a:lnTo>
                  <a:lnTo>
                    <a:pt x="491845" y="798436"/>
                  </a:lnTo>
                  <a:lnTo>
                    <a:pt x="492683" y="794613"/>
                  </a:lnTo>
                  <a:lnTo>
                    <a:pt x="489115" y="788758"/>
                  </a:lnTo>
                  <a:lnTo>
                    <a:pt x="485279" y="787768"/>
                  </a:lnTo>
                  <a:lnTo>
                    <a:pt x="466801" y="798436"/>
                  </a:lnTo>
                  <a:lnTo>
                    <a:pt x="288759" y="901103"/>
                  </a:lnTo>
                  <a:lnTo>
                    <a:pt x="340664" y="867689"/>
                  </a:lnTo>
                  <a:lnTo>
                    <a:pt x="426669" y="812342"/>
                  </a:lnTo>
                  <a:lnTo>
                    <a:pt x="463067" y="788911"/>
                  </a:lnTo>
                  <a:lnTo>
                    <a:pt x="466001" y="787069"/>
                  </a:lnTo>
                  <a:lnTo>
                    <a:pt x="466839" y="783196"/>
                  </a:lnTo>
                  <a:lnTo>
                    <a:pt x="463270" y="777341"/>
                  </a:lnTo>
                  <a:lnTo>
                    <a:pt x="459435" y="776351"/>
                  </a:lnTo>
                  <a:lnTo>
                    <a:pt x="397065" y="812342"/>
                  </a:lnTo>
                  <a:lnTo>
                    <a:pt x="434289" y="789305"/>
                  </a:lnTo>
                  <a:lnTo>
                    <a:pt x="437273" y="787514"/>
                  </a:lnTo>
                  <a:lnTo>
                    <a:pt x="438162" y="783640"/>
                  </a:lnTo>
                  <a:lnTo>
                    <a:pt x="436422" y="780669"/>
                  </a:lnTo>
                  <a:lnTo>
                    <a:pt x="434632" y="777684"/>
                  </a:lnTo>
                  <a:lnTo>
                    <a:pt x="430758" y="776693"/>
                  </a:lnTo>
                  <a:lnTo>
                    <a:pt x="273011" y="867689"/>
                  </a:lnTo>
                  <a:lnTo>
                    <a:pt x="366293" y="808215"/>
                  </a:lnTo>
                  <a:lnTo>
                    <a:pt x="367195" y="804392"/>
                  </a:lnTo>
                  <a:lnTo>
                    <a:pt x="365404" y="801471"/>
                  </a:lnTo>
                  <a:lnTo>
                    <a:pt x="363613" y="798487"/>
                  </a:lnTo>
                  <a:lnTo>
                    <a:pt x="359740" y="797496"/>
                  </a:lnTo>
                  <a:lnTo>
                    <a:pt x="144729" y="921499"/>
                  </a:lnTo>
                  <a:lnTo>
                    <a:pt x="149174" y="918425"/>
                  </a:lnTo>
                  <a:lnTo>
                    <a:pt x="259537" y="841921"/>
                  </a:lnTo>
                  <a:lnTo>
                    <a:pt x="262318" y="839939"/>
                  </a:lnTo>
                  <a:lnTo>
                    <a:pt x="263067" y="836168"/>
                  </a:lnTo>
                  <a:lnTo>
                    <a:pt x="261277" y="833285"/>
                  </a:lnTo>
                  <a:lnTo>
                    <a:pt x="259435" y="830414"/>
                  </a:lnTo>
                  <a:lnTo>
                    <a:pt x="255663" y="829462"/>
                  </a:lnTo>
                  <a:lnTo>
                    <a:pt x="252730" y="831202"/>
                  </a:lnTo>
                  <a:lnTo>
                    <a:pt x="85140" y="927811"/>
                  </a:lnTo>
                  <a:lnTo>
                    <a:pt x="93726" y="921156"/>
                  </a:lnTo>
                  <a:lnTo>
                    <a:pt x="154774" y="873899"/>
                  </a:lnTo>
                  <a:lnTo>
                    <a:pt x="157454" y="871855"/>
                  </a:lnTo>
                  <a:lnTo>
                    <a:pt x="158051" y="868133"/>
                  </a:lnTo>
                  <a:lnTo>
                    <a:pt x="156159" y="865352"/>
                  </a:lnTo>
                  <a:lnTo>
                    <a:pt x="154317" y="862571"/>
                  </a:lnTo>
                  <a:lnTo>
                    <a:pt x="150596" y="861733"/>
                  </a:lnTo>
                  <a:lnTo>
                    <a:pt x="147802" y="863320"/>
                  </a:lnTo>
                  <a:lnTo>
                    <a:pt x="44488" y="922896"/>
                  </a:lnTo>
                  <a:lnTo>
                    <a:pt x="68681" y="898372"/>
                  </a:lnTo>
                  <a:lnTo>
                    <a:pt x="68884" y="894842"/>
                  </a:lnTo>
                  <a:lnTo>
                    <a:pt x="66535" y="891768"/>
                  </a:lnTo>
                  <a:lnTo>
                    <a:pt x="65011" y="889774"/>
                  </a:lnTo>
                  <a:lnTo>
                    <a:pt x="61480" y="889088"/>
                  </a:lnTo>
                  <a:lnTo>
                    <a:pt x="58750" y="890727"/>
                  </a:lnTo>
                  <a:lnTo>
                    <a:pt x="18097" y="914158"/>
                  </a:lnTo>
                  <a:lnTo>
                    <a:pt x="17043" y="918032"/>
                  </a:lnTo>
                  <a:lnTo>
                    <a:pt x="20574" y="924128"/>
                  </a:lnTo>
                  <a:lnTo>
                    <a:pt x="24409" y="925169"/>
                  </a:lnTo>
                  <a:lnTo>
                    <a:pt x="203" y="949693"/>
                  </a:lnTo>
                  <a:lnTo>
                    <a:pt x="0" y="953274"/>
                  </a:lnTo>
                  <a:lnTo>
                    <a:pt x="3873" y="958291"/>
                  </a:lnTo>
                  <a:lnTo>
                    <a:pt x="7404" y="958977"/>
                  </a:lnTo>
                  <a:lnTo>
                    <a:pt x="65989" y="925169"/>
                  </a:lnTo>
                  <a:lnTo>
                    <a:pt x="69951" y="922896"/>
                  </a:lnTo>
                  <a:lnTo>
                    <a:pt x="72961" y="921156"/>
                  </a:lnTo>
                  <a:lnTo>
                    <a:pt x="647" y="977099"/>
                  </a:lnTo>
                  <a:lnTo>
                    <a:pt x="50" y="980871"/>
                  </a:lnTo>
                  <a:lnTo>
                    <a:pt x="1892" y="983653"/>
                  </a:lnTo>
                  <a:lnTo>
                    <a:pt x="3771" y="986434"/>
                  </a:lnTo>
                  <a:lnTo>
                    <a:pt x="7454" y="987272"/>
                  </a:lnTo>
                  <a:lnTo>
                    <a:pt x="110617" y="927811"/>
                  </a:lnTo>
                  <a:lnTo>
                    <a:pt x="126885" y="918425"/>
                  </a:lnTo>
                  <a:lnTo>
                    <a:pt x="12077" y="998054"/>
                  </a:lnTo>
                  <a:lnTo>
                    <a:pt x="9245" y="999985"/>
                  </a:lnTo>
                  <a:lnTo>
                    <a:pt x="8496" y="1003808"/>
                  </a:lnTo>
                  <a:lnTo>
                    <a:pt x="10337" y="1006690"/>
                  </a:lnTo>
                  <a:lnTo>
                    <a:pt x="12128" y="1009561"/>
                  </a:lnTo>
                  <a:lnTo>
                    <a:pt x="15900" y="1010462"/>
                  </a:lnTo>
                  <a:lnTo>
                    <a:pt x="18884" y="1008773"/>
                  </a:lnTo>
                  <a:lnTo>
                    <a:pt x="113614" y="954112"/>
                  </a:lnTo>
                  <a:lnTo>
                    <a:pt x="20281" y="1013587"/>
                  </a:lnTo>
                  <a:lnTo>
                    <a:pt x="19380" y="1017460"/>
                  </a:lnTo>
                  <a:lnTo>
                    <a:pt x="21170" y="1020394"/>
                  </a:lnTo>
                  <a:lnTo>
                    <a:pt x="23012" y="1023315"/>
                  </a:lnTo>
                  <a:lnTo>
                    <a:pt x="26835" y="1024305"/>
                  </a:lnTo>
                  <a:lnTo>
                    <a:pt x="72517" y="997953"/>
                  </a:lnTo>
                  <a:lnTo>
                    <a:pt x="32308" y="1022819"/>
                  </a:lnTo>
                  <a:lnTo>
                    <a:pt x="31356" y="1026693"/>
                  </a:lnTo>
                  <a:lnTo>
                    <a:pt x="34937" y="1032649"/>
                  </a:lnTo>
                  <a:lnTo>
                    <a:pt x="38773" y="1033640"/>
                  </a:lnTo>
                  <a:lnTo>
                    <a:pt x="100647" y="997953"/>
                  </a:lnTo>
                  <a:lnTo>
                    <a:pt x="176657" y="954112"/>
                  </a:lnTo>
                  <a:lnTo>
                    <a:pt x="233197" y="921499"/>
                  </a:lnTo>
                  <a:lnTo>
                    <a:pt x="236728" y="919467"/>
                  </a:lnTo>
                  <a:lnTo>
                    <a:pt x="59791" y="1033348"/>
                  </a:lnTo>
                  <a:lnTo>
                    <a:pt x="58940" y="1037170"/>
                  </a:lnTo>
                  <a:lnTo>
                    <a:pt x="60731" y="1040091"/>
                  </a:lnTo>
                  <a:lnTo>
                    <a:pt x="62522" y="1043076"/>
                  </a:lnTo>
                  <a:lnTo>
                    <a:pt x="66357" y="1044016"/>
                  </a:lnTo>
                  <a:lnTo>
                    <a:pt x="69329" y="1042327"/>
                  </a:lnTo>
                  <a:lnTo>
                    <a:pt x="274154" y="924179"/>
                  </a:lnTo>
                  <a:lnTo>
                    <a:pt x="126187" y="1019987"/>
                  </a:lnTo>
                  <a:lnTo>
                    <a:pt x="123253" y="1021829"/>
                  </a:lnTo>
                  <a:lnTo>
                    <a:pt x="122415" y="1025652"/>
                  </a:lnTo>
                  <a:lnTo>
                    <a:pt x="124206" y="1028623"/>
                  </a:lnTo>
                  <a:lnTo>
                    <a:pt x="125996" y="1031557"/>
                  </a:lnTo>
                  <a:lnTo>
                    <a:pt x="129819" y="1032497"/>
                  </a:lnTo>
                  <a:lnTo>
                    <a:pt x="132803" y="1030808"/>
                  </a:lnTo>
                  <a:lnTo>
                    <a:pt x="247319" y="964793"/>
                  </a:lnTo>
                  <a:lnTo>
                    <a:pt x="189458" y="1001471"/>
                  </a:lnTo>
                  <a:lnTo>
                    <a:pt x="188569" y="1005344"/>
                  </a:lnTo>
                  <a:lnTo>
                    <a:pt x="190360" y="1008329"/>
                  </a:lnTo>
                  <a:lnTo>
                    <a:pt x="192151" y="1011250"/>
                  </a:lnTo>
                  <a:lnTo>
                    <a:pt x="195973" y="1012240"/>
                  </a:lnTo>
                  <a:lnTo>
                    <a:pt x="278282" y="964793"/>
                  </a:lnTo>
                  <a:lnTo>
                    <a:pt x="348703" y="924179"/>
                  </a:lnTo>
                  <a:lnTo>
                    <a:pt x="356882" y="919467"/>
                  </a:lnTo>
                  <a:lnTo>
                    <a:pt x="375043" y="908989"/>
                  </a:lnTo>
                  <a:lnTo>
                    <a:pt x="281305" y="973531"/>
                  </a:lnTo>
                  <a:lnTo>
                    <a:pt x="280517" y="977303"/>
                  </a:lnTo>
                  <a:lnTo>
                    <a:pt x="282359" y="980224"/>
                  </a:lnTo>
                  <a:lnTo>
                    <a:pt x="284187" y="983107"/>
                  </a:lnTo>
                  <a:lnTo>
                    <a:pt x="287972" y="983996"/>
                  </a:lnTo>
                  <a:lnTo>
                    <a:pt x="345122" y="951039"/>
                  </a:lnTo>
                  <a:lnTo>
                    <a:pt x="340474" y="954112"/>
                  </a:lnTo>
                  <a:lnTo>
                    <a:pt x="337223" y="956297"/>
                  </a:lnTo>
                  <a:lnTo>
                    <a:pt x="336372" y="960120"/>
                  </a:lnTo>
                  <a:lnTo>
                    <a:pt x="338213" y="963002"/>
                  </a:lnTo>
                  <a:lnTo>
                    <a:pt x="340004" y="965936"/>
                  </a:lnTo>
                  <a:lnTo>
                    <a:pt x="343827" y="966876"/>
                  </a:lnTo>
                  <a:lnTo>
                    <a:pt x="347154" y="964984"/>
                  </a:lnTo>
                  <a:lnTo>
                    <a:pt x="429069" y="917727"/>
                  </a:lnTo>
                  <a:lnTo>
                    <a:pt x="407797" y="933767"/>
                  </a:lnTo>
                  <a:lnTo>
                    <a:pt x="405117" y="935748"/>
                  </a:lnTo>
                  <a:lnTo>
                    <a:pt x="404469" y="939520"/>
                  </a:lnTo>
                  <a:lnTo>
                    <a:pt x="408190" y="945134"/>
                  </a:lnTo>
                  <a:lnTo>
                    <a:pt x="411924" y="945972"/>
                  </a:lnTo>
                  <a:lnTo>
                    <a:pt x="460933" y="917727"/>
                  </a:lnTo>
                  <a:lnTo>
                    <a:pt x="516788" y="885507"/>
                  </a:lnTo>
                  <a:lnTo>
                    <a:pt x="517842" y="881634"/>
                  </a:lnTo>
                  <a:lnTo>
                    <a:pt x="517690" y="881392"/>
                  </a:lnTo>
                  <a:lnTo>
                    <a:pt x="516051" y="878611"/>
                  </a:lnTo>
                  <a:lnTo>
                    <a:pt x="514311" y="875538"/>
                  </a:lnTo>
                  <a:lnTo>
                    <a:pt x="510425" y="874496"/>
                  </a:lnTo>
                  <a:lnTo>
                    <a:pt x="507403" y="876274"/>
                  </a:lnTo>
                  <a:lnTo>
                    <a:pt x="498500" y="881392"/>
                  </a:lnTo>
                  <a:lnTo>
                    <a:pt x="519823" y="865352"/>
                  </a:lnTo>
                  <a:lnTo>
                    <a:pt x="522465" y="863320"/>
                  </a:lnTo>
                  <a:lnTo>
                    <a:pt x="523151" y="859548"/>
                  </a:lnTo>
                  <a:close/>
                </a:path>
                <a:path w="3194050" h="1044575">
                  <a:moveTo>
                    <a:pt x="3193643" y="83197"/>
                  </a:moveTo>
                  <a:lnTo>
                    <a:pt x="3189973" y="77647"/>
                  </a:lnTo>
                  <a:lnTo>
                    <a:pt x="3186239" y="76746"/>
                  </a:lnTo>
                  <a:lnTo>
                    <a:pt x="3184690" y="77647"/>
                  </a:lnTo>
                  <a:lnTo>
                    <a:pt x="3192754" y="72275"/>
                  </a:lnTo>
                  <a:lnTo>
                    <a:pt x="3193592" y="68453"/>
                  </a:lnTo>
                  <a:lnTo>
                    <a:pt x="3189973" y="62649"/>
                  </a:lnTo>
                  <a:lnTo>
                    <a:pt x="3186188" y="61709"/>
                  </a:lnTo>
                  <a:lnTo>
                    <a:pt x="3183204" y="63398"/>
                  </a:lnTo>
                  <a:lnTo>
                    <a:pt x="3093047" y="115366"/>
                  </a:lnTo>
                  <a:lnTo>
                    <a:pt x="3152622" y="74371"/>
                  </a:lnTo>
                  <a:lnTo>
                    <a:pt x="3186734" y="50888"/>
                  </a:lnTo>
                  <a:lnTo>
                    <a:pt x="3187535" y="47066"/>
                  </a:lnTo>
                  <a:lnTo>
                    <a:pt x="3183852" y="41300"/>
                  </a:lnTo>
                  <a:lnTo>
                    <a:pt x="3180080" y="40411"/>
                  </a:lnTo>
                  <a:lnTo>
                    <a:pt x="3121126" y="74371"/>
                  </a:lnTo>
                  <a:lnTo>
                    <a:pt x="3178784" y="37782"/>
                  </a:lnTo>
                  <a:lnTo>
                    <a:pt x="3179673" y="33909"/>
                  </a:lnTo>
                  <a:lnTo>
                    <a:pt x="3176105" y="28003"/>
                  </a:lnTo>
                  <a:lnTo>
                    <a:pt x="3172269" y="27012"/>
                  </a:lnTo>
                  <a:lnTo>
                    <a:pt x="3070352" y="85788"/>
                  </a:lnTo>
                  <a:lnTo>
                    <a:pt x="3070352" y="143598"/>
                  </a:lnTo>
                  <a:lnTo>
                    <a:pt x="3010992" y="177825"/>
                  </a:lnTo>
                  <a:lnTo>
                    <a:pt x="3016504" y="174637"/>
                  </a:lnTo>
                  <a:lnTo>
                    <a:pt x="3070352" y="143598"/>
                  </a:lnTo>
                  <a:lnTo>
                    <a:pt x="3070352" y="85788"/>
                  </a:lnTo>
                  <a:lnTo>
                    <a:pt x="3011386" y="119786"/>
                  </a:lnTo>
                  <a:lnTo>
                    <a:pt x="3162338" y="22098"/>
                  </a:lnTo>
                  <a:lnTo>
                    <a:pt x="3163176" y="18275"/>
                  </a:lnTo>
                  <a:lnTo>
                    <a:pt x="3161385" y="15341"/>
                  </a:lnTo>
                  <a:lnTo>
                    <a:pt x="3159595" y="12357"/>
                  </a:lnTo>
                  <a:lnTo>
                    <a:pt x="3155772" y="11417"/>
                  </a:lnTo>
                  <a:lnTo>
                    <a:pt x="2959404" y="124650"/>
                  </a:lnTo>
                  <a:lnTo>
                    <a:pt x="3011398" y="91198"/>
                  </a:lnTo>
                  <a:lnTo>
                    <a:pt x="3097111" y="36042"/>
                  </a:lnTo>
                  <a:lnTo>
                    <a:pt x="3136493" y="10731"/>
                  </a:lnTo>
                  <a:lnTo>
                    <a:pt x="3137382" y="6858"/>
                  </a:lnTo>
                  <a:lnTo>
                    <a:pt x="3135541" y="3924"/>
                  </a:lnTo>
                  <a:lnTo>
                    <a:pt x="3133750" y="990"/>
                  </a:lnTo>
                  <a:lnTo>
                    <a:pt x="3129978" y="0"/>
                  </a:lnTo>
                  <a:lnTo>
                    <a:pt x="3067405" y="36042"/>
                  </a:lnTo>
                  <a:lnTo>
                    <a:pt x="3107817" y="11125"/>
                  </a:lnTo>
                  <a:lnTo>
                    <a:pt x="3108756" y="7251"/>
                  </a:lnTo>
                  <a:lnTo>
                    <a:pt x="3105175" y="1295"/>
                  </a:lnTo>
                  <a:lnTo>
                    <a:pt x="3101302" y="304"/>
                  </a:lnTo>
                  <a:lnTo>
                    <a:pt x="2943745" y="91198"/>
                  </a:lnTo>
                  <a:lnTo>
                    <a:pt x="3034004" y="33705"/>
                  </a:lnTo>
                  <a:lnTo>
                    <a:pt x="3036887" y="31826"/>
                  </a:lnTo>
                  <a:lnTo>
                    <a:pt x="3037789" y="28003"/>
                  </a:lnTo>
                  <a:lnTo>
                    <a:pt x="3035998" y="25019"/>
                  </a:lnTo>
                  <a:lnTo>
                    <a:pt x="3034207" y="22098"/>
                  </a:lnTo>
                  <a:lnTo>
                    <a:pt x="3030372" y="21094"/>
                  </a:lnTo>
                  <a:lnTo>
                    <a:pt x="2815069" y="145249"/>
                  </a:lnTo>
                  <a:lnTo>
                    <a:pt x="2819793" y="141973"/>
                  </a:lnTo>
                  <a:lnTo>
                    <a:pt x="2932912" y="63538"/>
                  </a:lnTo>
                  <a:lnTo>
                    <a:pt x="2933712" y="59715"/>
                  </a:lnTo>
                  <a:lnTo>
                    <a:pt x="2930029" y="53962"/>
                  </a:lnTo>
                  <a:lnTo>
                    <a:pt x="2926308" y="53022"/>
                  </a:lnTo>
                  <a:lnTo>
                    <a:pt x="2755773" y="151358"/>
                  </a:lnTo>
                  <a:lnTo>
                    <a:pt x="2764180" y="144856"/>
                  </a:lnTo>
                  <a:lnTo>
                    <a:pt x="2828048" y="95465"/>
                  </a:lnTo>
                  <a:lnTo>
                    <a:pt x="2828645" y="91694"/>
                  </a:lnTo>
                  <a:lnTo>
                    <a:pt x="2824911" y="86182"/>
                  </a:lnTo>
                  <a:lnTo>
                    <a:pt x="2821228" y="85293"/>
                  </a:lnTo>
                  <a:lnTo>
                    <a:pt x="2715018" y="146545"/>
                  </a:lnTo>
                  <a:lnTo>
                    <a:pt x="2737040" y="124256"/>
                  </a:lnTo>
                  <a:lnTo>
                    <a:pt x="2739275" y="122021"/>
                  </a:lnTo>
                  <a:lnTo>
                    <a:pt x="2739529" y="118452"/>
                  </a:lnTo>
                  <a:lnTo>
                    <a:pt x="2737116" y="115316"/>
                  </a:lnTo>
                  <a:lnTo>
                    <a:pt x="2735605" y="113385"/>
                  </a:lnTo>
                  <a:lnTo>
                    <a:pt x="2732125" y="112687"/>
                  </a:lnTo>
                  <a:lnTo>
                    <a:pt x="2727528" y="115316"/>
                  </a:lnTo>
                  <a:lnTo>
                    <a:pt x="2691663" y="136017"/>
                  </a:lnTo>
                  <a:lnTo>
                    <a:pt x="2688628" y="137807"/>
                  </a:lnTo>
                  <a:lnTo>
                    <a:pt x="2687663" y="141376"/>
                  </a:lnTo>
                  <a:lnTo>
                    <a:pt x="2687764" y="141973"/>
                  </a:lnTo>
                  <a:lnTo>
                    <a:pt x="2689326" y="144703"/>
                  </a:lnTo>
                  <a:lnTo>
                    <a:pt x="2691117" y="147739"/>
                  </a:lnTo>
                  <a:lnTo>
                    <a:pt x="2694978" y="148780"/>
                  </a:lnTo>
                  <a:lnTo>
                    <a:pt x="2672931" y="171119"/>
                  </a:lnTo>
                  <a:lnTo>
                    <a:pt x="2670645" y="173405"/>
                  </a:lnTo>
                  <a:lnTo>
                    <a:pt x="2670441" y="176974"/>
                  </a:lnTo>
                  <a:lnTo>
                    <a:pt x="2674315" y="181991"/>
                  </a:lnTo>
                  <a:lnTo>
                    <a:pt x="2677845" y="182689"/>
                  </a:lnTo>
                  <a:lnTo>
                    <a:pt x="2736659" y="148780"/>
                  </a:lnTo>
                  <a:lnTo>
                    <a:pt x="2740533" y="146545"/>
                  </a:lnTo>
                  <a:lnTo>
                    <a:pt x="2743454" y="144856"/>
                  </a:lnTo>
                  <a:lnTo>
                    <a:pt x="2671140" y="200799"/>
                  </a:lnTo>
                  <a:lnTo>
                    <a:pt x="2670492" y="204520"/>
                  </a:lnTo>
                  <a:lnTo>
                    <a:pt x="2672384" y="207302"/>
                  </a:lnTo>
                  <a:lnTo>
                    <a:pt x="2674213" y="210083"/>
                  </a:lnTo>
                  <a:lnTo>
                    <a:pt x="2677947" y="210934"/>
                  </a:lnTo>
                  <a:lnTo>
                    <a:pt x="2716720" y="188595"/>
                  </a:lnTo>
                  <a:lnTo>
                    <a:pt x="2781262" y="151358"/>
                  </a:lnTo>
                  <a:lnTo>
                    <a:pt x="2797530" y="141973"/>
                  </a:lnTo>
                  <a:lnTo>
                    <a:pt x="2682570" y="221703"/>
                  </a:lnTo>
                  <a:lnTo>
                    <a:pt x="2679738" y="223634"/>
                  </a:lnTo>
                  <a:lnTo>
                    <a:pt x="2678988" y="227457"/>
                  </a:lnTo>
                  <a:lnTo>
                    <a:pt x="2682671" y="233222"/>
                  </a:lnTo>
                  <a:lnTo>
                    <a:pt x="2686393" y="234162"/>
                  </a:lnTo>
                  <a:lnTo>
                    <a:pt x="2783954" y="177863"/>
                  </a:lnTo>
                  <a:lnTo>
                    <a:pt x="2695727" y="234111"/>
                  </a:lnTo>
                  <a:lnTo>
                    <a:pt x="2690774" y="237236"/>
                  </a:lnTo>
                  <a:lnTo>
                    <a:pt x="2689872" y="241109"/>
                  </a:lnTo>
                  <a:lnTo>
                    <a:pt x="2693454" y="246964"/>
                  </a:lnTo>
                  <a:lnTo>
                    <a:pt x="2697327" y="247967"/>
                  </a:lnTo>
                  <a:lnTo>
                    <a:pt x="2742704" y="221754"/>
                  </a:lnTo>
                  <a:lnTo>
                    <a:pt x="2702801" y="246468"/>
                  </a:lnTo>
                  <a:lnTo>
                    <a:pt x="2701848" y="250291"/>
                  </a:lnTo>
                  <a:lnTo>
                    <a:pt x="2705430" y="256247"/>
                  </a:lnTo>
                  <a:lnTo>
                    <a:pt x="2709253" y="257251"/>
                  </a:lnTo>
                  <a:lnTo>
                    <a:pt x="2712288" y="255562"/>
                  </a:lnTo>
                  <a:lnTo>
                    <a:pt x="2770898" y="221754"/>
                  </a:lnTo>
                  <a:lnTo>
                    <a:pt x="2846971" y="177863"/>
                  </a:lnTo>
                  <a:lnTo>
                    <a:pt x="2903512" y="145249"/>
                  </a:lnTo>
                  <a:lnTo>
                    <a:pt x="2907461" y="142976"/>
                  </a:lnTo>
                  <a:lnTo>
                    <a:pt x="2733217" y="255117"/>
                  </a:lnTo>
                  <a:lnTo>
                    <a:pt x="2730335" y="256997"/>
                  </a:lnTo>
                  <a:lnTo>
                    <a:pt x="2729433" y="260819"/>
                  </a:lnTo>
                  <a:lnTo>
                    <a:pt x="2733014" y="266674"/>
                  </a:lnTo>
                  <a:lnTo>
                    <a:pt x="2736837" y="267665"/>
                  </a:lnTo>
                  <a:lnTo>
                    <a:pt x="2944888" y="147688"/>
                  </a:lnTo>
                  <a:lnTo>
                    <a:pt x="2793847" y="245427"/>
                  </a:lnTo>
                  <a:lnTo>
                    <a:pt x="2793009" y="249250"/>
                  </a:lnTo>
                  <a:lnTo>
                    <a:pt x="2794800" y="252234"/>
                  </a:lnTo>
                  <a:lnTo>
                    <a:pt x="2796578" y="255155"/>
                  </a:lnTo>
                  <a:lnTo>
                    <a:pt x="2800413" y="256108"/>
                  </a:lnTo>
                  <a:lnTo>
                    <a:pt x="2802077" y="255155"/>
                  </a:lnTo>
                  <a:lnTo>
                    <a:pt x="2917799" y="188442"/>
                  </a:lnTo>
                  <a:lnTo>
                    <a:pt x="2865412" y="221703"/>
                  </a:lnTo>
                  <a:lnTo>
                    <a:pt x="2860052" y="225132"/>
                  </a:lnTo>
                  <a:lnTo>
                    <a:pt x="2859151" y="228955"/>
                  </a:lnTo>
                  <a:lnTo>
                    <a:pt x="2860941" y="231927"/>
                  </a:lnTo>
                  <a:lnTo>
                    <a:pt x="2862732" y="234861"/>
                  </a:lnTo>
                  <a:lnTo>
                    <a:pt x="2866567" y="235851"/>
                  </a:lnTo>
                  <a:lnTo>
                    <a:pt x="2869463" y="234162"/>
                  </a:lnTo>
                  <a:lnTo>
                    <a:pt x="2948775" y="188442"/>
                  </a:lnTo>
                  <a:lnTo>
                    <a:pt x="3019488" y="147688"/>
                  </a:lnTo>
                  <a:lnTo>
                    <a:pt x="3027667" y="142976"/>
                  </a:lnTo>
                  <a:lnTo>
                    <a:pt x="3045587" y="132651"/>
                  </a:lnTo>
                  <a:lnTo>
                    <a:pt x="2951848" y="197129"/>
                  </a:lnTo>
                  <a:lnTo>
                    <a:pt x="2951048" y="200952"/>
                  </a:lnTo>
                  <a:lnTo>
                    <a:pt x="2954731" y="206705"/>
                  </a:lnTo>
                  <a:lnTo>
                    <a:pt x="2958515" y="207606"/>
                  </a:lnTo>
                  <a:lnTo>
                    <a:pt x="3015665" y="174637"/>
                  </a:lnTo>
                  <a:lnTo>
                    <a:pt x="3010941" y="177825"/>
                  </a:lnTo>
                  <a:lnTo>
                    <a:pt x="3007766" y="179908"/>
                  </a:lnTo>
                  <a:lnTo>
                    <a:pt x="3006966" y="183730"/>
                  </a:lnTo>
                  <a:lnTo>
                    <a:pt x="3010547" y="189585"/>
                  </a:lnTo>
                  <a:lnTo>
                    <a:pt x="3014370" y="190525"/>
                  </a:lnTo>
                  <a:lnTo>
                    <a:pt x="3017697" y="188595"/>
                  </a:lnTo>
                  <a:lnTo>
                    <a:pt x="3099562" y="141376"/>
                  </a:lnTo>
                  <a:lnTo>
                    <a:pt x="3075660" y="159397"/>
                  </a:lnTo>
                  <a:lnTo>
                    <a:pt x="3075013" y="163169"/>
                  </a:lnTo>
                  <a:lnTo>
                    <a:pt x="3078683" y="168732"/>
                  </a:lnTo>
                  <a:lnTo>
                    <a:pt x="3082417" y="169633"/>
                  </a:lnTo>
                  <a:lnTo>
                    <a:pt x="3131401" y="141376"/>
                  </a:lnTo>
                  <a:lnTo>
                    <a:pt x="3187281" y="109169"/>
                  </a:lnTo>
                  <a:lnTo>
                    <a:pt x="3188322" y="105295"/>
                  </a:lnTo>
                  <a:lnTo>
                    <a:pt x="3188182" y="105041"/>
                  </a:lnTo>
                  <a:lnTo>
                    <a:pt x="3186582" y="102209"/>
                  </a:lnTo>
                  <a:lnTo>
                    <a:pt x="3184804" y="99187"/>
                  </a:lnTo>
                  <a:lnTo>
                    <a:pt x="3180918" y="98145"/>
                  </a:lnTo>
                  <a:lnTo>
                    <a:pt x="3177895" y="99936"/>
                  </a:lnTo>
                  <a:lnTo>
                    <a:pt x="3168993" y="105041"/>
                  </a:lnTo>
                  <a:lnTo>
                    <a:pt x="3192996" y="86969"/>
                  </a:lnTo>
                  <a:lnTo>
                    <a:pt x="3193643" y="83197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1496" y="15741368"/>
              <a:ext cx="455808" cy="3939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86637" y="13850019"/>
              <a:ext cx="425450" cy="429895"/>
            </a:xfrm>
            <a:custGeom>
              <a:avLst/>
              <a:gdLst/>
              <a:ahLst/>
              <a:cxnLst/>
              <a:rect l="l" t="t" r="r" b="b"/>
              <a:pathLst>
                <a:path w="425450" h="429894">
                  <a:moveTo>
                    <a:pt x="289437" y="32890"/>
                  </a:moveTo>
                  <a:lnTo>
                    <a:pt x="286626" y="27997"/>
                  </a:lnTo>
                  <a:lnTo>
                    <a:pt x="287670" y="24076"/>
                  </a:lnTo>
                  <a:lnTo>
                    <a:pt x="329419" y="0"/>
                  </a:lnTo>
                  <a:lnTo>
                    <a:pt x="333047" y="794"/>
                  </a:lnTo>
                  <a:lnTo>
                    <a:pt x="334096" y="2283"/>
                  </a:lnTo>
                  <a:lnTo>
                    <a:pt x="325641" y="2283"/>
                  </a:lnTo>
                  <a:lnTo>
                    <a:pt x="289437" y="32890"/>
                  </a:lnTo>
                  <a:close/>
                </a:path>
                <a:path w="425450" h="429894">
                  <a:moveTo>
                    <a:pt x="333861" y="41748"/>
                  </a:moveTo>
                  <a:lnTo>
                    <a:pt x="298654" y="41748"/>
                  </a:lnTo>
                  <a:lnTo>
                    <a:pt x="368235" y="1638"/>
                  </a:lnTo>
                  <a:lnTo>
                    <a:pt x="371963" y="2531"/>
                  </a:lnTo>
                  <a:lnTo>
                    <a:pt x="375641" y="8190"/>
                  </a:lnTo>
                  <a:lnTo>
                    <a:pt x="374945" y="11963"/>
                  </a:lnTo>
                  <a:lnTo>
                    <a:pt x="333861" y="41748"/>
                  </a:lnTo>
                  <a:close/>
                </a:path>
                <a:path w="425450" h="429894">
                  <a:moveTo>
                    <a:pt x="294031" y="35096"/>
                  </a:moveTo>
                  <a:lnTo>
                    <a:pt x="290105" y="34054"/>
                  </a:lnTo>
                  <a:lnTo>
                    <a:pt x="289437" y="32890"/>
                  </a:lnTo>
                  <a:lnTo>
                    <a:pt x="325641" y="2283"/>
                  </a:lnTo>
                  <a:lnTo>
                    <a:pt x="329766" y="7148"/>
                  </a:lnTo>
                  <a:lnTo>
                    <a:pt x="332947" y="12658"/>
                  </a:lnTo>
                  <a:lnTo>
                    <a:pt x="294031" y="35096"/>
                  </a:lnTo>
                  <a:close/>
                </a:path>
                <a:path w="425450" h="429894">
                  <a:moveTo>
                    <a:pt x="306527" y="35096"/>
                  </a:moveTo>
                  <a:lnTo>
                    <a:pt x="294031" y="35096"/>
                  </a:lnTo>
                  <a:lnTo>
                    <a:pt x="332947" y="12658"/>
                  </a:lnTo>
                  <a:lnTo>
                    <a:pt x="329766" y="7148"/>
                  </a:lnTo>
                  <a:lnTo>
                    <a:pt x="325641" y="2283"/>
                  </a:lnTo>
                  <a:lnTo>
                    <a:pt x="334096" y="2283"/>
                  </a:lnTo>
                  <a:lnTo>
                    <a:pt x="336824" y="6205"/>
                  </a:lnTo>
                  <a:lnTo>
                    <a:pt x="336377" y="9878"/>
                  </a:lnTo>
                  <a:lnTo>
                    <a:pt x="306527" y="35096"/>
                  </a:lnTo>
                  <a:close/>
                </a:path>
                <a:path w="425450" h="429894">
                  <a:moveTo>
                    <a:pt x="318796" y="80965"/>
                  </a:moveTo>
                  <a:lnTo>
                    <a:pt x="279767" y="80965"/>
                  </a:lnTo>
                  <a:lnTo>
                    <a:pt x="393135" y="15587"/>
                  </a:lnTo>
                  <a:lnTo>
                    <a:pt x="396913" y="16530"/>
                  </a:lnTo>
                  <a:lnTo>
                    <a:pt x="398752" y="19409"/>
                  </a:lnTo>
                  <a:lnTo>
                    <a:pt x="400541" y="22338"/>
                  </a:lnTo>
                  <a:lnTo>
                    <a:pt x="399746" y="26111"/>
                  </a:lnTo>
                  <a:lnTo>
                    <a:pt x="396913" y="28047"/>
                  </a:lnTo>
                  <a:lnTo>
                    <a:pt x="318796" y="80965"/>
                  </a:lnTo>
                  <a:close/>
                </a:path>
                <a:path w="425450" h="429894">
                  <a:moveTo>
                    <a:pt x="240702" y="89851"/>
                  </a:moveTo>
                  <a:lnTo>
                    <a:pt x="237074" y="89057"/>
                  </a:lnTo>
                  <a:lnTo>
                    <a:pt x="235082" y="86227"/>
                  </a:lnTo>
                  <a:lnTo>
                    <a:pt x="233297" y="83646"/>
                  </a:lnTo>
                  <a:lnTo>
                    <a:pt x="233744" y="79972"/>
                  </a:lnTo>
                  <a:lnTo>
                    <a:pt x="289437" y="32890"/>
                  </a:lnTo>
                  <a:lnTo>
                    <a:pt x="290105" y="34054"/>
                  </a:lnTo>
                  <a:lnTo>
                    <a:pt x="294031" y="35096"/>
                  </a:lnTo>
                  <a:lnTo>
                    <a:pt x="306527" y="35096"/>
                  </a:lnTo>
                  <a:lnTo>
                    <a:pt x="298654" y="41748"/>
                  </a:lnTo>
                  <a:lnTo>
                    <a:pt x="333861" y="41748"/>
                  </a:lnTo>
                  <a:lnTo>
                    <a:pt x="287573" y="75306"/>
                  </a:lnTo>
                  <a:lnTo>
                    <a:pt x="265901" y="75306"/>
                  </a:lnTo>
                  <a:lnTo>
                    <a:pt x="243585" y="88213"/>
                  </a:lnTo>
                  <a:lnTo>
                    <a:pt x="240702" y="89851"/>
                  </a:lnTo>
                  <a:close/>
                </a:path>
                <a:path w="425450" h="429894">
                  <a:moveTo>
                    <a:pt x="306467" y="118246"/>
                  </a:moveTo>
                  <a:lnTo>
                    <a:pt x="263763" y="118246"/>
                  </a:lnTo>
                  <a:lnTo>
                    <a:pt x="408891" y="34550"/>
                  </a:lnTo>
                  <a:lnTo>
                    <a:pt x="412718" y="35543"/>
                  </a:lnTo>
                  <a:lnTo>
                    <a:pt x="414507" y="38521"/>
                  </a:lnTo>
                  <a:lnTo>
                    <a:pt x="416296" y="41450"/>
                  </a:lnTo>
                  <a:lnTo>
                    <a:pt x="415401" y="45273"/>
                  </a:lnTo>
                  <a:lnTo>
                    <a:pt x="412519" y="47159"/>
                  </a:lnTo>
                  <a:lnTo>
                    <a:pt x="320621" y="105587"/>
                  </a:lnTo>
                  <a:lnTo>
                    <a:pt x="326914" y="105587"/>
                  </a:lnTo>
                  <a:lnTo>
                    <a:pt x="306467" y="118246"/>
                  </a:lnTo>
                  <a:close/>
                </a:path>
                <a:path w="425450" h="429894">
                  <a:moveTo>
                    <a:pt x="98249" y="264739"/>
                  </a:moveTo>
                  <a:lnTo>
                    <a:pt x="70028" y="264739"/>
                  </a:lnTo>
                  <a:lnTo>
                    <a:pt x="73010" y="263051"/>
                  </a:lnTo>
                  <a:lnTo>
                    <a:pt x="418980" y="63541"/>
                  </a:lnTo>
                  <a:lnTo>
                    <a:pt x="415799" y="58031"/>
                  </a:lnTo>
                  <a:lnTo>
                    <a:pt x="412469" y="52620"/>
                  </a:lnTo>
                  <a:lnTo>
                    <a:pt x="415600" y="50783"/>
                  </a:lnTo>
                  <a:lnTo>
                    <a:pt x="419477" y="51825"/>
                  </a:lnTo>
                  <a:lnTo>
                    <a:pt x="421266" y="54754"/>
                  </a:lnTo>
                  <a:lnTo>
                    <a:pt x="423055" y="57782"/>
                  </a:lnTo>
                  <a:lnTo>
                    <a:pt x="422111" y="61605"/>
                  </a:lnTo>
                  <a:lnTo>
                    <a:pt x="382350" y="86227"/>
                  </a:lnTo>
                  <a:lnTo>
                    <a:pt x="409129" y="86227"/>
                  </a:lnTo>
                  <a:lnTo>
                    <a:pt x="239907" y="194694"/>
                  </a:lnTo>
                  <a:lnTo>
                    <a:pt x="279904" y="194694"/>
                  </a:lnTo>
                  <a:lnTo>
                    <a:pt x="249582" y="214055"/>
                  </a:lnTo>
                  <a:lnTo>
                    <a:pt x="186130" y="214055"/>
                  </a:lnTo>
                  <a:lnTo>
                    <a:pt x="98249" y="264739"/>
                  </a:lnTo>
                  <a:close/>
                </a:path>
                <a:path w="425450" h="429894">
                  <a:moveTo>
                    <a:pt x="326914" y="105587"/>
                  </a:moveTo>
                  <a:lnTo>
                    <a:pt x="320621" y="105587"/>
                  </a:lnTo>
                  <a:lnTo>
                    <a:pt x="412446" y="52620"/>
                  </a:lnTo>
                  <a:lnTo>
                    <a:pt x="326914" y="105587"/>
                  </a:lnTo>
                  <a:close/>
                </a:path>
                <a:path w="425450" h="429894">
                  <a:moveTo>
                    <a:pt x="70028" y="264739"/>
                  </a:moveTo>
                  <a:lnTo>
                    <a:pt x="69899" y="264707"/>
                  </a:lnTo>
                  <a:lnTo>
                    <a:pt x="412469" y="52620"/>
                  </a:lnTo>
                  <a:lnTo>
                    <a:pt x="415799" y="58031"/>
                  </a:lnTo>
                  <a:lnTo>
                    <a:pt x="418980" y="63541"/>
                  </a:lnTo>
                  <a:lnTo>
                    <a:pt x="73010" y="263051"/>
                  </a:lnTo>
                  <a:lnTo>
                    <a:pt x="70028" y="264739"/>
                  </a:lnTo>
                  <a:close/>
                </a:path>
                <a:path w="425450" h="429894">
                  <a:moveTo>
                    <a:pt x="409129" y="86227"/>
                  </a:moveTo>
                  <a:lnTo>
                    <a:pt x="382350" y="86227"/>
                  </a:lnTo>
                  <a:lnTo>
                    <a:pt x="417737" y="65824"/>
                  </a:lnTo>
                  <a:lnTo>
                    <a:pt x="421564" y="66817"/>
                  </a:lnTo>
                  <a:lnTo>
                    <a:pt x="425143" y="72675"/>
                  </a:lnTo>
                  <a:lnTo>
                    <a:pt x="424248" y="76497"/>
                  </a:lnTo>
                  <a:lnTo>
                    <a:pt x="421366" y="78384"/>
                  </a:lnTo>
                  <a:lnTo>
                    <a:pt x="409129" y="86227"/>
                  </a:lnTo>
                  <a:close/>
                </a:path>
                <a:path w="425450" h="429894">
                  <a:moveTo>
                    <a:pt x="177532" y="154633"/>
                  </a:moveTo>
                  <a:lnTo>
                    <a:pt x="173755" y="153740"/>
                  </a:lnTo>
                  <a:lnTo>
                    <a:pt x="170077" y="148081"/>
                  </a:lnTo>
                  <a:lnTo>
                    <a:pt x="170773" y="144258"/>
                  </a:lnTo>
                  <a:lnTo>
                    <a:pt x="265901" y="75306"/>
                  </a:lnTo>
                  <a:lnTo>
                    <a:pt x="287573" y="75306"/>
                  </a:lnTo>
                  <a:lnTo>
                    <a:pt x="279767" y="80965"/>
                  </a:lnTo>
                  <a:lnTo>
                    <a:pt x="318796" y="80965"/>
                  </a:lnTo>
                  <a:lnTo>
                    <a:pt x="266841" y="116161"/>
                  </a:lnTo>
                  <a:lnTo>
                    <a:pt x="244181" y="116161"/>
                  </a:lnTo>
                  <a:lnTo>
                    <a:pt x="177532" y="154633"/>
                  </a:lnTo>
                  <a:close/>
                </a:path>
                <a:path w="425450" h="429894">
                  <a:moveTo>
                    <a:pt x="279904" y="194694"/>
                  </a:moveTo>
                  <a:lnTo>
                    <a:pt x="239907" y="194694"/>
                  </a:lnTo>
                  <a:lnTo>
                    <a:pt x="412718" y="95014"/>
                  </a:lnTo>
                  <a:lnTo>
                    <a:pt x="416545" y="96007"/>
                  </a:lnTo>
                  <a:lnTo>
                    <a:pt x="420123" y="101864"/>
                  </a:lnTo>
                  <a:lnTo>
                    <a:pt x="419228" y="105736"/>
                  </a:lnTo>
                  <a:lnTo>
                    <a:pt x="279904" y="194694"/>
                  </a:lnTo>
                  <a:close/>
                </a:path>
                <a:path w="425450" h="429894">
                  <a:moveTo>
                    <a:pt x="114859" y="218771"/>
                  </a:moveTo>
                  <a:lnTo>
                    <a:pt x="111082" y="217827"/>
                  </a:lnTo>
                  <a:lnTo>
                    <a:pt x="109292" y="214948"/>
                  </a:lnTo>
                  <a:lnTo>
                    <a:pt x="107453" y="212069"/>
                  </a:lnTo>
                  <a:lnTo>
                    <a:pt x="108249" y="208246"/>
                  </a:lnTo>
                  <a:lnTo>
                    <a:pt x="244181" y="116161"/>
                  </a:lnTo>
                  <a:lnTo>
                    <a:pt x="266841" y="116161"/>
                  </a:lnTo>
                  <a:lnTo>
                    <a:pt x="263763" y="118246"/>
                  </a:lnTo>
                  <a:lnTo>
                    <a:pt x="306467" y="118246"/>
                  </a:lnTo>
                  <a:lnTo>
                    <a:pt x="184509" y="193751"/>
                  </a:lnTo>
                  <a:lnTo>
                    <a:pt x="158298" y="193751"/>
                  </a:lnTo>
                  <a:lnTo>
                    <a:pt x="117841" y="217083"/>
                  </a:lnTo>
                  <a:lnTo>
                    <a:pt x="114859" y="218771"/>
                  </a:lnTo>
                  <a:close/>
                </a:path>
                <a:path w="425450" h="429894">
                  <a:moveTo>
                    <a:pt x="308373" y="215345"/>
                  </a:moveTo>
                  <a:lnTo>
                    <a:pt x="247561" y="215345"/>
                  </a:lnTo>
                  <a:lnTo>
                    <a:pt x="376833" y="140783"/>
                  </a:lnTo>
                  <a:lnTo>
                    <a:pt x="380710" y="141776"/>
                  </a:lnTo>
                  <a:lnTo>
                    <a:pt x="382450" y="144755"/>
                  </a:lnTo>
                  <a:lnTo>
                    <a:pt x="384289" y="147733"/>
                  </a:lnTo>
                  <a:lnTo>
                    <a:pt x="383344" y="151556"/>
                  </a:lnTo>
                  <a:lnTo>
                    <a:pt x="380412" y="153442"/>
                  </a:lnTo>
                  <a:lnTo>
                    <a:pt x="315303" y="194148"/>
                  </a:lnTo>
                  <a:lnTo>
                    <a:pt x="340730" y="194148"/>
                  </a:lnTo>
                  <a:lnTo>
                    <a:pt x="308373" y="215345"/>
                  </a:lnTo>
                  <a:close/>
                </a:path>
                <a:path w="425450" h="429894">
                  <a:moveTo>
                    <a:pt x="340730" y="194148"/>
                  </a:moveTo>
                  <a:lnTo>
                    <a:pt x="315303" y="194148"/>
                  </a:lnTo>
                  <a:lnTo>
                    <a:pt x="336973" y="181639"/>
                  </a:lnTo>
                  <a:lnTo>
                    <a:pt x="340750" y="182631"/>
                  </a:lnTo>
                  <a:lnTo>
                    <a:pt x="342589" y="185511"/>
                  </a:lnTo>
                  <a:lnTo>
                    <a:pt x="344379" y="188439"/>
                  </a:lnTo>
                  <a:lnTo>
                    <a:pt x="343534" y="192311"/>
                  </a:lnTo>
                  <a:lnTo>
                    <a:pt x="340730" y="194148"/>
                  </a:lnTo>
                  <a:close/>
                </a:path>
                <a:path w="425450" h="429894">
                  <a:moveTo>
                    <a:pt x="69899" y="264707"/>
                  </a:moveTo>
                  <a:lnTo>
                    <a:pt x="66201" y="263796"/>
                  </a:lnTo>
                  <a:lnTo>
                    <a:pt x="64412" y="260817"/>
                  </a:lnTo>
                  <a:lnTo>
                    <a:pt x="62623" y="257888"/>
                  </a:lnTo>
                  <a:lnTo>
                    <a:pt x="63518" y="254016"/>
                  </a:lnTo>
                  <a:lnTo>
                    <a:pt x="158298" y="193751"/>
                  </a:lnTo>
                  <a:lnTo>
                    <a:pt x="184509" y="193751"/>
                  </a:lnTo>
                  <a:lnTo>
                    <a:pt x="69899" y="264707"/>
                  </a:lnTo>
                  <a:close/>
                </a:path>
                <a:path w="425450" h="429894">
                  <a:moveTo>
                    <a:pt x="8200" y="342924"/>
                  </a:moveTo>
                  <a:lnTo>
                    <a:pt x="4373" y="341981"/>
                  </a:lnTo>
                  <a:lnTo>
                    <a:pt x="2584" y="339003"/>
                  </a:lnTo>
                  <a:lnTo>
                    <a:pt x="795" y="336074"/>
                  </a:lnTo>
                  <a:lnTo>
                    <a:pt x="1689" y="332251"/>
                  </a:lnTo>
                  <a:lnTo>
                    <a:pt x="4572" y="330365"/>
                  </a:lnTo>
                  <a:lnTo>
                    <a:pt x="186130" y="214055"/>
                  </a:lnTo>
                  <a:lnTo>
                    <a:pt x="249582" y="214055"/>
                  </a:lnTo>
                  <a:lnTo>
                    <a:pt x="247561" y="215345"/>
                  </a:lnTo>
                  <a:lnTo>
                    <a:pt x="308373" y="215345"/>
                  </a:lnTo>
                  <a:lnTo>
                    <a:pt x="258209" y="248208"/>
                  </a:lnTo>
                  <a:lnTo>
                    <a:pt x="172512" y="248208"/>
                  </a:lnTo>
                  <a:lnTo>
                    <a:pt x="11232" y="341237"/>
                  </a:lnTo>
                  <a:lnTo>
                    <a:pt x="8200" y="342924"/>
                  </a:lnTo>
                  <a:close/>
                </a:path>
                <a:path w="425450" h="429894">
                  <a:moveTo>
                    <a:pt x="237571" y="278887"/>
                  </a:moveTo>
                  <a:lnTo>
                    <a:pt x="211378" y="278887"/>
                  </a:lnTo>
                  <a:lnTo>
                    <a:pt x="281606" y="238379"/>
                  </a:lnTo>
                  <a:lnTo>
                    <a:pt x="285433" y="239372"/>
                  </a:lnTo>
                  <a:lnTo>
                    <a:pt x="287222" y="242301"/>
                  </a:lnTo>
                  <a:lnTo>
                    <a:pt x="289012" y="245279"/>
                  </a:lnTo>
                  <a:lnTo>
                    <a:pt x="288117" y="249102"/>
                  </a:lnTo>
                  <a:lnTo>
                    <a:pt x="285234" y="250988"/>
                  </a:lnTo>
                  <a:lnTo>
                    <a:pt x="250847" y="272880"/>
                  </a:lnTo>
                  <a:lnTo>
                    <a:pt x="247909" y="272880"/>
                  </a:lnTo>
                  <a:lnTo>
                    <a:pt x="244976" y="274617"/>
                  </a:lnTo>
                  <a:lnTo>
                    <a:pt x="237571" y="278887"/>
                  </a:lnTo>
                  <a:close/>
                </a:path>
                <a:path w="425450" h="429894">
                  <a:moveTo>
                    <a:pt x="7405" y="368490"/>
                  </a:moveTo>
                  <a:lnTo>
                    <a:pt x="3578" y="367547"/>
                  </a:lnTo>
                  <a:lnTo>
                    <a:pt x="1789" y="364568"/>
                  </a:lnTo>
                  <a:lnTo>
                    <a:pt x="0" y="361639"/>
                  </a:lnTo>
                  <a:lnTo>
                    <a:pt x="894" y="357817"/>
                  </a:lnTo>
                  <a:lnTo>
                    <a:pt x="3777" y="355931"/>
                  </a:lnTo>
                  <a:lnTo>
                    <a:pt x="172512" y="248208"/>
                  </a:lnTo>
                  <a:lnTo>
                    <a:pt x="258209" y="248208"/>
                  </a:lnTo>
                  <a:lnTo>
                    <a:pt x="211378" y="278887"/>
                  </a:lnTo>
                  <a:lnTo>
                    <a:pt x="237571" y="278887"/>
                  </a:lnTo>
                  <a:lnTo>
                    <a:pt x="190988" y="305743"/>
                  </a:lnTo>
                  <a:lnTo>
                    <a:pt x="147214" y="305743"/>
                  </a:lnTo>
                  <a:lnTo>
                    <a:pt x="103838" y="330762"/>
                  </a:lnTo>
                  <a:lnTo>
                    <a:pt x="72812" y="330762"/>
                  </a:lnTo>
                  <a:lnTo>
                    <a:pt x="10387" y="366802"/>
                  </a:lnTo>
                  <a:lnTo>
                    <a:pt x="7405" y="368490"/>
                  </a:lnTo>
                  <a:close/>
                </a:path>
                <a:path w="425450" h="429894">
                  <a:moveTo>
                    <a:pt x="33846" y="301821"/>
                  </a:moveTo>
                  <a:lnTo>
                    <a:pt x="30019" y="300828"/>
                  </a:lnTo>
                  <a:lnTo>
                    <a:pt x="26441" y="294871"/>
                  </a:lnTo>
                  <a:lnTo>
                    <a:pt x="27385" y="291049"/>
                  </a:lnTo>
                  <a:lnTo>
                    <a:pt x="69899" y="264707"/>
                  </a:lnTo>
                  <a:lnTo>
                    <a:pt x="70028" y="264739"/>
                  </a:lnTo>
                  <a:lnTo>
                    <a:pt x="98249" y="264739"/>
                  </a:lnTo>
                  <a:lnTo>
                    <a:pt x="36878" y="300133"/>
                  </a:lnTo>
                  <a:lnTo>
                    <a:pt x="33846" y="301821"/>
                  </a:lnTo>
                  <a:close/>
                </a:path>
                <a:path w="425450" h="429894">
                  <a:moveTo>
                    <a:pt x="33995" y="410934"/>
                  </a:moveTo>
                  <a:lnTo>
                    <a:pt x="30615" y="405572"/>
                  </a:lnTo>
                  <a:lnTo>
                    <a:pt x="27472" y="400211"/>
                  </a:lnTo>
                  <a:lnTo>
                    <a:pt x="27419" y="400062"/>
                  </a:lnTo>
                  <a:lnTo>
                    <a:pt x="27742" y="399856"/>
                  </a:lnTo>
                  <a:lnTo>
                    <a:pt x="244976" y="274617"/>
                  </a:lnTo>
                  <a:lnTo>
                    <a:pt x="247909" y="272880"/>
                  </a:lnTo>
                  <a:lnTo>
                    <a:pt x="249996" y="273422"/>
                  </a:lnTo>
                  <a:lnTo>
                    <a:pt x="33995" y="410934"/>
                  </a:lnTo>
                  <a:close/>
                </a:path>
                <a:path w="425450" h="429894">
                  <a:moveTo>
                    <a:pt x="249996" y="273422"/>
                  </a:moveTo>
                  <a:lnTo>
                    <a:pt x="247909" y="272880"/>
                  </a:lnTo>
                  <a:lnTo>
                    <a:pt x="250847" y="272880"/>
                  </a:lnTo>
                  <a:lnTo>
                    <a:pt x="249996" y="273422"/>
                  </a:lnTo>
                  <a:close/>
                </a:path>
                <a:path w="425450" h="429894">
                  <a:moveTo>
                    <a:pt x="34054" y="410934"/>
                  </a:moveTo>
                  <a:lnTo>
                    <a:pt x="249996" y="273422"/>
                  </a:lnTo>
                  <a:lnTo>
                    <a:pt x="251736" y="273873"/>
                  </a:lnTo>
                  <a:lnTo>
                    <a:pt x="255364" y="279681"/>
                  </a:lnTo>
                  <a:lnTo>
                    <a:pt x="254519" y="283503"/>
                  </a:lnTo>
                  <a:lnTo>
                    <a:pt x="251636" y="285390"/>
                  </a:lnTo>
                  <a:lnTo>
                    <a:pt x="207376" y="314927"/>
                  </a:lnTo>
                  <a:lnTo>
                    <a:pt x="206905" y="314927"/>
                  </a:lnTo>
                  <a:lnTo>
                    <a:pt x="88860" y="382985"/>
                  </a:lnTo>
                  <a:lnTo>
                    <a:pt x="82503" y="382985"/>
                  </a:lnTo>
                  <a:lnTo>
                    <a:pt x="34054" y="410934"/>
                  </a:lnTo>
                  <a:close/>
                </a:path>
                <a:path w="425450" h="429894">
                  <a:moveTo>
                    <a:pt x="21818" y="402892"/>
                  </a:moveTo>
                  <a:lnTo>
                    <a:pt x="17991" y="401899"/>
                  </a:lnTo>
                  <a:lnTo>
                    <a:pt x="16202" y="398970"/>
                  </a:lnTo>
                  <a:lnTo>
                    <a:pt x="14413" y="396091"/>
                  </a:lnTo>
                  <a:lnTo>
                    <a:pt x="15258" y="392219"/>
                  </a:lnTo>
                  <a:lnTo>
                    <a:pt x="147214" y="305743"/>
                  </a:lnTo>
                  <a:lnTo>
                    <a:pt x="190988" y="305743"/>
                  </a:lnTo>
                  <a:lnTo>
                    <a:pt x="35048" y="395644"/>
                  </a:lnTo>
                  <a:lnTo>
                    <a:pt x="34343" y="395644"/>
                  </a:lnTo>
                  <a:lnTo>
                    <a:pt x="21818" y="402892"/>
                  </a:lnTo>
                  <a:close/>
                </a:path>
                <a:path w="425450" h="429894">
                  <a:moveTo>
                    <a:pt x="48557" y="420910"/>
                  </a:moveTo>
                  <a:lnTo>
                    <a:pt x="45029" y="415600"/>
                  </a:lnTo>
                  <a:lnTo>
                    <a:pt x="41991" y="410338"/>
                  </a:lnTo>
                  <a:lnTo>
                    <a:pt x="41872" y="410090"/>
                  </a:lnTo>
                  <a:lnTo>
                    <a:pt x="206905" y="314927"/>
                  </a:lnTo>
                  <a:lnTo>
                    <a:pt x="207252" y="315009"/>
                  </a:lnTo>
                  <a:lnTo>
                    <a:pt x="48557" y="420910"/>
                  </a:lnTo>
                  <a:close/>
                </a:path>
                <a:path w="425450" h="429894">
                  <a:moveTo>
                    <a:pt x="207252" y="315009"/>
                  </a:moveTo>
                  <a:lnTo>
                    <a:pt x="206905" y="314927"/>
                  </a:lnTo>
                  <a:lnTo>
                    <a:pt x="207376" y="314927"/>
                  </a:lnTo>
                  <a:close/>
                </a:path>
                <a:path w="425450" h="429894">
                  <a:moveTo>
                    <a:pt x="48580" y="420897"/>
                  </a:moveTo>
                  <a:lnTo>
                    <a:pt x="207252" y="315009"/>
                  </a:lnTo>
                  <a:lnTo>
                    <a:pt x="210683" y="315820"/>
                  </a:lnTo>
                  <a:lnTo>
                    <a:pt x="214360" y="321479"/>
                  </a:lnTo>
                  <a:lnTo>
                    <a:pt x="213665" y="325252"/>
                  </a:lnTo>
                  <a:lnTo>
                    <a:pt x="163431" y="361639"/>
                  </a:lnTo>
                  <a:lnTo>
                    <a:pt x="161379" y="361639"/>
                  </a:lnTo>
                  <a:lnTo>
                    <a:pt x="114204" y="388843"/>
                  </a:lnTo>
                  <a:lnTo>
                    <a:pt x="104173" y="388843"/>
                  </a:lnTo>
                  <a:lnTo>
                    <a:pt x="48580" y="420897"/>
                  </a:lnTo>
                  <a:close/>
                </a:path>
                <a:path w="425450" h="429894">
                  <a:moveTo>
                    <a:pt x="11232" y="384177"/>
                  </a:moveTo>
                  <a:lnTo>
                    <a:pt x="7405" y="383184"/>
                  </a:lnTo>
                  <a:lnTo>
                    <a:pt x="3826" y="377227"/>
                  </a:lnTo>
                  <a:lnTo>
                    <a:pt x="4721" y="373404"/>
                  </a:lnTo>
                  <a:lnTo>
                    <a:pt x="72812" y="330762"/>
                  </a:lnTo>
                  <a:lnTo>
                    <a:pt x="103838" y="330762"/>
                  </a:lnTo>
                  <a:lnTo>
                    <a:pt x="11232" y="384177"/>
                  </a:lnTo>
                  <a:close/>
                </a:path>
                <a:path w="425450" h="429894">
                  <a:moveTo>
                    <a:pt x="72215" y="427712"/>
                  </a:moveTo>
                  <a:lnTo>
                    <a:pt x="68488" y="422550"/>
                  </a:lnTo>
                  <a:lnTo>
                    <a:pt x="65307" y="417040"/>
                  </a:lnTo>
                  <a:lnTo>
                    <a:pt x="161379" y="361639"/>
                  </a:lnTo>
                  <a:lnTo>
                    <a:pt x="162875" y="362042"/>
                  </a:lnTo>
                  <a:lnTo>
                    <a:pt x="72215" y="427712"/>
                  </a:lnTo>
                  <a:close/>
                </a:path>
                <a:path w="425450" h="429894">
                  <a:moveTo>
                    <a:pt x="162875" y="362042"/>
                  </a:moveTo>
                  <a:lnTo>
                    <a:pt x="161379" y="361639"/>
                  </a:lnTo>
                  <a:lnTo>
                    <a:pt x="163431" y="361639"/>
                  </a:lnTo>
                  <a:lnTo>
                    <a:pt x="162875" y="362042"/>
                  </a:lnTo>
                  <a:close/>
                </a:path>
                <a:path w="425450" h="429894">
                  <a:moveTo>
                    <a:pt x="72263" y="427712"/>
                  </a:moveTo>
                  <a:lnTo>
                    <a:pt x="162875" y="362042"/>
                  </a:lnTo>
                  <a:lnTo>
                    <a:pt x="165256" y="362682"/>
                  </a:lnTo>
                  <a:lnTo>
                    <a:pt x="168735" y="368788"/>
                  </a:lnTo>
                  <a:lnTo>
                    <a:pt x="167741" y="372660"/>
                  </a:lnTo>
                  <a:lnTo>
                    <a:pt x="164659" y="374397"/>
                  </a:lnTo>
                  <a:lnTo>
                    <a:pt x="72263" y="427712"/>
                  </a:lnTo>
                  <a:close/>
                </a:path>
                <a:path w="425450" h="429894">
                  <a:moveTo>
                    <a:pt x="42025" y="409987"/>
                  </a:moveTo>
                  <a:lnTo>
                    <a:pt x="82503" y="382985"/>
                  </a:lnTo>
                  <a:lnTo>
                    <a:pt x="88860" y="382985"/>
                  </a:lnTo>
                  <a:lnTo>
                    <a:pt x="42025" y="409987"/>
                  </a:lnTo>
                  <a:close/>
                </a:path>
                <a:path w="425450" h="429894">
                  <a:moveTo>
                    <a:pt x="68736" y="429748"/>
                  </a:moveTo>
                  <a:lnTo>
                    <a:pt x="64959" y="428854"/>
                  </a:lnTo>
                  <a:lnTo>
                    <a:pt x="61281" y="423195"/>
                  </a:lnTo>
                  <a:lnTo>
                    <a:pt x="62026" y="419373"/>
                  </a:lnTo>
                  <a:lnTo>
                    <a:pt x="104173" y="388843"/>
                  </a:lnTo>
                  <a:lnTo>
                    <a:pt x="114204" y="388843"/>
                  </a:lnTo>
                  <a:lnTo>
                    <a:pt x="65307" y="417040"/>
                  </a:lnTo>
                  <a:lnTo>
                    <a:pt x="68488" y="422550"/>
                  </a:lnTo>
                  <a:lnTo>
                    <a:pt x="72215" y="427712"/>
                  </a:lnTo>
                  <a:lnTo>
                    <a:pt x="68736" y="429748"/>
                  </a:lnTo>
                  <a:close/>
                </a:path>
                <a:path w="425450" h="429894">
                  <a:moveTo>
                    <a:pt x="27742" y="399856"/>
                  </a:moveTo>
                  <a:lnTo>
                    <a:pt x="34343" y="395644"/>
                  </a:lnTo>
                  <a:lnTo>
                    <a:pt x="35048" y="395644"/>
                  </a:lnTo>
                  <a:lnTo>
                    <a:pt x="27742" y="399856"/>
                  </a:lnTo>
                  <a:close/>
                </a:path>
                <a:path w="425450" h="429894">
                  <a:moveTo>
                    <a:pt x="27394" y="400078"/>
                  </a:moveTo>
                  <a:lnTo>
                    <a:pt x="27742" y="399856"/>
                  </a:lnTo>
                  <a:lnTo>
                    <a:pt x="27394" y="400078"/>
                  </a:lnTo>
                  <a:close/>
                </a:path>
                <a:path w="425450" h="429894">
                  <a:moveTo>
                    <a:pt x="30765" y="412770"/>
                  </a:moveTo>
                  <a:lnTo>
                    <a:pt x="26938" y="411827"/>
                  </a:lnTo>
                  <a:lnTo>
                    <a:pt x="25148" y="408849"/>
                  </a:lnTo>
                  <a:lnTo>
                    <a:pt x="23359" y="405920"/>
                  </a:lnTo>
                  <a:lnTo>
                    <a:pt x="24254" y="402048"/>
                  </a:lnTo>
                  <a:lnTo>
                    <a:pt x="27394" y="400078"/>
                  </a:lnTo>
                  <a:lnTo>
                    <a:pt x="30615" y="405572"/>
                  </a:lnTo>
                  <a:lnTo>
                    <a:pt x="33995" y="410934"/>
                  </a:lnTo>
                  <a:lnTo>
                    <a:pt x="30765" y="412770"/>
                  </a:lnTo>
                  <a:close/>
                </a:path>
                <a:path w="425450" h="429894">
                  <a:moveTo>
                    <a:pt x="41855" y="410101"/>
                  </a:moveTo>
                  <a:lnTo>
                    <a:pt x="42025" y="409987"/>
                  </a:lnTo>
                  <a:lnTo>
                    <a:pt x="41855" y="410101"/>
                  </a:lnTo>
                  <a:close/>
                </a:path>
                <a:path w="425450" h="429894">
                  <a:moveTo>
                    <a:pt x="45228" y="422798"/>
                  </a:moveTo>
                  <a:lnTo>
                    <a:pt x="41450" y="421904"/>
                  </a:lnTo>
                  <a:lnTo>
                    <a:pt x="39611" y="418976"/>
                  </a:lnTo>
                  <a:lnTo>
                    <a:pt x="37822" y="416047"/>
                  </a:lnTo>
                  <a:lnTo>
                    <a:pt x="38617" y="412224"/>
                  </a:lnTo>
                  <a:lnTo>
                    <a:pt x="41855" y="410101"/>
                  </a:lnTo>
                  <a:lnTo>
                    <a:pt x="45029" y="415600"/>
                  </a:lnTo>
                  <a:lnTo>
                    <a:pt x="48554" y="420912"/>
                  </a:lnTo>
                  <a:lnTo>
                    <a:pt x="45228" y="422798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8037" y="13533801"/>
              <a:ext cx="303226" cy="50960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150088" y="3392118"/>
            <a:ext cx="9915525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Your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task: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How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many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males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females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are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Hired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?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92087" y="1205679"/>
            <a:ext cx="11516995" cy="2110192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09220" marR="5080" indent="-97155">
              <a:lnSpc>
                <a:spcPts val="5360"/>
              </a:lnSpc>
              <a:spcBef>
                <a:spcPts val="254"/>
              </a:spcBef>
              <a:tabLst>
                <a:tab pos="2068830" algn="l"/>
              </a:tabLst>
            </a:pPr>
            <a:r>
              <a:rPr sz="4500" spc="25" dirty="0">
                <a:latin typeface="SimSun-ExtB" panose="02010609060101010101" pitchFamily="49" charset="-122"/>
                <a:ea typeface="SimSun-ExtB" panose="02010609060101010101" pitchFamily="49" charset="-122"/>
              </a:rPr>
              <a:t>Hiring:	</a:t>
            </a:r>
            <a:r>
              <a:rPr sz="4500" spc="-45" dirty="0">
                <a:latin typeface="SimSun-ExtB" panose="02010609060101010101" pitchFamily="49" charset="-122"/>
                <a:ea typeface="SimSun-ExtB" panose="02010609060101010101" pitchFamily="49" charset="-122"/>
              </a:rPr>
              <a:t>Process</a:t>
            </a:r>
            <a:r>
              <a:rPr sz="4500" spc="-6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65" dirty="0">
                <a:latin typeface="SimSun-ExtB" panose="02010609060101010101" pitchFamily="49" charset="-122"/>
                <a:ea typeface="SimSun-ExtB" panose="02010609060101010101" pitchFamily="49" charset="-122"/>
              </a:rPr>
              <a:t>intaking</a:t>
            </a:r>
            <a:r>
              <a:rPr sz="4500" spc="-6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30" dirty="0">
                <a:latin typeface="SimSun-ExtB" panose="02010609060101010101" pitchFamily="49" charset="-122"/>
                <a:ea typeface="SimSun-ExtB" panose="02010609060101010101" pitchFamily="49" charset="-122"/>
              </a:rPr>
              <a:t>people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50" dirty="0">
                <a:latin typeface="SimSun-ExtB" panose="02010609060101010101" pitchFamily="49" charset="-122"/>
                <a:ea typeface="SimSun-ExtB" panose="02010609060101010101" pitchFamily="49" charset="-122"/>
              </a:rPr>
              <a:t>into</a:t>
            </a:r>
            <a:r>
              <a:rPr sz="4500" spc="-6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0" dirty="0">
                <a:latin typeface="SimSun-ExtB" panose="02010609060101010101" pitchFamily="49" charset="-122"/>
                <a:ea typeface="SimSun-ExtB" panose="02010609060101010101" pitchFamily="49" charset="-122"/>
              </a:rPr>
              <a:t>an </a:t>
            </a:r>
            <a:r>
              <a:rPr sz="4500" spc="-139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10" dirty="0">
                <a:latin typeface="SimSun-ExtB" panose="02010609060101010101" pitchFamily="49" charset="-122"/>
                <a:ea typeface="SimSun-ExtB" panose="02010609060101010101" pitchFamily="49" charset="-122"/>
              </a:rPr>
              <a:t>organization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40" dirty="0">
                <a:latin typeface="SimSun-ExtB" panose="02010609060101010101" pitchFamily="49" charset="-122"/>
                <a:ea typeface="SimSun-ExtB" panose="02010609060101010101" pitchFamily="49" charset="-122"/>
              </a:rPr>
              <a:t>for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00" dirty="0">
                <a:latin typeface="SimSun-ExtB" panose="02010609060101010101" pitchFamily="49" charset="-122"/>
                <a:ea typeface="SimSun-ExtB" panose="02010609060101010101" pitchFamily="49" charset="-122"/>
              </a:rPr>
              <a:t>different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25" dirty="0">
                <a:latin typeface="SimSun-ExtB" panose="02010609060101010101" pitchFamily="49" charset="-122"/>
                <a:ea typeface="SimSun-ExtB" panose="02010609060101010101" pitchFamily="49" charset="-122"/>
              </a:rPr>
              <a:t>kinds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20" dirty="0">
                <a:latin typeface="SimSun-ExtB" panose="02010609060101010101" pitchFamily="49" charset="-122"/>
                <a:ea typeface="SimSun-ExtB" panose="02010609060101010101" pitchFamily="49" charset="-122"/>
              </a:rPr>
              <a:t>positions.</a:t>
            </a:r>
            <a:endParaRPr sz="45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9148" y="9798982"/>
            <a:ext cx="6006465" cy="3801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 </a:t>
            </a:r>
            <a:r>
              <a:rPr sz="280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2800" spc="1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have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counted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number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280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event_name </a:t>
            </a:r>
            <a:r>
              <a:rPr sz="28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according </a:t>
            </a:r>
            <a:r>
              <a:rPr sz="28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to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conditions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given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i.e.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Hired-Male,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Hired</a:t>
            </a:r>
            <a:endParaRPr sz="2800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  <a:p>
            <a:pPr marL="12700" marR="187960">
              <a:lnSpc>
                <a:spcPts val="3170"/>
              </a:lnSpc>
              <a:spcBef>
                <a:spcPts val="90"/>
              </a:spcBef>
            </a:pPr>
            <a:r>
              <a:rPr sz="2800" spc="-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-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ma</a:t>
            </a:r>
            <a:r>
              <a:rPr sz="28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-1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.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2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2800" spc="3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v</a:t>
            </a:r>
            <a:r>
              <a:rPr sz="28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28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</a:t>
            </a:r>
            <a:r>
              <a:rPr sz="28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</a:t>
            </a:r>
            <a:r>
              <a:rPr sz="28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</a:t>
            </a:r>
            <a:r>
              <a:rPr sz="2800" spc="2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y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1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u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105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c</a:t>
            </a:r>
            <a:r>
              <a:rPr sz="2800" spc="-4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o</a:t>
            </a:r>
            <a:r>
              <a:rPr sz="2800" spc="14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u</a:t>
            </a:r>
            <a:r>
              <a:rPr sz="2800" spc="155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n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t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i</a:t>
            </a:r>
            <a:r>
              <a:rPr sz="2800" spc="3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f</a:t>
            </a:r>
            <a:r>
              <a:rPr sz="2800" spc="-6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s  </a:t>
            </a:r>
            <a:r>
              <a:rPr sz="2800" spc="-5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function. </a:t>
            </a:r>
            <a:r>
              <a:rPr sz="28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For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1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whole </a:t>
            </a:r>
            <a:r>
              <a:rPr sz="28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sheet,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value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is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same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for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new</a:t>
            </a:r>
            <a:r>
              <a:rPr sz="28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column </a:t>
            </a:r>
            <a:r>
              <a:rPr sz="2800" spc="-6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which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is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12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Hiring</a:t>
            </a:r>
            <a:endParaRPr sz="2800" dirty="0">
              <a:latin typeface="SimSun-ExtB" panose="02010609060101010101" pitchFamily="49" charset="-122"/>
              <a:ea typeface="SimSun-ExtB" panose="02010609060101010101" pitchFamily="49" charset="-122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4567" y="14486780"/>
            <a:ext cx="7070012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Basically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got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analysis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that </a:t>
            </a:r>
            <a:r>
              <a:rPr sz="3300" spc="-6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ma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-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-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lang="en-IN" sz="3300" b="1" spc="-8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2563</a:t>
            </a:r>
            <a:r>
              <a:rPr sz="3300" b="1" spc="-150" dirty="0"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1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  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total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females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hired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is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5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1856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rebuchet MS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E6615AB-0EDC-49A7-8152-455A6F264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30178"/>
              </p:ext>
            </p:extLst>
          </p:nvPr>
        </p:nvGraphicFramePr>
        <p:xfrm>
          <a:off x="3463290" y="4412332"/>
          <a:ext cx="7284720" cy="504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919" y="1551036"/>
            <a:ext cx="11555730" cy="4238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5360"/>
              </a:lnSpc>
              <a:spcBef>
                <a:spcPts val="325"/>
              </a:spcBef>
            </a:pPr>
            <a:r>
              <a:rPr sz="4500" b="1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Average </a:t>
            </a:r>
            <a:r>
              <a:rPr sz="4500" b="1" spc="-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Salary: </a:t>
            </a:r>
            <a:r>
              <a:rPr sz="4500" spc="1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Adding </a:t>
            </a:r>
            <a:r>
              <a:rPr sz="4500" spc="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all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500" spc="-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salaries </a:t>
            </a:r>
            <a:r>
              <a:rPr sz="4500" spc="1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 </a:t>
            </a:r>
            <a:r>
              <a:rPr sz="45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 </a:t>
            </a:r>
            <a:r>
              <a:rPr sz="45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select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group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employees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and</a:t>
            </a:r>
            <a:r>
              <a:rPr sz="4500" spc="-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then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dividing </a:t>
            </a:r>
            <a:r>
              <a:rPr sz="4500" spc="-13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500" spc="-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sum </a:t>
            </a:r>
            <a:r>
              <a:rPr sz="4500" spc="8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by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5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number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 </a:t>
            </a:r>
            <a:r>
              <a:rPr sz="45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employees in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4500" spc="-13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4500" spc="5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group.</a:t>
            </a:r>
            <a:endParaRPr sz="45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873125" marR="865505" algn="ctr">
              <a:lnSpc>
                <a:spcPts val="3950"/>
              </a:lnSpc>
              <a:spcBef>
                <a:spcPts val="3704"/>
              </a:spcBef>
            </a:pPr>
            <a:r>
              <a:rPr sz="33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Your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task: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What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is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average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salary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offered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this </a:t>
            </a:r>
            <a:r>
              <a:rPr sz="3300" spc="-10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?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323" y="9613413"/>
            <a:ext cx="6103620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 </a:t>
            </a:r>
            <a:r>
              <a:rPr sz="280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2800" spc="1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have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counted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number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280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</a:t>
            </a:r>
            <a:r>
              <a:rPr sz="28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</a:t>
            </a:r>
            <a:r>
              <a:rPr sz="28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2800" spc="3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y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ee</a:t>
            </a:r>
            <a:r>
              <a:rPr sz="2800" spc="-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3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(</a:t>
            </a:r>
            <a:r>
              <a:rPr sz="28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28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28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-2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+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-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j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2800" spc="-3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)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2800" spc="1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28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28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en  </a:t>
            </a:r>
            <a:r>
              <a:rPr sz="2800" spc="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took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out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summation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all</a:t>
            </a:r>
            <a:r>
              <a:rPr sz="28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28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salaries </a:t>
            </a:r>
            <a:r>
              <a:rPr sz="2800" spc="-6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employees </a:t>
            </a:r>
            <a:r>
              <a:rPr sz="28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divide </a:t>
            </a:r>
            <a:r>
              <a:rPr sz="28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it </a:t>
            </a:r>
            <a:r>
              <a:rPr sz="2800" spc="1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by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total 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number </a:t>
            </a:r>
            <a:r>
              <a:rPr sz="28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28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employees. </a:t>
            </a:r>
            <a:r>
              <a:rPr sz="280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Using </a:t>
            </a:r>
            <a:r>
              <a:rPr sz="28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28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average </a:t>
            </a:r>
            <a:r>
              <a:rPr sz="28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function </a:t>
            </a:r>
            <a:r>
              <a:rPr sz="280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28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can </a:t>
            </a:r>
            <a:r>
              <a:rPr sz="2800" spc="-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do </a:t>
            </a:r>
            <a:r>
              <a:rPr sz="2800" spc="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this </a:t>
            </a:r>
            <a:r>
              <a:rPr sz="2800" spc="1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very </a:t>
            </a:r>
            <a:r>
              <a:rPr sz="2800" spc="1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28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easily.</a:t>
            </a:r>
            <a:endParaRPr sz="2800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1650" y="14776450"/>
            <a:ext cx="6020435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638040" algn="l"/>
              </a:tabLst>
            </a:pP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Basically</a:t>
            </a:r>
            <a:r>
              <a:rPr sz="33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after</a:t>
            </a:r>
            <a:r>
              <a:rPr sz="33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this</a:t>
            </a:r>
            <a:r>
              <a:rPr sz="33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calculation</a:t>
            </a:r>
            <a:r>
              <a:rPr sz="33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it</a:t>
            </a:r>
            <a:r>
              <a:rPr sz="33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found </a:t>
            </a:r>
            <a:r>
              <a:rPr sz="3300" spc="-6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that the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average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salary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employees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in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company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is</a:t>
            </a:r>
            <a:r>
              <a:rPr lang="en-IN"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u="sng" spc="-8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Rs.</a:t>
            </a:r>
            <a:r>
              <a:rPr sz="3300" u="sng" spc="3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4</a:t>
            </a:r>
            <a:r>
              <a:rPr sz="3300" u="sng" spc="-13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99</a:t>
            </a:r>
            <a:r>
              <a:rPr sz="3300" u="sng" spc="-10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8</a:t>
            </a:r>
            <a:r>
              <a:rPr sz="3300" u="sng" spc="-10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3</a:t>
            </a:r>
            <a:r>
              <a:rPr sz="3300" u="sng" spc="-40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.</a:t>
            </a:r>
            <a:r>
              <a:rPr sz="3300" u="sng" spc="-5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0</a:t>
            </a:r>
            <a:r>
              <a:rPr sz="3300" u="sng" spc="-14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3</a:t>
            </a:r>
            <a:r>
              <a:rPr sz="3300" u="sng" spc="-110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 </a:t>
            </a:r>
            <a:r>
              <a:rPr sz="3300" u="sng" spc="-434" dirty="0">
                <a:uFill>
                  <a:solidFill>
                    <a:srgbClr val="000000"/>
                  </a:solidFill>
                </a:uFill>
                <a:latin typeface="SimSun-ExtB" panose="02010609060101010101" pitchFamily="49" charset="-122"/>
                <a:ea typeface="SimSun-ExtB" panose="02010609060101010101" pitchFamily="49" charset="-122"/>
                <a:cs typeface="Trebuchet MS"/>
              </a:rPr>
              <a:t>.</a:t>
            </a:r>
            <a:endParaRPr sz="3300" u="sng" dirty="0">
              <a:latin typeface="SimSun-ExtB" panose="02010609060101010101" pitchFamily="49" charset="-122"/>
              <a:ea typeface="SimSun-ExtB" panose="02010609060101010101" pitchFamily="49" charset="-122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12299" cy="20104657"/>
            <a:chOff x="0" y="0"/>
            <a:chExt cx="14212299" cy="20104657"/>
          </a:xfrm>
        </p:grpSpPr>
        <p:sp>
          <p:nvSpPr>
            <p:cNvPr id="3" name="object 3"/>
            <p:cNvSpPr/>
            <p:nvPr/>
          </p:nvSpPr>
          <p:spPr>
            <a:xfrm>
              <a:off x="654123" y="593943"/>
              <a:ext cx="12949555" cy="19056350"/>
            </a:xfrm>
            <a:custGeom>
              <a:avLst/>
              <a:gdLst/>
              <a:ahLst/>
              <a:cxnLst/>
              <a:rect l="l" t="t" r="r" b="b"/>
              <a:pathLst>
                <a:path w="12949555" h="19056350">
                  <a:moveTo>
                    <a:pt x="12729676" y="19056273"/>
                  </a:moveTo>
                  <a:lnTo>
                    <a:pt x="219334" y="19056273"/>
                  </a:lnTo>
                  <a:lnTo>
                    <a:pt x="175012" y="19051834"/>
                  </a:lnTo>
                  <a:lnTo>
                    <a:pt x="133785" y="19039094"/>
                  </a:lnTo>
                  <a:lnTo>
                    <a:pt x="96521" y="19018920"/>
                  </a:lnTo>
                  <a:lnTo>
                    <a:pt x="64086" y="18992181"/>
                  </a:lnTo>
                  <a:lnTo>
                    <a:pt x="37350" y="18959744"/>
                  </a:lnTo>
                  <a:lnTo>
                    <a:pt x="17178" y="18922477"/>
                  </a:lnTo>
                  <a:lnTo>
                    <a:pt x="4439" y="18881246"/>
                  </a:lnTo>
                  <a:lnTo>
                    <a:pt x="0" y="18836921"/>
                  </a:lnTo>
                  <a:lnTo>
                    <a:pt x="0" y="219352"/>
                  </a:lnTo>
                  <a:lnTo>
                    <a:pt x="4439" y="175026"/>
                  </a:lnTo>
                  <a:lnTo>
                    <a:pt x="17178" y="133796"/>
                  </a:lnTo>
                  <a:lnTo>
                    <a:pt x="37350" y="96529"/>
                  </a:lnTo>
                  <a:lnTo>
                    <a:pt x="64086" y="64092"/>
                  </a:lnTo>
                  <a:lnTo>
                    <a:pt x="96521" y="37353"/>
                  </a:lnTo>
                  <a:lnTo>
                    <a:pt x="133785" y="17179"/>
                  </a:lnTo>
                  <a:lnTo>
                    <a:pt x="175012" y="4439"/>
                  </a:lnTo>
                  <a:lnTo>
                    <a:pt x="219334" y="0"/>
                  </a:lnTo>
                  <a:lnTo>
                    <a:pt x="12729676" y="0"/>
                  </a:lnTo>
                  <a:lnTo>
                    <a:pt x="12773998" y="4439"/>
                  </a:lnTo>
                  <a:lnTo>
                    <a:pt x="12815225" y="17179"/>
                  </a:lnTo>
                  <a:lnTo>
                    <a:pt x="12852489" y="37353"/>
                  </a:lnTo>
                  <a:lnTo>
                    <a:pt x="12884924" y="64092"/>
                  </a:lnTo>
                  <a:lnTo>
                    <a:pt x="12911660" y="96529"/>
                  </a:lnTo>
                  <a:lnTo>
                    <a:pt x="12931832" y="133796"/>
                  </a:lnTo>
                  <a:lnTo>
                    <a:pt x="12944571" y="175026"/>
                  </a:lnTo>
                  <a:lnTo>
                    <a:pt x="12949010" y="219352"/>
                  </a:lnTo>
                  <a:lnTo>
                    <a:pt x="12949010" y="18836921"/>
                  </a:lnTo>
                  <a:lnTo>
                    <a:pt x="12944571" y="18881246"/>
                  </a:lnTo>
                  <a:lnTo>
                    <a:pt x="12931832" y="18922477"/>
                  </a:lnTo>
                  <a:lnTo>
                    <a:pt x="12911660" y="18959744"/>
                  </a:lnTo>
                  <a:lnTo>
                    <a:pt x="12884924" y="18992181"/>
                  </a:lnTo>
                  <a:lnTo>
                    <a:pt x="12852489" y="19018920"/>
                  </a:lnTo>
                  <a:lnTo>
                    <a:pt x="12815225" y="19039094"/>
                  </a:lnTo>
                  <a:lnTo>
                    <a:pt x="12773998" y="19051834"/>
                  </a:lnTo>
                  <a:lnTo>
                    <a:pt x="12729676" y="19056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018499" y="4234741"/>
              <a:ext cx="1193800" cy="5982335"/>
            </a:xfrm>
            <a:custGeom>
              <a:avLst/>
              <a:gdLst/>
              <a:ahLst/>
              <a:cxnLst/>
              <a:rect l="l" t="t" r="r" b="b"/>
              <a:pathLst>
                <a:path w="1193800" h="5982334">
                  <a:moveTo>
                    <a:pt x="1193174" y="5981977"/>
                  </a:moveTo>
                  <a:lnTo>
                    <a:pt x="132651" y="5981977"/>
                  </a:lnTo>
                  <a:lnTo>
                    <a:pt x="90627" y="5975232"/>
                  </a:lnTo>
                  <a:lnTo>
                    <a:pt x="54201" y="5956432"/>
                  </a:lnTo>
                  <a:lnTo>
                    <a:pt x="25522" y="5927727"/>
                  </a:lnTo>
                  <a:lnTo>
                    <a:pt x="6738" y="5891268"/>
                  </a:lnTo>
                  <a:lnTo>
                    <a:pt x="0" y="5849207"/>
                  </a:lnTo>
                  <a:lnTo>
                    <a:pt x="0" y="132769"/>
                  </a:lnTo>
                  <a:lnTo>
                    <a:pt x="6738" y="90708"/>
                  </a:lnTo>
                  <a:lnTo>
                    <a:pt x="25522" y="54249"/>
                  </a:lnTo>
                  <a:lnTo>
                    <a:pt x="54201" y="25544"/>
                  </a:lnTo>
                  <a:lnTo>
                    <a:pt x="90627" y="6744"/>
                  </a:lnTo>
                  <a:lnTo>
                    <a:pt x="132651" y="0"/>
                  </a:lnTo>
                  <a:lnTo>
                    <a:pt x="1193174" y="0"/>
                  </a:lnTo>
                  <a:lnTo>
                    <a:pt x="1193174" y="5981977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793742" y="0"/>
              <a:ext cx="1417955" cy="2057400"/>
            </a:xfrm>
            <a:custGeom>
              <a:avLst/>
              <a:gdLst/>
              <a:ahLst/>
              <a:cxnLst/>
              <a:rect l="l" t="t" r="r" b="b"/>
              <a:pathLst>
                <a:path w="1417955" h="2057400">
                  <a:moveTo>
                    <a:pt x="928069" y="915668"/>
                  </a:moveTo>
                  <a:lnTo>
                    <a:pt x="922705" y="885801"/>
                  </a:lnTo>
                  <a:lnTo>
                    <a:pt x="916860" y="808302"/>
                  </a:lnTo>
                  <a:lnTo>
                    <a:pt x="916818" y="807042"/>
                  </a:lnTo>
                  <a:lnTo>
                    <a:pt x="925597" y="697178"/>
                  </a:lnTo>
                  <a:lnTo>
                    <a:pt x="964395" y="571964"/>
                  </a:lnTo>
                  <a:lnTo>
                    <a:pt x="1001435" y="509407"/>
                  </a:lnTo>
                  <a:lnTo>
                    <a:pt x="1038365" y="467855"/>
                  </a:lnTo>
                  <a:lnTo>
                    <a:pt x="1078060" y="437649"/>
                  </a:lnTo>
                  <a:lnTo>
                    <a:pt x="1079122" y="435816"/>
                  </a:lnTo>
                  <a:lnTo>
                    <a:pt x="1082601" y="430904"/>
                  </a:lnTo>
                  <a:lnTo>
                    <a:pt x="1088936" y="423792"/>
                  </a:lnTo>
                  <a:lnTo>
                    <a:pt x="1098567" y="415361"/>
                  </a:lnTo>
                  <a:lnTo>
                    <a:pt x="1088460" y="399891"/>
                  </a:lnTo>
                  <a:lnTo>
                    <a:pt x="1068246" y="364553"/>
                  </a:lnTo>
                  <a:lnTo>
                    <a:pt x="1040672" y="304122"/>
                  </a:lnTo>
                  <a:lnTo>
                    <a:pt x="1023568" y="263347"/>
                  </a:lnTo>
                  <a:lnTo>
                    <a:pt x="1007048" y="221319"/>
                  </a:lnTo>
                  <a:lnTo>
                    <a:pt x="991332" y="177876"/>
                  </a:lnTo>
                  <a:lnTo>
                    <a:pt x="976637" y="132858"/>
                  </a:lnTo>
                  <a:lnTo>
                    <a:pt x="963184" y="86102"/>
                  </a:lnTo>
                  <a:lnTo>
                    <a:pt x="951191" y="37448"/>
                  </a:lnTo>
                  <a:lnTo>
                    <a:pt x="943576" y="0"/>
                  </a:lnTo>
                  <a:lnTo>
                    <a:pt x="956085" y="0"/>
                  </a:lnTo>
                  <a:lnTo>
                    <a:pt x="956717" y="3598"/>
                  </a:lnTo>
                  <a:lnTo>
                    <a:pt x="968670" y="57341"/>
                  </a:lnTo>
                  <a:lnTo>
                    <a:pt x="982422" y="108747"/>
                  </a:lnTo>
                  <a:lnTo>
                    <a:pt x="997718" y="158022"/>
                  </a:lnTo>
                  <a:lnTo>
                    <a:pt x="1014305" y="205372"/>
                  </a:lnTo>
                  <a:lnTo>
                    <a:pt x="1031929" y="251005"/>
                  </a:lnTo>
                  <a:lnTo>
                    <a:pt x="1050336" y="295125"/>
                  </a:lnTo>
                  <a:lnTo>
                    <a:pt x="1069271" y="337939"/>
                  </a:lnTo>
                  <a:lnTo>
                    <a:pt x="1088972" y="376356"/>
                  </a:lnTo>
                  <a:lnTo>
                    <a:pt x="1109113" y="407736"/>
                  </a:lnTo>
                  <a:lnTo>
                    <a:pt x="1417929" y="407736"/>
                  </a:lnTo>
                  <a:lnTo>
                    <a:pt x="1417929" y="495715"/>
                  </a:lnTo>
                  <a:lnTo>
                    <a:pt x="1133135" y="495715"/>
                  </a:lnTo>
                  <a:lnTo>
                    <a:pt x="1132274" y="522375"/>
                  </a:lnTo>
                  <a:lnTo>
                    <a:pt x="1126251" y="588900"/>
                  </a:lnTo>
                  <a:lnTo>
                    <a:pt x="1109900" y="675110"/>
                  </a:lnTo>
                  <a:lnTo>
                    <a:pt x="1078060" y="760825"/>
                  </a:lnTo>
                  <a:lnTo>
                    <a:pt x="1048939" y="807042"/>
                  </a:lnTo>
                  <a:lnTo>
                    <a:pt x="1013831" y="848584"/>
                  </a:lnTo>
                  <a:lnTo>
                    <a:pt x="973339" y="884958"/>
                  </a:lnTo>
                  <a:lnTo>
                    <a:pt x="928069" y="915668"/>
                  </a:lnTo>
                  <a:close/>
                </a:path>
                <a:path w="1417955" h="2057400">
                  <a:moveTo>
                    <a:pt x="1198683" y="104501"/>
                  </a:moveTo>
                  <a:lnTo>
                    <a:pt x="1129885" y="92386"/>
                  </a:lnTo>
                  <a:lnTo>
                    <a:pt x="1046421" y="54646"/>
                  </a:lnTo>
                  <a:lnTo>
                    <a:pt x="1010095" y="28473"/>
                  </a:lnTo>
                  <a:lnTo>
                    <a:pt x="982118" y="979"/>
                  </a:lnTo>
                  <a:lnTo>
                    <a:pt x="981380" y="0"/>
                  </a:lnTo>
                  <a:lnTo>
                    <a:pt x="1226979" y="0"/>
                  </a:lnTo>
                  <a:lnTo>
                    <a:pt x="1245994" y="34705"/>
                  </a:lnTo>
                  <a:lnTo>
                    <a:pt x="1259662" y="80894"/>
                  </a:lnTo>
                  <a:lnTo>
                    <a:pt x="1262619" y="99809"/>
                  </a:lnTo>
                  <a:lnTo>
                    <a:pt x="1245399" y="102980"/>
                  </a:lnTo>
                  <a:lnTo>
                    <a:pt x="1198683" y="104501"/>
                  </a:lnTo>
                  <a:close/>
                </a:path>
                <a:path w="1417955" h="2057400">
                  <a:moveTo>
                    <a:pt x="881197" y="398938"/>
                  </a:moveTo>
                  <a:lnTo>
                    <a:pt x="875466" y="386987"/>
                  </a:lnTo>
                  <a:lnTo>
                    <a:pt x="863473" y="351282"/>
                  </a:lnTo>
                  <a:lnTo>
                    <a:pt x="853018" y="292043"/>
                  </a:lnTo>
                  <a:lnTo>
                    <a:pt x="851902" y="209490"/>
                  </a:lnTo>
                  <a:lnTo>
                    <a:pt x="869003" y="128036"/>
                  </a:lnTo>
                  <a:lnTo>
                    <a:pt x="898627" y="71216"/>
                  </a:lnTo>
                  <a:lnTo>
                    <a:pt x="926714" y="37930"/>
                  </a:lnTo>
                  <a:lnTo>
                    <a:pt x="939201" y="27080"/>
                  </a:lnTo>
                  <a:lnTo>
                    <a:pt x="953583" y="79675"/>
                  </a:lnTo>
                  <a:lnTo>
                    <a:pt x="962417" y="133314"/>
                  </a:lnTo>
                  <a:lnTo>
                    <a:pt x="965649" y="187504"/>
                  </a:lnTo>
                  <a:lnTo>
                    <a:pt x="963223" y="241749"/>
                  </a:lnTo>
                  <a:lnTo>
                    <a:pt x="944969" y="314560"/>
                  </a:lnTo>
                  <a:lnTo>
                    <a:pt x="917376" y="363233"/>
                  </a:lnTo>
                  <a:lnTo>
                    <a:pt x="892201" y="390461"/>
                  </a:lnTo>
                  <a:lnTo>
                    <a:pt x="881197" y="398938"/>
                  </a:lnTo>
                  <a:close/>
                </a:path>
                <a:path w="1417955" h="2057400">
                  <a:moveTo>
                    <a:pt x="1417929" y="407736"/>
                  </a:moveTo>
                  <a:lnTo>
                    <a:pt x="1109113" y="407736"/>
                  </a:lnTo>
                  <a:lnTo>
                    <a:pt x="1138097" y="393063"/>
                  </a:lnTo>
                  <a:lnTo>
                    <a:pt x="1179714" y="380975"/>
                  </a:lnTo>
                  <a:lnTo>
                    <a:pt x="1235832" y="374496"/>
                  </a:lnTo>
                  <a:lnTo>
                    <a:pt x="1308320" y="376650"/>
                  </a:lnTo>
                  <a:lnTo>
                    <a:pt x="1416107" y="404235"/>
                  </a:lnTo>
                  <a:lnTo>
                    <a:pt x="1417929" y="405726"/>
                  </a:lnTo>
                  <a:lnTo>
                    <a:pt x="1417929" y="407736"/>
                  </a:lnTo>
                  <a:close/>
                </a:path>
                <a:path w="1417955" h="2057400">
                  <a:moveTo>
                    <a:pt x="1133721" y="1284594"/>
                  </a:moveTo>
                  <a:lnTo>
                    <a:pt x="1100325" y="1262306"/>
                  </a:lnTo>
                  <a:lnTo>
                    <a:pt x="1095051" y="1203067"/>
                  </a:lnTo>
                  <a:lnTo>
                    <a:pt x="1100489" y="1151782"/>
                  </a:lnTo>
                  <a:lnTo>
                    <a:pt x="1114386" y="1082242"/>
                  </a:lnTo>
                  <a:lnTo>
                    <a:pt x="1127544" y="1033892"/>
                  </a:lnTo>
                  <a:lnTo>
                    <a:pt x="1143387" y="986455"/>
                  </a:lnTo>
                  <a:lnTo>
                    <a:pt x="1161875" y="940055"/>
                  </a:lnTo>
                  <a:lnTo>
                    <a:pt x="1182966" y="894813"/>
                  </a:lnTo>
                  <a:lnTo>
                    <a:pt x="1206619" y="850855"/>
                  </a:lnTo>
                  <a:lnTo>
                    <a:pt x="1232793" y="808302"/>
                  </a:lnTo>
                  <a:lnTo>
                    <a:pt x="1261448" y="767277"/>
                  </a:lnTo>
                  <a:lnTo>
                    <a:pt x="1275509" y="764931"/>
                  </a:lnTo>
                  <a:lnTo>
                    <a:pt x="1255692" y="690780"/>
                  </a:lnTo>
                  <a:lnTo>
                    <a:pt x="1235649" y="630762"/>
                  </a:lnTo>
                  <a:lnTo>
                    <a:pt x="1215438" y="582540"/>
                  </a:lnTo>
                  <a:lnTo>
                    <a:pt x="1195114" y="543777"/>
                  </a:lnTo>
                  <a:lnTo>
                    <a:pt x="1133135" y="495715"/>
                  </a:lnTo>
                  <a:lnTo>
                    <a:pt x="1417929" y="495715"/>
                  </a:lnTo>
                  <a:lnTo>
                    <a:pt x="1417929" y="518589"/>
                  </a:lnTo>
                  <a:lnTo>
                    <a:pt x="1194069" y="518589"/>
                  </a:lnTo>
                  <a:lnTo>
                    <a:pt x="1213042" y="550557"/>
                  </a:lnTo>
                  <a:lnTo>
                    <a:pt x="1231960" y="589226"/>
                  </a:lnTo>
                  <a:lnTo>
                    <a:pt x="1250765" y="636369"/>
                  </a:lnTo>
                  <a:lnTo>
                    <a:pt x="1269402" y="693759"/>
                  </a:lnTo>
                  <a:lnTo>
                    <a:pt x="1287813" y="763171"/>
                  </a:lnTo>
                  <a:lnTo>
                    <a:pt x="1363680" y="763171"/>
                  </a:lnTo>
                  <a:lnTo>
                    <a:pt x="1408040" y="769083"/>
                  </a:lnTo>
                  <a:lnTo>
                    <a:pt x="1417929" y="771673"/>
                  </a:lnTo>
                  <a:lnTo>
                    <a:pt x="1417929" y="793085"/>
                  </a:lnTo>
                  <a:lnTo>
                    <a:pt x="1319452" y="793085"/>
                  </a:lnTo>
                  <a:lnTo>
                    <a:pt x="1319452" y="818012"/>
                  </a:lnTo>
                  <a:lnTo>
                    <a:pt x="1318459" y="848584"/>
                  </a:lnTo>
                  <a:lnTo>
                    <a:pt x="1315937" y="890448"/>
                  </a:lnTo>
                  <a:lnTo>
                    <a:pt x="1324940" y="926226"/>
                  </a:lnTo>
                  <a:lnTo>
                    <a:pt x="1313007" y="926226"/>
                  </a:lnTo>
                  <a:lnTo>
                    <a:pt x="1309354" y="961519"/>
                  </a:lnTo>
                  <a:lnTo>
                    <a:pt x="1304438" y="1000495"/>
                  </a:lnTo>
                  <a:lnTo>
                    <a:pt x="1298094" y="1043101"/>
                  </a:lnTo>
                  <a:lnTo>
                    <a:pt x="1290157" y="1089281"/>
                  </a:lnTo>
                  <a:lnTo>
                    <a:pt x="1271856" y="1157269"/>
                  </a:lnTo>
                  <a:lnTo>
                    <a:pt x="1246475" y="1207955"/>
                  </a:lnTo>
                  <a:lnTo>
                    <a:pt x="1216992" y="1243684"/>
                  </a:lnTo>
                  <a:lnTo>
                    <a:pt x="1186387" y="1266803"/>
                  </a:lnTo>
                  <a:lnTo>
                    <a:pt x="1157637" y="1279658"/>
                  </a:lnTo>
                  <a:lnTo>
                    <a:pt x="1133721" y="1284594"/>
                  </a:lnTo>
                  <a:close/>
                </a:path>
                <a:path w="1417955" h="2057400">
                  <a:moveTo>
                    <a:pt x="1321933" y="546761"/>
                  </a:moveTo>
                  <a:lnTo>
                    <a:pt x="1243284" y="536772"/>
                  </a:lnTo>
                  <a:lnTo>
                    <a:pt x="1204725" y="522667"/>
                  </a:lnTo>
                  <a:lnTo>
                    <a:pt x="1194069" y="518589"/>
                  </a:lnTo>
                  <a:lnTo>
                    <a:pt x="1417929" y="518589"/>
                  </a:lnTo>
                  <a:lnTo>
                    <a:pt x="1417929" y="529514"/>
                  </a:lnTo>
                  <a:lnTo>
                    <a:pt x="1401844" y="534426"/>
                  </a:lnTo>
                  <a:lnTo>
                    <a:pt x="1321933" y="546761"/>
                  </a:lnTo>
                  <a:close/>
                </a:path>
                <a:path w="1417955" h="2057400">
                  <a:moveTo>
                    <a:pt x="1363680" y="763171"/>
                  </a:moveTo>
                  <a:lnTo>
                    <a:pt x="1287813" y="763171"/>
                  </a:lnTo>
                  <a:lnTo>
                    <a:pt x="1319592" y="761482"/>
                  </a:lnTo>
                  <a:lnTo>
                    <a:pt x="1360512" y="762749"/>
                  </a:lnTo>
                  <a:lnTo>
                    <a:pt x="1363680" y="763171"/>
                  </a:lnTo>
                  <a:close/>
                </a:path>
                <a:path w="1417955" h="2057400">
                  <a:moveTo>
                    <a:pt x="1417929" y="919403"/>
                  </a:moveTo>
                  <a:lnTo>
                    <a:pt x="1403987" y="908145"/>
                  </a:lnTo>
                  <a:lnTo>
                    <a:pt x="1354606" y="851371"/>
                  </a:lnTo>
                  <a:lnTo>
                    <a:pt x="1327636" y="809443"/>
                  </a:lnTo>
                  <a:lnTo>
                    <a:pt x="1319452" y="793085"/>
                  </a:lnTo>
                  <a:lnTo>
                    <a:pt x="1417929" y="793085"/>
                  </a:lnTo>
                  <a:lnTo>
                    <a:pt x="1417929" y="919403"/>
                  </a:lnTo>
                  <a:close/>
                </a:path>
                <a:path w="1417955" h="2057400">
                  <a:moveTo>
                    <a:pt x="1256760" y="1590175"/>
                  </a:moveTo>
                  <a:lnTo>
                    <a:pt x="1237613" y="1569370"/>
                  </a:lnTo>
                  <a:lnTo>
                    <a:pt x="1226903" y="1529589"/>
                  </a:lnTo>
                  <a:lnTo>
                    <a:pt x="1224067" y="1475225"/>
                  </a:lnTo>
                  <a:lnTo>
                    <a:pt x="1228543" y="1410669"/>
                  </a:lnTo>
                  <a:lnTo>
                    <a:pt x="1239769" y="1340314"/>
                  </a:lnTo>
                  <a:lnTo>
                    <a:pt x="1256531" y="1286532"/>
                  </a:lnTo>
                  <a:lnTo>
                    <a:pt x="1282039" y="1235228"/>
                  </a:lnTo>
                  <a:lnTo>
                    <a:pt x="1311821" y="1188878"/>
                  </a:lnTo>
                  <a:lnTo>
                    <a:pt x="1341407" y="1149961"/>
                  </a:lnTo>
                  <a:lnTo>
                    <a:pt x="1366324" y="1120953"/>
                  </a:lnTo>
                  <a:lnTo>
                    <a:pt x="1357993" y="1093084"/>
                  </a:lnTo>
                  <a:lnTo>
                    <a:pt x="1345818" y="1050643"/>
                  </a:lnTo>
                  <a:lnTo>
                    <a:pt x="1330566" y="994676"/>
                  </a:lnTo>
                  <a:lnTo>
                    <a:pt x="1313007" y="926226"/>
                  </a:lnTo>
                  <a:lnTo>
                    <a:pt x="1324940" y="926226"/>
                  </a:lnTo>
                  <a:lnTo>
                    <a:pt x="1331887" y="953835"/>
                  </a:lnTo>
                  <a:lnTo>
                    <a:pt x="1346375" y="1008467"/>
                  </a:lnTo>
                  <a:lnTo>
                    <a:pt x="1358923" y="1053751"/>
                  </a:lnTo>
                  <a:lnTo>
                    <a:pt x="1369105" y="1089281"/>
                  </a:lnTo>
                  <a:lnTo>
                    <a:pt x="1376285" y="1113915"/>
                  </a:lnTo>
                  <a:lnTo>
                    <a:pt x="1383650" y="1113915"/>
                  </a:lnTo>
                  <a:lnTo>
                    <a:pt x="1389174" y="1117434"/>
                  </a:lnTo>
                  <a:lnTo>
                    <a:pt x="1390346" y="1123886"/>
                  </a:lnTo>
                  <a:lnTo>
                    <a:pt x="1397302" y="1159523"/>
                  </a:lnTo>
                  <a:lnTo>
                    <a:pt x="1404792" y="1206422"/>
                  </a:lnTo>
                  <a:lnTo>
                    <a:pt x="1410679" y="1260078"/>
                  </a:lnTo>
                  <a:lnTo>
                    <a:pt x="1412826" y="1315985"/>
                  </a:lnTo>
                  <a:lnTo>
                    <a:pt x="1409095" y="1369641"/>
                  </a:lnTo>
                  <a:lnTo>
                    <a:pt x="1394637" y="1425649"/>
                  </a:lnTo>
                  <a:lnTo>
                    <a:pt x="1370773" y="1479864"/>
                  </a:lnTo>
                  <a:lnTo>
                    <a:pt x="1341277" y="1527856"/>
                  </a:lnTo>
                  <a:lnTo>
                    <a:pt x="1309926" y="1565193"/>
                  </a:lnTo>
                  <a:lnTo>
                    <a:pt x="1280495" y="1587443"/>
                  </a:lnTo>
                  <a:lnTo>
                    <a:pt x="1256760" y="1590175"/>
                  </a:lnTo>
                  <a:close/>
                </a:path>
                <a:path w="1417955" h="2057400">
                  <a:moveTo>
                    <a:pt x="1383650" y="1113915"/>
                  </a:moveTo>
                  <a:lnTo>
                    <a:pt x="1376285" y="1113915"/>
                  </a:lnTo>
                  <a:lnTo>
                    <a:pt x="1382729" y="1113328"/>
                  </a:lnTo>
                  <a:lnTo>
                    <a:pt x="1383650" y="1113915"/>
                  </a:lnTo>
                  <a:close/>
                </a:path>
                <a:path w="1417955" h="2057400">
                  <a:moveTo>
                    <a:pt x="250180" y="177799"/>
                  </a:moveTo>
                  <a:lnTo>
                    <a:pt x="148819" y="152399"/>
                  </a:lnTo>
                  <a:lnTo>
                    <a:pt x="155044" y="139699"/>
                  </a:lnTo>
                  <a:lnTo>
                    <a:pt x="180164" y="101599"/>
                  </a:lnTo>
                  <a:lnTo>
                    <a:pt x="233848" y="50799"/>
                  </a:lnTo>
                  <a:lnTo>
                    <a:pt x="319873" y="0"/>
                  </a:lnTo>
                  <a:lnTo>
                    <a:pt x="544999" y="0"/>
                  </a:lnTo>
                  <a:lnTo>
                    <a:pt x="539616" y="12699"/>
                  </a:lnTo>
                  <a:lnTo>
                    <a:pt x="533519" y="38099"/>
                  </a:lnTo>
                  <a:lnTo>
                    <a:pt x="524968" y="38099"/>
                  </a:lnTo>
                  <a:lnTo>
                    <a:pt x="493421" y="63499"/>
                  </a:lnTo>
                  <a:lnTo>
                    <a:pt x="452755" y="101599"/>
                  </a:lnTo>
                  <a:lnTo>
                    <a:pt x="404840" y="126999"/>
                  </a:lnTo>
                  <a:lnTo>
                    <a:pt x="351541" y="152399"/>
                  </a:lnTo>
                  <a:lnTo>
                    <a:pt x="250180" y="177799"/>
                  </a:lnTo>
                  <a:close/>
                </a:path>
                <a:path w="1417955" h="2057400">
                  <a:moveTo>
                    <a:pt x="765774" y="292099"/>
                  </a:moveTo>
                  <a:lnTo>
                    <a:pt x="760501" y="292099"/>
                  </a:lnTo>
                  <a:lnTo>
                    <a:pt x="732899" y="266699"/>
                  </a:lnTo>
                  <a:lnTo>
                    <a:pt x="689973" y="228599"/>
                  </a:lnTo>
                  <a:lnTo>
                    <a:pt x="644080" y="190499"/>
                  </a:lnTo>
                  <a:lnTo>
                    <a:pt x="607580" y="139699"/>
                  </a:lnTo>
                  <a:lnTo>
                    <a:pt x="585818" y="88899"/>
                  </a:lnTo>
                  <a:lnTo>
                    <a:pt x="570017" y="38099"/>
                  </a:lnTo>
                  <a:lnTo>
                    <a:pt x="559948" y="0"/>
                  </a:lnTo>
                  <a:lnTo>
                    <a:pt x="715496" y="0"/>
                  </a:lnTo>
                  <a:lnTo>
                    <a:pt x="742419" y="25399"/>
                  </a:lnTo>
                  <a:lnTo>
                    <a:pt x="764602" y="63499"/>
                  </a:lnTo>
                  <a:lnTo>
                    <a:pt x="777211" y="126999"/>
                  </a:lnTo>
                  <a:lnTo>
                    <a:pt x="780117" y="177799"/>
                  </a:lnTo>
                  <a:lnTo>
                    <a:pt x="776836" y="228599"/>
                  </a:lnTo>
                  <a:lnTo>
                    <a:pt x="770883" y="266699"/>
                  </a:lnTo>
                  <a:lnTo>
                    <a:pt x="765774" y="292099"/>
                  </a:lnTo>
                  <a:close/>
                </a:path>
                <a:path w="1417955" h="2057400">
                  <a:moveTo>
                    <a:pt x="468688" y="406399"/>
                  </a:moveTo>
                  <a:lnTo>
                    <a:pt x="457589" y="406399"/>
                  </a:lnTo>
                  <a:lnTo>
                    <a:pt x="483955" y="266699"/>
                  </a:lnTo>
                  <a:lnTo>
                    <a:pt x="492326" y="215899"/>
                  </a:lnTo>
                  <a:lnTo>
                    <a:pt x="500585" y="165099"/>
                  </a:lnTo>
                  <a:lnTo>
                    <a:pt x="508759" y="114299"/>
                  </a:lnTo>
                  <a:lnTo>
                    <a:pt x="516878" y="76199"/>
                  </a:lnTo>
                  <a:lnTo>
                    <a:pt x="524968" y="38099"/>
                  </a:lnTo>
                  <a:lnTo>
                    <a:pt x="533519" y="38099"/>
                  </a:lnTo>
                  <a:lnTo>
                    <a:pt x="530471" y="50799"/>
                  </a:lnTo>
                  <a:lnTo>
                    <a:pt x="521298" y="101599"/>
                  </a:lnTo>
                  <a:lnTo>
                    <a:pt x="512069" y="152399"/>
                  </a:lnTo>
                  <a:lnTo>
                    <a:pt x="502755" y="203199"/>
                  </a:lnTo>
                  <a:lnTo>
                    <a:pt x="493329" y="266699"/>
                  </a:lnTo>
                  <a:lnTo>
                    <a:pt x="480073" y="342899"/>
                  </a:lnTo>
                  <a:lnTo>
                    <a:pt x="473308" y="380999"/>
                  </a:lnTo>
                  <a:lnTo>
                    <a:pt x="468688" y="406399"/>
                  </a:lnTo>
                  <a:close/>
                </a:path>
                <a:path w="1417955" h="2057400">
                  <a:moveTo>
                    <a:pt x="201303" y="698499"/>
                  </a:moveTo>
                  <a:lnTo>
                    <a:pt x="127214" y="698499"/>
                  </a:lnTo>
                  <a:lnTo>
                    <a:pt x="67735" y="673099"/>
                  </a:lnTo>
                  <a:lnTo>
                    <a:pt x="43356" y="660399"/>
                  </a:lnTo>
                  <a:lnTo>
                    <a:pt x="49307" y="647699"/>
                  </a:lnTo>
                  <a:lnTo>
                    <a:pt x="74702" y="609599"/>
                  </a:lnTo>
                  <a:lnTo>
                    <a:pt x="130857" y="546099"/>
                  </a:lnTo>
                  <a:lnTo>
                    <a:pt x="229087" y="469899"/>
                  </a:lnTo>
                  <a:lnTo>
                    <a:pt x="331492" y="406399"/>
                  </a:lnTo>
                  <a:lnTo>
                    <a:pt x="397974" y="393699"/>
                  </a:lnTo>
                  <a:lnTo>
                    <a:pt x="433915" y="393699"/>
                  </a:lnTo>
                  <a:lnTo>
                    <a:pt x="444699" y="406399"/>
                  </a:lnTo>
                  <a:lnTo>
                    <a:pt x="468688" y="406399"/>
                  </a:lnTo>
                  <a:lnTo>
                    <a:pt x="466378" y="419099"/>
                  </a:lnTo>
                  <a:lnTo>
                    <a:pt x="500669" y="431799"/>
                  </a:lnTo>
                  <a:lnTo>
                    <a:pt x="522399" y="444499"/>
                  </a:lnTo>
                  <a:lnTo>
                    <a:pt x="443528" y="444499"/>
                  </a:lnTo>
                  <a:lnTo>
                    <a:pt x="427296" y="469899"/>
                  </a:lnTo>
                  <a:lnTo>
                    <a:pt x="385743" y="546099"/>
                  </a:lnTo>
                  <a:lnTo>
                    <a:pt x="329579" y="622299"/>
                  </a:lnTo>
                  <a:lnTo>
                    <a:pt x="269515" y="685799"/>
                  </a:lnTo>
                  <a:lnTo>
                    <a:pt x="201303" y="698499"/>
                  </a:lnTo>
                  <a:close/>
                </a:path>
                <a:path w="1417955" h="2057400">
                  <a:moveTo>
                    <a:pt x="64641" y="1308099"/>
                  </a:moveTo>
                  <a:lnTo>
                    <a:pt x="16844" y="1308099"/>
                  </a:lnTo>
                  <a:lnTo>
                    <a:pt x="7488" y="1295399"/>
                  </a:lnTo>
                  <a:lnTo>
                    <a:pt x="1757" y="1282699"/>
                  </a:lnTo>
                  <a:lnTo>
                    <a:pt x="0" y="1282699"/>
                  </a:lnTo>
                  <a:lnTo>
                    <a:pt x="8953" y="1231899"/>
                  </a:lnTo>
                  <a:lnTo>
                    <a:pt x="21244" y="1193799"/>
                  </a:lnTo>
                  <a:lnTo>
                    <a:pt x="39035" y="1155699"/>
                  </a:lnTo>
                  <a:lnTo>
                    <a:pt x="63320" y="1104899"/>
                  </a:lnTo>
                  <a:lnTo>
                    <a:pt x="95092" y="1066799"/>
                  </a:lnTo>
                  <a:lnTo>
                    <a:pt x="135343" y="1028699"/>
                  </a:lnTo>
                  <a:lnTo>
                    <a:pt x="185044" y="990599"/>
                  </a:lnTo>
                  <a:lnTo>
                    <a:pt x="230625" y="965199"/>
                  </a:lnTo>
                  <a:lnTo>
                    <a:pt x="271043" y="952499"/>
                  </a:lnTo>
                  <a:lnTo>
                    <a:pt x="305255" y="939799"/>
                  </a:lnTo>
                  <a:lnTo>
                    <a:pt x="325761" y="939799"/>
                  </a:lnTo>
                  <a:lnTo>
                    <a:pt x="326640" y="927099"/>
                  </a:lnTo>
                  <a:lnTo>
                    <a:pt x="328398" y="927099"/>
                  </a:lnTo>
                  <a:lnTo>
                    <a:pt x="331034" y="914399"/>
                  </a:lnTo>
                  <a:lnTo>
                    <a:pt x="335722" y="914399"/>
                  </a:lnTo>
                  <a:lnTo>
                    <a:pt x="344171" y="876299"/>
                  </a:lnTo>
                  <a:lnTo>
                    <a:pt x="352786" y="850899"/>
                  </a:lnTo>
                  <a:lnTo>
                    <a:pt x="370290" y="787399"/>
                  </a:lnTo>
                  <a:lnTo>
                    <a:pt x="384351" y="736599"/>
                  </a:lnTo>
                  <a:lnTo>
                    <a:pt x="395340" y="698499"/>
                  </a:lnTo>
                  <a:lnTo>
                    <a:pt x="406052" y="660399"/>
                  </a:lnTo>
                  <a:lnTo>
                    <a:pt x="416503" y="609599"/>
                  </a:lnTo>
                  <a:lnTo>
                    <a:pt x="426710" y="571499"/>
                  </a:lnTo>
                  <a:lnTo>
                    <a:pt x="436689" y="520699"/>
                  </a:lnTo>
                  <a:lnTo>
                    <a:pt x="446457" y="469899"/>
                  </a:lnTo>
                  <a:lnTo>
                    <a:pt x="444113" y="457199"/>
                  </a:lnTo>
                  <a:lnTo>
                    <a:pt x="443528" y="444499"/>
                  </a:lnTo>
                  <a:lnTo>
                    <a:pt x="522399" y="444499"/>
                  </a:lnTo>
                  <a:lnTo>
                    <a:pt x="544129" y="457199"/>
                  </a:lnTo>
                  <a:lnTo>
                    <a:pt x="592005" y="482599"/>
                  </a:lnTo>
                  <a:lnTo>
                    <a:pt x="603889" y="495299"/>
                  </a:lnTo>
                  <a:lnTo>
                    <a:pt x="451144" y="495299"/>
                  </a:lnTo>
                  <a:lnTo>
                    <a:pt x="440457" y="558799"/>
                  </a:lnTo>
                  <a:lnTo>
                    <a:pt x="429489" y="609599"/>
                  </a:lnTo>
                  <a:lnTo>
                    <a:pt x="418240" y="660399"/>
                  </a:lnTo>
                  <a:lnTo>
                    <a:pt x="406710" y="698499"/>
                  </a:lnTo>
                  <a:lnTo>
                    <a:pt x="394898" y="749299"/>
                  </a:lnTo>
                  <a:lnTo>
                    <a:pt x="380836" y="800099"/>
                  </a:lnTo>
                  <a:lnTo>
                    <a:pt x="364211" y="850899"/>
                  </a:lnTo>
                  <a:lnTo>
                    <a:pt x="356036" y="876299"/>
                  </a:lnTo>
                  <a:lnTo>
                    <a:pt x="348026" y="901699"/>
                  </a:lnTo>
                  <a:lnTo>
                    <a:pt x="423584" y="901699"/>
                  </a:lnTo>
                  <a:lnTo>
                    <a:pt x="528952" y="927099"/>
                  </a:lnTo>
                  <a:lnTo>
                    <a:pt x="579457" y="939799"/>
                  </a:lnTo>
                  <a:lnTo>
                    <a:pt x="615914" y="977899"/>
                  </a:lnTo>
                  <a:lnTo>
                    <a:pt x="624814" y="990599"/>
                  </a:lnTo>
                  <a:lnTo>
                    <a:pt x="340995" y="990599"/>
                  </a:lnTo>
                  <a:lnTo>
                    <a:pt x="332829" y="1015999"/>
                  </a:lnTo>
                  <a:lnTo>
                    <a:pt x="323125" y="1041399"/>
                  </a:lnTo>
                  <a:lnTo>
                    <a:pt x="311663" y="1079499"/>
                  </a:lnTo>
                  <a:lnTo>
                    <a:pt x="298224" y="1104899"/>
                  </a:lnTo>
                  <a:lnTo>
                    <a:pt x="291253" y="1142999"/>
                  </a:lnTo>
                  <a:lnTo>
                    <a:pt x="280061" y="1142999"/>
                  </a:lnTo>
                  <a:lnTo>
                    <a:pt x="257851" y="1168399"/>
                  </a:lnTo>
                  <a:lnTo>
                    <a:pt x="232456" y="1206499"/>
                  </a:lnTo>
                  <a:lnTo>
                    <a:pt x="203765" y="1231899"/>
                  </a:lnTo>
                  <a:lnTo>
                    <a:pt x="171669" y="1257299"/>
                  </a:lnTo>
                  <a:lnTo>
                    <a:pt x="129182" y="1269999"/>
                  </a:lnTo>
                  <a:lnTo>
                    <a:pt x="93671" y="1295399"/>
                  </a:lnTo>
                  <a:lnTo>
                    <a:pt x="64641" y="1308099"/>
                  </a:lnTo>
                  <a:close/>
                </a:path>
                <a:path w="1417955" h="2057400">
                  <a:moveTo>
                    <a:pt x="765188" y="850899"/>
                  </a:moveTo>
                  <a:lnTo>
                    <a:pt x="736378" y="838199"/>
                  </a:lnTo>
                  <a:lnTo>
                    <a:pt x="668294" y="800099"/>
                  </a:lnTo>
                  <a:lnTo>
                    <a:pt x="588456" y="761999"/>
                  </a:lnTo>
                  <a:lnTo>
                    <a:pt x="524382" y="698499"/>
                  </a:lnTo>
                  <a:lnTo>
                    <a:pt x="497367" y="660399"/>
                  </a:lnTo>
                  <a:lnTo>
                    <a:pt x="476558" y="609599"/>
                  </a:lnTo>
                  <a:lnTo>
                    <a:pt x="461352" y="546099"/>
                  </a:lnTo>
                  <a:lnTo>
                    <a:pt x="451144" y="495299"/>
                  </a:lnTo>
                  <a:lnTo>
                    <a:pt x="603889" y="495299"/>
                  </a:lnTo>
                  <a:lnTo>
                    <a:pt x="639542" y="533399"/>
                  </a:lnTo>
                  <a:lnTo>
                    <a:pt x="681990" y="571499"/>
                  </a:lnTo>
                  <a:lnTo>
                    <a:pt x="730830" y="660399"/>
                  </a:lnTo>
                  <a:lnTo>
                    <a:pt x="755447" y="761999"/>
                  </a:lnTo>
                  <a:lnTo>
                    <a:pt x="764135" y="825499"/>
                  </a:lnTo>
                  <a:lnTo>
                    <a:pt x="765188" y="850899"/>
                  </a:lnTo>
                  <a:close/>
                </a:path>
                <a:path w="1417955" h="2057400">
                  <a:moveTo>
                    <a:pt x="673861" y="1168399"/>
                  </a:moveTo>
                  <a:lnTo>
                    <a:pt x="576015" y="1168399"/>
                  </a:lnTo>
                  <a:lnTo>
                    <a:pt x="488642" y="1117599"/>
                  </a:lnTo>
                  <a:lnTo>
                    <a:pt x="405371" y="1054099"/>
                  </a:lnTo>
                  <a:lnTo>
                    <a:pt x="368761" y="1028699"/>
                  </a:lnTo>
                  <a:lnTo>
                    <a:pt x="340995" y="990599"/>
                  </a:lnTo>
                  <a:lnTo>
                    <a:pt x="624814" y="990599"/>
                  </a:lnTo>
                  <a:lnTo>
                    <a:pt x="642613" y="1015999"/>
                  </a:lnTo>
                  <a:lnTo>
                    <a:pt x="661043" y="1066799"/>
                  </a:lnTo>
                  <a:lnTo>
                    <a:pt x="672695" y="1104899"/>
                  </a:lnTo>
                  <a:lnTo>
                    <a:pt x="679060" y="1142999"/>
                  </a:lnTo>
                  <a:lnTo>
                    <a:pt x="678520" y="1155699"/>
                  </a:lnTo>
                  <a:lnTo>
                    <a:pt x="673861" y="1168399"/>
                  </a:lnTo>
                  <a:close/>
                </a:path>
                <a:path w="1417955" h="2057400">
                  <a:moveTo>
                    <a:pt x="124577" y="1943099"/>
                  </a:moveTo>
                  <a:lnTo>
                    <a:pt x="88910" y="1943099"/>
                  </a:lnTo>
                  <a:lnTo>
                    <a:pt x="74556" y="1930399"/>
                  </a:lnTo>
                  <a:lnTo>
                    <a:pt x="63936" y="1917699"/>
                  </a:lnTo>
                  <a:lnTo>
                    <a:pt x="58590" y="1904999"/>
                  </a:lnTo>
                  <a:lnTo>
                    <a:pt x="57162" y="1879599"/>
                  </a:lnTo>
                  <a:lnTo>
                    <a:pt x="59908" y="1841499"/>
                  </a:lnTo>
                  <a:lnTo>
                    <a:pt x="68147" y="1803399"/>
                  </a:lnTo>
                  <a:lnTo>
                    <a:pt x="83198" y="1765299"/>
                  </a:lnTo>
                  <a:lnTo>
                    <a:pt x="112760" y="1714499"/>
                  </a:lnTo>
                  <a:lnTo>
                    <a:pt x="150675" y="1676399"/>
                  </a:lnTo>
                  <a:lnTo>
                    <a:pt x="233789" y="1625599"/>
                  </a:lnTo>
                  <a:lnTo>
                    <a:pt x="273030" y="1612899"/>
                  </a:lnTo>
                  <a:lnTo>
                    <a:pt x="301739" y="1612899"/>
                  </a:lnTo>
                  <a:lnTo>
                    <a:pt x="294445" y="1574799"/>
                  </a:lnTo>
                  <a:lnTo>
                    <a:pt x="286940" y="1523999"/>
                  </a:lnTo>
                  <a:lnTo>
                    <a:pt x="279695" y="1473199"/>
                  </a:lnTo>
                  <a:lnTo>
                    <a:pt x="273182" y="1422399"/>
                  </a:lnTo>
                  <a:lnTo>
                    <a:pt x="267874" y="1384299"/>
                  </a:lnTo>
                  <a:lnTo>
                    <a:pt x="264241" y="1333499"/>
                  </a:lnTo>
                  <a:lnTo>
                    <a:pt x="263418" y="1282699"/>
                  </a:lnTo>
                  <a:lnTo>
                    <a:pt x="265999" y="1231899"/>
                  </a:lnTo>
                  <a:lnTo>
                    <a:pt x="271657" y="1193799"/>
                  </a:lnTo>
                  <a:lnTo>
                    <a:pt x="280061" y="1142999"/>
                  </a:lnTo>
                  <a:lnTo>
                    <a:pt x="291253" y="1142999"/>
                  </a:lnTo>
                  <a:lnTo>
                    <a:pt x="288929" y="1155699"/>
                  </a:lnTo>
                  <a:lnTo>
                    <a:pt x="281659" y="1193799"/>
                  </a:lnTo>
                  <a:lnTo>
                    <a:pt x="276752" y="1244599"/>
                  </a:lnTo>
                  <a:lnTo>
                    <a:pt x="274544" y="1282699"/>
                  </a:lnTo>
                  <a:lnTo>
                    <a:pt x="275374" y="1333499"/>
                  </a:lnTo>
                  <a:lnTo>
                    <a:pt x="276353" y="1346199"/>
                  </a:lnTo>
                  <a:lnTo>
                    <a:pt x="277498" y="1358899"/>
                  </a:lnTo>
                  <a:lnTo>
                    <a:pt x="278752" y="1371599"/>
                  </a:lnTo>
                  <a:lnTo>
                    <a:pt x="280061" y="1384299"/>
                  </a:lnTo>
                  <a:lnTo>
                    <a:pt x="451327" y="1384299"/>
                  </a:lnTo>
                  <a:lnTo>
                    <a:pt x="507391" y="1409699"/>
                  </a:lnTo>
                  <a:lnTo>
                    <a:pt x="528092" y="1422399"/>
                  </a:lnTo>
                  <a:lnTo>
                    <a:pt x="285334" y="1422399"/>
                  </a:lnTo>
                  <a:lnTo>
                    <a:pt x="292205" y="1485899"/>
                  </a:lnTo>
                  <a:lnTo>
                    <a:pt x="299808" y="1536699"/>
                  </a:lnTo>
                  <a:lnTo>
                    <a:pt x="307608" y="1574799"/>
                  </a:lnTo>
                  <a:lnTo>
                    <a:pt x="315070" y="1625599"/>
                  </a:lnTo>
                  <a:lnTo>
                    <a:pt x="321660" y="1650999"/>
                  </a:lnTo>
                  <a:lnTo>
                    <a:pt x="350421" y="1689099"/>
                  </a:lnTo>
                  <a:lnTo>
                    <a:pt x="385154" y="1727199"/>
                  </a:lnTo>
                  <a:lnTo>
                    <a:pt x="422362" y="1765299"/>
                  </a:lnTo>
                  <a:lnTo>
                    <a:pt x="299982" y="1765299"/>
                  </a:lnTo>
                  <a:lnTo>
                    <a:pt x="279887" y="1803399"/>
                  </a:lnTo>
                  <a:lnTo>
                    <a:pt x="256112" y="1828799"/>
                  </a:lnTo>
                  <a:lnTo>
                    <a:pt x="232008" y="1841499"/>
                  </a:lnTo>
                  <a:lnTo>
                    <a:pt x="210924" y="1854199"/>
                  </a:lnTo>
                  <a:lnTo>
                    <a:pt x="193183" y="1866899"/>
                  </a:lnTo>
                  <a:lnTo>
                    <a:pt x="172694" y="1892299"/>
                  </a:lnTo>
                  <a:lnTo>
                    <a:pt x="151107" y="1917699"/>
                  </a:lnTo>
                  <a:lnTo>
                    <a:pt x="130070" y="1930399"/>
                  </a:lnTo>
                  <a:lnTo>
                    <a:pt x="124577" y="1943099"/>
                  </a:lnTo>
                  <a:close/>
                </a:path>
                <a:path w="1417955" h="2057400">
                  <a:moveTo>
                    <a:pt x="655038" y="1181099"/>
                  </a:moveTo>
                  <a:lnTo>
                    <a:pt x="649765" y="1181099"/>
                  </a:lnTo>
                  <a:lnTo>
                    <a:pt x="616268" y="1168399"/>
                  </a:lnTo>
                  <a:lnTo>
                    <a:pt x="665795" y="1168399"/>
                  </a:lnTo>
                  <a:lnTo>
                    <a:pt x="655038" y="1181099"/>
                  </a:lnTo>
                  <a:close/>
                </a:path>
                <a:path w="1417955" h="2057400">
                  <a:moveTo>
                    <a:pt x="585975" y="1612899"/>
                  </a:moveTo>
                  <a:lnTo>
                    <a:pt x="537814" y="1600199"/>
                  </a:lnTo>
                  <a:lnTo>
                    <a:pt x="484120" y="1587499"/>
                  </a:lnTo>
                  <a:lnTo>
                    <a:pt x="425951" y="1562099"/>
                  </a:lnTo>
                  <a:lnTo>
                    <a:pt x="367974" y="1523999"/>
                  </a:lnTo>
                  <a:lnTo>
                    <a:pt x="327299" y="1485899"/>
                  </a:lnTo>
                  <a:lnTo>
                    <a:pt x="300796" y="1460499"/>
                  </a:lnTo>
                  <a:lnTo>
                    <a:pt x="285334" y="1422399"/>
                  </a:lnTo>
                  <a:lnTo>
                    <a:pt x="528092" y="1422399"/>
                  </a:lnTo>
                  <a:lnTo>
                    <a:pt x="590842" y="1460499"/>
                  </a:lnTo>
                  <a:lnTo>
                    <a:pt x="630529" y="1498599"/>
                  </a:lnTo>
                  <a:lnTo>
                    <a:pt x="664844" y="1523999"/>
                  </a:lnTo>
                  <a:lnTo>
                    <a:pt x="690778" y="1549399"/>
                  </a:lnTo>
                  <a:lnTo>
                    <a:pt x="694980" y="1562099"/>
                  </a:lnTo>
                  <a:lnTo>
                    <a:pt x="696271" y="1562099"/>
                  </a:lnTo>
                  <a:lnTo>
                    <a:pt x="694816" y="1574799"/>
                  </a:lnTo>
                  <a:lnTo>
                    <a:pt x="686677" y="1574799"/>
                  </a:lnTo>
                  <a:lnTo>
                    <a:pt x="661464" y="1587499"/>
                  </a:lnTo>
                  <a:lnTo>
                    <a:pt x="627544" y="1600199"/>
                  </a:lnTo>
                  <a:lnTo>
                    <a:pt x="585975" y="1612899"/>
                  </a:lnTo>
                  <a:close/>
                </a:path>
                <a:path w="1417955" h="2057400">
                  <a:moveTo>
                    <a:pt x="515603" y="2057399"/>
                  </a:moveTo>
                  <a:lnTo>
                    <a:pt x="495087" y="2057399"/>
                  </a:lnTo>
                  <a:lnTo>
                    <a:pt x="454829" y="2044699"/>
                  </a:lnTo>
                  <a:lnTo>
                    <a:pt x="421066" y="2019299"/>
                  </a:lnTo>
                  <a:lnTo>
                    <a:pt x="391439" y="1981199"/>
                  </a:lnTo>
                  <a:lnTo>
                    <a:pt x="363582" y="1943099"/>
                  </a:lnTo>
                  <a:lnTo>
                    <a:pt x="335136" y="1892299"/>
                  </a:lnTo>
                  <a:lnTo>
                    <a:pt x="312285" y="1828799"/>
                  </a:lnTo>
                  <a:lnTo>
                    <a:pt x="304980" y="1803399"/>
                  </a:lnTo>
                  <a:lnTo>
                    <a:pt x="299982" y="1765299"/>
                  </a:lnTo>
                  <a:lnTo>
                    <a:pt x="422362" y="1765299"/>
                  </a:lnTo>
                  <a:lnTo>
                    <a:pt x="458544" y="1816099"/>
                  </a:lnTo>
                  <a:lnTo>
                    <a:pt x="490202" y="1841499"/>
                  </a:lnTo>
                  <a:lnTo>
                    <a:pt x="513836" y="1866899"/>
                  </a:lnTo>
                  <a:lnTo>
                    <a:pt x="532045" y="1904999"/>
                  </a:lnTo>
                  <a:lnTo>
                    <a:pt x="534709" y="1955799"/>
                  </a:lnTo>
                  <a:lnTo>
                    <a:pt x="528255" y="2006599"/>
                  </a:lnTo>
                  <a:lnTo>
                    <a:pt x="519109" y="2044699"/>
                  </a:lnTo>
                  <a:lnTo>
                    <a:pt x="515603" y="2057399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993030"/>
              <a:ext cx="1732914" cy="3111500"/>
            </a:xfrm>
            <a:custGeom>
              <a:avLst/>
              <a:gdLst/>
              <a:ahLst/>
              <a:cxnLst/>
              <a:rect l="l" t="t" r="r" b="b"/>
              <a:pathLst>
                <a:path w="1732914" h="3111500">
                  <a:moveTo>
                    <a:pt x="0" y="0"/>
                  </a:moveTo>
                  <a:lnTo>
                    <a:pt x="56848" y="5056"/>
                  </a:lnTo>
                  <a:lnTo>
                    <a:pt x="106693" y="11370"/>
                  </a:lnTo>
                  <a:lnTo>
                    <a:pt x="156249" y="19410"/>
                  </a:lnTo>
                  <a:lnTo>
                    <a:pt x="205466" y="29233"/>
                  </a:lnTo>
                  <a:lnTo>
                    <a:pt x="254293" y="40896"/>
                  </a:lnTo>
                  <a:lnTo>
                    <a:pt x="302681" y="54457"/>
                  </a:lnTo>
                  <a:lnTo>
                    <a:pt x="350580" y="69975"/>
                  </a:lnTo>
                  <a:lnTo>
                    <a:pt x="387863" y="83652"/>
                  </a:lnTo>
                  <a:lnTo>
                    <a:pt x="425431" y="98912"/>
                  </a:lnTo>
                  <a:lnTo>
                    <a:pt x="463239" y="115714"/>
                  </a:lnTo>
                  <a:lnTo>
                    <a:pt x="501246" y="134016"/>
                  </a:lnTo>
                  <a:lnTo>
                    <a:pt x="539410" y="153777"/>
                  </a:lnTo>
                  <a:lnTo>
                    <a:pt x="577688" y="174957"/>
                  </a:lnTo>
                  <a:lnTo>
                    <a:pt x="616038" y="197514"/>
                  </a:lnTo>
                  <a:lnTo>
                    <a:pt x="654418" y="221407"/>
                  </a:lnTo>
                  <a:lnTo>
                    <a:pt x="692785" y="246594"/>
                  </a:lnTo>
                  <a:lnTo>
                    <a:pt x="731097" y="273035"/>
                  </a:lnTo>
                  <a:lnTo>
                    <a:pt x="769312" y="300689"/>
                  </a:lnTo>
                  <a:lnTo>
                    <a:pt x="807387" y="329514"/>
                  </a:lnTo>
                  <a:lnTo>
                    <a:pt x="845280" y="359469"/>
                  </a:lnTo>
                  <a:lnTo>
                    <a:pt x="882949" y="390514"/>
                  </a:lnTo>
                  <a:lnTo>
                    <a:pt x="920351" y="422606"/>
                  </a:lnTo>
                  <a:lnTo>
                    <a:pt x="957445" y="455705"/>
                  </a:lnTo>
                  <a:lnTo>
                    <a:pt x="994188" y="489770"/>
                  </a:lnTo>
                  <a:lnTo>
                    <a:pt x="1030537" y="524759"/>
                  </a:lnTo>
                  <a:lnTo>
                    <a:pt x="1066450" y="560631"/>
                  </a:lnTo>
                  <a:lnTo>
                    <a:pt x="1101886" y="597346"/>
                  </a:lnTo>
                  <a:lnTo>
                    <a:pt x="1136801" y="634862"/>
                  </a:lnTo>
                  <a:lnTo>
                    <a:pt x="1171153" y="673138"/>
                  </a:lnTo>
                  <a:lnTo>
                    <a:pt x="1204901" y="712132"/>
                  </a:lnTo>
                  <a:lnTo>
                    <a:pt x="1238001" y="751804"/>
                  </a:lnTo>
                  <a:lnTo>
                    <a:pt x="1270411" y="792113"/>
                  </a:lnTo>
                  <a:lnTo>
                    <a:pt x="1302090" y="833017"/>
                  </a:lnTo>
                  <a:lnTo>
                    <a:pt x="1332995" y="874475"/>
                  </a:lnTo>
                  <a:lnTo>
                    <a:pt x="1363083" y="916447"/>
                  </a:lnTo>
                  <a:lnTo>
                    <a:pt x="1392312" y="958890"/>
                  </a:lnTo>
                  <a:lnTo>
                    <a:pt x="1420641" y="1001764"/>
                  </a:lnTo>
                  <a:lnTo>
                    <a:pt x="1448025" y="1045028"/>
                  </a:lnTo>
                  <a:lnTo>
                    <a:pt x="1474425" y="1088640"/>
                  </a:lnTo>
                  <a:lnTo>
                    <a:pt x="1499796" y="1132559"/>
                  </a:lnTo>
                  <a:lnTo>
                    <a:pt x="1524097" y="1176745"/>
                  </a:lnTo>
                  <a:lnTo>
                    <a:pt x="1547285" y="1221156"/>
                  </a:lnTo>
                  <a:lnTo>
                    <a:pt x="1569318" y="1265751"/>
                  </a:lnTo>
                  <a:lnTo>
                    <a:pt x="1590155" y="1310488"/>
                  </a:lnTo>
                  <a:lnTo>
                    <a:pt x="1609751" y="1355327"/>
                  </a:lnTo>
                  <a:lnTo>
                    <a:pt x="1628066" y="1400227"/>
                  </a:lnTo>
                  <a:lnTo>
                    <a:pt x="1645057" y="1445146"/>
                  </a:lnTo>
                  <a:lnTo>
                    <a:pt x="1660681" y="1490043"/>
                  </a:lnTo>
                  <a:lnTo>
                    <a:pt x="1674896" y="1534877"/>
                  </a:lnTo>
                  <a:lnTo>
                    <a:pt x="1687661" y="1579608"/>
                  </a:lnTo>
                  <a:lnTo>
                    <a:pt x="1698932" y="1624193"/>
                  </a:lnTo>
                  <a:lnTo>
                    <a:pt x="1708667" y="1668591"/>
                  </a:lnTo>
                  <a:lnTo>
                    <a:pt x="1716825" y="1712762"/>
                  </a:lnTo>
                  <a:lnTo>
                    <a:pt x="1723362" y="1756665"/>
                  </a:lnTo>
                  <a:lnTo>
                    <a:pt x="1728236" y="1800257"/>
                  </a:lnTo>
                  <a:lnTo>
                    <a:pt x="1731406" y="1843499"/>
                  </a:lnTo>
                  <a:lnTo>
                    <a:pt x="1732829" y="1886349"/>
                  </a:lnTo>
                  <a:lnTo>
                    <a:pt x="1732462" y="1928765"/>
                  </a:lnTo>
                  <a:lnTo>
                    <a:pt x="1730263" y="1970707"/>
                  </a:lnTo>
                  <a:lnTo>
                    <a:pt x="1726190" y="2012134"/>
                  </a:lnTo>
                  <a:lnTo>
                    <a:pt x="1719344" y="2061450"/>
                  </a:lnTo>
                  <a:lnTo>
                    <a:pt x="1710972" y="2110411"/>
                  </a:lnTo>
                  <a:lnTo>
                    <a:pt x="1701186" y="2159043"/>
                  </a:lnTo>
                  <a:lnTo>
                    <a:pt x="1690100" y="2207374"/>
                  </a:lnTo>
                  <a:lnTo>
                    <a:pt x="1677829" y="2255430"/>
                  </a:lnTo>
                  <a:lnTo>
                    <a:pt x="1664487" y="2303239"/>
                  </a:lnTo>
                  <a:lnTo>
                    <a:pt x="1650186" y="2350828"/>
                  </a:lnTo>
                  <a:lnTo>
                    <a:pt x="1635042" y="2398224"/>
                  </a:lnTo>
                  <a:lnTo>
                    <a:pt x="1619167" y="2445454"/>
                  </a:lnTo>
                  <a:lnTo>
                    <a:pt x="1602676" y="2492545"/>
                  </a:lnTo>
                  <a:lnTo>
                    <a:pt x="1462215" y="2867518"/>
                  </a:lnTo>
                  <a:lnTo>
                    <a:pt x="1445298" y="2914577"/>
                  </a:lnTo>
                  <a:lnTo>
                    <a:pt x="1428903" y="2961768"/>
                  </a:lnTo>
                  <a:lnTo>
                    <a:pt x="1379899" y="3111069"/>
                  </a:lnTo>
                  <a:lnTo>
                    <a:pt x="0" y="3111069"/>
                  </a:lnTo>
                  <a:lnTo>
                    <a:pt x="0" y="0"/>
                  </a:lnTo>
                  <a:close/>
                </a:path>
                <a:path w="1732914" h="3111500">
                  <a:moveTo>
                    <a:pt x="1379899" y="3111069"/>
                  </a:moveTo>
                  <a:lnTo>
                    <a:pt x="1413144" y="3009117"/>
                  </a:lnTo>
                  <a:lnTo>
                    <a:pt x="1380906" y="3111069"/>
                  </a:lnTo>
                  <a:lnTo>
                    <a:pt x="1379899" y="3111069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6899812"/>
              <a:ext cx="2207260" cy="3204845"/>
            </a:xfrm>
            <a:custGeom>
              <a:avLst/>
              <a:gdLst/>
              <a:ahLst/>
              <a:cxnLst/>
              <a:rect l="l" t="t" r="r" b="b"/>
              <a:pathLst>
                <a:path w="2207260" h="3204844">
                  <a:moveTo>
                    <a:pt x="0" y="0"/>
                  </a:moveTo>
                  <a:lnTo>
                    <a:pt x="64999" y="23140"/>
                  </a:lnTo>
                  <a:lnTo>
                    <a:pt x="105351" y="39041"/>
                  </a:lnTo>
                  <a:lnTo>
                    <a:pt x="145625" y="55968"/>
                  </a:lnTo>
                  <a:lnTo>
                    <a:pt x="185826" y="73926"/>
                  </a:lnTo>
                  <a:lnTo>
                    <a:pt x="225962" y="92920"/>
                  </a:lnTo>
                  <a:lnTo>
                    <a:pt x="266040" y="112956"/>
                  </a:lnTo>
                  <a:lnTo>
                    <a:pt x="306066" y="134037"/>
                  </a:lnTo>
                  <a:lnTo>
                    <a:pt x="346047" y="156169"/>
                  </a:lnTo>
                  <a:lnTo>
                    <a:pt x="385989" y="179356"/>
                  </a:lnTo>
                  <a:lnTo>
                    <a:pt x="425899" y="203604"/>
                  </a:lnTo>
                  <a:lnTo>
                    <a:pt x="465783" y="228917"/>
                  </a:lnTo>
                  <a:lnTo>
                    <a:pt x="505649" y="255300"/>
                  </a:lnTo>
                  <a:lnTo>
                    <a:pt x="545503" y="282757"/>
                  </a:lnTo>
                  <a:lnTo>
                    <a:pt x="585352" y="311294"/>
                  </a:lnTo>
                  <a:lnTo>
                    <a:pt x="625202" y="340916"/>
                  </a:lnTo>
                  <a:lnTo>
                    <a:pt x="665060" y="371627"/>
                  </a:lnTo>
                  <a:lnTo>
                    <a:pt x="704932" y="403432"/>
                  </a:lnTo>
                  <a:lnTo>
                    <a:pt x="744826" y="436336"/>
                  </a:lnTo>
                  <a:lnTo>
                    <a:pt x="784747" y="470344"/>
                  </a:lnTo>
                  <a:lnTo>
                    <a:pt x="824703" y="505460"/>
                  </a:lnTo>
                  <a:lnTo>
                    <a:pt x="864700" y="541690"/>
                  </a:lnTo>
                  <a:lnTo>
                    <a:pt x="904744" y="579038"/>
                  </a:lnTo>
                  <a:lnTo>
                    <a:pt x="944843" y="617509"/>
                  </a:lnTo>
                  <a:lnTo>
                    <a:pt x="985003" y="657108"/>
                  </a:lnTo>
                  <a:lnTo>
                    <a:pt x="1025231" y="697840"/>
                  </a:lnTo>
                  <a:lnTo>
                    <a:pt x="1065533" y="739709"/>
                  </a:lnTo>
                  <a:lnTo>
                    <a:pt x="1105917" y="782721"/>
                  </a:lnTo>
                  <a:lnTo>
                    <a:pt x="1139692" y="819899"/>
                  </a:lnTo>
                  <a:lnTo>
                    <a:pt x="1173116" y="858095"/>
                  </a:lnTo>
                  <a:lnTo>
                    <a:pt x="1206202" y="897141"/>
                  </a:lnTo>
                  <a:lnTo>
                    <a:pt x="1238965" y="936874"/>
                  </a:lnTo>
                  <a:lnTo>
                    <a:pt x="1271420" y="977127"/>
                  </a:lnTo>
                  <a:lnTo>
                    <a:pt x="1303582" y="1017735"/>
                  </a:lnTo>
                  <a:lnTo>
                    <a:pt x="1335466" y="1058532"/>
                  </a:lnTo>
                  <a:lnTo>
                    <a:pt x="1459910" y="1219578"/>
                  </a:lnTo>
                  <a:lnTo>
                    <a:pt x="1490948" y="1259335"/>
                  </a:lnTo>
                  <a:lnTo>
                    <a:pt x="1522257" y="1298936"/>
                  </a:lnTo>
                  <a:lnTo>
                    <a:pt x="1553882" y="1338275"/>
                  </a:lnTo>
                  <a:lnTo>
                    <a:pt x="1585871" y="1377244"/>
                  </a:lnTo>
                  <a:lnTo>
                    <a:pt x="1618270" y="1415735"/>
                  </a:lnTo>
                  <a:lnTo>
                    <a:pt x="1651127" y="1453640"/>
                  </a:lnTo>
                  <a:lnTo>
                    <a:pt x="1684488" y="1490852"/>
                  </a:lnTo>
                  <a:lnTo>
                    <a:pt x="1718400" y="1527263"/>
                  </a:lnTo>
                  <a:lnTo>
                    <a:pt x="1752910" y="1562765"/>
                  </a:lnTo>
                  <a:lnTo>
                    <a:pt x="1788065" y="1597251"/>
                  </a:lnTo>
                  <a:lnTo>
                    <a:pt x="1823911" y="1630613"/>
                  </a:lnTo>
                  <a:lnTo>
                    <a:pt x="1860495" y="1662744"/>
                  </a:lnTo>
                  <a:lnTo>
                    <a:pt x="1897864" y="1693535"/>
                  </a:lnTo>
                  <a:lnTo>
                    <a:pt x="1936066" y="1722879"/>
                  </a:lnTo>
                  <a:lnTo>
                    <a:pt x="1978004" y="1755846"/>
                  </a:lnTo>
                  <a:lnTo>
                    <a:pt x="2016487" y="1790061"/>
                  </a:lnTo>
                  <a:lnTo>
                    <a:pt x="2051496" y="1825433"/>
                  </a:lnTo>
                  <a:lnTo>
                    <a:pt x="2083013" y="1861874"/>
                  </a:lnTo>
                  <a:lnTo>
                    <a:pt x="2111020" y="1899295"/>
                  </a:lnTo>
                  <a:lnTo>
                    <a:pt x="2135499" y="1937606"/>
                  </a:lnTo>
                  <a:lnTo>
                    <a:pt x="2156431" y="1976719"/>
                  </a:lnTo>
                  <a:lnTo>
                    <a:pt x="2173798" y="2016544"/>
                  </a:lnTo>
                  <a:lnTo>
                    <a:pt x="2187583" y="2056992"/>
                  </a:lnTo>
                  <a:lnTo>
                    <a:pt x="2197766" y="2097974"/>
                  </a:lnTo>
                  <a:lnTo>
                    <a:pt x="2204331" y="2139400"/>
                  </a:lnTo>
                  <a:lnTo>
                    <a:pt x="2207258" y="2181182"/>
                  </a:lnTo>
                  <a:lnTo>
                    <a:pt x="2206529" y="2223230"/>
                  </a:lnTo>
                  <a:lnTo>
                    <a:pt x="2202127" y="2265456"/>
                  </a:lnTo>
                  <a:lnTo>
                    <a:pt x="2194033" y="2307770"/>
                  </a:lnTo>
                  <a:lnTo>
                    <a:pt x="2182230" y="2350082"/>
                  </a:lnTo>
                  <a:lnTo>
                    <a:pt x="2166698" y="2392304"/>
                  </a:lnTo>
                  <a:lnTo>
                    <a:pt x="2147419" y="2434347"/>
                  </a:lnTo>
                  <a:lnTo>
                    <a:pt x="2124377" y="2476121"/>
                  </a:lnTo>
                  <a:lnTo>
                    <a:pt x="2107876" y="2501596"/>
                  </a:lnTo>
                  <a:lnTo>
                    <a:pt x="2159486" y="2343329"/>
                  </a:lnTo>
                  <a:lnTo>
                    <a:pt x="2172856" y="2293956"/>
                  </a:lnTo>
                  <a:lnTo>
                    <a:pt x="2180694" y="2245504"/>
                  </a:lnTo>
                  <a:lnTo>
                    <a:pt x="2183313" y="2198067"/>
                  </a:lnTo>
                  <a:lnTo>
                    <a:pt x="2181028" y="2151740"/>
                  </a:lnTo>
                  <a:lnTo>
                    <a:pt x="2174150" y="2106617"/>
                  </a:lnTo>
                  <a:lnTo>
                    <a:pt x="2162993" y="2062792"/>
                  </a:lnTo>
                  <a:lnTo>
                    <a:pt x="2147870" y="2020360"/>
                  </a:lnTo>
                  <a:lnTo>
                    <a:pt x="2129094" y="1979415"/>
                  </a:lnTo>
                  <a:lnTo>
                    <a:pt x="2106979" y="1940050"/>
                  </a:lnTo>
                  <a:lnTo>
                    <a:pt x="2081838" y="1902362"/>
                  </a:lnTo>
                  <a:lnTo>
                    <a:pt x="2053983" y="1866443"/>
                  </a:lnTo>
                  <a:lnTo>
                    <a:pt x="2023728" y="1832388"/>
                  </a:lnTo>
                  <a:lnTo>
                    <a:pt x="1991386" y="1800291"/>
                  </a:lnTo>
                  <a:lnTo>
                    <a:pt x="1957271" y="1770248"/>
                  </a:lnTo>
                  <a:lnTo>
                    <a:pt x="1921694" y="1742351"/>
                  </a:lnTo>
                  <a:lnTo>
                    <a:pt x="1883008" y="1712640"/>
                  </a:lnTo>
                  <a:lnTo>
                    <a:pt x="1845189" y="1681495"/>
                  </a:lnTo>
                  <a:lnTo>
                    <a:pt x="1808189" y="1649024"/>
                  </a:lnTo>
                  <a:lnTo>
                    <a:pt x="1771959" y="1615333"/>
                  </a:lnTo>
                  <a:lnTo>
                    <a:pt x="1736449" y="1580529"/>
                  </a:lnTo>
                  <a:lnTo>
                    <a:pt x="1701610" y="1544720"/>
                  </a:lnTo>
                  <a:lnTo>
                    <a:pt x="1667393" y="1508011"/>
                  </a:lnTo>
                  <a:lnTo>
                    <a:pt x="1633748" y="1470511"/>
                  </a:lnTo>
                  <a:lnTo>
                    <a:pt x="1600628" y="1432326"/>
                  </a:lnTo>
                  <a:lnTo>
                    <a:pt x="1567982" y="1393563"/>
                  </a:lnTo>
                  <a:lnTo>
                    <a:pt x="1535761" y="1354329"/>
                  </a:lnTo>
                  <a:lnTo>
                    <a:pt x="1503916" y="1314730"/>
                  </a:lnTo>
                  <a:lnTo>
                    <a:pt x="1472398" y="1274875"/>
                  </a:lnTo>
                  <a:lnTo>
                    <a:pt x="1441158" y="1234869"/>
                  </a:lnTo>
                  <a:lnTo>
                    <a:pt x="1316553" y="1073617"/>
                  </a:lnTo>
                  <a:lnTo>
                    <a:pt x="1284792" y="1032970"/>
                  </a:lnTo>
                  <a:lnTo>
                    <a:pt x="1252763" y="992523"/>
                  </a:lnTo>
                  <a:lnTo>
                    <a:pt x="1220454" y="952446"/>
                  </a:lnTo>
                  <a:lnTo>
                    <a:pt x="1187855" y="912906"/>
                  </a:lnTo>
                  <a:lnTo>
                    <a:pt x="1154953" y="874074"/>
                  </a:lnTo>
                  <a:lnTo>
                    <a:pt x="1121737" y="836118"/>
                  </a:lnTo>
                  <a:lnTo>
                    <a:pt x="1088196" y="799208"/>
                  </a:lnTo>
                  <a:lnTo>
                    <a:pt x="1048112" y="756511"/>
                  </a:lnTo>
                  <a:lnTo>
                    <a:pt x="1008113" y="714949"/>
                  </a:lnTo>
                  <a:lnTo>
                    <a:pt x="968193" y="674519"/>
                  </a:lnTo>
                  <a:lnTo>
                    <a:pt x="928343" y="635215"/>
                  </a:lnTo>
                  <a:lnTo>
                    <a:pt x="888559" y="597032"/>
                  </a:lnTo>
                  <a:lnTo>
                    <a:pt x="848833" y="559966"/>
                  </a:lnTo>
                  <a:lnTo>
                    <a:pt x="809158" y="524011"/>
                  </a:lnTo>
                  <a:lnTo>
                    <a:pt x="769529" y="489164"/>
                  </a:lnTo>
                  <a:lnTo>
                    <a:pt x="729938" y="455419"/>
                  </a:lnTo>
                  <a:lnTo>
                    <a:pt x="690379" y="422772"/>
                  </a:lnTo>
                  <a:lnTo>
                    <a:pt x="650846" y="391216"/>
                  </a:lnTo>
                  <a:lnTo>
                    <a:pt x="611331" y="360749"/>
                  </a:lnTo>
                  <a:lnTo>
                    <a:pt x="571828" y="331365"/>
                  </a:lnTo>
                  <a:lnTo>
                    <a:pt x="532331" y="303059"/>
                  </a:lnTo>
                  <a:lnTo>
                    <a:pt x="492833" y="275826"/>
                  </a:lnTo>
                  <a:lnTo>
                    <a:pt x="453327" y="249662"/>
                  </a:lnTo>
                  <a:lnTo>
                    <a:pt x="413807" y="224561"/>
                  </a:lnTo>
                  <a:lnTo>
                    <a:pt x="374266" y="200520"/>
                  </a:lnTo>
                  <a:lnTo>
                    <a:pt x="334697" y="177532"/>
                  </a:lnTo>
                  <a:lnTo>
                    <a:pt x="295095" y="155594"/>
                  </a:lnTo>
                  <a:lnTo>
                    <a:pt x="255452" y="134700"/>
                  </a:lnTo>
                  <a:lnTo>
                    <a:pt x="215762" y="114846"/>
                  </a:lnTo>
                  <a:lnTo>
                    <a:pt x="176017" y="96027"/>
                  </a:lnTo>
                  <a:lnTo>
                    <a:pt x="136213" y="78238"/>
                  </a:lnTo>
                  <a:lnTo>
                    <a:pt x="96341" y="61475"/>
                  </a:lnTo>
                  <a:lnTo>
                    <a:pt x="56396" y="45731"/>
                  </a:lnTo>
                  <a:lnTo>
                    <a:pt x="8379" y="28277"/>
                  </a:lnTo>
                  <a:lnTo>
                    <a:pt x="0" y="25444"/>
                  </a:lnTo>
                  <a:lnTo>
                    <a:pt x="0" y="0"/>
                  </a:lnTo>
                  <a:close/>
                </a:path>
                <a:path w="2207260" h="3204844">
                  <a:moveTo>
                    <a:pt x="571417" y="3204286"/>
                  </a:moveTo>
                  <a:lnTo>
                    <a:pt x="645834" y="3161517"/>
                  </a:lnTo>
                  <a:lnTo>
                    <a:pt x="689616" y="3139501"/>
                  </a:lnTo>
                  <a:lnTo>
                    <a:pt x="734128" y="3119054"/>
                  </a:lnTo>
                  <a:lnTo>
                    <a:pt x="779280" y="3100040"/>
                  </a:lnTo>
                  <a:lnTo>
                    <a:pt x="824984" y="3082321"/>
                  </a:lnTo>
                  <a:lnTo>
                    <a:pt x="871151" y="3065761"/>
                  </a:lnTo>
                  <a:lnTo>
                    <a:pt x="917693" y="3050223"/>
                  </a:lnTo>
                  <a:lnTo>
                    <a:pt x="964521" y="3035570"/>
                  </a:lnTo>
                  <a:lnTo>
                    <a:pt x="1011546" y="3021665"/>
                  </a:lnTo>
                  <a:lnTo>
                    <a:pt x="1058681" y="3008371"/>
                  </a:lnTo>
                  <a:lnTo>
                    <a:pt x="1105835" y="2995552"/>
                  </a:lnTo>
                  <a:lnTo>
                    <a:pt x="1152922" y="2983071"/>
                  </a:lnTo>
                  <a:lnTo>
                    <a:pt x="1246812" y="2958497"/>
                  </a:lnTo>
                  <a:lnTo>
                    <a:pt x="1294188" y="2945938"/>
                  </a:lnTo>
                  <a:lnTo>
                    <a:pt x="1341612" y="2933050"/>
                  </a:lnTo>
                  <a:lnTo>
                    <a:pt x="1388718" y="2919774"/>
                  </a:lnTo>
                  <a:lnTo>
                    <a:pt x="1427450" y="2908335"/>
                  </a:lnTo>
                  <a:lnTo>
                    <a:pt x="1467781" y="2895784"/>
                  </a:lnTo>
                  <a:lnTo>
                    <a:pt x="1509438" y="2882019"/>
                  </a:lnTo>
                  <a:lnTo>
                    <a:pt x="1552144" y="2866934"/>
                  </a:lnTo>
                  <a:lnTo>
                    <a:pt x="1595626" y="2850427"/>
                  </a:lnTo>
                  <a:lnTo>
                    <a:pt x="1639607" y="2832394"/>
                  </a:lnTo>
                  <a:lnTo>
                    <a:pt x="1683813" y="2812732"/>
                  </a:lnTo>
                  <a:lnTo>
                    <a:pt x="1727968" y="2791337"/>
                  </a:lnTo>
                  <a:lnTo>
                    <a:pt x="1771799" y="2768106"/>
                  </a:lnTo>
                  <a:lnTo>
                    <a:pt x="1815030" y="2742935"/>
                  </a:lnTo>
                  <a:lnTo>
                    <a:pt x="1857385" y="2715720"/>
                  </a:lnTo>
                  <a:lnTo>
                    <a:pt x="1898590" y="2686359"/>
                  </a:lnTo>
                  <a:lnTo>
                    <a:pt x="1938370" y="2654747"/>
                  </a:lnTo>
                  <a:lnTo>
                    <a:pt x="1976450" y="2620781"/>
                  </a:lnTo>
                  <a:lnTo>
                    <a:pt x="2012554" y="2584358"/>
                  </a:lnTo>
                  <a:lnTo>
                    <a:pt x="2046409" y="2545373"/>
                  </a:lnTo>
                  <a:lnTo>
                    <a:pt x="2077738" y="2503725"/>
                  </a:lnTo>
                  <a:lnTo>
                    <a:pt x="2104147" y="2463015"/>
                  </a:lnTo>
                  <a:lnTo>
                    <a:pt x="2126472" y="2422684"/>
                  </a:lnTo>
                  <a:lnTo>
                    <a:pt x="2144867" y="2382774"/>
                  </a:lnTo>
                  <a:lnTo>
                    <a:pt x="2159486" y="2343329"/>
                  </a:lnTo>
                  <a:lnTo>
                    <a:pt x="2107876" y="2501596"/>
                  </a:lnTo>
                  <a:lnTo>
                    <a:pt x="2065442" y="2560259"/>
                  </a:lnTo>
                  <a:lnTo>
                    <a:pt x="2030792" y="2600232"/>
                  </a:lnTo>
                  <a:lnTo>
                    <a:pt x="1993881" y="2637564"/>
                  </a:lnTo>
                  <a:lnTo>
                    <a:pt x="1954986" y="2672363"/>
                  </a:lnTo>
                  <a:lnTo>
                    <a:pt x="1914386" y="2704735"/>
                  </a:lnTo>
                  <a:lnTo>
                    <a:pt x="1872358" y="2734788"/>
                  </a:lnTo>
                  <a:lnTo>
                    <a:pt x="1829181" y="2762629"/>
                  </a:lnTo>
                  <a:lnTo>
                    <a:pt x="1785133" y="2788366"/>
                  </a:lnTo>
                  <a:lnTo>
                    <a:pt x="1740491" y="2812106"/>
                  </a:lnTo>
                  <a:lnTo>
                    <a:pt x="1695534" y="2833957"/>
                  </a:lnTo>
                  <a:lnTo>
                    <a:pt x="1650540" y="2854025"/>
                  </a:lnTo>
                  <a:lnTo>
                    <a:pt x="1605788" y="2872418"/>
                  </a:lnTo>
                  <a:lnTo>
                    <a:pt x="1561554" y="2889244"/>
                  </a:lnTo>
                  <a:lnTo>
                    <a:pt x="1518117" y="2904610"/>
                  </a:lnTo>
                  <a:lnTo>
                    <a:pt x="1475756" y="2918623"/>
                  </a:lnTo>
                  <a:lnTo>
                    <a:pt x="1434748" y="2931391"/>
                  </a:lnTo>
                  <a:lnTo>
                    <a:pt x="1395372" y="2943020"/>
                  </a:lnTo>
                  <a:lnTo>
                    <a:pt x="1348075" y="2956350"/>
                  </a:lnTo>
                  <a:lnTo>
                    <a:pt x="1300492" y="2969279"/>
                  </a:lnTo>
                  <a:lnTo>
                    <a:pt x="1252986" y="2981871"/>
                  </a:lnTo>
                  <a:lnTo>
                    <a:pt x="1155465" y="3007402"/>
                  </a:lnTo>
                  <a:lnTo>
                    <a:pt x="1104839" y="3020859"/>
                  </a:lnTo>
                  <a:lnTo>
                    <a:pt x="1054160" y="3034729"/>
                  </a:lnTo>
                  <a:lnTo>
                    <a:pt x="1003546" y="3049183"/>
                  </a:lnTo>
                  <a:lnTo>
                    <a:pt x="953112" y="3064391"/>
                  </a:lnTo>
                  <a:lnTo>
                    <a:pt x="902976" y="3080521"/>
                  </a:lnTo>
                  <a:lnTo>
                    <a:pt x="853253" y="3097744"/>
                  </a:lnTo>
                  <a:lnTo>
                    <a:pt x="804060" y="3116229"/>
                  </a:lnTo>
                  <a:lnTo>
                    <a:pt x="755514" y="3136146"/>
                  </a:lnTo>
                  <a:lnTo>
                    <a:pt x="707730" y="3157665"/>
                  </a:lnTo>
                  <a:lnTo>
                    <a:pt x="660826" y="3180955"/>
                  </a:lnTo>
                  <a:lnTo>
                    <a:pt x="618373" y="3204286"/>
                  </a:lnTo>
                  <a:lnTo>
                    <a:pt x="571417" y="3204286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07213"/>
              <a:ext cx="1099185" cy="1525905"/>
            </a:xfrm>
            <a:custGeom>
              <a:avLst/>
              <a:gdLst/>
              <a:ahLst/>
              <a:cxnLst/>
              <a:rect l="l" t="t" r="r" b="b"/>
              <a:pathLst>
                <a:path w="1099185" h="1525905">
                  <a:moveTo>
                    <a:pt x="0" y="204543"/>
                  </a:moveTo>
                  <a:lnTo>
                    <a:pt x="0" y="39867"/>
                  </a:lnTo>
                  <a:lnTo>
                    <a:pt x="1079159" y="0"/>
                  </a:lnTo>
                  <a:lnTo>
                    <a:pt x="1079159" y="173706"/>
                  </a:lnTo>
                  <a:lnTo>
                    <a:pt x="0" y="204543"/>
                  </a:lnTo>
                  <a:close/>
                </a:path>
                <a:path w="1099185" h="1525905">
                  <a:moveTo>
                    <a:pt x="0" y="522873"/>
                  </a:moveTo>
                  <a:lnTo>
                    <a:pt x="0" y="414388"/>
                  </a:lnTo>
                  <a:lnTo>
                    <a:pt x="973395" y="379240"/>
                  </a:lnTo>
                  <a:lnTo>
                    <a:pt x="1016339" y="385714"/>
                  </a:lnTo>
                  <a:lnTo>
                    <a:pt x="1043904" y="402078"/>
                  </a:lnTo>
                  <a:lnTo>
                    <a:pt x="1054741" y="423746"/>
                  </a:lnTo>
                  <a:lnTo>
                    <a:pt x="1047501" y="446134"/>
                  </a:lnTo>
                  <a:lnTo>
                    <a:pt x="1020836" y="464655"/>
                  </a:lnTo>
                  <a:lnTo>
                    <a:pt x="973395" y="474725"/>
                  </a:lnTo>
                  <a:lnTo>
                    <a:pt x="0" y="522873"/>
                  </a:lnTo>
                  <a:close/>
                </a:path>
                <a:path w="1099185" h="1525905">
                  <a:moveTo>
                    <a:pt x="0" y="813891"/>
                  </a:moveTo>
                  <a:lnTo>
                    <a:pt x="0" y="716635"/>
                  </a:lnTo>
                  <a:lnTo>
                    <a:pt x="1022499" y="617682"/>
                  </a:lnTo>
                  <a:lnTo>
                    <a:pt x="1054337" y="716404"/>
                  </a:lnTo>
                  <a:lnTo>
                    <a:pt x="1047195" y="718106"/>
                  </a:lnTo>
                  <a:lnTo>
                    <a:pt x="968968" y="733245"/>
                  </a:lnTo>
                  <a:lnTo>
                    <a:pt x="883819" y="747692"/>
                  </a:lnTo>
                  <a:lnTo>
                    <a:pt x="833166" y="754061"/>
                  </a:lnTo>
                  <a:lnTo>
                    <a:pt x="103172" y="805103"/>
                  </a:lnTo>
                  <a:lnTo>
                    <a:pt x="0" y="813891"/>
                  </a:lnTo>
                  <a:close/>
                </a:path>
                <a:path w="1099185" h="1525905">
                  <a:moveTo>
                    <a:pt x="0" y="1288765"/>
                  </a:moveTo>
                  <a:lnTo>
                    <a:pt x="0" y="1156644"/>
                  </a:lnTo>
                  <a:lnTo>
                    <a:pt x="1079159" y="1129091"/>
                  </a:lnTo>
                  <a:lnTo>
                    <a:pt x="1082885" y="1130465"/>
                  </a:lnTo>
                  <a:lnTo>
                    <a:pt x="1090760" y="1136846"/>
                  </a:lnTo>
                  <a:lnTo>
                    <a:pt x="1097826" y="1151622"/>
                  </a:lnTo>
                  <a:lnTo>
                    <a:pt x="1099124" y="1178182"/>
                  </a:lnTo>
                  <a:lnTo>
                    <a:pt x="1094184" y="1207861"/>
                  </a:lnTo>
                  <a:lnTo>
                    <a:pt x="1087523" y="1229499"/>
                  </a:lnTo>
                  <a:lnTo>
                    <a:pt x="1081671" y="1242741"/>
                  </a:lnTo>
                  <a:lnTo>
                    <a:pt x="1079159" y="1247233"/>
                  </a:lnTo>
                  <a:lnTo>
                    <a:pt x="0" y="1288765"/>
                  </a:lnTo>
                  <a:close/>
                </a:path>
                <a:path w="1099185" h="1525905">
                  <a:moveTo>
                    <a:pt x="0" y="1525775"/>
                  </a:moveTo>
                  <a:lnTo>
                    <a:pt x="0" y="1462729"/>
                  </a:lnTo>
                  <a:lnTo>
                    <a:pt x="1078619" y="1401519"/>
                  </a:lnTo>
                  <a:lnTo>
                    <a:pt x="1054337" y="1473268"/>
                  </a:lnTo>
                  <a:lnTo>
                    <a:pt x="0" y="1525775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627" y="16072052"/>
              <a:ext cx="1779101" cy="20206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74709" y="16048824"/>
              <a:ext cx="1825625" cy="2073275"/>
            </a:xfrm>
            <a:custGeom>
              <a:avLst/>
              <a:gdLst/>
              <a:ahLst/>
              <a:cxnLst/>
              <a:rect l="l" t="t" r="r" b="b"/>
              <a:pathLst>
                <a:path w="1825625" h="2073275">
                  <a:moveTo>
                    <a:pt x="1150531" y="1996986"/>
                  </a:moveTo>
                  <a:lnTo>
                    <a:pt x="1146657" y="1984286"/>
                  </a:lnTo>
                  <a:lnTo>
                    <a:pt x="1140396" y="1984286"/>
                  </a:lnTo>
                  <a:lnTo>
                    <a:pt x="1057744" y="2035111"/>
                  </a:lnTo>
                  <a:lnTo>
                    <a:pt x="1071956" y="2009698"/>
                  </a:lnTo>
                  <a:lnTo>
                    <a:pt x="1061859" y="2009698"/>
                  </a:lnTo>
                  <a:lnTo>
                    <a:pt x="1023289" y="2022398"/>
                  </a:lnTo>
                  <a:lnTo>
                    <a:pt x="1036421" y="2009698"/>
                  </a:lnTo>
                  <a:lnTo>
                    <a:pt x="1038059" y="2009698"/>
                  </a:lnTo>
                  <a:lnTo>
                    <a:pt x="1037805" y="1996986"/>
                  </a:lnTo>
                  <a:lnTo>
                    <a:pt x="1027963" y="1996986"/>
                  </a:lnTo>
                  <a:lnTo>
                    <a:pt x="987412" y="2022398"/>
                  </a:lnTo>
                  <a:lnTo>
                    <a:pt x="1002068" y="1996986"/>
                  </a:lnTo>
                  <a:lnTo>
                    <a:pt x="997648" y="1996986"/>
                  </a:lnTo>
                  <a:lnTo>
                    <a:pt x="994473" y="1984286"/>
                  </a:lnTo>
                  <a:lnTo>
                    <a:pt x="991933" y="1996986"/>
                  </a:lnTo>
                  <a:lnTo>
                    <a:pt x="982040" y="1996986"/>
                  </a:lnTo>
                  <a:lnTo>
                    <a:pt x="978166" y="1984286"/>
                  </a:lnTo>
                  <a:lnTo>
                    <a:pt x="971804" y="1984286"/>
                  </a:lnTo>
                  <a:lnTo>
                    <a:pt x="933538" y="2009698"/>
                  </a:lnTo>
                  <a:lnTo>
                    <a:pt x="948296" y="1984286"/>
                  </a:lnTo>
                  <a:lnTo>
                    <a:pt x="940790" y="1984286"/>
                  </a:lnTo>
                  <a:lnTo>
                    <a:pt x="908431" y="1996986"/>
                  </a:lnTo>
                  <a:lnTo>
                    <a:pt x="921359" y="1984286"/>
                  </a:lnTo>
                  <a:lnTo>
                    <a:pt x="917435" y="1971573"/>
                  </a:lnTo>
                  <a:lnTo>
                    <a:pt x="911313" y="1971573"/>
                  </a:lnTo>
                  <a:lnTo>
                    <a:pt x="870813" y="1996986"/>
                  </a:lnTo>
                  <a:lnTo>
                    <a:pt x="885469" y="1971573"/>
                  </a:lnTo>
                  <a:lnTo>
                    <a:pt x="875334" y="1971573"/>
                  </a:lnTo>
                  <a:lnTo>
                    <a:pt x="835621" y="1996986"/>
                  </a:lnTo>
                  <a:lnTo>
                    <a:pt x="850290" y="1971573"/>
                  </a:lnTo>
                  <a:lnTo>
                    <a:pt x="849985" y="1971573"/>
                  </a:lnTo>
                  <a:lnTo>
                    <a:pt x="847953" y="1958860"/>
                  </a:lnTo>
                  <a:lnTo>
                    <a:pt x="840193" y="1958860"/>
                  </a:lnTo>
                  <a:lnTo>
                    <a:pt x="802919" y="1984286"/>
                  </a:lnTo>
                  <a:lnTo>
                    <a:pt x="815936" y="1971573"/>
                  </a:lnTo>
                  <a:lnTo>
                    <a:pt x="817676" y="1958860"/>
                  </a:lnTo>
                  <a:lnTo>
                    <a:pt x="810133" y="1958860"/>
                  </a:lnTo>
                  <a:lnTo>
                    <a:pt x="789406" y="1971573"/>
                  </a:lnTo>
                  <a:lnTo>
                    <a:pt x="796264" y="1958860"/>
                  </a:lnTo>
                  <a:lnTo>
                    <a:pt x="794626" y="1958860"/>
                  </a:lnTo>
                  <a:lnTo>
                    <a:pt x="792683" y="1946160"/>
                  </a:lnTo>
                  <a:lnTo>
                    <a:pt x="789101" y="1946160"/>
                  </a:lnTo>
                  <a:lnTo>
                    <a:pt x="786371" y="1958860"/>
                  </a:lnTo>
                  <a:lnTo>
                    <a:pt x="754316" y="1971573"/>
                  </a:lnTo>
                  <a:lnTo>
                    <a:pt x="767981" y="1958860"/>
                  </a:lnTo>
                  <a:lnTo>
                    <a:pt x="767981" y="1946160"/>
                  </a:lnTo>
                  <a:lnTo>
                    <a:pt x="760628" y="1946160"/>
                  </a:lnTo>
                  <a:lnTo>
                    <a:pt x="742480" y="1958860"/>
                  </a:lnTo>
                  <a:lnTo>
                    <a:pt x="747598" y="1946160"/>
                  </a:lnTo>
                  <a:lnTo>
                    <a:pt x="727976" y="1946160"/>
                  </a:lnTo>
                  <a:lnTo>
                    <a:pt x="724090" y="1933448"/>
                  </a:lnTo>
                  <a:lnTo>
                    <a:pt x="717727" y="1933448"/>
                  </a:lnTo>
                  <a:lnTo>
                    <a:pt x="678218" y="1958860"/>
                  </a:lnTo>
                  <a:lnTo>
                    <a:pt x="692937" y="1933448"/>
                  </a:lnTo>
                  <a:lnTo>
                    <a:pt x="682840" y="1933448"/>
                  </a:lnTo>
                  <a:lnTo>
                    <a:pt x="646061" y="1958860"/>
                  </a:lnTo>
                  <a:lnTo>
                    <a:pt x="660781" y="1933448"/>
                  </a:lnTo>
                  <a:lnTo>
                    <a:pt x="658533" y="1933448"/>
                  </a:lnTo>
                  <a:lnTo>
                    <a:pt x="656551" y="1920735"/>
                  </a:lnTo>
                  <a:lnTo>
                    <a:pt x="653275" y="1920735"/>
                  </a:lnTo>
                  <a:lnTo>
                    <a:pt x="639102" y="1930031"/>
                  </a:lnTo>
                  <a:lnTo>
                    <a:pt x="636270" y="1920735"/>
                  </a:lnTo>
                  <a:lnTo>
                    <a:pt x="629958" y="1920735"/>
                  </a:lnTo>
                  <a:lnTo>
                    <a:pt x="614070" y="1928609"/>
                  </a:lnTo>
                  <a:lnTo>
                    <a:pt x="615403" y="1920735"/>
                  </a:lnTo>
                  <a:lnTo>
                    <a:pt x="608139" y="1920735"/>
                  </a:lnTo>
                  <a:lnTo>
                    <a:pt x="566737" y="1946160"/>
                  </a:lnTo>
                  <a:lnTo>
                    <a:pt x="574116" y="1933448"/>
                  </a:lnTo>
                  <a:lnTo>
                    <a:pt x="581507" y="1920735"/>
                  </a:lnTo>
                  <a:lnTo>
                    <a:pt x="581202" y="1920735"/>
                  </a:lnTo>
                  <a:lnTo>
                    <a:pt x="579221" y="1908035"/>
                  </a:lnTo>
                  <a:lnTo>
                    <a:pt x="573951" y="1908035"/>
                  </a:lnTo>
                  <a:lnTo>
                    <a:pt x="558914" y="1916010"/>
                  </a:lnTo>
                  <a:lnTo>
                    <a:pt x="559041" y="1908035"/>
                  </a:lnTo>
                  <a:lnTo>
                    <a:pt x="551637" y="1908035"/>
                  </a:lnTo>
                  <a:lnTo>
                    <a:pt x="520369" y="1920735"/>
                  </a:lnTo>
                  <a:lnTo>
                    <a:pt x="530707" y="1908035"/>
                  </a:lnTo>
                  <a:lnTo>
                    <a:pt x="528866" y="1908035"/>
                  </a:lnTo>
                  <a:lnTo>
                    <a:pt x="525437" y="1895322"/>
                  </a:lnTo>
                  <a:lnTo>
                    <a:pt x="522757" y="1908035"/>
                  </a:lnTo>
                  <a:lnTo>
                    <a:pt x="484289" y="1920735"/>
                  </a:lnTo>
                  <a:lnTo>
                    <a:pt x="497408" y="1908035"/>
                  </a:lnTo>
                  <a:lnTo>
                    <a:pt x="499046" y="1908035"/>
                  </a:lnTo>
                  <a:lnTo>
                    <a:pt x="498754" y="1895322"/>
                  </a:lnTo>
                  <a:lnTo>
                    <a:pt x="491490" y="1895322"/>
                  </a:lnTo>
                  <a:lnTo>
                    <a:pt x="477139" y="1906612"/>
                  </a:lnTo>
                  <a:lnTo>
                    <a:pt x="479221" y="1895322"/>
                  </a:lnTo>
                  <a:lnTo>
                    <a:pt x="472160" y="1895322"/>
                  </a:lnTo>
                  <a:lnTo>
                    <a:pt x="432600" y="1908035"/>
                  </a:lnTo>
                  <a:lnTo>
                    <a:pt x="447255" y="1895322"/>
                  </a:lnTo>
                  <a:lnTo>
                    <a:pt x="447116" y="1895322"/>
                  </a:lnTo>
                  <a:lnTo>
                    <a:pt x="445071" y="1882609"/>
                  </a:lnTo>
                  <a:lnTo>
                    <a:pt x="439750" y="1882609"/>
                  </a:lnTo>
                  <a:lnTo>
                    <a:pt x="399796" y="1908035"/>
                  </a:lnTo>
                  <a:lnTo>
                    <a:pt x="414502" y="1882609"/>
                  </a:lnTo>
                  <a:lnTo>
                    <a:pt x="406996" y="1882609"/>
                  </a:lnTo>
                  <a:lnTo>
                    <a:pt x="368579" y="1895322"/>
                  </a:lnTo>
                  <a:lnTo>
                    <a:pt x="383146" y="1882609"/>
                  </a:lnTo>
                  <a:lnTo>
                    <a:pt x="382993" y="1882609"/>
                  </a:lnTo>
                  <a:lnTo>
                    <a:pt x="380961" y="1869909"/>
                  </a:lnTo>
                  <a:lnTo>
                    <a:pt x="373049" y="1869909"/>
                  </a:lnTo>
                  <a:lnTo>
                    <a:pt x="331063" y="1895322"/>
                  </a:lnTo>
                  <a:lnTo>
                    <a:pt x="338213" y="1882609"/>
                  </a:lnTo>
                  <a:lnTo>
                    <a:pt x="345376" y="1869909"/>
                  </a:lnTo>
                  <a:lnTo>
                    <a:pt x="322262" y="1869909"/>
                  </a:lnTo>
                  <a:lnTo>
                    <a:pt x="346964" y="1844484"/>
                  </a:lnTo>
                  <a:lnTo>
                    <a:pt x="339305" y="1844484"/>
                  </a:lnTo>
                  <a:lnTo>
                    <a:pt x="331063" y="1848421"/>
                  </a:lnTo>
                  <a:lnTo>
                    <a:pt x="349402" y="1831784"/>
                  </a:lnTo>
                  <a:lnTo>
                    <a:pt x="352285" y="1831784"/>
                  </a:lnTo>
                  <a:lnTo>
                    <a:pt x="348703" y="1819910"/>
                  </a:lnTo>
                  <a:lnTo>
                    <a:pt x="350342" y="1819071"/>
                  </a:lnTo>
                  <a:lnTo>
                    <a:pt x="348488" y="1811655"/>
                  </a:lnTo>
                  <a:lnTo>
                    <a:pt x="353872" y="1806359"/>
                  </a:lnTo>
                  <a:lnTo>
                    <a:pt x="347167" y="1806359"/>
                  </a:lnTo>
                  <a:lnTo>
                    <a:pt x="342887" y="1806359"/>
                  </a:lnTo>
                  <a:lnTo>
                    <a:pt x="334187" y="1806359"/>
                  </a:lnTo>
                  <a:lnTo>
                    <a:pt x="352780" y="1793659"/>
                  </a:lnTo>
                  <a:lnTo>
                    <a:pt x="355015" y="1793659"/>
                  </a:lnTo>
                  <a:lnTo>
                    <a:pt x="355219" y="1780946"/>
                  </a:lnTo>
                  <a:lnTo>
                    <a:pt x="338810" y="1780946"/>
                  </a:lnTo>
                  <a:lnTo>
                    <a:pt x="355358" y="1768233"/>
                  </a:lnTo>
                  <a:lnTo>
                    <a:pt x="355561" y="1768233"/>
                  </a:lnTo>
                  <a:lnTo>
                    <a:pt x="351688" y="1755533"/>
                  </a:lnTo>
                  <a:lnTo>
                    <a:pt x="348157" y="1755533"/>
                  </a:lnTo>
                  <a:lnTo>
                    <a:pt x="334187" y="1768233"/>
                  </a:lnTo>
                  <a:lnTo>
                    <a:pt x="350989" y="1742821"/>
                  </a:lnTo>
                  <a:lnTo>
                    <a:pt x="351231" y="1742821"/>
                  </a:lnTo>
                  <a:lnTo>
                    <a:pt x="349453" y="1731429"/>
                  </a:lnTo>
                  <a:lnTo>
                    <a:pt x="350786" y="1730108"/>
                  </a:lnTo>
                  <a:lnTo>
                    <a:pt x="350939" y="1717408"/>
                  </a:lnTo>
                  <a:lnTo>
                    <a:pt x="340804" y="1717408"/>
                  </a:lnTo>
                  <a:lnTo>
                    <a:pt x="323850" y="1730108"/>
                  </a:lnTo>
                  <a:lnTo>
                    <a:pt x="343484" y="1704695"/>
                  </a:lnTo>
                  <a:lnTo>
                    <a:pt x="343281" y="1704695"/>
                  </a:lnTo>
                  <a:lnTo>
                    <a:pt x="341299" y="1691995"/>
                  </a:lnTo>
                  <a:lnTo>
                    <a:pt x="337718" y="1691995"/>
                  </a:lnTo>
                  <a:lnTo>
                    <a:pt x="337820" y="1679282"/>
                  </a:lnTo>
                  <a:lnTo>
                    <a:pt x="330415" y="1679282"/>
                  </a:lnTo>
                  <a:lnTo>
                    <a:pt x="314312" y="1691995"/>
                  </a:lnTo>
                  <a:lnTo>
                    <a:pt x="314312" y="1768233"/>
                  </a:lnTo>
                  <a:lnTo>
                    <a:pt x="304228" y="1775841"/>
                  </a:lnTo>
                  <a:lnTo>
                    <a:pt x="305854" y="1768233"/>
                  </a:lnTo>
                  <a:lnTo>
                    <a:pt x="314312" y="1768233"/>
                  </a:lnTo>
                  <a:lnTo>
                    <a:pt x="314312" y="1691995"/>
                  </a:lnTo>
                  <a:lnTo>
                    <a:pt x="327380" y="1666570"/>
                  </a:lnTo>
                  <a:lnTo>
                    <a:pt x="327037" y="1666570"/>
                  </a:lnTo>
                  <a:lnTo>
                    <a:pt x="325043" y="1653870"/>
                  </a:lnTo>
                  <a:lnTo>
                    <a:pt x="322160" y="1653870"/>
                  </a:lnTo>
                  <a:lnTo>
                    <a:pt x="321589" y="1650212"/>
                  </a:lnTo>
                  <a:lnTo>
                    <a:pt x="321589" y="1654479"/>
                  </a:lnTo>
                  <a:lnTo>
                    <a:pt x="319074" y="1666570"/>
                  </a:lnTo>
                  <a:lnTo>
                    <a:pt x="311226" y="1666570"/>
                  </a:lnTo>
                  <a:lnTo>
                    <a:pt x="321589" y="1654479"/>
                  </a:lnTo>
                  <a:lnTo>
                    <a:pt x="321589" y="1650212"/>
                  </a:lnTo>
                  <a:lnTo>
                    <a:pt x="320179" y="1641157"/>
                  </a:lnTo>
                  <a:lnTo>
                    <a:pt x="314807" y="1641157"/>
                  </a:lnTo>
                  <a:lnTo>
                    <a:pt x="298602" y="1653870"/>
                  </a:lnTo>
                  <a:lnTo>
                    <a:pt x="311772" y="1641157"/>
                  </a:lnTo>
                  <a:lnTo>
                    <a:pt x="313563" y="1628444"/>
                  </a:lnTo>
                  <a:lnTo>
                    <a:pt x="290449" y="1628444"/>
                  </a:lnTo>
                  <a:lnTo>
                    <a:pt x="305015" y="1615744"/>
                  </a:lnTo>
                  <a:lnTo>
                    <a:pt x="302933" y="1603032"/>
                  </a:lnTo>
                  <a:lnTo>
                    <a:pt x="298996" y="1603032"/>
                  </a:lnTo>
                  <a:lnTo>
                    <a:pt x="297065" y="1590319"/>
                  </a:lnTo>
                  <a:lnTo>
                    <a:pt x="291642" y="1590319"/>
                  </a:lnTo>
                  <a:lnTo>
                    <a:pt x="274751" y="1603032"/>
                  </a:lnTo>
                  <a:lnTo>
                    <a:pt x="288213" y="1577619"/>
                  </a:lnTo>
                  <a:lnTo>
                    <a:pt x="281901" y="1577619"/>
                  </a:lnTo>
                  <a:lnTo>
                    <a:pt x="284086" y="1564906"/>
                  </a:lnTo>
                  <a:lnTo>
                    <a:pt x="267385" y="1564906"/>
                  </a:lnTo>
                  <a:lnTo>
                    <a:pt x="277279" y="1552194"/>
                  </a:lnTo>
                  <a:lnTo>
                    <a:pt x="273405" y="1552194"/>
                  </a:lnTo>
                  <a:lnTo>
                    <a:pt x="269976" y="1539494"/>
                  </a:lnTo>
                  <a:lnTo>
                    <a:pt x="250990" y="1552194"/>
                  </a:lnTo>
                  <a:lnTo>
                    <a:pt x="259143" y="1539494"/>
                  </a:lnTo>
                  <a:lnTo>
                    <a:pt x="267296" y="1526781"/>
                  </a:lnTo>
                  <a:lnTo>
                    <a:pt x="257200" y="1526781"/>
                  </a:lnTo>
                  <a:lnTo>
                    <a:pt x="243243" y="1539494"/>
                  </a:lnTo>
                  <a:lnTo>
                    <a:pt x="250710" y="1526781"/>
                  </a:lnTo>
                  <a:lnTo>
                    <a:pt x="258191" y="1514068"/>
                  </a:lnTo>
                  <a:lnTo>
                    <a:pt x="256006" y="1514068"/>
                  </a:lnTo>
                  <a:lnTo>
                    <a:pt x="253974" y="1501368"/>
                  </a:lnTo>
                  <a:lnTo>
                    <a:pt x="250698" y="1501368"/>
                  </a:lnTo>
                  <a:lnTo>
                    <a:pt x="233400" y="1514068"/>
                  </a:lnTo>
                  <a:lnTo>
                    <a:pt x="248754" y="1488655"/>
                  </a:lnTo>
                  <a:lnTo>
                    <a:pt x="242836" y="1488655"/>
                  </a:lnTo>
                  <a:lnTo>
                    <a:pt x="243039" y="1475943"/>
                  </a:lnTo>
                  <a:lnTo>
                    <a:pt x="236080" y="1475943"/>
                  </a:lnTo>
                  <a:lnTo>
                    <a:pt x="231508" y="1475943"/>
                  </a:lnTo>
                  <a:lnTo>
                    <a:pt x="220472" y="1475943"/>
                  </a:lnTo>
                  <a:lnTo>
                    <a:pt x="232448" y="1463243"/>
                  </a:lnTo>
                  <a:lnTo>
                    <a:pt x="234188" y="1463243"/>
                  </a:lnTo>
                  <a:lnTo>
                    <a:pt x="230212" y="1450530"/>
                  </a:lnTo>
                  <a:lnTo>
                    <a:pt x="226834" y="1450530"/>
                  </a:lnTo>
                  <a:lnTo>
                    <a:pt x="207746" y="1463243"/>
                  </a:lnTo>
                  <a:lnTo>
                    <a:pt x="222313" y="1450530"/>
                  </a:lnTo>
                  <a:lnTo>
                    <a:pt x="223951" y="1437817"/>
                  </a:lnTo>
                  <a:lnTo>
                    <a:pt x="216395" y="1437817"/>
                  </a:lnTo>
                  <a:lnTo>
                    <a:pt x="198450" y="1450530"/>
                  </a:lnTo>
                  <a:lnTo>
                    <a:pt x="206209" y="1437817"/>
                  </a:lnTo>
                  <a:lnTo>
                    <a:pt x="213956" y="1425117"/>
                  </a:lnTo>
                  <a:lnTo>
                    <a:pt x="213766" y="1425117"/>
                  </a:lnTo>
                  <a:lnTo>
                    <a:pt x="211721" y="1412405"/>
                  </a:lnTo>
                  <a:lnTo>
                    <a:pt x="206463" y="1412405"/>
                  </a:lnTo>
                  <a:lnTo>
                    <a:pt x="188315" y="1425117"/>
                  </a:lnTo>
                  <a:lnTo>
                    <a:pt x="202234" y="1399705"/>
                  </a:lnTo>
                  <a:lnTo>
                    <a:pt x="190449" y="1399705"/>
                  </a:lnTo>
                  <a:lnTo>
                    <a:pt x="197307" y="1386992"/>
                  </a:lnTo>
                  <a:lnTo>
                    <a:pt x="175945" y="1386992"/>
                  </a:lnTo>
                  <a:lnTo>
                    <a:pt x="188861" y="1374279"/>
                  </a:lnTo>
                  <a:lnTo>
                    <a:pt x="184785" y="1361579"/>
                  </a:lnTo>
                  <a:lnTo>
                    <a:pt x="182651" y="1361579"/>
                  </a:lnTo>
                  <a:lnTo>
                    <a:pt x="180657" y="1348867"/>
                  </a:lnTo>
                  <a:lnTo>
                    <a:pt x="175247" y="1348867"/>
                  </a:lnTo>
                  <a:lnTo>
                    <a:pt x="155714" y="1361579"/>
                  </a:lnTo>
                  <a:lnTo>
                    <a:pt x="172262" y="1336154"/>
                  </a:lnTo>
                  <a:lnTo>
                    <a:pt x="154368" y="1336154"/>
                  </a:lnTo>
                  <a:lnTo>
                    <a:pt x="164414" y="1323454"/>
                  </a:lnTo>
                  <a:lnTo>
                    <a:pt x="162471" y="1323454"/>
                  </a:lnTo>
                  <a:lnTo>
                    <a:pt x="160489" y="1310741"/>
                  </a:lnTo>
                  <a:lnTo>
                    <a:pt x="157060" y="1310741"/>
                  </a:lnTo>
                  <a:lnTo>
                    <a:pt x="138963" y="1323454"/>
                  </a:lnTo>
                  <a:lnTo>
                    <a:pt x="152831" y="1310741"/>
                  </a:lnTo>
                  <a:lnTo>
                    <a:pt x="154571" y="1298028"/>
                  </a:lnTo>
                  <a:lnTo>
                    <a:pt x="140855" y="1298028"/>
                  </a:lnTo>
                  <a:lnTo>
                    <a:pt x="148158" y="1285328"/>
                  </a:lnTo>
                  <a:lnTo>
                    <a:pt x="138214" y="1285328"/>
                  </a:lnTo>
                  <a:lnTo>
                    <a:pt x="119278" y="1298028"/>
                  </a:lnTo>
                  <a:lnTo>
                    <a:pt x="135877" y="1272616"/>
                  </a:lnTo>
                  <a:lnTo>
                    <a:pt x="137477" y="1272616"/>
                  </a:lnTo>
                  <a:lnTo>
                    <a:pt x="137223" y="1259903"/>
                  </a:lnTo>
                  <a:lnTo>
                    <a:pt x="127381" y="1259903"/>
                  </a:lnTo>
                  <a:lnTo>
                    <a:pt x="115798" y="1272616"/>
                  </a:lnTo>
                  <a:lnTo>
                    <a:pt x="129273" y="1247203"/>
                  </a:lnTo>
                  <a:lnTo>
                    <a:pt x="107657" y="1247203"/>
                  </a:lnTo>
                  <a:lnTo>
                    <a:pt x="121564" y="1234490"/>
                  </a:lnTo>
                  <a:lnTo>
                    <a:pt x="119481" y="1221778"/>
                  </a:lnTo>
                  <a:lnTo>
                    <a:pt x="116497" y="1221778"/>
                  </a:lnTo>
                  <a:lnTo>
                    <a:pt x="116649" y="1209078"/>
                  </a:lnTo>
                  <a:lnTo>
                    <a:pt x="109245" y="1209078"/>
                  </a:lnTo>
                  <a:lnTo>
                    <a:pt x="98209" y="1221778"/>
                  </a:lnTo>
                  <a:lnTo>
                    <a:pt x="104368" y="1209078"/>
                  </a:lnTo>
                  <a:lnTo>
                    <a:pt x="110540" y="1196365"/>
                  </a:lnTo>
                  <a:lnTo>
                    <a:pt x="100495" y="1196365"/>
                  </a:lnTo>
                  <a:lnTo>
                    <a:pt x="84594" y="1209078"/>
                  </a:lnTo>
                  <a:lnTo>
                    <a:pt x="102489" y="1183652"/>
                  </a:lnTo>
                  <a:lnTo>
                    <a:pt x="102285" y="1170952"/>
                  </a:lnTo>
                  <a:lnTo>
                    <a:pt x="92341" y="1170952"/>
                  </a:lnTo>
                  <a:lnTo>
                    <a:pt x="79121" y="1183652"/>
                  </a:lnTo>
                  <a:lnTo>
                    <a:pt x="95377" y="1158240"/>
                  </a:lnTo>
                  <a:lnTo>
                    <a:pt x="93294" y="1158240"/>
                  </a:lnTo>
                  <a:lnTo>
                    <a:pt x="91249" y="1145527"/>
                  </a:lnTo>
                  <a:lnTo>
                    <a:pt x="85331" y="1145527"/>
                  </a:lnTo>
                  <a:lnTo>
                    <a:pt x="74549" y="1158240"/>
                  </a:lnTo>
                  <a:lnTo>
                    <a:pt x="82410" y="1145527"/>
                  </a:lnTo>
                  <a:lnTo>
                    <a:pt x="90258" y="1132827"/>
                  </a:lnTo>
                  <a:lnTo>
                    <a:pt x="82854" y="1132827"/>
                  </a:lnTo>
                  <a:lnTo>
                    <a:pt x="64058" y="1145527"/>
                  </a:lnTo>
                  <a:lnTo>
                    <a:pt x="82207" y="1120114"/>
                  </a:lnTo>
                  <a:lnTo>
                    <a:pt x="83947" y="1107414"/>
                  </a:lnTo>
                  <a:lnTo>
                    <a:pt x="70916" y="1107414"/>
                  </a:lnTo>
                  <a:lnTo>
                    <a:pt x="79921" y="1094701"/>
                  </a:lnTo>
                  <a:lnTo>
                    <a:pt x="56159" y="1094701"/>
                  </a:lnTo>
                  <a:lnTo>
                    <a:pt x="73063" y="1081989"/>
                  </a:lnTo>
                  <a:lnTo>
                    <a:pt x="74904" y="1069289"/>
                  </a:lnTo>
                  <a:lnTo>
                    <a:pt x="50050" y="1069289"/>
                  </a:lnTo>
                  <a:lnTo>
                    <a:pt x="69189" y="1043863"/>
                  </a:lnTo>
                  <a:lnTo>
                    <a:pt x="45974" y="1043863"/>
                  </a:lnTo>
                  <a:lnTo>
                    <a:pt x="67144" y="1018451"/>
                  </a:lnTo>
                  <a:lnTo>
                    <a:pt x="53276" y="1018451"/>
                  </a:lnTo>
                  <a:lnTo>
                    <a:pt x="62280" y="1005738"/>
                  </a:lnTo>
                  <a:lnTo>
                    <a:pt x="62725" y="1005738"/>
                  </a:lnTo>
                  <a:lnTo>
                    <a:pt x="60731" y="993038"/>
                  </a:lnTo>
                  <a:lnTo>
                    <a:pt x="63017" y="993038"/>
                  </a:lnTo>
                  <a:lnTo>
                    <a:pt x="63220" y="980325"/>
                  </a:lnTo>
                  <a:lnTo>
                    <a:pt x="48006" y="980325"/>
                  </a:lnTo>
                  <a:lnTo>
                    <a:pt x="62026" y="967613"/>
                  </a:lnTo>
                  <a:lnTo>
                    <a:pt x="60236" y="967613"/>
                  </a:lnTo>
                  <a:lnTo>
                    <a:pt x="58635" y="957148"/>
                  </a:lnTo>
                  <a:lnTo>
                    <a:pt x="61036" y="954913"/>
                  </a:lnTo>
                  <a:lnTo>
                    <a:pt x="61226" y="942200"/>
                  </a:lnTo>
                  <a:lnTo>
                    <a:pt x="51092" y="942200"/>
                  </a:lnTo>
                  <a:lnTo>
                    <a:pt x="40703" y="954913"/>
                  </a:lnTo>
                  <a:lnTo>
                    <a:pt x="57848" y="929487"/>
                  </a:lnTo>
                  <a:lnTo>
                    <a:pt x="60032" y="929487"/>
                  </a:lnTo>
                  <a:lnTo>
                    <a:pt x="58204" y="917752"/>
                  </a:lnTo>
                  <a:lnTo>
                    <a:pt x="59397" y="916787"/>
                  </a:lnTo>
                  <a:lnTo>
                    <a:pt x="59791" y="904074"/>
                  </a:lnTo>
                  <a:lnTo>
                    <a:pt x="56654" y="904074"/>
                  </a:lnTo>
                  <a:lnTo>
                    <a:pt x="54876" y="896962"/>
                  </a:lnTo>
                  <a:lnTo>
                    <a:pt x="60185" y="891362"/>
                  </a:lnTo>
                  <a:lnTo>
                    <a:pt x="53479" y="891362"/>
                  </a:lnTo>
                  <a:lnTo>
                    <a:pt x="49504" y="891362"/>
                  </a:lnTo>
                  <a:lnTo>
                    <a:pt x="61036" y="878662"/>
                  </a:lnTo>
                  <a:lnTo>
                    <a:pt x="61328" y="878662"/>
                  </a:lnTo>
                  <a:lnTo>
                    <a:pt x="57454" y="865949"/>
                  </a:lnTo>
                  <a:lnTo>
                    <a:pt x="53924" y="865949"/>
                  </a:lnTo>
                  <a:lnTo>
                    <a:pt x="44183" y="878662"/>
                  </a:lnTo>
                  <a:lnTo>
                    <a:pt x="59842" y="853249"/>
                  </a:lnTo>
                  <a:lnTo>
                    <a:pt x="44132" y="853249"/>
                  </a:lnTo>
                  <a:lnTo>
                    <a:pt x="63119" y="840536"/>
                  </a:lnTo>
                  <a:lnTo>
                    <a:pt x="63271" y="827824"/>
                  </a:lnTo>
                  <a:lnTo>
                    <a:pt x="42100" y="827824"/>
                  </a:lnTo>
                  <a:lnTo>
                    <a:pt x="64960" y="802411"/>
                  </a:lnTo>
                  <a:lnTo>
                    <a:pt x="42443" y="802411"/>
                  </a:lnTo>
                  <a:lnTo>
                    <a:pt x="69430" y="776998"/>
                  </a:lnTo>
                  <a:lnTo>
                    <a:pt x="71666" y="776998"/>
                  </a:lnTo>
                  <a:lnTo>
                    <a:pt x="69684" y="764286"/>
                  </a:lnTo>
                  <a:lnTo>
                    <a:pt x="64262" y="764286"/>
                  </a:lnTo>
                  <a:lnTo>
                    <a:pt x="52082" y="776998"/>
                  </a:lnTo>
                  <a:lnTo>
                    <a:pt x="72961" y="751573"/>
                  </a:lnTo>
                  <a:lnTo>
                    <a:pt x="75450" y="751573"/>
                  </a:lnTo>
                  <a:lnTo>
                    <a:pt x="73723" y="740270"/>
                  </a:lnTo>
                  <a:lnTo>
                    <a:pt x="76644" y="738873"/>
                  </a:lnTo>
                  <a:lnTo>
                    <a:pt x="74650" y="730923"/>
                  </a:lnTo>
                  <a:lnTo>
                    <a:pt x="80111" y="726160"/>
                  </a:lnTo>
                  <a:lnTo>
                    <a:pt x="73456" y="726160"/>
                  </a:lnTo>
                  <a:lnTo>
                    <a:pt x="70281" y="726160"/>
                  </a:lnTo>
                  <a:lnTo>
                    <a:pt x="69189" y="726160"/>
                  </a:lnTo>
                  <a:lnTo>
                    <a:pt x="67856" y="727316"/>
                  </a:lnTo>
                  <a:lnTo>
                    <a:pt x="64020" y="729157"/>
                  </a:lnTo>
                  <a:lnTo>
                    <a:pt x="81711" y="713447"/>
                  </a:lnTo>
                  <a:lnTo>
                    <a:pt x="84734" y="713447"/>
                  </a:lnTo>
                  <a:lnTo>
                    <a:pt x="82854" y="700747"/>
                  </a:lnTo>
                  <a:lnTo>
                    <a:pt x="77279" y="700747"/>
                  </a:lnTo>
                  <a:lnTo>
                    <a:pt x="74345" y="703186"/>
                  </a:lnTo>
                  <a:lnTo>
                    <a:pt x="74041" y="702233"/>
                  </a:lnTo>
                  <a:lnTo>
                    <a:pt x="75641" y="700747"/>
                  </a:lnTo>
                  <a:lnTo>
                    <a:pt x="89306" y="688035"/>
                  </a:lnTo>
                  <a:lnTo>
                    <a:pt x="91592" y="688035"/>
                  </a:lnTo>
                  <a:lnTo>
                    <a:pt x="91846" y="675322"/>
                  </a:lnTo>
                  <a:lnTo>
                    <a:pt x="76885" y="675322"/>
                  </a:lnTo>
                  <a:lnTo>
                    <a:pt x="99098" y="662622"/>
                  </a:lnTo>
                  <a:lnTo>
                    <a:pt x="99453" y="649909"/>
                  </a:lnTo>
                  <a:lnTo>
                    <a:pt x="76987" y="649909"/>
                  </a:lnTo>
                  <a:lnTo>
                    <a:pt x="92671" y="637197"/>
                  </a:lnTo>
                  <a:lnTo>
                    <a:pt x="108343" y="624497"/>
                  </a:lnTo>
                  <a:lnTo>
                    <a:pt x="110934" y="624497"/>
                  </a:lnTo>
                  <a:lnTo>
                    <a:pt x="109042" y="611784"/>
                  </a:lnTo>
                  <a:lnTo>
                    <a:pt x="105943" y="611784"/>
                  </a:lnTo>
                  <a:lnTo>
                    <a:pt x="120878" y="599071"/>
                  </a:lnTo>
                  <a:lnTo>
                    <a:pt x="121272" y="586371"/>
                  </a:lnTo>
                  <a:lnTo>
                    <a:pt x="109537" y="586371"/>
                  </a:lnTo>
                  <a:lnTo>
                    <a:pt x="133248" y="560959"/>
                  </a:lnTo>
                  <a:lnTo>
                    <a:pt x="123456" y="560959"/>
                  </a:lnTo>
                  <a:lnTo>
                    <a:pt x="110172" y="568744"/>
                  </a:lnTo>
                  <a:lnTo>
                    <a:pt x="117678" y="561492"/>
                  </a:lnTo>
                  <a:lnTo>
                    <a:pt x="141198" y="548246"/>
                  </a:lnTo>
                  <a:lnTo>
                    <a:pt x="139293" y="540639"/>
                  </a:lnTo>
                  <a:lnTo>
                    <a:pt x="144576" y="535533"/>
                  </a:lnTo>
                  <a:lnTo>
                    <a:pt x="138023" y="535533"/>
                  </a:lnTo>
                  <a:lnTo>
                    <a:pt x="153924" y="522833"/>
                  </a:lnTo>
                  <a:lnTo>
                    <a:pt x="154520" y="522833"/>
                  </a:lnTo>
                  <a:lnTo>
                    <a:pt x="152679" y="510120"/>
                  </a:lnTo>
                  <a:lnTo>
                    <a:pt x="148577" y="510120"/>
                  </a:lnTo>
                  <a:lnTo>
                    <a:pt x="174853" y="484708"/>
                  </a:lnTo>
                  <a:lnTo>
                    <a:pt x="175298" y="484708"/>
                  </a:lnTo>
                  <a:lnTo>
                    <a:pt x="172135" y="474065"/>
                  </a:lnTo>
                  <a:lnTo>
                    <a:pt x="174663" y="471995"/>
                  </a:lnTo>
                  <a:lnTo>
                    <a:pt x="190207" y="459282"/>
                  </a:lnTo>
                  <a:lnTo>
                    <a:pt x="190804" y="459282"/>
                  </a:lnTo>
                  <a:lnTo>
                    <a:pt x="187121" y="446582"/>
                  </a:lnTo>
                  <a:lnTo>
                    <a:pt x="185877" y="446582"/>
                  </a:lnTo>
                  <a:lnTo>
                    <a:pt x="215506" y="421157"/>
                  </a:lnTo>
                  <a:lnTo>
                    <a:pt x="218084" y="421157"/>
                  </a:lnTo>
                  <a:lnTo>
                    <a:pt x="218579" y="408457"/>
                  </a:lnTo>
                  <a:lnTo>
                    <a:pt x="210007" y="408457"/>
                  </a:lnTo>
                  <a:lnTo>
                    <a:pt x="252285" y="370332"/>
                  </a:lnTo>
                  <a:lnTo>
                    <a:pt x="250939" y="370332"/>
                  </a:lnTo>
                  <a:lnTo>
                    <a:pt x="249504" y="360692"/>
                  </a:lnTo>
                  <a:lnTo>
                    <a:pt x="254850" y="357619"/>
                  </a:lnTo>
                  <a:lnTo>
                    <a:pt x="276936" y="344906"/>
                  </a:lnTo>
                  <a:lnTo>
                    <a:pt x="274828" y="336473"/>
                  </a:lnTo>
                  <a:lnTo>
                    <a:pt x="280162" y="332206"/>
                  </a:lnTo>
                  <a:lnTo>
                    <a:pt x="273748" y="332206"/>
                  </a:lnTo>
                  <a:lnTo>
                    <a:pt x="273507" y="332206"/>
                  </a:lnTo>
                  <a:lnTo>
                    <a:pt x="272707" y="332206"/>
                  </a:lnTo>
                  <a:lnTo>
                    <a:pt x="324053" y="294081"/>
                  </a:lnTo>
                  <a:lnTo>
                    <a:pt x="324802" y="294081"/>
                  </a:lnTo>
                  <a:lnTo>
                    <a:pt x="322961" y="281368"/>
                  </a:lnTo>
                  <a:lnTo>
                    <a:pt x="320916" y="281368"/>
                  </a:lnTo>
                  <a:lnTo>
                    <a:pt x="446811" y="192417"/>
                  </a:lnTo>
                  <a:lnTo>
                    <a:pt x="450392" y="192417"/>
                  </a:lnTo>
                  <a:lnTo>
                    <a:pt x="446760" y="179705"/>
                  </a:lnTo>
                  <a:lnTo>
                    <a:pt x="446417" y="179705"/>
                  </a:lnTo>
                  <a:lnTo>
                    <a:pt x="465378" y="166992"/>
                  </a:lnTo>
                  <a:lnTo>
                    <a:pt x="484352" y="154292"/>
                  </a:lnTo>
                  <a:lnTo>
                    <a:pt x="655066" y="39916"/>
                  </a:lnTo>
                  <a:lnTo>
                    <a:pt x="648449" y="39916"/>
                  </a:lnTo>
                  <a:lnTo>
                    <a:pt x="441096" y="154292"/>
                  </a:lnTo>
                  <a:lnTo>
                    <a:pt x="530415" y="90741"/>
                  </a:lnTo>
                  <a:lnTo>
                    <a:pt x="532193" y="90741"/>
                  </a:lnTo>
                  <a:lnTo>
                    <a:pt x="530364" y="78041"/>
                  </a:lnTo>
                  <a:lnTo>
                    <a:pt x="523595" y="78041"/>
                  </a:lnTo>
                  <a:lnTo>
                    <a:pt x="523265" y="78244"/>
                  </a:lnTo>
                  <a:lnTo>
                    <a:pt x="523201" y="78041"/>
                  </a:lnTo>
                  <a:lnTo>
                    <a:pt x="520954" y="79641"/>
                  </a:lnTo>
                  <a:lnTo>
                    <a:pt x="397751" y="154292"/>
                  </a:lnTo>
                  <a:lnTo>
                    <a:pt x="394677" y="154292"/>
                  </a:lnTo>
                  <a:lnTo>
                    <a:pt x="393636" y="166992"/>
                  </a:lnTo>
                  <a:lnTo>
                    <a:pt x="398411" y="166992"/>
                  </a:lnTo>
                  <a:lnTo>
                    <a:pt x="291452" y="243243"/>
                  </a:lnTo>
                  <a:lnTo>
                    <a:pt x="290652" y="243243"/>
                  </a:lnTo>
                  <a:lnTo>
                    <a:pt x="294335" y="255955"/>
                  </a:lnTo>
                  <a:lnTo>
                    <a:pt x="298107" y="255955"/>
                  </a:lnTo>
                  <a:lnTo>
                    <a:pt x="432155" y="179705"/>
                  </a:lnTo>
                  <a:lnTo>
                    <a:pt x="230860" y="306781"/>
                  </a:lnTo>
                  <a:lnTo>
                    <a:pt x="227088" y="306781"/>
                  </a:lnTo>
                  <a:lnTo>
                    <a:pt x="230657" y="319493"/>
                  </a:lnTo>
                  <a:lnTo>
                    <a:pt x="237477" y="319493"/>
                  </a:lnTo>
                  <a:lnTo>
                    <a:pt x="237718" y="319316"/>
                  </a:lnTo>
                  <a:lnTo>
                    <a:pt x="237769" y="319493"/>
                  </a:lnTo>
                  <a:lnTo>
                    <a:pt x="255041" y="307924"/>
                  </a:lnTo>
                  <a:lnTo>
                    <a:pt x="187820" y="357619"/>
                  </a:lnTo>
                  <a:lnTo>
                    <a:pt x="184238" y="357619"/>
                  </a:lnTo>
                  <a:lnTo>
                    <a:pt x="186080" y="370332"/>
                  </a:lnTo>
                  <a:lnTo>
                    <a:pt x="189204" y="370332"/>
                  </a:lnTo>
                  <a:lnTo>
                    <a:pt x="159893" y="395744"/>
                  </a:lnTo>
                  <a:lnTo>
                    <a:pt x="160985" y="395744"/>
                  </a:lnTo>
                  <a:lnTo>
                    <a:pt x="162826" y="408457"/>
                  </a:lnTo>
                  <a:lnTo>
                    <a:pt x="163563" y="408457"/>
                  </a:lnTo>
                  <a:lnTo>
                    <a:pt x="145821" y="421157"/>
                  </a:lnTo>
                  <a:lnTo>
                    <a:pt x="144132" y="421157"/>
                  </a:lnTo>
                  <a:lnTo>
                    <a:pt x="145973" y="433870"/>
                  </a:lnTo>
                  <a:lnTo>
                    <a:pt x="152679" y="433870"/>
                  </a:lnTo>
                  <a:lnTo>
                    <a:pt x="153111" y="433628"/>
                  </a:lnTo>
                  <a:lnTo>
                    <a:pt x="153174" y="433870"/>
                  </a:lnTo>
                  <a:lnTo>
                    <a:pt x="154457" y="432854"/>
                  </a:lnTo>
                  <a:lnTo>
                    <a:pt x="174752" y="421157"/>
                  </a:lnTo>
                  <a:lnTo>
                    <a:pt x="118389" y="459282"/>
                  </a:lnTo>
                  <a:lnTo>
                    <a:pt x="117843" y="459282"/>
                  </a:lnTo>
                  <a:lnTo>
                    <a:pt x="119735" y="471995"/>
                  </a:lnTo>
                  <a:lnTo>
                    <a:pt x="128181" y="471995"/>
                  </a:lnTo>
                  <a:lnTo>
                    <a:pt x="145973" y="459282"/>
                  </a:lnTo>
                  <a:lnTo>
                    <a:pt x="101587" y="497408"/>
                  </a:lnTo>
                  <a:lnTo>
                    <a:pt x="98463" y="497408"/>
                  </a:lnTo>
                  <a:lnTo>
                    <a:pt x="102209" y="510019"/>
                  </a:lnTo>
                  <a:lnTo>
                    <a:pt x="86525" y="522833"/>
                  </a:lnTo>
                  <a:lnTo>
                    <a:pt x="87769" y="522833"/>
                  </a:lnTo>
                  <a:lnTo>
                    <a:pt x="89611" y="535533"/>
                  </a:lnTo>
                  <a:lnTo>
                    <a:pt x="93230" y="535533"/>
                  </a:lnTo>
                  <a:lnTo>
                    <a:pt x="74803" y="548246"/>
                  </a:lnTo>
                  <a:lnTo>
                    <a:pt x="72263" y="560959"/>
                  </a:lnTo>
                  <a:lnTo>
                    <a:pt x="79273" y="560959"/>
                  </a:lnTo>
                  <a:lnTo>
                    <a:pt x="80606" y="560247"/>
                  </a:lnTo>
                  <a:lnTo>
                    <a:pt x="111594" y="535533"/>
                  </a:lnTo>
                  <a:lnTo>
                    <a:pt x="143484" y="510120"/>
                  </a:lnTo>
                  <a:lnTo>
                    <a:pt x="80606" y="560247"/>
                  </a:lnTo>
                  <a:lnTo>
                    <a:pt x="63766" y="573659"/>
                  </a:lnTo>
                  <a:lnTo>
                    <a:pt x="63169" y="573659"/>
                  </a:lnTo>
                  <a:lnTo>
                    <a:pt x="65011" y="586371"/>
                  </a:lnTo>
                  <a:lnTo>
                    <a:pt x="72796" y="586371"/>
                  </a:lnTo>
                  <a:lnTo>
                    <a:pt x="57505" y="599071"/>
                  </a:lnTo>
                  <a:lnTo>
                    <a:pt x="54419" y="599071"/>
                  </a:lnTo>
                  <a:lnTo>
                    <a:pt x="58204" y="611784"/>
                  </a:lnTo>
                  <a:lnTo>
                    <a:pt x="58420" y="611784"/>
                  </a:lnTo>
                  <a:lnTo>
                    <a:pt x="46570" y="624497"/>
                  </a:lnTo>
                  <a:lnTo>
                    <a:pt x="46075" y="624497"/>
                  </a:lnTo>
                  <a:lnTo>
                    <a:pt x="49898" y="637197"/>
                  </a:lnTo>
                  <a:lnTo>
                    <a:pt x="52984" y="637197"/>
                  </a:lnTo>
                  <a:lnTo>
                    <a:pt x="39268" y="649909"/>
                  </a:lnTo>
                  <a:lnTo>
                    <a:pt x="36830" y="649909"/>
                  </a:lnTo>
                  <a:lnTo>
                    <a:pt x="36474" y="662622"/>
                  </a:lnTo>
                  <a:lnTo>
                    <a:pt x="46723" y="662622"/>
                  </a:lnTo>
                  <a:lnTo>
                    <a:pt x="62369" y="649909"/>
                  </a:lnTo>
                  <a:lnTo>
                    <a:pt x="31013" y="688035"/>
                  </a:lnTo>
                  <a:lnTo>
                    <a:pt x="45173" y="688035"/>
                  </a:lnTo>
                  <a:lnTo>
                    <a:pt x="25349" y="713447"/>
                  </a:lnTo>
                  <a:lnTo>
                    <a:pt x="45580" y="713447"/>
                  </a:lnTo>
                  <a:lnTo>
                    <a:pt x="18237" y="738873"/>
                  </a:lnTo>
                  <a:lnTo>
                    <a:pt x="15709" y="738873"/>
                  </a:lnTo>
                  <a:lnTo>
                    <a:pt x="17487" y="750531"/>
                  </a:lnTo>
                  <a:lnTo>
                    <a:pt x="16306" y="751573"/>
                  </a:lnTo>
                  <a:lnTo>
                    <a:pt x="13716" y="751573"/>
                  </a:lnTo>
                  <a:lnTo>
                    <a:pt x="13271" y="764286"/>
                  </a:lnTo>
                  <a:lnTo>
                    <a:pt x="23558" y="764286"/>
                  </a:lnTo>
                  <a:lnTo>
                    <a:pt x="24333" y="763917"/>
                  </a:lnTo>
                  <a:lnTo>
                    <a:pt x="24447" y="764286"/>
                  </a:lnTo>
                  <a:lnTo>
                    <a:pt x="25501" y="763358"/>
                  </a:lnTo>
                  <a:lnTo>
                    <a:pt x="27774" y="762266"/>
                  </a:lnTo>
                  <a:lnTo>
                    <a:pt x="10883" y="776998"/>
                  </a:lnTo>
                  <a:lnTo>
                    <a:pt x="12420" y="776998"/>
                  </a:lnTo>
                  <a:lnTo>
                    <a:pt x="14312" y="789698"/>
                  </a:lnTo>
                  <a:lnTo>
                    <a:pt x="17945" y="789698"/>
                  </a:lnTo>
                  <a:lnTo>
                    <a:pt x="20777" y="776998"/>
                  </a:lnTo>
                  <a:lnTo>
                    <a:pt x="21818" y="776998"/>
                  </a:lnTo>
                  <a:lnTo>
                    <a:pt x="30213" y="776998"/>
                  </a:lnTo>
                  <a:lnTo>
                    <a:pt x="9398" y="802411"/>
                  </a:lnTo>
                  <a:lnTo>
                    <a:pt x="8851" y="802411"/>
                  </a:lnTo>
                  <a:lnTo>
                    <a:pt x="10782" y="815124"/>
                  </a:lnTo>
                  <a:lnTo>
                    <a:pt x="14312" y="815124"/>
                  </a:lnTo>
                  <a:lnTo>
                    <a:pt x="32651" y="802411"/>
                  </a:lnTo>
                  <a:lnTo>
                    <a:pt x="3530" y="827824"/>
                  </a:lnTo>
                  <a:lnTo>
                    <a:pt x="3429" y="840536"/>
                  </a:lnTo>
                  <a:lnTo>
                    <a:pt x="13512" y="840536"/>
                  </a:lnTo>
                  <a:lnTo>
                    <a:pt x="27139" y="827824"/>
                  </a:lnTo>
                  <a:lnTo>
                    <a:pt x="4279" y="853249"/>
                  </a:lnTo>
                  <a:lnTo>
                    <a:pt x="2133" y="853249"/>
                  </a:lnTo>
                  <a:lnTo>
                    <a:pt x="1993" y="865949"/>
                  </a:lnTo>
                  <a:lnTo>
                    <a:pt x="19875" y="865949"/>
                  </a:lnTo>
                  <a:lnTo>
                    <a:pt x="3175" y="878662"/>
                  </a:lnTo>
                  <a:lnTo>
                    <a:pt x="749" y="878662"/>
                  </a:lnTo>
                  <a:lnTo>
                    <a:pt x="2730" y="891362"/>
                  </a:lnTo>
                  <a:lnTo>
                    <a:pt x="9829" y="891362"/>
                  </a:lnTo>
                  <a:lnTo>
                    <a:pt x="2032" y="904074"/>
                  </a:lnTo>
                  <a:lnTo>
                    <a:pt x="1536" y="904074"/>
                  </a:lnTo>
                  <a:lnTo>
                    <a:pt x="3022" y="913777"/>
                  </a:lnTo>
                  <a:lnTo>
                    <a:pt x="292" y="916787"/>
                  </a:lnTo>
                  <a:lnTo>
                    <a:pt x="0" y="929487"/>
                  </a:lnTo>
                  <a:lnTo>
                    <a:pt x="939" y="929487"/>
                  </a:lnTo>
                  <a:lnTo>
                    <a:pt x="596" y="942200"/>
                  </a:lnTo>
                  <a:lnTo>
                    <a:pt x="5016" y="942200"/>
                  </a:lnTo>
                  <a:lnTo>
                    <a:pt x="6781" y="949236"/>
                  </a:lnTo>
                  <a:lnTo>
                    <a:pt x="1536" y="954913"/>
                  </a:lnTo>
                  <a:lnTo>
                    <a:pt x="8204" y="954913"/>
                  </a:lnTo>
                  <a:lnTo>
                    <a:pt x="12471" y="954913"/>
                  </a:lnTo>
                  <a:lnTo>
                    <a:pt x="21475" y="954913"/>
                  </a:lnTo>
                  <a:lnTo>
                    <a:pt x="4368" y="967613"/>
                  </a:lnTo>
                  <a:lnTo>
                    <a:pt x="2286" y="967613"/>
                  </a:lnTo>
                  <a:lnTo>
                    <a:pt x="2184" y="980325"/>
                  </a:lnTo>
                  <a:lnTo>
                    <a:pt x="17043" y="980325"/>
                  </a:lnTo>
                  <a:lnTo>
                    <a:pt x="5715" y="993038"/>
                  </a:lnTo>
                  <a:lnTo>
                    <a:pt x="5219" y="993038"/>
                  </a:lnTo>
                  <a:lnTo>
                    <a:pt x="7010" y="1004747"/>
                  </a:lnTo>
                  <a:lnTo>
                    <a:pt x="5918" y="1005738"/>
                  </a:lnTo>
                  <a:lnTo>
                    <a:pt x="5715" y="1018451"/>
                  </a:lnTo>
                  <a:lnTo>
                    <a:pt x="10388" y="1018451"/>
                  </a:lnTo>
                  <a:lnTo>
                    <a:pt x="8102" y="1031163"/>
                  </a:lnTo>
                  <a:lnTo>
                    <a:pt x="21513" y="1031163"/>
                  </a:lnTo>
                  <a:lnTo>
                    <a:pt x="12573" y="1043863"/>
                  </a:lnTo>
                  <a:lnTo>
                    <a:pt x="12128" y="1043863"/>
                  </a:lnTo>
                  <a:lnTo>
                    <a:pt x="14058" y="1056576"/>
                  </a:lnTo>
                  <a:lnTo>
                    <a:pt x="17589" y="1056576"/>
                  </a:lnTo>
                  <a:lnTo>
                    <a:pt x="34836" y="1043863"/>
                  </a:lnTo>
                  <a:lnTo>
                    <a:pt x="15557" y="1069289"/>
                  </a:lnTo>
                  <a:lnTo>
                    <a:pt x="13716" y="1069289"/>
                  </a:lnTo>
                  <a:lnTo>
                    <a:pt x="17741" y="1081989"/>
                  </a:lnTo>
                  <a:lnTo>
                    <a:pt x="23710" y="1081989"/>
                  </a:lnTo>
                  <a:lnTo>
                    <a:pt x="40309" y="1069289"/>
                  </a:lnTo>
                  <a:lnTo>
                    <a:pt x="19380" y="1094701"/>
                  </a:lnTo>
                  <a:lnTo>
                    <a:pt x="19532" y="1094701"/>
                  </a:lnTo>
                  <a:lnTo>
                    <a:pt x="23558" y="1107414"/>
                  </a:lnTo>
                  <a:lnTo>
                    <a:pt x="26885" y="1107414"/>
                  </a:lnTo>
                  <a:lnTo>
                    <a:pt x="43484" y="1094701"/>
                  </a:lnTo>
                  <a:lnTo>
                    <a:pt x="26593" y="1120114"/>
                  </a:lnTo>
                  <a:lnTo>
                    <a:pt x="28829" y="1120114"/>
                  </a:lnTo>
                  <a:lnTo>
                    <a:pt x="31140" y="1128941"/>
                  </a:lnTo>
                  <a:lnTo>
                    <a:pt x="28384" y="1132827"/>
                  </a:lnTo>
                  <a:lnTo>
                    <a:pt x="28181" y="1132827"/>
                  </a:lnTo>
                  <a:lnTo>
                    <a:pt x="32105" y="1145527"/>
                  </a:lnTo>
                  <a:lnTo>
                    <a:pt x="35585" y="1145527"/>
                  </a:lnTo>
                  <a:lnTo>
                    <a:pt x="54673" y="1132827"/>
                  </a:lnTo>
                  <a:lnTo>
                    <a:pt x="34785" y="1158240"/>
                  </a:lnTo>
                  <a:lnTo>
                    <a:pt x="36982" y="1158240"/>
                  </a:lnTo>
                  <a:lnTo>
                    <a:pt x="39014" y="1170952"/>
                  </a:lnTo>
                  <a:lnTo>
                    <a:pt x="44881" y="1170952"/>
                  </a:lnTo>
                  <a:lnTo>
                    <a:pt x="56959" y="1158240"/>
                  </a:lnTo>
                  <a:lnTo>
                    <a:pt x="41249" y="1183652"/>
                  </a:lnTo>
                  <a:lnTo>
                    <a:pt x="64363" y="1183652"/>
                  </a:lnTo>
                  <a:lnTo>
                    <a:pt x="48056" y="1196365"/>
                  </a:lnTo>
                  <a:lnTo>
                    <a:pt x="50203" y="1209078"/>
                  </a:lnTo>
                  <a:lnTo>
                    <a:pt x="58153" y="1209078"/>
                  </a:lnTo>
                  <a:lnTo>
                    <a:pt x="73456" y="1196365"/>
                  </a:lnTo>
                  <a:lnTo>
                    <a:pt x="55613" y="1221778"/>
                  </a:lnTo>
                  <a:lnTo>
                    <a:pt x="57797" y="1221778"/>
                  </a:lnTo>
                  <a:lnTo>
                    <a:pt x="59842" y="1234490"/>
                  </a:lnTo>
                  <a:lnTo>
                    <a:pt x="62077" y="1234490"/>
                  </a:lnTo>
                  <a:lnTo>
                    <a:pt x="62077" y="1247203"/>
                  </a:lnTo>
                  <a:lnTo>
                    <a:pt x="67945" y="1247203"/>
                  </a:lnTo>
                  <a:lnTo>
                    <a:pt x="67792" y="1259903"/>
                  </a:lnTo>
                  <a:lnTo>
                    <a:pt x="75196" y="1259903"/>
                  </a:lnTo>
                  <a:lnTo>
                    <a:pt x="89611" y="1247203"/>
                  </a:lnTo>
                  <a:lnTo>
                    <a:pt x="75692" y="1272616"/>
                  </a:lnTo>
                  <a:lnTo>
                    <a:pt x="96812" y="1272616"/>
                  </a:lnTo>
                  <a:lnTo>
                    <a:pt x="83350" y="1285328"/>
                  </a:lnTo>
                  <a:lnTo>
                    <a:pt x="85432" y="1298028"/>
                  </a:lnTo>
                  <a:lnTo>
                    <a:pt x="93433" y="1298028"/>
                  </a:lnTo>
                  <a:lnTo>
                    <a:pt x="110286" y="1285328"/>
                  </a:lnTo>
                  <a:lnTo>
                    <a:pt x="93687" y="1310741"/>
                  </a:lnTo>
                  <a:lnTo>
                    <a:pt x="92341" y="1310741"/>
                  </a:lnTo>
                  <a:lnTo>
                    <a:pt x="94386" y="1323454"/>
                  </a:lnTo>
                  <a:lnTo>
                    <a:pt x="99352" y="1323454"/>
                  </a:lnTo>
                  <a:lnTo>
                    <a:pt x="103276" y="1336154"/>
                  </a:lnTo>
                  <a:lnTo>
                    <a:pt x="106756" y="1336154"/>
                  </a:lnTo>
                  <a:lnTo>
                    <a:pt x="125742" y="1323454"/>
                  </a:lnTo>
                  <a:lnTo>
                    <a:pt x="111874" y="1336154"/>
                  </a:lnTo>
                  <a:lnTo>
                    <a:pt x="110134" y="1348867"/>
                  </a:lnTo>
                  <a:lnTo>
                    <a:pt x="127787" y="1348867"/>
                  </a:lnTo>
                  <a:lnTo>
                    <a:pt x="117792" y="1361579"/>
                  </a:lnTo>
                  <a:lnTo>
                    <a:pt x="145326" y="1361579"/>
                  </a:lnTo>
                  <a:lnTo>
                    <a:pt x="130416" y="1374279"/>
                  </a:lnTo>
                  <a:lnTo>
                    <a:pt x="128778" y="1386992"/>
                  </a:lnTo>
                  <a:lnTo>
                    <a:pt x="135191" y="1386992"/>
                  </a:lnTo>
                  <a:lnTo>
                    <a:pt x="135039" y="1399705"/>
                  </a:lnTo>
                  <a:lnTo>
                    <a:pt x="145173" y="1399705"/>
                  </a:lnTo>
                  <a:lnTo>
                    <a:pt x="156552" y="1386992"/>
                  </a:lnTo>
                  <a:lnTo>
                    <a:pt x="145529" y="1412405"/>
                  </a:lnTo>
                  <a:lnTo>
                    <a:pt x="157060" y="1412405"/>
                  </a:lnTo>
                  <a:lnTo>
                    <a:pt x="152336" y="1425117"/>
                  </a:lnTo>
                  <a:lnTo>
                    <a:pt x="175742" y="1425117"/>
                  </a:lnTo>
                  <a:lnTo>
                    <a:pt x="160134" y="1437817"/>
                  </a:lnTo>
                  <a:lnTo>
                    <a:pt x="160388" y="1450530"/>
                  </a:lnTo>
                  <a:lnTo>
                    <a:pt x="170281" y="1450530"/>
                  </a:lnTo>
                  <a:lnTo>
                    <a:pt x="185585" y="1437817"/>
                  </a:lnTo>
                  <a:lnTo>
                    <a:pt x="171767" y="1463243"/>
                  </a:lnTo>
                  <a:lnTo>
                    <a:pt x="172313" y="1463243"/>
                  </a:lnTo>
                  <a:lnTo>
                    <a:pt x="174307" y="1475943"/>
                  </a:lnTo>
                  <a:lnTo>
                    <a:pt x="177584" y="1475943"/>
                  </a:lnTo>
                  <a:lnTo>
                    <a:pt x="196710" y="1463243"/>
                  </a:lnTo>
                  <a:lnTo>
                    <a:pt x="180467" y="1488655"/>
                  </a:lnTo>
                  <a:lnTo>
                    <a:pt x="202984" y="1488655"/>
                  </a:lnTo>
                  <a:lnTo>
                    <a:pt x="190995" y="1501368"/>
                  </a:lnTo>
                  <a:lnTo>
                    <a:pt x="189255" y="1501368"/>
                  </a:lnTo>
                  <a:lnTo>
                    <a:pt x="193243" y="1514068"/>
                  </a:lnTo>
                  <a:lnTo>
                    <a:pt x="194779" y="1514068"/>
                  </a:lnTo>
                  <a:lnTo>
                    <a:pt x="198704" y="1526781"/>
                  </a:lnTo>
                  <a:lnTo>
                    <a:pt x="202184" y="1526781"/>
                  </a:lnTo>
                  <a:lnTo>
                    <a:pt x="219684" y="1514068"/>
                  </a:lnTo>
                  <a:lnTo>
                    <a:pt x="204317" y="1539494"/>
                  </a:lnTo>
                  <a:lnTo>
                    <a:pt x="211823" y="1539494"/>
                  </a:lnTo>
                  <a:lnTo>
                    <a:pt x="228320" y="1526781"/>
                  </a:lnTo>
                  <a:lnTo>
                    <a:pt x="215150" y="1552194"/>
                  </a:lnTo>
                  <a:lnTo>
                    <a:pt x="213512" y="1552194"/>
                  </a:lnTo>
                  <a:lnTo>
                    <a:pt x="215557" y="1564906"/>
                  </a:lnTo>
                  <a:lnTo>
                    <a:pt x="220865" y="1564906"/>
                  </a:lnTo>
                  <a:lnTo>
                    <a:pt x="239712" y="1552194"/>
                  </a:lnTo>
                  <a:lnTo>
                    <a:pt x="225094" y="1577619"/>
                  </a:lnTo>
                  <a:lnTo>
                    <a:pt x="240309" y="1577619"/>
                  </a:lnTo>
                  <a:lnTo>
                    <a:pt x="230416" y="1590319"/>
                  </a:lnTo>
                  <a:lnTo>
                    <a:pt x="232308" y="1590319"/>
                  </a:lnTo>
                  <a:lnTo>
                    <a:pt x="234289" y="1603032"/>
                  </a:lnTo>
                  <a:lnTo>
                    <a:pt x="236029" y="1603032"/>
                  </a:lnTo>
                  <a:lnTo>
                    <a:pt x="239903" y="1615744"/>
                  </a:lnTo>
                  <a:lnTo>
                    <a:pt x="243382" y="1615744"/>
                  </a:lnTo>
                  <a:lnTo>
                    <a:pt x="260286" y="1603032"/>
                  </a:lnTo>
                  <a:lnTo>
                    <a:pt x="246811" y="1615744"/>
                  </a:lnTo>
                  <a:lnTo>
                    <a:pt x="245071" y="1615744"/>
                  </a:lnTo>
                  <a:lnTo>
                    <a:pt x="245224" y="1628444"/>
                  </a:lnTo>
                  <a:lnTo>
                    <a:pt x="251244" y="1628444"/>
                  </a:lnTo>
                  <a:lnTo>
                    <a:pt x="251091" y="1641157"/>
                  </a:lnTo>
                  <a:lnTo>
                    <a:pt x="261226" y="1641157"/>
                  </a:lnTo>
                  <a:lnTo>
                    <a:pt x="274205" y="1628444"/>
                  </a:lnTo>
                  <a:lnTo>
                    <a:pt x="261480" y="1653870"/>
                  </a:lnTo>
                  <a:lnTo>
                    <a:pt x="261772" y="1653870"/>
                  </a:lnTo>
                  <a:lnTo>
                    <a:pt x="263766" y="1666570"/>
                  </a:lnTo>
                  <a:lnTo>
                    <a:pt x="267093" y="1666570"/>
                  </a:lnTo>
                  <a:lnTo>
                    <a:pt x="269722" y="1653870"/>
                  </a:lnTo>
                  <a:lnTo>
                    <a:pt x="283197" y="1653870"/>
                  </a:lnTo>
                  <a:lnTo>
                    <a:pt x="270078" y="1666570"/>
                  </a:lnTo>
                  <a:lnTo>
                    <a:pt x="268287" y="1666570"/>
                  </a:lnTo>
                  <a:lnTo>
                    <a:pt x="268439" y="1679282"/>
                  </a:lnTo>
                  <a:lnTo>
                    <a:pt x="277329" y="1679282"/>
                  </a:lnTo>
                  <a:lnTo>
                    <a:pt x="275297" y="1691995"/>
                  </a:lnTo>
                  <a:lnTo>
                    <a:pt x="298704" y="1691995"/>
                  </a:lnTo>
                  <a:lnTo>
                    <a:pt x="283845" y="1704695"/>
                  </a:lnTo>
                  <a:lnTo>
                    <a:pt x="283997" y="1704695"/>
                  </a:lnTo>
                  <a:lnTo>
                    <a:pt x="285978" y="1717408"/>
                  </a:lnTo>
                  <a:lnTo>
                    <a:pt x="289064" y="1717408"/>
                  </a:lnTo>
                  <a:lnTo>
                    <a:pt x="289013" y="1730108"/>
                  </a:lnTo>
                  <a:lnTo>
                    <a:pt x="299097" y="1730108"/>
                  </a:lnTo>
                  <a:lnTo>
                    <a:pt x="313613" y="1717408"/>
                  </a:lnTo>
                  <a:lnTo>
                    <a:pt x="293979" y="1742821"/>
                  </a:lnTo>
                  <a:lnTo>
                    <a:pt x="294132" y="1755533"/>
                  </a:lnTo>
                  <a:lnTo>
                    <a:pt x="308889" y="1755533"/>
                  </a:lnTo>
                  <a:lnTo>
                    <a:pt x="295922" y="1768233"/>
                  </a:lnTo>
                  <a:lnTo>
                    <a:pt x="299643" y="1768233"/>
                  </a:lnTo>
                  <a:lnTo>
                    <a:pt x="302158" y="1777403"/>
                  </a:lnTo>
                  <a:lnTo>
                    <a:pt x="297459" y="1780946"/>
                  </a:lnTo>
                  <a:lnTo>
                    <a:pt x="295376" y="1793659"/>
                  </a:lnTo>
                  <a:lnTo>
                    <a:pt x="310235" y="1793659"/>
                  </a:lnTo>
                  <a:lnTo>
                    <a:pt x="293687" y="1806359"/>
                  </a:lnTo>
                  <a:lnTo>
                    <a:pt x="293484" y="1819071"/>
                  </a:lnTo>
                  <a:lnTo>
                    <a:pt x="311277" y="1819071"/>
                  </a:lnTo>
                  <a:lnTo>
                    <a:pt x="302069" y="1824710"/>
                  </a:lnTo>
                  <a:lnTo>
                    <a:pt x="302069" y="1854428"/>
                  </a:lnTo>
                  <a:lnTo>
                    <a:pt x="295770" y="1860156"/>
                  </a:lnTo>
                  <a:lnTo>
                    <a:pt x="296418" y="1857197"/>
                  </a:lnTo>
                  <a:lnTo>
                    <a:pt x="302069" y="1854428"/>
                  </a:lnTo>
                  <a:lnTo>
                    <a:pt x="302069" y="1824710"/>
                  </a:lnTo>
                  <a:lnTo>
                    <a:pt x="290499" y="1831784"/>
                  </a:lnTo>
                  <a:lnTo>
                    <a:pt x="290309" y="1844484"/>
                  </a:lnTo>
                  <a:lnTo>
                    <a:pt x="300494" y="1844484"/>
                  </a:lnTo>
                  <a:lnTo>
                    <a:pt x="300863" y="1844294"/>
                  </a:lnTo>
                  <a:lnTo>
                    <a:pt x="286575" y="1857197"/>
                  </a:lnTo>
                  <a:lnTo>
                    <a:pt x="286181" y="1857197"/>
                  </a:lnTo>
                  <a:lnTo>
                    <a:pt x="288963" y="1866341"/>
                  </a:lnTo>
                  <a:lnTo>
                    <a:pt x="285038" y="1869909"/>
                  </a:lnTo>
                  <a:lnTo>
                    <a:pt x="282549" y="1869909"/>
                  </a:lnTo>
                  <a:lnTo>
                    <a:pt x="282155" y="1882609"/>
                  </a:lnTo>
                  <a:lnTo>
                    <a:pt x="289204" y="1882609"/>
                  </a:lnTo>
                  <a:lnTo>
                    <a:pt x="289560" y="1882609"/>
                  </a:lnTo>
                  <a:lnTo>
                    <a:pt x="290245" y="1882609"/>
                  </a:lnTo>
                  <a:lnTo>
                    <a:pt x="277926" y="1895322"/>
                  </a:lnTo>
                  <a:lnTo>
                    <a:pt x="275590" y="1908035"/>
                  </a:lnTo>
                  <a:lnTo>
                    <a:pt x="285534" y="1908035"/>
                  </a:lnTo>
                  <a:lnTo>
                    <a:pt x="321411" y="1895322"/>
                  </a:lnTo>
                  <a:lnTo>
                    <a:pt x="308546" y="1908035"/>
                  </a:lnTo>
                  <a:lnTo>
                    <a:pt x="307098" y="1920735"/>
                  </a:lnTo>
                  <a:lnTo>
                    <a:pt x="314756" y="1920735"/>
                  </a:lnTo>
                  <a:lnTo>
                    <a:pt x="353123" y="1895322"/>
                  </a:lnTo>
                  <a:lnTo>
                    <a:pt x="340309" y="1920735"/>
                  </a:lnTo>
                  <a:lnTo>
                    <a:pt x="340702" y="1920735"/>
                  </a:lnTo>
                  <a:lnTo>
                    <a:pt x="342684" y="1933448"/>
                  </a:lnTo>
                  <a:lnTo>
                    <a:pt x="346024" y="1933448"/>
                  </a:lnTo>
                  <a:lnTo>
                    <a:pt x="386029" y="1908035"/>
                  </a:lnTo>
                  <a:lnTo>
                    <a:pt x="371271" y="1920735"/>
                  </a:lnTo>
                  <a:lnTo>
                    <a:pt x="371462" y="1933448"/>
                  </a:lnTo>
                  <a:lnTo>
                    <a:pt x="378777" y="1933448"/>
                  </a:lnTo>
                  <a:lnTo>
                    <a:pt x="418084" y="1908035"/>
                  </a:lnTo>
                  <a:lnTo>
                    <a:pt x="403428" y="1933448"/>
                  </a:lnTo>
                  <a:lnTo>
                    <a:pt x="403618" y="1933448"/>
                  </a:lnTo>
                  <a:lnTo>
                    <a:pt x="407644" y="1946160"/>
                  </a:lnTo>
                  <a:lnTo>
                    <a:pt x="410933" y="1946160"/>
                  </a:lnTo>
                  <a:lnTo>
                    <a:pt x="413512" y="1933448"/>
                  </a:lnTo>
                  <a:lnTo>
                    <a:pt x="422910" y="1933448"/>
                  </a:lnTo>
                  <a:lnTo>
                    <a:pt x="426732" y="1946160"/>
                  </a:lnTo>
                  <a:lnTo>
                    <a:pt x="433146" y="1946160"/>
                  </a:lnTo>
                  <a:lnTo>
                    <a:pt x="471563" y="1920735"/>
                  </a:lnTo>
                  <a:lnTo>
                    <a:pt x="456806" y="1946160"/>
                  </a:lnTo>
                  <a:lnTo>
                    <a:pt x="466940" y="1946160"/>
                  </a:lnTo>
                  <a:lnTo>
                    <a:pt x="495414" y="1933448"/>
                  </a:lnTo>
                  <a:lnTo>
                    <a:pt x="485076" y="1946160"/>
                  </a:lnTo>
                  <a:lnTo>
                    <a:pt x="482993" y="1946160"/>
                  </a:lnTo>
                  <a:lnTo>
                    <a:pt x="484936" y="1958860"/>
                  </a:lnTo>
                  <a:lnTo>
                    <a:pt x="490347" y="1958860"/>
                  </a:lnTo>
                  <a:lnTo>
                    <a:pt x="505536" y="1950859"/>
                  </a:lnTo>
                  <a:lnTo>
                    <a:pt x="505409" y="1958860"/>
                  </a:lnTo>
                  <a:lnTo>
                    <a:pt x="512813" y="1958860"/>
                  </a:lnTo>
                  <a:lnTo>
                    <a:pt x="554266" y="1933448"/>
                  </a:lnTo>
                  <a:lnTo>
                    <a:pt x="539508" y="1958860"/>
                  </a:lnTo>
                  <a:lnTo>
                    <a:pt x="541794" y="1958860"/>
                  </a:lnTo>
                  <a:lnTo>
                    <a:pt x="543826" y="1971573"/>
                  </a:lnTo>
                  <a:lnTo>
                    <a:pt x="549592" y="1971573"/>
                  </a:lnTo>
                  <a:lnTo>
                    <a:pt x="575246" y="1946160"/>
                  </a:lnTo>
                  <a:lnTo>
                    <a:pt x="564159" y="1958860"/>
                  </a:lnTo>
                  <a:lnTo>
                    <a:pt x="564007" y="1971573"/>
                  </a:lnTo>
                  <a:lnTo>
                    <a:pt x="574141" y="1971573"/>
                  </a:lnTo>
                  <a:lnTo>
                    <a:pt x="590943" y="1958860"/>
                  </a:lnTo>
                  <a:lnTo>
                    <a:pt x="584936" y="1971573"/>
                  </a:lnTo>
                  <a:lnTo>
                    <a:pt x="592035" y="1971573"/>
                  </a:lnTo>
                  <a:lnTo>
                    <a:pt x="631596" y="1958860"/>
                  </a:lnTo>
                  <a:lnTo>
                    <a:pt x="616889" y="1971573"/>
                  </a:lnTo>
                  <a:lnTo>
                    <a:pt x="617093" y="1971573"/>
                  </a:lnTo>
                  <a:lnTo>
                    <a:pt x="621118" y="1984286"/>
                  </a:lnTo>
                  <a:lnTo>
                    <a:pt x="624395" y="1984286"/>
                  </a:lnTo>
                  <a:lnTo>
                    <a:pt x="666546" y="1958860"/>
                  </a:lnTo>
                  <a:lnTo>
                    <a:pt x="653364" y="1971573"/>
                  </a:lnTo>
                  <a:lnTo>
                    <a:pt x="651776" y="1984286"/>
                  </a:lnTo>
                  <a:lnTo>
                    <a:pt x="671664" y="1984286"/>
                  </a:lnTo>
                  <a:lnTo>
                    <a:pt x="675538" y="1996986"/>
                  </a:lnTo>
                  <a:lnTo>
                    <a:pt x="679069" y="1996986"/>
                  </a:lnTo>
                  <a:lnTo>
                    <a:pt x="681901" y="1984286"/>
                  </a:lnTo>
                  <a:lnTo>
                    <a:pt x="691883" y="1984286"/>
                  </a:lnTo>
                  <a:lnTo>
                    <a:pt x="695769" y="1996986"/>
                  </a:lnTo>
                  <a:lnTo>
                    <a:pt x="702132" y="1996986"/>
                  </a:lnTo>
                  <a:lnTo>
                    <a:pt x="734136" y="1971573"/>
                  </a:lnTo>
                  <a:lnTo>
                    <a:pt x="720471" y="1996986"/>
                  </a:lnTo>
                  <a:lnTo>
                    <a:pt x="730504" y="1996986"/>
                  </a:lnTo>
                  <a:lnTo>
                    <a:pt x="748703" y="1984286"/>
                  </a:lnTo>
                  <a:lnTo>
                    <a:pt x="744118" y="1996986"/>
                  </a:lnTo>
                  <a:lnTo>
                    <a:pt x="743483" y="1996986"/>
                  </a:lnTo>
                  <a:lnTo>
                    <a:pt x="745413" y="2009698"/>
                  </a:lnTo>
                  <a:lnTo>
                    <a:pt x="751725" y="2009698"/>
                  </a:lnTo>
                  <a:lnTo>
                    <a:pt x="789000" y="1984286"/>
                  </a:lnTo>
                  <a:lnTo>
                    <a:pt x="775982" y="1996986"/>
                  </a:lnTo>
                  <a:lnTo>
                    <a:pt x="774242" y="1996986"/>
                  </a:lnTo>
                  <a:lnTo>
                    <a:pt x="774496" y="2009698"/>
                  </a:lnTo>
                  <a:lnTo>
                    <a:pt x="781799" y="2009698"/>
                  </a:lnTo>
                  <a:lnTo>
                    <a:pt x="824090" y="1984286"/>
                  </a:lnTo>
                  <a:lnTo>
                    <a:pt x="810920" y="2009698"/>
                  </a:lnTo>
                  <a:lnTo>
                    <a:pt x="809675" y="2009698"/>
                  </a:lnTo>
                  <a:lnTo>
                    <a:pt x="813752" y="2022398"/>
                  </a:lnTo>
                  <a:lnTo>
                    <a:pt x="819467" y="2022398"/>
                  </a:lnTo>
                  <a:lnTo>
                    <a:pt x="859980" y="1996986"/>
                  </a:lnTo>
                  <a:lnTo>
                    <a:pt x="846912" y="2009698"/>
                  </a:lnTo>
                  <a:lnTo>
                    <a:pt x="845362" y="2022398"/>
                  </a:lnTo>
                  <a:lnTo>
                    <a:pt x="855510" y="2022398"/>
                  </a:lnTo>
                  <a:lnTo>
                    <a:pt x="885228" y="2009698"/>
                  </a:lnTo>
                  <a:lnTo>
                    <a:pt x="872350" y="2022398"/>
                  </a:lnTo>
                  <a:lnTo>
                    <a:pt x="874293" y="2022398"/>
                  </a:lnTo>
                  <a:lnTo>
                    <a:pt x="876274" y="2035111"/>
                  </a:lnTo>
                  <a:lnTo>
                    <a:pt x="879665" y="2035111"/>
                  </a:lnTo>
                  <a:lnTo>
                    <a:pt x="882396" y="2022398"/>
                  </a:lnTo>
                  <a:lnTo>
                    <a:pt x="920661" y="2009698"/>
                  </a:lnTo>
                  <a:lnTo>
                    <a:pt x="907542" y="2022398"/>
                  </a:lnTo>
                  <a:lnTo>
                    <a:pt x="905852" y="2022398"/>
                  </a:lnTo>
                  <a:lnTo>
                    <a:pt x="906145" y="2035111"/>
                  </a:lnTo>
                  <a:lnTo>
                    <a:pt x="913409" y="2035111"/>
                  </a:lnTo>
                  <a:lnTo>
                    <a:pt x="928179" y="2024532"/>
                  </a:lnTo>
                  <a:lnTo>
                    <a:pt x="926223" y="2035111"/>
                  </a:lnTo>
                  <a:lnTo>
                    <a:pt x="933284" y="2035111"/>
                  </a:lnTo>
                  <a:lnTo>
                    <a:pt x="976630" y="2009698"/>
                  </a:lnTo>
                  <a:lnTo>
                    <a:pt x="963510" y="2035111"/>
                  </a:lnTo>
                  <a:lnTo>
                    <a:pt x="962012" y="2035111"/>
                  </a:lnTo>
                  <a:lnTo>
                    <a:pt x="962367" y="2047824"/>
                  </a:lnTo>
                  <a:lnTo>
                    <a:pt x="969619" y="2047824"/>
                  </a:lnTo>
                  <a:lnTo>
                    <a:pt x="1010666" y="2022398"/>
                  </a:lnTo>
                  <a:lnTo>
                    <a:pt x="997546" y="2047824"/>
                  </a:lnTo>
                  <a:lnTo>
                    <a:pt x="1003414" y="2047824"/>
                  </a:lnTo>
                  <a:lnTo>
                    <a:pt x="1048245" y="2022398"/>
                  </a:lnTo>
                  <a:lnTo>
                    <a:pt x="1035418" y="2047824"/>
                  </a:lnTo>
                  <a:lnTo>
                    <a:pt x="1033983" y="2047824"/>
                  </a:lnTo>
                  <a:lnTo>
                    <a:pt x="1034478" y="2060524"/>
                  </a:lnTo>
                  <a:lnTo>
                    <a:pt x="1041641" y="2060524"/>
                  </a:lnTo>
                  <a:lnTo>
                    <a:pt x="1084681" y="2035111"/>
                  </a:lnTo>
                  <a:lnTo>
                    <a:pt x="1106195" y="2022398"/>
                  </a:lnTo>
                  <a:lnTo>
                    <a:pt x="1071511" y="2060524"/>
                  </a:lnTo>
                  <a:lnTo>
                    <a:pt x="1073251" y="2060524"/>
                  </a:lnTo>
                  <a:lnTo>
                    <a:pt x="1075232" y="2073236"/>
                  </a:lnTo>
                  <a:lnTo>
                    <a:pt x="1078712" y="2073236"/>
                  </a:lnTo>
                  <a:lnTo>
                    <a:pt x="1081493" y="2060524"/>
                  </a:lnTo>
                  <a:lnTo>
                    <a:pt x="1104112" y="2047824"/>
                  </a:lnTo>
                  <a:lnTo>
                    <a:pt x="1097000" y="2060524"/>
                  </a:lnTo>
                  <a:lnTo>
                    <a:pt x="1094714" y="2060524"/>
                  </a:lnTo>
                  <a:lnTo>
                    <a:pt x="1098638" y="2073236"/>
                  </a:lnTo>
                  <a:lnTo>
                    <a:pt x="1102118" y="2073236"/>
                  </a:lnTo>
                  <a:lnTo>
                    <a:pt x="1105547" y="2071192"/>
                  </a:lnTo>
                  <a:lnTo>
                    <a:pt x="1106297" y="2073236"/>
                  </a:lnTo>
                  <a:lnTo>
                    <a:pt x="1111681" y="2067534"/>
                  </a:lnTo>
                  <a:lnTo>
                    <a:pt x="1123391" y="2060524"/>
                  </a:lnTo>
                  <a:lnTo>
                    <a:pt x="1120914" y="2073236"/>
                  </a:lnTo>
                  <a:lnTo>
                    <a:pt x="1126972" y="2073236"/>
                  </a:lnTo>
                  <a:lnTo>
                    <a:pt x="1133030" y="2073236"/>
                  </a:lnTo>
                  <a:lnTo>
                    <a:pt x="1138351" y="2073236"/>
                  </a:lnTo>
                  <a:lnTo>
                    <a:pt x="1139393" y="2060524"/>
                  </a:lnTo>
                  <a:lnTo>
                    <a:pt x="1136662" y="2060524"/>
                  </a:lnTo>
                  <a:lnTo>
                    <a:pt x="1140294" y="2047824"/>
                  </a:lnTo>
                  <a:lnTo>
                    <a:pt x="1138758" y="2038794"/>
                  </a:lnTo>
                  <a:lnTo>
                    <a:pt x="1142225" y="2035111"/>
                  </a:lnTo>
                  <a:lnTo>
                    <a:pt x="1144371" y="2022398"/>
                  </a:lnTo>
                  <a:lnTo>
                    <a:pt x="1137107" y="2022398"/>
                  </a:lnTo>
                  <a:lnTo>
                    <a:pt x="1115695" y="2035111"/>
                  </a:lnTo>
                  <a:lnTo>
                    <a:pt x="1126490" y="2022398"/>
                  </a:lnTo>
                  <a:lnTo>
                    <a:pt x="1148092" y="1996986"/>
                  </a:lnTo>
                  <a:lnTo>
                    <a:pt x="1150531" y="1996986"/>
                  </a:lnTo>
                  <a:close/>
                </a:path>
                <a:path w="1825625" h="2073275">
                  <a:moveTo>
                    <a:pt x="1825472" y="889584"/>
                  </a:moveTo>
                  <a:lnTo>
                    <a:pt x="1820697" y="889584"/>
                  </a:lnTo>
                  <a:lnTo>
                    <a:pt x="1818906" y="882434"/>
                  </a:lnTo>
                  <a:lnTo>
                    <a:pt x="1824177" y="876871"/>
                  </a:lnTo>
                  <a:lnTo>
                    <a:pt x="1817522" y="876871"/>
                  </a:lnTo>
                  <a:lnTo>
                    <a:pt x="1815998" y="876871"/>
                  </a:lnTo>
                  <a:lnTo>
                    <a:pt x="1815998" y="909434"/>
                  </a:lnTo>
                  <a:lnTo>
                    <a:pt x="1814791" y="914996"/>
                  </a:lnTo>
                  <a:lnTo>
                    <a:pt x="1813648" y="914996"/>
                  </a:lnTo>
                  <a:lnTo>
                    <a:pt x="1810613" y="914996"/>
                  </a:lnTo>
                  <a:lnTo>
                    <a:pt x="1815998" y="909434"/>
                  </a:lnTo>
                  <a:lnTo>
                    <a:pt x="1815998" y="876871"/>
                  </a:lnTo>
                  <a:lnTo>
                    <a:pt x="1813140" y="876871"/>
                  </a:lnTo>
                  <a:lnTo>
                    <a:pt x="1808924" y="876871"/>
                  </a:lnTo>
                  <a:lnTo>
                    <a:pt x="1823034" y="864158"/>
                  </a:lnTo>
                  <a:lnTo>
                    <a:pt x="1823237" y="864158"/>
                  </a:lnTo>
                  <a:lnTo>
                    <a:pt x="1821294" y="851458"/>
                  </a:lnTo>
                  <a:lnTo>
                    <a:pt x="1815833" y="851458"/>
                  </a:lnTo>
                  <a:lnTo>
                    <a:pt x="1803260" y="864158"/>
                  </a:lnTo>
                  <a:lnTo>
                    <a:pt x="1821700" y="838746"/>
                  </a:lnTo>
                  <a:lnTo>
                    <a:pt x="1819808" y="838746"/>
                  </a:lnTo>
                  <a:lnTo>
                    <a:pt x="1818284" y="828776"/>
                  </a:lnTo>
                  <a:lnTo>
                    <a:pt x="1820557" y="826033"/>
                  </a:lnTo>
                  <a:lnTo>
                    <a:pt x="1820799" y="826033"/>
                  </a:lnTo>
                  <a:lnTo>
                    <a:pt x="1818855" y="813333"/>
                  </a:lnTo>
                  <a:lnTo>
                    <a:pt x="1812277" y="813333"/>
                  </a:lnTo>
                  <a:lnTo>
                    <a:pt x="1812277" y="836015"/>
                  </a:lnTo>
                  <a:lnTo>
                    <a:pt x="1811705" y="838746"/>
                  </a:lnTo>
                  <a:lnTo>
                    <a:pt x="1810016" y="838746"/>
                  </a:lnTo>
                  <a:lnTo>
                    <a:pt x="1812277" y="836015"/>
                  </a:lnTo>
                  <a:lnTo>
                    <a:pt x="1812277" y="813333"/>
                  </a:lnTo>
                  <a:lnTo>
                    <a:pt x="1810613" y="813333"/>
                  </a:lnTo>
                  <a:lnTo>
                    <a:pt x="1802511" y="826033"/>
                  </a:lnTo>
                  <a:lnTo>
                    <a:pt x="1816481" y="800620"/>
                  </a:lnTo>
                  <a:lnTo>
                    <a:pt x="1814830" y="800620"/>
                  </a:lnTo>
                  <a:lnTo>
                    <a:pt x="1811972" y="790181"/>
                  </a:lnTo>
                  <a:lnTo>
                    <a:pt x="1813598" y="787920"/>
                  </a:lnTo>
                  <a:lnTo>
                    <a:pt x="1816023" y="787920"/>
                  </a:lnTo>
                  <a:lnTo>
                    <a:pt x="1812099" y="775208"/>
                  </a:lnTo>
                  <a:lnTo>
                    <a:pt x="1805889" y="775208"/>
                  </a:lnTo>
                  <a:lnTo>
                    <a:pt x="1790090" y="787920"/>
                  </a:lnTo>
                  <a:lnTo>
                    <a:pt x="1809813" y="762495"/>
                  </a:lnTo>
                  <a:lnTo>
                    <a:pt x="1811604" y="762495"/>
                  </a:lnTo>
                  <a:lnTo>
                    <a:pt x="1811451" y="749795"/>
                  </a:lnTo>
                  <a:lnTo>
                    <a:pt x="1801520" y="749795"/>
                  </a:lnTo>
                  <a:lnTo>
                    <a:pt x="1792414" y="762495"/>
                  </a:lnTo>
                  <a:lnTo>
                    <a:pt x="1806194" y="737082"/>
                  </a:lnTo>
                  <a:lnTo>
                    <a:pt x="1804403" y="737082"/>
                  </a:lnTo>
                  <a:lnTo>
                    <a:pt x="1800974" y="724369"/>
                  </a:lnTo>
                  <a:lnTo>
                    <a:pt x="1784565" y="737082"/>
                  </a:lnTo>
                  <a:lnTo>
                    <a:pt x="1803806" y="711669"/>
                  </a:lnTo>
                  <a:lnTo>
                    <a:pt x="1782775" y="711669"/>
                  </a:lnTo>
                  <a:lnTo>
                    <a:pt x="1798535" y="698957"/>
                  </a:lnTo>
                  <a:lnTo>
                    <a:pt x="1798535" y="686244"/>
                  </a:lnTo>
                  <a:lnTo>
                    <a:pt x="1791182" y="686244"/>
                  </a:lnTo>
                  <a:lnTo>
                    <a:pt x="1772145" y="698957"/>
                  </a:lnTo>
                  <a:lnTo>
                    <a:pt x="1781136" y="686244"/>
                  </a:lnTo>
                  <a:lnTo>
                    <a:pt x="1790128" y="673544"/>
                  </a:lnTo>
                  <a:lnTo>
                    <a:pt x="1791868" y="673544"/>
                  </a:lnTo>
                  <a:lnTo>
                    <a:pt x="1791677" y="660831"/>
                  </a:lnTo>
                  <a:lnTo>
                    <a:pt x="1784375" y="660831"/>
                  </a:lnTo>
                  <a:lnTo>
                    <a:pt x="1766074" y="673544"/>
                  </a:lnTo>
                  <a:lnTo>
                    <a:pt x="1785366" y="648119"/>
                  </a:lnTo>
                  <a:lnTo>
                    <a:pt x="1785162" y="648119"/>
                  </a:lnTo>
                  <a:lnTo>
                    <a:pt x="1783181" y="635419"/>
                  </a:lnTo>
                  <a:lnTo>
                    <a:pt x="1780247" y="635419"/>
                  </a:lnTo>
                  <a:lnTo>
                    <a:pt x="1780349" y="622706"/>
                  </a:lnTo>
                  <a:lnTo>
                    <a:pt x="1762404" y="622706"/>
                  </a:lnTo>
                  <a:lnTo>
                    <a:pt x="1774177" y="609993"/>
                  </a:lnTo>
                  <a:lnTo>
                    <a:pt x="1748383" y="609993"/>
                  </a:lnTo>
                  <a:lnTo>
                    <a:pt x="1757108" y="597293"/>
                  </a:lnTo>
                  <a:lnTo>
                    <a:pt x="1765833" y="584581"/>
                  </a:lnTo>
                  <a:lnTo>
                    <a:pt x="1758276" y="584581"/>
                  </a:lnTo>
                  <a:lnTo>
                    <a:pt x="1741373" y="597293"/>
                  </a:lnTo>
                  <a:lnTo>
                    <a:pt x="1756143" y="571868"/>
                  </a:lnTo>
                  <a:lnTo>
                    <a:pt x="1757781" y="571868"/>
                  </a:lnTo>
                  <a:lnTo>
                    <a:pt x="1753755" y="559168"/>
                  </a:lnTo>
                  <a:lnTo>
                    <a:pt x="1750428" y="559168"/>
                  </a:lnTo>
                  <a:lnTo>
                    <a:pt x="1730984" y="571868"/>
                  </a:lnTo>
                  <a:lnTo>
                    <a:pt x="1738922" y="559168"/>
                  </a:lnTo>
                  <a:lnTo>
                    <a:pt x="1746846" y="546455"/>
                  </a:lnTo>
                  <a:lnTo>
                    <a:pt x="1748180" y="546455"/>
                  </a:lnTo>
                  <a:lnTo>
                    <a:pt x="1744167" y="533742"/>
                  </a:lnTo>
                  <a:lnTo>
                    <a:pt x="1740141" y="533742"/>
                  </a:lnTo>
                  <a:lnTo>
                    <a:pt x="1740090" y="521042"/>
                  </a:lnTo>
                  <a:lnTo>
                    <a:pt x="1730095" y="521042"/>
                  </a:lnTo>
                  <a:lnTo>
                    <a:pt x="1713992" y="533742"/>
                  </a:lnTo>
                  <a:lnTo>
                    <a:pt x="1721993" y="521042"/>
                  </a:lnTo>
                  <a:lnTo>
                    <a:pt x="1729994" y="508330"/>
                  </a:lnTo>
                  <a:lnTo>
                    <a:pt x="1727708" y="508330"/>
                  </a:lnTo>
                  <a:lnTo>
                    <a:pt x="1725676" y="495630"/>
                  </a:lnTo>
                  <a:lnTo>
                    <a:pt x="1722437" y="495630"/>
                  </a:lnTo>
                  <a:lnTo>
                    <a:pt x="1702663" y="508330"/>
                  </a:lnTo>
                  <a:lnTo>
                    <a:pt x="1719211" y="482917"/>
                  </a:lnTo>
                  <a:lnTo>
                    <a:pt x="1696999" y="482917"/>
                  </a:lnTo>
                  <a:lnTo>
                    <a:pt x="1708226" y="470204"/>
                  </a:lnTo>
                  <a:lnTo>
                    <a:pt x="1709966" y="470204"/>
                  </a:lnTo>
                  <a:lnTo>
                    <a:pt x="1705991" y="457504"/>
                  </a:lnTo>
                  <a:lnTo>
                    <a:pt x="1700022" y="457504"/>
                  </a:lnTo>
                  <a:lnTo>
                    <a:pt x="1686509" y="470204"/>
                  </a:lnTo>
                  <a:lnTo>
                    <a:pt x="1699780" y="457504"/>
                  </a:lnTo>
                  <a:lnTo>
                    <a:pt x="1699577" y="444792"/>
                  </a:lnTo>
                  <a:lnTo>
                    <a:pt x="1692275" y="444792"/>
                  </a:lnTo>
                  <a:lnTo>
                    <a:pt x="1678508" y="457504"/>
                  </a:lnTo>
                  <a:lnTo>
                    <a:pt x="1684401" y="444792"/>
                  </a:lnTo>
                  <a:lnTo>
                    <a:pt x="1690281" y="432079"/>
                  </a:lnTo>
                  <a:lnTo>
                    <a:pt x="1680248" y="432079"/>
                  </a:lnTo>
                  <a:lnTo>
                    <a:pt x="1663649" y="444792"/>
                  </a:lnTo>
                  <a:lnTo>
                    <a:pt x="1678457" y="419379"/>
                  </a:lnTo>
                  <a:lnTo>
                    <a:pt x="1678203" y="419379"/>
                  </a:lnTo>
                  <a:lnTo>
                    <a:pt x="1674126" y="406666"/>
                  </a:lnTo>
                  <a:lnTo>
                    <a:pt x="1670799" y="406666"/>
                  </a:lnTo>
                  <a:lnTo>
                    <a:pt x="1668818" y="393954"/>
                  </a:lnTo>
                  <a:lnTo>
                    <a:pt x="1660715" y="393954"/>
                  </a:lnTo>
                  <a:lnTo>
                    <a:pt x="1642770" y="406666"/>
                  </a:lnTo>
                  <a:lnTo>
                    <a:pt x="1657032" y="381254"/>
                  </a:lnTo>
                  <a:lnTo>
                    <a:pt x="1640230" y="381254"/>
                  </a:lnTo>
                  <a:lnTo>
                    <a:pt x="1647837" y="368541"/>
                  </a:lnTo>
                  <a:lnTo>
                    <a:pt x="1639836" y="368541"/>
                  </a:lnTo>
                  <a:lnTo>
                    <a:pt x="1640039" y="355828"/>
                  </a:lnTo>
                  <a:lnTo>
                    <a:pt x="1632038" y="355828"/>
                  </a:lnTo>
                  <a:lnTo>
                    <a:pt x="1632229" y="343128"/>
                  </a:lnTo>
                  <a:lnTo>
                    <a:pt x="1624825" y="343128"/>
                  </a:lnTo>
                  <a:lnTo>
                    <a:pt x="1611757" y="355828"/>
                  </a:lnTo>
                  <a:lnTo>
                    <a:pt x="1621942" y="343128"/>
                  </a:lnTo>
                  <a:lnTo>
                    <a:pt x="1621891" y="330415"/>
                  </a:lnTo>
                  <a:lnTo>
                    <a:pt x="1612011" y="330415"/>
                  </a:lnTo>
                  <a:lnTo>
                    <a:pt x="1612049" y="317703"/>
                  </a:lnTo>
                  <a:lnTo>
                    <a:pt x="1604645" y="317703"/>
                  </a:lnTo>
                  <a:lnTo>
                    <a:pt x="1587703" y="330415"/>
                  </a:lnTo>
                  <a:lnTo>
                    <a:pt x="1599234" y="317703"/>
                  </a:lnTo>
                  <a:lnTo>
                    <a:pt x="1599082" y="305003"/>
                  </a:lnTo>
                  <a:lnTo>
                    <a:pt x="1589138" y="305003"/>
                  </a:lnTo>
                  <a:lnTo>
                    <a:pt x="1575282" y="317703"/>
                  </a:lnTo>
                  <a:lnTo>
                    <a:pt x="1584769" y="305003"/>
                  </a:lnTo>
                  <a:lnTo>
                    <a:pt x="1586560" y="292290"/>
                  </a:lnTo>
                  <a:lnTo>
                    <a:pt x="1576463" y="292290"/>
                  </a:lnTo>
                  <a:lnTo>
                    <a:pt x="1561909" y="305003"/>
                  </a:lnTo>
                  <a:lnTo>
                    <a:pt x="1567751" y="292290"/>
                  </a:lnTo>
                  <a:lnTo>
                    <a:pt x="1573580" y="279577"/>
                  </a:lnTo>
                  <a:lnTo>
                    <a:pt x="1566087" y="279577"/>
                  </a:lnTo>
                  <a:lnTo>
                    <a:pt x="1542326" y="292290"/>
                  </a:lnTo>
                  <a:lnTo>
                    <a:pt x="1556042" y="266877"/>
                  </a:lnTo>
                  <a:lnTo>
                    <a:pt x="1555546" y="266877"/>
                  </a:lnTo>
                  <a:lnTo>
                    <a:pt x="1551470" y="254165"/>
                  </a:lnTo>
                  <a:lnTo>
                    <a:pt x="1545907" y="254165"/>
                  </a:lnTo>
                  <a:lnTo>
                    <a:pt x="1534972" y="266877"/>
                  </a:lnTo>
                  <a:lnTo>
                    <a:pt x="1543621" y="254165"/>
                  </a:lnTo>
                  <a:lnTo>
                    <a:pt x="1541576" y="254165"/>
                  </a:lnTo>
                  <a:lnTo>
                    <a:pt x="1539646" y="241465"/>
                  </a:lnTo>
                  <a:lnTo>
                    <a:pt x="1533575" y="241465"/>
                  </a:lnTo>
                  <a:lnTo>
                    <a:pt x="1511515" y="254165"/>
                  </a:lnTo>
                  <a:lnTo>
                    <a:pt x="1523339" y="241465"/>
                  </a:lnTo>
                  <a:lnTo>
                    <a:pt x="1524685" y="241465"/>
                  </a:lnTo>
                  <a:lnTo>
                    <a:pt x="1524228" y="228752"/>
                  </a:lnTo>
                  <a:lnTo>
                    <a:pt x="1517027" y="228752"/>
                  </a:lnTo>
                  <a:lnTo>
                    <a:pt x="1494713" y="241465"/>
                  </a:lnTo>
                  <a:lnTo>
                    <a:pt x="1507578" y="216039"/>
                  </a:lnTo>
                  <a:lnTo>
                    <a:pt x="1497152" y="216039"/>
                  </a:lnTo>
                  <a:lnTo>
                    <a:pt x="1497291" y="203339"/>
                  </a:lnTo>
                  <a:lnTo>
                    <a:pt x="1484617" y="203339"/>
                  </a:lnTo>
                  <a:lnTo>
                    <a:pt x="1482636" y="190627"/>
                  </a:lnTo>
                  <a:lnTo>
                    <a:pt x="1479156" y="190627"/>
                  </a:lnTo>
                  <a:lnTo>
                    <a:pt x="1451914" y="203339"/>
                  </a:lnTo>
                  <a:lnTo>
                    <a:pt x="1464691" y="190627"/>
                  </a:lnTo>
                  <a:lnTo>
                    <a:pt x="1464144" y="177914"/>
                  </a:lnTo>
                  <a:lnTo>
                    <a:pt x="1454556" y="177914"/>
                  </a:lnTo>
                  <a:lnTo>
                    <a:pt x="1442072" y="190627"/>
                  </a:lnTo>
                  <a:lnTo>
                    <a:pt x="1450721" y="177914"/>
                  </a:lnTo>
                  <a:lnTo>
                    <a:pt x="1446745" y="165214"/>
                  </a:lnTo>
                  <a:lnTo>
                    <a:pt x="1440688" y="165214"/>
                  </a:lnTo>
                  <a:lnTo>
                    <a:pt x="1418374" y="177914"/>
                  </a:lnTo>
                  <a:lnTo>
                    <a:pt x="1431099" y="165214"/>
                  </a:lnTo>
                  <a:lnTo>
                    <a:pt x="1430693" y="152501"/>
                  </a:lnTo>
                  <a:lnTo>
                    <a:pt x="1420952" y="152501"/>
                  </a:lnTo>
                  <a:lnTo>
                    <a:pt x="1397889" y="165214"/>
                  </a:lnTo>
                  <a:lnTo>
                    <a:pt x="1410423" y="152501"/>
                  </a:lnTo>
                  <a:lnTo>
                    <a:pt x="1410017" y="139788"/>
                  </a:lnTo>
                  <a:lnTo>
                    <a:pt x="1400276" y="139788"/>
                  </a:lnTo>
                  <a:lnTo>
                    <a:pt x="1388795" y="152501"/>
                  </a:lnTo>
                  <a:lnTo>
                    <a:pt x="1395907" y="139788"/>
                  </a:lnTo>
                  <a:lnTo>
                    <a:pt x="1392034" y="127088"/>
                  </a:lnTo>
                  <a:lnTo>
                    <a:pt x="1385912" y="127088"/>
                  </a:lnTo>
                  <a:lnTo>
                    <a:pt x="1367967" y="139788"/>
                  </a:lnTo>
                  <a:lnTo>
                    <a:pt x="1378610" y="127088"/>
                  </a:lnTo>
                  <a:lnTo>
                    <a:pt x="1378458" y="127088"/>
                  </a:lnTo>
                  <a:lnTo>
                    <a:pt x="1374482" y="114376"/>
                  </a:lnTo>
                  <a:lnTo>
                    <a:pt x="1371155" y="114376"/>
                  </a:lnTo>
                  <a:lnTo>
                    <a:pt x="1368513" y="127088"/>
                  </a:lnTo>
                  <a:lnTo>
                    <a:pt x="1357185" y="127088"/>
                  </a:lnTo>
                  <a:lnTo>
                    <a:pt x="1364195" y="114376"/>
                  </a:lnTo>
                  <a:lnTo>
                    <a:pt x="1356893" y="114376"/>
                  </a:lnTo>
                  <a:lnTo>
                    <a:pt x="1330401" y="127088"/>
                  </a:lnTo>
                  <a:lnTo>
                    <a:pt x="1341335" y="114376"/>
                  </a:lnTo>
                  <a:lnTo>
                    <a:pt x="1342923" y="101663"/>
                  </a:lnTo>
                  <a:lnTo>
                    <a:pt x="1332788" y="101663"/>
                  </a:lnTo>
                  <a:lnTo>
                    <a:pt x="1308633" y="114376"/>
                  </a:lnTo>
                  <a:lnTo>
                    <a:pt x="1320812" y="101663"/>
                  </a:lnTo>
                  <a:lnTo>
                    <a:pt x="1320558" y="88963"/>
                  </a:lnTo>
                  <a:lnTo>
                    <a:pt x="1313307" y="88963"/>
                  </a:lnTo>
                  <a:lnTo>
                    <a:pt x="1281099" y="101663"/>
                  </a:lnTo>
                  <a:lnTo>
                    <a:pt x="1292225" y="88963"/>
                  </a:lnTo>
                  <a:lnTo>
                    <a:pt x="1293469" y="76250"/>
                  </a:lnTo>
                  <a:lnTo>
                    <a:pt x="1285811" y="76250"/>
                  </a:lnTo>
                  <a:lnTo>
                    <a:pt x="1264246" y="88963"/>
                  </a:lnTo>
                  <a:lnTo>
                    <a:pt x="1274686" y="76250"/>
                  </a:lnTo>
                  <a:lnTo>
                    <a:pt x="1272641" y="63538"/>
                  </a:lnTo>
                  <a:lnTo>
                    <a:pt x="1267282" y="63538"/>
                  </a:lnTo>
                  <a:lnTo>
                    <a:pt x="1248994" y="76250"/>
                  </a:lnTo>
                  <a:lnTo>
                    <a:pt x="1255001" y="63538"/>
                  </a:lnTo>
                  <a:lnTo>
                    <a:pt x="1249832" y="63538"/>
                  </a:lnTo>
                  <a:lnTo>
                    <a:pt x="1214691" y="76250"/>
                  </a:lnTo>
                  <a:lnTo>
                    <a:pt x="1226121" y="63538"/>
                  </a:lnTo>
                  <a:lnTo>
                    <a:pt x="1227518" y="50838"/>
                  </a:lnTo>
                  <a:lnTo>
                    <a:pt x="1217383" y="50838"/>
                  </a:lnTo>
                  <a:lnTo>
                    <a:pt x="1186268" y="63538"/>
                  </a:lnTo>
                  <a:lnTo>
                    <a:pt x="1197749" y="50838"/>
                  </a:lnTo>
                  <a:lnTo>
                    <a:pt x="1199184" y="50838"/>
                  </a:lnTo>
                  <a:lnTo>
                    <a:pt x="1198791" y="38125"/>
                  </a:lnTo>
                  <a:lnTo>
                    <a:pt x="1189050" y="38125"/>
                  </a:lnTo>
                  <a:lnTo>
                    <a:pt x="1167980" y="50838"/>
                  </a:lnTo>
                  <a:lnTo>
                    <a:pt x="1176528" y="38125"/>
                  </a:lnTo>
                  <a:lnTo>
                    <a:pt x="1176667" y="38125"/>
                  </a:lnTo>
                  <a:lnTo>
                    <a:pt x="1174686" y="25412"/>
                  </a:lnTo>
                  <a:lnTo>
                    <a:pt x="1171257" y="25412"/>
                  </a:lnTo>
                  <a:lnTo>
                    <a:pt x="1133284" y="50838"/>
                  </a:lnTo>
                  <a:lnTo>
                    <a:pt x="1146949" y="25412"/>
                  </a:lnTo>
                  <a:lnTo>
                    <a:pt x="1136815" y="25412"/>
                  </a:lnTo>
                  <a:lnTo>
                    <a:pt x="1116380" y="38125"/>
                  </a:lnTo>
                  <a:lnTo>
                    <a:pt x="1125385" y="25412"/>
                  </a:lnTo>
                  <a:lnTo>
                    <a:pt x="1125524" y="25412"/>
                  </a:lnTo>
                  <a:lnTo>
                    <a:pt x="1121600" y="12712"/>
                  </a:lnTo>
                  <a:lnTo>
                    <a:pt x="1118120" y="12712"/>
                  </a:lnTo>
                  <a:lnTo>
                    <a:pt x="1076083" y="38125"/>
                  </a:lnTo>
                  <a:lnTo>
                    <a:pt x="1088999" y="12712"/>
                  </a:lnTo>
                  <a:lnTo>
                    <a:pt x="1082738" y="12712"/>
                  </a:lnTo>
                  <a:lnTo>
                    <a:pt x="1056995" y="25412"/>
                  </a:lnTo>
                  <a:lnTo>
                    <a:pt x="1065987" y="12712"/>
                  </a:lnTo>
                  <a:lnTo>
                    <a:pt x="1066241" y="12712"/>
                  </a:lnTo>
                  <a:lnTo>
                    <a:pt x="1062355" y="0"/>
                  </a:lnTo>
                  <a:lnTo>
                    <a:pt x="1058837" y="0"/>
                  </a:lnTo>
                  <a:lnTo>
                    <a:pt x="1022946" y="25412"/>
                  </a:lnTo>
                  <a:lnTo>
                    <a:pt x="1036662" y="12712"/>
                  </a:lnTo>
                  <a:lnTo>
                    <a:pt x="1036713" y="0"/>
                  </a:lnTo>
                  <a:lnTo>
                    <a:pt x="1026629" y="0"/>
                  </a:lnTo>
                  <a:lnTo>
                    <a:pt x="978865" y="25412"/>
                  </a:lnTo>
                  <a:lnTo>
                    <a:pt x="993330" y="12712"/>
                  </a:lnTo>
                  <a:lnTo>
                    <a:pt x="994867" y="0"/>
                  </a:lnTo>
                  <a:lnTo>
                    <a:pt x="984783" y="0"/>
                  </a:lnTo>
                  <a:lnTo>
                    <a:pt x="932345" y="25412"/>
                  </a:lnTo>
                  <a:lnTo>
                    <a:pt x="949045" y="0"/>
                  </a:lnTo>
                  <a:lnTo>
                    <a:pt x="938949" y="0"/>
                  </a:lnTo>
                  <a:lnTo>
                    <a:pt x="889254" y="25412"/>
                  </a:lnTo>
                  <a:lnTo>
                    <a:pt x="898550" y="12712"/>
                  </a:lnTo>
                  <a:lnTo>
                    <a:pt x="907834" y="0"/>
                  </a:lnTo>
                  <a:lnTo>
                    <a:pt x="897801" y="0"/>
                  </a:lnTo>
                  <a:lnTo>
                    <a:pt x="871753" y="12712"/>
                  </a:lnTo>
                  <a:lnTo>
                    <a:pt x="878522" y="0"/>
                  </a:lnTo>
                  <a:lnTo>
                    <a:pt x="868768" y="0"/>
                  </a:lnTo>
                  <a:lnTo>
                    <a:pt x="845959" y="9512"/>
                  </a:lnTo>
                  <a:lnTo>
                    <a:pt x="847902" y="0"/>
                  </a:lnTo>
                  <a:lnTo>
                    <a:pt x="838111" y="0"/>
                  </a:lnTo>
                  <a:lnTo>
                    <a:pt x="815492" y="11010"/>
                  </a:lnTo>
                  <a:lnTo>
                    <a:pt x="813904" y="0"/>
                  </a:lnTo>
                  <a:lnTo>
                    <a:pt x="808342" y="0"/>
                  </a:lnTo>
                  <a:lnTo>
                    <a:pt x="721207" y="50838"/>
                  </a:lnTo>
                  <a:lnTo>
                    <a:pt x="750989" y="25412"/>
                  </a:lnTo>
                  <a:lnTo>
                    <a:pt x="751128" y="12712"/>
                  </a:lnTo>
                  <a:lnTo>
                    <a:pt x="740994" y="12712"/>
                  </a:lnTo>
                  <a:lnTo>
                    <a:pt x="551688" y="127088"/>
                  </a:lnTo>
                  <a:lnTo>
                    <a:pt x="561073" y="127088"/>
                  </a:lnTo>
                  <a:lnTo>
                    <a:pt x="708444" y="50838"/>
                  </a:lnTo>
                  <a:lnTo>
                    <a:pt x="678662" y="76250"/>
                  </a:lnTo>
                  <a:lnTo>
                    <a:pt x="680453" y="76250"/>
                  </a:lnTo>
                  <a:lnTo>
                    <a:pt x="682396" y="88963"/>
                  </a:lnTo>
                  <a:lnTo>
                    <a:pt x="688606" y="88963"/>
                  </a:lnTo>
                  <a:lnTo>
                    <a:pt x="722744" y="65836"/>
                  </a:lnTo>
                  <a:lnTo>
                    <a:pt x="724242" y="76250"/>
                  </a:lnTo>
                  <a:lnTo>
                    <a:pt x="729805" y="76250"/>
                  </a:lnTo>
                  <a:lnTo>
                    <a:pt x="753541" y="63538"/>
                  </a:lnTo>
                  <a:lnTo>
                    <a:pt x="767473" y="56083"/>
                  </a:lnTo>
                  <a:lnTo>
                    <a:pt x="767181" y="63538"/>
                  </a:lnTo>
                  <a:lnTo>
                    <a:pt x="777468" y="63538"/>
                  </a:lnTo>
                  <a:lnTo>
                    <a:pt x="802386" y="53594"/>
                  </a:lnTo>
                  <a:lnTo>
                    <a:pt x="803859" y="63538"/>
                  </a:lnTo>
                  <a:lnTo>
                    <a:pt x="812266" y="63538"/>
                  </a:lnTo>
                  <a:lnTo>
                    <a:pt x="871258" y="25412"/>
                  </a:lnTo>
                  <a:lnTo>
                    <a:pt x="854710" y="38125"/>
                  </a:lnTo>
                  <a:lnTo>
                    <a:pt x="852678" y="50838"/>
                  </a:lnTo>
                  <a:lnTo>
                    <a:pt x="859980" y="50838"/>
                  </a:lnTo>
                  <a:lnTo>
                    <a:pt x="922604" y="25412"/>
                  </a:lnTo>
                  <a:lnTo>
                    <a:pt x="907491" y="38125"/>
                  </a:lnTo>
                  <a:lnTo>
                    <a:pt x="905903" y="50838"/>
                  </a:lnTo>
                  <a:lnTo>
                    <a:pt x="915987" y="50838"/>
                  </a:lnTo>
                  <a:lnTo>
                    <a:pt x="968921" y="25412"/>
                  </a:lnTo>
                  <a:lnTo>
                    <a:pt x="954506" y="38125"/>
                  </a:lnTo>
                  <a:lnTo>
                    <a:pt x="952919" y="50838"/>
                  </a:lnTo>
                  <a:lnTo>
                    <a:pt x="963053" y="50838"/>
                  </a:lnTo>
                  <a:lnTo>
                    <a:pt x="1000379" y="25412"/>
                  </a:lnTo>
                  <a:lnTo>
                    <a:pt x="988707" y="50838"/>
                  </a:lnTo>
                  <a:lnTo>
                    <a:pt x="994016" y="50838"/>
                  </a:lnTo>
                  <a:lnTo>
                    <a:pt x="1020711" y="38125"/>
                  </a:lnTo>
                  <a:lnTo>
                    <a:pt x="1011669" y="50838"/>
                  </a:lnTo>
                  <a:lnTo>
                    <a:pt x="1011466" y="50838"/>
                  </a:lnTo>
                  <a:lnTo>
                    <a:pt x="1015339" y="63538"/>
                  </a:lnTo>
                  <a:lnTo>
                    <a:pt x="1018870" y="63538"/>
                  </a:lnTo>
                  <a:lnTo>
                    <a:pt x="1066482" y="38125"/>
                  </a:lnTo>
                  <a:lnTo>
                    <a:pt x="1052220" y="50838"/>
                  </a:lnTo>
                  <a:lnTo>
                    <a:pt x="1052614" y="63538"/>
                  </a:lnTo>
                  <a:lnTo>
                    <a:pt x="1062316" y="63538"/>
                  </a:lnTo>
                  <a:lnTo>
                    <a:pt x="1084922" y="50838"/>
                  </a:lnTo>
                  <a:lnTo>
                    <a:pt x="1075931" y="63538"/>
                  </a:lnTo>
                  <a:lnTo>
                    <a:pt x="1083183" y="63538"/>
                  </a:lnTo>
                  <a:lnTo>
                    <a:pt x="1121206" y="50838"/>
                  </a:lnTo>
                  <a:lnTo>
                    <a:pt x="1107592" y="63538"/>
                  </a:lnTo>
                  <a:lnTo>
                    <a:pt x="1107935" y="76250"/>
                  </a:lnTo>
                  <a:lnTo>
                    <a:pt x="1117727" y="76250"/>
                  </a:lnTo>
                  <a:lnTo>
                    <a:pt x="1141285" y="63538"/>
                  </a:lnTo>
                  <a:lnTo>
                    <a:pt x="1132738" y="76250"/>
                  </a:lnTo>
                  <a:lnTo>
                    <a:pt x="1134579" y="76250"/>
                  </a:lnTo>
                  <a:lnTo>
                    <a:pt x="1138008" y="88963"/>
                  </a:lnTo>
                  <a:lnTo>
                    <a:pt x="1174534" y="63538"/>
                  </a:lnTo>
                  <a:lnTo>
                    <a:pt x="1163002" y="76250"/>
                  </a:lnTo>
                  <a:lnTo>
                    <a:pt x="1161567" y="88963"/>
                  </a:lnTo>
                  <a:lnTo>
                    <a:pt x="1169212" y="88963"/>
                  </a:lnTo>
                  <a:lnTo>
                    <a:pt x="1204061" y="76250"/>
                  </a:lnTo>
                  <a:lnTo>
                    <a:pt x="1191285" y="88963"/>
                  </a:lnTo>
                  <a:lnTo>
                    <a:pt x="1191729" y="101663"/>
                  </a:lnTo>
                  <a:lnTo>
                    <a:pt x="1198943" y="101663"/>
                  </a:lnTo>
                  <a:lnTo>
                    <a:pt x="1218120" y="88963"/>
                  </a:lnTo>
                  <a:lnTo>
                    <a:pt x="1212113" y="101663"/>
                  </a:lnTo>
                  <a:lnTo>
                    <a:pt x="1211859" y="101663"/>
                  </a:lnTo>
                  <a:lnTo>
                    <a:pt x="1213802" y="114376"/>
                  </a:lnTo>
                  <a:lnTo>
                    <a:pt x="1217282" y="114376"/>
                  </a:lnTo>
                  <a:lnTo>
                    <a:pt x="1241437" y="88963"/>
                  </a:lnTo>
                  <a:lnTo>
                    <a:pt x="1232941" y="101663"/>
                  </a:lnTo>
                  <a:lnTo>
                    <a:pt x="1231049" y="101663"/>
                  </a:lnTo>
                  <a:lnTo>
                    <a:pt x="1231099" y="114376"/>
                  </a:lnTo>
                  <a:lnTo>
                    <a:pt x="1241082" y="114376"/>
                  </a:lnTo>
                  <a:lnTo>
                    <a:pt x="1271155" y="101663"/>
                  </a:lnTo>
                  <a:lnTo>
                    <a:pt x="1260017" y="114376"/>
                  </a:lnTo>
                  <a:lnTo>
                    <a:pt x="1258735" y="127088"/>
                  </a:lnTo>
                  <a:lnTo>
                    <a:pt x="1268869" y="127088"/>
                  </a:lnTo>
                  <a:lnTo>
                    <a:pt x="1293025" y="114376"/>
                  </a:lnTo>
                  <a:lnTo>
                    <a:pt x="1282484" y="127088"/>
                  </a:lnTo>
                  <a:lnTo>
                    <a:pt x="1280845" y="127088"/>
                  </a:lnTo>
                  <a:lnTo>
                    <a:pt x="1281099" y="139788"/>
                  </a:lnTo>
                  <a:lnTo>
                    <a:pt x="1288351" y="139788"/>
                  </a:lnTo>
                  <a:lnTo>
                    <a:pt x="1316736" y="127088"/>
                  </a:lnTo>
                  <a:lnTo>
                    <a:pt x="1305801" y="139788"/>
                  </a:lnTo>
                  <a:lnTo>
                    <a:pt x="1304251" y="139788"/>
                  </a:lnTo>
                  <a:lnTo>
                    <a:pt x="1304556" y="152501"/>
                  </a:lnTo>
                  <a:lnTo>
                    <a:pt x="1311859" y="152501"/>
                  </a:lnTo>
                  <a:lnTo>
                    <a:pt x="1326476" y="139788"/>
                  </a:lnTo>
                  <a:lnTo>
                    <a:pt x="1319466" y="152501"/>
                  </a:lnTo>
                  <a:lnTo>
                    <a:pt x="1321358" y="152501"/>
                  </a:lnTo>
                  <a:lnTo>
                    <a:pt x="1323340" y="165214"/>
                  </a:lnTo>
                  <a:lnTo>
                    <a:pt x="1326769" y="165214"/>
                  </a:lnTo>
                  <a:lnTo>
                    <a:pt x="1329448" y="152501"/>
                  </a:lnTo>
                  <a:lnTo>
                    <a:pt x="1347444" y="152501"/>
                  </a:lnTo>
                  <a:lnTo>
                    <a:pt x="1338643" y="165214"/>
                  </a:lnTo>
                  <a:lnTo>
                    <a:pt x="1351229" y="165214"/>
                  </a:lnTo>
                  <a:lnTo>
                    <a:pt x="1351178" y="177914"/>
                  </a:lnTo>
                  <a:lnTo>
                    <a:pt x="1361262" y="177914"/>
                  </a:lnTo>
                  <a:lnTo>
                    <a:pt x="1385265" y="165214"/>
                  </a:lnTo>
                  <a:lnTo>
                    <a:pt x="1374279" y="177914"/>
                  </a:lnTo>
                  <a:lnTo>
                    <a:pt x="1372743" y="177914"/>
                  </a:lnTo>
                  <a:lnTo>
                    <a:pt x="1373136" y="190627"/>
                  </a:lnTo>
                  <a:lnTo>
                    <a:pt x="1382877" y="190627"/>
                  </a:lnTo>
                  <a:lnTo>
                    <a:pt x="1406296" y="177914"/>
                  </a:lnTo>
                  <a:lnTo>
                    <a:pt x="1395107" y="190627"/>
                  </a:lnTo>
                  <a:lnTo>
                    <a:pt x="1393621" y="203339"/>
                  </a:lnTo>
                  <a:lnTo>
                    <a:pt x="1407579" y="203339"/>
                  </a:lnTo>
                  <a:lnTo>
                    <a:pt x="1407579" y="216039"/>
                  </a:lnTo>
                  <a:lnTo>
                    <a:pt x="1417624" y="216039"/>
                  </a:lnTo>
                  <a:lnTo>
                    <a:pt x="1442123" y="203339"/>
                  </a:lnTo>
                  <a:lnTo>
                    <a:pt x="1429359" y="228752"/>
                  </a:lnTo>
                  <a:lnTo>
                    <a:pt x="1440789" y="228752"/>
                  </a:lnTo>
                  <a:lnTo>
                    <a:pt x="1440586" y="241465"/>
                  </a:lnTo>
                  <a:lnTo>
                    <a:pt x="1453908" y="241465"/>
                  </a:lnTo>
                  <a:lnTo>
                    <a:pt x="1455839" y="254165"/>
                  </a:lnTo>
                  <a:lnTo>
                    <a:pt x="1462062" y="254165"/>
                  </a:lnTo>
                  <a:lnTo>
                    <a:pt x="1481886" y="241465"/>
                  </a:lnTo>
                  <a:lnTo>
                    <a:pt x="1469059" y="254165"/>
                  </a:lnTo>
                  <a:lnTo>
                    <a:pt x="1469415" y="266877"/>
                  </a:lnTo>
                  <a:lnTo>
                    <a:pt x="1479207" y="266877"/>
                  </a:lnTo>
                  <a:lnTo>
                    <a:pt x="1501216" y="254165"/>
                  </a:lnTo>
                  <a:lnTo>
                    <a:pt x="1487995" y="279577"/>
                  </a:lnTo>
                  <a:lnTo>
                    <a:pt x="1500428" y="279577"/>
                  </a:lnTo>
                  <a:lnTo>
                    <a:pt x="1500479" y="292290"/>
                  </a:lnTo>
                  <a:lnTo>
                    <a:pt x="1510512" y="292290"/>
                  </a:lnTo>
                  <a:lnTo>
                    <a:pt x="1532737" y="279577"/>
                  </a:lnTo>
                  <a:lnTo>
                    <a:pt x="1519008" y="305003"/>
                  </a:lnTo>
                  <a:lnTo>
                    <a:pt x="1521548" y="305003"/>
                  </a:lnTo>
                  <a:lnTo>
                    <a:pt x="1523542" y="317703"/>
                  </a:lnTo>
                  <a:lnTo>
                    <a:pt x="1526667" y="317703"/>
                  </a:lnTo>
                  <a:lnTo>
                    <a:pt x="1529156" y="305003"/>
                  </a:lnTo>
                  <a:lnTo>
                    <a:pt x="1543710" y="305003"/>
                  </a:lnTo>
                  <a:lnTo>
                    <a:pt x="1532039" y="317703"/>
                  </a:lnTo>
                  <a:lnTo>
                    <a:pt x="1532229" y="317703"/>
                  </a:lnTo>
                  <a:lnTo>
                    <a:pt x="1534223" y="330415"/>
                  </a:lnTo>
                  <a:lnTo>
                    <a:pt x="1539544" y="330415"/>
                  </a:lnTo>
                  <a:lnTo>
                    <a:pt x="1555991" y="317703"/>
                  </a:lnTo>
                  <a:lnTo>
                    <a:pt x="1544713" y="330415"/>
                  </a:lnTo>
                  <a:lnTo>
                    <a:pt x="1544853" y="330415"/>
                  </a:lnTo>
                  <a:lnTo>
                    <a:pt x="1546847" y="343128"/>
                  </a:lnTo>
                  <a:lnTo>
                    <a:pt x="1554797" y="343128"/>
                  </a:lnTo>
                  <a:lnTo>
                    <a:pt x="1569059" y="330415"/>
                  </a:lnTo>
                  <a:lnTo>
                    <a:pt x="1557528" y="343128"/>
                  </a:lnTo>
                  <a:lnTo>
                    <a:pt x="1557731" y="355828"/>
                  </a:lnTo>
                  <a:lnTo>
                    <a:pt x="1565033" y="355828"/>
                  </a:lnTo>
                  <a:lnTo>
                    <a:pt x="1576120" y="343128"/>
                  </a:lnTo>
                  <a:lnTo>
                    <a:pt x="1568119" y="355828"/>
                  </a:lnTo>
                  <a:lnTo>
                    <a:pt x="1572044" y="368541"/>
                  </a:lnTo>
                  <a:lnTo>
                    <a:pt x="1575473" y="368541"/>
                  </a:lnTo>
                  <a:lnTo>
                    <a:pt x="1588503" y="355828"/>
                  </a:lnTo>
                  <a:lnTo>
                    <a:pt x="1578305" y="368541"/>
                  </a:lnTo>
                  <a:lnTo>
                    <a:pt x="1578356" y="381254"/>
                  </a:lnTo>
                  <a:lnTo>
                    <a:pt x="1586014" y="381254"/>
                  </a:lnTo>
                  <a:lnTo>
                    <a:pt x="1587995" y="393954"/>
                  </a:lnTo>
                  <a:lnTo>
                    <a:pt x="1595958" y="393954"/>
                  </a:lnTo>
                  <a:lnTo>
                    <a:pt x="1597888" y="406666"/>
                  </a:lnTo>
                  <a:lnTo>
                    <a:pt x="1604098" y="406666"/>
                  </a:lnTo>
                  <a:lnTo>
                    <a:pt x="1610766" y="393954"/>
                  </a:lnTo>
                  <a:lnTo>
                    <a:pt x="1605241" y="406666"/>
                  </a:lnTo>
                  <a:lnTo>
                    <a:pt x="1605102" y="406666"/>
                  </a:lnTo>
                  <a:lnTo>
                    <a:pt x="1607083" y="419379"/>
                  </a:lnTo>
                  <a:lnTo>
                    <a:pt x="1610512" y="419379"/>
                  </a:lnTo>
                  <a:lnTo>
                    <a:pt x="1631391" y="406666"/>
                  </a:lnTo>
                  <a:lnTo>
                    <a:pt x="1617129" y="419379"/>
                  </a:lnTo>
                  <a:lnTo>
                    <a:pt x="1617472" y="432079"/>
                  </a:lnTo>
                  <a:lnTo>
                    <a:pt x="1624926" y="432079"/>
                  </a:lnTo>
                  <a:lnTo>
                    <a:pt x="1624825" y="444792"/>
                  </a:lnTo>
                  <a:lnTo>
                    <a:pt x="1632178" y="444792"/>
                  </a:lnTo>
                  <a:lnTo>
                    <a:pt x="1651469" y="432079"/>
                  </a:lnTo>
                  <a:lnTo>
                    <a:pt x="1638300" y="457504"/>
                  </a:lnTo>
                  <a:lnTo>
                    <a:pt x="1638947" y="457504"/>
                  </a:lnTo>
                  <a:lnTo>
                    <a:pt x="1640979" y="470204"/>
                  </a:lnTo>
                  <a:lnTo>
                    <a:pt x="1644218" y="470204"/>
                  </a:lnTo>
                  <a:lnTo>
                    <a:pt x="1657985" y="457504"/>
                  </a:lnTo>
                  <a:lnTo>
                    <a:pt x="1646148" y="470204"/>
                  </a:lnTo>
                  <a:lnTo>
                    <a:pt x="1648244" y="482917"/>
                  </a:lnTo>
                  <a:lnTo>
                    <a:pt x="1656245" y="482917"/>
                  </a:lnTo>
                  <a:lnTo>
                    <a:pt x="1669707" y="470204"/>
                  </a:lnTo>
                  <a:lnTo>
                    <a:pt x="1656435" y="482917"/>
                  </a:lnTo>
                  <a:lnTo>
                    <a:pt x="1656638" y="495630"/>
                  </a:lnTo>
                  <a:lnTo>
                    <a:pt x="1666582" y="495630"/>
                  </a:lnTo>
                  <a:lnTo>
                    <a:pt x="1678559" y="482917"/>
                  </a:lnTo>
                  <a:lnTo>
                    <a:pt x="1665439" y="508330"/>
                  </a:lnTo>
                  <a:lnTo>
                    <a:pt x="1692668" y="508330"/>
                  </a:lnTo>
                  <a:lnTo>
                    <a:pt x="1676171" y="533742"/>
                  </a:lnTo>
                  <a:lnTo>
                    <a:pt x="1686306" y="533742"/>
                  </a:lnTo>
                  <a:lnTo>
                    <a:pt x="1702409" y="521042"/>
                  </a:lnTo>
                  <a:lnTo>
                    <a:pt x="1686407" y="546455"/>
                  </a:lnTo>
                  <a:lnTo>
                    <a:pt x="1686661" y="559168"/>
                  </a:lnTo>
                  <a:lnTo>
                    <a:pt x="1696491" y="559168"/>
                  </a:lnTo>
                  <a:lnTo>
                    <a:pt x="1707730" y="546455"/>
                  </a:lnTo>
                  <a:lnTo>
                    <a:pt x="1696593" y="559168"/>
                  </a:lnTo>
                  <a:lnTo>
                    <a:pt x="1694713" y="571868"/>
                  </a:lnTo>
                  <a:lnTo>
                    <a:pt x="1704797" y="571868"/>
                  </a:lnTo>
                  <a:lnTo>
                    <a:pt x="1721154" y="559168"/>
                  </a:lnTo>
                  <a:lnTo>
                    <a:pt x="1705343" y="584581"/>
                  </a:lnTo>
                  <a:lnTo>
                    <a:pt x="1703654" y="584581"/>
                  </a:lnTo>
                  <a:lnTo>
                    <a:pt x="1703946" y="597293"/>
                  </a:lnTo>
                  <a:lnTo>
                    <a:pt x="1713788" y="597293"/>
                  </a:lnTo>
                  <a:lnTo>
                    <a:pt x="1728101" y="584581"/>
                  </a:lnTo>
                  <a:lnTo>
                    <a:pt x="1711553" y="609993"/>
                  </a:lnTo>
                  <a:lnTo>
                    <a:pt x="1711706" y="609993"/>
                  </a:lnTo>
                  <a:lnTo>
                    <a:pt x="1713738" y="622706"/>
                  </a:lnTo>
                  <a:lnTo>
                    <a:pt x="1719059" y="622706"/>
                  </a:lnTo>
                  <a:lnTo>
                    <a:pt x="1737398" y="609993"/>
                  </a:lnTo>
                  <a:lnTo>
                    <a:pt x="1720011" y="635419"/>
                  </a:lnTo>
                  <a:lnTo>
                    <a:pt x="1724228" y="635419"/>
                  </a:lnTo>
                  <a:lnTo>
                    <a:pt x="1727504" y="648119"/>
                  </a:lnTo>
                  <a:lnTo>
                    <a:pt x="1737702" y="635419"/>
                  </a:lnTo>
                  <a:lnTo>
                    <a:pt x="1727962" y="648119"/>
                  </a:lnTo>
                  <a:lnTo>
                    <a:pt x="1727504" y="648119"/>
                  </a:lnTo>
                  <a:lnTo>
                    <a:pt x="1725866" y="648119"/>
                  </a:lnTo>
                  <a:lnTo>
                    <a:pt x="1727860" y="660831"/>
                  </a:lnTo>
                  <a:lnTo>
                    <a:pt x="1730349" y="660831"/>
                  </a:lnTo>
                  <a:lnTo>
                    <a:pt x="1730248" y="673544"/>
                  </a:lnTo>
                  <a:lnTo>
                    <a:pt x="1740331" y="673544"/>
                  </a:lnTo>
                  <a:lnTo>
                    <a:pt x="1755990" y="660831"/>
                  </a:lnTo>
                  <a:lnTo>
                    <a:pt x="1736750" y="686244"/>
                  </a:lnTo>
                  <a:lnTo>
                    <a:pt x="1736953" y="698957"/>
                  </a:lnTo>
                  <a:lnTo>
                    <a:pt x="1744256" y="698957"/>
                  </a:lnTo>
                  <a:lnTo>
                    <a:pt x="1763191" y="686244"/>
                  </a:lnTo>
                  <a:lnTo>
                    <a:pt x="1745208" y="711669"/>
                  </a:lnTo>
                  <a:lnTo>
                    <a:pt x="1743468" y="711669"/>
                  </a:lnTo>
                  <a:lnTo>
                    <a:pt x="1743710" y="724369"/>
                  </a:lnTo>
                  <a:lnTo>
                    <a:pt x="1750974" y="724369"/>
                  </a:lnTo>
                  <a:lnTo>
                    <a:pt x="1763839" y="711669"/>
                  </a:lnTo>
                  <a:lnTo>
                    <a:pt x="1748040" y="737082"/>
                  </a:lnTo>
                  <a:lnTo>
                    <a:pt x="1752015" y="749795"/>
                  </a:lnTo>
                  <a:lnTo>
                    <a:pt x="1758073" y="749795"/>
                  </a:lnTo>
                  <a:lnTo>
                    <a:pt x="1771154" y="737082"/>
                  </a:lnTo>
                  <a:lnTo>
                    <a:pt x="1751914" y="762495"/>
                  </a:lnTo>
                  <a:lnTo>
                    <a:pt x="1771103" y="762495"/>
                  </a:lnTo>
                  <a:lnTo>
                    <a:pt x="1757337" y="775208"/>
                  </a:lnTo>
                  <a:lnTo>
                    <a:pt x="1755241" y="775208"/>
                  </a:lnTo>
                  <a:lnTo>
                    <a:pt x="1755190" y="787920"/>
                  </a:lnTo>
                  <a:lnTo>
                    <a:pt x="1765287" y="787920"/>
                  </a:lnTo>
                  <a:lnTo>
                    <a:pt x="1781035" y="775208"/>
                  </a:lnTo>
                  <a:lnTo>
                    <a:pt x="1761363" y="800620"/>
                  </a:lnTo>
                  <a:lnTo>
                    <a:pt x="1759521" y="813333"/>
                  </a:lnTo>
                  <a:lnTo>
                    <a:pt x="1772488" y="813333"/>
                  </a:lnTo>
                  <a:lnTo>
                    <a:pt x="1763445" y="826033"/>
                  </a:lnTo>
                  <a:lnTo>
                    <a:pt x="1762950" y="826033"/>
                  </a:lnTo>
                  <a:lnTo>
                    <a:pt x="1764893" y="838466"/>
                  </a:lnTo>
                  <a:lnTo>
                    <a:pt x="1764588" y="838746"/>
                  </a:lnTo>
                  <a:lnTo>
                    <a:pt x="1762455" y="838746"/>
                  </a:lnTo>
                  <a:lnTo>
                    <a:pt x="1762353" y="851458"/>
                  </a:lnTo>
                  <a:lnTo>
                    <a:pt x="1774075" y="851458"/>
                  </a:lnTo>
                  <a:lnTo>
                    <a:pt x="1765884" y="864158"/>
                  </a:lnTo>
                  <a:lnTo>
                    <a:pt x="1767268" y="864158"/>
                  </a:lnTo>
                  <a:lnTo>
                    <a:pt x="1770138" y="874496"/>
                  </a:lnTo>
                  <a:lnTo>
                    <a:pt x="1767078" y="876871"/>
                  </a:lnTo>
                  <a:lnTo>
                    <a:pt x="1764982" y="889584"/>
                  </a:lnTo>
                  <a:lnTo>
                    <a:pt x="1779600" y="889584"/>
                  </a:lnTo>
                  <a:lnTo>
                    <a:pt x="1765427" y="902284"/>
                  </a:lnTo>
                  <a:lnTo>
                    <a:pt x="1765236" y="902284"/>
                  </a:lnTo>
                  <a:lnTo>
                    <a:pt x="1766976" y="913384"/>
                  </a:lnTo>
                  <a:lnTo>
                    <a:pt x="1764931" y="914996"/>
                  </a:lnTo>
                  <a:lnTo>
                    <a:pt x="1764588" y="927709"/>
                  </a:lnTo>
                  <a:lnTo>
                    <a:pt x="1771599" y="927709"/>
                  </a:lnTo>
                  <a:lnTo>
                    <a:pt x="1775968" y="927709"/>
                  </a:lnTo>
                  <a:lnTo>
                    <a:pt x="1778800" y="927709"/>
                  </a:lnTo>
                  <a:lnTo>
                    <a:pt x="1766379" y="940409"/>
                  </a:lnTo>
                  <a:lnTo>
                    <a:pt x="1765833" y="940409"/>
                  </a:lnTo>
                  <a:lnTo>
                    <a:pt x="1767332" y="950239"/>
                  </a:lnTo>
                  <a:lnTo>
                    <a:pt x="1763547" y="953122"/>
                  </a:lnTo>
                  <a:lnTo>
                    <a:pt x="1763191" y="965835"/>
                  </a:lnTo>
                  <a:lnTo>
                    <a:pt x="1773440" y="965835"/>
                  </a:lnTo>
                  <a:lnTo>
                    <a:pt x="1774278" y="965098"/>
                  </a:lnTo>
                  <a:lnTo>
                    <a:pt x="1774532" y="965835"/>
                  </a:lnTo>
                  <a:lnTo>
                    <a:pt x="1780933" y="959332"/>
                  </a:lnTo>
                  <a:lnTo>
                    <a:pt x="1788096" y="953122"/>
                  </a:lnTo>
                  <a:lnTo>
                    <a:pt x="1763941" y="978535"/>
                  </a:lnTo>
                  <a:lnTo>
                    <a:pt x="1761909" y="991247"/>
                  </a:lnTo>
                  <a:lnTo>
                    <a:pt x="1780349" y="991247"/>
                  </a:lnTo>
                  <a:lnTo>
                    <a:pt x="1758429" y="1016660"/>
                  </a:lnTo>
                  <a:lnTo>
                    <a:pt x="1778698" y="1016660"/>
                  </a:lnTo>
                  <a:lnTo>
                    <a:pt x="1754797" y="1042085"/>
                  </a:lnTo>
                  <a:lnTo>
                    <a:pt x="1771700" y="1042085"/>
                  </a:lnTo>
                  <a:lnTo>
                    <a:pt x="1753857" y="1054785"/>
                  </a:lnTo>
                  <a:lnTo>
                    <a:pt x="1751520" y="1054785"/>
                  </a:lnTo>
                  <a:lnTo>
                    <a:pt x="1751266" y="1067498"/>
                  </a:lnTo>
                  <a:lnTo>
                    <a:pt x="1761451" y="1067498"/>
                  </a:lnTo>
                  <a:lnTo>
                    <a:pt x="1767674" y="1064374"/>
                  </a:lnTo>
                  <a:lnTo>
                    <a:pt x="1750923" y="1080211"/>
                  </a:lnTo>
                  <a:lnTo>
                    <a:pt x="1751761" y="1080211"/>
                  </a:lnTo>
                  <a:lnTo>
                    <a:pt x="1753069" y="1084770"/>
                  </a:lnTo>
                  <a:lnTo>
                    <a:pt x="1743659" y="1092911"/>
                  </a:lnTo>
                  <a:lnTo>
                    <a:pt x="1743214" y="1105623"/>
                  </a:lnTo>
                  <a:lnTo>
                    <a:pt x="1750326" y="1105623"/>
                  </a:lnTo>
                  <a:lnTo>
                    <a:pt x="1753501" y="1105623"/>
                  </a:lnTo>
                  <a:lnTo>
                    <a:pt x="1754505" y="1105623"/>
                  </a:lnTo>
                  <a:lnTo>
                    <a:pt x="1759254" y="1101331"/>
                  </a:lnTo>
                  <a:lnTo>
                    <a:pt x="1736204" y="1131036"/>
                  </a:lnTo>
                  <a:lnTo>
                    <a:pt x="1743417" y="1131036"/>
                  </a:lnTo>
                  <a:lnTo>
                    <a:pt x="1751698" y="1127404"/>
                  </a:lnTo>
                  <a:lnTo>
                    <a:pt x="1731683" y="1143749"/>
                  </a:lnTo>
                  <a:lnTo>
                    <a:pt x="1731238" y="1156449"/>
                  </a:lnTo>
                  <a:lnTo>
                    <a:pt x="1738642" y="1156449"/>
                  </a:lnTo>
                  <a:lnTo>
                    <a:pt x="1741703" y="1154125"/>
                  </a:lnTo>
                  <a:lnTo>
                    <a:pt x="1742465" y="1156449"/>
                  </a:lnTo>
                  <a:lnTo>
                    <a:pt x="1746465" y="1153198"/>
                  </a:lnTo>
                  <a:lnTo>
                    <a:pt x="1719656" y="1181874"/>
                  </a:lnTo>
                  <a:lnTo>
                    <a:pt x="1719414" y="1181874"/>
                  </a:lnTo>
                  <a:lnTo>
                    <a:pt x="1721396" y="1194574"/>
                  </a:lnTo>
                  <a:lnTo>
                    <a:pt x="1729600" y="1194574"/>
                  </a:lnTo>
                  <a:lnTo>
                    <a:pt x="1745056" y="1181874"/>
                  </a:lnTo>
                  <a:lnTo>
                    <a:pt x="1707286" y="1220000"/>
                  </a:lnTo>
                  <a:lnTo>
                    <a:pt x="1708975" y="1220000"/>
                  </a:lnTo>
                  <a:lnTo>
                    <a:pt x="1710804" y="1232039"/>
                  </a:lnTo>
                  <a:lnTo>
                    <a:pt x="1697786" y="1245412"/>
                  </a:lnTo>
                  <a:lnTo>
                    <a:pt x="1694903" y="1245412"/>
                  </a:lnTo>
                  <a:lnTo>
                    <a:pt x="1696847" y="1258125"/>
                  </a:lnTo>
                  <a:lnTo>
                    <a:pt x="1702003" y="1258125"/>
                  </a:lnTo>
                  <a:lnTo>
                    <a:pt x="1680845" y="1283538"/>
                  </a:lnTo>
                  <a:lnTo>
                    <a:pt x="1697888" y="1283538"/>
                  </a:lnTo>
                  <a:lnTo>
                    <a:pt x="1665884" y="1308950"/>
                  </a:lnTo>
                  <a:lnTo>
                    <a:pt x="1665439" y="1308950"/>
                  </a:lnTo>
                  <a:lnTo>
                    <a:pt x="1667319" y="1321663"/>
                  </a:lnTo>
                  <a:lnTo>
                    <a:pt x="1673275" y="1321663"/>
                  </a:lnTo>
                  <a:lnTo>
                    <a:pt x="1641182" y="1347076"/>
                  </a:lnTo>
                  <a:lnTo>
                    <a:pt x="1640776" y="1359789"/>
                  </a:lnTo>
                  <a:lnTo>
                    <a:pt x="1645666" y="1359789"/>
                  </a:lnTo>
                  <a:lnTo>
                    <a:pt x="1626666" y="1372501"/>
                  </a:lnTo>
                  <a:lnTo>
                    <a:pt x="1626019" y="1385201"/>
                  </a:lnTo>
                  <a:lnTo>
                    <a:pt x="1633181" y="1385201"/>
                  </a:lnTo>
                  <a:lnTo>
                    <a:pt x="1635455" y="1385201"/>
                  </a:lnTo>
                  <a:lnTo>
                    <a:pt x="1595158" y="1423327"/>
                  </a:lnTo>
                  <a:lnTo>
                    <a:pt x="1592072" y="1423327"/>
                  </a:lnTo>
                  <a:lnTo>
                    <a:pt x="1595361" y="1434401"/>
                  </a:lnTo>
                  <a:lnTo>
                    <a:pt x="1574228" y="1448739"/>
                  </a:lnTo>
                  <a:lnTo>
                    <a:pt x="1570748" y="1448739"/>
                  </a:lnTo>
                  <a:lnTo>
                    <a:pt x="1572590" y="1461452"/>
                  </a:lnTo>
                  <a:lnTo>
                    <a:pt x="1578203" y="1461452"/>
                  </a:lnTo>
                  <a:lnTo>
                    <a:pt x="1581111" y="1459623"/>
                  </a:lnTo>
                  <a:lnTo>
                    <a:pt x="1581632" y="1461452"/>
                  </a:lnTo>
                  <a:lnTo>
                    <a:pt x="1625079" y="1431963"/>
                  </a:lnTo>
                  <a:lnTo>
                    <a:pt x="1628152" y="1430032"/>
                  </a:lnTo>
                  <a:lnTo>
                    <a:pt x="1532686" y="1499577"/>
                  </a:lnTo>
                  <a:lnTo>
                    <a:pt x="1543570" y="1499577"/>
                  </a:lnTo>
                  <a:lnTo>
                    <a:pt x="1498701" y="1531188"/>
                  </a:lnTo>
                  <a:lnTo>
                    <a:pt x="1498701" y="1583524"/>
                  </a:lnTo>
                  <a:lnTo>
                    <a:pt x="1481035" y="1594015"/>
                  </a:lnTo>
                  <a:lnTo>
                    <a:pt x="1481035" y="1612722"/>
                  </a:lnTo>
                  <a:lnTo>
                    <a:pt x="1480743" y="1613954"/>
                  </a:lnTo>
                  <a:lnTo>
                    <a:pt x="1480451" y="1613954"/>
                  </a:lnTo>
                  <a:lnTo>
                    <a:pt x="1478927" y="1614919"/>
                  </a:lnTo>
                  <a:lnTo>
                    <a:pt x="1469631" y="1619897"/>
                  </a:lnTo>
                  <a:lnTo>
                    <a:pt x="1481035" y="1612722"/>
                  </a:lnTo>
                  <a:lnTo>
                    <a:pt x="1481035" y="1594015"/>
                  </a:lnTo>
                  <a:lnTo>
                    <a:pt x="1424152" y="1627759"/>
                  </a:lnTo>
                  <a:lnTo>
                    <a:pt x="1424152" y="1659204"/>
                  </a:lnTo>
                  <a:lnTo>
                    <a:pt x="1422844" y="1664792"/>
                  </a:lnTo>
                  <a:lnTo>
                    <a:pt x="1384236" y="1686521"/>
                  </a:lnTo>
                  <a:lnTo>
                    <a:pt x="1424152" y="1659204"/>
                  </a:lnTo>
                  <a:lnTo>
                    <a:pt x="1424152" y="1627759"/>
                  </a:lnTo>
                  <a:lnTo>
                    <a:pt x="1422565" y="1628698"/>
                  </a:lnTo>
                  <a:lnTo>
                    <a:pt x="1450771" y="1610499"/>
                  </a:lnTo>
                  <a:lnTo>
                    <a:pt x="1498701" y="1583524"/>
                  </a:lnTo>
                  <a:lnTo>
                    <a:pt x="1498701" y="1531188"/>
                  </a:lnTo>
                  <a:lnTo>
                    <a:pt x="1471396" y="1550416"/>
                  </a:lnTo>
                  <a:lnTo>
                    <a:pt x="1468666" y="1563116"/>
                  </a:lnTo>
                  <a:lnTo>
                    <a:pt x="1481836" y="1563116"/>
                  </a:lnTo>
                  <a:lnTo>
                    <a:pt x="1392669" y="1626666"/>
                  </a:lnTo>
                  <a:lnTo>
                    <a:pt x="1389100" y="1626666"/>
                  </a:lnTo>
                  <a:lnTo>
                    <a:pt x="1390929" y="1639366"/>
                  </a:lnTo>
                  <a:lnTo>
                    <a:pt x="1398397" y="1639366"/>
                  </a:lnTo>
                  <a:lnTo>
                    <a:pt x="1340040" y="1677492"/>
                  </a:lnTo>
                  <a:lnTo>
                    <a:pt x="1338097" y="1677492"/>
                  </a:lnTo>
                  <a:lnTo>
                    <a:pt x="1339138" y="1684858"/>
                  </a:lnTo>
                  <a:lnTo>
                    <a:pt x="1290193" y="1715617"/>
                  </a:lnTo>
                  <a:lnTo>
                    <a:pt x="1287310" y="1715617"/>
                  </a:lnTo>
                  <a:lnTo>
                    <a:pt x="1286408" y="1728330"/>
                  </a:lnTo>
                  <a:lnTo>
                    <a:pt x="1293672" y="1728330"/>
                  </a:lnTo>
                  <a:lnTo>
                    <a:pt x="1293825" y="1728330"/>
                  </a:lnTo>
                  <a:lnTo>
                    <a:pt x="1297101" y="1728330"/>
                  </a:lnTo>
                  <a:lnTo>
                    <a:pt x="1349895" y="1695145"/>
                  </a:lnTo>
                  <a:lnTo>
                    <a:pt x="1397711" y="1666849"/>
                  </a:lnTo>
                  <a:lnTo>
                    <a:pt x="1241933" y="1766455"/>
                  </a:lnTo>
                  <a:lnTo>
                    <a:pt x="1238148" y="1766455"/>
                  </a:lnTo>
                  <a:lnTo>
                    <a:pt x="1239888" y="1778736"/>
                  </a:lnTo>
                  <a:lnTo>
                    <a:pt x="1187754" y="1817281"/>
                  </a:lnTo>
                  <a:lnTo>
                    <a:pt x="1184033" y="1817281"/>
                  </a:lnTo>
                  <a:lnTo>
                    <a:pt x="1185862" y="1829993"/>
                  </a:lnTo>
                  <a:lnTo>
                    <a:pt x="1190205" y="1829993"/>
                  </a:lnTo>
                  <a:lnTo>
                    <a:pt x="1193977" y="1827098"/>
                  </a:lnTo>
                  <a:lnTo>
                    <a:pt x="1140739" y="1868119"/>
                  </a:lnTo>
                  <a:lnTo>
                    <a:pt x="1137158" y="1868119"/>
                  </a:lnTo>
                  <a:lnTo>
                    <a:pt x="1138999" y="1880831"/>
                  </a:lnTo>
                  <a:lnTo>
                    <a:pt x="1147546" y="1880831"/>
                  </a:lnTo>
                  <a:lnTo>
                    <a:pt x="1191933" y="1855406"/>
                  </a:lnTo>
                  <a:lnTo>
                    <a:pt x="1119365" y="1906244"/>
                  </a:lnTo>
                  <a:lnTo>
                    <a:pt x="1115885" y="1906244"/>
                  </a:lnTo>
                  <a:lnTo>
                    <a:pt x="1117727" y="1918957"/>
                  </a:lnTo>
                  <a:lnTo>
                    <a:pt x="1123048" y="1918957"/>
                  </a:lnTo>
                  <a:lnTo>
                    <a:pt x="1109827" y="1931657"/>
                  </a:lnTo>
                  <a:lnTo>
                    <a:pt x="1108290" y="1931657"/>
                  </a:lnTo>
                  <a:lnTo>
                    <a:pt x="1109408" y="1939175"/>
                  </a:lnTo>
                  <a:lnTo>
                    <a:pt x="1102766" y="1944370"/>
                  </a:lnTo>
                  <a:lnTo>
                    <a:pt x="1100086" y="1957070"/>
                  </a:lnTo>
                  <a:lnTo>
                    <a:pt x="1106639" y="1957070"/>
                  </a:lnTo>
                  <a:lnTo>
                    <a:pt x="1110526" y="1957070"/>
                  </a:lnTo>
                  <a:lnTo>
                    <a:pt x="1094422" y="1969782"/>
                  </a:lnTo>
                  <a:lnTo>
                    <a:pt x="1093927" y="1982495"/>
                  </a:lnTo>
                  <a:lnTo>
                    <a:pt x="1105103" y="1982495"/>
                  </a:lnTo>
                  <a:lnTo>
                    <a:pt x="1109573" y="1982495"/>
                  </a:lnTo>
                  <a:lnTo>
                    <a:pt x="1089253" y="1995195"/>
                  </a:lnTo>
                  <a:lnTo>
                    <a:pt x="1088847" y="1995195"/>
                  </a:lnTo>
                  <a:lnTo>
                    <a:pt x="1092733" y="2007908"/>
                  </a:lnTo>
                  <a:lnTo>
                    <a:pt x="1096302" y="2007908"/>
                  </a:lnTo>
                  <a:lnTo>
                    <a:pt x="1156690" y="1969782"/>
                  </a:lnTo>
                  <a:lnTo>
                    <a:pt x="1157732" y="1969782"/>
                  </a:lnTo>
                  <a:lnTo>
                    <a:pt x="1154252" y="1957070"/>
                  </a:lnTo>
                  <a:lnTo>
                    <a:pt x="1145705" y="1957070"/>
                  </a:lnTo>
                  <a:lnTo>
                    <a:pt x="1166037" y="1944370"/>
                  </a:lnTo>
                  <a:lnTo>
                    <a:pt x="1164551" y="1944370"/>
                  </a:lnTo>
                  <a:lnTo>
                    <a:pt x="1162608" y="1931657"/>
                  </a:lnTo>
                  <a:lnTo>
                    <a:pt x="1160805" y="1931657"/>
                  </a:lnTo>
                  <a:lnTo>
                    <a:pt x="1174737" y="1918957"/>
                  </a:lnTo>
                  <a:lnTo>
                    <a:pt x="1175829" y="1918957"/>
                  </a:lnTo>
                  <a:lnTo>
                    <a:pt x="1174318" y="1908784"/>
                  </a:lnTo>
                  <a:lnTo>
                    <a:pt x="1177683" y="1906244"/>
                  </a:lnTo>
                  <a:lnTo>
                    <a:pt x="1194460" y="1893531"/>
                  </a:lnTo>
                  <a:lnTo>
                    <a:pt x="1193177" y="1893531"/>
                  </a:lnTo>
                  <a:lnTo>
                    <a:pt x="1192301" y="1887524"/>
                  </a:lnTo>
                  <a:lnTo>
                    <a:pt x="1201127" y="1880831"/>
                  </a:lnTo>
                  <a:lnTo>
                    <a:pt x="1234630" y="1855406"/>
                  </a:lnTo>
                  <a:lnTo>
                    <a:pt x="1237361" y="1855406"/>
                  </a:lnTo>
                  <a:lnTo>
                    <a:pt x="1238059" y="1842706"/>
                  </a:lnTo>
                  <a:lnTo>
                    <a:pt x="1232865" y="1842706"/>
                  </a:lnTo>
                  <a:lnTo>
                    <a:pt x="1250543" y="1829993"/>
                  </a:lnTo>
                  <a:lnTo>
                    <a:pt x="1303566" y="1791868"/>
                  </a:lnTo>
                  <a:lnTo>
                    <a:pt x="1304251" y="1779155"/>
                  </a:lnTo>
                  <a:lnTo>
                    <a:pt x="1284668" y="1779155"/>
                  </a:lnTo>
                  <a:lnTo>
                    <a:pt x="1369860" y="1728330"/>
                  </a:lnTo>
                  <a:lnTo>
                    <a:pt x="1370660" y="1715617"/>
                  </a:lnTo>
                  <a:lnTo>
                    <a:pt x="1360271" y="1715617"/>
                  </a:lnTo>
                  <a:lnTo>
                    <a:pt x="1353642" y="1719529"/>
                  </a:lnTo>
                  <a:lnTo>
                    <a:pt x="1432382" y="1664792"/>
                  </a:lnTo>
                  <a:lnTo>
                    <a:pt x="1429600" y="1664792"/>
                  </a:lnTo>
                  <a:lnTo>
                    <a:pt x="1427302" y="1657045"/>
                  </a:lnTo>
                  <a:lnTo>
                    <a:pt x="1434566" y="1652079"/>
                  </a:lnTo>
                  <a:lnTo>
                    <a:pt x="1490281" y="1613954"/>
                  </a:lnTo>
                  <a:lnTo>
                    <a:pt x="1487551" y="1613954"/>
                  </a:lnTo>
                  <a:lnTo>
                    <a:pt x="1486204" y="1609471"/>
                  </a:lnTo>
                  <a:lnTo>
                    <a:pt x="1539735" y="1575828"/>
                  </a:lnTo>
                  <a:lnTo>
                    <a:pt x="1542618" y="1575828"/>
                  </a:lnTo>
                  <a:lnTo>
                    <a:pt x="1543519" y="1563116"/>
                  </a:lnTo>
                  <a:lnTo>
                    <a:pt x="1539443" y="1563116"/>
                  </a:lnTo>
                  <a:lnTo>
                    <a:pt x="1539443" y="1575828"/>
                  </a:lnTo>
                  <a:lnTo>
                    <a:pt x="1485557" y="1607312"/>
                  </a:lnTo>
                  <a:lnTo>
                    <a:pt x="1495933" y="1601241"/>
                  </a:lnTo>
                  <a:lnTo>
                    <a:pt x="1539443" y="1575828"/>
                  </a:lnTo>
                  <a:lnTo>
                    <a:pt x="1539443" y="1563116"/>
                  </a:lnTo>
                  <a:lnTo>
                    <a:pt x="1536255" y="1563116"/>
                  </a:lnTo>
                  <a:lnTo>
                    <a:pt x="1534947" y="1563116"/>
                  </a:lnTo>
                  <a:lnTo>
                    <a:pt x="1580095" y="1537703"/>
                  </a:lnTo>
                  <a:lnTo>
                    <a:pt x="1577797" y="1528533"/>
                  </a:lnTo>
                  <a:lnTo>
                    <a:pt x="1583283" y="1524990"/>
                  </a:lnTo>
                  <a:lnTo>
                    <a:pt x="1576920" y="1524990"/>
                  </a:lnTo>
                  <a:lnTo>
                    <a:pt x="1576768" y="1524990"/>
                  </a:lnTo>
                  <a:lnTo>
                    <a:pt x="1573491" y="1524990"/>
                  </a:lnTo>
                  <a:lnTo>
                    <a:pt x="1549742" y="1540497"/>
                  </a:lnTo>
                  <a:lnTo>
                    <a:pt x="1532483" y="1550416"/>
                  </a:lnTo>
                  <a:lnTo>
                    <a:pt x="1621396" y="1486865"/>
                  </a:lnTo>
                  <a:lnTo>
                    <a:pt x="1624177" y="1486865"/>
                  </a:lnTo>
                  <a:lnTo>
                    <a:pt x="1624977" y="1474165"/>
                  </a:lnTo>
                  <a:lnTo>
                    <a:pt x="1614589" y="1474165"/>
                  </a:lnTo>
                  <a:lnTo>
                    <a:pt x="1582635" y="1486865"/>
                  </a:lnTo>
                  <a:lnTo>
                    <a:pt x="1654848" y="1436039"/>
                  </a:lnTo>
                  <a:lnTo>
                    <a:pt x="1656486" y="1436039"/>
                  </a:lnTo>
                  <a:lnTo>
                    <a:pt x="1654644" y="1423327"/>
                  </a:lnTo>
                  <a:lnTo>
                    <a:pt x="1650873" y="1423327"/>
                  </a:lnTo>
                  <a:lnTo>
                    <a:pt x="1635061" y="1436039"/>
                  </a:lnTo>
                  <a:lnTo>
                    <a:pt x="1679803" y="1397914"/>
                  </a:lnTo>
                  <a:lnTo>
                    <a:pt x="1679498" y="1397914"/>
                  </a:lnTo>
                  <a:lnTo>
                    <a:pt x="1678787" y="1395501"/>
                  </a:lnTo>
                  <a:lnTo>
                    <a:pt x="1693964" y="1385201"/>
                  </a:lnTo>
                  <a:lnTo>
                    <a:pt x="1696694" y="1372501"/>
                  </a:lnTo>
                  <a:lnTo>
                    <a:pt x="1690230" y="1372501"/>
                  </a:lnTo>
                  <a:lnTo>
                    <a:pt x="1689989" y="1372501"/>
                  </a:lnTo>
                  <a:lnTo>
                    <a:pt x="1686560" y="1372501"/>
                  </a:lnTo>
                  <a:lnTo>
                    <a:pt x="1678343" y="1378064"/>
                  </a:lnTo>
                  <a:lnTo>
                    <a:pt x="1663446" y="1385201"/>
                  </a:lnTo>
                  <a:lnTo>
                    <a:pt x="1719656" y="1334376"/>
                  </a:lnTo>
                  <a:lnTo>
                    <a:pt x="1718310" y="1334376"/>
                  </a:lnTo>
                  <a:lnTo>
                    <a:pt x="1717230" y="1327073"/>
                  </a:lnTo>
                  <a:lnTo>
                    <a:pt x="1728647" y="1321663"/>
                  </a:lnTo>
                  <a:lnTo>
                    <a:pt x="1726552" y="1313268"/>
                  </a:lnTo>
                  <a:lnTo>
                    <a:pt x="1731937" y="1308950"/>
                  </a:lnTo>
                  <a:lnTo>
                    <a:pt x="1725472" y="1308950"/>
                  </a:lnTo>
                  <a:lnTo>
                    <a:pt x="1722297" y="1308950"/>
                  </a:lnTo>
                  <a:lnTo>
                    <a:pt x="1721650" y="1308950"/>
                  </a:lnTo>
                  <a:lnTo>
                    <a:pt x="1716786" y="1312202"/>
                  </a:lnTo>
                  <a:lnTo>
                    <a:pt x="1710867" y="1315707"/>
                  </a:lnTo>
                  <a:lnTo>
                    <a:pt x="1710867" y="1330083"/>
                  </a:lnTo>
                  <a:lnTo>
                    <a:pt x="1709915" y="1334376"/>
                  </a:lnTo>
                  <a:lnTo>
                    <a:pt x="1686217" y="1345679"/>
                  </a:lnTo>
                  <a:lnTo>
                    <a:pt x="1698078" y="1336154"/>
                  </a:lnTo>
                  <a:lnTo>
                    <a:pt x="1710867" y="1330083"/>
                  </a:lnTo>
                  <a:lnTo>
                    <a:pt x="1710867" y="1315707"/>
                  </a:lnTo>
                  <a:lnTo>
                    <a:pt x="1700771" y="1321663"/>
                  </a:lnTo>
                  <a:lnTo>
                    <a:pt x="1748929" y="1270825"/>
                  </a:lnTo>
                  <a:lnTo>
                    <a:pt x="1730349" y="1270825"/>
                  </a:lnTo>
                  <a:lnTo>
                    <a:pt x="1746351" y="1258125"/>
                  </a:lnTo>
                  <a:lnTo>
                    <a:pt x="1762353" y="1245412"/>
                  </a:lnTo>
                  <a:lnTo>
                    <a:pt x="1762798" y="1245412"/>
                  </a:lnTo>
                  <a:lnTo>
                    <a:pt x="1759026" y="1232700"/>
                  </a:lnTo>
                  <a:lnTo>
                    <a:pt x="1756371" y="1232700"/>
                  </a:lnTo>
                  <a:lnTo>
                    <a:pt x="1772246" y="1220000"/>
                  </a:lnTo>
                  <a:lnTo>
                    <a:pt x="1772691" y="1207287"/>
                  </a:lnTo>
                  <a:lnTo>
                    <a:pt x="1754251" y="1207287"/>
                  </a:lnTo>
                  <a:lnTo>
                    <a:pt x="1779003" y="1194574"/>
                  </a:lnTo>
                  <a:lnTo>
                    <a:pt x="1781492" y="1194574"/>
                  </a:lnTo>
                  <a:lnTo>
                    <a:pt x="1781886" y="1181874"/>
                  </a:lnTo>
                  <a:lnTo>
                    <a:pt x="1774482" y="1181874"/>
                  </a:lnTo>
                  <a:lnTo>
                    <a:pt x="1754403" y="1194574"/>
                  </a:lnTo>
                  <a:lnTo>
                    <a:pt x="1792224" y="1156449"/>
                  </a:lnTo>
                  <a:lnTo>
                    <a:pt x="1792516" y="1143749"/>
                  </a:lnTo>
                  <a:lnTo>
                    <a:pt x="1782330" y="1143749"/>
                  </a:lnTo>
                  <a:lnTo>
                    <a:pt x="1764588" y="1156449"/>
                  </a:lnTo>
                  <a:lnTo>
                    <a:pt x="1797939" y="1118323"/>
                  </a:lnTo>
                  <a:lnTo>
                    <a:pt x="1798485" y="1118323"/>
                  </a:lnTo>
                  <a:lnTo>
                    <a:pt x="1797443" y="1111542"/>
                  </a:lnTo>
                  <a:lnTo>
                    <a:pt x="1804695" y="1105623"/>
                  </a:lnTo>
                  <a:lnTo>
                    <a:pt x="1805139" y="1092911"/>
                  </a:lnTo>
                  <a:lnTo>
                    <a:pt x="1798091" y="1092911"/>
                  </a:lnTo>
                  <a:lnTo>
                    <a:pt x="1797735" y="1092911"/>
                  </a:lnTo>
                  <a:lnTo>
                    <a:pt x="1793913" y="1092911"/>
                  </a:lnTo>
                  <a:lnTo>
                    <a:pt x="1786089" y="1099299"/>
                  </a:lnTo>
                  <a:lnTo>
                    <a:pt x="1810766" y="1067498"/>
                  </a:lnTo>
                  <a:lnTo>
                    <a:pt x="1800821" y="1067498"/>
                  </a:lnTo>
                  <a:lnTo>
                    <a:pt x="1792224" y="1071562"/>
                  </a:lnTo>
                  <a:lnTo>
                    <a:pt x="1810804" y="1054785"/>
                  </a:lnTo>
                  <a:lnTo>
                    <a:pt x="1813687" y="1054785"/>
                  </a:lnTo>
                  <a:lnTo>
                    <a:pt x="1810410" y="1043876"/>
                  </a:lnTo>
                  <a:lnTo>
                    <a:pt x="1812950" y="1042085"/>
                  </a:lnTo>
                  <a:lnTo>
                    <a:pt x="1815426" y="1042085"/>
                  </a:lnTo>
                  <a:lnTo>
                    <a:pt x="1815934" y="1029373"/>
                  </a:lnTo>
                  <a:lnTo>
                    <a:pt x="1808822" y="1029373"/>
                  </a:lnTo>
                  <a:lnTo>
                    <a:pt x="1804695" y="1029373"/>
                  </a:lnTo>
                  <a:lnTo>
                    <a:pt x="1798688" y="1029373"/>
                  </a:lnTo>
                  <a:lnTo>
                    <a:pt x="1818855" y="1016660"/>
                  </a:lnTo>
                  <a:lnTo>
                    <a:pt x="1819109" y="1003960"/>
                  </a:lnTo>
                  <a:lnTo>
                    <a:pt x="1809076" y="1003960"/>
                  </a:lnTo>
                  <a:lnTo>
                    <a:pt x="1819910" y="991247"/>
                  </a:lnTo>
                  <a:lnTo>
                    <a:pt x="1822145" y="991247"/>
                  </a:lnTo>
                  <a:lnTo>
                    <a:pt x="1822335" y="978535"/>
                  </a:lnTo>
                  <a:lnTo>
                    <a:pt x="1814931" y="978535"/>
                  </a:lnTo>
                  <a:lnTo>
                    <a:pt x="1801063" y="991247"/>
                  </a:lnTo>
                  <a:lnTo>
                    <a:pt x="1820849" y="965835"/>
                  </a:lnTo>
                  <a:lnTo>
                    <a:pt x="1823034" y="965835"/>
                  </a:lnTo>
                  <a:lnTo>
                    <a:pt x="1823237" y="953122"/>
                  </a:lnTo>
                  <a:lnTo>
                    <a:pt x="1813052" y="953122"/>
                  </a:lnTo>
                  <a:lnTo>
                    <a:pt x="1797989" y="965835"/>
                  </a:lnTo>
                  <a:lnTo>
                    <a:pt x="1806714" y="953122"/>
                  </a:lnTo>
                  <a:lnTo>
                    <a:pt x="1824177" y="927709"/>
                  </a:lnTo>
                  <a:lnTo>
                    <a:pt x="1814144" y="927709"/>
                  </a:lnTo>
                  <a:lnTo>
                    <a:pt x="1809788" y="930059"/>
                  </a:lnTo>
                  <a:lnTo>
                    <a:pt x="1824621" y="914996"/>
                  </a:lnTo>
                  <a:lnTo>
                    <a:pt x="1821141" y="914996"/>
                  </a:lnTo>
                  <a:lnTo>
                    <a:pt x="1818779" y="906576"/>
                  </a:lnTo>
                  <a:lnTo>
                    <a:pt x="1822932" y="902284"/>
                  </a:lnTo>
                  <a:lnTo>
                    <a:pt x="1825218" y="902284"/>
                  </a:lnTo>
                  <a:lnTo>
                    <a:pt x="1825472" y="889584"/>
                  </a:lnTo>
                  <a:close/>
                </a:path>
              </a:pathLst>
            </a:custGeom>
            <a:solidFill>
              <a:srgbClr val="F57B2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150" y="17871613"/>
              <a:ext cx="1127022" cy="8752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990" y="15289599"/>
              <a:ext cx="228525" cy="5286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79193" y="16620947"/>
              <a:ext cx="3173730" cy="728980"/>
            </a:xfrm>
            <a:custGeom>
              <a:avLst/>
              <a:gdLst/>
              <a:ahLst/>
              <a:cxnLst/>
              <a:rect l="l" t="t" r="r" b="b"/>
              <a:pathLst>
                <a:path w="3173729" h="728980">
                  <a:moveTo>
                    <a:pt x="532942" y="153771"/>
                  </a:moveTo>
                  <a:lnTo>
                    <a:pt x="529069" y="148691"/>
                  </a:lnTo>
                  <a:lnTo>
                    <a:pt x="525589" y="148691"/>
                  </a:lnTo>
                  <a:lnTo>
                    <a:pt x="491147" y="167754"/>
                  </a:lnTo>
                  <a:lnTo>
                    <a:pt x="517004" y="147421"/>
                  </a:lnTo>
                  <a:lnTo>
                    <a:pt x="521855" y="143598"/>
                  </a:lnTo>
                  <a:lnTo>
                    <a:pt x="528320" y="138518"/>
                  </a:lnTo>
                  <a:lnTo>
                    <a:pt x="531545" y="135978"/>
                  </a:lnTo>
                  <a:lnTo>
                    <a:pt x="532091" y="132168"/>
                  </a:lnTo>
                  <a:lnTo>
                    <a:pt x="530263" y="129628"/>
                  </a:lnTo>
                  <a:lnTo>
                    <a:pt x="528370" y="125806"/>
                  </a:lnTo>
                  <a:lnTo>
                    <a:pt x="524687" y="125806"/>
                  </a:lnTo>
                  <a:lnTo>
                    <a:pt x="521804" y="127088"/>
                  </a:lnTo>
                  <a:lnTo>
                    <a:pt x="502272" y="138518"/>
                  </a:lnTo>
                  <a:lnTo>
                    <a:pt x="526973" y="120726"/>
                  </a:lnTo>
                  <a:lnTo>
                    <a:pt x="527672" y="116916"/>
                  </a:lnTo>
                  <a:lnTo>
                    <a:pt x="524916" y="113106"/>
                  </a:lnTo>
                  <a:lnTo>
                    <a:pt x="524002" y="111836"/>
                  </a:lnTo>
                  <a:lnTo>
                    <a:pt x="520268" y="110566"/>
                  </a:lnTo>
                  <a:lnTo>
                    <a:pt x="514946" y="113106"/>
                  </a:lnTo>
                  <a:lnTo>
                    <a:pt x="517093" y="111836"/>
                  </a:lnTo>
                  <a:lnTo>
                    <a:pt x="519925" y="110566"/>
                  </a:lnTo>
                  <a:lnTo>
                    <a:pt x="520712" y="106743"/>
                  </a:lnTo>
                  <a:lnTo>
                    <a:pt x="518871" y="102933"/>
                  </a:lnTo>
                  <a:lnTo>
                    <a:pt x="517093" y="100393"/>
                  </a:lnTo>
                  <a:lnTo>
                    <a:pt x="513308" y="99123"/>
                  </a:lnTo>
                  <a:lnTo>
                    <a:pt x="510324" y="101663"/>
                  </a:lnTo>
                  <a:lnTo>
                    <a:pt x="437959" y="143598"/>
                  </a:lnTo>
                  <a:lnTo>
                    <a:pt x="454469" y="130898"/>
                  </a:lnTo>
                  <a:lnTo>
                    <a:pt x="456120" y="129628"/>
                  </a:lnTo>
                  <a:lnTo>
                    <a:pt x="467664" y="120726"/>
                  </a:lnTo>
                  <a:lnTo>
                    <a:pt x="503961" y="92773"/>
                  </a:lnTo>
                  <a:lnTo>
                    <a:pt x="504609" y="88963"/>
                  </a:lnTo>
                  <a:lnTo>
                    <a:pt x="502729" y="86410"/>
                  </a:lnTo>
                  <a:lnTo>
                    <a:pt x="500888" y="83870"/>
                  </a:lnTo>
                  <a:lnTo>
                    <a:pt x="497154" y="82600"/>
                  </a:lnTo>
                  <a:lnTo>
                    <a:pt x="494271" y="85140"/>
                  </a:lnTo>
                  <a:lnTo>
                    <a:pt x="432104" y="120726"/>
                  </a:lnTo>
                  <a:lnTo>
                    <a:pt x="484479" y="83870"/>
                  </a:lnTo>
                  <a:lnTo>
                    <a:pt x="485228" y="80060"/>
                  </a:lnTo>
                  <a:lnTo>
                    <a:pt x="483387" y="76250"/>
                  </a:lnTo>
                  <a:lnTo>
                    <a:pt x="481545" y="73710"/>
                  </a:lnTo>
                  <a:lnTo>
                    <a:pt x="477824" y="72440"/>
                  </a:lnTo>
                  <a:lnTo>
                    <a:pt x="474840" y="74980"/>
                  </a:lnTo>
                  <a:lnTo>
                    <a:pt x="378968" y="129628"/>
                  </a:lnTo>
                  <a:lnTo>
                    <a:pt x="397814" y="115646"/>
                  </a:lnTo>
                  <a:lnTo>
                    <a:pt x="449199" y="77520"/>
                  </a:lnTo>
                  <a:lnTo>
                    <a:pt x="451878" y="74980"/>
                  </a:lnTo>
                  <a:lnTo>
                    <a:pt x="452526" y="71170"/>
                  </a:lnTo>
                  <a:lnTo>
                    <a:pt x="448792" y="66078"/>
                  </a:lnTo>
                  <a:lnTo>
                    <a:pt x="445071" y="64808"/>
                  </a:lnTo>
                  <a:lnTo>
                    <a:pt x="442188" y="67348"/>
                  </a:lnTo>
                  <a:lnTo>
                    <a:pt x="357149" y="115646"/>
                  </a:lnTo>
                  <a:lnTo>
                    <a:pt x="364236" y="110566"/>
                  </a:lnTo>
                  <a:lnTo>
                    <a:pt x="420916" y="69900"/>
                  </a:lnTo>
                  <a:lnTo>
                    <a:pt x="421614" y="66078"/>
                  </a:lnTo>
                  <a:lnTo>
                    <a:pt x="417931" y="59728"/>
                  </a:lnTo>
                  <a:lnTo>
                    <a:pt x="414210" y="59728"/>
                  </a:lnTo>
                  <a:lnTo>
                    <a:pt x="344779" y="99123"/>
                  </a:lnTo>
                  <a:lnTo>
                    <a:pt x="364515" y="85140"/>
                  </a:lnTo>
                  <a:lnTo>
                    <a:pt x="391439" y="66078"/>
                  </a:lnTo>
                  <a:lnTo>
                    <a:pt x="394220" y="64808"/>
                  </a:lnTo>
                  <a:lnTo>
                    <a:pt x="394970" y="60998"/>
                  </a:lnTo>
                  <a:lnTo>
                    <a:pt x="393128" y="58458"/>
                  </a:lnTo>
                  <a:lnTo>
                    <a:pt x="391299" y="54648"/>
                  </a:lnTo>
                  <a:lnTo>
                    <a:pt x="387515" y="54648"/>
                  </a:lnTo>
                  <a:lnTo>
                    <a:pt x="333895" y="85140"/>
                  </a:lnTo>
                  <a:lnTo>
                    <a:pt x="366636" y="62268"/>
                  </a:lnTo>
                  <a:lnTo>
                    <a:pt x="370268" y="59728"/>
                  </a:lnTo>
                  <a:lnTo>
                    <a:pt x="371068" y="55918"/>
                  </a:lnTo>
                  <a:lnTo>
                    <a:pt x="367385" y="50838"/>
                  </a:lnTo>
                  <a:lnTo>
                    <a:pt x="363613" y="49568"/>
                  </a:lnTo>
                  <a:lnTo>
                    <a:pt x="342684" y="62268"/>
                  </a:lnTo>
                  <a:lnTo>
                    <a:pt x="347700" y="58458"/>
                  </a:lnTo>
                  <a:lnTo>
                    <a:pt x="350583" y="55918"/>
                  </a:lnTo>
                  <a:lnTo>
                    <a:pt x="351383" y="52108"/>
                  </a:lnTo>
                  <a:lnTo>
                    <a:pt x="347802" y="47015"/>
                  </a:lnTo>
                  <a:lnTo>
                    <a:pt x="343979" y="45745"/>
                  </a:lnTo>
                  <a:lnTo>
                    <a:pt x="340995" y="47015"/>
                  </a:lnTo>
                  <a:lnTo>
                    <a:pt x="250888" y="99123"/>
                  </a:lnTo>
                  <a:lnTo>
                    <a:pt x="263144" y="90233"/>
                  </a:lnTo>
                  <a:lnTo>
                    <a:pt x="292900" y="68630"/>
                  </a:lnTo>
                  <a:lnTo>
                    <a:pt x="315645" y="52108"/>
                  </a:lnTo>
                  <a:lnTo>
                    <a:pt x="318338" y="49568"/>
                  </a:lnTo>
                  <a:lnTo>
                    <a:pt x="319024" y="45745"/>
                  </a:lnTo>
                  <a:lnTo>
                    <a:pt x="315353" y="40665"/>
                  </a:lnTo>
                  <a:lnTo>
                    <a:pt x="311619" y="39395"/>
                  </a:lnTo>
                  <a:lnTo>
                    <a:pt x="262026" y="68630"/>
                  </a:lnTo>
                  <a:lnTo>
                    <a:pt x="292188" y="48285"/>
                  </a:lnTo>
                  <a:lnTo>
                    <a:pt x="294970" y="45745"/>
                  </a:lnTo>
                  <a:lnTo>
                    <a:pt x="295821" y="41935"/>
                  </a:lnTo>
                  <a:lnTo>
                    <a:pt x="292138" y="35585"/>
                  </a:lnTo>
                  <a:lnTo>
                    <a:pt x="288366" y="35585"/>
                  </a:lnTo>
                  <a:lnTo>
                    <a:pt x="285381" y="36855"/>
                  </a:lnTo>
                  <a:lnTo>
                    <a:pt x="193929" y="90233"/>
                  </a:lnTo>
                  <a:lnTo>
                    <a:pt x="195656" y="88963"/>
                  </a:lnTo>
                  <a:lnTo>
                    <a:pt x="199123" y="86410"/>
                  </a:lnTo>
                  <a:lnTo>
                    <a:pt x="259638" y="41935"/>
                  </a:lnTo>
                  <a:lnTo>
                    <a:pt x="262369" y="39395"/>
                  </a:lnTo>
                  <a:lnTo>
                    <a:pt x="263017" y="35585"/>
                  </a:lnTo>
                  <a:lnTo>
                    <a:pt x="259334" y="30505"/>
                  </a:lnTo>
                  <a:lnTo>
                    <a:pt x="255612" y="29222"/>
                  </a:lnTo>
                  <a:lnTo>
                    <a:pt x="156159" y="86410"/>
                  </a:lnTo>
                  <a:lnTo>
                    <a:pt x="183553" y="66078"/>
                  </a:lnTo>
                  <a:lnTo>
                    <a:pt x="198970" y="54648"/>
                  </a:lnTo>
                  <a:lnTo>
                    <a:pt x="216090" y="41935"/>
                  </a:lnTo>
                  <a:lnTo>
                    <a:pt x="228079" y="33045"/>
                  </a:lnTo>
                  <a:lnTo>
                    <a:pt x="228727" y="29222"/>
                  </a:lnTo>
                  <a:lnTo>
                    <a:pt x="225044" y="22872"/>
                  </a:lnTo>
                  <a:lnTo>
                    <a:pt x="221322" y="22872"/>
                  </a:lnTo>
                  <a:lnTo>
                    <a:pt x="188315" y="41935"/>
                  </a:lnTo>
                  <a:lnTo>
                    <a:pt x="204025" y="30505"/>
                  </a:lnTo>
                  <a:lnTo>
                    <a:pt x="206857" y="29222"/>
                  </a:lnTo>
                  <a:lnTo>
                    <a:pt x="207645" y="25412"/>
                  </a:lnTo>
                  <a:lnTo>
                    <a:pt x="205854" y="22872"/>
                  </a:lnTo>
                  <a:lnTo>
                    <a:pt x="204025" y="19062"/>
                  </a:lnTo>
                  <a:lnTo>
                    <a:pt x="200240" y="19062"/>
                  </a:lnTo>
                  <a:lnTo>
                    <a:pt x="197256" y="20332"/>
                  </a:lnTo>
                  <a:lnTo>
                    <a:pt x="137871" y="54648"/>
                  </a:lnTo>
                  <a:lnTo>
                    <a:pt x="177927" y="25412"/>
                  </a:lnTo>
                  <a:lnTo>
                    <a:pt x="180708" y="24142"/>
                  </a:lnTo>
                  <a:lnTo>
                    <a:pt x="181457" y="20332"/>
                  </a:lnTo>
                  <a:lnTo>
                    <a:pt x="179616" y="17792"/>
                  </a:lnTo>
                  <a:lnTo>
                    <a:pt x="177774" y="13982"/>
                  </a:lnTo>
                  <a:lnTo>
                    <a:pt x="174002" y="13982"/>
                  </a:lnTo>
                  <a:lnTo>
                    <a:pt x="83299" y="66078"/>
                  </a:lnTo>
                  <a:lnTo>
                    <a:pt x="91109" y="59728"/>
                  </a:lnTo>
                  <a:lnTo>
                    <a:pt x="100495" y="52108"/>
                  </a:lnTo>
                  <a:lnTo>
                    <a:pt x="144284" y="16522"/>
                  </a:lnTo>
                  <a:lnTo>
                    <a:pt x="144780" y="12712"/>
                  </a:lnTo>
                  <a:lnTo>
                    <a:pt x="142887" y="10172"/>
                  </a:lnTo>
                  <a:lnTo>
                    <a:pt x="141046" y="7620"/>
                  </a:lnTo>
                  <a:lnTo>
                    <a:pt x="137375" y="6350"/>
                  </a:lnTo>
                  <a:lnTo>
                    <a:pt x="134493" y="7620"/>
                  </a:lnTo>
                  <a:lnTo>
                    <a:pt x="59436" y="52108"/>
                  </a:lnTo>
                  <a:lnTo>
                    <a:pt x="67970" y="44475"/>
                  </a:lnTo>
                  <a:lnTo>
                    <a:pt x="80784" y="33045"/>
                  </a:lnTo>
                  <a:lnTo>
                    <a:pt x="104965" y="11442"/>
                  </a:lnTo>
                  <a:lnTo>
                    <a:pt x="107403" y="8890"/>
                  </a:lnTo>
                  <a:lnTo>
                    <a:pt x="107848" y="5080"/>
                  </a:lnTo>
                  <a:lnTo>
                    <a:pt x="105905" y="2540"/>
                  </a:lnTo>
                  <a:lnTo>
                    <a:pt x="104025" y="0"/>
                  </a:lnTo>
                  <a:lnTo>
                    <a:pt x="100393" y="0"/>
                  </a:lnTo>
                  <a:lnTo>
                    <a:pt x="43040" y="33045"/>
                  </a:lnTo>
                  <a:lnTo>
                    <a:pt x="64058" y="11442"/>
                  </a:lnTo>
                  <a:lnTo>
                    <a:pt x="66294" y="8890"/>
                  </a:lnTo>
                  <a:lnTo>
                    <a:pt x="66497" y="5080"/>
                  </a:lnTo>
                  <a:lnTo>
                    <a:pt x="64516" y="2540"/>
                  </a:lnTo>
                  <a:lnTo>
                    <a:pt x="62572" y="0"/>
                  </a:lnTo>
                  <a:lnTo>
                    <a:pt x="59093" y="0"/>
                  </a:lnTo>
                  <a:lnTo>
                    <a:pt x="19329" y="22872"/>
                  </a:lnTo>
                  <a:lnTo>
                    <a:pt x="18288" y="26682"/>
                  </a:lnTo>
                  <a:lnTo>
                    <a:pt x="20027" y="29222"/>
                  </a:lnTo>
                  <a:lnTo>
                    <a:pt x="21818" y="31775"/>
                  </a:lnTo>
                  <a:lnTo>
                    <a:pt x="25095" y="32842"/>
                  </a:lnTo>
                  <a:lnTo>
                    <a:pt x="2387" y="55918"/>
                  </a:lnTo>
                  <a:lnTo>
                    <a:pt x="190" y="58458"/>
                  </a:lnTo>
                  <a:lnTo>
                    <a:pt x="0" y="62268"/>
                  </a:lnTo>
                  <a:lnTo>
                    <a:pt x="1930" y="64808"/>
                  </a:lnTo>
                  <a:lnTo>
                    <a:pt x="3924" y="67348"/>
                  </a:lnTo>
                  <a:lnTo>
                    <a:pt x="7404" y="67348"/>
                  </a:lnTo>
                  <a:lnTo>
                    <a:pt x="48602" y="44475"/>
                  </a:lnTo>
                  <a:lnTo>
                    <a:pt x="596" y="86410"/>
                  </a:lnTo>
                  <a:lnTo>
                    <a:pt x="152" y="90233"/>
                  </a:lnTo>
                  <a:lnTo>
                    <a:pt x="2032" y="92773"/>
                  </a:lnTo>
                  <a:lnTo>
                    <a:pt x="3975" y="95313"/>
                  </a:lnTo>
                  <a:lnTo>
                    <a:pt x="7607" y="96583"/>
                  </a:lnTo>
                  <a:lnTo>
                    <a:pt x="10439" y="94043"/>
                  </a:lnTo>
                  <a:lnTo>
                    <a:pt x="70523" y="59728"/>
                  </a:lnTo>
                  <a:lnTo>
                    <a:pt x="9690" y="109296"/>
                  </a:lnTo>
                  <a:lnTo>
                    <a:pt x="9144" y="113106"/>
                  </a:lnTo>
                  <a:lnTo>
                    <a:pt x="12915" y="118186"/>
                  </a:lnTo>
                  <a:lnTo>
                    <a:pt x="16548" y="119456"/>
                  </a:lnTo>
                  <a:lnTo>
                    <a:pt x="19431" y="116916"/>
                  </a:lnTo>
                  <a:lnTo>
                    <a:pt x="63322" y="91503"/>
                  </a:lnTo>
                  <a:lnTo>
                    <a:pt x="20370" y="121996"/>
                  </a:lnTo>
                  <a:lnTo>
                    <a:pt x="19685" y="125806"/>
                  </a:lnTo>
                  <a:lnTo>
                    <a:pt x="21513" y="129628"/>
                  </a:lnTo>
                  <a:lnTo>
                    <a:pt x="23355" y="132168"/>
                  </a:lnTo>
                  <a:lnTo>
                    <a:pt x="27089" y="133438"/>
                  </a:lnTo>
                  <a:lnTo>
                    <a:pt x="50736" y="119456"/>
                  </a:lnTo>
                  <a:lnTo>
                    <a:pt x="35191" y="129628"/>
                  </a:lnTo>
                  <a:lnTo>
                    <a:pt x="32346" y="132168"/>
                  </a:lnTo>
                  <a:lnTo>
                    <a:pt x="31559" y="135978"/>
                  </a:lnTo>
                  <a:lnTo>
                    <a:pt x="35191" y="141058"/>
                  </a:lnTo>
                  <a:lnTo>
                    <a:pt x="39014" y="142328"/>
                  </a:lnTo>
                  <a:lnTo>
                    <a:pt x="41948" y="141058"/>
                  </a:lnTo>
                  <a:lnTo>
                    <a:pt x="78955" y="119456"/>
                  </a:lnTo>
                  <a:lnTo>
                    <a:pt x="126860" y="91503"/>
                  </a:lnTo>
                  <a:lnTo>
                    <a:pt x="131203" y="88963"/>
                  </a:lnTo>
                  <a:lnTo>
                    <a:pt x="59194" y="142328"/>
                  </a:lnTo>
                  <a:lnTo>
                    <a:pt x="58547" y="146138"/>
                  </a:lnTo>
                  <a:lnTo>
                    <a:pt x="62268" y="152501"/>
                  </a:lnTo>
                  <a:lnTo>
                    <a:pt x="65951" y="152501"/>
                  </a:lnTo>
                  <a:lnTo>
                    <a:pt x="160337" y="99123"/>
                  </a:lnTo>
                  <a:lnTo>
                    <a:pt x="94627" y="147421"/>
                  </a:lnTo>
                  <a:lnTo>
                    <a:pt x="91897" y="148691"/>
                  </a:lnTo>
                  <a:lnTo>
                    <a:pt x="91249" y="152501"/>
                  </a:lnTo>
                  <a:lnTo>
                    <a:pt x="94932" y="158851"/>
                  </a:lnTo>
                  <a:lnTo>
                    <a:pt x="98653" y="158851"/>
                  </a:lnTo>
                  <a:lnTo>
                    <a:pt x="148209" y="130898"/>
                  </a:lnTo>
                  <a:lnTo>
                    <a:pt x="118084" y="151231"/>
                  </a:lnTo>
                  <a:lnTo>
                    <a:pt x="115303" y="153771"/>
                  </a:lnTo>
                  <a:lnTo>
                    <a:pt x="114503" y="157581"/>
                  </a:lnTo>
                  <a:lnTo>
                    <a:pt x="118135" y="162661"/>
                  </a:lnTo>
                  <a:lnTo>
                    <a:pt x="121920" y="163931"/>
                  </a:lnTo>
                  <a:lnTo>
                    <a:pt x="124891" y="162661"/>
                  </a:lnTo>
                  <a:lnTo>
                    <a:pt x="179870" y="130898"/>
                  </a:lnTo>
                  <a:lnTo>
                    <a:pt x="215049" y="110566"/>
                  </a:lnTo>
                  <a:lnTo>
                    <a:pt x="150241" y="157581"/>
                  </a:lnTo>
                  <a:lnTo>
                    <a:pt x="147510" y="160121"/>
                  </a:lnTo>
                  <a:lnTo>
                    <a:pt x="146862" y="163931"/>
                  </a:lnTo>
                  <a:lnTo>
                    <a:pt x="150545" y="169024"/>
                  </a:lnTo>
                  <a:lnTo>
                    <a:pt x="154266" y="170294"/>
                  </a:lnTo>
                  <a:lnTo>
                    <a:pt x="174942" y="157581"/>
                  </a:lnTo>
                  <a:lnTo>
                    <a:pt x="167297" y="162661"/>
                  </a:lnTo>
                  <a:lnTo>
                    <a:pt x="166446" y="166484"/>
                  </a:lnTo>
                  <a:lnTo>
                    <a:pt x="168287" y="170294"/>
                  </a:lnTo>
                  <a:lnTo>
                    <a:pt x="170078" y="172834"/>
                  </a:lnTo>
                  <a:lnTo>
                    <a:pt x="173901" y="174104"/>
                  </a:lnTo>
                  <a:lnTo>
                    <a:pt x="176885" y="171564"/>
                  </a:lnTo>
                  <a:lnTo>
                    <a:pt x="201104" y="157581"/>
                  </a:lnTo>
                  <a:lnTo>
                    <a:pt x="227533" y="142328"/>
                  </a:lnTo>
                  <a:lnTo>
                    <a:pt x="193979" y="166484"/>
                  </a:lnTo>
                  <a:lnTo>
                    <a:pt x="191147" y="167754"/>
                  </a:lnTo>
                  <a:lnTo>
                    <a:pt x="190398" y="171564"/>
                  </a:lnTo>
                  <a:lnTo>
                    <a:pt x="192189" y="174104"/>
                  </a:lnTo>
                  <a:lnTo>
                    <a:pt x="194030" y="177914"/>
                  </a:lnTo>
                  <a:lnTo>
                    <a:pt x="197802" y="177914"/>
                  </a:lnTo>
                  <a:lnTo>
                    <a:pt x="200787" y="176644"/>
                  </a:lnTo>
                  <a:lnTo>
                    <a:pt x="260591" y="142328"/>
                  </a:lnTo>
                  <a:lnTo>
                    <a:pt x="267246" y="138518"/>
                  </a:lnTo>
                  <a:lnTo>
                    <a:pt x="220624" y="171564"/>
                  </a:lnTo>
                  <a:lnTo>
                    <a:pt x="217843" y="172834"/>
                  </a:lnTo>
                  <a:lnTo>
                    <a:pt x="217093" y="176644"/>
                  </a:lnTo>
                  <a:lnTo>
                    <a:pt x="218935" y="179184"/>
                  </a:lnTo>
                  <a:lnTo>
                    <a:pt x="220764" y="182994"/>
                  </a:lnTo>
                  <a:lnTo>
                    <a:pt x="224497" y="182994"/>
                  </a:lnTo>
                  <a:lnTo>
                    <a:pt x="227482" y="181724"/>
                  </a:lnTo>
                  <a:lnTo>
                    <a:pt x="301523" y="138518"/>
                  </a:lnTo>
                  <a:lnTo>
                    <a:pt x="312420" y="132168"/>
                  </a:lnTo>
                  <a:lnTo>
                    <a:pt x="251434" y="176644"/>
                  </a:lnTo>
                  <a:lnTo>
                    <a:pt x="248704" y="179184"/>
                  </a:lnTo>
                  <a:lnTo>
                    <a:pt x="248005" y="182994"/>
                  </a:lnTo>
                  <a:lnTo>
                    <a:pt x="251688" y="188087"/>
                  </a:lnTo>
                  <a:lnTo>
                    <a:pt x="255460" y="189357"/>
                  </a:lnTo>
                  <a:lnTo>
                    <a:pt x="258343" y="188087"/>
                  </a:lnTo>
                  <a:lnTo>
                    <a:pt x="354177" y="132168"/>
                  </a:lnTo>
                  <a:lnTo>
                    <a:pt x="356349" y="130898"/>
                  </a:lnTo>
                  <a:lnTo>
                    <a:pt x="286131" y="182994"/>
                  </a:lnTo>
                  <a:lnTo>
                    <a:pt x="283438" y="185547"/>
                  </a:lnTo>
                  <a:lnTo>
                    <a:pt x="282790" y="189357"/>
                  </a:lnTo>
                  <a:lnTo>
                    <a:pt x="286473" y="194437"/>
                  </a:lnTo>
                  <a:lnTo>
                    <a:pt x="290207" y="195707"/>
                  </a:lnTo>
                  <a:lnTo>
                    <a:pt x="363562" y="153771"/>
                  </a:lnTo>
                  <a:lnTo>
                    <a:pt x="311124" y="190627"/>
                  </a:lnTo>
                  <a:lnTo>
                    <a:pt x="310375" y="194437"/>
                  </a:lnTo>
                  <a:lnTo>
                    <a:pt x="314058" y="200787"/>
                  </a:lnTo>
                  <a:lnTo>
                    <a:pt x="317830" y="200787"/>
                  </a:lnTo>
                  <a:lnTo>
                    <a:pt x="399542" y="153771"/>
                  </a:lnTo>
                  <a:lnTo>
                    <a:pt x="410578" y="147421"/>
                  </a:lnTo>
                  <a:lnTo>
                    <a:pt x="347306" y="195707"/>
                  </a:lnTo>
                  <a:lnTo>
                    <a:pt x="344627" y="196977"/>
                  </a:lnTo>
                  <a:lnTo>
                    <a:pt x="343979" y="200787"/>
                  </a:lnTo>
                  <a:lnTo>
                    <a:pt x="345821" y="203327"/>
                  </a:lnTo>
                  <a:lnTo>
                    <a:pt x="347662" y="207149"/>
                  </a:lnTo>
                  <a:lnTo>
                    <a:pt x="351383" y="207149"/>
                  </a:lnTo>
                  <a:lnTo>
                    <a:pt x="368973" y="196977"/>
                  </a:lnTo>
                  <a:lnTo>
                    <a:pt x="366941" y="198247"/>
                  </a:lnTo>
                  <a:lnTo>
                    <a:pt x="364109" y="200787"/>
                  </a:lnTo>
                  <a:lnTo>
                    <a:pt x="363308" y="204597"/>
                  </a:lnTo>
                  <a:lnTo>
                    <a:pt x="366941" y="210959"/>
                  </a:lnTo>
                  <a:lnTo>
                    <a:pt x="370713" y="210959"/>
                  </a:lnTo>
                  <a:lnTo>
                    <a:pt x="373697" y="209689"/>
                  </a:lnTo>
                  <a:lnTo>
                    <a:pt x="396151" y="196977"/>
                  </a:lnTo>
                  <a:lnTo>
                    <a:pt x="411873" y="188087"/>
                  </a:lnTo>
                  <a:lnTo>
                    <a:pt x="389851" y="203327"/>
                  </a:lnTo>
                  <a:lnTo>
                    <a:pt x="387121" y="205879"/>
                  </a:lnTo>
                  <a:lnTo>
                    <a:pt x="386372" y="209689"/>
                  </a:lnTo>
                  <a:lnTo>
                    <a:pt x="390055" y="214769"/>
                  </a:lnTo>
                  <a:lnTo>
                    <a:pt x="393776" y="216039"/>
                  </a:lnTo>
                  <a:lnTo>
                    <a:pt x="396760" y="213499"/>
                  </a:lnTo>
                  <a:lnTo>
                    <a:pt x="442010" y="188087"/>
                  </a:lnTo>
                  <a:lnTo>
                    <a:pt x="457847" y="179184"/>
                  </a:lnTo>
                  <a:lnTo>
                    <a:pt x="417385" y="210959"/>
                  </a:lnTo>
                  <a:lnTo>
                    <a:pt x="416839" y="214769"/>
                  </a:lnTo>
                  <a:lnTo>
                    <a:pt x="420624" y="221119"/>
                  </a:lnTo>
                  <a:lnTo>
                    <a:pt x="424294" y="221119"/>
                  </a:lnTo>
                  <a:lnTo>
                    <a:pt x="491845" y="182994"/>
                  </a:lnTo>
                  <a:lnTo>
                    <a:pt x="462915" y="213499"/>
                  </a:lnTo>
                  <a:lnTo>
                    <a:pt x="460730" y="216039"/>
                  </a:lnTo>
                  <a:lnTo>
                    <a:pt x="460578" y="218579"/>
                  </a:lnTo>
                  <a:lnTo>
                    <a:pt x="462521" y="221119"/>
                  </a:lnTo>
                  <a:lnTo>
                    <a:pt x="464502" y="223659"/>
                  </a:lnTo>
                  <a:lnTo>
                    <a:pt x="467982" y="224942"/>
                  </a:lnTo>
                  <a:lnTo>
                    <a:pt x="470712" y="223659"/>
                  </a:lnTo>
                  <a:lnTo>
                    <a:pt x="512368" y="199517"/>
                  </a:lnTo>
                  <a:lnTo>
                    <a:pt x="515404" y="196977"/>
                  </a:lnTo>
                  <a:lnTo>
                    <a:pt x="516445" y="193167"/>
                  </a:lnTo>
                  <a:lnTo>
                    <a:pt x="514705" y="190627"/>
                  </a:lnTo>
                  <a:lnTo>
                    <a:pt x="512914" y="186817"/>
                  </a:lnTo>
                  <a:lnTo>
                    <a:pt x="509041" y="186817"/>
                  </a:lnTo>
                  <a:lnTo>
                    <a:pt x="501675" y="190627"/>
                  </a:lnTo>
                  <a:lnTo>
                    <a:pt x="508863" y="182994"/>
                  </a:lnTo>
                  <a:lnTo>
                    <a:pt x="512445" y="179184"/>
                  </a:lnTo>
                  <a:lnTo>
                    <a:pt x="523214" y="167754"/>
                  </a:lnTo>
                  <a:lnTo>
                    <a:pt x="532790" y="157581"/>
                  </a:lnTo>
                  <a:lnTo>
                    <a:pt x="532942" y="153771"/>
                  </a:lnTo>
                  <a:close/>
                </a:path>
                <a:path w="3173729" h="728980">
                  <a:moveTo>
                    <a:pt x="3173565" y="657631"/>
                  </a:moveTo>
                  <a:lnTo>
                    <a:pt x="3169691" y="652551"/>
                  </a:lnTo>
                  <a:lnTo>
                    <a:pt x="3166211" y="652551"/>
                  </a:lnTo>
                  <a:lnTo>
                    <a:pt x="3163468" y="653821"/>
                  </a:lnTo>
                  <a:lnTo>
                    <a:pt x="3131718" y="671614"/>
                  </a:lnTo>
                  <a:lnTo>
                    <a:pt x="3157639" y="651281"/>
                  </a:lnTo>
                  <a:lnTo>
                    <a:pt x="3164116" y="646201"/>
                  </a:lnTo>
                  <a:lnTo>
                    <a:pt x="3168980" y="642378"/>
                  </a:lnTo>
                  <a:lnTo>
                    <a:pt x="3172218" y="639838"/>
                  </a:lnTo>
                  <a:lnTo>
                    <a:pt x="3172764" y="636028"/>
                  </a:lnTo>
                  <a:lnTo>
                    <a:pt x="3170885" y="633488"/>
                  </a:lnTo>
                  <a:lnTo>
                    <a:pt x="3168993" y="629678"/>
                  </a:lnTo>
                  <a:lnTo>
                    <a:pt x="3165310" y="629678"/>
                  </a:lnTo>
                  <a:lnTo>
                    <a:pt x="3162427" y="630948"/>
                  </a:lnTo>
                  <a:lnTo>
                    <a:pt x="3142792" y="642378"/>
                  </a:lnTo>
                  <a:lnTo>
                    <a:pt x="3167596" y="624586"/>
                  </a:lnTo>
                  <a:lnTo>
                    <a:pt x="3168294" y="620776"/>
                  </a:lnTo>
                  <a:lnTo>
                    <a:pt x="3165538" y="616966"/>
                  </a:lnTo>
                  <a:lnTo>
                    <a:pt x="3164611" y="615696"/>
                  </a:lnTo>
                  <a:lnTo>
                    <a:pt x="3160890" y="614426"/>
                  </a:lnTo>
                  <a:lnTo>
                    <a:pt x="3158934" y="615276"/>
                  </a:lnTo>
                  <a:lnTo>
                    <a:pt x="3160547" y="614426"/>
                  </a:lnTo>
                  <a:lnTo>
                    <a:pt x="3161334" y="610616"/>
                  </a:lnTo>
                  <a:lnTo>
                    <a:pt x="3157702" y="604253"/>
                  </a:lnTo>
                  <a:lnTo>
                    <a:pt x="3153930" y="602983"/>
                  </a:lnTo>
                  <a:lnTo>
                    <a:pt x="3150946" y="605523"/>
                  </a:lnTo>
                  <a:lnTo>
                    <a:pt x="3078581" y="646201"/>
                  </a:lnTo>
                  <a:lnTo>
                    <a:pt x="3093986" y="634758"/>
                  </a:lnTo>
                  <a:lnTo>
                    <a:pt x="3095701" y="633488"/>
                  </a:lnTo>
                  <a:lnTo>
                    <a:pt x="3107677" y="624586"/>
                  </a:lnTo>
                  <a:lnTo>
                    <a:pt x="3141903" y="599173"/>
                  </a:lnTo>
                  <a:lnTo>
                    <a:pt x="3144583" y="596633"/>
                  </a:lnTo>
                  <a:lnTo>
                    <a:pt x="3145231" y="592823"/>
                  </a:lnTo>
                  <a:lnTo>
                    <a:pt x="3143339" y="590283"/>
                  </a:lnTo>
                  <a:lnTo>
                    <a:pt x="3141510" y="587743"/>
                  </a:lnTo>
                  <a:lnTo>
                    <a:pt x="3137776" y="586473"/>
                  </a:lnTo>
                  <a:lnTo>
                    <a:pt x="3134893" y="589013"/>
                  </a:lnTo>
                  <a:lnTo>
                    <a:pt x="3072625" y="624586"/>
                  </a:lnTo>
                  <a:lnTo>
                    <a:pt x="3122320" y="589013"/>
                  </a:lnTo>
                  <a:lnTo>
                    <a:pt x="3125101" y="587743"/>
                  </a:lnTo>
                  <a:lnTo>
                    <a:pt x="3125851" y="583920"/>
                  </a:lnTo>
                  <a:lnTo>
                    <a:pt x="3124009" y="580110"/>
                  </a:lnTo>
                  <a:lnTo>
                    <a:pt x="3122168" y="577570"/>
                  </a:lnTo>
                  <a:lnTo>
                    <a:pt x="3118396" y="576300"/>
                  </a:lnTo>
                  <a:lnTo>
                    <a:pt x="3019539" y="633488"/>
                  </a:lnTo>
                  <a:lnTo>
                    <a:pt x="3038386" y="619506"/>
                  </a:lnTo>
                  <a:lnTo>
                    <a:pt x="3089770" y="581380"/>
                  </a:lnTo>
                  <a:lnTo>
                    <a:pt x="3092450" y="578840"/>
                  </a:lnTo>
                  <a:lnTo>
                    <a:pt x="3093148" y="575030"/>
                  </a:lnTo>
                  <a:lnTo>
                    <a:pt x="3091307" y="572490"/>
                  </a:lnTo>
                  <a:lnTo>
                    <a:pt x="3089414" y="569950"/>
                  </a:lnTo>
                  <a:lnTo>
                    <a:pt x="3085693" y="568680"/>
                  </a:lnTo>
                  <a:lnTo>
                    <a:pt x="3082810" y="571220"/>
                  </a:lnTo>
                  <a:lnTo>
                    <a:pt x="2997771" y="619506"/>
                  </a:lnTo>
                  <a:lnTo>
                    <a:pt x="3004858" y="614426"/>
                  </a:lnTo>
                  <a:lnTo>
                    <a:pt x="3061538" y="573760"/>
                  </a:lnTo>
                  <a:lnTo>
                    <a:pt x="3062236" y="569950"/>
                  </a:lnTo>
                  <a:lnTo>
                    <a:pt x="3058553" y="563587"/>
                  </a:lnTo>
                  <a:lnTo>
                    <a:pt x="3054832" y="563587"/>
                  </a:lnTo>
                  <a:lnTo>
                    <a:pt x="2985389" y="602983"/>
                  </a:lnTo>
                  <a:lnTo>
                    <a:pt x="3005137" y="589013"/>
                  </a:lnTo>
                  <a:lnTo>
                    <a:pt x="3032061" y="569950"/>
                  </a:lnTo>
                  <a:lnTo>
                    <a:pt x="3034792" y="568680"/>
                  </a:lnTo>
                  <a:lnTo>
                    <a:pt x="3035592" y="564857"/>
                  </a:lnTo>
                  <a:lnTo>
                    <a:pt x="3033750" y="562317"/>
                  </a:lnTo>
                  <a:lnTo>
                    <a:pt x="3031909" y="558507"/>
                  </a:lnTo>
                  <a:lnTo>
                    <a:pt x="3028137" y="558507"/>
                  </a:lnTo>
                  <a:lnTo>
                    <a:pt x="2974505" y="589013"/>
                  </a:lnTo>
                  <a:lnTo>
                    <a:pt x="3007258" y="566127"/>
                  </a:lnTo>
                  <a:lnTo>
                    <a:pt x="3010890" y="563587"/>
                  </a:lnTo>
                  <a:lnTo>
                    <a:pt x="3011640" y="559777"/>
                  </a:lnTo>
                  <a:lnTo>
                    <a:pt x="3009849" y="557237"/>
                  </a:lnTo>
                  <a:lnTo>
                    <a:pt x="3008007" y="554697"/>
                  </a:lnTo>
                  <a:lnTo>
                    <a:pt x="3004235" y="553427"/>
                  </a:lnTo>
                  <a:lnTo>
                    <a:pt x="2983306" y="566127"/>
                  </a:lnTo>
                  <a:lnTo>
                    <a:pt x="2988322" y="562317"/>
                  </a:lnTo>
                  <a:lnTo>
                    <a:pt x="2991154" y="559777"/>
                  </a:lnTo>
                  <a:lnTo>
                    <a:pt x="2992005" y="555967"/>
                  </a:lnTo>
                  <a:lnTo>
                    <a:pt x="2988373" y="550887"/>
                  </a:lnTo>
                  <a:lnTo>
                    <a:pt x="2984601" y="549617"/>
                  </a:lnTo>
                  <a:lnTo>
                    <a:pt x="2981617" y="550887"/>
                  </a:lnTo>
                  <a:lnTo>
                    <a:pt x="2891561" y="602983"/>
                  </a:lnTo>
                  <a:lnTo>
                    <a:pt x="2903791" y="594093"/>
                  </a:lnTo>
                  <a:lnTo>
                    <a:pt x="2933496" y="572490"/>
                  </a:lnTo>
                  <a:lnTo>
                    <a:pt x="2956217" y="555967"/>
                  </a:lnTo>
                  <a:lnTo>
                    <a:pt x="2958947" y="553427"/>
                  </a:lnTo>
                  <a:lnTo>
                    <a:pt x="2959646" y="549617"/>
                  </a:lnTo>
                  <a:lnTo>
                    <a:pt x="2957804" y="547065"/>
                  </a:lnTo>
                  <a:lnTo>
                    <a:pt x="2955925" y="544525"/>
                  </a:lnTo>
                  <a:lnTo>
                    <a:pt x="2952191" y="543255"/>
                  </a:lnTo>
                  <a:lnTo>
                    <a:pt x="2949308" y="545795"/>
                  </a:lnTo>
                  <a:lnTo>
                    <a:pt x="2902648" y="572490"/>
                  </a:lnTo>
                  <a:lnTo>
                    <a:pt x="2932811" y="552157"/>
                  </a:lnTo>
                  <a:lnTo>
                    <a:pt x="2935592" y="549617"/>
                  </a:lnTo>
                  <a:lnTo>
                    <a:pt x="2936392" y="545795"/>
                  </a:lnTo>
                  <a:lnTo>
                    <a:pt x="2934551" y="543255"/>
                  </a:lnTo>
                  <a:lnTo>
                    <a:pt x="2932760" y="539445"/>
                  </a:lnTo>
                  <a:lnTo>
                    <a:pt x="2928988" y="539445"/>
                  </a:lnTo>
                  <a:lnTo>
                    <a:pt x="2926003" y="540715"/>
                  </a:lnTo>
                  <a:lnTo>
                    <a:pt x="2834551" y="594093"/>
                  </a:lnTo>
                  <a:lnTo>
                    <a:pt x="2836278" y="592823"/>
                  </a:lnTo>
                  <a:lnTo>
                    <a:pt x="2839732" y="590283"/>
                  </a:lnTo>
                  <a:lnTo>
                    <a:pt x="2900261" y="545795"/>
                  </a:lnTo>
                  <a:lnTo>
                    <a:pt x="2902991" y="543255"/>
                  </a:lnTo>
                  <a:lnTo>
                    <a:pt x="2903639" y="539445"/>
                  </a:lnTo>
                  <a:lnTo>
                    <a:pt x="2899956" y="534365"/>
                  </a:lnTo>
                  <a:lnTo>
                    <a:pt x="2896235" y="533095"/>
                  </a:lnTo>
                  <a:lnTo>
                    <a:pt x="2796730" y="590283"/>
                  </a:lnTo>
                  <a:lnTo>
                    <a:pt x="2823768" y="569950"/>
                  </a:lnTo>
                  <a:lnTo>
                    <a:pt x="2838970" y="558507"/>
                  </a:lnTo>
                  <a:lnTo>
                    <a:pt x="2855874" y="545795"/>
                  </a:lnTo>
                  <a:lnTo>
                    <a:pt x="2866009" y="538175"/>
                  </a:lnTo>
                  <a:lnTo>
                    <a:pt x="2868701" y="536905"/>
                  </a:lnTo>
                  <a:lnTo>
                    <a:pt x="2869336" y="533095"/>
                  </a:lnTo>
                  <a:lnTo>
                    <a:pt x="2867507" y="530555"/>
                  </a:lnTo>
                  <a:lnTo>
                    <a:pt x="2865666" y="526732"/>
                  </a:lnTo>
                  <a:lnTo>
                    <a:pt x="2861881" y="526732"/>
                  </a:lnTo>
                  <a:lnTo>
                    <a:pt x="2858998" y="528015"/>
                  </a:lnTo>
                  <a:lnTo>
                    <a:pt x="2829280" y="545795"/>
                  </a:lnTo>
                  <a:lnTo>
                    <a:pt x="2844635" y="534365"/>
                  </a:lnTo>
                  <a:lnTo>
                    <a:pt x="2847479" y="533095"/>
                  </a:lnTo>
                  <a:lnTo>
                    <a:pt x="2848267" y="529285"/>
                  </a:lnTo>
                  <a:lnTo>
                    <a:pt x="2846476" y="526732"/>
                  </a:lnTo>
                  <a:lnTo>
                    <a:pt x="2844635" y="522922"/>
                  </a:lnTo>
                  <a:lnTo>
                    <a:pt x="2840863" y="522922"/>
                  </a:lnTo>
                  <a:lnTo>
                    <a:pt x="2837878" y="524192"/>
                  </a:lnTo>
                  <a:lnTo>
                    <a:pt x="2778442" y="558507"/>
                  </a:lnTo>
                  <a:lnTo>
                    <a:pt x="2818549" y="529285"/>
                  </a:lnTo>
                  <a:lnTo>
                    <a:pt x="2821330" y="528015"/>
                  </a:lnTo>
                  <a:lnTo>
                    <a:pt x="2822079" y="524192"/>
                  </a:lnTo>
                  <a:lnTo>
                    <a:pt x="2820187" y="521652"/>
                  </a:lnTo>
                  <a:lnTo>
                    <a:pt x="2818396" y="517842"/>
                  </a:lnTo>
                  <a:lnTo>
                    <a:pt x="2814624" y="517842"/>
                  </a:lnTo>
                  <a:lnTo>
                    <a:pt x="2723921" y="569950"/>
                  </a:lnTo>
                  <a:lnTo>
                    <a:pt x="2731732" y="563587"/>
                  </a:lnTo>
                  <a:lnTo>
                    <a:pt x="2741104" y="555967"/>
                  </a:lnTo>
                  <a:lnTo>
                    <a:pt x="2784856" y="520382"/>
                  </a:lnTo>
                  <a:lnTo>
                    <a:pt x="2785402" y="516572"/>
                  </a:lnTo>
                  <a:lnTo>
                    <a:pt x="2781617" y="511492"/>
                  </a:lnTo>
                  <a:lnTo>
                    <a:pt x="2777998" y="510222"/>
                  </a:lnTo>
                  <a:lnTo>
                    <a:pt x="2775115" y="511492"/>
                  </a:lnTo>
                  <a:lnTo>
                    <a:pt x="2700007" y="555967"/>
                  </a:lnTo>
                  <a:lnTo>
                    <a:pt x="2708554" y="548347"/>
                  </a:lnTo>
                  <a:lnTo>
                    <a:pt x="2721368" y="536905"/>
                  </a:lnTo>
                  <a:lnTo>
                    <a:pt x="2745587" y="515302"/>
                  </a:lnTo>
                  <a:lnTo>
                    <a:pt x="2748026" y="512762"/>
                  </a:lnTo>
                  <a:lnTo>
                    <a:pt x="2748470" y="508952"/>
                  </a:lnTo>
                  <a:lnTo>
                    <a:pt x="2746527" y="506399"/>
                  </a:lnTo>
                  <a:lnTo>
                    <a:pt x="2744647" y="503859"/>
                  </a:lnTo>
                  <a:lnTo>
                    <a:pt x="2741015" y="503859"/>
                  </a:lnTo>
                  <a:lnTo>
                    <a:pt x="2683662" y="536905"/>
                  </a:lnTo>
                  <a:lnTo>
                    <a:pt x="2704681" y="515302"/>
                  </a:lnTo>
                  <a:lnTo>
                    <a:pt x="2706865" y="512762"/>
                  </a:lnTo>
                  <a:lnTo>
                    <a:pt x="2707068" y="508952"/>
                  </a:lnTo>
                  <a:lnTo>
                    <a:pt x="2705125" y="506399"/>
                  </a:lnTo>
                  <a:lnTo>
                    <a:pt x="2703195" y="503859"/>
                  </a:lnTo>
                  <a:lnTo>
                    <a:pt x="2699664" y="503859"/>
                  </a:lnTo>
                  <a:lnTo>
                    <a:pt x="2659900" y="526732"/>
                  </a:lnTo>
                  <a:lnTo>
                    <a:pt x="2658859" y="530555"/>
                  </a:lnTo>
                  <a:lnTo>
                    <a:pt x="2662390" y="535635"/>
                  </a:lnTo>
                  <a:lnTo>
                    <a:pt x="2665679" y="536714"/>
                  </a:lnTo>
                  <a:lnTo>
                    <a:pt x="2642959" y="559777"/>
                  </a:lnTo>
                  <a:lnTo>
                    <a:pt x="2640761" y="562317"/>
                  </a:lnTo>
                  <a:lnTo>
                    <a:pt x="2640571" y="566127"/>
                  </a:lnTo>
                  <a:lnTo>
                    <a:pt x="2642501" y="568680"/>
                  </a:lnTo>
                  <a:lnTo>
                    <a:pt x="2644495" y="571220"/>
                  </a:lnTo>
                  <a:lnTo>
                    <a:pt x="2647975" y="571220"/>
                  </a:lnTo>
                  <a:lnTo>
                    <a:pt x="2689174" y="548347"/>
                  </a:lnTo>
                  <a:lnTo>
                    <a:pt x="2641168" y="590283"/>
                  </a:lnTo>
                  <a:lnTo>
                    <a:pt x="2640761" y="594093"/>
                  </a:lnTo>
                  <a:lnTo>
                    <a:pt x="2644546" y="599173"/>
                  </a:lnTo>
                  <a:lnTo>
                    <a:pt x="2648178" y="600443"/>
                  </a:lnTo>
                  <a:lnTo>
                    <a:pt x="2711196" y="563587"/>
                  </a:lnTo>
                  <a:lnTo>
                    <a:pt x="2650312" y="613156"/>
                  </a:lnTo>
                  <a:lnTo>
                    <a:pt x="2649766" y="616966"/>
                  </a:lnTo>
                  <a:lnTo>
                    <a:pt x="2653538" y="622046"/>
                  </a:lnTo>
                  <a:lnTo>
                    <a:pt x="2657221" y="623316"/>
                  </a:lnTo>
                  <a:lnTo>
                    <a:pt x="2703842" y="595363"/>
                  </a:lnTo>
                  <a:lnTo>
                    <a:pt x="2660993" y="625868"/>
                  </a:lnTo>
                  <a:lnTo>
                    <a:pt x="2660294" y="629678"/>
                  </a:lnTo>
                  <a:lnTo>
                    <a:pt x="2662136" y="633488"/>
                  </a:lnTo>
                  <a:lnTo>
                    <a:pt x="2663977" y="636028"/>
                  </a:lnTo>
                  <a:lnTo>
                    <a:pt x="2667711" y="637298"/>
                  </a:lnTo>
                  <a:lnTo>
                    <a:pt x="2691460" y="623316"/>
                  </a:lnTo>
                  <a:lnTo>
                    <a:pt x="2673019" y="636028"/>
                  </a:lnTo>
                  <a:lnTo>
                    <a:pt x="2672181" y="639838"/>
                  </a:lnTo>
                  <a:lnTo>
                    <a:pt x="2674023" y="642378"/>
                  </a:lnTo>
                  <a:lnTo>
                    <a:pt x="2675801" y="644931"/>
                  </a:lnTo>
                  <a:lnTo>
                    <a:pt x="2679636" y="646201"/>
                  </a:lnTo>
                  <a:lnTo>
                    <a:pt x="2682570" y="644931"/>
                  </a:lnTo>
                  <a:lnTo>
                    <a:pt x="2719552" y="623316"/>
                  </a:lnTo>
                  <a:lnTo>
                    <a:pt x="2767431" y="595363"/>
                  </a:lnTo>
                  <a:lnTo>
                    <a:pt x="2771775" y="592823"/>
                  </a:lnTo>
                  <a:lnTo>
                    <a:pt x="2702496" y="644931"/>
                  </a:lnTo>
                  <a:lnTo>
                    <a:pt x="2699816" y="646201"/>
                  </a:lnTo>
                  <a:lnTo>
                    <a:pt x="2699169" y="650011"/>
                  </a:lnTo>
                  <a:lnTo>
                    <a:pt x="2701010" y="653821"/>
                  </a:lnTo>
                  <a:lnTo>
                    <a:pt x="2702839" y="656361"/>
                  </a:lnTo>
                  <a:lnTo>
                    <a:pt x="2706573" y="656361"/>
                  </a:lnTo>
                  <a:lnTo>
                    <a:pt x="2709507" y="655091"/>
                  </a:lnTo>
                  <a:lnTo>
                    <a:pt x="2800959" y="602983"/>
                  </a:lnTo>
                  <a:lnTo>
                    <a:pt x="2735249" y="651281"/>
                  </a:lnTo>
                  <a:lnTo>
                    <a:pt x="2732519" y="652551"/>
                  </a:lnTo>
                  <a:lnTo>
                    <a:pt x="2731871" y="656361"/>
                  </a:lnTo>
                  <a:lnTo>
                    <a:pt x="2735542" y="662711"/>
                  </a:lnTo>
                  <a:lnTo>
                    <a:pt x="2739275" y="662711"/>
                  </a:lnTo>
                  <a:lnTo>
                    <a:pt x="2742209" y="661441"/>
                  </a:lnTo>
                  <a:lnTo>
                    <a:pt x="2788729" y="634758"/>
                  </a:lnTo>
                  <a:lnTo>
                    <a:pt x="2758706" y="655091"/>
                  </a:lnTo>
                  <a:lnTo>
                    <a:pt x="2755874" y="657631"/>
                  </a:lnTo>
                  <a:lnTo>
                    <a:pt x="2755074" y="661441"/>
                  </a:lnTo>
                  <a:lnTo>
                    <a:pt x="2756916" y="663981"/>
                  </a:lnTo>
                  <a:lnTo>
                    <a:pt x="2758706" y="666534"/>
                  </a:lnTo>
                  <a:lnTo>
                    <a:pt x="2762529" y="667804"/>
                  </a:lnTo>
                  <a:lnTo>
                    <a:pt x="2820162" y="634758"/>
                  </a:lnTo>
                  <a:lnTo>
                    <a:pt x="2855620" y="614426"/>
                  </a:lnTo>
                  <a:lnTo>
                    <a:pt x="2790863" y="661441"/>
                  </a:lnTo>
                  <a:lnTo>
                    <a:pt x="2788132" y="663981"/>
                  </a:lnTo>
                  <a:lnTo>
                    <a:pt x="2787434" y="667804"/>
                  </a:lnTo>
                  <a:lnTo>
                    <a:pt x="2791168" y="672884"/>
                  </a:lnTo>
                  <a:lnTo>
                    <a:pt x="2794889" y="674154"/>
                  </a:lnTo>
                  <a:lnTo>
                    <a:pt x="2815564" y="661441"/>
                  </a:lnTo>
                  <a:lnTo>
                    <a:pt x="2810738" y="665264"/>
                  </a:lnTo>
                  <a:lnTo>
                    <a:pt x="2807906" y="666534"/>
                  </a:lnTo>
                  <a:lnTo>
                    <a:pt x="2807068" y="670344"/>
                  </a:lnTo>
                  <a:lnTo>
                    <a:pt x="2808859" y="674154"/>
                  </a:lnTo>
                  <a:lnTo>
                    <a:pt x="2810700" y="676694"/>
                  </a:lnTo>
                  <a:lnTo>
                    <a:pt x="2814472" y="677964"/>
                  </a:lnTo>
                  <a:lnTo>
                    <a:pt x="2817457" y="675424"/>
                  </a:lnTo>
                  <a:lnTo>
                    <a:pt x="2841701" y="661441"/>
                  </a:lnTo>
                  <a:lnTo>
                    <a:pt x="2868155" y="646201"/>
                  </a:lnTo>
                  <a:lnTo>
                    <a:pt x="2831769" y="671614"/>
                  </a:lnTo>
                  <a:lnTo>
                    <a:pt x="2831020" y="675424"/>
                  </a:lnTo>
                  <a:lnTo>
                    <a:pt x="2832811" y="677964"/>
                  </a:lnTo>
                  <a:lnTo>
                    <a:pt x="2834652" y="681774"/>
                  </a:lnTo>
                  <a:lnTo>
                    <a:pt x="2838424" y="681774"/>
                  </a:lnTo>
                  <a:lnTo>
                    <a:pt x="2841409" y="680504"/>
                  </a:lnTo>
                  <a:lnTo>
                    <a:pt x="2901124" y="646201"/>
                  </a:lnTo>
                  <a:lnTo>
                    <a:pt x="2907766" y="642378"/>
                  </a:lnTo>
                  <a:lnTo>
                    <a:pt x="2861246" y="675424"/>
                  </a:lnTo>
                  <a:lnTo>
                    <a:pt x="2858452" y="676694"/>
                  </a:lnTo>
                  <a:lnTo>
                    <a:pt x="2857716" y="680504"/>
                  </a:lnTo>
                  <a:lnTo>
                    <a:pt x="2861335" y="686866"/>
                  </a:lnTo>
                  <a:lnTo>
                    <a:pt x="2865120" y="686866"/>
                  </a:lnTo>
                  <a:lnTo>
                    <a:pt x="2942094" y="642378"/>
                  </a:lnTo>
                  <a:lnTo>
                    <a:pt x="2953093" y="636028"/>
                  </a:lnTo>
                  <a:lnTo>
                    <a:pt x="2892056" y="680504"/>
                  </a:lnTo>
                  <a:lnTo>
                    <a:pt x="2889326" y="683044"/>
                  </a:lnTo>
                  <a:lnTo>
                    <a:pt x="2888627" y="686866"/>
                  </a:lnTo>
                  <a:lnTo>
                    <a:pt x="2892310" y="691946"/>
                  </a:lnTo>
                  <a:lnTo>
                    <a:pt x="2896031" y="693216"/>
                  </a:lnTo>
                  <a:lnTo>
                    <a:pt x="2994774" y="636028"/>
                  </a:lnTo>
                  <a:lnTo>
                    <a:pt x="2996971" y="634758"/>
                  </a:lnTo>
                  <a:lnTo>
                    <a:pt x="2926753" y="686866"/>
                  </a:lnTo>
                  <a:lnTo>
                    <a:pt x="2924060" y="689406"/>
                  </a:lnTo>
                  <a:lnTo>
                    <a:pt x="2923362" y="693216"/>
                  </a:lnTo>
                  <a:lnTo>
                    <a:pt x="2925254" y="695756"/>
                  </a:lnTo>
                  <a:lnTo>
                    <a:pt x="2927096" y="698296"/>
                  </a:lnTo>
                  <a:lnTo>
                    <a:pt x="2930817" y="699566"/>
                  </a:lnTo>
                  <a:lnTo>
                    <a:pt x="2933700" y="698296"/>
                  </a:lnTo>
                  <a:lnTo>
                    <a:pt x="3004134" y="657631"/>
                  </a:lnTo>
                  <a:lnTo>
                    <a:pt x="2954477" y="693216"/>
                  </a:lnTo>
                  <a:lnTo>
                    <a:pt x="2951696" y="694486"/>
                  </a:lnTo>
                  <a:lnTo>
                    <a:pt x="2950997" y="698296"/>
                  </a:lnTo>
                  <a:lnTo>
                    <a:pt x="2954629" y="704659"/>
                  </a:lnTo>
                  <a:lnTo>
                    <a:pt x="2958401" y="704659"/>
                  </a:lnTo>
                  <a:lnTo>
                    <a:pt x="3040151" y="657631"/>
                  </a:lnTo>
                  <a:lnTo>
                    <a:pt x="3051200" y="651281"/>
                  </a:lnTo>
                  <a:lnTo>
                    <a:pt x="2987878" y="699566"/>
                  </a:lnTo>
                  <a:lnTo>
                    <a:pt x="2985198" y="700836"/>
                  </a:lnTo>
                  <a:lnTo>
                    <a:pt x="2984550" y="704659"/>
                  </a:lnTo>
                  <a:lnTo>
                    <a:pt x="2988272" y="711009"/>
                  </a:lnTo>
                  <a:lnTo>
                    <a:pt x="2992005" y="711009"/>
                  </a:lnTo>
                  <a:lnTo>
                    <a:pt x="2994888" y="709739"/>
                  </a:lnTo>
                  <a:lnTo>
                    <a:pt x="3007512" y="702106"/>
                  </a:lnTo>
                  <a:lnTo>
                    <a:pt x="3004680" y="704659"/>
                  </a:lnTo>
                  <a:lnTo>
                    <a:pt x="3003880" y="708469"/>
                  </a:lnTo>
                  <a:lnTo>
                    <a:pt x="3005721" y="711009"/>
                  </a:lnTo>
                  <a:lnTo>
                    <a:pt x="3007563" y="714819"/>
                  </a:lnTo>
                  <a:lnTo>
                    <a:pt x="3011335" y="714819"/>
                  </a:lnTo>
                  <a:lnTo>
                    <a:pt x="3036455" y="700836"/>
                  </a:lnTo>
                  <a:lnTo>
                    <a:pt x="3052445" y="691946"/>
                  </a:lnTo>
                  <a:lnTo>
                    <a:pt x="3027692" y="709739"/>
                  </a:lnTo>
                  <a:lnTo>
                    <a:pt x="3026994" y="713549"/>
                  </a:lnTo>
                  <a:lnTo>
                    <a:pt x="3030677" y="718629"/>
                  </a:lnTo>
                  <a:lnTo>
                    <a:pt x="3034398" y="719899"/>
                  </a:lnTo>
                  <a:lnTo>
                    <a:pt x="3082963" y="691946"/>
                  </a:lnTo>
                  <a:lnTo>
                    <a:pt x="3098419" y="683044"/>
                  </a:lnTo>
                  <a:lnTo>
                    <a:pt x="3057956" y="714819"/>
                  </a:lnTo>
                  <a:lnTo>
                    <a:pt x="3057461" y="718629"/>
                  </a:lnTo>
                  <a:lnTo>
                    <a:pt x="3061182" y="724992"/>
                  </a:lnTo>
                  <a:lnTo>
                    <a:pt x="3064865" y="724992"/>
                  </a:lnTo>
                  <a:lnTo>
                    <a:pt x="3067748" y="723722"/>
                  </a:lnTo>
                  <a:lnTo>
                    <a:pt x="3132455" y="686866"/>
                  </a:lnTo>
                  <a:lnTo>
                    <a:pt x="3103486" y="717359"/>
                  </a:lnTo>
                  <a:lnTo>
                    <a:pt x="3101302" y="719899"/>
                  </a:lnTo>
                  <a:lnTo>
                    <a:pt x="3101149" y="722439"/>
                  </a:lnTo>
                  <a:lnTo>
                    <a:pt x="3103092" y="724992"/>
                  </a:lnTo>
                  <a:lnTo>
                    <a:pt x="3105073" y="727532"/>
                  </a:lnTo>
                  <a:lnTo>
                    <a:pt x="3108553" y="728802"/>
                  </a:lnTo>
                  <a:lnTo>
                    <a:pt x="3156064" y="700836"/>
                  </a:lnTo>
                  <a:lnTo>
                    <a:pt x="3157105" y="697026"/>
                  </a:lnTo>
                  <a:lnTo>
                    <a:pt x="3155327" y="694486"/>
                  </a:lnTo>
                  <a:lnTo>
                    <a:pt x="3153587" y="690676"/>
                  </a:lnTo>
                  <a:lnTo>
                    <a:pt x="3149701" y="690676"/>
                  </a:lnTo>
                  <a:lnTo>
                    <a:pt x="3142297" y="694486"/>
                  </a:lnTo>
                  <a:lnTo>
                    <a:pt x="3149485" y="686866"/>
                  </a:lnTo>
                  <a:lnTo>
                    <a:pt x="3153067" y="683044"/>
                  </a:lnTo>
                  <a:lnTo>
                    <a:pt x="3163836" y="671614"/>
                  </a:lnTo>
                  <a:lnTo>
                    <a:pt x="3173412" y="661441"/>
                  </a:lnTo>
                  <a:lnTo>
                    <a:pt x="3173565" y="657631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9333" y="15924368"/>
              <a:ext cx="455808" cy="3939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68157" y="16451466"/>
              <a:ext cx="3194050" cy="1044575"/>
            </a:xfrm>
            <a:custGeom>
              <a:avLst/>
              <a:gdLst/>
              <a:ahLst/>
              <a:cxnLst/>
              <a:rect l="l" t="t" r="r" b="b"/>
              <a:pathLst>
                <a:path w="3194050" h="1044575">
                  <a:moveTo>
                    <a:pt x="523151" y="859548"/>
                  </a:moveTo>
                  <a:lnTo>
                    <a:pt x="521271" y="856767"/>
                  </a:lnTo>
                  <a:lnTo>
                    <a:pt x="519430" y="853986"/>
                  </a:lnTo>
                  <a:lnTo>
                    <a:pt x="515696" y="853097"/>
                  </a:lnTo>
                  <a:lnTo>
                    <a:pt x="514578" y="853744"/>
                  </a:lnTo>
                  <a:lnTo>
                    <a:pt x="519379" y="850569"/>
                  </a:lnTo>
                  <a:lnTo>
                    <a:pt x="522211" y="848626"/>
                  </a:lnTo>
                  <a:lnTo>
                    <a:pt x="523049" y="844804"/>
                  </a:lnTo>
                  <a:lnTo>
                    <a:pt x="519430" y="839000"/>
                  </a:lnTo>
                  <a:lnTo>
                    <a:pt x="515645" y="838060"/>
                  </a:lnTo>
                  <a:lnTo>
                    <a:pt x="512673" y="839749"/>
                  </a:lnTo>
                  <a:lnTo>
                    <a:pt x="422554" y="891717"/>
                  </a:lnTo>
                  <a:lnTo>
                    <a:pt x="481977" y="850811"/>
                  </a:lnTo>
                  <a:lnTo>
                    <a:pt x="516191" y="827239"/>
                  </a:lnTo>
                  <a:lnTo>
                    <a:pt x="516991" y="823455"/>
                  </a:lnTo>
                  <a:lnTo>
                    <a:pt x="513308" y="817702"/>
                  </a:lnTo>
                  <a:lnTo>
                    <a:pt x="509587" y="816762"/>
                  </a:lnTo>
                  <a:lnTo>
                    <a:pt x="506603" y="818451"/>
                  </a:lnTo>
                  <a:lnTo>
                    <a:pt x="450494" y="850811"/>
                  </a:lnTo>
                  <a:lnTo>
                    <a:pt x="508292" y="814133"/>
                  </a:lnTo>
                  <a:lnTo>
                    <a:pt x="509193" y="810260"/>
                  </a:lnTo>
                  <a:lnTo>
                    <a:pt x="505612" y="804354"/>
                  </a:lnTo>
                  <a:lnTo>
                    <a:pt x="501777" y="803351"/>
                  </a:lnTo>
                  <a:lnTo>
                    <a:pt x="341147" y="895985"/>
                  </a:lnTo>
                  <a:lnTo>
                    <a:pt x="482676" y="804392"/>
                  </a:lnTo>
                  <a:lnTo>
                    <a:pt x="491845" y="798436"/>
                  </a:lnTo>
                  <a:lnTo>
                    <a:pt x="492683" y="794613"/>
                  </a:lnTo>
                  <a:lnTo>
                    <a:pt x="489115" y="788758"/>
                  </a:lnTo>
                  <a:lnTo>
                    <a:pt x="485279" y="787768"/>
                  </a:lnTo>
                  <a:lnTo>
                    <a:pt x="466801" y="798436"/>
                  </a:lnTo>
                  <a:lnTo>
                    <a:pt x="288759" y="901103"/>
                  </a:lnTo>
                  <a:lnTo>
                    <a:pt x="340664" y="867689"/>
                  </a:lnTo>
                  <a:lnTo>
                    <a:pt x="426656" y="812342"/>
                  </a:lnTo>
                  <a:lnTo>
                    <a:pt x="463067" y="788911"/>
                  </a:lnTo>
                  <a:lnTo>
                    <a:pt x="466001" y="787069"/>
                  </a:lnTo>
                  <a:lnTo>
                    <a:pt x="466839" y="783196"/>
                  </a:lnTo>
                  <a:lnTo>
                    <a:pt x="463270" y="777341"/>
                  </a:lnTo>
                  <a:lnTo>
                    <a:pt x="459435" y="776351"/>
                  </a:lnTo>
                  <a:lnTo>
                    <a:pt x="397065" y="812342"/>
                  </a:lnTo>
                  <a:lnTo>
                    <a:pt x="434289" y="789305"/>
                  </a:lnTo>
                  <a:lnTo>
                    <a:pt x="437273" y="787527"/>
                  </a:lnTo>
                  <a:lnTo>
                    <a:pt x="438162" y="783653"/>
                  </a:lnTo>
                  <a:lnTo>
                    <a:pt x="436422" y="780669"/>
                  </a:lnTo>
                  <a:lnTo>
                    <a:pt x="434632" y="777697"/>
                  </a:lnTo>
                  <a:lnTo>
                    <a:pt x="430758" y="776693"/>
                  </a:lnTo>
                  <a:lnTo>
                    <a:pt x="273011" y="867689"/>
                  </a:lnTo>
                  <a:lnTo>
                    <a:pt x="366293" y="808215"/>
                  </a:lnTo>
                  <a:lnTo>
                    <a:pt x="367195" y="804392"/>
                  </a:lnTo>
                  <a:lnTo>
                    <a:pt x="365404" y="801471"/>
                  </a:lnTo>
                  <a:lnTo>
                    <a:pt x="363613" y="798487"/>
                  </a:lnTo>
                  <a:lnTo>
                    <a:pt x="359740" y="797496"/>
                  </a:lnTo>
                  <a:lnTo>
                    <a:pt x="144729" y="921499"/>
                  </a:lnTo>
                  <a:lnTo>
                    <a:pt x="149174" y="918425"/>
                  </a:lnTo>
                  <a:lnTo>
                    <a:pt x="259537" y="841933"/>
                  </a:lnTo>
                  <a:lnTo>
                    <a:pt x="262318" y="839939"/>
                  </a:lnTo>
                  <a:lnTo>
                    <a:pt x="263067" y="836168"/>
                  </a:lnTo>
                  <a:lnTo>
                    <a:pt x="261277" y="833285"/>
                  </a:lnTo>
                  <a:lnTo>
                    <a:pt x="259435" y="830414"/>
                  </a:lnTo>
                  <a:lnTo>
                    <a:pt x="255663" y="829462"/>
                  </a:lnTo>
                  <a:lnTo>
                    <a:pt x="252730" y="831202"/>
                  </a:lnTo>
                  <a:lnTo>
                    <a:pt x="85140" y="927811"/>
                  </a:lnTo>
                  <a:lnTo>
                    <a:pt x="93726" y="921156"/>
                  </a:lnTo>
                  <a:lnTo>
                    <a:pt x="154774" y="873899"/>
                  </a:lnTo>
                  <a:lnTo>
                    <a:pt x="157454" y="871867"/>
                  </a:lnTo>
                  <a:lnTo>
                    <a:pt x="158051" y="868133"/>
                  </a:lnTo>
                  <a:lnTo>
                    <a:pt x="156159" y="865365"/>
                  </a:lnTo>
                  <a:lnTo>
                    <a:pt x="154317" y="862584"/>
                  </a:lnTo>
                  <a:lnTo>
                    <a:pt x="150596" y="861733"/>
                  </a:lnTo>
                  <a:lnTo>
                    <a:pt x="147802" y="863320"/>
                  </a:lnTo>
                  <a:lnTo>
                    <a:pt x="44488" y="922896"/>
                  </a:lnTo>
                  <a:lnTo>
                    <a:pt x="68681" y="898372"/>
                  </a:lnTo>
                  <a:lnTo>
                    <a:pt x="68884" y="894842"/>
                  </a:lnTo>
                  <a:lnTo>
                    <a:pt x="66535" y="891768"/>
                  </a:lnTo>
                  <a:lnTo>
                    <a:pt x="65011" y="889787"/>
                  </a:lnTo>
                  <a:lnTo>
                    <a:pt x="61480" y="889088"/>
                  </a:lnTo>
                  <a:lnTo>
                    <a:pt x="58750" y="890727"/>
                  </a:lnTo>
                  <a:lnTo>
                    <a:pt x="18097" y="914158"/>
                  </a:lnTo>
                  <a:lnTo>
                    <a:pt x="17043" y="918032"/>
                  </a:lnTo>
                  <a:lnTo>
                    <a:pt x="20574" y="924140"/>
                  </a:lnTo>
                  <a:lnTo>
                    <a:pt x="24409" y="925169"/>
                  </a:lnTo>
                  <a:lnTo>
                    <a:pt x="203" y="949706"/>
                  </a:lnTo>
                  <a:lnTo>
                    <a:pt x="0" y="953274"/>
                  </a:lnTo>
                  <a:lnTo>
                    <a:pt x="3873" y="958291"/>
                  </a:lnTo>
                  <a:lnTo>
                    <a:pt x="7404" y="958977"/>
                  </a:lnTo>
                  <a:lnTo>
                    <a:pt x="65989" y="925182"/>
                  </a:lnTo>
                  <a:lnTo>
                    <a:pt x="69951" y="922896"/>
                  </a:lnTo>
                  <a:lnTo>
                    <a:pt x="72961" y="921156"/>
                  </a:lnTo>
                  <a:lnTo>
                    <a:pt x="647" y="977099"/>
                  </a:lnTo>
                  <a:lnTo>
                    <a:pt x="50" y="980871"/>
                  </a:lnTo>
                  <a:lnTo>
                    <a:pt x="1892" y="983653"/>
                  </a:lnTo>
                  <a:lnTo>
                    <a:pt x="3771" y="986434"/>
                  </a:lnTo>
                  <a:lnTo>
                    <a:pt x="7454" y="987285"/>
                  </a:lnTo>
                  <a:lnTo>
                    <a:pt x="110617" y="927811"/>
                  </a:lnTo>
                  <a:lnTo>
                    <a:pt x="126885" y="918425"/>
                  </a:lnTo>
                  <a:lnTo>
                    <a:pt x="12077" y="998054"/>
                  </a:lnTo>
                  <a:lnTo>
                    <a:pt x="9245" y="999985"/>
                  </a:lnTo>
                  <a:lnTo>
                    <a:pt x="8496" y="1003808"/>
                  </a:lnTo>
                  <a:lnTo>
                    <a:pt x="10337" y="1006690"/>
                  </a:lnTo>
                  <a:lnTo>
                    <a:pt x="12128" y="1009573"/>
                  </a:lnTo>
                  <a:lnTo>
                    <a:pt x="15900" y="1010462"/>
                  </a:lnTo>
                  <a:lnTo>
                    <a:pt x="18884" y="1008773"/>
                  </a:lnTo>
                  <a:lnTo>
                    <a:pt x="113614" y="954112"/>
                  </a:lnTo>
                  <a:lnTo>
                    <a:pt x="20281" y="1013587"/>
                  </a:lnTo>
                  <a:lnTo>
                    <a:pt x="19380" y="1017460"/>
                  </a:lnTo>
                  <a:lnTo>
                    <a:pt x="21170" y="1020394"/>
                  </a:lnTo>
                  <a:lnTo>
                    <a:pt x="23012" y="1023315"/>
                  </a:lnTo>
                  <a:lnTo>
                    <a:pt x="26835" y="1024305"/>
                  </a:lnTo>
                  <a:lnTo>
                    <a:pt x="72517" y="997953"/>
                  </a:lnTo>
                  <a:lnTo>
                    <a:pt x="32308" y="1022819"/>
                  </a:lnTo>
                  <a:lnTo>
                    <a:pt x="31356" y="1026693"/>
                  </a:lnTo>
                  <a:lnTo>
                    <a:pt x="34937" y="1032649"/>
                  </a:lnTo>
                  <a:lnTo>
                    <a:pt x="38773" y="1033640"/>
                  </a:lnTo>
                  <a:lnTo>
                    <a:pt x="100647" y="997953"/>
                  </a:lnTo>
                  <a:lnTo>
                    <a:pt x="176644" y="954112"/>
                  </a:lnTo>
                  <a:lnTo>
                    <a:pt x="233197" y="921499"/>
                  </a:lnTo>
                  <a:lnTo>
                    <a:pt x="236728" y="919467"/>
                  </a:lnTo>
                  <a:lnTo>
                    <a:pt x="59791" y="1033348"/>
                  </a:lnTo>
                  <a:lnTo>
                    <a:pt x="58940" y="1037170"/>
                  </a:lnTo>
                  <a:lnTo>
                    <a:pt x="60731" y="1040091"/>
                  </a:lnTo>
                  <a:lnTo>
                    <a:pt x="62522" y="1043076"/>
                  </a:lnTo>
                  <a:lnTo>
                    <a:pt x="66357" y="1044016"/>
                  </a:lnTo>
                  <a:lnTo>
                    <a:pt x="69329" y="1042327"/>
                  </a:lnTo>
                  <a:lnTo>
                    <a:pt x="274154" y="924179"/>
                  </a:lnTo>
                  <a:lnTo>
                    <a:pt x="126187" y="1019987"/>
                  </a:lnTo>
                  <a:lnTo>
                    <a:pt x="123253" y="1021829"/>
                  </a:lnTo>
                  <a:lnTo>
                    <a:pt x="122415" y="1025652"/>
                  </a:lnTo>
                  <a:lnTo>
                    <a:pt x="124206" y="1028636"/>
                  </a:lnTo>
                  <a:lnTo>
                    <a:pt x="125996" y="1031557"/>
                  </a:lnTo>
                  <a:lnTo>
                    <a:pt x="129819" y="1032497"/>
                  </a:lnTo>
                  <a:lnTo>
                    <a:pt x="132803" y="1030820"/>
                  </a:lnTo>
                  <a:lnTo>
                    <a:pt x="247307" y="964793"/>
                  </a:lnTo>
                  <a:lnTo>
                    <a:pt x="189458" y="1001471"/>
                  </a:lnTo>
                  <a:lnTo>
                    <a:pt x="188569" y="1005344"/>
                  </a:lnTo>
                  <a:lnTo>
                    <a:pt x="190360" y="1008329"/>
                  </a:lnTo>
                  <a:lnTo>
                    <a:pt x="192151" y="1011250"/>
                  </a:lnTo>
                  <a:lnTo>
                    <a:pt x="195973" y="1012253"/>
                  </a:lnTo>
                  <a:lnTo>
                    <a:pt x="278282" y="964793"/>
                  </a:lnTo>
                  <a:lnTo>
                    <a:pt x="348703" y="924179"/>
                  </a:lnTo>
                  <a:lnTo>
                    <a:pt x="356882" y="919467"/>
                  </a:lnTo>
                  <a:lnTo>
                    <a:pt x="375043" y="908989"/>
                  </a:lnTo>
                  <a:lnTo>
                    <a:pt x="281305" y="973531"/>
                  </a:lnTo>
                  <a:lnTo>
                    <a:pt x="280517" y="977303"/>
                  </a:lnTo>
                  <a:lnTo>
                    <a:pt x="282346" y="980224"/>
                  </a:lnTo>
                  <a:lnTo>
                    <a:pt x="284187" y="983107"/>
                  </a:lnTo>
                  <a:lnTo>
                    <a:pt x="287972" y="984008"/>
                  </a:lnTo>
                  <a:lnTo>
                    <a:pt x="345122" y="951039"/>
                  </a:lnTo>
                  <a:lnTo>
                    <a:pt x="340474" y="954112"/>
                  </a:lnTo>
                  <a:lnTo>
                    <a:pt x="337223" y="956297"/>
                  </a:lnTo>
                  <a:lnTo>
                    <a:pt x="336372" y="960120"/>
                  </a:lnTo>
                  <a:lnTo>
                    <a:pt x="338213" y="963002"/>
                  </a:lnTo>
                  <a:lnTo>
                    <a:pt x="340004" y="965936"/>
                  </a:lnTo>
                  <a:lnTo>
                    <a:pt x="343827" y="966876"/>
                  </a:lnTo>
                  <a:lnTo>
                    <a:pt x="347154" y="964984"/>
                  </a:lnTo>
                  <a:lnTo>
                    <a:pt x="429069" y="917727"/>
                  </a:lnTo>
                  <a:lnTo>
                    <a:pt x="407797" y="933767"/>
                  </a:lnTo>
                  <a:lnTo>
                    <a:pt x="405117" y="935748"/>
                  </a:lnTo>
                  <a:lnTo>
                    <a:pt x="404469" y="939520"/>
                  </a:lnTo>
                  <a:lnTo>
                    <a:pt x="408190" y="945134"/>
                  </a:lnTo>
                  <a:lnTo>
                    <a:pt x="411924" y="945972"/>
                  </a:lnTo>
                  <a:lnTo>
                    <a:pt x="460933" y="917727"/>
                  </a:lnTo>
                  <a:lnTo>
                    <a:pt x="516788" y="885507"/>
                  </a:lnTo>
                  <a:lnTo>
                    <a:pt x="517842" y="881646"/>
                  </a:lnTo>
                  <a:lnTo>
                    <a:pt x="517690" y="881392"/>
                  </a:lnTo>
                  <a:lnTo>
                    <a:pt x="516051" y="878611"/>
                  </a:lnTo>
                  <a:lnTo>
                    <a:pt x="514311" y="875538"/>
                  </a:lnTo>
                  <a:lnTo>
                    <a:pt x="510425" y="874496"/>
                  </a:lnTo>
                  <a:lnTo>
                    <a:pt x="507403" y="876274"/>
                  </a:lnTo>
                  <a:lnTo>
                    <a:pt x="498500" y="881392"/>
                  </a:lnTo>
                  <a:lnTo>
                    <a:pt x="519823" y="865365"/>
                  </a:lnTo>
                  <a:lnTo>
                    <a:pt x="522452" y="863320"/>
                  </a:lnTo>
                  <a:lnTo>
                    <a:pt x="523151" y="859548"/>
                  </a:lnTo>
                  <a:close/>
                </a:path>
                <a:path w="3194050" h="1044575">
                  <a:moveTo>
                    <a:pt x="3193643" y="83210"/>
                  </a:moveTo>
                  <a:lnTo>
                    <a:pt x="3189973" y="77647"/>
                  </a:lnTo>
                  <a:lnTo>
                    <a:pt x="3186239" y="76746"/>
                  </a:lnTo>
                  <a:lnTo>
                    <a:pt x="3184690" y="77647"/>
                  </a:lnTo>
                  <a:lnTo>
                    <a:pt x="3192754" y="72288"/>
                  </a:lnTo>
                  <a:lnTo>
                    <a:pt x="3193592" y="68465"/>
                  </a:lnTo>
                  <a:lnTo>
                    <a:pt x="3189973" y="62649"/>
                  </a:lnTo>
                  <a:lnTo>
                    <a:pt x="3186188" y="61709"/>
                  </a:lnTo>
                  <a:lnTo>
                    <a:pt x="3183204" y="63398"/>
                  </a:lnTo>
                  <a:lnTo>
                    <a:pt x="3093047" y="115366"/>
                  </a:lnTo>
                  <a:lnTo>
                    <a:pt x="3152622" y="74371"/>
                  </a:lnTo>
                  <a:lnTo>
                    <a:pt x="3186734" y="50888"/>
                  </a:lnTo>
                  <a:lnTo>
                    <a:pt x="3187535" y="47066"/>
                  </a:lnTo>
                  <a:lnTo>
                    <a:pt x="3183852" y="41300"/>
                  </a:lnTo>
                  <a:lnTo>
                    <a:pt x="3180080" y="40411"/>
                  </a:lnTo>
                  <a:lnTo>
                    <a:pt x="3121126" y="74371"/>
                  </a:lnTo>
                  <a:lnTo>
                    <a:pt x="3178784" y="37782"/>
                  </a:lnTo>
                  <a:lnTo>
                    <a:pt x="3179673" y="33909"/>
                  </a:lnTo>
                  <a:lnTo>
                    <a:pt x="3176105" y="28003"/>
                  </a:lnTo>
                  <a:lnTo>
                    <a:pt x="3172269" y="27012"/>
                  </a:lnTo>
                  <a:lnTo>
                    <a:pt x="3011386" y="119786"/>
                  </a:lnTo>
                  <a:lnTo>
                    <a:pt x="3162338" y="22098"/>
                  </a:lnTo>
                  <a:lnTo>
                    <a:pt x="3163176" y="18275"/>
                  </a:lnTo>
                  <a:lnTo>
                    <a:pt x="3161385" y="15341"/>
                  </a:lnTo>
                  <a:lnTo>
                    <a:pt x="3159595" y="12369"/>
                  </a:lnTo>
                  <a:lnTo>
                    <a:pt x="3155772" y="11417"/>
                  </a:lnTo>
                  <a:lnTo>
                    <a:pt x="2959404" y="124650"/>
                  </a:lnTo>
                  <a:lnTo>
                    <a:pt x="3011398" y="91198"/>
                  </a:lnTo>
                  <a:lnTo>
                    <a:pt x="3097111" y="36042"/>
                  </a:lnTo>
                  <a:lnTo>
                    <a:pt x="3136493" y="10731"/>
                  </a:lnTo>
                  <a:lnTo>
                    <a:pt x="3137382" y="6858"/>
                  </a:lnTo>
                  <a:lnTo>
                    <a:pt x="3135541" y="3924"/>
                  </a:lnTo>
                  <a:lnTo>
                    <a:pt x="3133750" y="1003"/>
                  </a:lnTo>
                  <a:lnTo>
                    <a:pt x="3129978" y="0"/>
                  </a:lnTo>
                  <a:lnTo>
                    <a:pt x="3067405" y="36042"/>
                  </a:lnTo>
                  <a:lnTo>
                    <a:pt x="3107817" y="11125"/>
                  </a:lnTo>
                  <a:lnTo>
                    <a:pt x="3108756" y="7251"/>
                  </a:lnTo>
                  <a:lnTo>
                    <a:pt x="3105175" y="1295"/>
                  </a:lnTo>
                  <a:lnTo>
                    <a:pt x="3101302" y="304"/>
                  </a:lnTo>
                  <a:lnTo>
                    <a:pt x="2943745" y="91198"/>
                  </a:lnTo>
                  <a:lnTo>
                    <a:pt x="3034004" y="33705"/>
                  </a:lnTo>
                  <a:lnTo>
                    <a:pt x="3036887" y="31826"/>
                  </a:lnTo>
                  <a:lnTo>
                    <a:pt x="3037776" y="28003"/>
                  </a:lnTo>
                  <a:lnTo>
                    <a:pt x="3035998" y="25019"/>
                  </a:lnTo>
                  <a:lnTo>
                    <a:pt x="3034207" y="22098"/>
                  </a:lnTo>
                  <a:lnTo>
                    <a:pt x="3030372" y="21107"/>
                  </a:lnTo>
                  <a:lnTo>
                    <a:pt x="2815069" y="145262"/>
                  </a:lnTo>
                  <a:lnTo>
                    <a:pt x="2819793" y="141986"/>
                  </a:lnTo>
                  <a:lnTo>
                    <a:pt x="2932912" y="63550"/>
                  </a:lnTo>
                  <a:lnTo>
                    <a:pt x="2933712" y="59728"/>
                  </a:lnTo>
                  <a:lnTo>
                    <a:pt x="2930029" y="53962"/>
                  </a:lnTo>
                  <a:lnTo>
                    <a:pt x="2926308" y="53022"/>
                  </a:lnTo>
                  <a:lnTo>
                    <a:pt x="2755773" y="151358"/>
                  </a:lnTo>
                  <a:lnTo>
                    <a:pt x="2764180" y="144856"/>
                  </a:lnTo>
                  <a:lnTo>
                    <a:pt x="2828048" y="95465"/>
                  </a:lnTo>
                  <a:lnTo>
                    <a:pt x="2828645" y="91694"/>
                  </a:lnTo>
                  <a:lnTo>
                    <a:pt x="2824911" y="86182"/>
                  </a:lnTo>
                  <a:lnTo>
                    <a:pt x="2821228" y="85293"/>
                  </a:lnTo>
                  <a:lnTo>
                    <a:pt x="2715018" y="146545"/>
                  </a:lnTo>
                  <a:lnTo>
                    <a:pt x="2737040" y="124256"/>
                  </a:lnTo>
                  <a:lnTo>
                    <a:pt x="2739275" y="122021"/>
                  </a:lnTo>
                  <a:lnTo>
                    <a:pt x="2739529" y="118452"/>
                  </a:lnTo>
                  <a:lnTo>
                    <a:pt x="2737116" y="115316"/>
                  </a:lnTo>
                  <a:lnTo>
                    <a:pt x="2735605" y="113385"/>
                  </a:lnTo>
                  <a:lnTo>
                    <a:pt x="2732125" y="112687"/>
                  </a:lnTo>
                  <a:lnTo>
                    <a:pt x="2727528" y="115316"/>
                  </a:lnTo>
                  <a:lnTo>
                    <a:pt x="2691663" y="136017"/>
                  </a:lnTo>
                  <a:lnTo>
                    <a:pt x="2688628" y="137807"/>
                  </a:lnTo>
                  <a:lnTo>
                    <a:pt x="2687663" y="141389"/>
                  </a:lnTo>
                  <a:lnTo>
                    <a:pt x="2687764" y="141986"/>
                  </a:lnTo>
                  <a:lnTo>
                    <a:pt x="2689326" y="144716"/>
                  </a:lnTo>
                  <a:lnTo>
                    <a:pt x="2691117" y="147739"/>
                  </a:lnTo>
                  <a:lnTo>
                    <a:pt x="2694978" y="148780"/>
                  </a:lnTo>
                  <a:lnTo>
                    <a:pt x="2672931" y="171119"/>
                  </a:lnTo>
                  <a:lnTo>
                    <a:pt x="2670645" y="173405"/>
                  </a:lnTo>
                  <a:lnTo>
                    <a:pt x="2670441" y="176974"/>
                  </a:lnTo>
                  <a:lnTo>
                    <a:pt x="2674315" y="181991"/>
                  </a:lnTo>
                  <a:lnTo>
                    <a:pt x="2677845" y="182689"/>
                  </a:lnTo>
                  <a:lnTo>
                    <a:pt x="2736659" y="148780"/>
                  </a:lnTo>
                  <a:lnTo>
                    <a:pt x="2740520" y="146545"/>
                  </a:lnTo>
                  <a:lnTo>
                    <a:pt x="2743454" y="144856"/>
                  </a:lnTo>
                  <a:lnTo>
                    <a:pt x="2671140" y="200799"/>
                  </a:lnTo>
                  <a:lnTo>
                    <a:pt x="2670492" y="204533"/>
                  </a:lnTo>
                  <a:lnTo>
                    <a:pt x="2672384" y="207314"/>
                  </a:lnTo>
                  <a:lnTo>
                    <a:pt x="2674213" y="210083"/>
                  </a:lnTo>
                  <a:lnTo>
                    <a:pt x="2677947" y="210934"/>
                  </a:lnTo>
                  <a:lnTo>
                    <a:pt x="2716720" y="188595"/>
                  </a:lnTo>
                  <a:lnTo>
                    <a:pt x="2781262" y="151358"/>
                  </a:lnTo>
                  <a:lnTo>
                    <a:pt x="2797530" y="141986"/>
                  </a:lnTo>
                  <a:lnTo>
                    <a:pt x="2682570" y="221703"/>
                  </a:lnTo>
                  <a:lnTo>
                    <a:pt x="2679738" y="223634"/>
                  </a:lnTo>
                  <a:lnTo>
                    <a:pt x="2678988" y="227457"/>
                  </a:lnTo>
                  <a:lnTo>
                    <a:pt x="2682671" y="233222"/>
                  </a:lnTo>
                  <a:lnTo>
                    <a:pt x="2686393" y="234162"/>
                  </a:lnTo>
                  <a:lnTo>
                    <a:pt x="2783954" y="177876"/>
                  </a:lnTo>
                  <a:lnTo>
                    <a:pt x="2695727" y="234111"/>
                  </a:lnTo>
                  <a:lnTo>
                    <a:pt x="2690774" y="237236"/>
                  </a:lnTo>
                  <a:lnTo>
                    <a:pt x="2689872" y="241109"/>
                  </a:lnTo>
                  <a:lnTo>
                    <a:pt x="2693454" y="246976"/>
                  </a:lnTo>
                  <a:lnTo>
                    <a:pt x="2697327" y="247967"/>
                  </a:lnTo>
                  <a:lnTo>
                    <a:pt x="2742704" y="221754"/>
                  </a:lnTo>
                  <a:lnTo>
                    <a:pt x="2702801" y="246481"/>
                  </a:lnTo>
                  <a:lnTo>
                    <a:pt x="2701848" y="250304"/>
                  </a:lnTo>
                  <a:lnTo>
                    <a:pt x="2705430" y="256260"/>
                  </a:lnTo>
                  <a:lnTo>
                    <a:pt x="2709253" y="257251"/>
                  </a:lnTo>
                  <a:lnTo>
                    <a:pt x="2712288" y="255562"/>
                  </a:lnTo>
                  <a:lnTo>
                    <a:pt x="2770898" y="221754"/>
                  </a:lnTo>
                  <a:lnTo>
                    <a:pt x="2846971" y="177876"/>
                  </a:lnTo>
                  <a:lnTo>
                    <a:pt x="2903512" y="145262"/>
                  </a:lnTo>
                  <a:lnTo>
                    <a:pt x="2907461" y="142976"/>
                  </a:lnTo>
                  <a:lnTo>
                    <a:pt x="2733217" y="255117"/>
                  </a:lnTo>
                  <a:lnTo>
                    <a:pt x="2730335" y="256997"/>
                  </a:lnTo>
                  <a:lnTo>
                    <a:pt x="2729433" y="260819"/>
                  </a:lnTo>
                  <a:lnTo>
                    <a:pt x="2733014" y="266674"/>
                  </a:lnTo>
                  <a:lnTo>
                    <a:pt x="2736837" y="267677"/>
                  </a:lnTo>
                  <a:lnTo>
                    <a:pt x="2944888" y="147688"/>
                  </a:lnTo>
                  <a:lnTo>
                    <a:pt x="2793847" y="245427"/>
                  </a:lnTo>
                  <a:lnTo>
                    <a:pt x="2793009" y="249250"/>
                  </a:lnTo>
                  <a:lnTo>
                    <a:pt x="2794787" y="252234"/>
                  </a:lnTo>
                  <a:lnTo>
                    <a:pt x="2796578" y="255168"/>
                  </a:lnTo>
                  <a:lnTo>
                    <a:pt x="2800413" y="256108"/>
                  </a:lnTo>
                  <a:lnTo>
                    <a:pt x="2802077" y="255168"/>
                  </a:lnTo>
                  <a:lnTo>
                    <a:pt x="2917799" y="188442"/>
                  </a:lnTo>
                  <a:lnTo>
                    <a:pt x="2865412" y="221703"/>
                  </a:lnTo>
                  <a:lnTo>
                    <a:pt x="2860052" y="225132"/>
                  </a:lnTo>
                  <a:lnTo>
                    <a:pt x="2859151" y="228955"/>
                  </a:lnTo>
                  <a:lnTo>
                    <a:pt x="2860941" y="231927"/>
                  </a:lnTo>
                  <a:lnTo>
                    <a:pt x="2862732" y="234861"/>
                  </a:lnTo>
                  <a:lnTo>
                    <a:pt x="2866567" y="235851"/>
                  </a:lnTo>
                  <a:lnTo>
                    <a:pt x="2869463" y="234162"/>
                  </a:lnTo>
                  <a:lnTo>
                    <a:pt x="2948775" y="188442"/>
                  </a:lnTo>
                  <a:lnTo>
                    <a:pt x="3019488" y="147688"/>
                  </a:lnTo>
                  <a:lnTo>
                    <a:pt x="3027667" y="142976"/>
                  </a:lnTo>
                  <a:lnTo>
                    <a:pt x="3045587" y="132651"/>
                  </a:lnTo>
                  <a:lnTo>
                    <a:pt x="2951848" y="197129"/>
                  </a:lnTo>
                  <a:lnTo>
                    <a:pt x="2951048" y="200952"/>
                  </a:lnTo>
                  <a:lnTo>
                    <a:pt x="2954731" y="206717"/>
                  </a:lnTo>
                  <a:lnTo>
                    <a:pt x="2958503" y="207606"/>
                  </a:lnTo>
                  <a:lnTo>
                    <a:pt x="3015665" y="174650"/>
                  </a:lnTo>
                  <a:lnTo>
                    <a:pt x="3010941" y="177825"/>
                  </a:lnTo>
                  <a:lnTo>
                    <a:pt x="3007766" y="179908"/>
                  </a:lnTo>
                  <a:lnTo>
                    <a:pt x="3006966" y="183730"/>
                  </a:lnTo>
                  <a:lnTo>
                    <a:pt x="3010547" y="189585"/>
                  </a:lnTo>
                  <a:lnTo>
                    <a:pt x="3014370" y="190525"/>
                  </a:lnTo>
                  <a:lnTo>
                    <a:pt x="3017697" y="188595"/>
                  </a:lnTo>
                  <a:lnTo>
                    <a:pt x="3099562" y="141389"/>
                  </a:lnTo>
                  <a:lnTo>
                    <a:pt x="3075660" y="159410"/>
                  </a:lnTo>
                  <a:lnTo>
                    <a:pt x="3075013" y="163182"/>
                  </a:lnTo>
                  <a:lnTo>
                    <a:pt x="3078683" y="168732"/>
                  </a:lnTo>
                  <a:lnTo>
                    <a:pt x="3082417" y="169633"/>
                  </a:lnTo>
                  <a:lnTo>
                    <a:pt x="3131401" y="141389"/>
                  </a:lnTo>
                  <a:lnTo>
                    <a:pt x="3187281" y="109169"/>
                  </a:lnTo>
                  <a:lnTo>
                    <a:pt x="3188322" y="105295"/>
                  </a:lnTo>
                  <a:lnTo>
                    <a:pt x="3188182" y="105041"/>
                  </a:lnTo>
                  <a:lnTo>
                    <a:pt x="3186582" y="102222"/>
                  </a:lnTo>
                  <a:lnTo>
                    <a:pt x="3184804" y="99187"/>
                  </a:lnTo>
                  <a:lnTo>
                    <a:pt x="3180918" y="98145"/>
                  </a:lnTo>
                  <a:lnTo>
                    <a:pt x="3177895" y="99936"/>
                  </a:lnTo>
                  <a:lnTo>
                    <a:pt x="3168993" y="105041"/>
                  </a:lnTo>
                  <a:lnTo>
                    <a:pt x="3192996" y="86982"/>
                  </a:lnTo>
                  <a:lnTo>
                    <a:pt x="3193643" y="83210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5227" y="17629264"/>
              <a:ext cx="455808" cy="3939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20368" y="15737914"/>
              <a:ext cx="425450" cy="429895"/>
            </a:xfrm>
            <a:custGeom>
              <a:avLst/>
              <a:gdLst/>
              <a:ahLst/>
              <a:cxnLst/>
              <a:rect l="l" t="t" r="r" b="b"/>
              <a:pathLst>
                <a:path w="425450" h="429894">
                  <a:moveTo>
                    <a:pt x="289437" y="32890"/>
                  </a:moveTo>
                  <a:lnTo>
                    <a:pt x="286626" y="27997"/>
                  </a:lnTo>
                  <a:lnTo>
                    <a:pt x="287670" y="24076"/>
                  </a:lnTo>
                  <a:lnTo>
                    <a:pt x="329419" y="0"/>
                  </a:lnTo>
                  <a:lnTo>
                    <a:pt x="333047" y="794"/>
                  </a:lnTo>
                  <a:lnTo>
                    <a:pt x="334096" y="2283"/>
                  </a:lnTo>
                  <a:lnTo>
                    <a:pt x="325641" y="2283"/>
                  </a:lnTo>
                  <a:lnTo>
                    <a:pt x="289437" y="32890"/>
                  </a:lnTo>
                  <a:close/>
                </a:path>
                <a:path w="425450" h="429894">
                  <a:moveTo>
                    <a:pt x="333861" y="41748"/>
                  </a:moveTo>
                  <a:lnTo>
                    <a:pt x="298654" y="41748"/>
                  </a:lnTo>
                  <a:lnTo>
                    <a:pt x="368235" y="1638"/>
                  </a:lnTo>
                  <a:lnTo>
                    <a:pt x="371963" y="2531"/>
                  </a:lnTo>
                  <a:lnTo>
                    <a:pt x="375641" y="8190"/>
                  </a:lnTo>
                  <a:lnTo>
                    <a:pt x="374945" y="11963"/>
                  </a:lnTo>
                  <a:lnTo>
                    <a:pt x="333861" y="41748"/>
                  </a:lnTo>
                  <a:close/>
                </a:path>
                <a:path w="425450" h="429894">
                  <a:moveTo>
                    <a:pt x="294031" y="35096"/>
                  </a:moveTo>
                  <a:lnTo>
                    <a:pt x="290105" y="34054"/>
                  </a:lnTo>
                  <a:lnTo>
                    <a:pt x="289437" y="32890"/>
                  </a:lnTo>
                  <a:lnTo>
                    <a:pt x="325641" y="2283"/>
                  </a:lnTo>
                  <a:lnTo>
                    <a:pt x="329766" y="7148"/>
                  </a:lnTo>
                  <a:lnTo>
                    <a:pt x="332947" y="12658"/>
                  </a:lnTo>
                  <a:lnTo>
                    <a:pt x="294031" y="35096"/>
                  </a:lnTo>
                  <a:close/>
                </a:path>
                <a:path w="425450" h="429894">
                  <a:moveTo>
                    <a:pt x="306527" y="35096"/>
                  </a:moveTo>
                  <a:lnTo>
                    <a:pt x="294031" y="35096"/>
                  </a:lnTo>
                  <a:lnTo>
                    <a:pt x="332947" y="12658"/>
                  </a:lnTo>
                  <a:lnTo>
                    <a:pt x="329766" y="7148"/>
                  </a:lnTo>
                  <a:lnTo>
                    <a:pt x="325641" y="2283"/>
                  </a:lnTo>
                  <a:lnTo>
                    <a:pt x="334096" y="2283"/>
                  </a:lnTo>
                  <a:lnTo>
                    <a:pt x="336824" y="6205"/>
                  </a:lnTo>
                  <a:lnTo>
                    <a:pt x="336377" y="9878"/>
                  </a:lnTo>
                  <a:lnTo>
                    <a:pt x="306527" y="35096"/>
                  </a:lnTo>
                  <a:close/>
                </a:path>
                <a:path w="425450" h="429894">
                  <a:moveTo>
                    <a:pt x="318796" y="80965"/>
                  </a:moveTo>
                  <a:lnTo>
                    <a:pt x="279767" y="80965"/>
                  </a:lnTo>
                  <a:lnTo>
                    <a:pt x="393135" y="15587"/>
                  </a:lnTo>
                  <a:lnTo>
                    <a:pt x="396913" y="16530"/>
                  </a:lnTo>
                  <a:lnTo>
                    <a:pt x="398752" y="19409"/>
                  </a:lnTo>
                  <a:lnTo>
                    <a:pt x="400541" y="22338"/>
                  </a:lnTo>
                  <a:lnTo>
                    <a:pt x="399746" y="26111"/>
                  </a:lnTo>
                  <a:lnTo>
                    <a:pt x="396913" y="28047"/>
                  </a:lnTo>
                  <a:lnTo>
                    <a:pt x="318796" y="80965"/>
                  </a:lnTo>
                  <a:close/>
                </a:path>
                <a:path w="425450" h="429894">
                  <a:moveTo>
                    <a:pt x="240702" y="89851"/>
                  </a:moveTo>
                  <a:lnTo>
                    <a:pt x="237074" y="89057"/>
                  </a:lnTo>
                  <a:lnTo>
                    <a:pt x="235082" y="86227"/>
                  </a:lnTo>
                  <a:lnTo>
                    <a:pt x="233297" y="83646"/>
                  </a:lnTo>
                  <a:lnTo>
                    <a:pt x="233744" y="79972"/>
                  </a:lnTo>
                  <a:lnTo>
                    <a:pt x="289437" y="32890"/>
                  </a:lnTo>
                  <a:lnTo>
                    <a:pt x="290105" y="34054"/>
                  </a:lnTo>
                  <a:lnTo>
                    <a:pt x="294031" y="35096"/>
                  </a:lnTo>
                  <a:lnTo>
                    <a:pt x="306527" y="35096"/>
                  </a:lnTo>
                  <a:lnTo>
                    <a:pt x="298654" y="41748"/>
                  </a:lnTo>
                  <a:lnTo>
                    <a:pt x="333861" y="41748"/>
                  </a:lnTo>
                  <a:lnTo>
                    <a:pt x="287573" y="75306"/>
                  </a:lnTo>
                  <a:lnTo>
                    <a:pt x="265901" y="75306"/>
                  </a:lnTo>
                  <a:lnTo>
                    <a:pt x="243585" y="88213"/>
                  </a:lnTo>
                  <a:lnTo>
                    <a:pt x="240702" y="89851"/>
                  </a:lnTo>
                  <a:close/>
                </a:path>
                <a:path w="425450" h="429894">
                  <a:moveTo>
                    <a:pt x="306467" y="118246"/>
                  </a:moveTo>
                  <a:lnTo>
                    <a:pt x="263763" y="118246"/>
                  </a:lnTo>
                  <a:lnTo>
                    <a:pt x="408891" y="34550"/>
                  </a:lnTo>
                  <a:lnTo>
                    <a:pt x="412718" y="35543"/>
                  </a:lnTo>
                  <a:lnTo>
                    <a:pt x="414507" y="38521"/>
                  </a:lnTo>
                  <a:lnTo>
                    <a:pt x="416296" y="41450"/>
                  </a:lnTo>
                  <a:lnTo>
                    <a:pt x="415401" y="45273"/>
                  </a:lnTo>
                  <a:lnTo>
                    <a:pt x="412519" y="47159"/>
                  </a:lnTo>
                  <a:lnTo>
                    <a:pt x="320621" y="105587"/>
                  </a:lnTo>
                  <a:lnTo>
                    <a:pt x="326914" y="105587"/>
                  </a:lnTo>
                  <a:lnTo>
                    <a:pt x="306467" y="118246"/>
                  </a:lnTo>
                  <a:close/>
                </a:path>
                <a:path w="425450" h="429894">
                  <a:moveTo>
                    <a:pt x="98249" y="264739"/>
                  </a:moveTo>
                  <a:lnTo>
                    <a:pt x="70028" y="264739"/>
                  </a:lnTo>
                  <a:lnTo>
                    <a:pt x="73010" y="263051"/>
                  </a:lnTo>
                  <a:lnTo>
                    <a:pt x="418980" y="63541"/>
                  </a:lnTo>
                  <a:lnTo>
                    <a:pt x="415799" y="58031"/>
                  </a:lnTo>
                  <a:lnTo>
                    <a:pt x="412469" y="52620"/>
                  </a:lnTo>
                  <a:lnTo>
                    <a:pt x="415600" y="50783"/>
                  </a:lnTo>
                  <a:lnTo>
                    <a:pt x="419477" y="51825"/>
                  </a:lnTo>
                  <a:lnTo>
                    <a:pt x="421266" y="54754"/>
                  </a:lnTo>
                  <a:lnTo>
                    <a:pt x="423055" y="57782"/>
                  </a:lnTo>
                  <a:lnTo>
                    <a:pt x="422111" y="61605"/>
                  </a:lnTo>
                  <a:lnTo>
                    <a:pt x="382350" y="86227"/>
                  </a:lnTo>
                  <a:lnTo>
                    <a:pt x="409129" y="86227"/>
                  </a:lnTo>
                  <a:lnTo>
                    <a:pt x="239907" y="194694"/>
                  </a:lnTo>
                  <a:lnTo>
                    <a:pt x="279904" y="194694"/>
                  </a:lnTo>
                  <a:lnTo>
                    <a:pt x="249582" y="214055"/>
                  </a:lnTo>
                  <a:lnTo>
                    <a:pt x="186130" y="214055"/>
                  </a:lnTo>
                  <a:lnTo>
                    <a:pt x="98249" y="264739"/>
                  </a:lnTo>
                  <a:close/>
                </a:path>
                <a:path w="425450" h="429894">
                  <a:moveTo>
                    <a:pt x="326914" y="105587"/>
                  </a:moveTo>
                  <a:lnTo>
                    <a:pt x="320621" y="105587"/>
                  </a:lnTo>
                  <a:lnTo>
                    <a:pt x="412446" y="52620"/>
                  </a:lnTo>
                  <a:lnTo>
                    <a:pt x="326914" y="105587"/>
                  </a:lnTo>
                  <a:close/>
                </a:path>
                <a:path w="425450" h="429894">
                  <a:moveTo>
                    <a:pt x="70028" y="264739"/>
                  </a:moveTo>
                  <a:lnTo>
                    <a:pt x="69899" y="264707"/>
                  </a:lnTo>
                  <a:lnTo>
                    <a:pt x="412469" y="52620"/>
                  </a:lnTo>
                  <a:lnTo>
                    <a:pt x="415799" y="58031"/>
                  </a:lnTo>
                  <a:lnTo>
                    <a:pt x="418980" y="63541"/>
                  </a:lnTo>
                  <a:lnTo>
                    <a:pt x="73010" y="263051"/>
                  </a:lnTo>
                  <a:lnTo>
                    <a:pt x="70028" y="264739"/>
                  </a:lnTo>
                  <a:close/>
                </a:path>
                <a:path w="425450" h="429894">
                  <a:moveTo>
                    <a:pt x="409129" y="86227"/>
                  </a:moveTo>
                  <a:lnTo>
                    <a:pt x="382350" y="86227"/>
                  </a:lnTo>
                  <a:lnTo>
                    <a:pt x="417737" y="65824"/>
                  </a:lnTo>
                  <a:lnTo>
                    <a:pt x="421564" y="66817"/>
                  </a:lnTo>
                  <a:lnTo>
                    <a:pt x="425143" y="72675"/>
                  </a:lnTo>
                  <a:lnTo>
                    <a:pt x="424248" y="76497"/>
                  </a:lnTo>
                  <a:lnTo>
                    <a:pt x="421366" y="78384"/>
                  </a:lnTo>
                  <a:lnTo>
                    <a:pt x="409129" y="86227"/>
                  </a:lnTo>
                  <a:close/>
                </a:path>
                <a:path w="425450" h="429894">
                  <a:moveTo>
                    <a:pt x="177532" y="154633"/>
                  </a:moveTo>
                  <a:lnTo>
                    <a:pt x="173755" y="153740"/>
                  </a:lnTo>
                  <a:lnTo>
                    <a:pt x="170077" y="148081"/>
                  </a:lnTo>
                  <a:lnTo>
                    <a:pt x="170773" y="144258"/>
                  </a:lnTo>
                  <a:lnTo>
                    <a:pt x="265901" y="75306"/>
                  </a:lnTo>
                  <a:lnTo>
                    <a:pt x="287573" y="75306"/>
                  </a:lnTo>
                  <a:lnTo>
                    <a:pt x="279767" y="80965"/>
                  </a:lnTo>
                  <a:lnTo>
                    <a:pt x="318796" y="80965"/>
                  </a:lnTo>
                  <a:lnTo>
                    <a:pt x="266841" y="116161"/>
                  </a:lnTo>
                  <a:lnTo>
                    <a:pt x="244181" y="116161"/>
                  </a:lnTo>
                  <a:lnTo>
                    <a:pt x="177532" y="154633"/>
                  </a:lnTo>
                  <a:close/>
                </a:path>
                <a:path w="425450" h="429894">
                  <a:moveTo>
                    <a:pt x="279904" y="194694"/>
                  </a:moveTo>
                  <a:lnTo>
                    <a:pt x="239907" y="194694"/>
                  </a:lnTo>
                  <a:lnTo>
                    <a:pt x="412718" y="95014"/>
                  </a:lnTo>
                  <a:lnTo>
                    <a:pt x="416545" y="96007"/>
                  </a:lnTo>
                  <a:lnTo>
                    <a:pt x="420123" y="101864"/>
                  </a:lnTo>
                  <a:lnTo>
                    <a:pt x="419228" y="105736"/>
                  </a:lnTo>
                  <a:lnTo>
                    <a:pt x="279904" y="194694"/>
                  </a:lnTo>
                  <a:close/>
                </a:path>
                <a:path w="425450" h="429894">
                  <a:moveTo>
                    <a:pt x="114859" y="218771"/>
                  </a:moveTo>
                  <a:lnTo>
                    <a:pt x="111082" y="217827"/>
                  </a:lnTo>
                  <a:lnTo>
                    <a:pt x="109292" y="214948"/>
                  </a:lnTo>
                  <a:lnTo>
                    <a:pt x="107453" y="212069"/>
                  </a:lnTo>
                  <a:lnTo>
                    <a:pt x="108249" y="208246"/>
                  </a:lnTo>
                  <a:lnTo>
                    <a:pt x="244181" y="116161"/>
                  </a:lnTo>
                  <a:lnTo>
                    <a:pt x="266841" y="116161"/>
                  </a:lnTo>
                  <a:lnTo>
                    <a:pt x="263763" y="118246"/>
                  </a:lnTo>
                  <a:lnTo>
                    <a:pt x="306467" y="118246"/>
                  </a:lnTo>
                  <a:lnTo>
                    <a:pt x="184509" y="193751"/>
                  </a:lnTo>
                  <a:lnTo>
                    <a:pt x="158298" y="193751"/>
                  </a:lnTo>
                  <a:lnTo>
                    <a:pt x="117841" y="217083"/>
                  </a:lnTo>
                  <a:lnTo>
                    <a:pt x="114859" y="218771"/>
                  </a:lnTo>
                  <a:close/>
                </a:path>
                <a:path w="425450" h="429894">
                  <a:moveTo>
                    <a:pt x="308373" y="215345"/>
                  </a:moveTo>
                  <a:lnTo>
                    <a:pt x="247561" y="215345"/>
                  </a:lnTo>
                  <a:lnTo>
                    <a:pt x="376833" y="140783"/>
                  </a:lnTo>
                  <a:lnTo>
                    <a:pt x="380710" y="141776"/>
                  </a:lnTo>
                  <a:lnTo>
                    <a:pt x="382450" y="144755"/>
                  </a:lnTo>
                  <a:lnTo>
                    <a:pt x="384289" y="147733"/>
                  </a:lnTo>
                  <a:lnTo>
                    <a:pt x="383344" y="151556"/>
                  </a:lnTo>
                  <a:lnTo>
                    <a:pt x="380412" y="153442"/>
                  </a:lnTo>
                  <a:lnTo>
                    <a:pt x="315303" y="194148"/>
                  </a:lnTo>
                  <a:lnTo>
                    <a:pt x="340730" y="194148"/>
                  </a:lnTo>
                  <a:lnTo>
                    <a:pt x="308373" y="215345"/>
                  </a:lnTo>
                  <a:close/>
                </a:path>
                <a:path w="425450" h="429894">
                  <a:moveTo>
                    <a:pt x="340730" y="194148"/>
                  </a:moveTo>
                  <a:lnTo>
                    <a:pt x="315303" y="194148"/>
                  </a:lnTo>
                  <a:lnTo>
                    <a:pt x="336973" y="181639"/>
                  </a:lnTo>
                  <a:lnTo>
                    <a:pt x="340750" y="182631"/>
                  </a:lnTo>
                  <a:lnTo>
                    <a:pt x="342589" y="185511"/>
                  </a:lnTo>
                  <a:lnTo>
                    <a:pt x="344379" y="188439"/>
                  </a:lnTo>
                  <a:lnTo>
                    <a:pt x="343534" y="192311"/>
                  </a:lnTo>
                  <a:lnTo>
                    <a:pt x="340730" y="194148"/>
                  </a:lnTo>
                  <a:close/>
                </a:path>
                <a:path w="425450" h="429894">
                  <a:moveTo>
                    <a:pt x="69899" y="264707"/>
                  </a:moveTo>
                  <a:lnTo>
                    <a:pt x="66201" y="263796"/>
                  </a:lnTo>
                  <a:lnTo>
                    <a:pt x="64412" y="260817"/>
                  </a:lnTo>
                  <a:lnTo>
                    <a:pt x="62623" y="257888"/>
                  </a:lnTo>
                  <a:lnTo>
                    <a:pt x="63518" y="254016"/>
                  </a:lnTo>
                  <a:lnTo>
                    <a:pt x="158298" y="193751"/>
                  </a:lnTo>
                  <a:lnTo>
                    <a:pt x="184509" y="193751"/>
                  </a:lnTo>
                  <a:lnTo>
                    <a:pt x="69899" y="264707"/>
                  </a:lnTo>
                  <a:close/>
                </a:path>
                <a:path w="425450" h="429894">
                  <a:moveTo>
                    <a:pt x="8200" y="342924"/>
                  </a:moveTo>
                  <a:lnTo>
                    <a:pt x="4373" y="341981"/>
                  </a:lnTo>
                  <a:lnTo>
                    <a:pt x="2584" y="339003"/>
                  </a:lnTo>
                  <a:lnTo>
                    <a:pt x="795" y="336074"/>
                  </a:lnTo>
                  <a:lnTo>
                    <a:pt x="1689" y="332251"/>
                  </a:lnTo>
                  <a:lnTo>
                    <a:pt x="4572" y="330365"/>
                  </a:lnTo>
                  <a:lnTo>
                    <a:pt x="186130" y="214055"/>
                  </a:lnTo>
                  <a:lnTo>
                    <a:pt x="249582" y="214055"/>
                  </a:lnTo>
                  <a:lnTo>
                    <a:pt x="247561" y="215345"/>
                  </a:lnTo>
                  <a:lnTo>
                    <a:pt x="308373" y="215345"/>
                  </a:lnTo>
                  <a:lnTo>
                    <a:pt x="258209" y="248208"/>
                  </a:lnTo>
                  <a:lnTo>
                    <a:pt x="172512" y="248208"/>
                  </a:lnTo>
                  <a:lnTo>
                    <a:pt x="11232" y="341237"/>
                  </a:lnTo>
                  <a:lnTo>
                    <a:pt x="8200" y="342924"/>
                  </a:lnTo>
                  <a:close/>
                </a:path>
                <a:path w="425450" h="429894">
                  <a:moveTo>
                    <a:pt x="237571" y="278887"/>
                  </a:moveTo>
                  <a:lnTo>
                    <a:pt x="211378" y="278887"/>
                  </a:lnTo>
                  <a:lnTo>
                    <a:pt x="281606" y="238379"/>
                  </a:lnTo>
                  <a:lnTo>
                    <a:pt x="285433" y="239372"/>
                  </a:lnTo>
                  <a:lnTo>
                    <a:pt x="287222" y="242301"/>
                  </a:lnTo>
                  <a:lnTo>
                    <a:pt x="289012" y="245279"/>
                  </a:lnTo>
                  <a:lnTo>
                    <a:pt x="288117" y="249102"/>
                  </a:lnTo>
                  <a:lnTo>
                    <a:pt x="285234" y="250988"/>
                  </a:lnTo>
                  <a:lnTo>
                    <a:pt x="250847" y="272880"/>
                  </a:lnTo>
                  <a:lnTo>
                    <a:pt x="247909" y="272880"/>
                  </a:lnTo>
                  <a:lnTo>
                    <a:pt x="244976" y="274617"/>
                  </a:lnTo>
                  <a:lnTo>
                    <a:pt x="237571" y="278887"/>
                  </a:lnTo>
                  <a:close/>
                </a:path>
                <a:path w="425450" h="429894">
                  <a:moveTo>
                    <a:pt x="7405" y="368490"/>
                  </a:moveTo>
                  <a:lnTo>
                    <a:pt x="3578" y="367547"/>
                  </a:lnTo>
                  <a:lnTo>
                    <a:pt x="1789" y="364568"/>
                  </a:lnTo>
                  <a:lnTo>
                    <a:pt x="0" y="361639"/>
                  </a:lnTo>
                  <a:lnTo>
                    <a:pt x="894" y="357817"/>
                  </a:lnTo>
                  <a:lnTo>
                    <a:pt x="3777" y="355931"/>
                  </a:lnTo>
                  <a:lnTo>
                    <a:pt x="172512" y="248208"/>
                  </a:lnTo>
                  <a:lnTo>
                    <a:pt x="258209" y="248208"/>
                  </a:lnTo>
                  <a:lnTo>
                    <a:pt x="211378" y="278887"/>
                  </a:lnTo>
                  <a:lnTo>
                    <a:pt x="237571" y="278887"/>
                  </a:lnTo>
                  <a:lnTo>
                    <a:pt x="190988" y="305743"/>
                  </a:lnTo>
                  <a:lnTo>
                    <a:pt x="147214" y="305743"/>
                  </a:lnTo>
                  <a:lnTo>
                    <a:pt x="103838" y="330762"/>
                  </a:lnTo>
                  <a:lnTo>
                    <a:pt x="72812" y="330762"/>
                  </a:lnTo>
                  <a:lnTo>
                    <a:pt x="10387" y="366802"/>
                  </a:lnTo>
                  <a:lnTo>
                    <a:pt x="7405" y="368490"/>
                  </a:lnTo>
                  <a:close/>
                </a:path>
                <a:path w="425450" h="429894">
                  <a:moveTo>
                    <a:pt x="33846" y="301821"/>
                  </a:moveTo>
                  <a:lnTo>
                    <a:pt x="30019" y="300828"/>
                  </a:lnTo>
                  <a:lnTo>
                    <a:pt x="26441" y="294871"/>
                  </a:lnTo>
                  <a:lnTo>
                    <a:pt x="27385" y="291049"/>
                  </a:lnTo>
                  <a:lnTo>
                    <a:pt x="69899" y="264707"/>
                  </a:lnTo>
                  <a:lnTo>
                    <a:pt x="70028" y="264739"/>
                  </a:lnTo>
                  <a:lnTo>
                    <a:pt x="98249" y="264739"/>
                  </a:lnTo>
                  <a:lnTo>
                    <a:pt x="36878" y="300133"/>
                  </a:lnTo>
                  <a:lnTo>
                    <a:pt x="33846" y="301821"/>
                  </a:lnTo>
                  <a:close/>
                </a:path>
                <a:path w="425450" h="429894">
                  <a:moveTo>
                    <a:pt x="33995" y="410934"/>
                  </a:moveTo>
                  <a:lnTo>
                    <a:pt x="30615" y="405572"/>
                  </a:lnTo>
                  <a:lnTo>
                    <a:pt x="27472" y="400211"/>
                  </a:lnTo>
                  <a:lnTo>
                    <a:pt x="27419" y="400062"/>
                  </a:lnTo>
                  <a:lnTo>
                    <a:pt x="27742" y="399856"/>
                  </a:lnTo>
                  <a:lnTo>
                    <a:pt x="244976" y="274617"/>
                  </a:lnTo>
                  <a:lnTo>
                    <a:pt x="247909" y="272880"/>
                  </a:lnTo>
                  <a:lnTo>
                    <a:pt x="249996" y="273422"/>
                  </a:lnTo>
                  <a:lnTo>
                    <a:pt x="33995" y="410934"/>
                  </a:lnTo>
                  <a:close/>
                </a:path>
                <a:path w="425450" h="429894">
                  <a:moveTo>
                    <a:pt x="249996" y="273422"/>
                  </a:moveTo>
                  <a:lnTo>
                    <a:pt x="247909" y="272880"/>
                  </a:lnTo>
                  <a:lnTo>
                    <a:pt x="250847" y="272880"/>
                  </a:lnTo>
                  <a:lnTo>
                    <a:pt x="249996" y="273422"/>
                  </a:lnTo>
                  <a:close/>
                </a:path>
                <a:path w="425450" h="429894">
                  <a:moveTo>
                    <a:pt x="34054" y="410934"/>
                  </a:moveTo>
                  <a:lnTo>
                    <a:pt x="249996" y="273422"/>
                  </a:lnTo>
                  <a:lnTo>
                    <a:pt x="251736" y="273873"/>
                  </a:lnTo>
                  <a:lnTo>
                    <a:pt x="255364" y="279681"/>
                  </a:lnTo>
                  <a:lnTo>
                    <a:pt x="254519" y="283503"/>
                  </a:lnTo>
                  <a:lnTo>
                    <a:pt x="251636" y="285390"/>
                  </a:lnTo>
                  <a:lnTo>
                    <a:pt x="207376" y="314927"/>
                  </a:lnTo>
                  <a:lnTo>
                    <a:pt x="206905" y="314927"/>
                  </a:lnTo>
                  <a:lnTo>
                    <a:pt x="88860" y="382985"/>
                  </a:lnTo>
                  <a:lnTo>
                    <a:pt x="82503" y="382985"/>
                  </a:lnTo>
                  <a:lnTo>
                    <a:pt x="34054" y="410934"/>
                  </a:lnTo>
                  <a:close/>
                </a:path>
                <a:path w="425450" h="429894">
                  <a:moveTo>
                    <a:pt x="21818" y="402892"/>
                  </a:moveTo>
                  <a:lnTo>
                    <a:pt x="17991" y="401899"/>
                  </a:lnTo>
                  <a:lnTo>
                    <a:pt x="16202" y="398970"/>
                  </a:lnTo>
                  <a:lnTo>
                    <a:pt x="14413" y="396091"/>
                  </a:lnTo>
                  <a:lnTo>
                    <a:pt x="15258" y="392219"/>
                  </a:lnTo>
                  <a:lnTo>
                    <a:pt x="147214" y="305743"/>
                  </a:lnTo>
                  <a:lnTo>
                    <a:pt x="190988" y="305743"/>
                  </a:lnTo>
                  <a:lnTo>
                    <a:pt x="35048" y="395644"/>
                  </a:lnTo>
                  <a:lnTo>
                    <a:pt x="34343" y="395644"/>
                  </a:lnTo>
                  <a:lnTo>
                    <a:pt x="21818" y="402892"/>
                  </a:lnTo>
                  <a:close/>
                </a:path>
                <a:path w="425450" h="429894">
                  <a:moveTo>
                    <a:pt x="48557" y="420910"/>
                  </a:moveTo>
                  <a:lnTo>
                    <a:pt x="45029" y="415600"/>
                  </a:lnTo>
                  <a:lnTo>
                    <a:pt x="41991" y="410338"/>
                  </a:lnTo>
                  <a:lnTo>
                    <a:pt x="41872" y="410090"/>
                  </a:lnTo>
                  <a:lnTo>
                    <a:pt x="206905" y="314927"/>
                  </a:lnTo>
                  <a:lnTo>
                    <a:pt x="207252" y="315009"/>
                  </a:lnTo>
                  <a:lnTo>
                    <a:pt x="48557" y="420910"/>
                  </a:lnTo>
                  <a:close/>
                </a:path>
                <a:path w="425450" h="429894">
                  <a:moveTo>
                    <a:pt x="207252" y="315009"/>
                  </a:moveTo>
                  <a:lnTo>
                    <a:pt x="206905" y="314927"/>
                  </a:lnTo>
                  <a:lnTo>
                    <a:pt x="207376" y="314927"/>
                  </a:lnTo>
                  <a:close/>
                </a:path>
                <a:path w="425450" h="429894">
                  <a:moveTo>
                    <a:pt x="48580" y="420897"/>
                  </a:moveTo>
                  <a:lnTo>
                    <a:pt x="207252" y="315009"/>
                  </a:lnTo>
                  <a:lnTo>
                    <a:pt x="210683" y="315820"/>
                  </a:lnTo>
                  <a:lnTo>
                    <a:pt x="214360" y="321479"/>
                  </a:lnTo>
                  <a:lnTo>
                    <a:pt x="213665" y="325252"/>
                  </a:lnTo>
                  <a:lnTo>
                    <a:pt x="163431" y="361639"/>
                  </a:lnTo>
                  <a:lnTo>
                    <a:pt x="161379" y="361639"/>
                  </a:lnTo>
                  <a:lnTo>
                    <a:pt x="114204" y="388843"/>
                  </a:lnTo>
                  <a:lnTo>
                    <a:pt x="104173" y="388843"/>
                  </a:lnTo>
                  <a:lnTo>
                    <a:pt x="48580" y="420897"/>
                  </a:lnTo>
                  <a:close/>
                </a:path>
                <a:path w="425450" h="429894">
                  <a:moveTo>
                    <a:pt x="11232" y="384177"/>
                  </a:moveTo>
                  <a:lnTo>
                    <a:pt x="7405" y="383184"/>
                  </a:lnTo>
                  <a:lnTo>
                    <a:pt x="3826" y="377227"/>
                  </a:lnTo>
                  <a:lnTo>
                    <a:pt x="4721" y="373404"/>
                  </a:lnTo>
                  <a:lnTo>
                    <a:pt x="72812" y="330762"/>
                  </a:lnTo>
                  <a:lnTo>
                    <a:pt x="103838" y="330762"/>
                  </a:lnTo>
                  <a:lnTo>
                    <a:pt x="11232" y="384177"/>
                  </a:lnTo>
                  <a:close/>
                </a:path>
                <a:path w="425450" h="429894">
                  <a:moveTo>
                    <a:pt x="72215" y="427712"/>
                  </a:moveTo>
                  <a:lnTo>
                    <a:pt x="68488" y="422550"/>
                  </a:lnTo>
                  <a:lnTo>
                    <a:pt x="65307" y="417040"/>
                  </a:lnTo>
                  <a:lnTo>
                    <a:pt x="161379" y="361639"/>
                  </a:lnTo>
                  <a:lnTo>
                    <a:pt x="162875" y="362042"/>
                  </a:lnTo>
                  <a:lnTo>
                    <a:pt x="72215" y="427712"/>
                  </a:lnTo>
                  <a:close/>
                </a:path>
                <a:path w="425450" h="429894">
                  <a:moveTo>
                    <a:pt x="162875" y="362042"/>
                  </a:moveTo>
                  <a:lnTo>
                    <a:pt x="161379" y="361639"/>
                  </a:lnTo>
                  <a:lnTo>
                    <a:pt x="163431" y="361639"/>
                  </a:lnTo>
                  <a:lnTo>
                    <a:pt x="162875" y="362042"/>
                  </a:lnTo>
                  <a:close/>
                </a:path>
                <a:path w="425450" h="429894">
                  <a:moveTo>
                    <a:pt x="72263" y="427712"/>
                  </a:moveTo>
                  <a:lnTo>
                    <a:pt x="162875" y="362042"/>
                  </a:lnTo>
                  <a:lnTo>
                    <a:pt x="165256" y="362682"/>
                  </a:lnTo>
                  <a:lnTo>
                    <a:pt x="168735" y="368788"/>
                  </a:lnTo>
                  <a:lnTo>
                    <a:pt x="167741" y="372660"/>
                  </a:lnTo>
                  <a:lnTo>
                    <a:pt x="164659" y="374397"/>
                  </a:lnTo>
                  <a:lnTo>
                    <a:pt x="72263" y="427712"/>
                  </a:lnTo>
                  <a:close/>
                </a:path>
                <a:path w="425450" h="429894">
                  <a:moveTo>
                    <a:pt x="42025" y="409987"/>
                  </a:moveTo>
                  <a:lnTo>
                    <a:pt x="82503" y="382985"/>
                  </a:lnTo>
                  <a:lnTo>
                    <a:pt x="88860" y="382985"/>
                  </a:lnTo>
                  <a:lnTo>
                    <a:pt x="42025" y="409987"/>
                  </a:lnTo>
                  <a:close/>
                </a:path>
                <a:path w="425450" h="429894">
                  <a:moveTo>
                    <a:pt x="68736" y="429748"/>
                  </a:moveTo>
                  <a:lnTo>
                    <a:pt x="64959" y="428854"/>
                  </a:lnTo>
                  <a:lnTo>
                    <a:pt x="61281" y="423195"/>
                  </a:lnTo>
                  <a:lnTo>
                    <a:pt x="62026" y="419373"/>
                  </a:lnTo>
                  <a:lnTo>
                    <a:pt x="104173" y="388843"/>
                  </a:lnTo>
                  <a:lnTo>
                    <a:pt x="114204" y="388843"/>
                  </a:lnTo>
                  <a:lnTo>
                    <a:pt x="65307" y="417040"/>
                  </a:lnTo>
                  <a:lnTo>
                    <a:pt x="68488" y="422550"/>
                  </a:lnTo>
                  <a:lnTo>
                    <a:pt x="72215" y="427712"/>
                  </a:lnTo>
                  <a:lnTo>
                    <a:pt x="68736" y="429748"/>
                  </a:lnTo>
                  <a:close/>
                </a:path>
                <a:path w="425450" h="429894">
                  <a:moveTo>
                    <a:pt x="27742" y="399856"/>
                  </a:moveTo>
                  <a:lnTo>
                    <a:pt x="34343" y="395644"/>
                  </a:lnTo>
                  <a:lnTo>
                    <a:pt x="35048" y="395644"/>
                  </a:lnTo>
                  <a:lnTo>
                    <a:pt x="27742" y="399856"/>
                  </a:lnTo>
                  <a:close/>
                </a:path>
                <a:path w="425450" h="429894">
                  <a:moveTo>
                    <a:pt x="27394" y="400078"/>
                  </a:moveTo>
                  <a:lnTo>
                    <a:pt x="27742" y="399856"/>
                  </a:lnTo>
                  <a:lnTo>
                    <a:pt x="27394" y="400078"/>
                  </a:lnTo>
                  <a:close/>
                </a:path>
                <a:path w="425450" h="429894">
                  <a:moveTo>
                    <a:pt x="30765" y="412770"/>
                  </a:moveTo>
                  <a:lnTo>
                    <a:pt x="26938" y="411827"/>
                  </a:lnTo>
                  <a:lnTo>
                    <a:pt x="25148" y="408849"/>
                  </a:lnTo>
                  <a:lnTo>
                    <a:pt x="23359" y="405920"/>
                  </a:lnTo>
                  <a:lnTo>
                    <a:pt x="24254" y="402048"/>
                  </a:lnTo>
                  <a:lnTo>
                    <a:pt x="27394" y="400078"/>
                  </a:lnTo>
                  <a:lnTo>
                    <a:pt x="30615" y="405572"/>
                  </a:lnTo>
                  <a:lnTo>
                    <a:pt x="33995" y="410934"/>
                  </a:lnTo>
                  <a:lnTo>
                    <a:pt x="30765" y="412770"/>
                  </a:lnTo>
                  <a:close/>
                </a:path>
                <a:path w="425450" h="429894">
                  <a:moveTo>
                    <a:pt x="41855" y="410101"/>
                  </a:moveTo>
                  <a:lnTo>
                    <a:pt x="42025" y="409987"/>
                  </a:lnTo>
                  <a:lnTo>
                    <a:pt x="41855" y="410101"/>
                  </a:lnTo>
                  <a:close/>
                </a:path>
                <a:path w="425450" h="429894">
                  <a:moveTo>
                    <a:pt x="45228" y="422798"/>
                  </a:moveTo>
                  <a:lnTo>
                    <a:pt x="41450" y="421904"/>
                  </a:lnTo>
                  <a:lnTo>
                    <a:pt x="39611" y="418976"/>
                  </a:lnTo>
                  <a:lnTo>
                    <a:pt x="37822" y="416047"/>
                  </a:lnTo>
                  <a:lnTo>
                    <a:pt x="38617" y="412224"/>
                  </a:lnTo>
                  <a:lnTo>
                    <a:pt x="41855" y="410101"/>
                  </a:lnTo>
                  <a:lnTo>
                    <a:pt x="45029" y="415600"/>
                  </a:lnTo>
                  <a:lnTo>
                    <a:pt x="48554" y="420912"/>
                  </a:lnTo>
                  <a:lnTo>
                    <a:pt x="45228" y="422798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1768" y="15421696"/>
              <a:ext cx="303226" cy="50960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27650" y="3540598"/>
            <a:ext cx="9560560" cy="10344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752215" marR="5080" indent="-3740150">
              <a:lnSpc>
                <a:spcPts val="3950"/>
              </a:lnSpc>
              <a:spcBef>
                <a:spcPts val="245"/>
              </a:spcBef>
            </a:pPr>
            <a:r>
              <a:rPr sz="33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Your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task: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Draw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class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intervals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for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salary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in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the </a:t>
            </a:r>
            <a:r>
              <a:rPr sz="3300" spc="-10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9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company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?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24101" y="1223404"/>
            <a:ext cx="11546840" cy="210955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065" marR="5080" algn="ctr">
              <a:lnSpc>
                <a:spcPts val="5360"/>
              </a:lnSpc>
              <a:spcBef>
                <a:spcPts val="250"/>
              </a:spcBef>
            </a:pPr>
            <a:r>
              <a:rPr sz="4500" spc="-90" dirty="0">
                <a:latin typeface="SimSun-ExtB" panose="02010609060101010101" pitchFamily="49" charset="-122"/>
                <a:ea typeface="SimSun-ExtB" panose="02010609060101010101" pitchFamily="49" charset="-122"/>
              </a:rPr>
              <a:t>Class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100" dirty="0">
                <a:latin typeface="SimSun-ExtB" panose="02010609060101010101" pitchFamily="49" charset="-122"/>
                <a:ea typeface="SimSun-ExtB" panose="02010609060101010101" pitchFamily="49" charset="-122"/>
              </a:rPr>
              <a:t>Intervals: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6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120" dirty="0">
                <a:latin typeface="SimSun-ExtB" panose="02010609060101010101" pitchFamily="49" charset="-122"/>
                <a:ea typeface="SimSun-ExtB" panose="02010609060101010101" pitchFamily="49" charset="-122"/>
              </a:rPr>
              <a:t>class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60" dirty="0">
                <a:latin typeface="SimSun-ExtB" panose="02010609060101010101" pitchFamily="49" charset="-122"/>
                <a:ea typeface="SimSun-ExtB" panose="02010609060101010101" pitchFamily="49" charset="-122"/>
              </a:rPr>
              <a:t>interval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IN" sz="4500" spc="-180" dirty="0">
                <a:latin typeface="SimSun-ExtB" panose="02010609060101010101" pitchFamily="49" charset="-122"/>
                <a:ea typeface="SimSun-ExtB" panose="02010609060101010101" pitchFamily="49" charset="-122"/>
              </a:rPr>
              <a:t>Employee Salary Bins</a:t>
            </a:r>
            <a:br>
              <a:rPr lang="en-IN" sz="4500" spc="-180" dirty="0">
                <a:latin typeface="SimSun-ExtB" panose="02010609060101010101" pitchFamily="49" charset="-122"/>
                <a:ea typeface="SimSun-ExtB" panose="02010609060101010101" pitchFamily="49" charset="-122"/>
              </a:rPr>
            </a:br>
            <a:endParaRPr sz="45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AD07FF-BFC9-422B-91DF-2B0F355A3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150" y="4861743"/>
            <a:ext cx="8791300" cy="102501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B1650-CBFA-4834-BF89-7C8D2D018F4A}"/>
              </a:ext>
            </a:extLst>
          </p:cNvPr>
          <p:cNvSpPr/>
          <p:nvPr/>
        </p:nvSpPr>
        <p:spPr>
          <a:xfrm>
            <a:off x="5545158" y="16656161"/>
            <a:ext cx="710565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638040" algn="l"/>
              </a:tabLst>
            </a:pPr>
            <a:r>
              <a:rPr lang="en-GB"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Bin size is 5000 ,and the bin range between 40100-45100 has 418 employee with offered salary</a:t>
            </a:r>
            <a:endParaRPr lang="en-GB" sz="3300" dirty="0">
              <a:latin typeface="SimSun-ExtB" panose="02010609060101010101" pitchFamily="49" charset="-122"/>
              <a:ea typeface="SimSun-ExtB" panose="02010609060101010101" pitchFamily="49" charset="-122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142" y="28286"/>
            <a:ext cx="14212272" cy="20072363"/>
            <a:chOff x="0" y="30900"/>
            <a:chExt cx="14212272" cy="20072363"/>
          </a:xfrm>
        </p:grpSpPr>
        <p:sp>
          <p:nvSpPr>
            <p:cNvPr id="3" name="object 3"/>
            <p:cNvSpPr/>
            <p:nvPr/>
          </p:nvSpPr>
          <p:spPr>
            <a:xfrm>
              <a:off x="799608" y="660289"/>
              <a:ext cx="12618085" cy="18761075"/>
            </a:xfrm>
            <a:custGeom>
              <a:avLst/>
              <a:gdLst/>
              <a:ahLst/>
              <a:cxnLst/>
              <a:rect l="l" t="t" r="r" b="b"/>
              <a:pathLst>
                <a:path w="12618085" h="18761075">
                  <a:moveTo>
                    <a:pt x="12398316" y="18760804"/>
                  </a:moveTo>
                  <a:lnTo>
                    <a:pt x="219355" y="18760804"/>
                  </a:lnTo>
                  <a:lnTo>
                    <a:pt x="175029" y="18756366"/>
                  </a:lnTo>
                  <a:lnTo>
                    <a:pt x="133798" y="18743628"/>
                  </a:lnTo>
                  <a:lnTo>
                    <a:pt x="96530" y="18723460"/>
                  </a:lnTo>
                  <a:lnTo>
                    <a:pt x="64092" y="18696728"/>
                  </a:lnTo>
                  <a:lnTo>
                    <a:pt x="37353" y="18664298"/>
                  </a:lnTo>
                  <a:lnTo>
                    <a:pt x="17180" y="18627040"/>
                  </a:lnTo>
                  <a:lnTo>
                    <a:pt x="4439" y="18585820"/>
                  </a:lnTo>
                  <a:lnTo>
                    <a:pt x="0" y="18541504"/>
                  </a:lnTo>
                  <a:lnTo>
                    <a:pt x="0" y="219300"/>
                  </a:lnTo>
                  <a:lnTo>
                    <a:pt x="4439" y="174985"/>
                  </a:lnTo>
                  <a:lnTo>
                    <a:pt x="17180" y="133764"/>
                  </a:lnTo>
                  <a:lnTo>
                    <a:pt x="37353" y="96506"/>
                  </a:lnTo>
                  <a:lnTo>
                    <a:pt x="64092" y="64076"/>
                  </a:lnTo>
                  <a:lnTo>
                    <a:pt x="96530" y="37344"/>
                  </a:lnTo>
                  <a:lnTo>
                    <a:pt x="133798" y="17175"/>
                  </a:lnTo>
                  <a:lnTo>
                    <a:pt x="175029" y="4438"/>
                  </a:lnTo>
                  <a:lnTo>
                    <a:pt x="219355" y="0"/>
                  </a:lnTo>
                  <a:lnTo>
                    <a:pt x="12398316" y="0"/>
                  </a:lnTo>
                  <a:lnTo>
                    <a:pt x="12442643" y="4438"/>
                  </a:lnTo>
                  <a:lnTo>
                    <a:pt x="12483874" y="17175"/>
                  </a:lnTo>
                  <a:lnTo>
                    <a:pt x="12521142" y="37344"/>
                  </a:lnTo>
                  <a:lnTo>
                    <a:pt x="12553579" y="64076"/>
                  </a:lnTo>
                  <a:lnTo>
                    <a:pt x="12580318" y="96506"/>
                  </a:lnTo>
                  <a:lnTo>
                    <a:pt x="12600492" y="133764"/>
                  </a:lnTo>
                  <a:lnTo>
                    <a:pt x="12613232" y="174985"/>
                  </a:lnTo>
                  <a:lnTo>
                    <a:pt x="12617672" y="219300"/>
                  </a:lnTo>
                  <a:lnTo>
                    <a:pt x="12617672" y="18541504"/>
                  </a:lnTo>
                  <a:lnTo>
                    <a:pt x="12613232" y="18585820"/>
                  </a:lnTo>
                  <a:lnTo>
                    <a:pt x="12600492" y="18627040"/>
                  </a:lnTo>
                  <a:lnTo>
                    <a:pt x="12580318" y="18664298"/>
                  </a:lnTo>
                  <a:lnTo>
                    <a:pt x="12553579" y="18696728"/>
                  </a:lnTo>
                  <a:lnTo>
                    <a:pt x="12521142" y="18723460"/>
                  </a:lnTo>
                  <a:lnTo>
                    <a:pt x="12483874" y="18743628"/>
                  </a:lnTo>
                  <a:lnTo>
                    <a:pt x="12442643" y="18756366"/>
                  </a:lnTo>
                  <a:lnTo>
                    <a:pt x="12398316" y="18760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68641"/>
              <a:ext cx="1074420" cy="4128770"/>
            </a:xfrm>
            <a:custGeom>
              <a:avLst/>
              <a:gdLst/>
              <a:ahLst/>
              <a:cxnLst/>
              <a:rect l="l" t="t" r="r" b="b"/>
              <a:pathLst>
                <a:path w="1074420" h="4128770">
                  <a:moveTo>
                    <a:pt x="941124" y="4128280"/>
                  </a:moveTo>
                  <a:lnTo>
                    <a:pt x="0" y="4128280"/>
                  </a:lnTo>
                  <a:lnTo>
                    <a:pt x="0" y="0"/>
                  </a:lnTo>
                  <a:lnTo>
                    <a:pt x="941122" y="0"/>
                  </a:lnTo>
                  <a:lnTo>
                    <a:pt x="983175" y="6741"/>
                  </a:lnTo>
                  <a:lnTo>
                    <a:pt x="1019625" y="25533"/>
                  </a:lnTo>
                  <a:lnTo>
                    <a:pt x="1048324" y="54226"/>
                  </a:lnTo>
                  <a:lnTo>
                    <a:pt x="1067121" y="90669"/>
                  </a:lnTo>
                  <a:lnTo>
                    <a:pt x="1073864" y="132712"/>
                  </a:lnTo>
                  <a:lnTo>
                    <a:pt x="1073864" y="3995567"/>
                  </a:lnTo>
                  <a:lnTo>
                    <a:pt x="1067121" y="4037611"/>
                  </a:lnTo>
                  <a:lnTo>
                    <a:pt x="1048324" y="4074053"/>
                  </a:lnTo>
                  <a:lnTo>
                    <a:pt x="1019625" y="4102746"/>
                  </a:lnTo>
                  <a:lnTo>
                    <a:pt x="983175" y="4121538"/>
                  </a:lnTo>
                  <a:lnTo>
                    <a:pt x="941124" y="4128280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898572" y="30900"/>
              <a:ext cx="1313180" cy="2887980"/>
            </a:xfrm>
            <a:custGeom>
              <a:avLst/>
              <a:gdLst/>
              <a:ahLst/>
              <a:cxnLst/>
              <a:rect l="l" t="t" r="r" b="b"/>
              <a:pathLst>
                <a:path w="1313180" h="2887980">
                  <a:moveTo>
                    <a:pt x="1313101" y="2887726"/>
                  </a:moveTo>
                  <a:lnTo>
                    <a:pt x="1275226" y="2880083"/>
                  </a:lnTo>
                  <a:lnTo>
                    <a:pt x="1227134" y="2867353"/>
                  </a:lnTo>
                  <a:lnTo>
                    <a:pt x="1179583" y="2852101"/>
                  </a:lnTo>
                  <a:lnTo>
                    <a:pt x="1132585" y="2834724"/>
                  </a:lnTo>
                  <a:lnTo>
                    <a:pt x="1086155" y="2815619"/>
                  </a:lnTo>
                  <a:lnTo>
                    <a:pt x="1040303" y="2795184"/>
                  </a:lnTo>
                  <a:lnTo>
                    <a:pt x="995042" y="2773814"/>
                  </a:lnTo>
                  <a:lnTo>
                    <a:pt x="955741" y="2754810"/>
                  </a:lnTo>
                  <a:lnTo>
                    <a:pt x="915148" y="2735046"/>
                  </a:lnTo>
                  <a:lnTo>
                    <a:pt x="873455" y="2714509"/>
                  </a:lnTo>
                  <a:lnTo>
                    <a:pt x="830851" y="2693185"/>
                  </a:lnTo>
                  <a:lnTo>
                    <a:pt x="787527" y="2671062"/>
                  </a:lnTo>
                  <a:lnTo>
                    <a:pt x="743676" y="2648126"/>
                  </a:lnTo>
                  <a:lnTo>
                    <a:pt x="699487" y="2624363"/>
                  </a:lnTo>
                  <a:lnTo>
                    <a:pt x="655151" y="2599762"/>
                  </a:lnTo>
                  <a:lnTo>
                    <a:pt x="610860" y="2574308"/>
                  </a:lnTo>
                  <a:lnTo>
                    <a:pt x="566804" y="2547989"/>
                  </a:lnTo>
                  <a:lnTo>
                    <a:pt x="523174" y="2520790"/>
                  </a:lnTo>
                  <a:lnTo>
                    <a:pt x="480161" y="2492700"/>
                  </a:lnTo>
                  <a:lnTo>
                    <a:pt x="437956" y="2463705"/>
                  </a:lnTo>
                  <a:lnTo>
                    <a:pt x="396749" y="2433791"/>
                  </a:lnTo>
                  <a:lnTo>
                    <a:pt x="356732" y="2402945"/>
                  </a:lnTo>
                  <a:lnTo>
                    <a:pt x="318096" y="2371154"/>
                  </a:lnTo>
                  <a:lnTo>
                    <a:pt x="281031" y="2338406"/>
                  </a:lnTo>
                  <a:lnTo>
                    <a:pt x="245729" y="2304686"/>
                  </a:lnTo>
                  <a:lnTo>
                    <a:pt x="212380" y="2269982"/>
                  </a:lnTo>
                  <a:lnTo>
                    <a:pt x="181175" y="2234280"/>
                  </a:lnTo>
                  <a:lnTo>
                    <a:pt x="152304" y="2197567"/>
                  </a:lnTo>
                  <a:lnTo>
                    <a:pt x="125960" y="2159830"/>
                  </a:lnTo>
                  <a:lnTo>
                    <a:pt x="102332" y="2121055"/>
                  </a:lnTo>
                  <a:lnTo>
                    <a:pt x="81613" y="2081231"/>
                  </a:lnTo>
                  <a:lnTo>
                    <a:pt x="60988" y="2032724"/>
                  </a:lnTo>
                  <a:lnTo>
                    <a:pt x="44300" y="1982932"/>
                  </a:lnTo>
                  <a:lnTo>
                    <a:pt x="31113" y="1932059"/>
                  </a:lnTo>
                  <a:lnTo>
                    <a:pt x="20989" y="1880312"/>
                  </a:lnTo>
                  <a:lnTo>
                    <a:pt x="13494" y="1827896"/>
                  </a:lnTo>
                  <a:lnTo>
                    <a:pt x="8189" y="1775015"/>
                  </a:lnTo>
                  <a:lnTo>
                    <a:pt x="4640" y="1721876"/>
                  </a:lnTo>
                  <a:lnTo>
                    <a:pt x="2410" y="1668684"/>
                  </a:lnTo>
                  <a:lnTo>
                    <a:pt x="1061" y="1615644"/>
                  </a:lnTo>
                  <a:lnTo>
                    <a:pt x="311" y="1567804"/>
                  </a:lnTo>
                  <a:lnTo>
                    <a:pt x="0" y="1519774"/>
                  </a:lnTo>
                  <a:lnTo>
                    <a:pt x="189" y="1471608"/>
                  </a:lnTo>
                  <a:lnTo>
                    <a:pt x="939" y="1423358"/>
                  </a:lnTo>
                  <a:lnTo>
                    <a:pt x="2314" y="1375079"/>
                  </a:lnTo>
                  <a:lnTo>
                    <a:pt x="4373" y="1326824"/>
                  </a:lnTo>
                  <a:lnTo>
                    <a:pt x="7178" y="1278647"/>
                  </a:lnTo>
                  <a:lnTo>
                    <a:pt x="10791" y="1230600"/>
                  </a:lnTo>
                  <a:lnTo>
                    <a:pt x="15274" y="1182738"/>
                  </a:lnTo>
                  <a:lnTo>
                    <a:pt x="20686" y="1135114"/>
                  </a:lnTo>
                  <a:lnTo>
                    <a:pt x="27091" y="1087781"/>
                  </a:lnTo>
                  <a:lnTo>
                    <a:pt x="34550" y="1040794"/>
                  </a:lnTo>
                  <a:lnTo>
                    <a:pt x="43124" y="994205"/>
                  </a:lnTo>
                  <a:lnTo>
                    <a:pt x="52874" y="948068"/>
                  </a:lnTo>
                  <a:lnTo>
                    <a:pt x="63862" y="902436"/>
                  </a:lnTo>
                  <a:lnTo>
                    <a:pt x="76149" y="857363"/>
                  </a:lnTo>
                  <a:lnTo>
                    <a:pt x="89797" y="812904"/>
                  </a:lnTo>
                  <a:lnTo>
                    <a:pt x="104868" y="769110"/>
                  </a:lnTo>
                  <a:lnTo>
                    <a:pt x="121422" y="726035"/>
                  </a:lnTo>
                  <a:lnTo>
                    <a:pt x="139521" y="683734"/>
                  </a:lnTo>
                  <a:lnTo>
                    <a:pt x="159227" y="642259"/>
                  </a:lnTo>
                  <a:lnTo>
                    <a:pt x="180601" y="601664"/>
                  </a:lnTo>
                  <a:lnTo>
                    <a:pt x="203705" y="562003"/>
                  </a:lnTo>
                  <a:lnTo>
                    <a:pt x="228600" y="523329"/>
                  </a:lnTo>
                  <a:lnTo>
                    <a:pt x="255347" y="485696"/>
                  </a:lnTo>
                  <a:lnTo>
                    <a:pt x="284009" y="449156"/>
                  </a:lnTo>
                  <a:lnTo>
                    <a:pt x="314645" y="413765"/>
                  </a:lnTo>
                  <a:lnTo>
                    <a:pt x="347319" y="379574"/>
                  </a:lnTo>
                  <a:lnTo>
                    <a:pt x="382091" y="346638"/>
                  </a:lnTo>
                  <a:lnTo>
                    <a:pt x="419022" y="315010"/>
                  </a:lnTo>
                  <a:lnTo>
                    <a:pt x="458175" y="284743"/>
                  </a:lnTo>
                  <a:lnTo>
                    <a:pt x="499610" y="255892"/>
                  </a:lnTo>
                  <a:lnTo>
                    <a:pt x="543390" y="228510"/>
                  </a:lnTo>
                  <a:lnTo>
                    <a:pt x="587933" y="203319"/>
                  </a:lnTo>
                  <a:lnTo>
                    <a:pt x="633314" y="179934"/>
                  </a:lnTo>
                  <a:lnTo>
                    <a:pt x="679475" y="158278"/>
                  </a:lnTo>
                  <a:lnTo>
                    <a:pt x="726359" y="138273"/>
                  </a:lnTo>
                  <a:lnTo>
                    <a:pt x="773908" y="119840"/>
                  </a:lnTo>
                  <a:lnTo>
                    <a:pt x="822064" y="102902"/>
                  </a:lnTo>
                  <a:lnTo>
                    <a:pt x="870770" y="87382"/>
                  </a:lnTo>
                  <a:lnTo>
                    <a:pt x="919967" y="73200"/>
                  </a:lnTo>
                  <a:lnTo>
                    <a:pt x="969599" y="60280"/>
                  </a:lnTo>
                  <a:lnTo>
                    <a:pt x="1019607" y="48543"/>
                  </a:lnTo>
                  <a:lnTo>
                    <a:pt x="1069934" y="37913"/>
                  </a:lnTo>
                  <a:lnTo>
                    <a:pt x="1120522" y="28310"/>
                  </a:lnTo>
                  <a:lnTo>
                    <a:pt x="1171313" y="19657"/>
                  </a:lnTo>
                  <a:lnTo>
                    <a:pt x="1222249" y="11877"/>
                  </a:lnTo>
                  <a:lnTo>
                    <a:pt x="1273273" y="4890"/>
                  </a:lnTo>
                  <a:lnTo>
                    <a:pt x="1313101" y="0"/>
                  </a:lnTo>
                  <a:lnTo>
                    <a:pt x="1313101" y="2887726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30567"/>
              <a:ext cx="14211300" cy="13156565"/>
            </a:xfrm>
            <a:custGeom>
              <a:avLst/>
              <a:gdLst/>
              <a:ahLst/>
              <a:cxnLst/>
              <a:rect l="l" t="t" r="r" b="b"/>
              <a:pathLst>
                <a:path w="14211300" h="13156565">
                  <a:moveTo>
                    <a:pt x="1692668" y="12061469"/>
                  </a:moveTo>
                  <a:lnTo>
                    <a:pt x="1689633" y="11990134"/>
                  </a:lnTo>
                  <a:lnTo>
                    <a:pt x="1679295" y="11918836"/>
                  </a:lnTo>
                  <a:lnTo>
                    <a:pt x="1662137" y="11847690"/>
                  </a:lnTo>
                  <a:lnTo>
                    <a:pt x="1638642" y="11776799"/>
                  </a:lnTo>
                  <a:lnTo>
                    <a:pt x="1609293" y="11706289"/>
                  </a:lnTo>
                  <a:lnTo>
                    <a:pt x="1592567" y="11671211"/>
                  </a:lnTo>
                  <a:lnTo>
                    <a:pt x="1574546" y="11636273"/>
                  </a:lnTo>
                  <a:lnTo>
                    <a:pt x="1555305" y="11601488"/>
                  </a:lnTo>
                  <a:lnTo>
                    <a:pt x="1534896" y="11566881"/>
                  </a:lnTo>
                  <a:lnTo>
                    <a:pt x="1513370" y="11532438"/>
                  </a:lnTo>
                  <a:lnTo>
                    <a:pt x="1490802" y="11498199"/>
                  </a:lnTo>
                  <a:lnTo>
                    <a:pt x="1467256" y="11464176"/>
                  </a:lnTo>
                  <a:lnTo>
                    <a:pt x="1442770" y="11430368"/>
                  </a:lnTo>
                  <a:lnTo>
                    <a:pt x="1417421" y="11396815"/>
                  </a:lnTo>
                  <a:lnTo>
                    <a:pt x="1391246" y="11363503"/>
                  </a:lnTo>
                  <a:lnTo>
                    <a:pt x="1364335" y="11330457"/>
                  </a:lnTo>
                  <a:lnTo>
                    <a:pt x="1336738" y="11297704"/>
                  </a:lnTo>
                  <a:lnTo>
                    <a:pt x="1308506" y="11265256"/>
                  </a:lnTo>
                  <a:lnTo>
                    <a:pt x="1279702" y="11233112"/>
                  </a:lnTo>
                  <a:lnTo>
                    <a:pt x="1250378" y="11201286"/>
                  </a:lnTo>
                  <a:lnTo>
                    <a:pt x="1220622" y="11169815"/>
                  </a:lnTo>
                  <a:lnTo>
                    <a:pt x="1190459" y="11138687"/>
                  </a:lnTo>
                  <a:lnTo>
                    <a:pt x="1159967" y="11107941"/>
                  </a:lnTo>
                  <a:lnTo>
                    <a:pt x="1129207" y="11077575"/>
                  </a:lnTo>
                  <a:lnTo>
                    <a:pt x="1098232" y="11047616"/>
                  </a:lnTo>
                  <a:lnTo>
                    <a:pt x="1067092" y="11018063"/>
                  </a:lnTo>
                  <a:lnTo>
                    <a:pt x="1035875" y="10988942"/>
                  </a:lnTo>
                  <a:lnTo>
                    <a:pt x="1004620" y="10960252"/>
                  </a:lnTo>
                  <a:lnTo>
                    <a:pt x="973391" y="10932033"/>
                  </a:lnTo>
                  <a:lnTo>
                    <a:pt x="911237" y="10877017"/>
                  </a:lnTo>
                  <a:lnTo>
                    <a:pt x="849922" y="10824020"/>
                  </a:lnTo>
                  <a:lnTo>
                    <a:pt x="760514" y="10748505"/>
                  </a:lnTo>
                  <a:lnTo>
                    <a:pt x="572287" y="10593095"/>
                  </a:lnTo>
                  <a:lnTo>
                    <a:pt x="543394" y="10568089"/>
                  </a:lnTo>
                  <a:lnTo>
                    <a:pt x="514819" y="10541216"/>
                  </a:lnTo>
                  <a:lnTo>
                    <a:pt x="486575" y="10512539"/>
                  </a:lnTo>
                  <a:lnTo>
                    <a:pt x="458622" y="10482148"/>
                  </a:lnTo>
                  <a:lnTo>
                    <a:pt x="430949" y="10450144"/>
                  </a:lnTo>
                  <a:lnTo>
                    <a:pt x="403542" y="10416616"/>
                  </a:lnTo>
                  <a:lnTo>
                    <a:pt x="376389" y="10381653"/>
                  </a:lnTo>
                  <a:lnTo>
                    <a:pt x="349453" y="10345344"/>
                  </a:lnTo>
                  <a:lnTo>
                    <a:pt x="322732" y="10307777"/>
                  </a:lnTo>
                  <a:lnTo>
                    <a:pt x="296202" y="10269029"/>
                  </a:lnTo>
                  <a:lnTo>
                    <a:pt x="269862" y="10229215"/>
                  </a:lnTo>
                  <a:lnTo>
                    <a:pt x="243662" y="10188410"/>
                  </a:lnTo>
                  <a:lnTo>
                    <a:pt x="217614" y="10146703"/>
                  </a:lnTo>
                  <a:lnTo>
                    <a:pt x="191693" y="10104196"/>
                  </a:lnTo>
                  <a:lnTo>
                    <a:pt x="140144" y="10017100"/>
                  </a:lnTo>
                  <a:lnTo>
                    <a:pt x="0" y="9769538"/>
                  </a:lnTo>
                  <a:lnTo>
                    <a:pt x="0" y="13152654"/>
                  </a:lnTo>
                  <a:lnTo>
                    <a:pt x="12776" y="13153644"/>
                  </a:lnTo>
                  <a:lnTo>
                    <a:pt x="52539" y="13155486"/>
                  </a:lnTo>
                  <a:lnTo>
                    <a:pt x="92760" y="13156095"/>
                  </a:lnTo>
                  <a:lnTo>
                    <a:pt x="133438" y="13155460"/>
                  </a:lnTo>
                  <a:lnTo>
                    <a:pt x="174536" y="13153619"/>
                  </a:lnTo>
                  <a:lnTo>
                    <a:pt x="216027" y="13150545"/>
                  </a:lnTo>
                  <a:lnTo>
                    <a:pt x="257886" y="13146265"/>
                  </a:lnTo>
                  <a:lnTo>
                    <a:pt x="300101" y="13140754"/>
                  </a:lnTo>
                  <a:lnTo>
                    <a:pt x="342633" y="13134048"/>
                  </a:lnTo>
                  <a:lnTo>
                    <a:pt x="385483" y="13126123"/>
                  </a:lnTo>
                  <a:lnTo>
                    <a:pt x="428599" y="13116992"/>
                  </a:lnTo>
                  <a:lnTo>
                    <a:pt x="471970" y="13106667"/>
                  </a:lnTo>
                  <a:lnTo>
                    <a:pt x="515569" y="13095135"/>
                  </a:lnTo>
                  <a:lnTo>
                    <a:pt x="559384" y="13082410"/>
                  </a:lnTo>
                  <a:lnTo>
                    <a:pt x="603377" y="13068491"/>
                  </a:lnTo>
                  <a:lnTo>
                    <a:pt x="647534" y="13053390"/>
                  </a:lnTo>
                  <a:lnTo>
                    <a:pt x="691819" y="13037096"/>
                  </a:lnTo>
                  <a:lnTo>
                    <a:pt x="736231" y="13019621"/>
                  </a:lnTo>
                  <a:lnTo>
                    <a:pt x="780719" y="13000977"/>
                  </a:lnTo>
                  <a:lnTo>
                    <a:pt x="825271" y="12981140"/>
                  </a:lnTo>
                  <a:lnTo>
                    <a:pt x="869442" y="12960350"/>
                  </a:lnTo>
                  <a:lnTo>
                    <a:pt x="914488" y="12937973"/>
                  </a:lnTo>
                  <a:lnTo>
                    <a:pt x="959104" y="12914630"/>
                  </a:lnTo>
                  <a:lnTo>
                    <a:pt x="1003681" y="12890132"/>
                  </a:lnTo>
                  <a:lnTo>
                    <a:pt x="1048219" y="12864478"/>
                  </a:lnTo>
                  <a:lnTo>
                    <a:pt x="1092669" y="12837655"/>
                  </a:lnTo>
                  <a:lnTo>
                    <a:pt x="1137018" y="12809690"/>
                  </a:lnTo>
                  <a:lnTo>
                    <a:pt x="1181252" y="12780569"/>
                  </a:lnTo>
                  <a:lnTo>
                    <a:pt x="1225334" y="12750305"/>
                  </a:lnTo>
                  <a:lnTo>
                    <a:pt x="1269238" y="12718898"/>
                  </a:lnTo>
                  <a:lnTo>
                    <a:pt x="1312951" y="12686348"/>
                  </a:lnTo>
                  <a:lnTo>
                    <a:pt x="1356448" y="12652667"/>
                  </a:lnTo>
                  <a:lnTo>
                    <a:pt x="1397025" y="12619330"/>
                  </a:lnTo>
                  <a:lnTo>
                    <a:pt x="1434706" y="12585751"/>
                  </a:lnTo>
                  <a:lnTo>
                    <a:pt x="1469542" y="12551918"/>
                  </a:lnTo>
                  <a:lnTo>
                    <a:pt x="1501597" y="12517882"/>
                  </a:lnTo>
                  <a:lnTo>
                    <a:pt x="1530946" y="12483617"/>
                  </a:lnTo>
                  <a:lnTo>
                    <a:pt x="1557629" y="12449175"/>
                  </a:lnTo>
                  <a:lnTo>
                    <a:pt x="1581708" y="12414542"/>
                  </a:lnTo>
                  <a:lnTo>
                    <a:pt x="1603248" y="12379744"/>
                  </a:lnTo>
                  <a:lnTo>
                    <a:pt x="1622310" y="12344794"/>
                  </a:lnTo>
                  <a:lnTo>
                    <a:pt x="1638947" y="12309704"/>
                  </a:lnTo>
                  <a:lnTo>
                    <a:pt x="1665211" y="12239168"/>
                  </a:lnTo>
                  <a:lnTo>
                    <a:pt x="1682496" y="12168276"/>
                  </a:lnTo>
                  <a:lnTo>
                    <a:pt x="1691297" y="12097106"/>
                  </a:lnTo>
                  <a:lnTo>
                    <a:pt x="1692668" y="12061469"/>
                  </a:lnTo>
                  <a:close/>
                </a:path>
                <a:path w="14211300" h="13156565">
                  <a:moveTo>
                    <a:pt x="13790359" y="2830131"/>
                  </a:moveTo>
                  <a:lnTo>
                    <a:pt x="13754532" y="2839682"/>
                  </a:lnTo>
                  <a:lnTo>
                    <a:pt x="13726122" y="2859544"/>
                  </a:lnTo>
                  <a:lnTo>
                    <a:pt x="13683628" y="2873768"/>
                  </a:lnTo>
                  <a:lnTo>
                    <a:pt x="13651281" y="2896387"/>
                  </a:lnTo>
                  <a:lnTo>
                    <a:pt x="13741908" y="2864015"/>
                  </a:lnTo>
                  <a:lnTo>
                    <a:pt x="13790359" y="2830131"/>
                  </a:lnTo>
                  <a:close/>
                </a:path>
                <a:path w="14211300" h="13156565">
                  <a:moveTo>
                    <a:pt x="13955471" y="2699169"/>
                  </a:moveTo>
                  <a:lnTo>
                    <a:pt x="13926236" y="2719616"/>
                  </a:lnTo>
                  <a:lnTo>
                    <a:pt x="13895438" y="2756636"/>
                  </a:lnTo>
                  <a:lnTo>
                    <a:pt x="13934173" y="2729560"/>
                  </a:lnTo>
                  <a:lnTo>
                    <a:pt x="13955471" y="2699169"/>
                  </a:lnTo>
                  <a:close/>
                </a:path>
                <a:path w="14211300" h="13156565">
                  <a:moveTo>
                    <a:pt x="14082281" y="2552154"/>
                  </a:moveTo>
                  <a:lnTo>
                    <a:pt x="14024547" y="2619870"/>
                  </a:lnTo>
                  <a:lnTo>
                    <a:pt x="13964120" y="2693111"/>
                  </a:lnTo>
                  <a:lnTo>
                    <a:pt x="13983869" y="2679306"/>
                  </a:lnTo>
                  <a:lnTo>
                    <a:pt x="14025626" y="2619108"/>
                  </a:lnTo>
                  <a:lnTo>
                    <a:pt x="14062736" y="2593162"/>
                  </a:lnTo>
                  <a:lnTo>
                    <a:pt x="14082281" y="2552154"/>
                  </a:lnTo>
                  <a:close/>
                </a:path>
                <a:path w="14211300" h="13156565">
                  <a:moveTo>
                    <a:pt x="14093660" y="2535859"/>
                  </a:moveTo>
                  <a:lnTo>
                    <a:pt x="14084897" y="2546667"/>
                  </a:lnTo>
                  <a:lnTo>
                    <a:pt x="14082281" y="2552154"/>
                  </a:lnTo>
                  <a:lnTo>
                    <a:pt x="14089939" y="2543149"/>
                  </a:lnTo>
                  <a:lnTo>
                    <a:pt x="14093660" y="2535859"/>
                  </a:lnTo>
                  <a:close/>
                </a:path>
                <a:path w="14211300" h="13156565">
                  <a:moveTo>
                    <a:pt x="14208811" y="1395463"/>
                  </a:moveTo>
                  <a:lnTo>
                    <a:pt x="14207846" y="136118"/>
                  </a:lnTo>
                  <a:lnTo>
                    <a:pt x="14168323" y="117271"/>
                  </a:lnTo>
                  <a:lnTo>
                    <a:pt x="14125994" y="100380"/>
                  </a:lnTo>
                  <a:lnTo>
                    <a:pt x="14074775" y="74206"/>
                  </a:lnTo>
                  <a:lnTo>
                    <a:pt x="14029373" y="59461"/>
                  </a:lnTo>
                  <a:lnTo>
                    <a:pt x="13982637" y="45656"/>
                  </a:lnTo>
                  <a:lnTo>
                    <a:pt x="13941997" y="43078"/>
                  </a:lnTo>
                  <a:lnTo>
                    <a:pt x="13893025" y="30835"/>
                  </a:lnTo>
                  <a:lnTo>
                    <a:pt x="13843127" y="19227"/>
                  </a:lnTo>
                  <a:lnTo>
                    <a:pt x="13799668" y="18630"/>
                  </a:lnTo>
                  <a:lnTo>
                    <a:pt x="13748220" y="8115"/>
                  </a:lnTo>
                  <a:lnTo>
                    <a:pt x="13703376" y="8483"/>
                  </a:lnTo>
                  <a:lnTo>
                    <a:pt x="13657936" y="9258"/>
                  </a:lnTo>
                  <a:lnTo>
                    <a:pt x="13604697" y="0"/>
                  </a:lnTo>
                  <a:lnTo>
                    <a:pt x="13511441" y="3225"/>
                  </a:lnTo>
                  <a:lnTo>
                    <a:pt x="13368858" y="9944"/>
                  </a:lnTo>
                  <a:lnTo>
                    <a:pt x="13328002" y="23025"/>
                  </a:lnTo>
                  <a:lnTo>
                    <a:pt x="13182283" y="31940"/>
                  </a:lnTo>
                  <a:lnTo>
                    <a:pt x="13140538" y="45631"/>
                  </a:lnTo>
                  <a:lnTo>
                    <a:pt x="13041770" y="52717"/>
                  </a:lnTo>
                  <a:lnTo>
                    <a:pt x="12999263" y="66941"/>
                  </a:lnTo>
                  <a:lnTo>
                    <a:pt x="12945961" y="73215"/>
                  </a:lnTo>
                  <a:lnTo>
                    <a:pt x="12899504" y="90208"/>
                  </a:lnTo>
                  <a:lnTo>
                    <a:pt x="12845352" y="97078"/>
                  </a:lnTo>
                  <a:lnTo>
                    <a:pt x="12507481" y="224866"/>
                  </a:lnTo>
                  <a:lnTo>
                    <a:pt x="12261698" y="396748"/>
                  </a:lnTo>
                  <a:lnTo>
                    <a:pt x="12240209" y="427266"/>
                  </a:lnTo>
                  <a:lnTo>
                    <a:pt x="12209501" y="464248"/>
                  </a:lnTo>
                  <a:lnTo>
                    <a:pt x="12171947" y="490512"/>
                  </a:lnTo>
                  <a:lnTo>
                    <a:pt x="12149442" y="537235"/>
                  </a:lnTo>
                  <a:lnTo>
                    <a:pt x="12091721" y="608596"/>
                  </a:lnTo>
                  <a:lnTo>
                    <a:pt x="12071185" y="653948"/>
                  </a:lnTo>
                  <a:lnTo>
                    <a:pt x="12051398" y="698779"/>
                  </a:lnTo>
                  <a:lnTo>
                    <a:pt x="12025147" y="732624"/>
                  </a:lnTo>
                  <a:lnTo>
                    <a:pt x="12006986" y="776325"/>
                  </a:lnTo>
                  <a:lnTo>
                    <a:pt x="11996915" y="829856"/>
                  </a:lnTo>
                  <a:lnTo>
                    <a:pt x="11980405" y="872401"/>
                  </a:lnTo>
                  <a:lnTo>
                    <a:pt x="11964708" y="914361"/>
                  </a:lnTo>
                  <a:lnTo>
                    <a:pt x="11949735" y="955827"/>
                  </a:lnTo>
                  <a:lnTo>
                    <a:pt x="11942724" y="1007224"/>
                  </a:lnTo>
                  <a:lnTo>
                    <a:pt x="11929110" y="1047750"/>
                  </a:lnTo>
                  <a:lnTo>
                    <a:pt x="11923459" y="1098194"/>
                  </a:lnTo>
                  <a:lnTo>
                    <a:pt x="11918480" y="1148168"/>
                  </a:lnTo>
                  <a:lnTo>
                    <a:pt x="11906898" y="1187259"/>
                  </a:lnTo>
                  <a:lnTo>
                    <a:pt x="11903024" y="1236459"/>
                  </a:lnTo>
                  <a:lnTo>
                    <a:pt x="11899722" y="1285252"/>
                  </a:lnTo>
                  <a:lnTo>
                    <a:pt x="11896928" y="1333703"/>
                  </a:lnTo>
                  <a:lnTo>
                    <a:pt x="11894591" y="1381823"/>
                  </a:lnTo>
                  <a:lnTo>
                    <a:pt x="11892686" y="1429651"/>
                  </a:lnTo>
                  <a:lnTo>
                    <a:pt x="11891162" y="1477200"/>
                  </a:lnTo>
                  <a:lnTo>
                    <a:pt x="11889994" y="1524520"/>
                  </a:lnTo>
                  <a:lnTo>
                    <a:pt x="11889130" y="1571612"/>
                  </a:lnTo>
                  <a:lnTo>
                    <a:pt x="11888584" y="1618488"/>
                  </a:lnTo>
                  <a:lnTo>
                    <a:pt x="11888330" y="1665147"/>
                  </a:lnTo>
                  <a:lnTo>
                    <a:pt x="11888394" y="1711604"/>
                  </a:lnTo>
                  <a:lnTo>
                    <a:pt x="11888762" y="1757832"/>
                  </a:lnTo>
                  <a:lnTo>
                    <a:pt x="11889753" y="1803641"/>
                  </a:lnTo>
                  <a:lnTo>
                    <a:pt x="11891480" y="1848916"/>
                  </a:lnTo>
                  <a:lnTo>
                    <a:pt x="11894236" y="1893481"/>
                  </a:lnTo>
                  <a:lnTo>
                    <a:pt x="11905590" y="1947532"/>
                  </a:lnTo>
                  <a:lnTo>
                    <a:pt x="11911279" y="1990039"/>
                  </a:lnTo>
                  <a:lnTo>
                    <a:pt x="11926151" y="2041639"/>
                  </a:lnTo>
                  <a:lnTo>
                    <a:pt x="11931536" y="2068868"/>
                  </a:lnTo>
                  <a:lnTo>
                    <a:pt x="11945404" y="2105647"/>
                  </a:lnTo>
                  <a:lnTo>
                    <a:pt x="11961000" y="2141245"/>
                  </a:lnTo>
                  <a:lnTo>
                    <a:pt x="11978780" y="2175306"/>
                  </a:lnTo>
                  <a:lnTo>
                    <a:pt x="11996877" y="2209139"/>
                  </a:lnTo>
                  <a:lnTo>
                    <a:pt x="12031510" y="2262403"/>
                  </a:lnTo>
                  <a:lnTo>
                    <a:pt x="12055170" y="2292350"/>
                  </a:lnTo>
                  <a:lnTo>
                    <a:pt x="12087771" y="2331542"/>
                  </a:lnTo>
                  <a:lnTo>
                    <a:pt x="12122163" y="2369477"/>
                  </a:lnTo>
                  <a:lnTo>
                    <a:pt x="12150941" y="2395842"/>
                  </a:lnTo>
                  <a:lnTo>
                    <a:pt x="12188520" y="2431554"/>
                  </a:lnTo>
                  <a:lnTo>
                    <a:pt x="12227471" y="2466302"/>
                  </a:lnTo>
                  <a:lnTo>
                    <a:pt x="12260390" y="2489771"/>
                  </a:lnTo>
                  <a:lnTo>
                    <a:pt x="12301601" y="2522944"/>
                  </a:lnTo>
                  <a:lnTo>
                    <a:pt x="12336450" y="2545080"/>
                  </a:lnTo>
                  <a:lnTo>
                    <a:pt x="12379427" y="2577007"/>
                  </a:lnTo>
                  <a:lnTo>
                    <a:pt x="12415926" y="2597975"/>
                  </a:lnTo>
                  <a:lnTo>
                    <a:pt x="12460453" y="2628823"/>
                  </a:lnTo>
                  <a:lnTo>
                    <a:pt x="12498362" y="2648801"/>
                  </a:lnTo>
                  <a:lnTo>
                    <a:pt x="12536805" y="2668422"/>
                  </a:lnTo>
                  <a:lnTo>
                    <a:pt x="12583033" y="2698077"/>
                  </a:lnTo>
                  <a:lnTo>
                    <a:pt x="12622467" y="2716987"/>
                  </a:lnTo>
                  <a:lnTo>
                    <a:pt x="12662332" y="2735605"/>
                  </a:lnTo>
                  <a:lnTo>
                    <a:pt x="12709843" y="2764371"/>
                  </a:lnTo>
                  <a:lnTo>
                    <a:pt x="12750394" y="2782506"/>
                  </a:lnTo>
                  <a:lnTo>
                    <a:pt x="12779096" y="2793428"/>
                  </a:lnTo>
                  <a:lnTo>
                    <a:pt x="12815176" y="2814688"/>
                  </a:lnTo>
                  <a:lnTo>
                    <a:pt x="12844120" y="2825445"/>
                  </a:lnTo>
                  <a:lnTo>
                    <a:pt x="12880480" y="2846501"/>
                  </a:lnTo>
                  <a:lnTo>
                    <a:pt x="12909728" y="2857042"/>
                  </a:lnTo>
                  <a:lnTo>
                    <a:pt x="12939344" y="2867329"/>
                  </a:lnTo>
                  <a:lnTo>
                    <a:pt x="12976670" y="2887726"/>
                  </a:lnTo>
                  <a:lnTo>
                    <a:pt x="13007213" y="2897365"/>
                  </a:lnTo>
                  <a:lnTo>
                    <a:pt x="13051257" y="2913049"/>
                  </a:lnTo>
                  <a:lnTo>
                    <a:pt x="13096570" y="2927858"/>
                  </a:lnTo>
                  <a:lnTo>
                    <a:pt x="13143281" y="2941688"/>
                  </a:lnTo>
                  <a:lnTo>
                    <a:pt x="13191528" y="2954439"/>
                  </a:lnTo>
                  <a:lnTo>
                    <a:pt x="13234149" y="2955620"/>
                  </a:lnTo>
                  <a:lnTo>
                    <a:pt x="13285864" y="2965958"/>
                  </a:lnTo>
                  <a:lnTo>
                    <a:pt x="13332041" y="2964662"/>
                  </a:lnTo>
                  <a:lnTo>
                    <a:pt x="13379196" y="2962681"/>
                  </a:lnTo>
                  <a:lnTo>
                    <a:pt x="13427304" y="2960027"/>
                  </a:lnTo>
                  <a:lnTo>
                    <a:pt x="13476338" y="2956737"/>
                  </a:lnTo>
                  <a:lnTo>
                    <a:pt x="13562508" y="2927464"/>
                  </a:lnTo>
                  <a:lnTo>
                    <a:pt x="13613879" y="2922536"/>
                  </a:lnTo>
                  <a:lnTo>
                    <a:pt x="13648855" y="2898089"/>
                  </a:lnTo>
                  <a:lnTo>
                    <a:pt x="13634644" y="2892526"/>
                  </a:lnTo>
                  <a:lnTo>
                    <a:pt x="13627761" y="2897340"/>
                  </a:lnTo>
                  <a:lnTo>
                    <a:pt x="13593280" y="2905950"/>
                  </a:lnTo>
                  <a:lnTo>
                    <a:pt x="13579793" y="2915386"/>
                  </a:lnTo>
                  <a:lnTo>
                    <a:pt x="13559219" y="2914281"/>
                  </a:lnTo>
                  <a:lnTo>
                    <a:pt x="13509930" y="2933242"/>
                  </a:lnTo>
                  <a:lnTo>
                    <a:pt x="13454685" y="2940875"/>
                  </a:lnTo>
                  <a:lnTo>
                    <a:pt x="13393623" y="2937091"/>
                  </a:lnTo>
                  <a:lnTo>
                    <a:pt x="13341388" y="2942628"/>
                  </a:lnTo>
                  <a:lnTo>
                    <a:pt x="13283540" y="2936583"/>
                  </a:lnTo>
                  <a:lnTo>
                    <a:pt x="13228384" y="2928670"/>
                  </a:lnTo>
                  <a:lnTo>
                    <a:pt x="13175742" y="2918993"/>
                  </a:lnTo>
                  <a:lnTo>
                    <a:pt x="13125349" y="2907728"/>
                  </a:lnTo>
                  <a:lnTo>
                    <a:pt x="13069684" y="2884678"/>
                  </a:lnTo>
                  <a:lnTo>
                    <a:pt x="13023037" y="2870797"/>
                  </a:lnTo>
                  <a:lnTo>
                    <a:pt x="12986411" y="2849918"/>
                  </a:lnTo>
                  <a:lnTo>
                    <a:pt x="12957518" y="2839123"/>
                  </a:lnTo>
                  <a:lnTo>
                    <a:pt x="12921729" y="2817660"/>
                  </a:lnTo>
                  <a:lnTo>
                    <a:pt x="12893523" y="2806395"/>
                  </a:lnTo>
                  <a:lnTo>
                    <a:pt x="12766408" y="2740304"/>
                  </a:lnTo>
                  <a:lnTo>
                    <a:pt x="12726848" y="2721483"/>
                  </a:lnTo>
                  <a:lnTo>
                    <a:pt x="12687503" y="2702509"/>
                  </a:lnTo>
                  <a:lnTo>
                    <a:pt x="12641161" y="2672931"/>
                  </a:lnTo>
                  <a:lnTo>
                    <a:pt x="12602413" y="2653525"/>
                  </a:lnTo>
                  <a:lnTo>
                    <a:pt x="12564047" y="2633865"/>
                  </a:lnTo>
                  <a:lnTo>
                    <a:pt x="12526112" y="2613901"/>
                  </a:lnTo>
                  <a:lnTo>
                    <a:pt x="12471286" y="2574760"/>
                  </a:lnTo>
                  <a:lnTo>
                    <a:pt x="12424499" y="2545486"/>
                  </a:lnTo>
                  <a:lnTo>
                    <a:pt x="12378639" y="2515565"/>
                  </a:lnTo>
                  <a:lnTo>
                    <a:pt x="12333884" y="2484882"/>
                  </a:lnTo>
                  <a:lnTo>
                    <a:pt x="12290374" y="2453309"/>
                  </a:lnTo>
                  <a:lnTo>
                    <a:pt x="12248401" y="2420683"/>
                  </a:lnTo>
                  <a:lnTo>
                    <a:pt x="12207913" y="2387003"/>
                  </a:lnTo>
                  <a:lnTo>
                    <a:pt x="12161990" y="2341626"/>
                  </a:lnTo>
                  <a:lnTo>
                    <a:pt x="12125528" y="2305139"/>
                  </a:lnTo>
                  <a:lnTo>
                    <a:pt x="12091581" y="2266886"/>
                  </a:lnTo>
                  <a:lnTo>
                    <a:pt x="12067565" y="2237194"/>
                  </a:lnTo>
                  <a:lnTo>
                    <a:pt x="12045760" y="2205939"/>
                  </a:lnTo>
                  <a:lnTo>
                    <a:pt x="12012282" y="2151875"/>
                  </a:lnTo>
                  <a:lnTo>
                    <a:pt x="11993486" y="2118525"/>
                  </a:lnTo>
                  <a:lnTo>
                    <a:pt x="11984063" y="2094115"/>
                  </a:lnTo>
                  <a:lnTo>
                    <a:pt x="11969013" y="2058149"/>
                  </a:lnTo>
                  <a:lnTo>
                    <a:pt x="11962460" y="2031746"/>
                  </a:lnTo>
                  <a:lnTo>
                    <a:pt x="11948782" y="1979320"/>
                  </a:lnTo>
                  <a:lnTo>
                    <a:pt x="11937848" y="1924977"/>
                  </a:lnTo>
                  <a:lnTo>
                    <a:pt x="11929174" y="1869059"/>
                  </a:lnTo>
                  <a:lnTo>
                    <a:pt x="11922265" y="1811896"/>
                  </a:lnTo>
                  <a:lnTo>
                    <a:pt x="11916626" y="1753844"/>
                  </a:lnTo>
                  <a:lnTo>
                    <a:pt x="11917121" y="1707007"/>
                  </a:lnTo>
                  <a:lnTo>
                    <a:pt x="11910657" y="1649539"/>
                  </a:lnTo>
                  <a:lnTo>
                    <a:pt x="11911838" y="1602219"/>
                  </a:lnTo>
                  <a:lnTo>
                    <a:pt x="11913426" y="1554619"/>
                  </a:lnTo>
                  <a:lnTo>
                    <a:pt x="11908180" y="1496301"/>
                  </a:lnTo>
                  <a:lnTo>
                    <a:pt x="11910695" y="1448054"/>
                  </a:lnTo>
                  <a:lnTo>
                    <a:pt x="11913743" y="1399438"/>
                  </a:lnTo>
                  <a:lnTo>
                    <a:pt x="11917350" y="1350416"/>
                  </a:lnTo>
                  <a:lnTo>
                    <a:pt x="11914289" y="1290561"/>
                  </a:lnTo>
                  <a:lnTo>
                    <a:pt x="11919166" y="1240663"/>
                  </a:lnTo>
                  <a:lnTo>
                    <a:pt x="11924729" y="1190282"/>
                  </a:lnTo>
                  <a:lnTo>
                    <a:pt x="11930990" y="1139418"/>
                  </a:lnTo>
                  <a:lnTo>
                    <a:pt x="11945366" y="1098372"/>
                  </a:lnTo>
                  <a:lnTo>
                    <a:pt x="11953304" y="1046327"/>
                  </a:lnTo>
                  <a:lnTo>
                    <a:pt x="11962105" y="993673"/>
                  </a:lnTo>
                  <a:lnTo>
                    <a:pt x="11971782" y="940422"/>
                  </a:lnTo>
                  <a:lnTo>
                    <a:pt x="11989626" y="896950"/>
                  </a:lnTo>
                  <a:lnTo>
                    <a:pt x="12001081" y="842441"/>
                  </a:lnTo>
                  <a:lnTo>
                    <a:pt x="12020728" y="797712"/>
                  </a:lnTo>
                  <a:lnTo>
                    <a:pt x="12041289" y="752335"/>
                  </a:lnTo>
                  <a:lnTo>
                    <a:pt x="12062790" y="706310"/>
                  </a:lnTo>
                  <a:lnTo>
                    <a:pt x="12085244" y="659612"/>
                  </a:lnTo>
                  <a:lnTo>
                    <a:pt x="12115698" y="622820"/>
                  </a:lnTo>
                  <a:lnTo>
                    <a:pt x="12139714" y="575030"/>
                  </a:lnTo>
                  <a:lnTo>
                    <a:pt x="12271134" y="421157"/>
                  </a:lnTo>
                  <a:lnTo>
                    <a:pt x="12477433" y="276885"/>
                  </a:lnTo>
                  <a:lnTo>
                    <a:pt x="12525832" y="258533"/>
                  </a:lnTo>
                  <a:lnTo>
                    <a:pt x="12566637" y="229997"/>
                  </a:lnTo>
                  <a:lnTo>
                    <a:pt x="12755817" y="159689"/>
                  </a:lnTo>
                  <a:lnTo>
                    <a:pt x="12809588" y="153085"/>
                  </a:lnTo>
                  <a:lnTo>
                    <a:pt x="12855740" y="136309"/>
                  </a:lnTo>
                  <a:lnTo>
                    <a:pt x="12908839" y="130175"/>
                  </a:lnTo>
                  <a:lnTo>
                    <a:pt x="12954318" y="113868"/>
                  </a:lnTo>
                  <a:lnTo>
                    <a:pt x="13006743" y="108204"/>
                  </a:lnTo>
                  <a:lnTo>
                    <a:pt x="13048437" y="94538"/>
                  </a:lnTo>
                  <a:lnTo>
                    <a:pt x="13145681" y="88531"/>
                  </a:lnTo>
                  <a:lnTo>
                    <a:pt x="13186690" y="75349"/>
                  </a:lnTo>
                  <a:lnTo>
                    <a:pt x="13282676" y="70218"/>
                  </a:lnTo>
                  <a:lnTo>
                    <a:pt x="13390829" y="56565"/>
                  </a:lnTo>
                  <a:lnTo>
                    <a:pt x="13451561" y="60591"/>
                  </a:lnTo>
                  <a:lnTo>
                    <a:pt x="13504469" y="54584"/>
                  </a:lnTo>
                  <a:lnTo>
                    <a:pt x="13564019" y="59436"/>
                  </a:lnTo>
                  <a:lnTo>
                    <a:pt x="13612203" y="56730"/>
                  </a:lnTo>
                  <a:lnTo>
                    <a:pt x="13659853" y="54406"/>
                  </a:lnTo>
                  <a:lnTo>
                    <a:pt x="13714108" y="62953"/>
                  </a:lnTo>
                  <a:lnTo>
                    <a:pt x="13760298" y="61658"/>
                  </a:lnTo>
                  <a:lnTo>
                    <a:pt x="13812850" y="71399"/>
                  </a:lnTo>
                  <a:lnTo>
                    <a:pt x="13864362" y="81864"/>
                  </a:lnTo>
                  <a:lnTo>
                    <a:pt x="13914704" y="93154"/>
                  </a:lnTo>
                  <a:lnTo>
                    <a:pt x="13956475" y="94945"/>
                  </a:lnTo>
                  <a:lnTo>
                    <a:pt x="14004112" y="108115"/>
                  </a:lnTo>
                  <a:lnTo>
                    <a:pt x="14057478" y="132791"/>
                  </a:lnTo>
                  <a:lnTo>
                    <a:pt x="14101902" y="148221"/>
                  </a:lnTo>
                  <a:lnTo>
                    <a:pt x="14153490" y="174129"/>
                  </a:lnTo>
                  <a:lnTo>
                    <a:pt x="14195260" y="191414"/>
                  </a:lnTo>
                  <a:lnTo>
                    <a:pt x="14206119" y="199313"/>
                  </a:lnTo>
                  <a:lnTo>
                    <a:pt x="14208811" y="1395463"/>
                  </a:lnTo>
                  <a:close/>
                </a:path>
                <a:path w="14211300" h="13156565">
                  <a:moveTo>
                    <a:pt x="14209560" y="2366518"/>
                  </a:moveTo>
                  <a:lnTo>
                    <a:pt x="14209548" y="2351024"/>
                  </a:lnTo>
                  <a:lnTo>
                    <a:pt x="14192898" y="2362670"/>
                  </a:lnTo>
                  <a:lnTo>
                    <a:pt x="14146073" y="2457399"/>
                  </a:lnTo>
                  <a:lnTo>
                    <a:pt x="14114615" y="2494889"/>
                  </a:lnTo>
                  <a:lnTo>
                    <a:pt x="14093660" y="2535859"/>
                  </a:lnTo>
                  <a:lnTo>
                    <a:pt x="14142606" y="2475319"/>
                  </a:lnTo>
                  <a:lnTo>
                    <a:pt x="14163586" y="2429649"/>
                  </a:lnTo>
                  <a:lnTo>
                    <a:pt x="14191463" y="2394674"/>
                  </a:lnTo>
                  <a:lnTo>
                    <a:pt x="14209560" y="2366518"/>
                  </a:lnTo>
                  <a:close/>
                </a:path>
                <a:path w="14211300" h="13156565">
                  <a:moveTo>
                    <a:pt x="14210957" y="2350033"/>
                  </a:moveTo>
                  <a:lnTo>
                    <a:pt x="14208811" y="1395463"/>
                  </a:lnTo>
                  <a:lnTo>
                    <a:pt x="14209548" y="2351024"/>
                  </a:lnTo>
                  <a:lnTo>
                    <a:pt x="14210957" y="235003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046922" y="16551073"/>
              <a:ext cx="2165350" cy="3552190"/>
            </a:xfrm>
            <a:custGeom>
              <a:avLst/>
              <a:gdLst/>
              <a:ahLst/>
              <a:cxnLst/>
              <a:rect l="l" t="t" r="r" b="b"/>
              <a:pathLst>
                <a:path w="2165350" h="3552190">
                  <a:moveTo>
                    <a:pt x="1643929" y="1710504"/>
                  </a:moveTo>
                  <a:lnTo>
                    <a:pt x="1525814" y="1710504"/>
                  </a:lnTo>
                  <a:lnTo>
                    <a:pt x="1525436" y="1666634"/>
                  </a:lnTo>
                  <a:lnTo>
                    <a:pt x="1527691" y="1545287"/>
                  </a:lnTo>
                  <a:lnTo>
                    <a:pt x="1537658" y="1361863"/>
                  </a:lnTo>
                  <a:lnTo>
                    <a:pt x="1560417" y="1131757"/>
                  </a:lnTo>
                  <a:lnTo>
                    <a:pt x="1566756" y="1089131"/>
                  </a:lnTo>
                  <a:lnTo>
                    <a:pt x="1575394" y="1044221"/>
                  </a:lnTo>
                  <a:lnTo>
                    <a:pt x="1586191" y="997323"/>
                  </a:lnTo>
                  <a:lnTo>
                    <a:pt x="1599004" y="948733"/>
                  </a:lnTo>
                  <a:lnTo>
                    <a:pt x="1613692" y="898746"/>
                  </a:lnTo>
                  <a:lnTo>
                    <a:pt x="1630114" y="847659"/>
                  </a:lnTo>
                  <a:lnTo>
                    <a:pt x="1648126" y="795768"/>
                  </a:lnTo>
                  <a:lnTo>
                    <a:pt x="1667588" y="743368"/>
                  </a:lnTo>
                  <a:lnTo>
                    <a:pt x="1688359" y="690755"/>
                  </a:lnTo>
                  <a:lnTo>
                    <a:pt x="1710296" y="638225"/>
                  </a:lnTo>
                  <a:lnTo>
                    <a:pt x="1733257" y="586075"/>
                  </a:lnTo>
                  <a:lnTo>
                    <a:pt x="1757102" y="534599"/>
                  </a:lnTo>
                  <a:lnTo>
                    <a:pt x="1781687" y="484094"/>
                  </a:lnTo>
                  <a:lnTo>
                    <a:pt x="1806873" y="434856"/>
                  </a:lnTo>
                  <a:lnTo>
                    <a:pt x="1832516" y="387181"/>
                  </a:lnTo>
                  <a:lnTo>
                    <a:pt x="1858475" y="341364"/>
                  </a:lnTo>
                  <a:lnTo>
                    <a:pt x="1884610" y="297701"/>
                  </a:lnTo>
                  <a:lnTo>
                    <a:pt x="1910777" y="256489"/>
                  </a:lnTo>
                  <a:lnTo>
                    <a:pt x="1936835" y="218023"/>
                  </a:lnTo>
                  <a:lnTo>
                    <a:pt x="1962642" y="182599"/>
                  </a:lnTo>
                  <a:lnTo>
                    <a:pt x="1988058" y="150512"/>
                  </a:lnTo>
                  <a:lnTo>
                    <a:pt x="2037145" y="97537"/>
                  </a:lnTo>
                  <a:lnTo>
                    <a:pt x="2164750" y="0"/>
                  </a:lnTo>
                  <a:lnTo>
                    <a:pt x="2164750" y="892594"/>
                  </a:lnTo>
                  <a:lnTo>
                    <a:pt x="2149012" y="963170"/>
                  </a:lnTo>
                  <a:lnTo>
                    <a:pt x="2136560" y="1013865"/>
                  </a:lnTo>
                  <a:lnTo>
                    <a:pt x="2121932" y="1066759"/>
                  </a:lnTo>
                  <a:lnTo>
                    <a:pt x="2104849" y="1120108"/>
                  </a:lnTo>
                  <a:lnTo>
                    <a:pt x="2085032" y="1172167"/>
                  </a:lnTo>
                  <a:lnTo>
                    <a:pt x="2062203" y="1221191"/>
                  </a:lnTo>
                  <a:lnTo>
                    <a:pt x="2036081" y="1265436"/>
                  </a:lnTo>
                  <a:lnTo>
                    <a:pt x="2006389" y="1303156"/>
                  </a:lnTo>
                  <a:lnTo>
                    <a:pt x="1972848" y="1332608"/>
                  </a:lnTo>
                  <a:lnTo>
                    <a:pt x="1935178" y="1352046"/>
                  </a:lnTo>
                  <a:lnTo>
                    <a:pt x="1821452" y="1403422"/>
                  </a:lnTo>
                  <a:lnTo>
                    <a:pt x="1726579" y="1462435"/>
                  </a:lnTo>
                  <a:lnTo>
                    <a:pt x="1661575" y="1511061"/>
                  </a:lnTo>
                  <a:lnTo>
                    <a:pt x="1637459" y="1531275"/>
                  </a:lnTo>
                  <a:lnTo>
                    <a:pt x="1643929" y="1710504"/>
                  </a:lnTo>
                  <a:close/>
                </a:path>
                <a:path w="2165350" h="3552190">
                  <a:moveTo>
                    <a:pt x="1130731" y="1627733"/>
                  </a:moveTo>
                  <a:lnTo>
                    <a:pt x="912266" y="1622804"/>
                  </a:lnTo>
                  <a:lnTo>
                    <a:pt x="724712" y="1595146"/>
                  </a:lnTo>
                  <a:lnTo>
                    <a:pt x="669449" y="1576740"/>
                  </a:lnTo>
                  <a:lnTo>
                    <a:pt x="622004" y="1555911"/>
                  </a:lnTo>
                  <a:lnTo>
                    <a:pt x="580679" y="1532617"/>
                  </a:lnTo>
                  <a:lnTo>
                    <a:pt x="543772" y="1506822"/>
                  </a:lnTo>
                  <a:lnTo>
                    <a:pt x="509584" y="1478484"/>
                  </a:lnTo>
                  <a:lnTo>
                    <a:pt x="476414" y="1447565"/>
                  </a:lnTo>
                  <a:lnTo>
                    <a:pt x="406330" y="1377829"/>
                  </a:lnTo>
                  <a:lnTo>
                    <a:pt x="366015" y="1338933"/>
                  </a:lnTo>
                  <a:lnTo>
                    <a:pt x="319918" y="1297300"/>
                  </a:lnTo>
                  <a:lnTo>
                    <a:pt x="275235" y="1259170"/>
                  </a:lnTo>
                  <a:lnTo>
                    <a:pt x="190027" y="1187403"/>
                  </a:lnTo>
                  <a:lnTo>
                    <a:pt x="150801" y="1152861"/>
                  </a:lnTo>
                  <a:lnTo>
                    <a:pt x="114695" y="1118609"/>
                  </a:lnTo>
                  <a:lnTo>
                    <a:pt x="82359" y="1084196"/>
                  </a:lnTo>
                  <a:lnTo>
                    <a:pt x="54444" y="1049169"/>
                  </a:lnTo>
                  <a:lnTo>
                    <a:pt x="31600" y="1013076"/>
                  </a:lnTo>
                  <a:lnTo>
                    <a:pt x="14478" y="975463"/>
                  </a:lnTo>
                  <a:lnTo>
                    <a:pt x="3728" y="935879"/>
                  </a:lnTo>
                  <a:lnTo>
                    <a:pt x="0" y="893872"/>
                  </a:lnTo>
                  <a:lnTo>
                    <a:pt x="5581" y="879301"/>
                  </a:lnTo>
                  <a:lnTo>
                    <a:pt x="46999" y="857625"/>
                  </a:lnTo>
                  <a:lnTo>
                    <a:pt x="121569" y="845306"/>
                  </a:lnTo>
                  <a:lnTo>
                    <a:pt x="168591" y="842432"/>
                  </a:lnTo>
                  <a:lnTo>
                    <a:pt x="220667" y="841631"/>
                  </a:lnTo>
                  <a:lnTo>
                    <a:pt x="276719" y="842812"/>
                  </a:lnTo>
                  <a:lnTo>
                    <a:pt x="335669" y="845887"/>
                  </a:lnTo>
                  <a:lnTo>
                    <a:pt x="396438" y="850766"/>
                  </a:lnTo>
                  <a:lnTo>
                    <a:pt x="457949" y="857361"/>
                  </a:lnTo>
                  <a:lnTo>
                    <a:pt x="519123" y="865581"/>
                  </a:lnTo>
                  <a:lnTo>
                    <a:pt x="578883" y="875338"/>
                  </a:lnTo>
                  <a:lnTo>
                    <a:pt x="636150" y="886543"/>
                  </a:lnTo>
                  <a:lnTo>
                    <a:pt x="689846" y="899107"/>
                  </a:lnTo>
                  <a:lnTo>
                    <a:pt x="738893" y="912939"/>
                  </a:lnTo>
                  <a:lnTo>
                    <a:pt x="782214" y="927952"/>
                  </a:lnTo>
                  <a:lnTo>
                    <a:pt x="818729" y="944056"/>
                  </a:lnTo>
                  <a:lnTo>
                    <a:pt x="981518" y="1025210"/>
                  </a:lnTo>
                  <a:lnTo>
                    <a:pt x="1023883" y="1047945"/>
                  </a:lnTo>
                  <a:lnTo>
                    <a:pt x="1062235" y="1070980"/>
                  </a:lnTo>
                  <a:lnTo>
                    <a:pt x="1097733" y="1095791"/>
                  </a:lnTo>
                  <a:lnTo>
                    <a:pt x="1131538" y="1123852"/>
                  </a:lnTo>
                  <a:lnTo>
                    <a:pt x="1164812" y="1156640"/>
                  </a:lnTo>
                  <a:lnTo>
                    <a:pt x="1198714" y="1195628"/>
                  </a:lnTo>
                  <a:lnTo>
                    <a:pt x="1236492" y="1242609"/>
                  </a:lnTo>
                  <a:lnTo>
                    <a:pt x="1271899" y="1287727"/>
                  </a:lnTo>
                  <a:lnTo>
                    <a:pt x="1304827" y="1330951"/>
                  </a:lnTo>
                  <a:lnTo>
                    <a:pt x="1335169" y="1372250"/>
                  </a:lnTo>
                  <a:lnTo>
                    <a:pt x="1362817" y="1411594"/>
                  </a:lnTo>
                  <a:lnTo>
                    <a:pt x="1387665" y="1448952"/>
                  </a:lnTo>
                  <a:lnTo>
                    <a:pt x="1409606" y="1484293"/>
                  </a:lnTo>
                  <a:lnTo>
                    <a:pt x="1428533" y="1517588"/>
                  </a:lnTo>
                  <a:lnTo>
                    <a:pt x="1463564" y="1584025"/>
                  </a:lnTo>
                  <a:lnTo>
                    <a:pt x="1480255" y="1617305"/>
                  </a:lnTo>
                  <a:lnTo>
                    <a:pt x="1387400" y="1617305"/>
                  </a:lnTo>
                  <a:lnTo>
                    <a:pt x="1311858" y="1621908"/>
                  </a:lnTo>
                  <a:lnTo>
                    <a:pt x="1130731" y="1627733"/>
                  </a:lnTo>
                  <a:close/>
                </a:path>
                <a:path w="2165350" h="3552190">
                  <a:moveTo>
                    <a:pt x="1830715" y="3551673"/>
                  </a:moveTo>
                  <a:lnTo>
                    <a:pt x="1754979" y="3551673"/>
                  </a:lnTo>
                  <a:lnTo>
                    <a:pt x="1737515" y="3517681"/>
                  </a:lnTo>
                  <a:lnTo>
                    <a:pt x="1698015" y="3421977"/>
                  </a:lnTo>
                  <a:lnTo>
                    <a:pt x="1655821" y="3273971"/>
                  </a:lnTo>
                  <a:lnTo>
                    <a:pt x="1630277" y="3083071"/>
                  </a:lnTo>
                  <a:lnTo>
                    <a:pt x="1624554" y="2944291"/>
                  </a:lnTo>
                  <a:lnTo>
                    <a:pt x="1620239" y="2800379"/>
                  </a:lnTo>
                  <a:lnTo>
                    <a:pt x="1617515" y="2687505"/>
                  </a:lnTo>
                  <a:lnTo>
                    <a:pt x="1616566" y="2641843"/>
                  </a:lnTo>
                  <a:lnTo>
                    <a:pt x="1480111" y="2583186"/>
                  </a:lnTo>
                  <a:lnTo>
                    <a:pt x="1444686" y="2562828"/>
                  </a:lnTo>
                  <a:lnTo>
                    <a:pt x="1407374" y="2532205"/>
                  </a:lnTo>
                  <a:lnTo>
                    <a:pt x="1372710" y="2493979"/>
                  </a:lnTo>
                  <a:lnTo>
                    <a:pt x="1345228" y="2450810"/>
                  </a:lnTo>
                  <a:lnTo>
                    <a:pt x="1329462" y="2405360"/>
                  </a:lnTo>
                  <a:lnTo>
                    <a:pt x="1329945" y="2360290"/>
                  </a:lnTo>
                  <a:lnTo>
                    <a:pt x="1340601" y="2320351"/>
                  </a:lnTo>
                  <a:lnTo>
                    <a:pt x="1355631" y="2277882"/>
                  </a:lnTo>
                  <a:lnTo>
                    <a:pt x="1375652" y="2235777"/>
                  </a:lnTo>
                  <a:lnTo>
                    <a:pt x="1401280" y="2196933"/>
                  </a:lnTo>
                  <a:lnTo>
                    <a:pt x="1433133" y="2164245"/>
                  </a:lnTo>
                  <a:lnTo>
                    <a:pt x="1471827" y="2140610"/>
                  </a:lnTo>
                  <a:lnTo>
                    <a:pt x="1517979" y="2128922"/>
                  </a:lnTo>
                  <a:lnTo>
                    <a:pt x="1591103" y="2117842"/>
                  </a:lnTo>
                  <a:lnTo>
                    <a:pt x="1575107" y="2073157"/>
                  </a:lnTo>
                  <a:lnTo>
                    <a:pt x="1537566" y="1970549"/>
                  </a:lnTo>
                  <a:lnTo>
                    <a:pt x="1494148" y="1857186"/>
                  </a:lnTo>
                  <a:lnTo>
                    <a:pt x="1460524" y="1780240"/>
                  </a:lnTo>
                  <a:lnTo>
                    <a:pt x="1435878" y="1730586"/>
                  </a:lnTo>
                  <a:lnTo>
                    <a:pt x="1412210" y="1677265"/>
                  </a:lnTo>
                  <a:lnTo>
                    <a:pt x="1394419" y="1634698"/>
                  </a:lnTo>
                  <a:lnTo>
                    <a:pt x="1387400" y="1617305"/>
                  </a:lnTo>
                  <a:lnTo>
                    <a:pt x="1480255" y="1617305"/>
                  </a:lnTo>
                  <a:lnTo>
                    <a:pt x="1494801" y="1646307"/>
                  </a:lnTo>
                  <a:lnTo>
                    <a:pt x="1517224" y="1692459"/>
                  </a:lnTo>
                  <a:lnTo>
                    <a:pt x="1525814" y="1710504"/>
                  </a:lnTo>
                  <a:lnTo>
                    <a:pt x="1643929" y="1710504"/>
                  </a:lnTo>
                  <a:lnTo>
                    <a:pt x="1658351" y="2110021"/>
                  </a:lnTo>
                  <a:lnTo>
                    <a:pt x="2164750" y="2110021"/>
                  </a:lnTo>
                  <a:lnTo>
                    <a:pt x="2164750" y="2675733"/>
                  </a:lnTo>
                  <a:lnTo>
                    <a:pt x="1685773" y="2675733"/>
                  </a:lnTo>
                  <a:lnTo>
                    <a:pt x="1781095" y="3268818"/>
                  </a:lnTo>
                  <a:lnTo>
                    <a:pt x="1830715" y="3551673"/>
                  </a:lnTo>
                  <a:close/>
                </a:path>
                <a:path w="2165350" h="3552190">
                  <a:moveTo>
                    <a:pt x="2164750" y="2110021"/>
                  </a:moveTo>
                  <a:lnTo>
                    <a:pt x="1658351" y="2110021"/>
                  </a:lnTo>
                  <a:lnTo>
                    <a:pt x="1671511" y="2107934"/>
                  </a:lnTo>
                  <a:lnTo>
                    <a:pt x="1704380" y="2101630"/>
                  </a:lnTo>
                  <a:lnTo>
                    <a:pt x="1747043" y="2091050"/>
                  </a:lnTo>
                  <a:lnTo>
                    <a:pt x="1789583" y="2076131"/>
                  </a:lnTo>
                  <a:lnTo>
                    <a:pt x="1840717" y="2052140"/>
                  </a:lnTo>
                  <a:lnTo>
                    <a:pt x="1881786" y="2031281"/>
                  </a:lnTo>
                  <a:lnTo>
                    <a:pt x="1918611" y="2014948"/>
                  </a:lnTo>
                  <a:lnTo>
                    <a:pt x="1957014" y="2004536"/>
                  </a:lnTo>
                  <a:lnTo>
                    <a:pt x="2002817" y="2001437"/>
                  </a:lnTo>
                  <a:lnTo>
                    <a:pt x="2061840" y="2007046"/>
                  </a:lnTo>
                  <a:lnTo>
                    <a:pt x="2109573" y="2020432"/>
                  </a:lnTo>
                  <a:lnTo>
                    <a:pt x="2155768" y="2047130"/>
                  </a:lnTo>
                  <a:lnTo>
                    <a:pt x="2164750" y="2054941"/>
                  </a:lnTo>
                  <a:lnTo>
                    <a:pt x="2164750" y="2110021"/>
                  </a:lnTo>
                  <a:close/>
                </a:path>
                <a:path w="2165350" h="3552190">
                  <a:moveTo>
                    <a:pt x="1940412" y="2722200"/>
                  </a:moveTo>
                  <a:lnTo>
                    <a:pt x="1685773" y="2675733"/>
                  </a:lnTo>
                  <a:lnTo>
                    <a:pt x="2164750" y="2675733"/>
                  </a:lnTo>
                  <a:lnTo>
                    <a:pt x="2164750" y="2704956"/>
                  </a:lnTo>
                  <a:lnTo>
                    <a:pt x="2116765" y="2717037"/>
                  </a:lnTo>
                  <a:lnTo>
                    <a:pt x="1940412" y="272220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771" y="13177924"/>
              <a:ext cx="171808" cy="1709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42566" y="10730038"/>
              <a:ext cx="3094355" cy="3187700"/>
            </a:xfrm>
            <a:custGeom>
              <a:avLst/>
              <a:gdLst/>
              <a:ahLst/>
              <a:cxnLst/>
              <a:rect l="l" t="t" r="r" b="b"/>
              <a:pathLst>
                <a:path w="3094354" h="3187700">
                  <a:moveTo>
                    <a:pt x="2391435" y="1764106"/>
                  </a:moveTo>
                  <a:lnTo>
                    <a:pt x="2389111" y="1712734"/>
                  </a:lnTo>
                  <a:lnTo>
                    <a:pt x="2382228" y="1662239"/>
                  </a:lnTo>
                  <a:lnTo>
                    <a:pt x="2370925" y="1612874"/>
                  </a:lnTo>
                  <a:lnTo>
                    <a:pt x="2355354" y="1564932"/>
                  </a:lnTo>
                  <a:lnTo>
                    <a:pt x="2335644" y="1518666"/>
                  </a:lnTo>
                  <a:lnTo>
                    <a:pt x="2311958" y="1474355"/>
                  </a:lnTo>
                  <a:lnTo>
                    <a:pt x="2284412" y="1432255"/>
                  </a:lnTo>
                  <a:lnTo>
                    <a:pt x="2253183" y="1392656"/>
                  </a:lnTo>
                  <a:lnTo>
                    <a:pt x="2218385" y="1355801"/>
                  </a:lnTo>
                  <a:lnTo>
                    <a:pt x="2180171" y="1321981"/>
                  </a:lnTo>
                  <a:lnTo>
                    <a:pt x="2138680" y="1291450"/>
                  </a:lnTo>
                  <a:lnTo>
                    <a:pt x="2137829" y="1292009"/>
                  </a:lnTo>
                  <a:lnTo>
                    <a:pt x="2102167" y="1269085"/>
                  </a:lnTo>
                  <a:lnTo>
                    <a:pt x="2053323" y="1244815"/>
                  </a:lnTo>
                  <a:lnTo>
                    <a:pt x="1988947" y="1220127"/>
                  </a:lnTo>
                  <a:lnTo>
                    <a:pt x="1928253" y="1205522"/>
                  </a:lnTo>
                  <a:lnTo>
                    <a:pt x="1886445" y="1199159"/>
                  </a:lnTo>
                  <a:lnTo>
                    <a:pt x="1843671" y="1195679"/>
                  </a:lnTo>
                  <a:lnTo>
                    <a:pt x="1822234" y="1195222"/>
                  </a:lnTo>
                  <a:lnTo>
                    <a:pt x="1771726" y="1197457"/>
                  </a:lnTo>
                  <a:lnTo>
                    <a:pt x="1722107" y="1204061"/>
                  </a:lnTo>
                  <a:lnTo>
                    <a:pt x="1673631" y="1214907"/>
                  </a:lnTo>
                  <a:lnTo>
                    <a:pt x="1626539" y="1229842"/>
                  </a:lnTo>
                  <a:lnTo>
                    <a:pt x="1581073" y="1248727"/>
                  </a:lnTo>
                  <a:lnTo>
                    <a:pt x="1537500" y="1271422"/>
                  </a:lnTo>
                  <a:lnTo>
                    <a:pt x="1496034" y="1297787"/>
                  </a:lnTo>
                  <a:lnTo>
                    <a:pt x="1456944" y="1327670"/>
                  </a:lnTo>
                  <a:lnTo>
                    <a:pt x="1420469" y="1360944"/>
                  </a:lnTo>
                  <a:lnTo>
                    <a:pt x="1386852" y="1397469"/>
                  </a:lnTo>
                  <a:lnTo>
                    <a:pt x="1356334" y="1437081"/>
                  </a:lnTo>
                  <a:lnTo>
                    <a:pt x="1329169" y="1479664"/>
                  </a:lnTo>
                  <a:lnTo>
                    <a:pt x="1305890" y="1524482"/>
                  </a:lnTo>
                  <a:lnTo>
                    <a:pt x="1286840" y="1570723"/>
                  </a:lnTo>
                  <a:lnTo>
                    <a:pt x="1272019" y="1618107"/>
                  </a:lnTo>
                  <a:lnTo>
                    <a:pt x="1261427" y="1666341"/>
                  </a:lnTo>
                  <a:lnTo>
                    <a:pt x="1255077" y="1715147"/>
                  </a:lnTo>
                  <a:lnTo>
                    <a:pt x="1252969" y="1764245"/>
                  </a:lnTo>
                  <a:lnTo>
                    <a:pt x="1255077" y="1813331"/>
                  </a:lnTo>
                  <a:lnTo>
                    <a:pt x="1261427" y="1862137"/>
                  </a:lnTo>
                  <a:lnTo>
                    <a:pt x="1272019" y="1910384"/>
                  </a:lnTo>
                  <a:lnTo>
                    <a:pt x="1286840" y="1957768"/>
                  </a:lnTo>
                  <a:lnTo>
                    <a:pt x="1305890" y="2004009"/>
                  </a:lnTo>
                  <a:lnTo>
                    <a:pt x="1329169" y="2048827"/>
                  </a:lnTo>
                  <a:lnTo>
                    <a:pt x="1356334" y="2091461"/>
                  </a:lnTo>
                  <a:lnTo>
                    <a:pt x="1386852" y="2131136"/>
                  </a:lnTo>
                  <a:lnTo>
                    <a:pt x="1420469" y="2167699"/>
                  </a:lnTo>
                  <a:lnTo>
                    <a:pt x="1456944" y="2201011"/>
                  </a:lnTo>
                  <a:lnTo>
                    <a:pt x="1496034" y="2230920"/>
                  </a:lnTo>
                  <a:lnTo>
                    <a:pt x="1537500" y="2257310"/>
                  </a:lnTo>
                  <a:lnTo>
                    <a:pt x="1581073" y="2280018"/>
                  </a:lnTo>
                  <a:lnTo>
                    <a:pt x="1626539" y="2298916"/>
                  </a:lnTo>
                  <a:lnTo>
                    <a:pt x="1673631" y="2313851"/>
                  </a:lnTo>
                  <a:lnTo>
                    <a:pt x="1722107" y="2324697"/>
                  </a:lnTo>
                  <a:lnTo>
                    <a:pt x="1771726" y="2331313"/>
                  </a:lnTo>
                  <a:lnTo>
                    <a:pt x="1822234" y="2333548"/>
                  </a:lnTo>
                  <a:lnTo>
                    <a:pt x="1885569" y="2329688"/>
                  </a:lnTo>
                  <a:lnTo>
                    <a:pt x="1948764" y="2319401"/>
                  </a:lnTo>
                  <a:lnTo>
                    <a:pt x="2012772" y="2300681"/>
                  </a:lnTo>
                  <a:lnTo>
                    <a:pt x="2055850" y="2283269"/>
                  </a:lnTo>
                  <a:lnTo>
                    <a:pt x="2090559" y="2266467"/>
                  </a:lnTo>
                  <a:lnTo>
                    <a:pt x="2138680" y="2237321"/>
                  </a:lnTo>
                  <a:lnTo>
                    <a:pt x="2180171" y="2206714"/>
                  </a:lnTo>
                  <a:lnTo>
                    <a:pt x="2218385" y="2172830"/>
                  </a:lnTo>
                  <a:lnTo>
                    <a:pt x="2253183" y="2135936"/>
                  </a:lnTo>
                  <a:lnTo>
                    <a:pt x="2284412" y="2096287"/>
                  </a:lnTo>
                  <a:lnTo>
                    <a:pt x="2311958" y="2054148"/>
                  </a:lnTo>
                  <a:lnTo>
                    <a:pt x="2335644" y="2009800"/>
                  </a:lnTo>
                  <a:lnTo>
                    <a:pt x="2355354" y="1963496"/>
                  </a:lnTo>
                  <a:lnTo>
                    <a:pt x="2370925" y="1915502"/>
                  </a:lnTo>
                  <a:lnTo>
                    <a:pt x="2382228" y="1866099"/>
                  </a:lnTo>
                  <a:lnTo>
                    <a:pt x="2389111" y="1815541"/>
                  </a:lnTo>
                  <a:lnTo>
                    <a:pt x="2391435" y="1764106"/>
                  </a:lnTo>
                  <a:close/>
                </a:path>
                <a:path w="3094354" h="3187700">
                  <a:moveTo>
                    <a:pt x="3094101" y="2819400"/>
                  </a:moveTo>
                  <a:lnTo>
                    <a:pt x="3092183" y="2781300"/>
                  </a:lnTo>
                  <a:lnTo>
                    <a:pt x="3081464" y="2743200"/>
                  </a:lnTo>
                  <a:lnTo>
                    <a:pt x="3062224" y="2705100"/>
                  </a:lnTo>
                  <a:lnTo>
                    <a:pt x="3034804" y="2667000"/>
                  </a:lnTo>
                  <a:lnTo>
                    <a:pt x="3035084" y="2667000"/>
                  </a:lnTo>
                  <a:lnTo>
                    <a:pt x="2982404" y="2614053"/>
                  </a:lnTo>
                  <a:lnTo>
                    <a:pt x="2982404" y="2819400"/>
                  </a:lnTo>
                  <a:lnTo>
                    <a:pt x="2976372" y="2857500"/>
                  </a:lnTo>
                  <a:lnTo>
                    <a:pt x="2955544" y="2882900"/>
                  </a:lnTo>
                  <a:lnTo>
                    <a:pt x="2954134" y="2882900"/>
                  </a:lnTo>
                  <a:lnTo>
                    <a:pt x="2920873" y="2908300"/>
                  </a:lnTo>
                  <a:lnTo>
                    <a:pt x="2883128" y="2921000"/>
                  </a:lnTo>
                  <a:lnTo>
                    <a:pt x="2845435" y="2908300"/>
                  </a:lnTo>
                  <a:lnTo>
                    <a:pt x="2812326" y="2882900"/>
                  </a:lnTo>
                  <a:lnTo>
                    <a:pt x="2786786" y="2857500"/>
                  </a:lnTo>
                  <a:lnTo>
                    <a:pt x="2378151" y="2451100"/>
                  </a:lnTo>
                  <a:lnTo>
                    <a:pt x="2352611" y="2425700"/>
                  </a:lnTo>
                  <a:lnTo>
                    <a:pt x="2276525" y="2350046"/>
                  </a:lnTo>
                  <a:lnTo>
                    <a:pt x="2276525" y="2514600"/>
                  </a:lnTo>
                  <a:lnTo>
                    <a:pt x="2276525" y="2895600"/>
                  </a:lnTo>
                  <a:lnTo>
                    <a:pt x="2273236" y="2933700"/>
                  </a:lnTo>
                  <a:lnTo>
                    <a:pt x="2247989" y="2997200"/>
                  </a:lnTo>
                  <a:lnTo>
                    <a:pt x="2200694" y="3035300"/>
                  </a:lnTo>
                  <a:lnTo>
                    <a:pt x="2171268" y="3060700"/>
                  </a:lnTo>
                  <a:lnTo>
                    <a:pt x="2139340" y="3060700"/>
                  </a:lnTo>
                  <a:lnTo>
                    <a:pt x="2105850" y="3073400"/>
                  </a:lnTo>
                  <a:lnTo>
                    <a:pt x="284454" y="3073400"/>
                  </a:lnTo>
                  <a:lnTo>
                    <a:pt x="251002" y="3060700"/>
                  </a:lnTo>
                  <a:lnTo>
                    <a:pt x="219176" y="3060700"/>
                  </a:lnTo>
                  <a:lnTo>
                    <a:pt x="189839" y="3035300"/>
                  </a:lnTo>
                  <a:lnTo>
                    <a:pt x="142557" y="2997200"/>
                  </a:lnTo>
                  <a:lnTo>
                    <a:pt x="126834" y="2959100"/>
                  </a:lnTo>
                  <a:lnTo>
                    <a:pt x="113779" y="2895600"/>
                  </a:lnTo>
                  <a:lnTo>
                    <a:pt x="113779" y="393700"/>
                  </a:lnTo>
                  <a:lnTo>
                    <a:pt x="117106" y="355600"/>
                  </a:lnTo>
                  <a:lnTo>
                    <a:pt x="142557" y="292100"/>
                  </a:lnTo>
                  <a:lnTo>
                    <a:pt x="189839" y="254000"/>
                  </a:lnTo>
                  <a:lnTo>
                    <a:pt x="219176" y="228600"/>
                  </a:lnTo>
                  <a:lnTo>
                    <a:pt x="251002" y="228600"/>
                  </a:lnTo>
                  <a:lnTo>
                    <a:pt x="284454" y="215900"/>
                  </a:lnTo>
                  <a:lnTo>
                    <a:pt x="796772" y="215900"/>
                  </a:lnTo>
                  <a:lnTo>
                    <a:pt x="796772" y="330200"/>
                  </a:lnTo>
                  <a:lnTo>
                    <a:pt x="284454" y="330200"/>
                  </a:lnTo>
                  <a:lnTo>
                    <a:pt x="262318" y="342900"/>
                  </a:lnTo>
                  <a:lnTo>
                    <a:pt x="244233" y="355600"/>
                  </a:lnTo>
                  <a:lnTo>
                    <a:pt x="232029" y="368300"/>
                  </a:lnTo>
                  <a:lnTo>
                    <a:pt x="227558" y="393700"/>
                  </a:lnTo>
                  <a:lnTo>
                    <a:pt x="227558" y="2895600"/>
                  </a:lnTo>
                  <a:lnTo>
                    <a:pt x="232029" y="2921000"/>
                  </a:lnTo>
                  <a:lnTo>
                    <a:pt x="244233" y="2933700"/>
                  </a:lnTo>
                  <a:lnTo>
                    <a:pt x="262318" y="2946400"/>
                  </a:lnTo>
                  <a:lnTo>
                    <a:pt x="284454" y="2959100"/>
                  </a:lnTo>
                  <a:lnTo>
                    <a:pt x="2105850" y="2959100"/>
                  </a:lnTo>
                  <a:lnTo>
                    <a:pt x="2127986" y="2946400"/>
                  </a:lnTo>
                  <a:lnTo>
                    <a:pt x="2146071" y="2933700"/>
                  </a:lnTo>
                  <a:lnTo>
                    <a:pt x="2158263" y="2921000"/>
                  </a:lnTo>
                  <a:lnTo>
                    <a:pt x="2162746" y="2895600"/>
                  </a:lnTo>
                  <a:lnTo>
                    <a:pt x="2162746" y="2730500"/>
                  </a:lnTo>
                  <a:lnTo>
                    <a:pt x="2162746" y="2476500"/>
                  </a:lnTo>
                  <a:lnTo>
                    <a:pt x="2175941" y="2476500"/>
                  </a:lnTo>
                  <a:lnTo>
                    <a:pt x="2189137" y="2463800"/>
                  </a:lnTo>
                  <a:lnTo>
                    <a:pt x="2202230" y="2463800"/>
                  </a:lnTo>
                  <a:lnTo>
                    <a:pt x="2215108" y="2451100"/>
                  </a:lnTo>
                  <a:lnTo>
                    <a:pt x="2276525" y="2514600"/>
                  </a:lnTo>
                  <a:lnTo>
                    <a:pt x="2276525" y="2350046"/>
                  </a:lnTo>
                  <a:lnTo>
                    <a:pt x="2263216" y="2336800"/>
                  </a:lnTo>
                  <a:lnTo>
                    <a:pt x="2254516" y="2324100"/>
                  </a:lnTo>
                  <a:lnTo>
                    <a:pt x="2196427" y="2324100"/>
                  </a:lnTo>
                  <a:lnTo>
                    <a:pt x="2172081" y="2336800"/>
                  </a:lnTo>
                  <a:lnTo>
                    <a:pt x="2152091" y="2349500"/>
                  </a:lnTo>
                  <a:lnTo>
                    <a:pt x="2131631" y="2362200"/>
                  </a:lnTo>
                  <a:lnTo>
                    <a:pt x="2110663" y="2374900"/>
                  </a:lnTo>
                  <a:lnTo>
                    <a:pt x="2082355" y="2387600"/>
                  </a:lnTo>
                  <a:lnTo>
                    <a:pt x="2061692" y="2387600"/>
                  </a:lnTo>
                  <a:lnTo>
                    <a:pt x="2054339" y="2400300"/>
                  </a:lnTo>
                  <a:lnTo>
                    <a:pt x="2025180" y="2400300"/>
                  </a:lnTo>
                  <a:lnTo>
                    <a:pt x="2014143" y="2413000"/>
                  </a:lnTo>
                  <a:lnTo>
                    <a:pt x="1980742" y="2413000"/>
                  </a:lnTo>
                  <a:lnTo>
                    <a:pt x="1969681" y="2425700"/>
                  </a:lnTo>
                  <a:lnTo>
                    <a:pt x="1726958" y="2425700"/>
                  </a:lnTo>
                  <a:lnTo>
                    <a:pt x="1588668" y="2387600"/>
                  </a:lnTo>
                  <a:lnTo>
                    <a:pt x="1544866" y="2362200"/>
                  </a:lnTo>
                  <a:lnTo>
                    <a:pt x="1502473" y="2349500"/>
                  </a:lnTo>
                  <a:lnTo>
                    <a:pt x="1461617" y="2324100"/>
                  </a:lnTo>
                  <a:lnTo>
                    <a:pt x="1422476" y="2298700"/>
                  </a:lnTo>
                  <a:lnTo>
                    <a:pt x="1385176" y="2273300"/>
                  </a:lnTo>
                  <a:lnTo>
                    <a:pt x="1349883" y="2235200"/>
                  </a:lnTo>
                  <a:lnTo>
                    <a:pt x="1316748" y="2197100"/>
                  </a:lnTo>
                  <a:lnTo>
                    <a:pt x="1285925" y="2159000"/>
                  </a:lnTo>
                  <a:lnTo>
                    <a:pt x="1257566" y="2120900"/>
                  </a:lnTo>
                  <a:lnTo>
                    <a:pt x="1231811" y="2082800"/>
                  </a:lnTo>
                  <a:lnTo>
                    <a:pt x="1209040" y="2044700"/>
                  </a:lnTo>
                  <a:lnTo>
                    <a:pt x="1189520" y="1993900"/>
                  </a:lnTo>
                  <a:lnTo>
                    <a:pt x="1173251" y="1955800"/>
                  </a:lnTo>
                  <a:lnTo>
                    <a:pt x="1150480" y="1866900"/>
                  </a:lnTo>
                  <a:lnTo>
                    <a:pt x="1148854" y="1854200"/>
                  </a:lnTo>
                  <a:lnTo>
                    <a:pt x="1143977" y="1816100"/>
                  </a:lnTo>
                  <a:lnTo>
                    <a:pt x="1140714" y="1765300"/>
                  </a:lnTo>
                  <a:lnTo>
                    <a:pt x="1140714" y="1714500"/>
                  </a:lnTo>
                  <a:lnTo>
                    <a:pt x="1143977" y="1676400"/>
                  </a:lnTo>
                  <a:lnTo>
                    <a:pt x="1150480" y="1625600"/>
                  </a:lnTo>
                  <a:lnTo>
                    <a:pt x="1160233" y="1574800"/>
                  </a:lnTo>
                  <a:lnTo>
                    <a:pt x="1173251" y="1536700"/>
                  </a:lnTo>
                  <a:lnTo>
                    <a:pt x="1185443" y="1498600"/>
                  </a:lnTo>
                  <a:lnTo>
                    <a:pt x="1189520" y="1485900"/>
                  </a:lnTo>
                  <a:lnTo>
                    <a:pt x="1209040" y="1447800"/>
                  </a:lnTo>
                  <a:lnTo>
                    <a:pt x="1231811" y="1397000"/>
                  </a:lnTo>
                  <a:lnTo>
                    <a:pt x="1257566" y="1358900"/>
                  </a:lnTo>
                  <a:lnTo>
                    <a:pt x="1285925" y="1320800"/>
                  </a:lnTo>
                  <a:lnTo>
                    <a:pt x="1316748" y="1282700"/>
                  </a:lnTo>
                  <a:lnTo>
                    <a:pt x="1349883" y="1257300"/>
                  </a:lnTo>
                  <a:lnTo>
                    <a:pt x="1385176" y="1219200"/>
                  </a:lnTo>
                  <a:lnTo>
                    <a:pt x="1422476" y="1193800"/>
                  </a:lnTo>
                  <a:lnTo>
                    <a:pt x="1461617" y="1168400"/>
                  </a:lnTo>
                  <a:lnTo>
                    <a:pt x="1502473" y="1143000"/>
                  </a:lnTo>
                  <a:lnTo>
                    <a:pt x="1544866" y="1117600"/>
                  </a:lnTo>
                  <a:lnTo>
                    <a:pt x="1588668" y="1104900"/>
                  </a:lnTo>
                  <a:lnTo>
                    <a:pt x="1679867" y="1079500"/>
                  </a:lnTo>
                  <a:lnTo>
                    <a:pt x="1726958" y="1066800"/>
                  </a:lnTo>
                  <a:lnTo>
                    <a:pt x="1774837" y="1066800"/>
                  </a:lnTo>
                  <a:lnTo>
                    <a:pt x="1823364" y="1054100"/>
                  </a:lnTo>
                  <a:lnTo>
                    <a:pt x="1894700" y="1054100"/>
                  </a:lnTo>
                  <a:lnTo>
                    <a:pt x="1921306" y="1066800"/>
                  </a:lnTo>
                  <a:lnTo>
                    <a:pt x="1966302" y="1066800"/>
                  </a:lnTo>
                  <a:lnTo>
                    <a:pt x="2003386" y="1079500"/>
                  </a:lnTo>
                  <a:lnTo>
                    <a:pt x="2023770" y="1079500"/>
                  </a:lnTo>
                  <a:lnTo>
                    <a:pt x="2041309" y="1092200"/>
                  </a:lnTo>
                  <a:lnTo>
                    <a:pt x="2060841" y="1092200"/>
                  </a:lnTo>
                  <a:lnTo>
                    <a:pt x="2086038" y="1104900"/>
                  </a:lnTo>
                  <a:lnTo>
                    <a:pt x="2130945" y="1130300"/>
                  </a:lnTo>
                  <a:lnTo>
                    <a:pt x="2174011" y="1155700"/>
                  </a:lnTo>
                  <a:lnTo>
                    <a:pt x="2215121" y="1181100"/>
                  </a:lnTo>
                  <a:lnTo>
                    <a:pt x="2254135" y="1206500"/>
                  </a:lnTo>
                  <a:lnTo>
                    <a:pt x="2290927" y="1231900"/>
                  </a:lnTo>
                  <a:lnTo>
                    <a:pt x="2325344" y="1270000"/>
                  </a:lnTo>
                  <a:lnTo>
                    <a:pt x="2357272" y="1308100"/>
                  </a:lnTo>
                  <a:lnTo>
                    <a:pt x="2386571" y="1346200"/>
                  </a:lnTo>
                  <a:lnTo>
                    <a:pt x="2413114" y="1384300"/>
                  </a:lnTo>
                  <a:lnTo>
                    <a:pt x="2436761" y="1435100"/>
                  </a:lnTo>
                  <a:lnTo>
                    <a:pt x="2457386" y="1473200"/>
                  </a:lnTo>
                  <a:lnTo>
                    <a:pt x="2474734" y="1524000"/>
                  </a:lnTo>
                  <a:lnTo>
                    <a:pt x="2488641" y="1574800"/>
                  </a:lnTo>
                  <a:lnTo>
                    <a:pt x="2499118" y="1612900"/>
                  </a:lnTo>
                  <a:lnTo>
                    <a:pt x="2506154" y="1663700"/>
                  </a:lnTo>
                  <a:lnTo>
                    <a:pt x="2509736" y="1714500"/>
                  </a:lnTo>
                  <a:lnTo>
                    <a:pt x="2509901" y="1765300"/>
                  </a:lnTo>
                  <a:lnTo>
                    <a:pt x="2506611" y="1803400"/>
                  </a:lnTo>
                  <a:lnTo>
                    <a:pt x="2499893" y="1854200"/>
                  </a:lnTo>
                  <a:lnTo>
                    <a:pt x="2489733" y="1905000"/>
                  </a:lnTo>
                  <a:lnTo>
                    <a:pt x="2476131" y="1955800"/>
                  </a:lnTo>
                  <a:lnTo>
                    <a:pt x="2459088" y="1993900"/>
                  </a:lnTo>
                  <a:lnTo>
                    <a:pt x="2456103" y="2006600"/>
                  </a:lnTo>
                  <a:lnTo>
                    <a:pt x="2453068" y="2006600"/>
                  </a:lnTo>
                  <a:lnTo>
                    <a:pt x="2449931" y="2019300"/>
                  </a:lnTo>
                  <a:lnTo>
                    <a:pt x="2446629" y="2032000"/>
                  </a:lnTo>
                  <a:lnTo>
                    <a:pt x="2435326" y="2057400"/>
                  </a:lnTo>
                  <a:lnTo>
                    <a:pt x="2423033" y="2082800"/>
                  </a:lnTo>
                  <a:lnTo>
                    <a:pt x="2409736" y="2095500"/>
                  </a:lnTo>
                  <a:lnTo>
                    <a:pt x="2395397" y="2120900"/>
                  </a:lnTo>
                  <a:lnTo>
                    <a:pt x="2387841" y="2146300"/>
                  </a:lnTo>
                  <a:lnTo>
                    <a:pt x="2386660" y="2159000"/>
                  </a:lnTo>
                  <a:lnTo>
                    <a:pt x="2391702" y="2184400"/>
                  </a:lnTo>
                  <a:lnTo>
                    <a:pt x="2402763" y="2197100"/>
                  </a:lnTo>
                  <a:lnTo>
                    <a:pt x="2950451" y="2743200"/>
                  </a:lnTo>
                  <a:lnTo>
                    <a:pt x="2973743" y="2781300"/>
                  </a:lnTo>
                  <a:lnTo>
                    <a:pt x="2982404" y="2819400"/>
                  </a:lnTo>
                  <a:lnTo>
                    <a:pt x="2982404" y="2614053"/>
                  </a:lnTo>
                  <a:lnTo>
                    <a:pt x="2618155" y="2247900"/>
                  </a:lnTo>
                  <a:lnTo>
                    <a:pt x="2618155" y="1104900"/>
                  </a:lnTo>
                  <a:lnTo>
                    <a:pt x="2618155" y="393700"/>
                  </a:lnTo>
                  <a:lnTo>
                    <a:pt x="2614612" y="342900"/>
                  </a:lnTo>
                  <a:lnTo>
                    <a:pt x="2604198" y="304800"/>
                  </a:lnTo>
                  <a:lnTo>
                    <a:pt x="2587218" y="266700"/>
                  </a:lnTo>
                  <a:lnTo>
                    <a:pt x="2564028" y="228600"/>
                  </a:lnTo>
                  <a:lnTo>
                    <a:pt x="2534945" y="190500"/>
                  </a:lnTo>
                  <a:lnTo>
                    <a:pt x="2500706" y="165100"/>
                  </a:lnTo>
                  <a:lnTo>
                    <a:pt x="2462682" y="139700"/>
                  </a:lnTo>
                  <a:lnTo>
                    <a:pt x="2421661" y="127000"/>
                  </a:lnTo>
                  <a:lnTo>
                    <a:pt x="2378405" y="114300"/>
                  </a:lnTo>
                  <a:lnTo>
                    <a:pt x="2276805" y="114300"/>
                  </a:lnTo>
                  <a:lnTo>
                    <a:pt x="2276805" y="393700"/>
                  </a:lnTo>
                  <a:lnTo>
                    <a:pt x="2276805" y="1104900"/>
                  </a:lnTo>
                  <a:lnTo>
                    <a:pt x="2245957" y="1079500"/>
                  </a:lnTo>
                  <a:lnTo>
                    <a:pt x="2219629" y="1066800"/>
                  </a:lnTo>
                  <a:lnTo>
                    <a:pt x="2205850" y="1066800"/>
                  </a:lnTo>
                  <a:lnTo>
                    <a:pt x="2191715" y="1054100"/>
                  </a:lnTo>
                  <a:lnTo>
                    <a:pt x="2177326" y="1041400"/>
                  </a:lnTo>
                  <a:lnTo>
                    <a:pt x="2162746" y="1041400"/>
                  </a:lnTo>
                  <a:lnTo>
                    <a:pt x="2162746" y="965200"/>
                  </a:lnTo>
                  <a:lnTo>
                    <a:pt x="2162746" y="850900"/>
                  </a:lnTo>
                  <a:lnTo>
                    <a:pt x="2162746" y="736600"/>
                  </a:lnTo>
                  <a:lnTo>
                    <a:pt x="2162746" y="698500"/>
                  </a:lnTo>
                  <a:lnTo>
                    <a:pt x="2162746" y="393700"/>
                  </a:lnTo>
                  <a:lnTo>
                    <a:pt x="2158263" y="368300"/>
                  </a:lnTo>
                  <a:lnTo>
                    <a:pt x="2146071" y="355600"/>
                  </a:lnTo>
                  <a:lnTo>
                    <a:pt x="2127986" y="342900"/>
                  </a:lnTo>
                  <a:lnTo>
                    <a:pt x="2105850" y="330200"/>
                  </a:lnTo>
                  <a:lnTo>
                    <a:pt x="1935454" y="330200"/>
                  </a:lnTo>
                  <a:lnTo>
                    <a:pt x="1935454" y="787400"/>
                  </a:lnTo>
                  <a:lnTo>
                    <a:pt x="1930946" y="812800"/>
                  </a:lnTo>
                  <a:lnTo>
                    <a:pt x="1918652" y="825500"/>
                  </a:lnTo>
                  <a:lnTo>
                    <a:pt x="1900466" y="838200"/>
                  </a:lnTo>
                  <a:lnTo>
                    <a:pt x="1878279" y="850900"/>
                  </a:lnTo>
                  <a:lnTo>
                    <a:pt x="1422857" y="850900"/>
                  </a:lnTo>
                  <a:lnTo>
                    <a:pt x="1422857" y="1016000"/>
                  </a:lnTo>
                  <a:lnTo>
                    <a:pt x="1421765" y="1028700"/>
                  </a:lnTo>
                  <a:lnTo>
                    <a:pt x="1418577" y="1041400"/>
                  </a:lnTo>
                  <a:lnTo>
                    <a:pt x="1413433" y="1054100"/>
                  </a:lnTo>
                  <a:lnTo>
                    <a:pt x="1406448" y="1054100"/>
                  </a:lnTo>
                  <a:lnTo>
                    <a:pt x="1397736" y="1066800"/>
                  </a:lnTo>
                  <a:lnTo>
                    <a:pt x="1387944" y="1066800"/>
                  </a:lnTo>
                  <a:lnTo>
                    <a:pt x="1377353" y="1079500"/>
                  </a:lnTo>
                  <a:lnTo>
                    <a:pt x="1137551" y="1079500"/>
                  </a:lnTo>
                  <a:lnTo>
                    <a:pt x="1115364" y="1066800"/>
                  </a:lnTo>
                  <a:lnTo>
                    <a:pt x="1097178" y="1054100"/>
                  </a:lnTo>
                  <a:lnTo>
                    <a:pt x="1084897" y="1041400"/>
                  </a:lnTo>
                  <a:lnTo>
                    <a:pt x="1080376" y="1016000"/>
                  </a:lnTo>
                  <a:lnTo>
                    <a:pt x="1084897" y="990600"/>
                  </a:lnTo>
                  <a:lnTo>
                    <a:pt x="1097178" y="977900"/>
                  </a:lnTo>
                  <a:lnTo>
                    <a:pt x="1115364" y="965200"/>
                  </a:lnTo>
                  <a:lnTo>
                    <a:pt x="1397736" y="965200"/>
                  </a:lnTo>
                  <a:lnTo>
                    <a:pt x="1406448" y="977900"/>
                  </a:lnTo>
                  <a:lnTo>
                    <a:pt x="1413433" y="990600"/>
                  </a:lnTo>
                  <a:lnTo>
                    <a:pt x="1418577" y="990600"/>
                  </a:lnTo>
                  <a:lnTo>
                    <a:pt x="1421765" y="1003300"/>
                  </a:lnTo>
                  <a:lnTo>
                    <a:pt x="1422857" y="1016000"/>
                  </a:lnTo>
                  <a:lnTo>
                    <a:pt x="1422857" y="850900"/>
                  </a:lnTo>
                  <a:lnTo>
                    <a:pt x="1137551" y="850900"/>
                  </a:lnTo>
                  <a:lnTo>
                    <a:pt x="1115364" y="838200"/>
                  </a:lnTo>
                  <a:lnTo>
                    <a:pt x="1097178" y="825500"/>
                  </a:lnTo>
                  <a:lnTo>
                    <a:pt x="1084897" y="812800"/>
                  </a:lnTo>
                  <a:lnTo>
                    <a:pt x="1080376" y="787400"/>
                  </a:lnTo>
                  <a:lnTo>
                    <a:pt x="1084897" y="774700"/>
                  </a:lnTo>
                  <a:lnTo>
                    <a:pt x="1097178" y="749300"/>
                  </a:lnTo>
                  <a:lnTo>
                    <a:pt x="1115364" y="736600"/>
                  </a:lnTo>
                  <a:lnTo>
                    <a:pt x="1900466" y="736600"/>
                  </a:lnTo>
                  <a:lnTo>
                    <a:pt x="1918652" y="749300"/>
                  </a:lnTo>
                  <a:lnTo>
                    <a:pt x="1930946" y="774700"/>
                  </a:lnTo>
                  <a:lnTo>
                    <a:pt x="1935454" y="787400"/>
                  </a:lnTo>
                  <a:lnTo>
                    <a:pt x="1935454" y="330200"/>
                  </a:lnTo>
                  <a:lnTo>
                    <a:pt x="1594675" y="330200"/>
                  </a:lnTo>
                  <a:lnTo>
                    <a:pt x="1594675" y="279400"/>
                  </a:lnTo>
                  <a:lnTo>
                    <a:pt x="1599260" y="254000"/>
                  </a:lnTo>
                  <a:lnTo>
                    <a:pt x="1611439" y="241300"/>
                  </a:lnTo>
                  <a:lnTo>
                    <a:pt x="1629460" y="228600"/>
                  </a:lnTo>
                  <a:lnTo>
                    <a:pt x="1651558" y="215900"/>
                  </a:lnTo>
                  <a:lnTo>
                    <a:pt x="2106980" y="215900"/>
                  </a:lnTo>
                  <a:lnTo>
                    <a:pt x="2172081" y="241300"/>
                  </a:lnTo>
                  <a:lnTo>
                    <a:pt x="2226995" y="266700"/>
                  </a:lnTo>
                  <a:lnTo>
                    <a:pt x="2263889" y="330200"/>
                  </a:lnTo>
                  <a:lnTo>
                    <a:pt x="2276805" y="393700"/>
                  </a:lnTo>
                  <a:lnTo>
                    <a:pt x="2276805" y="114300"/>
                  </a:lnTo>
                  <a:lnTo>
                    <a:pt x="1754873" y="114300"/>
                  </a:lnTo>
                  <a:lnTo>
                    <a:pt x="1744192" y="88900"/>
                  </a:lnTo>
                  <a:lnTo>
                    <a:pt x="1730146" y="63500"/>
                  </a:lnTo>
                  <a:lnTo>
                    <a:pt x="1712963" y="38100"/>
                  </a:lnTo>
                  <a:lnTo>
                    <a:pt x="1692884" y="25400"/>
                  </a:lnTo>
                  <a:lnTo>
                    <a:pt x="1670329" y="12700"/>
                  </a:lnTo>
                  <a:lnTo>
                    <a:pt x="1646224" y="0"/>
                  </a:lnTo>
                  <a:lnTo>
                    <a:pt x="1590713" y="0"/>
                  </a:lnTo>
                  <a:lnTo>
                    <a:pt x="1590713" y="114300"/>
                  </a:lnTo>
                  <a:lnTo>
                    <a:pt x="1585899" y="127000"/>
                  </a:lnTo>
                  <a:lnTo>
                    <a:pt x="1574292" y="127000"/>
                  </a:lnTo>
                  <a:lnTo>
                    <a:pt x="1561833" y="139700"/>
                  </a:lnTo>
                  <a:lnTo>
                    <a:pt x="1549095" y="139700"/>
                  </a:lnTo>
                  <a:lnTo>
                    <a:pt x="1543151" y="152400"/>
                  </a:lnTo>
                  <a:lnTo>
                    <a:pt x="1531264" y="152400"/>
                  </a:lnTo>
                  <a:lnTo>
                    <a:pt x="1526438" y="165100"/>
                  </a:lnTo>
                  <a:lnTo>
                    <a:pt x="1521752" y="165100"/>
                  </a:lnTo>
                  <a:lnTo>
                    <a:pt x="1517218" y="177800"/>
                  </a:lnTo>
                  <a:lnTo>
                    <a:pt x="1508912" y="190500"/>
                  </a:lnTo>
                  <a:lnTo>
                    <a:pt x="1505788" y="190500"/>
                  </a:lnTo>
                  <a:lnTo>
                    <a:pt x="1503248" y="203200"/>
                  </a:lnTo>
                  <a:lnTo>
                    <a:pt x="1499628" y="203200"/>
                  </a:lnTo>
                  <a:lnTo>
                    <a:pt x="1496415" y="215900"/>
                  </a:lnTo>
                  <a:lnTo>
                    <a:pt x="1493570" y="215900"/>
                  </a:lnTo>
                  <a:lnTo>
                    <a:pt x="1491081" y="228600"/>
                  </a:lnTo>
                  <a:lnTo>
                    <a:pt x="1488249" y="241300"/>
                  </a:lnTo>
                  <a:lnTo>
                    <a:pt x="1484287" y="241300"/>
                  </a:lnTo>
                  <a:lnTo>
                    <a:pt x="1482013" y="254000"/>
                  </a:lnTo>
                  <a:lnTo>
                    <a:pt x="1480324" y="266700"/>
                  </a:lnTo>
                  <a:lnTo>
                    <a:pt x="1480324" y="393700"/>
                  </a:lnTo>
                  <a:lnTo>
                    <a:pt x="920496" y="393700"/>
                  </a:lnTo>
                  <a:lnTo>
                    <a:pt x="920496" y="762000"/>
                  </a:lnTo>
                  <a:lnTo>
                    <a:pt x="919645" y="767461"/>
                  </a:lnTo>
                  <a:lnTo>
                    <a:pt x="919645" y="1562100"/>
                  </a:lnTo>
                  <a:lnTo>
                    <a:pt x="916317" y="1574800"/>
                  </a:lnTo>
                  <a:lnTo>
                    <a:pt x="905167" y="1600200"/>
                  </a:lnTo>
                  <a:lnTo>
                    <a:pt x="853948" y="1651279"/>
                  </a:lnTo>
                  <a:lnTo>
                    <a:pt x="853948" y="2387600"/>
                  </a:lnTo>
                  <a:lnTo>
                    <a:pt x="853948" y="2667000"/>
                  </a:lnTo>
                  <a:lnTo>
                    <a:pt x="849312" y="2692400"/>
                  </a:lnTo>
                  <a:lnTo>
                    <a:pt x="837031" y="2705100"/>
                  </a:lnTo>
                  <a:lnTo>
                    <a:pt x="818921" y="2717800"/>
                  </a:lnTo>
                  <a:lnTo>
                    <a:pt x="796772" y="2730500"/>
                  </a:lnTo>
                  <a:lnTo>
                    <a:pt x="512305" y="2730500"/>
                  </a:lnTo>
                  <a:lnTo>
                    <a:pt x="490169" y="2717800"/>
                  </a:lnTo>
                  <a:lnTo>
                    <a:pt x="472084" y="2705100"/>
                  </a:lnTo>
                  <a:lnTo>
                    <a:pt x="459892" y="2692400"/>
                  </a:lnTo>
                  <a:lnTo>
                    <a:pt x="455409" y="2667000"/>
                  </a:lnTo>
                  <a:lnTo>
                    <a:pt x="455409" y="2387600"/>
                  </a:lnTo>
                  <a:lnTo>
                    <a:pt x="456514" y="2374900"/>
                  </a:lnTo>
                  <a:lnTo>
                    <a:pt x="459727" y="2362200"/>
                  </a:lnTo>
                  <a:lnTo>
                    <a:pt x="464972" y="2349500"/>
                  </a:lnTo>
                  <a:lnTo>
                    <a:pt x="472109" y="2349500"/>
                  </a:lnTo>
                  <a:lnTo>
                    <a:pt x="480707" y="2336800"/>
                  </a:lnTo>
                  <a:lnTo>
                    <a:pt x="490512" y="2336800"/>
                  </a:lnTo>
                  <a:lnTo>
                    <a:pt x="501167" y="2324100"/>
                  </a:lnTo>
                  <a:lnTo>
                    <a:pt x="808024" y="2324100"/>
                  </a:lnTo>
                  <a:lnTo>
                    <a:pt x="818705" y="2336800"/>
                  </a:lnTo>
                  <a:lnTo>
                    <a:pt x="828535" y="2336800"/>
                  </a:lnTo>
                  <a:lnTo>
                    <a:pt x="837247" y="2349500"/>
                  </a:lnTo>
                  <a:lnTo>
                    <a:pt x="844384" y="2349500"/>
                  </a:lnTo>
                  <a:lnTo>
                    <a:pt x="849630" y="2362200"/>
                  </a:lnTo>
                  <a:lnTo>
                    <a:pt x="852843" y="2374900"/>
                  </a:lnTo>
                  <a:lnTo>
                    <a:pt x="853948" y="2387600"/>
                  </a:lnTo>
                  <a:lnTo>
                    <a:pt x="853948" y="1651279"/>
                  </a:lnTo>
                  <a:lnTo>
                    <a:pt x="663168" y="1841500"/>
                  </a:lnTo>
                  <a:lnTo>
                    <a:pt x="644271" y="1854200"/>
                  </a:lnTo>
                  <a:lnTo>
                    <a:pt x="601395" y="1854200"/>
                  </a:lnTo>
                  <a:lnTo>
                    <a:pt x="582498" y="1841500"/>
                  </a:lnTo>
                  <a:lnTo>
                    <a:pt x="461924" y="1714500"/>
                  </a:lnTo>
                  <a:lnTo>
                    <a:pt x="449351" y="1701800"/>
                  </a:lnTo>
                  <a:lnTo>
                    <a:pt x="445185" y="1676400"/>
                  </a:lnTo>
                  <a:lnTo>
                    <a:pt x="449465" y="1651000"/>
                  </a:lnTo>
                  <a:lnTo>
                    <a:pt x="462203" y="1638300"/>
                  </a:lnTo>
                  <a:lnTo>
                    <a:pt x="481139" y="1625600"/>
                  </a:lnTo>
                  <a:lnTo>
                    <a:pt x="524217" y="1625600"/>
                  </a:lnTo>
                  <a:lnTo>
                    <a:pt x="543153" y="1638300"/>
                  </a:lnTo>
                  <a:lnTo>
                    <a:pt x="623544" y="1714500"/>
                  </a:lnTo>
                  <a:lnTo>
                    <a:pt x="711466" y="1625600"/>
                  </a:lnTo>
                  <a:lnTo>
                    <a:pt x="824509" y="1511300"/>
                  </a:lnTo>
                  <a:lnTo>
                    <a:pt x="824217" y="1511300"/>
                  </a:lnTo>
                  <a:lnTo>
                    <a:pt x="843038" y="1498600"/>
                  </a:lnTo>
                  <a:lnTo>
                    <a:pt x="863993" y="1498600"/>
                  </a:lnTo>
                  <a:lnTo>
                    <a:pt x="884720" y="1511300"/>
                  </a:lnTo>
                  <a:lnTo>
                    <a:pt x="902906" y="1524000"/>
                  </a:lnTo>
                  <a:lnTo>
                    <a:pt x="915162" y="1536700"/>
                  </a:lnTo>
                  <a:lnTo>
                    <a:pt x="919645" y="1562100"/>
                  </a:lnTo>
                  <a:lnTo>
                    <a:pt x="919645" y="767461"/>
                  </a:lnTo>
                  <a:lnTo>
                    <a:pt x="916533" y="787400"/>
                  </a:lnTo>
                  <a:lnTo>
                    <a:pt x="904328" y="800100"/>
                  </a:lnTo>
                  <a:lnTo>
                    <a:pt x="663168" y="1041400"/>
                  </a:lnTo>
                  <a:lnTo>
                    <a:pt x="644271" y="1054100"/>
                  </a:lnTo>
                  <a:lnTo>
                    <a:pt x="601395" y="1054100"/>
                  </a:lnTo>
                  <a:lnTo>
                    <a:pt x="582498" y="1041400"/>
                  </a:lnTo>
                  <a:lnTo>
                    <a:pt x="461924" y="914400"/>
                  </a:lnTo>
                  <a:lnTo>
                    <a:pt x="449351" y="901700"/>
                  </a:lnTo>
                  <a:lnTo>
                    <a:pt x="445185" y="876300"/>
                  </a:lnTo>
                  <a:lnTo>
                    <a:pt x="449465" y="863600"/>
                  </a:lnTo>
                  <a:lnTo>
                    <a:pt x="462203" y="838200"/>
                  </a:lnTo>
                  <a:lnTo>
                    <a:pt x="481139" y="825500"/>
                  </a:lnTo>
                  <a:lnTo>
                    <a:pt x="524217" y="825500"/>
                  </a:lnTo>
                  <a:lnTo>
                    <a:pt x="543153" y="838200"/>
                  </a:lnTo>
                  <a:lnTo>
                    <a:pt x="623544" y="914400"/>
                  </a:lnTo>
                  <a:lnTo>
                    <a:pt x="716927" y="825500"/>
                  </a:lnTo>
                  <a:lnTo>
                    <a:pt x="823658" y="723900"/>
                  </a:lnTo>
                  <a:lnTo>
                    <a:pt x="842505" y="711200"/>
                  </a:lnTo>
                  <a:lnTo>
                    <a:pt x="863815" y="698500"/>
                  </a:lnTo>
                  <a:lnTo>
                    <a:pt x="885075" y="711200"/>
                  </a:lnTo>
                  <a:lnTo>
                    <a:pt x="903757" y="723900"/>
                  </a:lnTo>
                  <a:lnTo>
                    <a:pt x="916228" y="736600"/>
                  </a:lnTo>
                  <a:lnTo>
                    <a:pt x="920496" y="762000"/>
                  </a:lnTo>
                  <a:lnTo>
                    <a:pt x="920496" y="393700"/>
                  </a:lnTo>
                  <a:lnTo>
                    <a:pt x="910831" y="393700"/>
                  </a:lnTo>
                  <a:lnTo>
                    <a:pt x="910831" y="215900"/>
                  </a:lnTo>
                  <a:lnTo>
                    <a:pt x="910831" y="165100"/>
                  </a:lnTo>
                  <a:lnTo>
                    <a:pt x="915466" y="139700"/>
                  </a:lnTo>
                  <a:lnTo>
                    <a:pt x="927709" y="127000"/>
                  </a:lnTo>
                  <a:lnTo>
                    <a:pt x="945743" y="114300"/>
                  </a:lnTo>
                  <a:lnTo>
                    <a:pt x="1590713" y="114300"/>
                  </a:lnTo>
                  <a:lnTo>
                    <a:pt x="1590713" y="0"/>
                  </a:lnTo>
                  <a:lnTo>
                    <a:pt x="916216" y="0"/>
                  </a:lnTo>
                  <a:lnTo>
                    <a:pt x="892175" y="12700"/>
                  </a:lnTo>
                  <a:lnTo>
                    <a:pt x="849553" y="38100"/>
                  </a:lnTo>
                  <a:lnTo>
                    <a:pt x="818210" y="88900"/>
                  </a:lnTo>
                  <a:lnTo>
                    <a:pt x="807516" y="114300"/>
                  </a:lnTo>
                  <a:lnTo>
                    <a:pt x="239750" y="114300"/>
                  </a:lnTo>
                  <a:lnTo>
                    <a:pt x="196494" y="127000"/>
                  </a:lnTo>
                  <a:lnTo>
                    <a:pt x="155473" y="139700"/>
                  </a:lnTo>
                  <a:lnTo>
                    <a:pt x="117449" y="165100"/>
                  </a:lnTo>
                  <a:lnTo>
                    <a:pt x="83210" y="190500"/>
                  </a:lnTo>
                  <a:lnTo>
                    <a:pt x="54127" y="228600"/>
                  </a:lnTo>
                  <a:lnTo>
                    <a:pt x="30937" y="266700"/>
                  </a:lnTo>
                  <a:lnTo>
                    <a:pt x="13957" y="304800"/>
                  </a:lnTo>
                  <a:lnTo>
                    <a:pt x="3543" y="342900"/>
                  </a:lnTo>
                  <a:lnTo>
                    <a:pt x="0" y="393700"/>
                  </a:lnTo>
                  <a:lnTo>
                    <a:pt x="0" y="2895600"/>
                  </a:lnTo>
                  <a:lnTo>
                    <a:pt x="3543" y="2946400"/>
                  </a:lnTo>
                  <a:lnTo>
                    <a:pt x="13957" y="2984500"/>
                  </a:lnTo>
                  <a:lnTo>
                    <a:pt x="30937" y="3022600"/>
                  </a:lnTo>
                  <a:lnTo>
                    <a:pt x="54127" y="3060700"/>
                  </a:lnTo>
                  <a:lnTo>
                    <a:pt x="83210" y="3098800"/>
                  </a:lnTo>
                  <a:lnTo>
                    <a:pt x="117449" y="3124200"/>
                  </a:lnTo>
                  <a:lnTo>
                    <a:pt x="155473" y="3149600"/>
                  </a:lnTo>
                  <a:lnTo>
                    <a:pt x="196494" y="3162300"/>
                  </a:lnTo>
                  <a:lnTo>
                    <a:pt x="284454" y="3187700"/>
                  </a:lnTo>
                  <a:lnTo>
                    <a:pt x="2333701" y="3187700"/>
                  </a:lnTo>
                  <a:lnTo>
                    <a:pt x="2421661" y="3162300"/>
                  </a:lnTo>
                  <a:lnTo>
                    <a:pt x="2462682" y="3149600"/>
                  </a:lnTo>
                  <a:lnTo>
                    <a:pt x="2500706" y="3124200"/>
                  </a:lnTo>
                  <a:lnTo>
                    <a:pt x="2534945" y="3098800"/>
                  </a:lnTo>
                  <a:lnTo>
                    <a:pt x="2564028" y="3060700"/>
                  </a:lnTo>
                  <a:lnTo>
                    <a:pt x="2587218" y="3022600"/>
                  </a:lnTo>
                  <a:lnTo>
                    <a:pt x="2604198" y="2984500"/>
                  </a:lnTo>
                  <a:lnTo>
                    <a:pt x="2614612" y="2946400"/>
                  </a:lnTo>
                  <a:lnTo>
                    <a:pt x="2618155" y="2895600"/>
                  </a:lnTo>
                  <a:lnTo>
                    <a:pt x="2618155" y="2857500"/>
                  </a:lnTo>
                  <a:lnTo>
                    <a:pt x="2732506" y="2971800"/>
                  </a:lnTo>
                  <a:lnTo>
                    <a:pt x="2767977" y="2997200"/>
                  </a:lnTo>
                  <a:lnTo>
                    <a:pt x="2807601" y="3009900"/>
                  </a:lnTo>
                  <a:lnTo>
                    <a:pt x="2849994" y="3022600"/>
                  </a:lnTo>
                  <a:lnTo>
                    <a:pt x="2937713" y="3022600"/>
                  </a:lnTo>
                  <a:lnTo>
                    <a:pt x="2979255" y="2997200"/>
                  </a:lnTo>
                  <a:lnTo>
                    <a:pt x="3015945" y="2984500"/>
                  </a:lnTo>
                  <a:lnTo>
                    <a:pt x="3046768" y="2946400"/>
                  </a:lnTo>
                  <a:lnTo>
                    <a:pt x="3062744" y="2921000"/>
                  </a:lnTo>
                  <a:lnTo>
                    <a:pt x="3070745" y="2908300"/>
                  </a:lnTo>
                  <a:lnTo>
                    <a:pt x="3086887" y="2870200"/>
                  </a:lnTo>
                  <a:lnTo>
                    <a:pt x="3094101" y="2819400"/>
                  </a:lnTo>
                  <a:close/>
                </a:path>
              </a:pathLst>
            </a:custGeom>
            <a:solidFill>
              <a:srgbClr val="040505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302" y="15550644"/>
              <a:ext cx="2292495" cy="26101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352" y="15446951"/>
              <a:ext cx="179239" cy="4152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8954" y="16358996"/>
              <a:ext cx="2496820" cy="705485"/>
            </a:xfrm>
            <a:custGeom>
              <a:avLst/>
              <a:gdLst/>
              <a:ahLst/>
              <a:cxnLst/>
              <a:rect l="l" t="t" r="r" b="b"/>
              <a:pathLst>
                <a:path w="2496820" h="705484">
                  <a:moveTo>
                    <a:pt x="417995" y="253682"/>
                  </a:moveTo>
                  <a:lnTo>
                    <a:pt x="414959" y="249872"/>
                  </a:lnTo>
                  <a:lnTo>
                    <a:pt x="412229" y="249872"/>
                  </a:lnTo>
                  <a:lnTo>
                    <a:pt x="385216" y="265112"/>
                  </a:lnTo>
                  <a:lnTo>
                    <a:pt x="405815" y="248602"/>
                  </a:lnTo>
                  <a:lnTo>
                    <a:pt x="410565" y="244792"/>
                  </a:lnTo>
                  <a:lnTo>
                    <a:pt x="415328" y="240982"/>
                  </a:lnTo>
                  <a:lnTo>
                    <a:pt x="416902" y="239712"/>
                  </a:lnTo>
                  <a:lnTo>
                    <a:pt x="417334" y="235902"/>
                  </a:lnTo>
                  <a:lnTo>
                    <a:pt x="415899" y="234632"/>
                  </a:lnTo>
                  <a:lnTo>
                    <a:pt x="414413" y="232092"/>
                  </a:lnTo>
                  <a:lnTo>
                    <a:pt x="411530" y="230822"/>
                  </a:lnTo>
                  <a:lnTo>
                    <a:pt x="409270" y="233362"/>
                  </a:lnTo>
                  <a:lnTo>
                    <a:pt x="393954" y="240982"/>
                  </a:lnTo>
                  <a:lnTo>
                    <a:pt x="413321" y="228282"/>
                  </a:lnTo>
                  <a:lnTo>
                    <a:pt x="413867" y="224472"/>
                  </a:lnTo>
                  <a:lnTo>
                    <a:pt x="411949" y="221932"/>
                  </a:lnTo>
                  <a:lnTo>
                    <a:pt x="410984" y="220662"/>
                  </a:lnTo>
                  <a:lnTo>
                    <a:pt x="408063" y="219392"/>
                  </a:lnTo>
                  <a:lnTo>
                    <a:pt x="403885" y="221932"/>
                  </a:lnTo>
                  <a:lnTo>
                    <a:pt x="405561" y="220662"/>
                  </a:lnTo>
                  <a:lnTo>
                    <a:pt x="407784" y="219392"/>
                  </a:lnTo>
                  <a:lnTo>
                    <a:pt x="408406" y="216852"/>
                  </a:lnTo>
                  <a:lnTo>
                    <a:pt x="406971" y="214312"/>
                  </a:lnTo>
                  <a:lnTo>
                    <a:pt x="405561" y="211772"/>
                  </a:lnTo>
                  <a:lnTo>
                    <a:pt x="402602" y="210502"/>
                  </a:lnTo>
                  <a:lnTo>
                    <a:pt x="400265" y="211772"/>
                  </a:lnTo>
                  <a:lnTo>
                    <a:pt x="343509" y="244792"/>
                  </a:lnTo>
                  <a:lnTo>
                    <a:pt x="355587" y="235902"/>
                  </a:lnTo>
                  <a:lnTo>
                    <a:pt x="357314" y="234632"/>
                  </a:lnTo>
                  <a:lnTo>
                    <a:pt x="367665" y="227012"/>
                  </a:lnTo>
                  <a:lnTo>
                    <a:pt x="395274" y="206692"/>
                  </a:lnTo>
                  <a:lnTo>
                    <a:pt x="395782" y="202882"/>
                  </a:lnTo>
                  <a:lnTo>
                    <a:pt x="394296" y="201612"/>
                  </a:lnTo>
                  <a:lnTo>
                    <a:pt x="392861" y="199072"/>
                  </a:lnTo>
                  <a:lnTo>
                    <a:pt x="389928" y="197802"/>
                  </a:lnTo>
                  <a:lnTo>
                    <a:pt x="387667" y="199072"/>
                  </a:lnTo>
                  <a:lnTo>
                    <a:pt x="338912" y="227012"/>
                  </a:lnTo>
                  <a:lnTo>
                    <a:pt x="379996" y="197802"/>
                  </a:lnTo>
                  <a:lnTo>
                    <a:pt x="380580" y="195262"/>
                  </a:lnTo>
                  <a:lnTo>
                    <a:pt x="377698" y="191452"/>
                  </a:lnTo>
                  <a:lnTo>
                    <a:pt x="374764" y="190182"/>
                  </a:lnTo>
                  <a:lnTo>
                    <a:pt x="372427" y="191452"/>
                  </a:lnTo>
                  <a:lnTo>
                    <a:pt x="297230" y="234632"/>
                  </a:lnTo>
                  <a:lnTo>
                    <a:pt x="311010" y="224472"/>
                  </a:lnTo>
                  <a:lnTo>
                    <a:pt x="352310" y="193992"/>
                  </a:lnTo>
                  <a:lnTo>
                    <a:pt x="354418" y="192722"/>
                  </a:lnTo>
                  <a:lnTo>
                    <a:pt x="354926" y="188912"/>
                  </a:lnTo>
                  <a:lnTo>
                    <a:pt x="352005" y="185102"/>
                  </a:lnTo>
                  <a:lnTo>
                    <a:pt x="349084" y="183832"/>
                  </a:lnTo>
                  <a:lnTo>
                    <a:pt x="346824" y="185102"/>
                  </a:lnTo>
                  <a:lnTo>
                    <a:pt x="280123" y="224472"/>
                  </a:lnTo>
                  <a:lnTo>
                    <a:pt x="287020" y="219392"/>
                  </a:lnTo>
                  <a:lnTo>
                    <a:pt x="330136" y="187642"/>
                  </a:lnTo>
                  <a:lnTo>
                    <a:pt x="330682" y="185102"/>
                  </a:lnTo>
                  <a:lnTo>
                    <a:pt x="327799" y="180022"/>
                  </a:lnTo>
                  <a:lnTo>
                    <a:pt x="324878" y="180022"/>
                  </a:lnTo>
                  <a:lnTo>
                    <a:pt x="270408" y="210502"/>
                  </a:lnTo>
                  <a:lnTo>
                    <a:pt x="287032" y="199072"/>
                  </a:lnTo>
                  <a:lnTo>
                    <a:pt x="309206" y="183832"/>
                  </a:lnTo>
                  <a:lnTo>
                    <a:pt x="309791" y="180022"/>
                  </a:lnTo>
                  <a:lnTo>
                    <a:pt x="306895" y="176212"/>
                  </a:lnTo>
                  <a:lnTo>
                    <a:pt x="303936" y="174942"/>
                  </a:lnTo>
                  <a:lnTo>
                    <a:pt x="261874" y="199072"/>
                  </a:lnTo>
                  <a:lnTo>
                    <a:pt x="288505" y="181292"/>
                  </a:lnTo>
                  <a:lnTo>
                    <a:pt x="290410" y="180022"/>
                  </a:lnTo>
                  <a:lnTo>
                    <a:pt x="291033" y="177482"/>
                  </a:lnTo>
                  <a:lnTo>
                    <a:pt x="288150" y="172402"/>
                  </a:lnTo>
                  <a:lnTo>
                    <a:pt x="285191" y="172402"/>
                  </a:lnTo>
                  <a:lnTo>
                    <a:pt x="268782" y="181292"/>
                  </a:lnTo>
                  <a:lnTo>
                    <a:pt x="274980" y="177482"/>
                  </a:lnTo>
                  <a:lnTo>
                    <a:pt x="275602" y="173672"/>
                  </a:lnTo>
                  <a:lnTo>
                    <a:pt x="272796" y="169862"/>
                  </a:lnTo>
                  <a:lnTo>
                    <a:pt x="269786" y="168592"/>
                  </a:lnTo>
                  <a:lnTo>
                    <a:pt x="267449" y="169862"/>
                  </a:lnTo>
                  <a:lnTo>
                    <a:pt x="196773" y="210502"/>
                  </a:lnTo>
                  <a:lnTo>
                    <a:pt x="230276" y="186372"/>
                  </a:lnTo>
                  <a:lnTo>
                    <a:pt x="249682" y="172402"/>
                  </a:lnTo>
                  <a:lnTo>
                    <a:pt x="250228" y="168592"/>
                  </a:lnTo>
                  <a:lnTo>
                    <a:pt x="247332" y="164782"/>
                  </a:lnTo>
                  <a:lnTo>
                    <a:pt x="244411" y="163512"/>
                  </a:lnTo>
                  <a:lnTo>
                    <a:pt x="205511" y="186372"/>
                  </a:lnTo>
                  <a:lnTo>
                    <a:pt x="229171" y="169862"/>
                  </a:lnTo>
                  <a:lnTo>
                    <a:pt x="231355" y="168592"/>
                  </a:lnTo>
                  <a:lnTo>
                    <a:pt x="232016" y="166052"/>
                  </a:lnTo>
                  <a:lnTo>
                    <a:pt x="229133" y="160972"/>
                  </a:lnTo>
                  <a:lnTo>
                    <a:pt x="226174" y="160972"/>
                  </a:lnTo>
                  <a:lnTo>
                    <a:pt x="152107" y="202882"/>
                  </a:lnTo>
                  <a:lnTo>
                    <a:pt x="155536" y="200342"/>
                  </a:lnTo>
                  <a:lnTo>
                    <a:pt x="203644" y="164782"/>
                  </a:lnTo>
                  <a:lnTo>
                    <a:pt x="205778" y="163512"/>
                  </a:lnTo>
                  <a:lnTo>
                    <a:pt x="206286" y="160972"/>
                  </a:lnTo>
                  <a:lnTo>
                    <a:pt x="203403" y="155892"/>
                  </a:lnTo>
                  <a:lnTo>
                    <a:pt x="200482" y="155892"/>
                  </a:lnTo>
                  <a:lnTo>
                    <a:pt x="122478" y="200342"/>
                  </a:lnTo>
                  <a:lnTo>
                    <a:pt x="142989" y="185102"/>
                  </a:lnTo>
                  <a:lnTo>
                    <a:pt x="154952" y="176212"/>
                  </a:lnTo>
                  <a:lnTo>
                    <a:pt x="168630" y="166052"/>
                  </a:lnTo>
                  <a:lnTo>
                    <a:pt x="178879" y="158432"/>
                  </a:lnTo>
                  <a:lnTo>
                    <a:pt x="179387" y="155892"/>
                  </a:lnTo>
                  <a:lnTo>
                    <a:pt x="176504" y="150812"/>
                  </a:lnTo>
                  <a:lnTo>
                    <a:pt x="173583" y="150812"/>
                  </a:lnTo>
                  <a:lnTo>
                    <a:pt x="147701" y="166052"/>
                  </a:lnTo>
                  <a:lnTo>
                    <a:pt x="162242" y="155892"/>
                  </a:lnTo>
                  <a:lnTo>
                    <a:pt x="162864" y="152082"/>
                  </a:lnTo>
                  <a:lnTo>
                    <a:pt x="161455" y="150812"/>
                  </a:lnTo>
                  <a:lnTo>
                    <a:pt x="160020" y="148272"/>
                  </a:lnTo>
                  <a:lnTo>
                    <a:pt x="157060" y="147002"/>
                  </a:lnTo>
                  <a:lnTo>
                    <a:pt x="154711" y="148272"/>
                  </a:lnTo>
                  <a:lnTo>
                    <a:pt x="108127" y="176212"/>
                  </a:lnTo>
                  <a:lnTo>
                    <a:pt x="139547" y="153352"/>
                  </a:lnTo>
                  <a:lnTo>
                    <a:pt x="141732" y="152082"/>
                  </a:lnTo>
                  <a:lnTo>
                    <a:pt x="142316" y="148272"/>
                  </a:lnTo>
                  <a:lnTo>
                    <a:pt x="139433" y="144462"/>
                  </a:lnTo>
                  <a:lnTo>
                    <a:pt x="136474" y="143192"/>
                  </a:lnTo>
                  <a:lnTo>
                    <a:pt x="65328" y="185102"/>
                  </a:lnTo>
                  <a:lnTo>
                    <a:pt x="71501" y="180022"/>
                  </a:lnTo>
                  <a:lnTo>
                    <a:pt x="79222" y="173672"/>
                  </a:lnTo>
                  <a:lnTo>
                    <a:pt x="113157" y="145732"/>
                  </a:lnTo>
                  <a:lnTo>
                    <a:pt x="113550" y="143192"/>
                  </a:lnTo>
                  <a:lnTo>
                    <a:pt x="112064" y="140652"/>
                  </a:lnTo>
                  <a:lnTo>
                    <a:pt x="110629" y="138112"/>
                  </a:lnTo>
                  <a:lnTo>
                    <a:pt x="107746" y="138112"/>
                  </a:lnTo>
                  <a:lnTo>
                    <a:pt x="105486" y="139382"/>
                  </a:lnTo>
                  <a:lnTo>
                    <a:pt x="46621" y="173672"/>
                  </a:lnTo>
                  <a:lnTo>
                    <a:pt x="53759" y="167322"/>
                  </a:lnTo>
                  <a:lnTo>
                    <a:pt x="63754" y="158432"/>
                  </a:lnTo>
                  <a:lnTo>
                    <a:pt x="82321" y="141922"/>
                  </a:lnTo>
                  <a:lnTo>
                    <a:pt x="84239" y="140652"/>
                  </a:lnTo>
                  <a:lnTo>
                    <a:pt x="84582" y="136842"/>
                  </a:lnTo>
                  <a:lnTo>
                    <a:pt x="83070" y="135572"/>
                  </a:lnTo>
                  <a:lnTo>
                    <a:pt x="81584" y="133032"/>
                  </a:lnTo>
                  <a:lnTo>
                    <a:pt x="78740" y="133032"/>
                  </a:lnTo>
                  <a:lnTo>
                    <a:pt x="33756" y="158432"/>
                  </a:lnTo>
                  <a:lnTo>
                    <a:pt x="50241" y="141922"/>
                  </a:lnTo>
                  <a:lnTo>
                    <a:pt x="51993" y="139382"/>
                  </a:lnTo>
                  <a:lnTo>
                    <a:pt x="52158" y="136842"/>
                  </a:lnTo>
                  <a:lnTo>
                    <a:pt x="50596" y="134302"/>
                  </a:lnTo>
                  <a:lnTo>
                    <a:pt x="49072" y="133032"/>
                  </a:lnTo>
                  <a:lnTo>
                    <a:pt x="46342" y="133032"/>
                  </a:lnTo>
                  <a:lnTo>
                    <a:pt x="43434" y="134683"/>
                  </a:lnTo>
                  <a:lnTo>
                    <a:pt x="43065" y="134302"/>
                  </a:lnTo>
                  <a:lnTo>
                    <a:pt x="41783" y="135623"/>
                  </a:lnTo>
                  <a:lnTo>
                    <a:pt x="15163" y="150812"/>
                  </a:lnTo>
                  <a:lnTo>
                    <a:pt x="14338" y="153352"/>
                  </a:lnTo>
                  <a:lnTo>
                    <a:pt x="15709" y="155892"/>
                  </a:lnTo>
                  <a:lnTo>
                    <a:pt x="17106" y="158432"/>
                  </a:lnTo>
                  <a:lnTo>
                    <a:pt x="19761" y="158432"/>
                  </a:lnTo>
                  <a:lnTo>
                    <a:pt x="152" y="178752"/>
                  </a:lnTo>
                  <a:lnTo>
                    <a:pt x="0" y="181292"/>
                  </a:lnTo>
                  <a:lnTo>
                    <a:pt x="1511" y="183832"/>
                  </a:lnTo>
                  <a:lnTo>
                    <a:pt x="3073" y="185102"/>
                  </a:lnTo>
                  <a:lnTo>
                    <a:pt x="5803" y="186372"/>
                  </a:lnTo>
                  <a:lnTo>
                    <a:pt x="38125" y="167322"/>
                  </a:lnTo>
                  <a:lnTo>
                    <a:pt x="469" y="200342"/>
                  </a:lnTo>
                  <a:lnTo>
                    <a:pt x="114" y="202882"/>
                  </a:lnTo>
                  <a:lnTo>
                    <a:pt x="1600" y="205422"/>
                  </a:lnTo>
                  <a:lnTo>
                    <a:pt x="3111" y="207962"/>
                  </a:lnTo>
                  <a:lnTo>
                    <a:pt x="5956" y="207962"/>
                  </a:lnTo>
                  <a:lnTo>
                    <a:pt x="55308" y="180022"/>
                  </a:lnTo>
                  <a:lnTo>
                    <a:pt x="7594" y="218122"/>
                  </a:lnTo>
                  <a:lnTo>
                    <a:pt x="7162" y="221932"/>
                  </a:lnTo>
                  <a:lnTo>
                    <a:pt x="10134" y="225742"/>
                  </a:lnTo>
                  <a:lnTo>
                    <a:pt x="12979" y="225742"/>
                  </a:lnTo>
                  <a:lnTo>
                    <a:pt x="49657" y="205422"/>
                  </a:lnTo>
                  <a:lnTo>
                    <a:pt x="15976" y="229552"/>
                  </a:lnTo>
                  <a:lnTo>
                    <a:pt x="15430" y="232092"/>
                  </a:lnTo>
                  <a:lnTo>
                    <a:pt x="18313" y="237172"/>
                  </a:lnTo>
                  <a:lnTo>
                    <a:pt x="21247" y="237172"/>
                  </a:lnTo>
                  <a:lnTo>
                    <a:pt x="39801" y="227012"/>
                  </a:lnTo>
                  <a:lnTo>
                    <a:pt x="27597" y="234632"/>
                  </a:lnTo>
                  <a:lnTo>
                    <a:pt x="25374" y="235902"/>
                  </a:lnTo>
                  <a:lnTo>
                    <a:pt x="24752" y="239712"/>
                  </a:lnTo>
                  <a:lnTo>
                    <a:pt x="27597" y="243522"/>
                  </a:lnTo>
                  <a:lnTo>
                    <a:pt x="30594" y="244792"/>
                  </a:lnTo>
                  <a:lnTo>
                    <a:pt x="32893" y="243522"/>
                  </a:lnTo>
                  <a:lnTo>
                    <a:pt x="61341" y="227012"/>
                  </a:lnTo>
                  <a:lnTo>
                    <a:pt x="98526" y="205422"/>
                  </a:lnTo>
                  <a:lnTo>
                    <a:pt x="102908" y="202882"/>
                  </a:lnTo>
                  <a:lnTo>
                    <a:pt x="46418" y="244792"/>
                  </a:lnTo>
                  <a:lnTo>
                    <a:pt x="45910" y="248602"/>
                  </a:lnTo>
                  <a:lnTo>
                    <a:pt x="48844" y="252412"/>
                  </a:lnTo>
                  <a:lnTo>
                    <a:pt x="51727" y="253682"/>
                  </a:lnTo>
                  <a:lnTo>
                    <a:pt x="125755" y="210502"/>
                  </a:lnTo>
                  <a:lnTo>
                    <a:pt x="74218" y="248602"/>
                  </a:lnTo>
                  <a:lnTo>
                    <a:pt x="72072" y="249872"/>
                  </a:lnTo>
                  <a:lnTo>
                    <a:pt x="71564" y="252412"/>
                  </a:lnTo>
                  <a:lnTo>
                    <a:pt x="74447" y="257492"/>
                  </a:lnTo>
                  <a:lnTo>
                    <a:pt x="77381" y="257492"/>
                  </a:lnTo>
                  <a:lnTo>
                    <a:pt x="116243" y="235902"/>
                  </a:lnTo>
                  <a:lnTo>
                    <a:pt x="90436" y="253682"/>
                  </a:lnTo>
                  <a:lnTo>
                    <a:pt x="89814" y="256222"/>
                  </a:lnTo>
                  <a:lnTo>
                    <a:pt x="92659" y="261302"/>
                  </a:lnTo>
                  <a:lnTo>
                    <a:pt x="95618" y="261302"/>
                  </a:lnTo>
                  <a:lnTo>
                    <a:pt x="97955" y="260032"/>
                  </a:lnTo>
                  <a:lnTo>
                    <a:pt x="139941" y="235902"/>
                  </a:lnTo>
                  <a:lnTo>
                    <a:pt x="168668" y="219392"/>
                  </a:lnTo>
                  <a:lnTo>
                    <a:pt x="115697" y="258762"/>
                  </a:lnTo>
                  <a:lnTo>
                    <a:pt x="115189" y="261302"/>
                  </a:lnTo>
                  <a:lnTo>
                    <a:pt x="116624" y="263842"/>
                  </a:lnTo>
                  <a:lnTo>
                    <a:pt x="118071" y="265112"/>
                  </a:lnTo>
                  <a:lnTo>
                    <a:pt x="120992" y="266382"/>
                  </a:lnTo>
                  <a:lnTo>
                    <a:pt x="137210" y="257492"/>
                  </a:lnTo>
                  <a:lnTo>
                    <a:pt x="131203" y="261302"/>
                  </a:lnTo>
                  <a:lnTo>
                    <a:pt x="130543" y="263842"/>
                  </a:lnTo>
                  <a:lnTo>
                    <a:pt x="131991" y="266382"/>
                  </a:lnTo>
                  <a:lnTo>
                    <a:pt x="133388" y="268922"/>
                  </a:lnTo>
                  <a:lnTo>
                    <a:pt x="136398" y="268922"/>
                  </a:lnTo>
                  <a:lnTo>
                    <a:pt x="138734" y="267652"/>
                  </a:lnTo>
                  <a:lnTo>
                    <a:pt x="156387" y="257492"/>
                  </a:lnTo>
                  <a:lnTo>
                    <a:pt x="178460" y="244792"/>
                  </a:lnTo>
                  <a:lnTo>
                    <a:pt x="152146" y="262572"/>
                  </a:lnTo>
                  <a:lnTo>
                    <a:pt x="149923" y="265112"/>
                  </a:lnTo>
                  <a:lnTo>
                    <a:pt x="149339" y="267652"/>
                  </a:lnTo>
                  <a:lnTo>
                    <a:pt x="150736" y="270192"/>
                  </a:lnTo>
                  <a:lnTo>
                    <a:pt x="152184" y="271462"/>
                  </a:lnTo>
                  <a:lnTo>
                    <a:pt x="155143" y="272732"/>
                  </a:lnTo>
                  <a:lnTo>
                    <a:pt x="157480" y="271462"/>
                  </a:lnTo>
                  <a:lnTo>
                    <a:pt x="203085" y="244792"/>
                  </a:lnTo>
                  <a:lnTo>
                    <a:pt x="209600" y="240982"/>
                  </a:lnTo>
                  <a:lnTo>
                    <a:pt x="170853" y="268922"/>
                  </a:lnTo>
                  <a:lnTo>
                    <a:pt x="170268" y="271462"/>
                  </a:lnTo>
                  <a:lnTo>
                    <a:pt x="173151" y="276542"/>
                  </a:lnTo>
                  <a:lnTo>
                    <a:pt x="176072" y="276542"/>
                  </a:lnTo>
                  <a:lnTo>
                    <a:pt x="178422" y="275272"/>
                  </a:lnTo>
                  <a:lnTo>
                    <a:pt x="238379" y="240982"/>
                  </a:lnTo>
                  <a:lnTo>
                    <a:pt x="245033" y="237172"/>
                  </a:lnTo>
                  <a:lnTo>
                    <a:pt x="197205" y="271462"/>
                  </a:lnTo>
                  <a:lnTo>
                    <a:pt x="195059" y="272732"/>
                  </a:lnTo>
                  <a:lnTo>
                    <a:pt x="194513" y="276542"/>
                  </a:lnTo>
                  <a:lnTo>
                    <a:pt x="197396" y="280352"/>
                  </a:lnTo>
                  <a:lnTo>
                    <a:pt x="200367" y="281622"/>
                  </a:lnTo>
                  <a:lnTo>
                    <a:pt x="202628" y="280352"/>
                  </a:lnTo>
                  <a:lnTo>
                    <a:pt x="277304" y="237172"/>
                  </a:lnTo>
                  <a:lnTo>
                    <a:pt x="279501" y="235902"/>
                  </a:lnTo>
                  <a:lnTo>
                    <a:pt x="224421" y="276542"/>
                  </a:lnTo>
                  <a:lnTo>
                    <a:pt x="222313" y="279082"/>
                  </a:lnTo>
                  <a:lnTo>
                    <a:pt x="221805" y="281622"/>
                  </a:lnTo>
                  <a:lnTo>
                    <a:pt x="224688" y="285432"/>
                  </a:lnTo>
                  <a:lnTo>
                    <a:pt x="227609" y="286702"/>
                  </a:lnTo>
                  <a:lnTo>
                    <a:pt x="285153" y="253682"/>
                  </a:lnTo>
                  <a:lnTo>
                    <a:pt x="244017" y="282892"/>
                  </a:lnTo>
                  <a:lnTo>
                    <a:pt x="243433" y="285432"/>
                  </a:lnTo>
                  <a:lnTo>
                    <a:pt x="246329" y="290512"/>
                  </a:lnTo>
                  <a:lnTo>
                    <a:pt x="249288" y="290512"/>
                  </a:lnTo>
                  <a:lnTo>
                    <a:pt x="313207" y="253682"/>
                  </a:lnTo>
                  <a:lnTo>
                    <a:pt x="322021" y="248602"/>
                  </a:lnTo>
                  <a:lnTo>
                    <a:pt x="272402" y="286702"/>
                  </a:lnTo>
                  <a:lnTo>
                    <a:pt x="270294" y="287972"/>
                  </a:lnTo>
                  <a:lnTo>
                    <a:pt x="269786" y="290512"/>
                  </a:lnTo>
                  <a:lnTo>
                    <a:pt x="272681" y="295592"/>
                  </a:lnTo>
                  <a:lnTo>
                    <a:pt x="275602" y="295592"/>
                  </a:lnTo>
                  <a:lnTo>
                    <a:pt x="289394" y="287972"/>
                  </a:lnTo>
                  <a:lnTo>
                    <a:pt x="287794" y="289242"/>
                  </a:lnTo>
                  <a:lnTo>
                    <a:pt x="285572" y="290512"/>
                  </a:lnTo>
                  <a:lnTo>
                    <a:pt x="284949" y="293052"/>
                  </a:lnTo>
                  <a:lnTo>
                    <a:pt x="287794" y="298132"/>
                  </a:lnTo>
                  <a:lnTo>
                    <a:pt x="290766" y="298132"/>
                  </a:lnTo>
                  <a:lnTo>
                    <a:pt x="309206" y="287972"/>
                  </a:lnTo>
                  <a:lnTo>
                    <a:pt x="323037" y="280352"/>
                  </a:lnTo>
                  <a:lnTo>
                    <a:pt x="305765" y="293052"/>
                  </a:lnTo>
                  <a:lnTo>
                    <a:pt x="303631" y="294322"/>
                  </a:lnTo>
                  <a:lnTo>
                    <a:pt x="303047" y="296862"/>
                  </a:lnTo>
                  <a:lnTo>
                    <a:pt x="305930" y="301942"/>
                  </a:lnTo>
                  <a:lnTo>
                    <a:pt x="308851" y="301942"/>
                  </a:lnTo>
                  <a:lnTo>
                    <a:pt x="311188" y="300672"/>
                  </a:lnTo>
                  <a:lnTo>
                    <a:pt x="346036" y="280352"/>
                  </a:lnTo>
                  <a:lnTo>
                    <a:pt x="359092" y="272732"/>
                  </a:lnTo>
                  <a:lnTo>
                    <a:pt x="327367" y="299402"/>
                  </a:lnTo>
                  <a:lnTo>
                    <a:pt x="326936" y="301942"/>
                  </a:lnTo>
                  <a:lnTo>
                    <a:pt x="329895" y="305752"/>
                  </a:lnTo>
                  <a:lnTo>
                    <a:pt x="332790" y="307022"/>
                  </a:lnTo>
                  <a:lnTo>
                    <a:pt x="385762" y="276542"/>
                  </a:lnTo>
                  <a:lnTo>
                    <a:pt x="363080" y="300672"/>
                  </a:lnTo>
                  <a:lnTo>
                    <a:pt x="361365" y="301942"/>
                  </a:lnTo>
                  <a:lnTo>
                    <a:pt x="361238" y="304482"/>
                  </a:lnTo>
                  <a:lnTo>
                    <a:pt x="362762" y="307022"/>
                  </a:lnTo>
                  <a:lnTo>
                    <a:pt x="364324" y="308292"/>
                  </a:lnTo>
                  <a:lnTo>
                    <a:pt x="367055" y="309562"/>
                  </a:lnTo>
                  <a:lnTo>
                    <a:pt x="401866" y="289242"/>
                  </a:lnTo>
                  <a:lnTo>
                    <a:pt x="404241" y="287972"/>
                  </a:lnTo>
                  <a:lnTo>
                    <a:pt x="405053" y="284162"/>
                  </a:lnTo>
                  <a:lnTo>
                    <a:pt x="403694" y="282892"/>
                  </a:lnTo>
                  <a:lnTo>
                    <a:pt x="402285" y="280352"/>
                  </a:lnTo>
                  <a:lnTo>
                    <a:pt x="399249" y="279082"/>
                  </a:lnTo>
                  <a:lnTo>
                    <a:pt x="393484" y="282892"/>
                  </a:lnTo>
                  <a:lnTo>
                    <a:pt x="399288" y="276542"/>
                  </a:lnTo>
                  <a:lnTo>
                    <a:pt x="402780" y="272732"/>
                  </a:lnTo>
                  <a:lnTo>
                    <a:pt x="409752" y="265112"/>
                  </a:lnTo>
                  <a:lnTo>
                    <a:pt x="417880" y="256222"/>
                  </a:lnTo>
                  <a:lnTo>
                    <a:pt x="417995" y="253682"/>
                  </a:lnTo>
                  <a:close/>
                </a:path>
                <a:path w="2496820" h="705484">
                  <a:moveTo>
                    <a:pt x="2489111" y="649198"/>
                  </a:moveTo>
                  <a:lnTo>
                    <a:pt x="2486075" y="645388"/>
                  </a:lnTo>
                  <a:lnTo>
                    <a:pt x="2483345" y="645388"/>
                  </a:lnTo>
                  <a:lnTo>
                    <a:pt x="2481199" y="646658"/>
                  </a:lnTo>
                  <a:lnTo>
                    <a:pt x="2456294" y="660628"/>
                  </a:lnTo>
                  <a:lnTo>
                    <a:pt x="2476944" y="644118"/>
                  </a:lnTo>
                  <a:lnTo>
                    <a:pt x="2481707" y="640308"/>
                  </a:lnTo>
                  <a:lnTo>
                    <a:pt x="2486482" y="636498"/>
                  </a:lnTo>
                  <a:lnTo>
                    <a:pt x="2488069" y="635228"/>
                  </a:lnTo>
                  <a:lnTo>
                    <a:pt x="2488488" y="631418"/>
                  </a:lnTo>
                  <a:lnTo>
                    <a:pt x="2487015" y="630148"/>
                  </a:lnTo>
                  <a:lnTo>
                    <a:pt x="2485529" y="627608"/>
                  </a:lnTo>
                  <a:lnTo>
                    <a:pt x="2482646" y="626338"/>
                  </a:lnTo>
                  <a:lnTo>
                    <a:pt x="2480386" y="627608"/>
                  </a:lnTo>
                  <a:lnTo>
                    <a:pt x="2464981" y="636498"/>
                  </a:lnTo>
                  <a:lnTo>
                    <a:pt x="2484437" y="623798"/>
                  </a:lnTo>
                  <a:lnTo>
                    <a:pt x="2484983" y="619988"/>
                  </a:lnTo>
                  <a:lnTo>
                    <a:pt x="2483066" y="617448"/>
                  </a:lnTo>
                  <a:lnTo>
                    <a:pt x="2482100" y="616178"/>
                  </a:lnTo>
                  <a:lnTo>
                    <a:pt x="2479179" y="614908"/>
                  </a:lnTo>
                  <a:lnTo>
                    <a:pt x="2477643" y="615759"/>
                  </a:lnTo>
                  <a:lnTo>
                    <a:pt x="2478900" y="614908"/>
                  </a:lnTo>
                  <a:lnTo>
                    <a:pt x="2479522" y="612368"/>
                  </a:lnTo>
                  <a:lnTo>
                    <a:pt x="2476677" y="607288"/>
                  </a:lnTo>
                  <a:lnTo>
                    <a:pt x="2473718" y="606018"/>
                  </a:lnTo>
                  <a:lnTo>
                    <a:pt x="2414625" y="640308"/>
                  </a:lnTo>
                  <a:lnTo>
                    <a:pt x="2426703" y="631418"/>
                  </a:lnTo>
                  <a:lnTo>
                    <a:pt x="2428430" y="630148"/>
                  </a:lnTo>
                  <a:lnTo>
                    <a:pt x="2438781" y="622528"/>
                  </a:lnTo>
                  <a:lnTo>
                    <a:pt x="2466390" y="602208"/>
                  </a:lnTo>
                  <a:lnTo>
                    <a:pt x="2466898" y="598398"/>
                  </a:lnTo>
                  <a:lnTo>
                    <a:pt x="2465413" y="597128"/>
                  </a:lnTo>
                  <a:lnTo>
                    <a:pt x="2463977" y="594588"/>
                  </a:lnTo>
                  <a:lnTo>
                    <a:pt x="2461044" y="593318"/>
                  </a:lnTo>
                  <a:lnTo>
                    <a:pt x="2458783" y="594588"/>
                  </a:lnTo>
                  <a:lnTo>
                    <a:pt x="2409939" y="622528"/>
                  </a:lnTo>
                  <a:lnTo>
                    <a:pt x="2448928" y="595858"/>
                  </a:lnTo>
                  <a:lnTo>
                    <a:pt x="2451112" y="593318"/>
                  </a:lnTo>
                  <a:lnTo>
                    <a:pt x="2451697" y="590778"/>
                  </a:lnTo>
                  <a:lnTo>
                    <a:pt x="2448814" y="586968"/>
                  </a:lnTo>
                  <a:lnTo>
                    <a:pt x="2445842" y="585698"/>
                  </a:lnTo>
                  <a:lnTo>
                    <a:pt x="2368308" y="630148"/>
                  </a:lnTo>
                  <a:lnTo>
                    <a:pt x="2382088" y="619988"/>
                  </a:lnTo>
                  <a:lnTo>
                    <a:pt x="2423388" y="589508"/>
                  </a:lnTo>
                  <a:lnTo>
                    <a:pt x="2425496" y="588238"/>
                  </a:lnTo>
                  <a:lnTo>
                    <a:pt x="2426043" y="584428"/>
                  </a:lnTo>
                  <a:lnTo>
                    <a:pt x="2424607" y="581888"/>
                  </a:lnTo>
                  <a:lnTo>
                    <a:pt x="2423122" y="580618"/>
                  </a:lnTo>
                  <a:lnTo>
                    <a:pt x="2420201" y="579348"/>
                  </a:lnTo>
                  <a:lnTo>
                    <a:pt x="2417940" y="580618"/>
                  </a:lnTo>
                  <a:lnTo>
                    <a:pt x="2351240" y="619988"/>
                  </a:lnTo>
                  <a:lnTo>
                    <a:pt x="2358136" y="614908"/>
                  </a:lnTo>
                  <a:lnTo>
                    <a:pt x="2401252" y="583158"/>
                  </a:lnTo>
                  <a:lnTo>
                    <a:pt x="2401798" y="580618"/>
                  </a:lnTo>
                  <a:lnTo>
                    <a:pt x="2398915" y="575538"/>
                  </a:lnTo>
                  <a:lnTo>
                    <a:pt x="2395994" y="575538"/>
                  </a:lnTo>
                  <a:lnTo>
                    <a:pt x="2341537" y="606018"/>
                  </a:lnTo>
                  <a:lnTo>
                    <a:pt x="2356294" y="595858"/>
                  </a:lnTo>
                  <a:lnTo>
                    <a:pt x="2380284" y="579348"/>
                  </a:lnTo>
                  <a:lnTo>
                    <a:pt x="2380907" y="575538"/>
                  </a:lnTo>
                  <a:lnTo>
                    <a:pt x="2378024" y="571728"/>
                  </a:lnTo>
                  <a:lnTo>
                    <a:pt x="2375052" y="570458"/>
                  </a:lnTo>
                  <a:lnTo>
                    <a:pt x="2332990" y="595858"/>
                  </a:lnTo>
                  <a:lnTo>
                    <a:pt x="2359749" y="576808"/>
                  </a:lnTo>
                  <a:lnTo>
                    <a:pt x="2361527" y="575538"/>
                  </a:lnTo>
                  <a:lnTo>
                    <a:pt x="2362111" y="572998"/>
                  </a:lnTo>
                  <a:lnTo>
                    <a:pt x="2360714" y="570458"/>
                  </a:lnTo>
                  <a:lnTo>
                    <a:pt x="2359266" y="567918"/>
                  </a:lnTo>
                  <a:lnTo>
                    <a:pt x="2356307" y="567918"/>
                  </a:lnTo>
                  <a:lnTo>
                    <a:pt x="2339898" y="576808"/>
                  </a:lnTo>
                  <a:lnTo>
                    <a:pt x="2343835" y="574268"/>
                  </a:lnTo>
                  <a:lnTo>
                    <a:pt x="2346058" y="572998"/>
                  </a:lnTo>
                  <a:lnTo>
                    <a:pt x="2346718" y="569188"/>
                  </a:lnTo>
                  <a:lnTo>
                    <a:pt x="2343874" y="565378"/>
                  </a:lnTo>
                  <a:lnTo>
                    <a:pt x="2340902" y="564108"/>
                  </a:lnTo>
                  <a:lnTo>
                    <a:pt x="2338565" y="565378"/>
                  </a:lnTo>
                  <a:lnTo>
                    <a:pt x="2267928" y="606018"/>
                  </a:lnTo>
                  <a:lnTo>
                    <a:pt x="2301163" y="581888"/>
                  </a:lnTo>
                  <a:lnTo>
                    <a:pt x="2318651" y="569188"/>
                  </a:lnTo>
                  <a:lnTo>
                    <a:pt x="2320798" y="567918"/>
                  </a:lnTo>
                  <a:lnTo>
                    <a:pt x="2321344" y="564108"/>
                  </a:lnTo>
                  <a:lnTo>
                    <a:pt x="2319896" y="562838"/>
                  </a:lnTo>
                  <a:lnTo>
                    <a:pt x="2318410" y="560298"/>
                  </a:lnTo>
                  <a:lnTo>
                    <a:pt x="2315489" y="559028"/>
                  </a:lnTo>
                  <a:lnTo>
                    <a:pt x="2313228" y="560298"/>
                  </a:lnTo>
                  <a:lnTo>
                    <a:pt x="2276627" y="581888"/>
                  </a:lnTo>
                  <a:lnTo>
                    <a:pt x="2300287" y="565378"/>
                  </a:lnTo>
                  <a:lnTo>
                    <a:pt x="2302472" y="564108"/>
                  </a:lnTo>
                  <a:lnTo>
                    <a:pt x="2303094" y="561568"/>
                  </a:lnTo>
                  <a:lnTo>
                    <a:pt x="2301646" y="559028"/>
                  </a:lnTo>
                  <a:lnTo>
                    <a:pt x="2300249" y="556488"/>
                  </a:lnTo>
                  <a:lnTo>
                    <a:pt x="2297290" y="556488"/>
                  </a:lnTo>
                  <a:lnTo>
                    <a:pt x="2223224" y="598398"/>
                  </a:lnTo>
                  <a:lnTo>
                    <a:pt x="2226653" y="595858"/>
                  </a:lnTo>
                  <a:lnTo>
                    <a:pt x="2274760" y="560298"/>
                  </a:lnTo>
                  <a:lnTo>
                    <a:pt x="2276894" y="559028"/>
                  </a:lnTo>
                  <a:lnTo>
                    <a:pt x="2277402" y="556488"/>
                  </a:lnTo>
                  <a:lnTo>
                    <a:pt x="2274519" y="551408"/>
                  </a:lnTo>
                  <a:lnTo>
                    <a:pt x="2271598" y="551408"/>
                  </a:lnTo>
                  <a:lnTo>
                    <a:pt x="2193556" y="595858"/>
                  </a:lnTo>
                  <a:lnTo>
                    <a:pt x="2213927" y="580618"/>
                  </a:lnTo>
                  <a:lnTo>
                    <a:pt x="2225814" y="571728"/>
                  </a:lnTo>
                  <a:lnTo>
                    <a:pt x="2241105" y="560298"/>
                  </a:lnTo>
                  <a:lnTo>
                    <a:pt x="2247900" y="555218"/>
                  </a:lnTo>
                  <a:lnTo>
                    <a:pt x="2249995" y="553948"/>
                  </a:lnTo>
                  <a:lnTo>
                    <a:pt x="2250503" y="551408"/>
                  </a:lnTo>
                  <a:lnTo>
                    <a:pt x="2247620" y="546328"/>
                  </a:lnTo>
                  <a:lnTo>
                    <a:pt x="2244661" y="546328"/>
                  </a:lnTo>
                  <a:lnTo>
                    <a:pt x="2242401" y="547598"/>
                  </a:lnTo>
                  <a:lnTo>
                    <a:pt x="2219083" y="560298"/>
                  </a:lnTo>
                  <a:lnTo>
                    <a:pt x="2233358" y="551408"/>
                  </a:lnTo>
                  <a:lnTo>
                    <a:pt x="2233980" y="547598"/>
                  </a:lnTo>
                  <a:lnTo>
                    <a:pt x="2232571" y="546328"/>
                  </a:lnTo>
                  <a:lnTo>
                    <a:pt x="2231136" y="543788"/>
                  </a:lnTo>
                  <a:lnTo>
                    <a:pt x="2228177" y="542518"/>
                  </a:lnTo>
                  <a:lnTo>
                    <a:pt x="2225827" y="543788"/>
                  </a:lnTo>
                  <a:lnTo>
                    <a:pt x="2179205" y="571728"/>
                  </a:lnTo>
                  <a:lnTo>
                    <a:pt x="2210663" y="548868"/>
                  </a:lnTo>
                  <a:lnTo>
                    <a:pt x="2212848" y="547598"/>
                  </a:lnTo>
                  <a:lnTo>
                    <a:pt x="2213432" y="543788"/>
                  </a:lnTo>
                  <a:lnTo>
                    <a:pt x="2211959" y="542518"/>
                  </a:lnTo>
                  <a:lnTo>
                    <a:pt x="2210549" y="539978"/>
                  </a:lnTo>
                  <a:lnTo>
                    <a:pt x="2207590" y="538708"/>
                  </a:lnTo>
                  <a:lnTo>
                    <a:pt x="2136444" y="580618"/>
                  </a:lnTo>
                  <a:lnTo>
                    <a:pt x="2142617" y="575538"/>
                  </a:lnTo>
                  <a:lnTo>
                    <a:pt x="2150326" y="569188"/>
                  </a:lnTo>
                  <a:lnTo>
                    <a:pt x="2184235" y="541248"/>
                  </a:lnTo>
                  <a:lnTo>
                    <a:pt x="2184666" y="538708"/>
                  </a:lnTo>
                  <a:lnTo>
                    <a:pt x="2181707" y="533628"/>
                  </a:lnTo>
                  <a:lnTo>
                    <a:pt x="2178862" y="533628"/>
                  </a:lnTo>
                  <a:lnTo>
                    <a:pt x="2176602" y="534898"/>
                  </a:lnTo>
                  <a:lnTo>
                    <a:pt x="2117699" y="569188"/>
                  </a:lnTo>
                  <a:lnTo>
                    <a:pt x="2124849" y="562838"/>
                  </a:lnTo>
                  <a:lnTo>
                    <a:pt x="2134857" y="553948"/>
                  </a:lnTo>
                  <a:lnTo>
                    <a:pt x="2153437" y="537438"/>
                  </a:lnTo>
                  <a:lnTo>
                    <a:pt x="2155355" y="536168"/>
                  </a:lnTo>
                  <a:lnTo>
                    <a:pt x="2155698" y="532358"/>
                  </a:lnTo>
                  <a:lnTo>
                    <a:pt x="2154186" y="531088"/>
                  </a:lnTo>
                  <a:lnTo>
                    <a:pt x="2152700" y="528548"/>
                  </a:lnTo>
                  <a:lnTo>
                    <a:pt x="2149856" y="528548"/>
                  </a:lnTo>
                  <a:lnTo>
                    <a:pt x="2104872" y="553948"/>
                  </a:lnTo>
                  <a:lnTo>
                    <a:pt x="2121357" y="537438"/>
                  </a:lnTo>
                  <a:lnTo>
                    <a:pt x="2123071" y="534898"/>
                  </a:lnTo>
                  <a:lnTo>
                    <a:pt x="2123236" y="532358"/>
                  </a:lnTo>
                  <a:lnTo>
                    <a:pt x="2120188" y="528548"/>
                  </a:lnTo>
                  <a:lnTo>
                    <a:pt x="2117420" y="528548"/>
                  </a:lnTo>
                  <a:lnTo>
                    <a:pt x="2114537" y="530186"/>
                  </a:lnTo>
                  <a:lnTo>
                    <a:pt x="2114181" y="529818"/>
                  </a:lnTo>
                  <a:lnTo>
                    <a:pt x="2112988" y="531075"/>
                  </a:lnTo>
                  <a:lnTo>
                    <a:pt x="2086241" y="546328"/>
                  </a:lnTo>
                  <a:lnTo>
                    <a:pt x="2085416" y="548868"/>
                  </a:lnTo>
                  <a:lnTo>
                    <a:pt x="2088184" y="553948"/>
                  </a:lnTo>
                  <a:lnTo>
                    <a:pt x="2091131" y="553948"/>
                  </a:lnTo>
                  <a:lnTo>
                    <a:pt x="2072944" y="572998"/>
                  </a:lnTo>
                  <a:lnTo>
                    <a:pt x="2071230" y="574268"/>
                  </a:lnTo>
                  <a:lnTo>
                    <a:pt x="2071077" y="576808"/>
                  </a:lnTo>
                  <a:lnTo>
                    <a:pt x="2072589" y="579348"/>
                  </a:lnTo>
                  <a:lnTo>
                    <a:pt x="2074151" y="580618"/>
                  </a:lnTo>
                  <a:lnTo>
                    <a:pt x="2076881" y="581888"/>
                  </a:lnTo>
                  <a:lnTo>
                    <a:pt x="2109203" y="562838"/>
                  </a:lnTo>
                  <a:lnTo>
                    <a:pt x="2071535" y="595858"/>
                  </a:lnTo>
                  <a:lnTo>
                    <a:pt x="2071230" y="598398"/>
                  </a:lnTo>
                  <a:lnTo>
                    <a:pt x="2074189" y="603478"/>
                  </a:lnTo>
                  <a:lnTo>
                    <a:pt x="2077034" y="603478"/>
                  </a:lnTo>
                  <a:lnTo>
                    <a:pt x="2126462" y="575538"/>
                  </a:lnTo>
                  <a:lnTo>
                    <a:pt x="2078710" y="613638"/>
                  </a:lnTo>
                  <a:lnTo>
                    <a:pt x="2078291" y="617448"/>
                  </a:lnTo>
                  <a:lnTo>
                    <a:pt x="2081250" y="621258"/>
                  </a:lnTo>
                  <a:lnTo>
                    <a:pt x="2084133" y="621258"/>
                  </a:lnTo>
                  <a:lnTo>
                    <a:pt x="2120696" y="600938"/>
                  </a:lnTo>
                  <a:lnTo>
                    <a:pt x="2087092" y="625068"/>
                  </a:lnTo>
                  <a:lnTo>
                    <a:pt x="2086546" y="627608"/>
                  </a:lnTo>
                  <a:lnTo>
                    <a:pt x="2089429" y="632688"/>
                  </a:lnTo>
                  <a:lnTo>
                    <a:pt x="2092363" y="632688"/>
                  </a:lnTo>
                  <a:lnTo>
                    <a:pt x="2110994" y="622528"/>
                  </a:lnTo>
                  <a:lnTo>
                    <a:pt x="2096528" y="631418"/>
                  </a:lnTo>
                  <a:lnTo>
                    <a:pt x="2095868" y="635228"/>
                  </a:lnTo>
                  <a:lnTo>
                    <a:pt x="2097303" y="636498"/>
                  </a:lnTo>
                  <a:lnTo>
                    <a:pt x="2098713" y="639038"/>
                  </a:lnTo>
                  <a:lnTo>
                    <a:pt x="2101710" y="640308"/>
                  </a:lnTo>
                  <a:lnTo>
                    <a:pt x="2104009" y="639038"/>
                  </a:lnTo>
                  <a:lnTo>
                    <a:pt x="2132444" y="622528"/>
                  </a:lnTo>
                  <a:lnTo>
                    <a:pt x="2169617" y="600938"/>
                  </a:lnTo>
                  <a:lnTo>
                    <a:pt x="2173986" y="598398"/>
                  </a:lnTo>
                  <a:lnTo>
                    <a:pt x="2119642" y="639038"/>
                  </a:lnTo>
                  <a:lnTo>
                    <a:pt x="2117534" y="640308"/>
                  </a:lnTo>
                  <a:lnTo>
                    <a:pt x="2117039" y="644118"/>
                  </a:lnTo>
                  <a:lnTo>
                    <a:pt x="2119922" y="647928"/>
                  </a:lnTo>
                  <a:lnTo>
                    <a:pt x="2122843" y="647928"/>
                  </a:lnTo>
                  <a:lnTo>
                    <a:pt x="2125141" y="646658"/>
                  </a:lnTo>
                  <a:lnTo>
                    <a:pt x="2196871" y="606018"/>
                  </a:lnTo>
                  <a:lnTo>
                    <a:pt x="2145334" y="644118"/>
                  </a:lnTo>
                  <a:lnTo>
                    <a:pt x="2143188" y="645388"/>
                  </a:lnTo>
                  <a:lnTo>
                    <a:pt x="2142680" y="647928"/>
                  </a:lnTo>
                  <a:lnTo>
                    <a:pt x="2145563" y="653008"/>
                  </a:lnTo>
                  <a:lnTo>
                    <a:pt x="2148497" y="653008"/>
                  </a:lnTo>
                  <a:lnTo>
                    <a:pt x="2187283" y="631418"/>
                  </a:lnTo>
                  <a:lnTo>
                    <a:pt x="2163737" y="646658"/>
                  </a:lnTo>
                  <a:lnTo>
                    <a:pt x="2161514" y="649198"/>
                  </a:lnTo>
                  <a:lnTo>
                    <a:pt x="2160892" y="651738"/>
                  </a:lnTo>
                  <a:lnTo>
                    <a:pt x="2162327" y="654278"/>
                  </a:lnTo>
                  <a:lnTo>
                    <a:pt x="2163737" y="656818"/>
                  </a:lnTo>
                  <a:lnTo>
                    <a:pt x="2166734" y="656818"/>
                  </a:lnTo>
                  <a:lnTo>
                    <a:pt x="2210981" y="631418"/>
                  </a:lnTo>
                  <a:lnTo>
                    <a:pt x="2239746" y="614908"/>
                  </a:lnTo>
                  <a:lnTo>
                    <a:pt x="2188959" y="651738"/>
                  </a:lnTo>
                  <a:lnTo>
                    <a:pt x="2186813" y="654278"/>
                  </a:lnTo>
                  <a:lnTo>
                    <a:pt x="2186267" y="656818"/>
                  </a:lnTo>
                  <a:lnTo>
                    <a:pt x="2189188" y="660628"/>
                  </a:lnTo>
                  <a:lnTo>
                    <a:pt x="2192109" y="661898"/>
                  </a:lnTo>
                  <a:lnTo>
                    <a:pt x="2208326" y="653008"/>
                  </a:lnTo>
                  <a:lnTo>
                    <a:pt x="2204542" y="655548"/>
                  </a:lnTo>
                  <a:lnTo>
                    <a:pt x="2202332" y="656818"/>
                  </a:lnTo>
                  <a:lnTo>
                    <a:pt x="2201659" y="659358"/>
                  </a:lnTo>
                  <a:lnTo>
                    <a:pt x="2203069" y="661898"/>
                  </a:lnTo>
                  <a:lnTo>
                    <a:pt x="2204504" y="664438"/>
                  </a:lnTo>
                  <a:lnTo>
                    <a:pt x="2207476" y="664438"/>
                  </a:lnTo>
                  <a:lnTo>
                    <a:pt x="2209812" y="663168"/>
                  </a:lnTo>
                  <a:lnTo>
                    <a:pt x="2227478" y="653008"/>
                  </a:lnTo>
                  <a:lnTo>
                    <a:pt x="2249576" y="640308"/>
                  </a:lnTo>
                  <a:lnTo>
                    <a:pt x="2221039" y="660628"/>
                  </a:lnTo>
                  <a:lnTo>
                    <a:pt x="2220455" y="663168"/>
                  </a:lnTo>
                  <a:lnTo>
                    <a:pt x="2221852" y="665708"/>
                  </a:lnTo>
                  <a:lnTo>
                    <a:pt x="2223300" y="666978"/>
                  </a:lnTo>
                  <a:lnTo>
                    <a:pt x="2226259" y="668248"/>
                  </a:lnTo>
                  <a:lnTo>
                    <a:pt x="2228596" y="666978"/>
                  </a:lnTo>
                  <a:lnTo>
                    <a:pt x="2274138" y="640308"/>
                  </a:lnTo>
                  <a:lnTo>
                    <a:pt x="2280640" y="636498"/>
                  </a:lnTo>
                  <a:lnTo>
                    <a:pt x="2244153" y="663168"/>
                  </a:lnTo>
                  <a:lnTo>
                    <a:pt x="2241969" y="664438"/>
                  </a:lnTo>
                  <a:lnTo>
                    <a:pt x="2241385" y="666978"/>
                  </a:lnTo>
                  <a:lnTo>
                    <a:pt x="2244229" y="672058"/>
                  </a:lnTo>
                  <a:lnTo>
                    <a:pt x="2247188" y="672058"/>
                  </a:lnTo>
                  <a:lnTo>
                    <a:pt x="2309520" y="636498"/>
                  </a:lnTo>
                  <a:lnTo>
                    <a:pt x="2316188" y="632688"/>
                  </a:lnTo>
                  <a:lnTo>
                    <a:pt x="2268321" y="666978"/>
                  </a:lnTo>
                  <a:lnTo>
                    <a:pt x="2266175" y="668248"/>
                  </a:lnTo>
                  <a:lnTo>
                    <a:pt x="2265629" y="672058"/>
                  </a:lnTo>
                  <a:lnTo>
                    <a:pt x="2268512" y="675868"/>
                  </a:lnTo>
                  <a:lnTo>
                    <a:pt x="2271445" y="677138"/>
                  </a:lnTo>
                  <a:lnTo>
                    <a:pt x="2348420" y="632688"/>
                  </a:lnTo>
                  <a:lnTo>
                    <a:pt x="2350617" y="631418"/>
                  </a:lnTo>
                  <a:lnTo>
                    <a:pt x="2295537" y="672058"/>
                  </a:lnTo>
                  <a:lnTo>
                    <a:pt x="2293429" y="674598"/>
                  </a:lnTo>
                  <a:lnTo>
                    <a:pt x="2292883" y="677138"/>
                  </a:lnTo>
                  <a:lnTo>
                    <a:pt x="2294356" y="679678"/>
                  </a:lnTo>
                  <a:lnTo>
                    <a:pt x="2295804" y="680948"/>
                  </a:lnTo>
                  <a:lnTo>
                    <a:pt x="2298725" y="682218"/>
                  </a:lnTo>
                  <a:lnTo>
                    <a:pt x="2300986" y="680948"/>
                  </a:lnTo>
                  <a:lnTo>
                    <a:pt x="2356231" y="649198"/>
                  </a:lnTo>
                  <a:lnTo>
                    <a:pt x="2317280" y="677138"/>
                  </a:lnTo>
                  <a:lnTo>
                    <a:pt x="2315095" y="678408"/>
                  </a:lnTo>
                  <a:lnTo>
                    <a:pt x="2314549" y="680948"/>
                  </a:lnTo>
                  <a:lnTo>
                    <a:pt x="2317407" y="686028"/>
                  </a:lnTo>
                  <a:lnTo>
                    <a:pt x="2320366" y="686028"/>
                  </a:lnTo>
                  <a:lnTo>
                    <a:pt x="2384323" y="649198"/>
                  </a:lnTo>
                  <a:lnTo>
                    <a:pt x="2393137" y="644118"/>
                  </a:lnTo>
                  <a:lnTo>
                    <a:pt x="2343480" y="682218"/>
                  </a:lnTo>
                  <a:lnTo>
                    <a:pt x="2341372" y="683488"/>
                  </a:lnTo>
                  <a:lnTo>
                    <a:pt x="2340864" y="686028"/>
                  </a:lnTo>
                  <a:lnTo>
                    <a:pt x="2343797" y="691108"/>
                  </a:lnTo>
                  <a:lnTo>
                    <a:pt x="2346718" y="691108"/>
                  </a:lnTo>
                  <a:lnTo>
                    <a:pt x="2348979" y="689838"/>
                  </a:lnTo>
                  <a:lnTo>
                    <a:pt x="2360511" y="683488"/>
                  </a:lnTo>
                  <a:lnTo>
                    <a:pt x="2358872" y="684758"/>
                  </a:lnTo>
                  <a:lnTo>
                    <a:pt x="2356650" y="686028"/>
                  </a:lnTo>
                  <a:lnTo>
                    <a:pt x="2356027" y="688568"/>
                  </a:lnTo>
                  <a:lnTo>
                    <a:pt x="2358923" y="693648"/>
                  </a:lnTo>
                  <a:lnTo>
                    <a:pt x="2361882" y="693648"/>
                  </a:lnTo>
                  <a:lnTo>
                    <a:pt x="2380297" y="683488"/>
                  </a:lnTo>
                  <a:lnTo>
                    <a:pt x="2394115" y="675868"/>
                  </a:lnTo>
                  <a:lnTo>
                    <a:pt x="2374709" y="689838"/>
                  </a:lnTo>
                  <a:lnTo>
                    <a:pt x="2374163" y="692378"/>
                  </a:lnTo>
                  <a:lnTo>
                    <a:pt x="2377046" y="697458"/>
                  </a:lnTo>
                  <a:lnTo>
                    <a:pt x="2379967" y="697458"/>
                  </a:lnTo>
                  <a:lnTo>
                    <a:pt x="2417076" y="675868"/>
                  </a:lnTo>
                  <a:lnTo>
                    <a:pt x="2430170" y="668248"/>
                  </a:lnTo>
                  <a:lnTo>
                    <a:pt x="2398445" y="694918"/>
                  </a:lnTo>
                  <a:lnTo>
                    <a:pt x="2398052" y="697458"/>
                  </a:lnTo>
                  <a:lnTo>
                    <a:pt x="2400973" y="701268"/>
                  </a:lnTo>
                  <a:lnTo>
                    <a:pt x="2403868" y="702538"/>
                  </a:lnTo>
                  <a:lnTo>
                    <a:pt x="2406129" y="701268"/>
                  </a:lnTo>
                  <a:lnTo>
                    <a:pt x="2456878" y="672058"/>
                  </a:lnTo>
                  <a:lnTo>
                    <a:pt x="2434158" y="696188"/>
                  </a:lnTo>
                  <a:lnTo>
                    <a:pt x="2432431" y="697458"/>
                  </a:lnTo>
                  <a:lnTo>
                    <a:pt x="2432316" y="699998"/>
                  </a:lnTo>
                  <a:lnTo>
                    <a:pt x="2433840" y="702538"/>
                  </a:lnTo>
                  <a:lnTo>
                    <a:pt x="2435402" y="703808"/>
                  </a:lnTo>
                  <a:lnTo>
                    <a:pt x="2438133" y="705078"/>
                  </a:lnTo>
                  <a:lnTo>
                    <a:pt x="2475395" y="683488"/>
                  </a:lnTo>
                  <a:lnTo>
                    <a:pt x="2476208" y="679678"/>
                  </a:lnTo>
                  <a:lnTo>
                    <a:pt x="2474811" y="678408"/>
                  </a:lnTo>
                  <a:lnTo>
                    <a:pt x="2473452" y="675868"/>
                  </a:lnTo>
                  <a:lnTo>
                    <a:pt x="2470404" y="674598"/>
                  </a:lnTo>
                  <a:lnTo>
                    <a:pt x="2464600" y="678408"/>
                  </a:lnTo>
                  <a:lnTo>
                    <a:pt x="2470404" y="672058"/>
                  </a:lnTo>
                  <a:lnTo>
                    <a:pt x="2473896" y="668248"/>
                  </a:lnTo>
                  <a:lnTo>
                    <a:pt x="2480868" y="660628"/>
                  </a:lnTo>
                  <a:lnTo>
                    <a:pt x="2488996" y="651738"/>
                  </a:lnTo>
                  <a:lnTo>
                    <a:pt x="2489111" y="649198"/>
                  </a:lnTo>
                  <a:close/>
                </a:path>
                <a:path w="2496820" h="705484">
                  <a:moveTo>
                    <a:pt x="2496210" y="65303"/>
                  </a:moveTo>
                  <a:lnTo>
                    <a:pt x="2493327" y="60934"/>
                  </a:lnTo>
                  <a:lnTo>
                    <a:pt x="2490406" y="60236"/>
                  </a:lnTo>
                  <a:lnTo>
                    <a:pt x="2489225" y="60909"/>
                  </a:lnTo>
                  <a:lnTo>
                    <a:pt x="2495512" y="56730"/>
                  </a:lnTo>
                  <a:lnTo>
                    <a:pt x="2496172" y="53733"/>
                  </a:lnTo>
                  <a:lnTo>
                    <a:pt x="2493327" y="49174"/>
                  </a:lnTo>
                  <a:lnTo>
                    <a:pt x="2490368" y="48425"/>
                  </a:lnTo>
                  <a:lnTo>
                    <a:pt x="2488031" y="49758"/>
                  </a:lnTo>
                  <a:lnTo>
                    <a:pt x="2417318" y="90551"/>
                  </a:lnTo>
                  <a:lnTo>
                    <a:pt x="2464041" y="58369"/>
                  </a:lnTo>
                  <a:lnTo>
                    <a:pt x="2490787" y="39941"/>
                  </a:lnTo>
                  <a:lnTo>
                    <a:pt x="2491422" y="36931"/>
                  </a:lnTo>
                  <a:lnTo>
                    <a:pt x="2488527" y="32410"/>
                  </a:lnTo>
                  <a:lnTo>
                    <a:pt x="2485567" y="31711"/>
                  </a:lnTo>
                  <a:lnTo>
                    <a:pt x="2439339" y="58369"/>
                  </a:lnTo>
                  <a:lnTo>
                    <a:pt x="2484551" y="29654"/>
                  </a:lnTo>
                  <a:lnTo>
                    <a:pt x="2485263" y="26606"/>
                  </a:lnTo>
                  <a:lnTo>
                    <a:pt x="2482456" y="21971"/>
                  </a:lnTo>
                  <a:lnTo>
                    <a:pt x="2479446" y="21196"/>
                  </a:lnTo>
                  <a:lnTo>
                    <a:pt x="2353259" y="94018"/>
                  </a:lnTo>
                  <a:lnTo>
                    <a:pt x="2471648" y="17335"/>
                  </a:lnTo>
                  <a:lnTo>
                    <a:pt x="2472321" y="14338"/>
                  </a:lnTo>
                  <a:lnTo>
                    <a:pt x="2469515" y="9702"/>
                  </a:lnTo>
                  <a:lnTo>
                    <a:pt x="2466505" y="8953"/>
                  </a:lnTo>
                  <a:lnTo>
                    <a:pt x="2312492" y="97840"/>
                  </a:lnTo>
                  <a:lnTo>
                    <a:pt x="2353284" y="71577"/>
                  </a:lnTo>
                  <a:lnTo>
                    <a:pt x="2420518" y="28282"/>
                  </a:lnTo>
                  <a:lnTo>
                    <a:pt x="2451379" y="8407"/>
                  </a:lnTo>
                  <a:lnTo>
                    <a:pt x="2452078" y="5372"/>
                  </a:lnTo>
                  <a:lnTo>
                    <a:pt x="2450642" y="3073"/>
                  </a:lnTo>
                  <a:lnTo>
                    <a:pt x="2449233" y="774"/>
                  </a:lnTo>
                  <a:lnTo>
                    <a:pt x="2446274" y="0"/>
                  </a:lnTo>
                  <a:lnTo>
                    <a:pt x="2397201" y="28282"/>
                  </a:lnTo>
                  <a:lnTo>
                    <a:pt x="2428887" y="8724"/>
                  </a:lnTo>
                  <a:lnTo>
                    <a:pt x="2429624" y="5689"/>
                  </a:lnTo>
                  <a:lnTo>
                    <a:pt x="2426817" y="1003"/>
                  </a:lnTo>
                  <a:lnTo>
                    <a:pt x="2423782" y="228"/>
                  </a:lnTo>
                  <a:lnTo>
                    <a:pt x="2300211" y="71577"/>
                  </a:lnTo>
                  <a:lnTo>
                    <a:pt x="2371001" y="26454"/>
                  </a:lnTo>
                  <a:lnTo>
                    <a:pt x="2373261" y="24968"/>
                  </a:lnTo>
                  <a:lnTo>
                    <a:pt x="2373960" y="21971"/>
                  </a:lnTo>
                  <a:lnTo>
                    <a:pt x="2371153" y="17335"/>
                  </a:lnTo>
                  <a:lnTo>
                    <a:pt x="2368156" y="16560"/>
                  </a:lnTo>
                  <a:lnTo>
                    <a:pt x="2199284" y="114007"/>
                  </a:lnTo>
                  <a:lnTo>
                    <a:pt x="2202992" y="111442"/>
                  </a:lnTo>
                  <a:lnTo>
                    <a:pt x="2291715" y="49872"/>
                  </a:lnTo>
                  <a:lnTo>
                    <a:pt x="2292337" y="46875"/>
                  </a:lnTo>
                  <a:lnTo>
                    <a:pt x="2289454" y="42354"/>
                  </a:lnTo>
                  <a:lnTo>
                    <a:pt x="2286533" y="41617"/>
                  </a:lnTo>
                  <a:lnTo>
                    <a:pt x="2152777" y="118808"/>
                  </a:lnTo>
                  <a:lnTo>
                    <a:pt x="2159368" y="113703"/>
                  </a:lnTo>
                  <a:lnTo>
                    <a:pt x="2209457" y="74930"/>
                  </a:lnTo>
                  <a:lnTo>
                    <a:pt x="2209927" y="71970"/>
                  </a:lnTo>
                  <a:lnTo>
                    <a:pt x="2207006" y="67640"/>
                  </a:lnTo>
                  <a:lnTo>
                    <a:pt x="2204123" y="66941"/>
                  </a:lnTo>
                  <a:lnTo>
                    <a:pt x="2120811" y="115023"/>
                  </a:lnTo>
                  <a:lnTo>
                    <a:pt x="2138083" y="97536"/>
                  </a:lnTo>
                  <a:lnTo>
                    <a:pt x="2139835" y="95770"/>
                  </a:lnTo>
                  <a:lnTo>
                    <a:pt x="2140039" y="92976"/>
                  </a:lnTo>
                  <a:lnTo>
                    <a:pt x="2138146" y="90512"/>
                  </a:lnTo>
                  <a:lnTo>
                    <a:pt x="2136952" y="89001"/>
                  </a:lnTo>
                  <a:lnTo>
                    <a:pt x="2134222" y="88455"/>
                  </a:lnTo>
                  <a:lnTo>
                    <a:pt x="2102497" y="106768"/>
                  </a:lnTo>
                  <a:lnTo>
                    <a:pt x="2100110" y="108165"/>
                  </a:lnTo>
                  <a:lnTo>
                    <a:pt x="2099360" y="110972"/>
                  </a:lnTo>
                  <a:lnTo>
                    <a:pt x="2099437" y="111442"/>
                  </a:lnTo>
                  <a:lnTo>
                    <a:pt x="2100656" y="113588"/>
                  </a:lnTo>
                  <a:lnTo>
                    <a:pt x="2102065" y="115963"/>
                  </a:lnTo>
                  <a:lnTo>
                    <a:pt x="2105088" y="116776"/>
                  </a:lnTo>
                  <a:lnTo>
                    <a:pt x="2087791" y="134315"/>
                  </a:lnTo>
                  <a:lnTo>
                    <a:pt x="2086000" y="136105"/>
                  </a:lnTo>
                  <a:lnTo>
                    <a:pt x="2085848" y="138912"/>
                  </a:lnTo>
                  <a:lnTo>
                    <a:pt x="2088883" y="142849"/>
                  </a:lnTo>
                  <a:lnTo>
                    <a:pt x="2091651" y="143395"/>
                  </a:lnTo>
                  <a:lnTo>
                    <a:pt x="2137778" y="116776"/>
                  </a:lnTo>
                  <a:lnTo>
                    <a:pt x="2140813" y="115023"/>
                  </a:lnTo>
                  <a:lnTo>
                    <a:pt x="2143112" y="113703"/>
                  </a:lnTo>
                  <a:lnTo>
                    <a:pt x="2086394" y="157619"/>
                  </a:lnTo>
                  <a:lnTo>
                    <a:pt x="2085886" y="160540"/>
                  </a:lnTo>
                  <a:lnTo>
                    <a:pt x="2087372" y="162725"/>
                  </a:lnTo>
                  <a:lnTo>
                    <a:pt x="2088807" y="164909"/>
                  </a:lnTo>
                  <a:lnTo>
                    <a:pt x="2091728" y="165569"/>
                  </a:lnTo>
                  <a:lnTo>
                    <a:pt x="2172766" y="118808"/>
                  </a:lnTo>
                  <a:lnTo>
                    <a:pt x="2185530" y="111442"/>
                  </a:lnTo>
                  <a:lnTo>
                    <a:pt x="2095360" y="174028"/>
                  </a:lnTo>
                  <a:lnTo>
                    <a:pt x="2093137" y="175539"/>
                  </a:lnTo>
                  <a:lnTo>
                    <a:pt x="2092553" y="178549"/>
                  </a:lnTo>
                  <a:lnTo>
                    <a:pt x="2095436" y="183057"/>
                  </a:lnTo>
                  <a:lnTo>
                    <a:pt x="2098357" y="183807"/>
                  </a:lnTo>
                  <a:lnTo>
                    <a:pt x="2174887" y="139611"/>
                  </a:lnTo>
                  <a:lnTo>
                    <a:pt x="2104085" y="184772"/>
                  </a:lnTo>
                  <a:lnTo>
                    <a:pt x="2101786" y="186220"/>
                  </a:lnTo>
                  <a:lnTo>
                    <a:pt x="2101088" y="189255"/>
                  </a:lnTo>
                  <a:lnTo>
                    <a:pt x="2103894" y="193852"/>
                  </a:lnTo>
                  <a:lnTo>
                    <a:pt x="2106942" y="194640"/>
                  </a:lnTo>
                  <a:lnTo>
                    <a:pt x="2142528" y="174066"/>
                  </a:lnTo>
                  <a:lnTo>
                    <a:pt x="2111222" y="193471"/>
                  </a:lnTo>
                  <a:lnTo>
                    <a:pt x="2110486" y="196469"/>
                  </a:lnTo>
                  <a:lnTo>
                    <a:pt x="2113292" y="201142"/>
                  </a:lnTo>
                  <a:lnTo>
                    <a:pt x="2116290" y="201930"/>
                  </a:lnTo>
                  <a:lnTo>
                    <a:pt x="2118664" y="200596"/>
                  </a:lnTo>
                  <a:lnTo>
                    <a:pt x="2164638" y="174066"/>
                  </a:lnTo>
                  <a:lnTo>
                    <a:pt x="2224303" y="139611"/>
                  </a:lnTo>
                  <a:lnTo>
                    <a:pt x="2268651" y="114007"/>
                  </a:lnTo>
                  <a:lnTo>
                    <a:pt x="2271750" y="112217"/>
                  </a:lnTo>
                  <a:lnTo>
                    <a:pt x="2135086" y="200253"/>
                  </a:lnTo>
                  <a:lnTo>
                    <a:pt x="2132825" y="201726"/>
                  </a:lnTo>
                  <a:lnTo>
                    <a:pt x="2132114" y="204724"/>
                  </a:lnTo>
                  <a:lnTo>
                    <a:pt x="2134920" y="209321"/>
                  </a:lnTo>
                  <a:lnTo>
                    <a:pt x="2137930" y="210108"/>
                  </a:lnTo>
                  <a:lnTo>
                    <a:pt x="2301113" y="115925"/>
                  </a:lnTo>
                  <a:lnTo>
                    <a:pt x="2182634" y="192646"/>
                  </a:lnTo>
                  <a:lnTo>
                    <a:pt x="2181974" y="195656"/>
                  </a:lnTo>
                  <a:lnTo>
                    <a:pt x="2184781" y="200291"/>
                  </a:lnTo>
                  <a:lnTo>
                    <a:pt x="2187791" y="201028"/>
                  </a:lnTo>
                  <a:lnTo>
                    <a:pt x="2279866" y="147916"/>
                  </a:lnTo>
                  <a:lnTo>
                    <a:pt x="2238768" y="174028"/>
                  </a:lnTo>
                  <a:lnTo>
                    <a:pt x="2234565" y="176707"/>
                  </a:lnTo>
                  <a:lnTo>
                    <a:pt x="2233866" y="179717"/>
                  </a:lnTo>
                  <a:lnTo>
                    <a:pt x="2236673" y="184353"/>
                  </a:lnTo>
                  <a:lnTo>
                    <a:pt x="2239670" y="185127"/>
                  </a:lnTo>
                  <a:lnTo>
                    <a:pt x="2304173" y="147916"/>
                  </a:lnTo>
                  <a:lnTo>
                    <a:pt x="2359622" y="115925"/>
                  </a:lnTo>
                  <a:lnTo>
                    <a:pt x="2366035" y="112217"/>
                  </a:lnTo>
                  <a:lnTo>
                    <a:pt x="2380081" y="104114"/>
                  </a:lnTo>
                  <a:lnTo>
                    <a:pt x="2306561" y="154736"/>
                  </a:lnTo>
                  <a:lnTo>
                    <a:pt x="2305939" y="157734"/>
                  </a:lnTo>
                  <a:lnTo>
                    <a:pt x="2308822" y="162255"/>
                  </a:lnTo>
                  <a:lnTo>
                    <a:pt x="2311793" y="162953"/>
                  </a:lnTo>
                  <a:lnTo>
                    <a:pt x="2356612" y="137083"/>
                  </a:lnTo>
                  <a:lnTo>
                    <a:pt x="2352916" y="139573"/>
                  </a:lnTo>
                  <a:lnTo>
                    <a:pt x="2350414" y="141211"/>
                  </a:lnTo>
                  <a:lnTo>
                    <a:pt x="2349792" y="144208"/>
                  </a:lnTo>
                  <a:lnTo>
                    <a:pt x="2352598" y="148805"/>
                  </a:lnTo>
                  <a:lnTo>
                    <a:pt x="2355608" y="149555"/>
                  </a:lnTo>
                  <a:lnTo>
                    <a:pt x="2358237" y="148031"/>
                  </a:lnTo>
                  <a:lnTo>
                    <a:pt x="2422423" y="110972"/>
                  </a:lnTo>
                  <a:lnTo>
                    <a:pt x="2403665" y="125120"/>
                  </a:lnTo>
                  <a:lnTo>
                    <a:pt x="2403157" y="128079"/>
                  </a:lnTo>
                  <a:lnTo>
                    <a:pt x="2406040" y="132448"/>
                  </a:lnTo>
                  <a:lnTo>
                    <a:pt x="2408974" y="133146"/>
                  </a:lnTo>
                  <a:lnTo>
                    <a:pt x="2447391" y="110972"/>
                  </a:lnTo>
                  <a:lnTo>
                    <a:pt x="2491219" y="85686"/>
                  </a:lnTo>
                  <a:lnTo>
                    <a:pt x="2492044" y="82638"/>
                  </a:lnTo>
                  <a:lnTo>
                    <a:pt x="2491930" y="82448"/>
                  </a:lnTo>
                  <a:lnTo>
                    <a:pt x="2490673" y="80225"/>
                  </a:lnTo>
                  <a:lnTo>
                    <a:pt x="2489276" y="77851"/>
                  </a:lnTo>
                  <a:lnTo>
                    <a:pt x="2486228" y="77038"/>
                  </a:lnTo>
                  <a:lnTo>
                    <a:pt x="2483853" y="78435"/>
                  </a:lnTo>
                  <a:lnTo>
                    <a:pt x="2476881" y="82448"/>
                  </a:lnTo>
                  <a:lnTo>
                    <a:pt x="2495702" y="68262"/>
                  </a:lnTo>
                  <a:lnTo>
                    <a:pt x="2496210" y="65303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51180" y="3384609"/>
            <a:ext cx="11308715" cy="20245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954"/>
              </a:lnSpc>
              <a:spcBef>
                <a:spcPts val="130"/>
              </a:spcBef>
            </a:pPr>
            <a:r>
              <a:rPr sz="3300" b="1" spc="1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</a:t>
            </a:r>
            <a:r>
              <a:rPr sz="3300" b="1" spc="20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</a:t>
            </a:r>
            <a:r>
              <a:rPr sz="3300" b="1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</a:t>
            </a:r>
            <a:r>
              <a:rPr sz="3300" b="1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b="1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b="1" spc="1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</a:t>
            </a:r>
            <a:r>
              <a:rPr sz="3300" b="1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b="1" spc="-3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</a:t>
            </a:r>
            <a:r>
              <a:rPr sz="3300" b="1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k</a:t>
            </a:r>
            <a:r>
              <a:rPr sz="3300" b="1" spc="-3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: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</a:t>
            </a:r>
            <a:r>
              <a:rPr sz="33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</a:t>
            </a:r>
            <a:r>
              <a:rPr sz="3300" spc="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i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2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17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9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/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B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2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</a:t>
            </a:r>
            <a:r>
              <a:rPr sz="33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</a:t>
            </a:r>
            <a:r>
              <a:rPr sz="33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(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20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n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20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</a:t>
            </a:r>
            <a:r>
              <a:rPr sz="3300" spc="1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e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g</a:t>
            </a:r>
            <a:r>
              <a:rPr sz="3300" spc="1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</a:t>
            </a:r>
            <a:r>
              <a:rPr sz="3300" spc="-2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a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</a:t>
            </a:r>
            <a:r>
              <a:rPr sz="3300" spc="5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h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  <a:p>
            <a:pPr marL="969010" marR="962025" algn="ctr">
              <a:lnSpc>
                <a:spcPts val="3950"/>
              </a:lnSpc>
              <a:spcBef>
                <a:spcPts val="110"/>
              </a:spcBef>
            </a:pPr>
            <a:r>
              <a:rPr sz="3300" spc="-2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)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8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to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show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proportion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of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0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people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working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different </a:t>
            </a:r>
            <a:r>
              <a:rPr sz="3300" spc="-10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0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department</a:t>
            </a:r>
            <a:r>
              <a:rPr sz="3300" spc="-4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2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?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71332" y="754825"/>
            <a:ext cx="10668635" cy="210955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5360"/>
              </a:lnSpc>
              <a:spcBef>
                <a:spcPts val="250"/>
              </a:spcBef>
            </a:pPr>
            <a:r>
              <a:rPr sz="4500" b="1" spc="55" dirty="0">
                <a:latin typeface="SimSun-ExtB" panose="02010609060101010101" pitchFamily="49" charset="-122"/>
                <a:ea typeface="SimSun-ExtB" panose="02010609060101010101" pitchFamily="49" charset="-122"/>
              </a:rPr>
              <a:t>Charts </a:t>
            </a:r>
            <a:r>
              <a:rPr sz="4500" b="1"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and </a:t>
            </a:r>
            <a:r>
              <a:rPr sz="4500" b="1" spc="-95" dirty="0">
                <a:latin typeface="SimSun-ExtB" panose="02010609060101010101" pitchFamily="49" charset="-122"/>
                <a:ea typeface="SimSun-ExtB" panose="02010609060101010101" pitchFamily="49" charset="-122"/>
              </a:rPr>
              <a:t>Plots:</a:t>
            </a:r>
            <a:r>
              <a:rPr sz="4500" spc="-9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This </a:t>
            </a:r>
            <a:r>
              <a:rPr sz="4500" spc="-180" dirty="0">
                <a:latin typeface="SimSun-ExtB" panose="02010609060101010101" pitchFamily="49" charset="-122"/>
                <a:ea typeface="SimSun-ExtB" panose="02010609060101010101" pitchFamily="49" charset="-122"/>
              </a:rPr>
              <a:t>is </a:t>
            </a:r>
            <a:r>
              <a:rPr sz="4500" spc="130" dirty="0">
                <a:latin typeface="SimSun-ExtB" panose="02010609060101010101" pitchFamily="49" charset="-122"/>
                <a:ea typeface="SimSun-ExtB" panose="02010609060101010101" pitchFamily="49" charset="-122"/>
              </a:rPr>
              <a:t>one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of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</a:rPr>
              <a:t>the </a:t>
            </a:r>
            <a:r>
              <a:rPr sz="4500" spc="70" dirty="0">
                <a:latin typeface="SimSun-ExtB" panose="02010609060101010101" pitchFamily="49" charset="-122"/>
                <a:ea typeface="SimSun-ExtB" panose="02010609060101010101" pitchFamily="49" charset="-122"/>
              </a:rPr>
              <a:t>most </a:t>
            </a:r>
            <a:r>
              <a:rPr sz="4500" spc="7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45" dirty="0">
                <a:latin typeface="SimSun-ExtB" panose="02010609060101010101" pitchFamily="49" charset="-122"/>
                <a:ea typeface="SimSun-ExtB" panose="02010609060101010101" pitchFamily="49" charset="-122"/>
              </a:rPr>
              <a:t>important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20" dirty="0">
                <a:latin typeface="SimSun-ExtB" panose="02010609060101010101" pitchFamily="49" charset="-122"/>
                <a:ea typeface="SimSun-ExtB" panose="02010609060101010101" pitchFamily="49" charset="-122"/>
              </a:rPr>
              <a:t>part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90" dirty="0">
                <a:latin typeface="SimSun-ExtB" panose="02010609060101010101" pitchFamily="49" charset="-122"/>
                <a:ea typeface="SimSun-ExtB" panose="02010609060101010101" pitchFamily="49" charset="-122"/>
              </a:rPr>
              <a:t>analysis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245" dirty="0">
                <a:latin typeface="SimSun-ExtB" panose="02010609060101010101" pitchFamily="49" charset="-122"/>
                <a:ea typeface="SimSun-ExtB" panose="02010609060101010101" pitchFamily="49" charset="-122"/>
              </a:rPr>
              <a:t>to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15" dirty="0">
                <a:latin typeface="SimSun-ExtB" panose="02010609060101010101" pitchFamily="49" charset="-122"/>
                <a:ea typeface="SimSun-ExtB" panose="02010609060101010101" pitchFamily="49" charset="-122"/>
              </a:rPr>
              <a:t>visualize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</a:rPr>
              <a:t>the </a:t>
            </a:r>
            <a:r>
              <a:rPr sz="4500" spc="-139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10" dirty="0">
                <a:latin typeface="SimSun-ExtB" panose="02010609060101010101" pitchFamily="49" charset="-122"/>
                <a:ea typeface="SimSun-ExtB" panose="02010609060101010101" pitchFamily="49" charset="-122"/>
              </a:rPr>
              <a:t>data.</a:t>
            </a:r>
            <a:endParaRPr sz="45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6746" y="10697778"/>
            <a:ext cx="699325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sz="30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Here, </a:t>
            </a:r>
            <a:r>
              <a:rPr sz="3000" spc="2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3000" spc="1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have </a:t>
            </a:r>
            <a:r>
              <a:rPr sz="300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created </a:t>
            </a:r>
            <a:r>
              <a:rPr sz="30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 </a:t>
            </a:r>
            <a:r>
              <a:rPr sz="30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pivot </a:t>
            </a:r>
            <a:r>
              <a:rPr sz="300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table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showing</a:t>
            </a:r>
            <a:r>
              <a:rPr sz="30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0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different</a:t>
            </a:r>
            <a:r>
              <a:rPr sz="30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departments</a:t>
            </a:r>
            <a:r>
              <a:rPr sz="30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 </a:t>
            </a:r>
            <a:r>
              <a:rPr sz="3000" spc="-7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0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count </a:t>
            </a:r>
            <a:r>
              <a:rPr sz="30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30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people </a:t>
            </a:r>
            <a:r>
              <a:rPr sz="300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in </a:t>
            </a:r>
            <a:r>
              <a:rPr sz="300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different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departments. </a:t>
            </a:r>
            <a:r>
              <a:rPr sz="3000" spc="1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Then </a:t>
            </a:r>
            <a:r>
              <a:rPr sz="3000" spc="2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30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basically </a:t>
            </a:r>
            <a:r>
              <a:rPr sz="30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focused </a:t>
            </a:r>
            <a:r>
              <a:rPr sz="300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on </a:t>
            </a:r>
            <a:r>
              <a:rPr sz="30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making </a:t>
            </a:r>
            <a:r>
              <a:rPr sz="30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 </a:t>
            </a:r>
            <a:r>
              <a:rPr sz="3000" spc="1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chart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that </a:t>
            </a:r>
            <a:r>
              <a:rPr sz="3000" spc="11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visualized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0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scattered </a:t>
            </a:r>
            <a:r>
              <a:rPr sz="30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proportion </a:t>
            </a:r>
            <a:r>
              <a:rPr sz="30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30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0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0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people.</a:t>
            </a:r>
            <a:endParaRPr sz="3000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7251" y="16418904"/>
            <a:ext cx="8092644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30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can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see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that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biggest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proprtion </a:t>
            </a:r>
            <a:r>
              <a:rPr sz="3300" spc="-6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people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are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there 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in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300" b="1" spc="-1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Operations </a:t>
            </a:r>
            <a:r>
              <a:rPr sz="3300" b="1" spc="-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Department</a:t>
            </a:r>
            <a:r>
              <a:rPr sz="3300" b="1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</a:t>
            </a:r>
            <a:r>
              <a:rPr sz="3300" b="1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Service</a:t>
            </a:r>
            <a:r>
              <a:rPr sz="3300" b="1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Departments</a:t>
            </a:r>
            <a:endParaRPr sz="3300" b="1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F92F17-F6CE-4E12-87AB-1B498891B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5" y="5194152"/>
            <a:ext cx="13170043" cy="4902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5" y="820172"/>
            <a:ext cx="14212272" cy="20072364"/>
            <a:chOff x="0" y="30901"/>
            <a:chExt cx="14212272" cy="20072364"/>
          </a:xfrm>
        </p:grpSpPr>
        <p:sp>
          <p:nvSpPr>
            <p:cNvPr id="3" name="object 3"/>
            <p:cNvSpPr/>
            <p:nvPr/>
          </p:nvSpPr>
          <p:spPr>
            <a:xfrm>
              <a:off x="799608" y="660292"/>
              <a:ext cx="12618085" cy="18761075"/>
            </a:xfrm>
            <a:custGeom>
              <a:avLst/>
              <a:gdLst/>
              <a:ahLst/>
              <a:cxnLst/>
              <a:rect l="l" t="t" r="r" b="b"/>
              <a:pathLst>
                <a:path w="12618085" h="18761075">
                  <a:moveTo>
                    <a:pt x="12398316" y="18760804"/>
                  </a:moveTo>
                  <a:lnTo>
                    <a:pt x="219355" y="18760804"/>
                  </a:lnTo>
                  <a:lnTo>
                    <a:pt x="175029" y="18756366"/>
                  </a:lnTo>
                  <a:lnTo>
                    <a:pt x="133798" y="18743628"/>
                  </a:lnTo>
                  <a:lnTo>
                    <a:pt x="96530" y="18723460"/>
                  </a:lnTo>
                  <a:lnTo>
                    <a:pt x="64092" y="18696728"/>
                  </a:lnTo>
                  <a:lnTo>
                    <a:pt x="37353" y="18664298"/>
                  </a:lnTo>
                  <a:lnTo>
                    <a:pt x="17180" y="18627040"/>
                  </a:lnTo>
                  <a:lnTo>
                    <a:pt x="4439" y="18585820"/>
                  </a:lnTo>
                  <a:lnTo>
                    <a:pt x="0" y="18541504"/>
                  </a:lnTo>
                  <a:lnTo>
                    <a:pt x="0" y="219300"/>
                  </a:lnTo>
                  <a:lnTo>
                    <a:pt x="4439" y="174985"/>
                  </a:lnTo>
                  <a:lnTo>
                    <a:pt x="17180" y="133764"/>
                  </a:lnTo>
                  <a:lnTo>
                    <a:pt x="37353" y="96506"/>
                  </a:lnTo>
                  <a:lnTo>
                    <a:pt x="64092" y="64076"/>
                  </a:lnTo>
                  <a:lnTo>
                    <a:pt x="96530" y="37344"/>
                  </a:lnTo>
                  <a:lnTo>
                    <a:pt x="133798" y="17175"/>
                  </a:lnTo>
                  <a:lnTo>
                    <a:pt x="175029" y="4438"/>
                  </a:lnTo>
                  <a:lnTo>
                    <a:pt x="219355" y="0"/>
                  </a:lnTo>
                  <a:lnTo>
                    <a:pt x="12398316" y="0"/>
                  </a:lnTo>
                  <a:lnTo>
                    <a:pt x="12442643" y="4438"/>
                  </a:lnTo>
                  <a:lnTo>
                    <a:pt x="12483874" y="17175"/>
                  </a:lnTo>
                  <a:lnTo>
                    <a:pt x="12521142" y="37344"/>
                  </a:lnTo>
                  <a:lnTo>
                    <a:pt x="12553579" y="64076"/>
                  </a:lnTo>
                  <a:lnTo>
                    <a:pt x="12580318" y="96506"/>
                  </a:lnTo>
                  <a:lnTo>
                    <a:pt x="12600492" y="133764"/>
                  </a:lnTo>
                  <a:lnTo>
                    <a:pt x="12613232" y="174985"/>
                  </a:lnTo>
                  <a:lnTo>
                    <a:pt x="12617672" y="219300"/>
                  </a:lnTo>
                  <a:lnTo>
                    <a:pt x="12617672" y="18541504"/>
                  </a:lnTo>
                  <a:lnTo>
                    <a:pt x="12613232" y="18585820"/>
                  </a:lnTo>
                  <a:lnTo>
                    <a:pt x="12600492" y="18627040"/>
                  </a:lnTo>
                  <a:lnTo>
                    <a:pt x="12580318" y="18664298"/>
                  </a:lnTo>
                  <a:lnTo>
                    <a:pt x="12553579" y="18696728"/>
                  </a:lnTo>
                  <a:lnTo>
                    <a:pt x="12521142" y="18723460"/>
                  </a:lnTo>
                  <a:lnTo>
                    <a:pt x="12483874" y="18743628"/>
                  </a:lnTo>
                  <a:lnTo>
                    <a:pt x="12442643" y="18756366"/>
                  </a:lnTo>
                  <a:lnTo>
                    <a:pt x="12398316" y="18760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68646"/>
              <a:ext cx="1074420" cy="4128770"/>
            </a:xfrm>
            <a:custGeom>
              <a:avLst/>
              <a:gdLst/>
              <a:ahLst/>
              <a:cxnLst/>
              <a:rect l="l" t="t" r="r" b="b"/>
              <a:pathLst>
                <a:path w="1074420" h="4128770">
                  <a:moveTo>
                    <a:pt x="941122" y="4128280"/>
                  </a:moveTo>
                  <a:lnTo>
                    <a:pt x="0" y="4128280"/>
                  </a:lnTo>
                  <a:lnTo>
                    <a:pt x="0" y="0"/>
                  </a:lnTo>
                  <a:lnTo>
                    <a:pt x="941124" y="0"/>
                  </a:lnTo>
                  <a:lnTo>
                    <a:pt x="983175" y="6741"/>
                  </a:lnTo>
                  <a:lnTo>
                    <a:pt x="1019625" y="25533"/>
                  </a:lnTo>
                  <a:lnTo>
                    <a:pt x="1048324" y="54226"/>
                  </a:lnTo>
                  <a:lnTo>
                    <a:pt x="1067121" y="90669"/>
                  </a:lnTo>
                  <a:lnTo>
                    <a:pt x="1073864" y="132712"/>
                  </a:lnTo>
                  <a:lnTo>
                    <a:pt x="1073864" y="3995567"/>
                  </a:lnTo>
                  <a:lnTo>
                    <a:pt x="1067121" y="4037610"/>
                  </a:lnTo>
                  <a:lnTo>
                    <a:pt x="1048324" y="4074053"/>
                  </a:lnTo>
                  <a:lnTo>
                    <a:pt x="1019625" y="4102746"/>
                  </a:lnTo>
                  <a:lnTo>
                    <a:pt x="983175" y="4121538"/>
                  </a:lnTo>
                  <a:lnTo>
                    <a:pt x="941122" y="4128280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898572" y="30901"/>
              <a:ext cx="1313180" cy="2887980"/>
            </a:xfrm>
            <a:custGeom>
              <a:avLst/>
              <a:gdLst/>
              <a:ahLst/>
              <a:cxnLst/>
              <a:rect l="l" t="t" r="r" b="b"/>
              <a:pathLst>
                <a:path w="1313180" h="2887980">
                  <a:moveTo>
                    <a:pt x="1313101" y="2887726"/>
                  </a:moveTo>
                  <a:lnTo>
                    <a:pt x="1275226" y="2880083"/>
                  </a:lnTo>
                  <a:lnTo>
                    <a:pt x="1227134" y="2867353"/>
                  </a:lnTo>
                  <a:lnTo>
                    <a:pt x="1179583" y="2852100"/>
                  </a:lnTo>
                  <a:lnTo>
                    <a:pt x="1132585" y="2834724"/>
                  </a:lnTo>
                  <a:lnTo>
                    <a:pt x="1086155" y="2815619"/>
                  </a:lnTo>
                  <a:lnTo>
                    <a:pt x="1040303" y="2795183"/>
                  </a:lnTo>
                  <a:lnTo>
                    <a:pt x="995042" y="2773814"/>
                  </a:lnTo>
                  <a:lnTo>
                    <a:pt x="955741" y="2754810"/>
                  </a:lnTo>
                  <a:lnTo>
                    <a:pt x="915148" y="2735046"/>
                  </a:lnTo>
                  <a:lnTo>
                    <a:pt x="873455" y="2714509"/>
                  </a:lnTo>
                  <a:lnTo>
                    <a:pt x="830851" y="2693185"/>
                  </a:lnTo>
                  <a:lnTo>
                    <a:pt x="787527" y="2671062"/>
                  </a:lnTo>
                  <a:lnTo>
                    <a:pt x="743676" y="2648125"/>
                  </a:lnTo>
                  <a:lnTo>
                    <a:pt x="699487" y="2624363"/>
                  </a:lnTo>
                  <a:lnTo>
                    <a:pt x="655151" y="2599762"/>
                  </a:lnTo>
                  <a:lnTo>
                    <a:pt x="610860" y="2574308"/>
                  </a:lnTo>
                  <a:lnTo>
                    <a:pt x="566804" y="2547989"/>
                  </a:lnTo>
                  <a:lnTo>
                    <a:pt x="523174" y="2520790"/>
                  </a:lnTo>
                  <a:lnTo>
                    <a:pt x="480161" y="2492700"/>
                  </a:lnTo>
                  <a:lnTo>
                    <a:pt x="437956" y="2463704"/>
                  </a:lnTo>
                  <a:lnTo>
                    <a:pt x="396749" y="2433790"/>
                  </a:lnTo>
                  <a:lnTo>
                    <a:pt x="356732" y="2402945"/>
                  </a:lnTo>
                  <a:lnTo>
                    <a:pt x="318096" y="2371154"/>
                  </a:lnTo>
                  <a:lnTo>
                    <a:pt x="281031" y="2338406"/>
                  </a:lnTo>
                  <a:lnTo>
                    <a:pt x="245729" y="2304686"/>
                  </a:lnTo>
                  <a:lnTo>
                    <a:pt x="212380" y="2269981"/>
                  </a:lnTo>
                  <a:lnTo>
                    <a:pt x="181175" y="2234279"/>
                  </a:lnTo>
                  <a:lnTo>
                    <a:pt x="152304" y="2197567"/>
                  </a:lnTo>
                  <a:lnTo>
                    <a:pt x="125960" y="2159830"/>
                  </a:lnTo>
                  <a:lnTo>
                    <a:pt x="102332" y="2121055"/>
                  </a:lnTo>
                  <a:lnTo>
                    <a:pt x="81613" y="2081231"/>
                  </a:lnTo>
                  <a:lnTo>
                    <a:pt x="60988" y="2032724"/>
                  </a:lnTo>
                  <a:lnTo>
                    <a:pt x="44300" y="1982932"/>
                  </a:lnTo>
                  <a:lnTo>
                    <a:pt x="31113" y="1932059"/>
                  </a:lnTo>
                  <a:lnTo>
                    <a:pt x="20989" y="1880312"/>
                  </a:lnTo>
                  <a:lnTo>
                    <a:pt x="13494" y="1827895"/>
                  </a:lnTo>
                  <a:lnTo>
                    <a:pt x="8189" y="1775015"/>
                  </a:lnTo>
                  <a:lnTo>
                    <a:pt x="4640" y="1721876"/>
                  </a:lnTo>
                  <a:lnTo>
                    <a:pt x="2410" y="1668684"/>
                  </a:lnTo>
                  <a:lnTo>
                    <a:pt x="1061" y="1615644"/>
                  </a:lnTo>
                  <a:lnTo>
                    <a:pt x="311" y="1567804"/>
                  </a:lnTo>
                  <a:lnTo>
                    <a:pt x="0" y="1519774"/>
                  </a:lnTo>
                  <a:lnTo>
                    <a:pt x="189" y="1471608"/>
                  </a:lnTo>
                  <a:lnTo>
                    <a:pt x="939" y="1423358"/>
                  </a:lnTo>
                  <a:lnTo>
                    <a:pt x="2314" y="1375079"/>
                  </a:lnTo>
                  <a:lnTo>
                    <a:pt x="4373" y="1326824"/>
                  </a:lnTo>
                  <a:lnTo>
                    <a:pt x="7178" y="1278647"/>
                  </a:lnTo>
                  <a:lnTo>
                    <a:pt x="10791" y="1230600"/>
                  </a:lnTo>
                  <a:lnTo>
                    <a:pt x="15274" y="1182738"/>
                  </a:lnTo>
                  <a:lnTo>
                    <a:pt x="20686" y="1135114"/>
                  </a:lnTo>
                  <a:lnTo>
                    <a:pt x="27091" y="1087781"/>
                  </a:lnTo>
                  <a:lnTo>
                    <a:pt x="34550" y="1040794"/>
                  </a:lnTo>
                  <a:lnTo>
                    <a:pt x="43124" y="994205"/>
                  </a:lnTo>
                  <a:lnTo>
                    <a:pt x="52874" y="948067"/>
                  </a:lnTo>
                  <a:lnTo>
                    <a:pt x="63862" y="902436"/>
                  </a:lnTo>
                  <a:lnTo>
                    <a:pt x="76149" y="857363"/>
                  </a:lnTo>
                  <a:lnTo>
                    <a:pt x="89797" y="812903"/>
                  </a:lnTo>
                  <a:lnTo>
                    <a:pt x="104868" y="769109"/>
                  </a:lnTo>
                  <a:lnTo>
                    <a:pt x="121422" y="726035"/>
                  </a:lnTo>
                  <a:lnTo>
                    <a:pt x="139521" y="683734"/>
                  </a:lnTo>
                  <a:lnTo>
                    <a:pt x="159227" y="642259"/>
                  </a:lnTo>
                  <a:lnTo>
                    <a:pt x="180601" y="601664"/>
                  </a:lnTo>
                  <a:lnTo>
                    <a:pt x="203705" y="562003"/>
                  </a:lnTo>
                  <a:lnTo>
                    <a:pt x="228600" y="523329"/>
                  </a:lnTo>
                  <a:lnTo>
                    <a:pt x="255347" y="485696"/>
                  </a:lnTo>
                  <a:lnTo>
                    <a:pt x="284009" y="449156"/>
                  </a:lnTo>
                  <a:lnTo>
                    <a:pt x="314645" y="413764"/>
                  </a:lnTo>
                  <a:lnTo>
                    <a:pt x="347319" y="379574"/>
                  </a:lnTo>
                  <a:lnTo>
                    <a:pt x="382091" y="346638"/>
                  </a:lnTo>
                  <a:lnTo>
                    <a:pt x="419022" y="315010"/>
                  </a:lnTo>
                  <a:lnTo>
                    <a:pt x="458175" y="284743"/>
                  </a:lnTo>
                  <a:lnTo>
                    <a:pt x="499610" y="255892"/>
                  </a:lnTo>
                  <a:lnTo>
                    <a:pt x="543390" y="228510"/>
                  </a:lnTo>
                  <a:lnTo>
                    <a:pt x="587933" y="203319"/>
                  </a:lnTo>
                  <a:lnTo>
                    <a:pt x="633314" y="179934"/>
                  </a:lnTo>
                  <a:lnTo>
                    <a:pt x="679475" y="158278"/>
                  </a:lnTo>
                  <a:lnTo>
                    <a:pt x="726359" y="138273"/>
                  </a:lnTo>
                  <a:lnTo>
                    <a:pt x="773908" y="119840"/>
                  </a:lnTo>
                  <a:lnTo>
                    <a:pt x="822064" y="102902"/>
                  </a:lnTo>
                  <a:lnTo>
                    <a:pt x="870770" y="87381"/>
                  </a:lnTo>
                  <a:lnTo>
                    <a:pt x="919967" y="73200"/>
                  </a:lnTo>
                  <a:lnTo>
                    <a:pt x="969599" y="60280"/>
                  </a:lnTo>
                  <a:lnTo>
                    <a:pt x="1019607" y="48543"/>
                  </a:lnTo>
                  <a:lnTo>
                    <a:pt x="1069934" y="37913"/>
                  </a:lnTo>
                  <a:lnTo>
                    <a:pt x="1120522" y="28310"/>
                  </a:lnTo>
                  <a:lnTo>
                    <a:pt x="1171313" y="19657"/>
                  </a:lnTo>
                  <a:lnTo>
                    <a:pt x="1222249" y="11876"/>
                  </a:lnTo>
                  <a:lnTo>
                    <a:pt x="1273273" y="4890"/>
                  </a:lnTo>
                  <a:lnTo>
                    <a:pt x="1313101" y="0"/>
                  </a:lnTo>
                  <a:lnTo>
                    <a:pt x="1313101" y="2887726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30567"/>
              <a:ext cx="14211300" cy="13156565"/>
            </a:xfrm>
            <a:custGeom>
              <a:avLst/>
              <a:gdLst/>
              <a:ahLst/>
              <a:cxnLst/>
              <a:rect l="l" t="t" r="r" b="b"/>
              <a:pathLst>
                <a:path w="14211300" h="13156565">
                  <a:moveTo>
                    <a:pt x="1692668" y="12061469"/>
                  </a:moveTo>
                  <a:lnTo>
                    <a:pt x="1689633" y="11990134"/>
                  </a:lnTo>
                  <a:lnTo>
                    <a:pt x="1679295" y="11918836"/>
                  </a:lnTo>
                  <a:lnTo>
                    <a:pt x="1662137" y="11847690"/>
                  </a:lnTo>
                  <a:lnTo>
                    <a:pt x="1638642" y="11776799"/>
                  </a:lnTo>
                  <a:lnTo>
                    <a:pt x="1609293" y="11706289"/>
                  </a:lnTo>
                  <a:lnTo>
                    <a:pt x="1592567" y="11671211"/>
                  </a:lnTo>
                  <a:lnTo>
                    <a:pt x="1574546" y="11636273"/>
                  </a:lnTo>
                  <a:lnTo>
                    <a:pt x="1555305" y="11601488"/>
                  </a:lnTo>
                  <a:lnTo>
                    <a:pt x="1534896" y="11566881"/>
                  </a:lnTo>
                  <a:lnTo>
                    <a:pt x="1513370" y="11532438"/>
                  </a:lnTo>
                  <a:lnTo>
                    <a:pt x="1490802" y="11498199"/>
                  </a:lnTo>
                  <a:lnTo>
                    <a:pt x="1467256" y="11464176"/>
                  </a:lnTo>
                  <a:lnTo>
                    <a:pt x="1442770" y="11430368"/>
                  </a:lnTo>
                  <a:lnTo>
                    <a:pt x="1417421" y="11396815"/>
                  </a:lnTo>
                  <a:lnTo>
                    <a:pt x="1391246" y="11363503"/>
                  </a:lnTo>
                  <a:lnTo>
                    <a:pt x="1364335" y="11330470"/>
                  </a:lnTo>
                  <a:lnTo>
                    <a:pt x="1336738" y="11297704"/>
                  </a:lnTo>
                  <a:lnTo>
                    <a:pt x="1308506" y="11265256"/>
                  </a:lnTo>
                  <a:lnTo>
                    <a:pt x="1279702" y="11233112"/>
                  </a:lnTo>
                  <a:lnTo>
                    <a:pt x="1250378" y="11201286"/>
                  </a:lnTo>
                  <a:lnTo>
                    <a:pt x="1220622" y="11169815"/>
                  </a:lnTo>
                  <a:lnTo>
                    <a:pt x="1190459" y="11138687"/>
                  </a:lnTo>
                  <a:lnTo>
                    <a:pt x="1159967" y="11107941"/>
                  </a:lnTo>
                  <a:lnTo>
                    <a:pt x="1129207" y="11077575"/>
                  </a:lnTo>
                  <a:lnTo>
                    <a:pt x="1098232" y="11047616"/>
                  </a:lnTo>
                  <a:lnTo>
                    <a:pt x="1067092" y="11018063"/>
                  </a:lnTo>
                  <a:lnTo>
                    <a:pt x="1035875" y="10988942"/>
                  </a:lnTo>
                  <a:lnTo>
                    <a:pt x="1004620" y="10960265"/>
                  </a:lnTo>
                  <a:lnTo>
                    <a:pt x="973391" y="10932033"/>
                  </a:lnTo>
                  <a:lnTo>
                    <a:pt x="911237" y="10877029"/>
                  </a:lnTo>
                  <a:lnTo>
                    <a:pt x="849922" y="10824020"/>
                  </a:lnTo>
                  <a:lnTo>
                    <a:pt x="760514" y="10748518"/>
                  </a:lnTo>
                  <a:lnTo>
                    <a:pt x="572287" y="10593095"/>
                  </a:lnTo>
                  <a:lnTo>
                    <a:pt x="543394" y="10568089"/>
                  </a:lnTo>
                  <a:lnTo>
                    <a:pt x="514819" y="10541216"/>
                  </a:lnTo>
                  <a:lnTo>
                    <a:pt x="486575" y="10512539"/>
                  </a:lnTo>
                  <a:lnTo>
                    <a:pt x="458622" y="10482148"/>
                  </a:lnTo>
                  <a:lnTo>
                    <a:pt x="430949" y="10450144"/>
                  </a:lnTo>
                  <a:lnTo>
                    <a:pt x="403542" y="10416616"/>
                  </a:lnTo>
                  <a:lnTo>
                    <a:pt x="376389" y="10381653"/>
                  </a:lnTo>
                  <a:lnTo>
                    <a:pt x="349453" y="10345344"/>
                  </a:lnTo>
                  <a:lnTo>
                    <a:pt x="322732" y="10307777"/>
                  </a:lnTo>
                  <a:lnTo>
                    <a:pt x="296202" y="10269029"/>
                  </a:lnTo>
                  <a:lnTo>
                    <a:pt x="269862" y="10229215"/>
                  </a:lnTo>
                  <a:lnTo>
                    <a:pt x="243662" y="10188410"/>
                  </a:lnTo>
                  <a:lnTo>
                    <a:pt x="217614" y="10146703"/>
                  </a:lnTo>
                  <a:lnTo>
                    <a:pt x="191693" y="10104196"/>
                  </a:lnTo>
                  <a:lnTo>
                    <a:pt x="140144" y="10017100"/>
                  </a:lnTo>
                  <a:lnTo>
                    <a:pt x="0" y="9769538"/>
                  </a:lnTo>
                  <a:lnTo>
                    <a:pt x="0" y="13152654"/>
                  </a:lnTo>
                  <a:lnTo>
                    <a:pt x="12776" y="13153644"/>
                  </a:lnTo>
                  <a:lnTo>
                    <a:pt x="52539" y="13155486"/>
                  </a:lnTo>
                  <a:lnTo>
                    <a:pt x="92760" y="13156095"/>
                  </a:lnTo>
                  <a:lnTo>
                    <a:pt x="133438" y="13155473"/>
                  </a:lnTo>
                  <a:lnTo>
                    <a:pt x="174536" y="13153619"/>
                  </a:lnTo>
                  <a:lnTo>
                    <a:pt x="216027" y="13150545"/>
                  </a:lnTo>
                  <a:lnTo>
                    <a:pt x="257886" y="13146265"/>
                  </a:lnTo>
                  <a:lnTo>
                    <a:pt x="300101" y="13140766"/>
                  </a:lnTo>
                  <a:lnTo>
                    <a:pt x="342633" y="13134048"/>
                  </a:lnTo>
                  <a:lnTo>
                    <a:pt x="385483" y="13126123"/>
                  </a:lnTo>
                  <a:lnTo>
                    <a:pt x="428599" y="13116992"/>
                  </a:lnTo>
                  <a:lnTo>
                    <a:pt x="471970" y="13106667"/>
                  </a:lnTo>
                  <a:lnTo>
                    <a:pt x="515569" y="13095135"/>
                  </a:lnTo>
                  <a:lnTo>
                    <a:pt x="559384" y="13082410"/>
                  </a:lnTo>
                  <a:lnTo>
                    <a:pt x="603377" y="13068491"/>
                  </a:lnTo>
                  <a:lnTo>
                    <a:pt x="647534" y="13053390"/>
                  </a:lnTo>
                  <a:lnTo>
                    <a:pt x="691819" y="13037096"/>
                  </a:lnTo>
                  <a:lnTo>
                    <a:pt x="736231" y="13019621"/>
                  </a:lnTo>
                  <a:lnTo>
                    <a:pt x="780719" y="13000977"/>
                  </a:lnTo>
                  <a:lnTo>
                    <a:pt x="825271" y="12981140"/>
                  </a:lnTo>
                  <a:lnTo>
                    <a:pt x="869442" y="12960350"/>
                  </a:lnTo>
                  <a:lnTo>
                    <a:pt x="914488" y="12937973"/>
                  </a:lnTo>
                  <a:lnTo>
                    <a:pt x="959104" y="12914630"/>
                  </a:lnTo>
                  <a:lnTo>
                    <a:pt x="1003681" y="12890132"/>
                  </a:lnTo>
                  <a:lnTo>
                    <a:pt x="1048219" y="12864478"/>
                  </a:lnTo>
                  <a:lnTo>
                    <a:pt x="1092669" y="12837655"/>
                  </a:lnTo>
                  <a:lnTo>
                    <a:pt x="1137018" y="12809690"/>
                  </a:lnTo>
                  <a:lnTo>
                    <a:pt x="1181252" y="12780569"/>
                  </a:lnTo>
                  <a:lnTo>
                    <a:pt x="1225334" y="12750305"/>
                  </a:lnTo>
                  <a:lnTo>
                    <a:pt x="1269238" y="12718898"/>
                  </a:lnTo>
                  <a:lnTo>
                    <a:pt x="1312951" y="12686348"/>
                  </a:lnTo>
                  <a:lnTo>
                    <a:pt x="1356448" y="12652667"/>
                  </a:lnTo>
                  <a:lnTo>
                    <a:pt x="1397025" y="12619330"/>
                  </a:lnTo>
                  <a:lnTo>
                    <a:pt x="1434706" y="12585751"/>
                  </a:lnTo>
                  <a:lnTo>
                    <a:pt x="1469542" y="12551931"/>
                  </a:lnTo>
                  <a:lnTo>
                    <a:pt x="1501597" y="12517882"/>
                  </a:lnTo>
                  <a:lnTo>
                    <a:pt x="1530946" y="12483617"/>
                  </a:lnTo>
                  <a:lnTo>
                    <a:pt x="1557629" y="12449175"/>
                  </a:lnTo>
                  <a:lnTo>
                    <a:pt x="1581708" y="12414542"/>
                  </a:lnTo>
                  <a:lnTo>
                    <a:pt x="1603248" y="12379744"/>
                  </a:lnTo>
                  <a:lnTo>
                    <a:pt x="1622310" y="12344794"/>
                  </a:lnTo>
                  <a:lnTo>
                    <a:pt x="1638947" y="12309704"/>
                  </a:lnTo>
                  <a:lnTo>
                    <a:pt x="1665211" y="12239181"/>
                  </a:lnTo>
                  <a:lnTo>
                    <a:pt x="1682496" y="12168276"/>
                  </a:lnTo>
                  <a:lnTo>
                    <a:pt x="1691297" y="12097106"/>
                  </a:lnTo>
                  <a:lnTo>
                    <a:pt x="1692668" y="12061469"/>
                  </a:lnTo>
                  <a:close/>
                </a:path>
                <a:path w="14211300" h="13156565">
                  <a:moveTo>
                    <a:pt x="13790359" y="2830131"/>
                  </a:moveTo>
                  <a:lnTo>
                    <a:pt x="13754532" y="2839682"/>
                  </a:lnTo>
                  <a:lnTo>
                    <a:pt x="13726122" y="2859544"/>
                  </a:lnTo>
                  <a:lnTo>
                    <a:pt x="13683628" y="2873768"/>
                  </a:lnTo>
                  <a:lnTo>
                    <a:pt x="13651281" y="2896387"/>
                  </a:lnTo>
                  <a:lnTo>
                    <a:pt x="13741908" y="2864015"/>
                  </a:lnTo>
                  <a:lnTo>
                    <a:pt x="13790359" y="2830131"/>
                  </a:lnTo>
                  <a:close/>
                </a:path>
                <a:path w="14211300" h="13156565">
                  <a:moveTo>
                    <a:pt x="13955471" y="2699169"/>
                  </a:moveTo>
                  <a:lnTo>
                    <a:pt x="13926236" y="2719616"/>
                  </a:lnTo>
                  <a:lnTo>
                    <a:pt x="13895438" y="2756649"/>
                  </a:lnTo>
                  <a:lnTo>
                    <a:pt x="13934173" y="2729560"/>
                  </a:lnTo>
                  <a:lnTo>
                    <a:pt x="13955471" y="2699169"/>
                  </a:lnTo>
                  <a:close/>
                </a:path>
                <a:path w="14211300" h="13156565">
                  <a:moveTo>
                    <a:pt x="14082281" y="2552154"/>
                  </a:moveTo>
                  <a:lnTo>
                    <a:pt x="14024547" y="2619870"/>
                  </a:lnTo>
                  <a:lnTo>
                    <a:pt x="13964120" y="2693124"/>
                  </a:lnTo>
                  <a:lnTo>
                    <a:pt x="13983869" y="2679306"/>
                  </a:lnTo>
                  <a:lnTo>
                    <a:pt x="14025626" y="2619108"/>
                  </a:lnTo>
                  <a:lnTo>
                    <a:pt x="14062736" y="2593162"/>
                  </a:lnTo>
                  <a:lnTo>
                    <a:pt x="14082281" y="2552154"/>
                  </a:lnTo>
                  <a:close/>
                </a:path>
                <a:path w="14211300" h="13156565">
                  <a:moveTo>
                    <a:pt x="14093660" y="2535859"/>
                  </a:moveTo>
                  <a:lnTo>
                    <a:pt x="14084897" y="2546667"/>
                  </a:lnTo>
                  <a:lnTo>
                    <a:pt x="14082281" y="2552154"/>
                  </a:lnTo>
                  <a:lnTo>
                    <a:pt x="14089939" y="2543149"/>
                  </a:lnTo>
                  <a:lnTo>
                    <a:pt x="14093660" y="2535859"/>
                  </a:lnTo>
                  <a:close/>
                </a:path>
                <a:path w="14211300" h="13156565">
                  <a:moveTo>
                    <a:pt x="14208811" y="1395476"/>
                  </a:moveTo>
                  <a:lnTo>
                    <a:pt x="14207846" y="136118"/>
                  </a:lnTo>
                  <a:lnTo>
                    <a:pt x="14168323" y="117271"/>
                  </a:lnTo>
                  <a:lnTo>
                    <a:pt x="14125994" y="100380"/>
                  </a:lnTo>
                  <a:lnTo>
                    <a:pt x="14074775" y="74206"/>
                  </a:lnTo>
                  <a:lnTo>
                    <a:pt x="14029373" y="59461"/>
                  </a:lnTo>
                  <a:lnTo>
                    <a:pt x="13982637" y="45656"/>
                  </a:lnTo>
                  <a:lnTo>
                    <a:pt x="13941997" y="43078"/>
                  </a:lnTo>
                  <a:lnTo>
                    <a:pt x="13893025" y="30835"/>
                  </a:lnTo>
                  <a:lnTo>
                    <a:pt x="13843127" y="19240"/>
                  </a:lnTo>
                  <a:lnTo>
                    <a:pt x="13799668" y="18630"/>
                  </a:lnTo>
                  <a:lnTo>
                    <a:pt x="13748220" y="8115"/>
                  </a:lnTo>
                  <a:lnTo>
                    <a:pt x="13703376" y="8483"/>
                  </a:lnTo>
                  <a:lnTo>
                    <a:pt x="13657936" y="9258"/>
                  </a:lnTo>
                  <a:lnTo>
                    <a:pt x="13604697" y="0"/>
                  </a:lnTo>
                  <a:lnTo>
                    <a:pt x="13511441" y="3225"/>
                  </a:lnTo>
                  <a:lnTo>
                    <a:pt x="13368858" y="9956"/>
                  </a:lnTo>
                  <a:lnTo>
                    <a:pt x="13328002" y="23025"/>
                  </a:lnTo>
                  <a:lnTo>
                    <a:pt x="13182283" y="31940"/>
                  </a:lnTo>
                  <a:lnTo>
                    <a:pt x="13140538" y="45631"/>
                  </a:lnTo>
                  <a:lnTo>
                    <a:pt x="13041770" y="52717"/>
                  </a:lnTo>
                  <a:lnTo>
                    <a:pt x="12999263" y="66941"/>
                  </a:lnTo>
                  <a:lnTo>
                    <a:pt x="12945961" y="73228"/>
                  </a:lnTo>
                  <a:lnTo>
                    <a:pt x="12899504" y="90208"/>
                  </a:lnTo>
                  <a:lnTo>
                    <a:pt x="12845352" y="97078"/>
                  </a:lnTo>
                  <a:lnTo>
                    <a:pt x="12507481" y="224866"/>
                  </a:lnTo>
                  <a:lnTo>
                    <a:pt x="12261698" y="396748"/>
                  </a:lnTo>
                  <a:lnTo>
                    <a:pt x="12240209" y="427266"/>
                  </a:lnTo>
                  <a:lnTo>
                    <a:pt x="12209501" y="464248"/>
                  </a:lnTo>
                  <a:lnTo>
                    <a:pt x="12171947" y="490512"/>
                  </a:lnTo>
                  <a:lnTo>
                    <a:pt x="12149442" y="537235"/>
                  </a:lnTo>
                  <a:lnTo>
                    <a:pt x="12091721" y="608596"/>
                  </a:lnTo>
                  <a:lnTo>
                    <a:pt x="12071185" y="653948"/>
                  </a:lnTo>
                  <a:lnTo>
                    <a:pt x="12051398" y="698779"/>
                  </a:lnTo>
                  <a:lnTo>
                    <a:pt x="12025147" y="732624"/>
                  </a:lnTo>
                  <a:lnTo>
                    <a:pt x="12006986" y="776325"/>
                  </a:lnTo>
                  <a:lnTo>
                    <a:pt x="11996915" y="829856"/>
                  </a:lnTo>
                  <a:lnTo>
                    <a:pt x="11980405" y="872401"/>
                  </a:lnTo>
                  <a:lnTo>
                    <a:pt x="11964708" y="914374"/>
                  </a:lnTo>
                  <a:lnTo>
                    <a:pt x="11949735" y="955840"/>
                  </a:lnTo>
                  <a:lnTo>
                    <a:pt x="11942724" y="1007237"/>
                  </a:lnTo>
                  <a:lnTo>
                    <a:pt x="11929110" y="1047750"/>
                  </a:lnTo>
                  <a:lnTo>
                    <a:pt x="11923459" y="1098194"/>
                  </a:lnTo>
                  <a:lnTo>
                    <a:pt x="11918480" y="1148168"/>
                  </a:lnTo>
                  <a:lnTo>
                    <a:pt x="11906898" y="1187259"/>
                  </a:lnTo>
                  <a:lnTo>
                    <a:pt x="11903024" y="1236459"/>
                  </a:lnTo>
                  <a:lnTo>
                    <a:pt x="11899722" y="1285265"/>
                  </a:lnTo>
                  <a:lnTo>
                    <a:pt x="11896928" y="1333703"/>
                  </a:lnTo>
                  <a:lnTo>
                    <a:pt x="11894591" y="1381823"/>
                  </a:lnTo>
                  <a:lnTo>
                    <a:pt x="11892686" y="1429651"/>
                  </a:lnTo>
                  <a:lnTo>
                    <a:pt x="11891162" y="1477213"/>
                  </a:lnTo>
                  <a:lnTo>
                    <a:pt x="11889994" y="1524520"/>
                  </a:lnTo>
                  <a:lnTo>
                    <a:pt x="11889130" y="1571612"/>
                  </a:lnTo>
                  <a:lnTo>
                    <a:pt x="11888584" y="1618488"/>
                  </a:lnTo>
                  <a:lnTo>
                    <a:pt x="11888330" y="1665147"/>
                  </a:lnTo>
                  <a:lnTo>
                    <a:pt x="11888394" y="1711604"/>
                  </a:lnTo>
                  <a:lnTo>
                    <a:pt x="11888762" y="1757845"/>
                  </a:lnTo>
                  <a:lnTo>
                    <a:pt x="11889753" y="1803641"/>
                  </a:lnTo>
                  <a:lnTo>
                    <a:pt x="11891480" y="1848916"/>
                  </a:lnTo>
                  <a:lnTo>
                    <a:pt x="11894236" y="1893481"/>
                  </a:lnTo>
                  <a:lnTo>
                    <a:pt x="11905590" y="1947532"/>
                  </a:lnTo>
                  <a:lnTo>
                    <a:pt x="11911279" y="1990051"/>
                  </a:lnTo>
                  <a:lnTo>
                    <a:pt x="11926151" y="2041639"/>
                  </a:lnTo>
                  <a:lnTo>
                    <a:pt x="11931536" y="2068868"/>
                  </a:lnTo>
                  <a:lnTo>
                    <a:pt x="11945404" y="2105647"/>
                  </a:lnTo>
                  <a:lnTo>
                    <a:pt x="11961000" y="2141245"/>
                  </a:lnTo>
                  <a:lnTo>
                    <a:pt x="11978780" y="2175306"/>
                  </a:lnTo>
                  <a:lnTo>
                    <a:pt x="11996877" y="2209139"/>
                  </a:lnTo>
                  <a:lnTo>
                    <a:pt x="12031510" y="2262403"/>
                  </a:lnTo>
                  <a:lnTo>
                    <a:pt x="12055170" y="2292350"/>
                  </a:lnTo>
                  <a:lnTo>
                    <a:pt x="12087771" y="2331542"/>
                  </a:lnTo>
                  <a:lnTo>
                    <a:pt x="12122163" y="2369477"/>
                  </a:lnTo>
                  <a:lnTo>
                    <a:pt x="12150941" y="2395842"/>
                  </a:lnTo>
                  <a:lnTo>
                    <a:pt x="12188520" y="2431554"/>
                  </a:lnTo>
                  <a:lnTo>
                    <a:pt x="12227471" y="2466302"/>
                  </a:lnTo>
                  <a:lnTo>
                    <a:pt x="12260390" y="2489771"/>
                  </a:lnTo>
                  <a:lnTo>
                    <a:pt x="12301601" y="2522956"/>
                  </a:lnTo>
                  <a:lnTo>
                    <a:pt x="12336450" y="2545080"/>
                  </a:lnTo>
                  <a:lnTo>
                    <a:pt x="12379427" y="2577007"/>
                  </a:lnTo>
                  <a:lnTo>
                    <a:pt x="12415926" y="2597975"/>
                  </a:lnTo>
                  <a:lnTo>
                    <a:pt x="12460453" y="2628823"/>
                  </a:lnTo>
                  <a:lnTo>
                    <a:pt x="12498362" y="2648801"/>
                  </a:lnTo>
                  <a:lnTo>
                    <a:pt x="12536805" y="2668422"/>
                  </a:lnTo>
                  <a:lnTo>
                    <a:pt x="12583033" y="2698077"/>
                  </a:lnTo>
                  <a:lnTo>
                    <a:pt x="12622467" y="2716987"/>
                  </a:lnTo>
                  <a:lnTo>
                    <a:pt x="12662332" y="2735605"/>
                  </a:lnTo>
                  <a:lnTo>
                    <a:pt x="12709843" y="2764371"/>
                  </a:lnTo>
                  <a:lnTo>
                    <a:pt x="12750394" y="2782506"/>
                  </a:lnTo>
                  <a:lnTo>
                    <a:pt x="12779096" y="2793428"/>
                  </a:lnTo>
                  <a:lnTo>
                    <a:pt x="12815176" y="2814688"/>
                  </a:lnTo>
                  <a:lnTo>
                    <a:pt x="12844120" y="2825445"/>
                  </a:lnTo>
                  <a:lnTo>
                    <a:pt x="12880480" y="2846501"/>
                  </a:lnTo>
                  <a:lnTo>
                    <a:pt x="12909728" y="2857055"/>
                  </a:lnTo>
                  <a:lnTo>
                    <a:pt x="12939344" y="2867329"/>
                  </a:lnTo>
                  <a:lnTo>
                    <a:pt x="12976670" y="2887726"/>
                  </a:lnTo>
                  <a:lnTo>
                    <a:pt x="13007213" y="2897365"/>
                  </a:lnTo>
                  <a:lnTo>
                    <a:pt x="13051257" y="2913049"/>
                  </a:lnTo>
                  <a:lnTo>
                    <a:pt x="13096570" y="2927858"/>
                  </a:lnTo>
                  <a:lnTo>
                    <a:pt x="13143281" y="2941688"/>
                  </a:lnTo>
                  <a:lnTo>
                    <a:pt x="13191528" y="2954439"/>
                  </a:lnTo>
                  <a:lnTo>
                    <a:pt x="13234149" y="2955620"/>
                  </a:lnTo>
                  <a:lnTo>
                    <a:pt x="13285864" y="2965958"/>
                  </a:lnTo>
                  <a:lnTo>
                    <a:pt x="13332041" y="2964662"/>
                  </a:lnTo>
                  <a:lnTo>
                    <a:pt x="13379196" y="2962681"/>
                  </a:lnTo>
                  <a:lnTo>
                    <a:pt x="13427304" y="2960027"/>
                  </a:lnTo>
                  <a:lnTo>
                    <a:pt x="13476338" y="2956737"/>
                  </a:lnTo>
                  <a:lnTo>
                    <a:pt x="13562508" y="2927464"/>
                  </a:lnTo>
                  <a:lnTo>
                    <a:pt x="13613879" y="2922536"/>
                  </a:lnTo>
                  <a:lnTo>
                    <a:pt x="13648855" y="2898089"/>
                  </a:lnTo>
                  <a:lnTo>
                    <a:pt x="13634644" y="2892526"/>
                  </a:lnTo>
                  <a:lnTo>
                    <a:pt x="13627761" y="2897340"/>
                  </a:lnTo>
                  <a:lnTo>
                    <a:pt x="13593280" y="2905950"/>
                  </a:lnTo>
                  <a:lnTo>
                    <a:pt x="13579793" y="2915386"/>
                  </a:lnTo>
                  <a:lnTo>
                    <a:pt x="13559219" y="2914281"/>
                  </a:lnTo>
                  <a:lnTo>
                    <a:pt x="13509930" y="2933242"/>
                  </a:lnTo>
                  <a:lnTo>
                    <a:pt x="13454685" y="2940875"/>
                  </a:lnTo>
                  <a:lnTo>
                    <a:pt x="13393623" y="2937091"/>
                  </a:lnTo>
                  <a:lnTo>
                    <a:pt x="13341388" y="2942628"/>
                  </a:lnTo>
                  <a:lnTo>
                    <a:pt x="13283540" y="2936595"/>
                  </a:lnTo>
                  <a:lnTo>
                    <a:pt x="13228384" y="2928670"/>
                  </a:lnTo>
                  <a:lnTo>
                    <a:pt x="13175742" y="2918993"/>
                  </a:lnTo>
                  <a:lnTo>
                    <a:pt x="13125349" y="2907741"/>
                  </a:lnTo>
                  <a:lnTo>
                    <a:pt x="13069684" y="2884678"/>
                  </a:lnTo>
                  <a:lnTo>
                    <a:pt x="13023037" y="2870797"/>
                  </a:lnTo>
                  <a:lnTo>
                    <a:pt x="12986411" y="2849918"/>
                  </a:lnTo>
                  <a:lnTo>
                    <a:pt x="12957518" y="2839123"/>
                  </a:lnTo>
                  <a:lnTo>
                    <a:pt x="12921729" y="2817660"/>
                  </a:lnTo>
                  <a:lnTo>
                    <a:pt x="12893523" y="2806395"/>
                  </a:lnTo>
                  <a:lnTo>
                    <a:pt x="12766408" y="2740317"/>
                  </a:lnTo>
                  <a:lnTo>
                    <a:pt x="12726848" y="2721483"/>
                  </a:lnTo>
                  <a:lnTo>
                    <a:pt x="12687503" y="2702509"/>
                  </a:lnTo>
                  <a:lnTo>
                    <a:pt x="12641161" y="2672931"/>
                  </a:lnTo>
                  <a:lnTo>
                    <a:pt x="12602413" y="2653525"/>
                  </a:lnTo>
                  <a:lnTo>
                    <a:pt x="12564047" y="2633865"/>
                  </a:lnTo>
                  <a:lnTo>
                    <a:pt x="12526112" y="2613914"/>
                  </a:lnTo>
                  <a:lnTo>
                    <a:pt x="12471286" y="2574760"/>
                  </a:lnTo>
                  <a:lnTo>
                    <a:pt x="12424499" y="2545486"/>
                  </a:lnTo>
                  <a:lnTo>
                    <a:pt x="12378639" y="2515565"/>
                  </a:lnTo>
                  <a:lnTo>
                    <a:pt x="12333884" y="2484882"/>
                  </a:lnTo>
                  <a:lnTo>
                    <a:pt x="12290374" y="2453309"/>
                  </a:lnTo>
                  <a:lnTo>
                    <a:pt x="12248401" y="2420683"/>
                  </a:lnTo>
                  <a:lnTo>
                    <a:pt x="12207913" y="2387003"/>
                  </a:lnTo>
                  <a:lnTo>
                    <a:pt x="12161990" y="2341626"/>
                  </a:lnTo>
                  <a:lnTo>
                    <a:pt x="12125528" y="2305139"/>
                  </a:lnTo>
                  <a:lnTo>
                    <a:pt x="12091581" y="2266886"/>
                  </a:lnTo>
                  <a:lnTo>
                    <a:pt x="12067565" y="2237194"/>
                  </a:lnTo>
                  <a:lnTo>
                    <a:pt x="12031332" y="2185047"/>
                  </a:lnTo>
                  <a:lnTo>
                    <a:pt x="12012282" y="2151875"/>
                  </a:lnTo>
                  <a:lnTo>
                    <a:pt x="11993486" y="2118525"/>
                  </a:lnTo>
                  <a:lnTo>
                    <a:pt x="11984063" y="2094115"/>
                  </a:lnTo>
                  <a:lnTo>
                    <a:pt x="11969013" y="2058149"/>
                  </a:lnTo>
                  <a:lnTo>
                    <a:pt x="11962460" y="2031746"/>
                  </a:lnTo>
                  <a:lnTo>
                    <a:pt x="11948782" y="1979320"/>
                  </a:lnTo>
                  <a:lnTo>
                    <a:pt x="11937848" y="1924977"/>
                  </a:lnTo>
                  <a:lnTo>
                    <a:pt x="11929174" y="1869059"/>
                  </a:lnTo>
                  <a:lnTo>
                    <a:pt x="11922265" y="1811896"/>
                  </a:lnTo>
                  <a:lnTo>
                    <a:pt x="11916626" y="1753844"/>
                  </a:lnTo>
                  <a:lnTo>
                    <a:pt x="11917121" y="1707007"/>
                  </a:lnTo>
                  <a:lnTo>
                    <a:pt x="11910657" y="1649539"/>
                  </a:lnTo>
                  <a:lnTo>
                    <a:pt x="11911838" y="1602219"/>
                  </a:lnTo>
                  <a:lnTo>
                    <a:pt x="11913426" y="1554619"/>
                  </a:lnTo>
                  <a:lnTo>
                    <a:pt x="11908180" y="1496301"/>
                  </a:lnTo>
                  <a:lnTo>
                    <a:pt x="11910695" y="1448054"/>
                  </a:lnTo>
                  <a:lnTo>
                    <a:pt x="11913743" y="1399438"/>
                  </a:lnTo>
                  <a:lnTo>
                    <a:pt x="11917350" y="1350416"/>
                  </a:lnTo>
                  <a:lnTo>
                    <a:pt x="11914289" y="1290561"/>
                  </a:lnTo>
                  <a:lnTo>
                    <a:pt x="11919166" y="1240663"/>
                  </a:lnTo>
                  <a:lnTo>
                    <a:pt x="11924729" y="1190282"/>
                  </a:lnTo>
                  <a:lnTo>
                    <a:pt x="11930990" y="1139418"/>
                  </a:lnTo>
                  <a:lnTo>
                    <a:pt x="11945366" y="1098372"/>
                  </a:lnTo>
                  <a:lnTo>
                    <a:pt x="11953304" y="1046327"/>
                  </a:lnTo>
                  <a:lnTo>
                    <a:pt x="11962105" y="993673"/>
                  </a:lnTo>
                  <a:lnTo>
                    <a:pt x="11971782" y="940422"/>
                  </a:lnTo>
                  <a:lnTo>
                    <a:pt x="11989626" y="896950"/>
                  </a:lnTo>
                  <a:lnTo>
                    <a:pt x="12001081" y="842454"/>
                  </a:lnTo>
                  <a:lnTo>
                    <a:pt x="12020728" y="797712"/>
                  </a:lnTo>
                  <a:lnTo>
                    <a:pt x="12041289" y="752335"/>
                  </a:lnTo>
                  <a:lnTo>
                    <a:pt x="12062790" y="706310"/>
                  </a:lnTo>
                  <a:lnTo>
                    <a:pt x="12085244" y="659612"/>
                  </a:lnTo>
                  <a:lnTo>
                    <a:pt x="12115698" y="622820"/>
                  </a:lnTo>
                  <a:lnTo>
                    <a:pt x="12139714" y="575030"/>
                  </a:lnTo>
                  <a:lnTo>
                    <a:pt x="12271134" y="421157"/>
                  </a:lnTo>
                  <a:lnTo>
                    <a:pt x="12477433" y="276885"/>
                  </a:lnTo>
                  <a:lnTo>
                    <a:pt x="12525832" y="258533"/>
                  </a:lnTo>
                  <a:lnTo>
                    <a:pt x="12566637" y="229997"/>
                  </a:lnTo>
                  <a:lnTo>
                    <a:pt x="12755817" y="159689"/>
                  </a:lnTo>
                  <a:lnTo>
                    <a:pt x="12809588" y="153085"/>
                  </a:lnTo>
                  <a:lnTo>
                    <a:pt x="12855740" y="136309"/>
                  </a:lnTo>
                  <a:lnTo>
                    <a:pt x="12908839" y="130175"/>
                  </a:lnTo>
                  <a:lnTo>
                    <a:pt x="12954318" y="113868"/>
                  </a:lnTo>
                  <a:lnTo>
                    <a:pt x="13006743" y="108204"/>
                  </a:lnTo>
                  <a:lnTo>
                    <a:pt x="13048437" y="94538"/>
                  </a:lnTo>
                  <a:lnTo>
                    <a:pt x="13145681" y="88531"/>
                  </a:lnTo>
                  <a:lnTo>
                    <a:pt x="13186690" y="75349"/>
                  </a:lnTo>
                  <a:lnTo>
                    <a:pt x="13282676" y="70218"/>
                  </a:lnTo>
                  <a:lnTo>
                    <a:pt x="13390829" y="56565"/>
                  </a:lnTo>
                  <a:lnTo>
                    <a:pt x="13451561" y="60591"/>
                  </a:lnTo>
                  <a:lnTo>
                    <a:pt x="13504469" y="54597"/>
                  </a:lnTo>
                  <a:lnTo>
                    <a:pt x="13564019" y="59436"/>
                  </a:lnTo>
                  <a:lnTo>
                    <a:pt x="13612203" y="56730"/>
                  </a:lnTo>
                  <a:lnTo>
                    <a:pt x="13659853" y="54406"/>
                  </a:lnTo>
                  <a:lnTo>
                    <a:pt x="13714108" y="62966"/>
                  </a:lnTo>
                  <a:lnTo>
                    <a:pt x="13760298" y="61658"/>
                  </a:lnTo>
                  <a:lnTo>
                    <a:pt x="13812850" y="71399"/>
                  </a:lnTo>
                  <a:lnTo>
                    <a:pt x="13864362" y="81864"/>
                  </a:lnTo>
                  <a:lnTo>
                    <a:pt x="13914704" y="93154"/>
                  </a:lnTo>
                  <a:lnTo>
                    <a:pt x="13956475" y="94945"/>
                  </a:lnTo>
                  <a:lnTo>
                    <a:pt x="14004112" y="108127"/>
                  </a:lnTo>
                  <a:lnTo>
                    <a:pt x="14057478" y="132791"/>
                  </a:lnTo>
                  <a:lnTo>
                    <a:pt x="14101902" y="148221"/>
                  </a:lnTo>
                  <a:lnTo>
                    <a:pt x="14153490" y="174129"/>
                  </a:lnTo>
                  <a:lnTo>
                    <a:pt x="14195260" y="191414"/>
                  </a:lnTo>
                  <a:lnTo>
                    <a:pt x="14206119" y="199313"/>
                  </a:lnTo>
                  <a:lnTo>
                    <a:pt x="14208811" y="1395476"/>
                  </a:lnTo>
                  <a:close/>
                </a:path>
                <a:path w="14211300" h="13156565">
                  <a:moveTo>
                    <a:pt x="14209560" y="2366518"/>
                  </a:moveTo>
                  <a:lnTo>
                    <a:pt x="14209548" y="2351024"/>
                  </a:lnTo>
                  <a:lnTo>
                    <a:pt x="14192898" y="2362670"/>
                  </a:lnTo>
                  <a:lnTo>
                    <a:pt x="14146073" y="2457399"/>
                  </a:lnTo>
                  <a:lnTo>
                    <a:pt x="14114615" y="2494889"/>
                  </a:lnTo>
                  <a:lnTo>
                    <a:pt x="14093660" y="2535859"/>
                  </a:lnTo>
                  <a:lnTo>
                    <a:pt x="14142606" y="2475331"/>
                  </a:lnTo>
                  <a:lnTo>
                    <a:pt x="14163586" y="2429662"/>
                  </a:lnTo>
                  <a:lnTo>
                    <a:pt x="14191463" y="2394674"/>
                  </a:lnTo>
                  <a:lnTo>
                    <a:pt x="14209560" y="2366518"/>
                  </a:lnTo>
                  <a:close/>
                </a:path>
                <a:path w="14211300" h="13156565">
                  <a:moveTo>
                    <a:pt x="14210957" y="2350033"/>
                  </a:moveTo>
                  <a:lnTo>
                    <a:pt x="14208811" y="1395476"/>
                  </a:lnTo>
                  <a:lnTo>
                    <a:pt x="14209548" y="2351024"/>
                  </a:lnTo>
                  <a:lnTo>
                    <a:pt x="14210957" y="235003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046922" y="16551075"/>
              <a:ext cx="2165350" cy="3552190"/>
            </a:xfrm>
            <a:custGeom>
              <a:avLst/>
              <a:gdLst/>
              <a:ahLst/>
              <a:cxnLst/>
              <a:rect l="l" t="t" r="r" b="b"/>
              <a:pathLst>
                <a:path w="2165350" h="3552190">
                  <a:moveTo>
                    <a:pt x="1643929" y="1710504"/>
                  </a:moveTo>
                  <a:lnTo>
                    <a:pt x="1525814" y="1710504"/>
                  </a:lnTo>
                  <a:lnTo>
                    <a:pt x="1525436" y="1666634"/>
                  </a:lnTo>
                  <a:lnTo>
                    <a:pt x="1527691" y="1545287"/>
                  </a:lnTo>
                  <a:lnTo>
                    <a:pt x="1537658" y="1361863"/>
                  </a:lnTo>
                  <a:lnTo>
                    <a:pt x="1560417" y="1131757"/>
                  </a:lnTo>
                  <a:lnTo>
                    <a:pt x="1566756" y="1089131"/>
                  </a:lnTo>
                  <a:lnTo>
                    <a:pt x="1575394" y="1044221"/>
                  </a:lnTo>
                  <a:lnTo>
                    <a:pt x="1586191" y="997323"/>
                  </a:lnTo>
                  <a:lnTo>
                    <a:pt x="1599004" y="948733"/>
                  </a:lnTo>
                  <a:lnTo>
                    <a:pt x="1613692" y="898746"/>
                  </a:lnTo>
                  <a:lnTo>
                    <a:pt x="1630114" y="847659"/>
                  </a:lnTo>
                  <a:lnTo>
                    <a:pt x="1648126" y="795768"/>
                  </a:lnTo>
                  <a:lnTo>
                    <a:pt x="1667588" y="743368"/>
                  </a:lnTo>
                  <a:lnTo>
                    <a:pt x="1688359" y="690755"/>
                  </a:lnTo>
                  <a:lnTo>
                    <a:pt x="1710296" y="638225"/>
                  </a:lnTo>
                  <a:lnTo>
                    <a:pt x="1733257" y="586075"/>
                  </a:lnTo>
                  <a:lnTo>
                    <a:pt x="1757102" y="534599"/>
                  </a:lnTo>
                  <a:lnTo>
                    <a:pt x="1781687" y="484094"/>
                  </a:lnTo>
                  <a:lnTo>
                    <a:pt x="1806873" y="434856"/>
                  </a:lnTo>
                  <a:lnTo>
                    <a:pt x="1832516" y="387181"/>
                  </a:lnTo>
                  <a:lnTo>
                    <a:pt x="1858475" y="341364"/>
                  </a:lnTo>
                  <a:lnTo>
                    <a:pt x="1884610" y="297701"/>
                  </a:lnTo>
                  <a:lnTo>
                    <a:pt x="1910777" y="256489"/>
                  </a:lnTo>
                  <a:lnTo>
                    <a:pt x="1936835" y="218023"/>
                  </a:lnTo>
                  <a:lnTo>
                    <a:pt x="1962642" y="182599"/>
                  </a:lnTo>
                  <a:lnTo>
                    <a:pt x="1988058" y="150512"/>
                  </a:lnTo>
                  <a:lnTo>
                    <a:pt x="2037145" y="97537"/>
                  </a:lnTo>
                  <a:lnTo>
                    <a:pt x="2164750" y="0"/>
                  </a:lnTo>
                  <a:lnTo>
                    <a:pt x="2164750" y="892594"/>
                  </a:lnTo>
                  <a:lnTo>
                    <a:pt x="2149012" y="963170"/>
                  </a:lnTo>
                  <a:lnTo>
                    <a:pt x="2136560" y="1013865"/>
                  </a:lnTo>
                  <a:lnTo>
                    <a:pt x="2121932" y="1066759"/>
                  </a:lnTo>
                  <a:lnTo>
                    <a:pt x="2104849" y="1120108"/>
                  </a:lnTo>
                  <a:lnTo>
                    <a:pt x="2085032" y="1172167"/>
                  </a:lnTo>
                  <a:lnTo>
                    <a:pt x="2062203" y="1221191"/>
                  </a:lnTo>
                  <a:lnTo>
                    <a:pt x="2036081" y="1265436"/>
                  </a:lnTo>
                  <a:lnTo>
                    <a:pt x="2006389" y="1303156"/>
                  </a:lnTo>
                  <a:lnTo>
                    <a:pt x="1972848" y="1332608"/>
                  </a:lnTo>
                  <a:lnTo>
                    <a:pt x="1935178" y="1352046"/>
                  </a:lnTo>
                  <a:lnTo>
                    <a:pt x="1821452" y="1403422"/>
                  </a:lnTo>
                  <a:lnTo>
                    <a:pt x="1726579" y="1462435"/>
                  </a:lnTo>
                  <a:lnTo>
                    <a:pt x="1661575" y="1511061"/>
                  </a:lnTo>
                  <a:lnTo>
                    <a:pt x="1637459" y="1531275"/>
                  </a:lnTo>
                  <a:lnTo>
                    <a:pt x="1643929" y="1710504"/>
                  </a:lnTo>
                  <a:close/>
                </a:path>
                <a:path w="2165350" h="3552190">
                  <a:moveTo>
                    <a:pt x="1130731" y="1627733"/>
                  </a:moveTo>
                  <a:lnTo>
                    <a:pt x="912266" y="1622804"/>
                  </a:lnTo>
                  <a:lnTo>
                    <a:pt x="724712" y="1595146"/>
                  </a:lnTo>
                  <a:lnTo>
                    <a:pt x="669449" y="1576740"/>
                  </a:lnTo>
                  <a:lnTo>
                    <a:pt x="622004" y="1555911"/>
                  </a:lnTo>
                  <a:lnTo>
                    <a:pt x="580679" y="1532617"/>
                  </a:lnTo>
                  <a:lnTo>
                    <a:pt x="543772" y="1506822"/>
                  </a:lnTo>
                  <a:lnTo>
                    <a:pt x="509584" y="1478484"/>
                  </a:lnTo>
                  <a:lnTo>
                    <a:pt x="476414" y="1447565"/>
                  </a:lnTo>
                  <a:lnTo>
                    <a:pt x="406330" y="1377829"/>
                  </a:lnTo>
                  <a:lnTo>
                    <a:pt x="366015" y="1338933"/>
                  </a:lnTo>
                  <a:lnTo>
                    <a:pt x="319918" y="1297300"/>
                  </a:lnTo>
                  <a:lnTo>
                    <a:pt x="275235" y="1259170"/>
                  </a:lnTo>
                  <a:lnTo>
                    <a:pt x="190027" y="1187403"/>
                  </a:lnTo>
                  <a:lnTo>
                    <a:pt x="150801" y="1152861"/>
                  </a:lnTo>
                  <a:lnTo>
                    <a:pt x="114695" y="1118609"/>
                  </a:lnTo>
                  <a:lnTo>
                    <a:pt x="82359" y="1084196"/>
                  </a:lnTo>
                  <a:lnTo>
                    <a:pt x="54444" y="1049169"/>
                  </a:lnTo>
                  <a:lnTo>
                    <a:pt x="31600" y="1013076"/>
                  </a:lnTo>
                  <a:lnTo>
                    <a:pt x="14478" y="975463"/>
                  </a:lnTo>
                  <a:lnTo>
                    <a:pt x="3728" y="935879"/>
                  </a:lnTo>
                  <a:lnTo>
                    <a:pt x="0" y="893872"/>
                  </a:lnTo>
                  <a:lnTo>
                    <a:pt x="5581" y="879301"/>
                  </a:lnTo>
                  <a:lnTo>
                    <a:pt x="46999" y="857625"/>
                  </a:lnTo>
                  <a:lnTo>
                    <a:pt x="121569" y="845306"/>
                  </a:lnTo>
                  <a:lnTo>
                    <a:pt x="168591" y="842432"/>
                  </a:lnTo>
                  <a:lnTo>
                    <a:pt x="220667" y="841631"/>
                  </a:lnTo>
                  <a:lnTo>
                    <a:pt x="276719" y="842812"/>
                  </a:lnTo>
                  <a:lnTo>
                    <a:pt x="335669" y="845887"/>
                  </a:lnTo>
                  <a:lnTo>
                    <a:pt x="396438" y="850766"/>
                  </a:lnTo>
                  <a:lnTo>
                    <a:pt x="457949" y="857361"/>
                  </a:lnTo>
                  <a:lnTo>
                    <a:pt x="519123" y="865581"/>
                  </a:lnTo>
                  <a:lnTo>
                    <a:pt x="578883" y="875338"/>
                  </a:lnTo>
                  <a:lnTo>
                    <a:pt x="636150" y="886543"/>
                  </a:lnTo>
                  <a:lnTo>
                    <a:pt x="689846" y="899107"/>
                  </a:lnTo>
                  <a:lnTo>
                    <a:pt x="738893" y="912939"/>
                  </a:lnTo>
                  <a:lnTo>
                    <a:pt x="782214" y="927952"/>
                  </a:lnTo>
                  <a:lnTo>
                    <a:pt x="818729" y="944056"/>
                  </a:lnTo>
                  <a:lnTo>
                    <a:pt x="981518" y="1025210"/>
                  </a:lnTo>
                  <a:lnTo>
                    <a:pt x="1023883" y="1047945"/>
                  </a:lnTo>
                  <a:lnTo>
                    <a:pt x="1062235" y="1070980"/>
                  </a:lnTo>
                  <a:lnTo>
                    <a:pt x="1097733" y="1095791"/>
                  </a:lnTo>
                  <a:lnTo>
                    <a:pt x="1131538" y="1123852"/>
                  </a:lnTo>
                  <a:lnTo>
                    <a:pt x="1164812" y="1156640"/>
                  </a:lnTo>
                  <a:lnTo>
                    <a:pt x="1198714" y="1195628"/>
                  </a:lnTo>
                  <a:lnTo>
                    <a:pt x="1236492" y="1242609"/>
                  </a:lnTo>
                  <a:lnTo>
                    <a:pt x="1271899" y="1287727"/>
                  </a:lnTo>
                  <a:lnTo>
                    <a:pt x="1304827" y="1330951"/>
                  </a:lnTo>
                  <a:lnTo>
                    <a:pt x="1335169" y="1372250"/>
                  </a:lnTo>
                  <a:lnTo>
                    <a:pt x="1362817" y="1411594"/>
                  </a:lnTo>
                  <a:lnTo>
                    <a:pt x="1387665" y="1448952"/>
                  </a:lnTo>
                  <a:lnTo>
                    <a:pt x="1409606" y="1484293"/>
                  </a:lnTo>
                  <a:lnTo>
                    <a:pt x="1428533" y="1517588"/>
                  </a:lnTo>
                  <a:lnTo>
                    <a:pt x="1463564" y="1584025"/>
                  </a:lnTo>
                  <a:lnTo>
                    <a:pt x="1480255" y="1617305"/>
                  </a:lnTo>
                  <a:lnTo>
                    <a:pt x="1387400" y="1617305"/>
                  </a:lnTo>
                  <a:lnTo>
                    <a:pt x="1311858" y="1621908"/>
                  </a:lnTo>
                  <a:lnTo>
                    <a:pt x="1130731" y="1627733"/>
                  </a:lnTo>
                  <a:close/>
                </a:path>
                <a:path w="2165350" h="3552190">
                  <a:moveTo>
                    <a:pt x="1830715" y="3551673"/>
                  </a:moveTo>
                  <a:lnTo>
                    <a:pt x="1754979" y="3551673"/>
                  </a:lnTo>
                  <a:lnTo>
                    <a:pt x="1737515" y="3517681"/>
                  </a:lnTo>
                  <a:lnTo>
                    <a:pt x="1698015" y="3421977"/>
                  </a:lnTo>
                  <a:lnTo>
                    <a:pt x="1655821" y="3273971"/>
                  </a:lnTo>
                  <a:lnTo>
                    <a:pt x="1630277" y="3083071"/>
                  </a:lnTo>
                  <a:lnTo>
                    <a:pt x="1624554" y="2944291"/>
                  </a:lnTo>
                  <a:lnTo>
                    <a:pt x="1620239" y="2800379"/>
                  </a:lnTo>
                  <a:lnTo>
                    <a:pt x="1617515" y="2687505"/>
                  </a:lnTo>
                  <a:lnTo>
                    <a:pt x="1616566" y="2641843"/>
                  </a:lnTo>
                  <a:lnTo>
                    <a:pt x="1480111" y="2583186"/>
                  </a:lnTo>
                  <a:lnTo>
                    <a:pt x="1444686" y="2562828"/>
                  </a:lnTo>
                  <a:lnTo>
                    <a:pt x="1407374" y="2532205"/>
                  </a:lnTo>
                  <a:lnTo>
                    <a:pt x="1372710" y="2493979"/>
                  </a:lnTo>
                  <a:lnTo>
                    <a:pt x="1345228" y="2450810"/>
                  </a:lnTo>
                  <a:lnTo>
                    <a:pt x="1329462" y="2405360"/>
                  </a:lnTo>
                  <a:lnTo>
                    <a:pt x="1329945" y="2360290"/>
                  </a:lnTo>
                  <a:lnTo>
                    <a:pt x="1340601" y="2320351"/>
                  </a:lnTo>
                  <a:lnTo>
                    <a:pt x="1355631" y="2277882"/>
                  </a:lnTo>
                  <a:lnTo>
                    <a:pt x="1375652" y="2235777"/>
                  </a:lnTo>
                  <a:lnTo>
                    <a:pt x="1401280" y="2196933"/>
                  </a:lnTo>
                  <a:lnTo>
                    <a:pt x="1433133" y="2164245"/>
                  </a:lnTo>
                  <a:lnTo>
                    <a:pt x="1471827" y="2140610"/>
                  </a:lnTo>
                  <a:lnTo>
                    <a:pt x="1517979" y="2128922"/>
                  </a:lnTo>
                  <a:lnTo>
                    <a:pt x="1591103" y="2117842"/>
                  </a:lnTo>
                  <a:lnTo>
                    <a:pt x="1575107" y="2073157"/>
                  </a:lnTo>
                  <a:lnTo>
                    <a:pt x="1537566" y="1970549"/>
                  </a:lnTo>
                  <a:lnTo>
                    <a:pt x="1494148" y="1857186"/>
                  </a:lnTo>
                  <a:lnTo>
                    <a:pt x="1460524" y="1780240"/>
                  </a:lnTo>
                  <a:lnTo>
                    <a:pt x="1435878" y="1730586"/>
                  </a:lnTo>
                  <a:lnTo>
                    <a:pt x="1412210" y="1677265"/>
                  </a:lnTo>
                  <a:lnTo>
                    <a:pt x="1394419" y="1634698"/>
                  </a:lnTo>
                  <a:lnTo>
                    <a:pt x="1387400" y="1617305"/>
                  </a:lnTo>
                  <a:lnTo>
                    <a:pt x="1480255" y="1617305"/>
                  </a:lnTo>
                  <a:lnTo>
                    <a:pt x="1494801" y="1646307"/>
                  </a:lnTo>
                  <a:lnTo>
                    <a:pt x="1517224" y="1692459"/>
                  </a:lnTo>
                  <a:lnTo>
                    <a:pt x="1525814" y="1710504"/>
                  </a:lnTo>
                  <a:lnTo>
                    <a:pt x="1643929" y="1710504"/>
                  </a:lnTo>
                  <a:lnTo>
                    <a:pt x="1658351" y="2110021"/>
                  </a:lnTo>
                  <a:lnTo>
                    <a:pt x="2164750" y="2110021"/>
                  </a:lnTo>
                  <a:lnTo>
                    <a:pt x="2164750" y="2675733"/>
                  </a:lnTo>
                  <a:lnTo>
                    <a:pt x="1685773" y="2675733"/>
                  </a:lnTo>
                  <a:lnTo>
                    <a:pt x="1781095" y="3268818"/>
                  </a:lnTo>
                  <a:lnTo>
                    <a:pt x="1830715" y="3551673"/>
                  </a:lnTo>
                  <a:close/>
                </a:path>
                <a:path w="2165350" h="3552190">
                  <a:moveTo>
                    <a:pt x="2164750" y="2110021"/>
                  </a:moveTo>
                  <a:lnTo>
                    <a:pt x="1658351" y="2110021"/>
                  </a:lnTo>
                  <a:lnTo>
                    <a:pt x="1671511" y="2107934"/>
                  </a:lnTo>
                  <a:lnTo>
                    <a:pt x="1704380" y="2101630"/>
                  </a:lnTo>
                  <a:lnTo>
                    <a:pt x="1747043" y="2091050"/>
                  </a:lnTo>
                  <a:lnTo>
                    <a:pt x="1789583" y="2076131"/>
                  </a:lnTo>
                  <a:lnTo>
                    <a:pt x="1840717" y="2052140"/>
                  </a:lnTo>
                  <a:lnTo>
                    <a:pt x="1881786" y="2031281"/>
                  </a:lnTo>
                  <a:lnTo>
                    <a:pt x="1918611" y="2014948"/>
                  </a:lnTo>
                  <a:lnTo>
                    <a:pt x="1957014" y="2004536"/>
                  </a:lnTo>
                  <a:lnTo>
                    <a:pt x="2002817" y="2001437"/>
                  </a:lnTo>
                  <a:lnTo>
                    <a:pt x="2061840" y="2007046"/>
                  </a:lnTo>
                  <a:lnTo>
                    <a:pt x="2109573" y="2020432"/>
                  </a:lnTo>
                  <a:lnTo>
                    <a:pt x="2155768" y="2047130"/>
                  </a:lnTo>
                  <a:lnTo>
                    <a:pt x="2164750" y="2054941"/>
                  </a:lnTo>
                  <a:lnTo>
                    <a:pt x="2164750" y="2110021"/>
                  </a:lnTo>
                  <a:close/>
                </a:path>
                <a:path w="2165350" h="3552190">
                  <a:moveTo>
                    <a:pt x="1940412" y="2722200"/>
                  </a:moveTo>
                  <a:lnTo>
                    <a:pt x="1685773" y="2675733"/>
                  </a:lnTo>
                  <a:lnTo>
                    <a:pt x="2164750" y="2675733"/>
                  </a:lnTo>
                  <a:lnTo>
                    <a:pt x="2164750" y="2704956"/>
                  </a:lnTo>
                  <a:lnTo>
                    <a:pt x="2116765" y="2717037"/>
                  </a:lnTo>
                  <a:lnTo>
                    <a:pt x="1940412" y="272220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772" y="14113188"/>
              <a:ext cx="171808" cy="1709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42566" y="11665305"/>
              <a:ext cx="3094355" cy="3187700"/>
            </a:xfrm>
            <a:custGeom>
              <a:avLst/>
              <a:gdLst/>
              <a:ahLst/>
              <a:cxnLst/>
              <a:rect l="l" t="t" r="r" b="b"/>
              <a:pathLst>
                <a:path w="3094354" h="3187700">
                  <a:moveTo>
                    <a:pt x="2391435" y="1764093"/>
                  </a:moveTo>
                  <a:lnTo>
                    <a:pt x="2389111" y="1712734"/>
                  </a:lnTo>
                  <a:lnTo>
                    <a:pt x="2382228" y="1662226"/>
                  </a:lnTo>
                  <a:lnTo>
                    <a:pt x="2370925" y="1612874"/>
                  </a:lnTo>
                  <a:lnTo>
                    <a:pt x="2355354" y="1564932"/>
                  </a:lnTo>
                  <a:lnTo>
                    <a:pt x="2335644" y="1518666"/>
                  </a:lnTo>
                  <a:lnTo>
                    <a:pt x="2311958" y="1474355"/>
                  </a:lnTo>
                  <a:lnTo>
                    <a:pt x="2284412" y="1432255"/>
                  </a:lnTo>
                  <a:lnTo>
                    <a:pt x="2253183" y="1392656"/>
                  </a:lnTo>
                  <a:lnTo>
                    <a:pt x="2218385" y="1355801"/>
                  </a:lnTo>
                  <a:lnTo>
                    <a:pt x="2180171" y="1321981"/>
                  </a:lnTo>
                  <a:lnTo>
                    <a:pt x="2138680" y="1291450"/>
                  </a:lnTo>
                  <a:lnTo>
                    <a:pt x="2137829" y="1292009"/>
                  </a:lnTo>
                  <a:lnTo>
                    <a:pt x="2102167" y="1269085"/>
                  </a:lnTo>
                  <a:lnTo>
                    <a:pt x="2053323" y="1244803"/>
                  </a:lnTo>
                  <a:lnTo>
                    <a:pt x="1988947" y="1220127"/>
                  </a:lnTo>
                  <a:lnTo>
                    <a:pt x="1928253" y="1205522"/>
                  </a:lnTo>
                  <a:lnTo>
                    <a:pt x="1886445" y="1199159"/>
                  </a:lnTo>
                  <a:lnTo>
                    <a:pt x="1843671" y="1195679"/>
                  </a:lnTo>
                  <a:lnTo>
                    <a:pt x="1822234" y="1195222"/>
                  </a:lnTo>
                  <a:lnTo>
                    <a:pt x="1771726" y="1197457"/>
                  </a:lnTo>
                  <a:lnTo>
                    <a:pt x="1722107" y="1204061"/>
                  </a:lnTo>
                  <a:lnTo>
                    <a:pt x="1673631" y="1214907"/>
                  </a:lnTo>
                  <a:lnTo>
                    <a:pt x="1626539" y="1229842"/>
                  </a:lnTo>
                  <a:lnTo>
                    <a:pt x="1581073" y="1248727"/>
                  </a:lnTo>
                  <a:lnTo>
                    <a:pt x="1537500" y="1271422"/>
                  </a:lnTo>
                  <a:lnTo>
                    <a:pt x="1496034" y="1297787"/>
                  </a:lnTo>
                  <a:lnTo>
                    <a:pt x="1456944" y="1327670"/>
                  </a:lnTo>
                  <a:lnTo>
                    <a:pt x="1420469" y="1360944"/>
                  </a:lnTo>
                  <a:lnTo>
                    <a:pt x="1386852" y="1397457"/>
                  </a:lnTo>
                  <a:lnTo>
                    <a:pt x="1356334" y="1437081"/>
                  </a:lnTo>
                  <a:lnTo>
                    <a:pt x="1329169" y="1479664"/>
                  </a:lnTo>
                  <a:lnTo>
                    <a:pt x="1305890" y="1524482"/>
                  </a:lnTo>
                  <a:lnTo>
                    <a:pt x="1286840" y="1570723"/>
                  </a:lnTo>
                  <a:lnTo>
                    <a:pt x="1272019" y="1618107"/>
                  </a:lnTo>
                  <a:lnTo>
                    <a:pt x="1261427" y="1666341"/>
                  </a:lnTo>
                  <a:lnTo>
                    <a:pt x="1255077" y="1715147"/>
                  </a:lnTo>
                  <a:lnTo>
                    <a:pt x="1252969" y="1764245"/>
                  </a:lnTo>
                  <a:lnTo>
                    <a:pt x="1255077" y="1813331"/>
                  </a:lnTo>
                  <a:lnTo>
                    <a:pt x="1261427" y="1862137"/>
                  </a:lnTo>
                  <a:lnTo>
                    <a:pt x="1272019" y="1910384"/>
                  </a:lnTo>
                  <a:lnTo>
                    <a:pt x="1286840" y="1957755"/>
                  </a:lnTo>
                  <a:lnTo>
                    <a:pt x="1305890" y="2004009"/>
                  </a:lnTo>
                  <a:lnTo>
                    <a:pt x="1329169" y="2048827"/>
                  </a:lnTo>
                  <a:lnTo>
                    <a:pt x="1356334" y="2091461"/>
                  </a:lnTo>
                  <a:lnTo>
                    <a:pt x="1386852" y="2131136"/>
                  </a:lnTo>
                  <a:lnTo>
                    <a:pt x="1420469" y="2167699"/>
                  </a:lnTo>
                  <a:lnTo>
                    <a:pt x="1456944" y="2201011"/>
                  </a:lnTo>
                  <a:lnTo>
                    <a:pt x="1496034" y="2230920"/>
                  </a:lnTo>
                  <a:lnTo>
                    <a:pt x="1537500" y="2257310"/>
                  </a:lnTo>
                  <a:lnTo>
                    <a:pt x="1581073" y="2280018"/>
                  </a:lnTo>
                  <a:lnTo>
                    <a:pt x="1626539" y="2298916"/>
                  </a:lnTo>
                  <a:lnTo>
                    <a:pt x="1673631" y="2313851"/>
                  </a:lnTo>
                  <a:lnTo>
                    <a:pt x="1722107" y="2324697"/>
                  </a:lnTo>
                  <a:lnTo>
                    <a:pt x="1771726" y="2331313"/>
                  </a:lnTo>
                  <a:lnTo>
                    <a:pt x="1822234" y="2333548"/>
                  </a:lnTo>
                  <a:lnTo>
                    <a:pt x="1885569" y="2329688"/>
                  </a:lnTo>
                  <a:lnTo>
                    <a:pt x="1948764" y="2319401"/>
                  </a:lnTo>
                  <a:lnTo>
                    <a:pt x="2012772" y="2300681"/>
                  </a:lnTo>
                  <a:lnTo>
                    <a:pt x="2055850" y="2283269"/>
                  </a:lnTo>
                  <a:lnTo>
                    <a:pt x="2090559" y="2266467"/>
                  </a:lnTo>
                  <a:lnTo>
                    <a:pt x="2138680" y="2237321"/>
                  </a:lnTo>
                  <a:lnTo>
                    <a:pt x="2180171" y="2206714"/>
                  </a:lnTo>
                  <a:lnTo>
                    <a:pt x="2218385" y="2172830"/>
                  </a:lnTo>
                  <a:lnTo>
                    <a:pt x="2253183" y="2135936"/>
                  </a:lnTo>
                  <a:lnTo>
                    <a:pt x="2284412" y="2096287"/>
                  </a:lnTo>
                  <a:lnTo>
                    <a:pt x="2311958" y="2054148"/>
                  </a:lnTo>
                  <a:lnTo>
                    <a:pt x="2335644" y="2009787"/>
                  </a:lnTo>
                  <a:lnTo>
                    <a:pt x="2355354" y="1963483"/>
                  </a:lnTo>
                  <a:lnTo>
                    <a:pt x="2370925" y="1915502"/>
                  </a:lnTo>
                  <a:lnTo>
                    <a:pt x="2382228" y="1866099"/>
                  </a:lnTo>
                  <a:lnTo>
                    <a:pt x="2389111" y="1815541"/>
                  </a:lnTo>
                  <a:lnTo>
                    <a:pt x="2391435" y="1764093"/>
                  </a:lnTo>
                  <a:close/>
                </a:path>
                <a:path w="3094354" h="3187700">
                  <a:moveTo>
                    <a:pt x="3094101" y="2819400"/>
                  </a:moveTo>
                  <a:lnTo>
                    <a:pt x="3092183" y="2781300"/>
                  </a:lnTo>
                  <a:lnTo>
                    <a:pt x="3081464" y="2743200"/>
                  </a:lnTo>
                  <a:lnTo>
                    <a:pt x="3062224" y="2705100"/>
                  </a:lnTo>
                  <a:lnTo>
                    <a:pt x="3034804" y="2667000"/>
                  </a:lnTo>
                  <a:lnTo>
                    <a:pt x="3035084" y="2667000"/>
                  </a:lnTo>
                  <a:lnTo>
                    <a:pt x="2982404" y="2614053"/>
                  </a:lnTo>
                  <a:lnTo>
                    <a:pt x="2982404" y="2819400"/>
                  </a:lnTo>
                  <a:lnTo>
                    <a:pt x="2976372" y="2857500"/>
                  </a:lnTo>
                  <a:lnTo>
                    <a:pt x="2955544" y="2882900"/>
                  </a:lnTo>
                  <a:lnTo>
                    <a:pt x="2954134" y="2882900"/>
                  </a:lnTo>
                  <a:lnTo>
                    <a:pt x="2920873" y="2908300"/>
                  </a:lnTo>
                  <a:lnTo>
                    <a:pt x="2883128" y="2921000"/>
                  </a:lnTo>
                  <a:lnTo>
                    <a:pt x="2845435" y="2908300"/>
                  </a:lnTo>
                  <a:lnTo>
                    <a:pt x="2812326" y="2882900"/>
                  </a:lnTo>
                  <a:lnTo>
                    <a:pt x="2786786" y="2857500"/>
                  </a:lnTo>
                  <a:lnTo>
                    <a:pt x="2378151" y="2451100"/>
                  </a:lnTo>
                  <a:lnTo>
                    <a:pt x="2352611" y="2425700"/>
                  </a:lnTo>
                  <a:lnTo>
                    <a:pt x="2276525" y="2350046"/>
                  </a:lnTo>
                  <a:lnTo>
                    <a:pt x="2276525" y="2514600"/>
                  </a:lnTo>
                  <a:lnTo>
                    <a:pt x="2276525" y="2895600"/>
                  </a:lnTo>
                  <a:lnTo>
                    <a:pt x="2273236" y="2933700"/>
                  </a:lnTo>
                  <a:lnTo>
                    <a:pt x="2247989" y="2997200"/>
                  </a:lnTo>
                  <a:lnTo>
                    <a:pt x="2200694" y="3035300"/>
                  </a:lnTo>
                  <a:lnTo>
                    <a:pt x="2171268" y="3060700"/>
                  </a:lnTo>
                  <a:lnTo>
                    <a:pt x="2139340" y="3060700"/>
                  </a:lnTo>
                  <a:lnTo>
                    <a:pt x="2105850" y="3073400"/>
                  </a:lnTo>
                  <a:lnTo>
                    <a:pt x="284454" y="3073400"/>
                  </a:lnTo>
                  <a:lnTo>
                    <a:pt x="251002" y="3060700"/>
                  </a:lnTo>
                  <a:lnTo>
                    <a:pt x="219176" y="3060700"/>
                  </a:lnTo>
                  <a:lnTo>
                    <a:pt x="189839" y="3035300"/>
                  </a:lnTo>
                  <a:lnTo>
                    <a:pt x="142557" y="2997200"/>
                  </a:lnTo>
                  <a:lnTo>
                    <a:pt x="126834" y="2959100"/>
                  </a:lnTo>
                  <a:lnTo>
                    <a:pt x="113779" y="2895600"/>
                  </a:lnTo>
                  <a:lnTo>
                    <a:pt x="113779" y="393700"/>
                  </a:lnTo>
                  <a:lnTo>
                    <a:pt x="117106" y="355600"/>
                  </a:lnTo>
                  <a:lnTo>
                    <a:pt x="142557" y="292100"/>
                  </a:lnTo>
                  <a:lnTo>
                    <a:pt x="189839" y="254000"/>
                  </a:lnTo>
                  <a:lnTo>
                    <a:pt x="219176" y="228600"/>
                  </a:lnTo>
                  <a:lnTo>
                    <a:pt x="251002" y="228600"/>
                  </a:lnTo>
                  <a:lnTo>
                    <a:pt x="284454" y="215900"/>
                  </a:lnTo>
                  <a:lnTo>
                    <a:pt x="796772" y="215900"/>
                  </a:lnTo>
                  <a:lnTo>
                    <a:pt x="796772" y="330200"/>
                  </a:lnTo>
                  <a:lnTo>
                    <a:pt x="284454" y="330200"/>
                  </a:lnTo>
                  <a:lnTo>
                    <a:pt x="262318" y="342900"/>
                  </a:lnTo>
                  <a:lnTo>
                    <a:pt x="244233" y="355600"/>
                  </a:lnTo>
                  <a:lnTo>
                    <a:pt x="232029" y="368300"/>
                  </a:lnTo>
                  <a:lnTo>
                    <a:pt x="227558" y="393700"/>
                  </a:lnTo>
                  <a:lnTo>
                    <a:pt x="227558" y="2895600"/>
                  </a:lnTo>
                  <a:lnTo>
                    <a:pt x="232029" y="2921000"/>
                  </a:lnTo>
                  <a:lnTo>
                    <a:pt x="244233" y="2933700"/>
                  </a:lnTo>
                  <a:lnTo>
                    <a:pt x="262318" y="2946400"/>
                  </a:lnTo>
                  <a:lnTo>
                    <a:pt x="284454" y="2959100"/>
                  </a:lnTo>
                  <a:lnTo>
                    <a:pt x="2105850" y="2959100"/>
                  </a:lnTo>
                  <a:lnTo>
                    <a:pt x="2127986" y="2946400"/>
                  </a:lnTo>
                  <a:lnTo>
                    <a:pt x="2146071" y="2933700"/>
                  </a:lnTo>
                  <a:lnTo>
                    <a:pt x="2158263" y="2921000"/>
                  </a:lnTo>
                  <a:lnTo>
                    <a:pt x="2162746" y="2895600"/>
                  </a:lnTo>
                  <a:lnTo>
                    <a:pt x="2162746" y="2730500"/>
                  </a:lnTo>
                  <a:lnTo>
                    <a:pt x="2162746" y="2476500"/>
                  </a:lnTo>
                  <a:lnTo>
                    <a:pt x="2175941" y="2476500"/>
                  </a:lnTo>
                  <a:lnTo>
                    <a:pt x="2189137" y="2463800"/>
                  </a:lnTo>
                  <a:lnTo>
                    <a:pt x="2202230" y="2463800"/>
                  </a:lnTo>
                  <a:lnTo>
                    <a:pt x="2215108" y="2451100"/>
                  </a:lnTo>
                  <a:lnTo>
                    <a:pt x="2276525" y="2514600"/>
                  </a:lnTo>
                  <a:lnTo>
                    <a:pt x="2276525" y="2350046"/>
                  </a:lnTo>
                  <a:lnTo>
                    <a:pt x="2263216" y="2336800"/>
                  </a:lnTo>
                  <a:lnTo>
                    <a:pt x="2254516" y="2324100"/>
                  </a:lnTo>
                  <a:lnTo>
                    <a:pt x="2196427" y="2324100"/>
                  </a:lnTo>
                  <a:lnTo>
                    <a:pt x="2172081" y="2336800"/>
                  </a:lnTo>
                  <a:lnTo>
                    <a:pt x="2152091" y="2349500"/>
                  </a:lnTo>
                  <a:lnTo>
                    <a:pt x="2131631" y="2362200"/>
                  </a:lnTo>
                  <a:lnTo>
                    <a:pt x="2110663" y="2374900"/>
                  </a:lnTo>
                  <a:lnTo>
                    <a:pt x="2082355" y="2387600"/>
                  </a:lnTo>
                  <a:lnTo>
                    <a:pt x="2061692" y="2387600"/>
                  </a:lnTo>
                  <a:lnTo>
                    <a:pt x="2054339" y="2400300"/>
                  </a:lnTo>
                  <a:lnTo>
                    <a:pt x="2025180" y="2400300"/>
                  </a:lnTo>
                  <a:lnTo>
                    <a:pt x="2014143" y="2413000"/>
                  </a:lnTo>
                  <a:lnTo>
                    <a:pt x="1980742" y="2413000"/>
                  </a:lnTo>
                  <a:lnTo>
                    <a:pt x="1969681" y="2425700"/>
                  </a:lnTo>
                  <a:lnTo>
                    <a:pt x="1726958" y="2425700"/>
                  </a:lnTo>
                  <a:lnTo>
                    <a:pt x="1588668" y="2387600"/>
                  </a:lnTo>
                  <a:lnTo>
                    <a:pt x="1544866" y="2362200"/>
                  </a:lnTo>
                  <a:lnTo>
                    <a:pt x="1502473" y="2349500"/>
                  </a:lnTo>
                  <a:lnTo>
                    <a:pt x="1461617" y="2324100"/>
                  </a:lnTo>
                  <a:lnTo>
                    <a:pt x="1422476" y="2298700"/>
                  </a:lnTo>
                  <a:lnTo>
                    <a:pt x="1385176" y="2273300"/>
                  </a:lnTo>
                  <a:lnTo>
                    <a:pt x="1349883" y="2235200"/>
                  </a:lnTo>
                  <a:lnTo>
                    <a:pt x="1316748" y="2197100"/>
                  </a:lnTo>
                  <a:lnTo>
                    <a:pt x="1285925" y="2159000"/>
                  </a:lnTo>
                  <a:lnTo>
                    <a:pt x="1257566" y="2120900"/>
                  </a:lnTo>
                  <a:lnTo>
                    <a:pt x="1231811" y="2082800"/>
                  </a:lnTo>
                  <a:lnTo>
                    <a:pt x="1209040" y="2044700"/>
                  </a:lnTo>
                  <a:lnTo>
                    <a:pt x="1189520" y="1993900"/>
                  </a:lnTo>
                  <a:lnTo>
                    <a:pt x="1173251" y="1955800"/>
                  </a:lnTo>
                  <a:lnTo>
                    <a:pt x="1150480" y="1866900"/>
                  </a:lnTo>
                  <a:lnTo>
                    <a:pt x="1148854" y="1854200"/>
                  </a:lnTo>
                  <a:lnTo>
                    <a:pt x="1143977" y="1816100"/>
                  </a:lnTo>
                  <a:lnTo>
                    <a:pt x="1140714" y="1765300"/>
                  </a:lnTo>
                  <a:lnTo>
                    <a:pt x="1140714" y="1714500"/>
                  </a:lnTo>
                  <a:lnTo>
                    <a:pt x="1143977" y="1676400"/>
                  </a:lnTo>
                  <a:lnTo>
                    <a:pt x="1150480" y="1625600"/>
                  </a:lnTo>
                  <a:lnTo>
                    <a:pt x="1160233" y="1574800"/>
                  </a:lnTo>
                  <a:lnTo>
                    <a:pt x="1173251" y="1536700"/>
                  </a:lnTo>
                  <a:lnTo>
                    <a:pt x="1185443" y="1498600"/>
                  </a:lnTo>
                  <a:lnTo>
                    <a:pt x="1189520" y="1485900"/>
                  </a:lnTo>
                  <a:lnTo>
                    <a:pt x="1209040" y="1447800"/>
                  </a:lnTo>
                  <a:lnTo>
                    <a:pt x="1231811" y="1397000"/>
                  </a:lnTo>
                  <a:lnTo>
                    <a:pt x="1257566" y="1358900"/>
                  </a:lnTo>
                  <a:lnTo>
                    <a:pt x="1285925" y="1320800"/>
                  </a:lnTo>
                  <a:lnTo>
                    <a:pt x="1316748" y="1282700"/>
                  </a:lnTo>
                  <a:lnTo>
                    <a:pt x="1349883" y="1257300"/>
                  </a:lnTo>
                  <a:lnTo>
                    <a:pt x="1385176" y="1219200"/>
                  </a:lnTo>
                  <a:lnTo>
                    <a:pt x="1422476" y="1193800"/>
                  </a:lnTo>
                  <a:lnTo>
                    <a:pt x="1461617" y="1168400"/>
                  </a:lnTo>
                  <a:lnTo>
                    <a:pt x="1502473" y="1143000"/>
                  </a:lnTo>
                  <a:lnTo>
                    <a:pt x="1544866" y="1117600"/>
                  </a:lnTo>
                  <a:lnTo>
                    <a:pt x="1588668" y="1104900"/>
                  </a:lnTo>
                  <a:lnTo>
                    <a:pt x="1679867" y="1079500"/>
                  </a:lnTo>
                  <a:lnTo>
                    <a:pt x="1726958" y="1066800"/>
                  </a:lnTo>
                  <a:lnTo>
                    <a:pt x="1774837" y="1066800"/>
                  </a:lnTo>
                  <a:lnTo>
                    <a:pt x="1823364" y="1054100"/>
                  </a:lnTo>
                  <a:lnTo>
                    <a:pt x="1894700" y="1054100"/>
                  </a:lnTo>
                  <a:lnTo>
                    <a:pt x="1921306" y="1066800"/>
                  </a:lnTo>
                  <a:lnTo>
                    <a:pt x="1966302" y="1066800"/>
                  </a:lnTo>
                  <a:lnTo>
                    <a:pt x="2003386" y="1079500"/>
                  </a:lnTo>
                  <a:lnTo>
                    <a:pt x="2023770" y="1079500"/>
                  </a:lnTo>
                  <a:lnTo>
                    <a:pt x="2041309" y="1092200"/>
                  </a:lnTo>
                  <a:lnTo>
                    <a:pt x="2060841" y="1092200"/>
                  </a:lnTo>
                  <a:lnTo>
                    <a:pt x="2086038" y="1104900"/>
                  </a:lnTo>
                  <a:lnTo>
                    <a:pt x="2130945" y="1130300"/>
                  </a:lnTo>
                  <a:lnTo>
                    <a:pt x="2174011" y="1155700"/>
                  </a:lnTo>
                  <a:lnTo>
                    <a:pt x="2215121" y="1181100"/>
                  </a:lnTo>
                  <a:lnTo>
                    <a:pt x="2254135" y="1206500"/>
                  </a:lnTo>
                  <a:lnTo>
                    <a:pt x="2290927" y="1231900"/>
                  </a:lnTo>
                  <a:lnTo>
                    <a:pt x="2325344" y="1270000"/>
                  </a:lnTo>
                  <a:lnTo>
                    <a:pt x="2357272" y="1308100"/>
                  </a:lnTo>
                  <a:lnTo>
                    <a:pt x="2386571" y="1346200"/>
                  </a:lnTo>
                  <a:lnTo>
                    <a:pt x="2413114" y="1384300"/>
                  </a:lnTo>
                  <a:lnTo>
                    <a:pt x="2436761" y="1435100"/>
                  </a:lnTo>
                  <a:lnTo>
                    <a:pt x="2457386" y="1473200"/>
                  </a:lnTo>
                  <a:lnTo>
                    <a:pt x="2474734" y="1524000"/>
                  </a:lnTo>
                  <a:lnTo>
                    <a:pt x="2488641" y="1574800"/>
                  </a:lnTo>
                  <a:lnTo>
                    <a:pt x="2499118" y="1612900"/>
                  </a:lnTo>
                  <a:lnTo>
                    <a:pt x="2506154" y="1663700"/>
                  </a:lnTo>
                  <a:lnTo>
                    <a:pt x="2509736" y="1714500"/>
                  </a:lnTo>
                  <a:lnTo>
                    <a:pt x="2509901" y="1765300"/>
                  </a:lnTo>
                  <a:lnTo>
                    <a:pt x="2506611" y="1803400"/>
                  </a:lnTo>
                  <a:lnTo>
                    <a:pt x="2499893" y="1854200"/>
                  </a:lnTo>
                  <a:lnTo>
                    <a:pt x="2489733" y="1905000"/>
                  </a:lnTo>
                  <a:lnTo>
                    <a:pt x="2476131" y="1955800"/>
                  </a:lnTo>
                  <a:lnTo>
                    <a:pt x="2459088" y="1993900"/>
                  </a:lnTo>
                  <a:lnTo>
                    <a:pt x="2456103" y="2006600"/>
                  </a:lnTo>
                  <a:lnTo>
                    <a:pt x="2453068" y="2006600"/>
                  </a:lnTo>
                  <a:lnTo>
                    <a:pt x="2449931" y="2019300"/>
                  </a:lnTo>
                  <a:lnTo>
                    <a:pt x="2446629" y="2032000"/>
                  </a:lnTo>
                  <a:lnTo>
                    <a:pt x="2435326" y="2057400"/>
                  </a:lnTo>
                  <a:lnTo>
                    <a:pt x="2423033" y="2082800"/>
                  </a:lnTo>
                  <a:lnTo>
                    <a:pt x="2409736" y="2095500"/>
                  </a:lnTo>
                  <a:lnTo>
                    <a:pt x="2395397" y="2120900"/>
                  </a:lnTo>
                  <a:lnTo>
                    <a:pt x="2387841" y="2146300"/>
                  </a:lnTo>
                  <a:lnTo>
                    <a:pt x="2386660" y="2159000"/>
                  </a:lnTo>
                  <a:lnTo>
                    <a:pt x="2391702" y="2184400"/>
                  </a:lnTo>
                  <a:lnTo>
                    <a:pt x="2402763" y="2197100"/>
                  </a:lnTo>
                  <a:lnTo>
                    <a:pt x="2950451" y="2743200"/>
                  </a:lnTo>
                  <a:lnTo>
                    <a:pt x="2973743" y="2781300"/>
                  </a:lnTo>
                  <a:lnTo>
                    <a:pt x="2982404" y="2819400"/>
                  </a:lnTo>
                  <a:lnTo>
                    <a:pt x="2982404" y="2614053"/>
                  </a:lnTo>
                  <a:lnTo>
                    <a:pt x="2618155" y="2247900"/>
                  </a:lnTo>
                  <a:lnTo>
                    <a:pt x="2618155" y="1104900"/>
                  </a:lnTo>
                  <a:lnTo>
                    <a:pt x="2618155" y="393700"/>
                  </a:lnTo>
                  <a:lnTo>
                    <a:pt x="2614612" y="342900"/>
                  </a:lnTo>
                  <a:lnTo>
                    <a:pt x="2604198" y="304800"/>
                  </a:lnTo>
                  <a:lnTo>
                    <a:pt x="2587218" y="266700"/>
                  </a:lnTo>
                  <a:lnTo>
                    <a:pt x="2564028" y="228600"/>
                  </a:lnTo>
                  <a:lnTo>
                    <a:pt x="2534945" y="190500"/>
                  </a:lnTo>
                  <a:lnTo>
                    <a:pt x="2500706" y="165100"/>
                  </a:lnTo>
                  <a:lnTo>
                    <a:pt x="2462682" y="139700"/>
                  </a:lnTo>
                  <a:lnTo>
                    <a:pt x="2421661" y="127000"/>
                  </a:lnTo>
                  <a:lnTo>
                    <a:pt x="2378405" y="114300"/>
                  </a:lnTo>
                  <a:lnTo>
                    <a:pt x="2276805" y="114300"/>
                  </a:lnTo>
                  <a:lnTo>
                    <a:pt x="2276805" y="393700"/>
                  </a:lnTo>
                  <a:lnTo>
                    <a:pt x="2276805" y="1104900"/>
                  </a:lnTo>
                  <a:lnTo>
                    <a:pt x="2245957" y="1079500"/>
                  </a:lnTo>
                  <a:lnTo>
                    <a:pt x="2219629" y="1066800"/>
                  </a:lnTo>
                  <a:lnTo>
                    <a:pt x="2205850" y="1066800"/>
                  </a:lnTo>
                  <a:lnTo>
                    <a:pt x="2191715" y="1054100"/>
                  </a:lnTo>
                  <a:lnTo>
                    <a:pt x="2177326" y="1041400"/>
                  </a:lnTo>
                  <a:lnTo>
                    <a:pt x="2162746" y="1041400"/>
                  </a:lnTo>
                  <a:lnTo>
                    <a:pt x="2162746" y="965200"/>
                  </a:lnTo>
                  <a:lnTo>
                    <a:pt x="2162746" y="850900"/>
                  </a:lnTo>
                  <a:lnTo>
                    <a:pt x="2162746" y="736600"/>
                  </a:lnTo>
                  <a:lnTo>
                    <a:pt x="2162746" y="698500"/>
                  </a:lnTo>
                  <a:lnTo>
                    <a:pt x="2162746" y="393700"/>
                  </a:lnTo>
                  <a:lnTo>
                    <a:pt x="2158263" y="368300"/>
                  </a:lnTo>
                  <a:lnTo>
                    <a:pt x="2146071" y="355600"/>
                  </a:lnTo>
                  <a:lnTo>
                    <a:pt x="2127986" y="342900"/>
                  </a:lnTo>
                  <a:lnTo>
                    <a:pt x="2105850" y="330200"/>
                  </a:lnTo>
                  <a:lnTo>
                    <a:pt x="1935454" y="330200"/>
                  </a:lnTo>
                  <a:lnTo>
                    <a:pt x="1935454" y="787400"/>
                  </a:lnTo>
                  <a:lnTo>
                    <a:pt x="1930946" y="812800"/>
                  </a:lnTo>
                  <a:lnTo>
                    <a:pt x="1918652" y="825500"/>
                  </a:lnTo>
                  <a:lnTo>
                    <a:pt x="1900466" y="838200"/>
                  </a:lnTo>
                  <a:lnTo>
                    <a:pt x="1878279" y="850900"/>
                  </a:lnTo>
                  <a:lnTo>
                    <a:pt x="1422857" y="850900"/>
                  </a:lnTo>
                  <a:lnTo>
                    <a:pt x="1422857" y="1016000"/>
                  </a:lnTo>
                  <a:lnTo>
                    <a:pt x="1421765" y="1028700"/>
                  </a:lnTo>
                  <a:lnTo>
                    <a:pt x="1418577" y="1041400"/>
                  </a:lnTo>
                  <a:lnTo>
                    <a:pt x="1413433" y="1054100"/>
                  </a:lnTo>
                  <a:lnTo>
                    <a:pt x="1406448" y="1054100"/>
                  </a:lnTo>
                  <a:lnTo>
                    <a:pt x="1397736" y="1066800"/>
                  </a:lnTo>
                  <a:lnTo>
                    <a:pt x="1387944" y="1066800"/>
                  </a:lnTo>
                  <a:lnTo>
                    <a:pt x="1377353" y="1079500"/>
                  </a:lnTo>
                  <a:lnTo>
                    <a:pt x="1137551" y="1079500"/>
                  </a:lnTo>
                  <a:lnTo>
                    <a:pt x="1115364" y="1066800"/>
                  </a:lnTo>
                  <a:lnTo>
                    <a:pt x="1097178" y="1054100"/>
                  </a:lnTo>
                  <a:lnTo>
                    <a:pt x="1084897" y="1041400"/>
                  </a:lnTo>
                  <a:lnTo>
                    <a:pt x="1080376" y="1016000"/>
                  </a:lnTo>
                  <a:lnTo>
                    <a:pt x="1084897" y="990600"/>
                  </a:lnTo>
                  <a:lnTo>
                    <a:pt x="1097178" y="977900"/>
                  </a:lnTo>
                  <a:lnTo>
                    <a:pt x="1115364" y="965200"/>
                  </a:lnTo>
                  <a:lnTo>
                    <a:pt x="1397736" y="965200"/>
                  </a:lnTo>
                  <a:lnTo>
                    <a:pt x="1406448" y="977900"/>
                  </a:lnTo>
                  <a:lnTo>
                    <a:pt x="1413433" y="990600"/>
                  </a:lnTo>
                  <a:lnTo>
                    <a:pt x="1418577" y="990600"/>
                  </a:lnTo>
                  <a:lnTo>
                    <a:pt x="1421765" y="1003300"/>
                  </a:lnTo>
                  <a:lnTo>
                    <a:pt x="1422857" y="1016000"/>
                  </a:lnTo>
                  <a:lnTo>
                    <a:pt x="1422857" y="850900"/>
                  </a:lnTo>
                  <a:lnTo>
                    <a:pt x="1137551" y="850900"/>
                  </a:lnTo>
                  <a:lnTo>
                    <a:pt x="1115364" y="838200"/>
                  </a:lnTo>
                  <a:lnTo>
                    <a:pt x="1097178" y="825500"/>
                  </a:lnTo>
                  <a:lnTo>
                    <a:pt x="1084897" y="812800"/>
                  </a:lnTo>
                  <a:lnTo>
                    <a:pt x="1080376" y="787400"/>
                  </a:lnTo>
                  <a:lnTo>
                    <a:pt x="1084897" y="774700"/>
                  </a:lnTo>
                  <a:lnTo>
                    <a:pt x="1097178" y="749300"/>
                  </a:lnTo>
                  <a:lnTo>
                    <a:pt x="1115364" y="736600"/>
                  </a:lnTo>
                  <a:lnTo>
                    <a:pt x="1900466" y="736600"/>
                  </a:lnTo>
                  <a:lnTo>
                    <a:pt x="1918652" y="749300"/>
                  </a:lnTo>
                  <a:lnTo>
                    <a:pt x="1930946" y="774700"/>
                  </a:lnTo>
                  <a:lnTo>
                    <a:pt x="1935454" y="787400"/>
                  </a:lnTo>
                  <a:lnTo>
                    <a:pt x="1935454" y="330200"/>
                  </a:lnTo>
                  <a:lnTo>
                    <a:pt x="1594675" y="330200"/>
                  </a:lnTo>
                  <a:lnTo>
                    <a:pt x="1594675" y="279400"/>
                  </a:lnTo>
                  <a:lnTo>
                    <a:pt x="1599260" y="254000"/>
                  </a:lnTo>
                  <a:lnTo>
                    <a:pt x="1611439" y="241300"/>
                  </a:lnTo>
                  <a:lnTo>
                    <a:pt x="1629460" y="228600"/>
                  </a:lnTo>
                  <a:lnTo>
                    <a:pt x="1651558" y="215900"/>
                  </a:lnTo>
                  <a:lnTo>
                    <a:pt x="2106980" y="215900"/>
                  </a:lnTo>
                  <a:lnTo>
                    <a:pt x="2172081" y="241300"/>
                  </a:lnTo>
                  <a:lnTo>
                    <a:pt x="2226995" y="266700"/>
                  </a:lnTo>
                  <a:lnTo>
                    <a:pt x="2263889" y="330200"/>
                  </a:lnTo>
                  <a:lnTo>
                    <a:pt x="2276805" y="393700"/>
                  </a:lnTo>
                  <a:lnTo>
                    <a:pt x="2276805" y="114300"/>
                  </a:lnTo>
                  <a:lnTo>
                    <a:pt x="1754873" y="114300"/>
                  </a:lnTo>
                  <a:lnTo>
                    <a:pt x="1744192" y="88900"/>
                  </a:lnTo>
                  <a:lnTo>
                    <a:pt x="1730146" y="63500"/>
                  </a:lnTo>
                  <a:lnTo>
                    <a:pt x="1712963" y="38100"/>
                  </a:lnTo>
                  <a:lnTo>
                    <a:pt x="1692884" y="25400"/>
                  </a:lnTo>
                  <a:lnTo>
                    <a:pt x="1670329" y="12700"/>
                  </a:lnTo>
                  <a:lnTo>
                    <a:pt x="1646224" y="0"/>
                  </a:lnTo>
                  <a:lnTo>
                    <a:pt x="1590713" y="0"/>
                  </a:lnTo>
                  <a:lnTo>
                    <a:pt x="1590713" y="114300"/>
                  </a:lnTo>
                  <a:lnTo>
                    <a:pt x="1585899" y="127000"/>
                  </a:lnTo>
                  <a:lnTo>
                    <a:pt x="1574292" y="127000"/>
                  </a:lnTo>
                  <a:lnTo>
                    <a:pt x="1561833" y="139700"/>
                  </a:lnTo>
                  <a:lnTo>
                    <a:pt x="1549095" y="139700"/>
                  </a:lnTo>
                  <a:lnTo>
                    <a:pt x="1543151" y="152400"/>
                  </a:lnTo>
                  <a:lnTo>
                    <a:pt x="1531264" y="152400"/>
                  </a:lnTo>
                  <a:lnTo>
                    <a:pt x="1526438" y="165100"/>
                  </a:lnTo>
                  <a:lnTo>
                    <a:pt x="1521752" y="165100"/>
                  </a:lnTo>
                  <a:lnTo>
                    <a:pt x="1517218" y="177800"/>
                  </a:lnTo>
                  <a:lnTo>
                    <a:pt x="1508912" y="190500"/>
                  </a:lnTo>
                  <a:lnTo>
                    <a:pt x="1505788" y="190500"/>
                  </a:lnTo>
                  <a:lnTo>
                    <a:pt x="1503248" y="203200"/>
                  </a:lnTo>
                  <a:lnTo>
                    <a:pt x="1499628" y="203200"/>
                  </a:lnTo>
                  <a:lnTo>
                    <a:pt x="1496415" y="215900"/>
                  </a:lnTo>
                  <a:lnTo>
                    <a:pt x="1493570" y="215900"/>
                  </a:lnTo>
                  <a:lnTo>
                    <a:pt x="1491081" y="228600"/>
                  </a:lnTo>
                  <a:lnTo>
                    <a:pt x="1488249" y="241300"/>
                  </a:lnTo>
                  <a:lnTo>
                    <a:pt x="1484287" y="241300"/>
                  </a:lnTo>
                  <a:lnTo>
                    <a:pt x="1482013" y="254000"/>
                  </a:lnTo>
                  <a:lnTo>
                    <a:pt x="1480324" y="266700"/>
                  </a:lnTo>
                  <a:lnTo>
                    <a:pt x="1480324" y="393700"/>
                  </a:lnTo>
                  <a:lnTo>
                    <a:pt x="920496" y="393700"/>
                  </a:lnTo>
                  <a:lnTo>
                    <a:pt x="920496" y="762000"/>
                  </a:lnTo>
                  <a:lnTo>
                    <a:pt x="919645" y="767461"/>
                  </a:lnTo>
                  <a:lnTo>
                    <a:pt x="919645" y="1562100"/>
                  </a:lnTo>
                  <a:lnTo>
                    <a:pt x="916317" y="1574800"/>
                  </a:lnTo>
                  <a:lnTo>
                    <a:pt x="905167" y="1600200"/>
                  </a:lnTo>
                  <a:lnTo>
                    <a:pt x="853948" y="1651279"/>
                  </a:lnTo>
                  <a:lnTo>
                    <a:pt x="853948" y="2387600"/>
                  </a:lnTo>
                  <a:lnTo>
                    <a:pt x="853948" y="2667000"/>
                  </a:lnTo>
                  <a:lnTo>
                    <a:pt x="849312" y="2692400"/>
                  </a:lnTo>
                  <a:lnTo>
                    <a:pt x="837031" y="2705100"/>
                  </a:lnTo>
                  <a:lnTo>
                    <a:pt x="818921" y="2717800"/>
                  </a:lnTo>
                  <a:lnTo>
                    <a:pt x="796772" y="2730500"/>
                  </a:lnTo>
                  <a:lnTo>
                    <a:pt x="512305" y="2730500"/>
                  </a:lnTo>
                  <a:lnTo>
                    <a:pt x="490169" y="2717800"/>
                  </a:lnTo>
                  <a:lnTo>
                    <a:pt x="472084" y="2705100"/>
                  </a:lnTo>
                  <a:lnTo>
                    <a:pt x="459892" y="2692400"/>
                  </a:lnTo>
                  <a:lnTo>
                    <a:pt x="455409" y="2667000"/>
                  </a:lnTo>
                  <a:lnTo>
                    <a:pt x="455409" y="2387600"/>
                  </a:lnTo>
                  <a:lnTo>
                    <a:pt x="456514" y="2374900"/>
                  </a:lnTo>
                  <a:lnTo>
                    <a:pt x="459727" y="2362200"/>
                  </a:lnTo>
                  <a:lnTo>
                    <a:pt x="464972" y="2349500"/>
                  </a:lnTo>
                  <a:lnTo>
                    <a:pt x="472109" y="2349500"/>
                  </a:lnTo>
                  <a:lnTo>
                    <a:pt x="480707" y="2336800"/>
                  </a:lnTo>
                  <a:lnTo>
                    <a:pt x="490512" y="2336800"/>
                  </a:lnTo>
                  <a:lnTo>
                    <a:pt x="501167" y="2324100"/>
                  </a:lnTo>
                  <a:lnTo>
                    <a:pt x="808024" y="2324100"/>
                  </a:lnTo>
                  <a:lnTo>
                    <a:pt x="818705" y="2336800"/>
                  </a:lnTo>
                  <a:lnTo>
                    <a:pt x="828535" y="2336800"/>
                  </a:lnTo>
                  <a:lnTo>
                    <a:pt x="837247" y="2349500"/>
                  </a:lnTo>
                  <a:lnTo>
                    <a:pt x="844384" y="2349500"/>
                  </a:lnTo>
                  <a:lnTo>
                    <a:pt x="849630" y="2362200"/>
                  </a:lnTo>
                  <a:lnTo>
                    <a:pt x="852843" y="2374900"/>
                  </a:lnTo>
                  <a:lnTo>
                    <a:pt x="853948" y="2387600"/>
                  </a:lnTo>
                  <a:lnTo>
                    <a:pt x="853948" y="1651279"/>
                  </a:lnTo>
                  <a:lnTo>
                    <a:pt x="663168" y="1841500"/>
                  </a:lnTo>
                  <a:lnTo>
                    <a:pt x="644271" y="1854200"/>
                  </a:lnTo>
                  <a:lnTo>
                    <a:pt x="601395" y="1854200"/>
                  </a:lnTo>
                  <a:lnTo>
                    <a:pt x="582498" y="1841500"/>
                  </a:lnTo>
                  <a:lnTo>
                    <a:pt x="461924" y="1714500"/>
                  </a:lnTo>
                  <a:lnTo>
                    <a:pt x="449351" y="1701800"/>
                  </a:lnTo>
                  <a:lnTo>
                    <a:pt x="445185" y="1676400"/>
                  </a:lnTo>
                  <a:lnTo>
                    <a:pt x="449465" y="1651000"/>
                  </a:lnTo>
                  <a:lnTo>
                    <a:pt x="462203" y="1638300"/>
                  </a:lnTo>
                  <a:lnTo>
                    <a:pt x="481139" y="1625600"/>
                  </a:lnTo>
                  <a:lnTo>
                    <a:pt x="524217" y="1625600"/>
                  </a:lnTo>
                  <a:lnTo>
                    <a:pt x="543153" y="1638300"/>
                  </a:lnTo>
                  <a:lnTo>
                    <a:pt x="623544" y="1714500"/>
                  </a:lnTo>
                  <a:lnTo>
                    <a:pt x="711466" y="1625600"/>
                  </a:lnTo>
                  <a:lnTo>
                    <a:pt x="824509" y="1511300"/>
                  </a:lnTo>
                  <a:lnTo>
                    <a:pt x="824217" y="1511300"/>
                  </a:lnTo>
                  <a:lnTo>
                    <a:pt x="843038" y="1498600"/>
                  </a:lnTo>
                  <a:lnTo>
                    <a:pt x="863993" y="1498600"/>
                  </a:lnTo>
                  <a:lnTo>
                    <a:pt x="884720" y="1511300"/>
                  </a:lnTo>
                  <a:lnTo>
                    <a:pt x="902906" y="1524000"/>
                  </a:lnTo>
                  <a:lnTo>
                    <a:pt x="915162" y="1536700"/>
                  </a:lnTo>
                  <a:lnTo>
                    <a:pt x="919645" y="1562100"/>
                  </a:lnTo>
                  <a:lnTo>
                    <a:pt x="919645" y="767461"/>
                  </a:lnTo>
                  <a:lnTo>
                    <a:pt x="916533" y="787400"/>
                  </a:lnTo>
                  <a:lnTo>
                    <a:pt x="904328" y="800100"/>
                  </a:lnTo>
                  <a:lnTo>
                    <a:pt x="663168" y="1041400"/>
                  </a:lnTo>
                  <a:lnTo>
                    <a:pt x="644271" y="1054100"/>
                  </a:lnTo>
                  <a:lnTo>
                    <a:pt x="601395" y="1054100"/>
                  </a:lnTo>
                  <a:lnTo>
                    <a:pt x="582498" y="1041400"/>
                  </a:lnTo>
                  <a:lnTo>
                    <a:pt x="461924" y="914400"/>
                  </a:lnTo>
                  <a:lnTo>
                    <a:pt x="449351" y="901700"/>
                  </a:lnTo>
                  <a:lnTo>
                    <a:pt x="445185" y="876300"/>
                  </a:lnTo>
                  <a:lnTo>
                    <a:pt x="449465" y="863600"/>
                  </a:lnTo>
                  <a:lnTo>
                    <a:pt x="462203" y="838200"/>
                  </a:lnTo>
                  <a:lnTo>
                    <a:pt x="481139" y="825500"/>
                  </a:lnTo>
                  <a:lnTo>
                    <a:pt x="524217" y="825500"/>
                  </a:lnTo>
                  <a:lnTo>
                    <a:pt x="543153" y="838200"/>
                  </a:lnTo>
                  <a:lnTo>
                    <a:pt x="623544" y="914400"/>
                  </a:lnTo>
                  <a:lnTo>
                    <a:pt x="716927" y="825500"/>
                  </a:lnTo>
                  <a:lnTo>
                    <a:pt x="823658" y="723900"/>
                  </a:lnTo>
                  <a:lnTo>
                    <a:pt x="842505" y="711200"/>
                  </a:lnTo>
                  <a:lnTo>
                    <a:pt x="863815" y="698500"/>
                  </a:lnTo>
                  <a:lnTo>
                    <a:pt x="885075" y="711200"/>
                  </a:lnTo>
                  <a:lnTo>
                    <a:pt x="903757" y="723900"/>
                  </a:lnTo>
                  <a:lnTo>
                    <a:pt x="916228" y="736600"/>
                  </a:lnTo>
                  <a:lnTo>
                    <a:pt x="920496" y="762000"/>
                  </a:lnTo>
                  <a:lnTo>
                    <a:pt x="920496" y="393700"/>
                  </a:lnTo>
                  <a:lnTo>
                    <a:pt x="910831" y="393700"/>
                  </a:lnTo>
                  <a:lnTo>
                    <a:pt x="910831" y="215900"/>
                  </a:lnTo>
                  <a:lnTo>
                    <a:pt x="910831" y="165100"/>
                  </a:lnTo>
                  <a:lnTo>
                    <a:pt x="915466" y="139700"/>
                  </a:lnTo>
                  <a:lnTo>
                    <a:pt x="927709" y="127000"/>
                  </a:lnTo>
                  <a:lnTo>
                    <a:pt x="945743" y="114300"/>
                  </a:lnTo>
                  <a:lnTo>
                    <a:pt x="1590713" y="114300"/>
                  </a:lnTo>
                  <a:lnTo>
                    <a:pt x="1590713" y="0"/>
                  </a:lnTo>
                  <a:lnTo>
                    <a:pt x="916216" y="0"/>
                  </a:lnTo>
                  <a:lnTo>
                    <a:pt x="892175" y="12700"/>
                  </a:lnTo>
                  <a:lnTo>
                    <a:pt x="849553" y="38100"/>
                  </a:lnTo>
                  <a:lnTo>
                    <a:pt x="818210" y="88900"/>
                  </a:lnTo>
                  <a:lnTo>
                    <a:pt x="807516" y="114300"/>
                  </a:lnTo>
                  <a:lnTo>
                    <a:pt x="239750" y="114300"/>
                  </a:lnTo>
                  <a:lnTo>
                    <a:pt x="196494" y="127000"/>
                  </a:lnTo>
                  <a:lnTo>
                    <a:pt x="155473" y="139700"/>
                  </a:lnTo>
                  <a:lnTo>
                    <a:pt x="117449" y="165100"/>
                  </a:lnTo>
                  <a:lnTo>
                    <a:pt x="83210" y="190500"/>
                  </a:lnTo>
                  <a:lnTo>
                    <a:pt x="54127" y="228600"/>
                  </a:lnTo>
                  <a:lnTo>
                    <a:pt x="30937" y="266700"/>
                  </a:lnTo>
                  <a:lnTo>
                    <a:pt x="13957" y="304800"/>
                  </a:lnTo>
                  <a:lnTo>
                    <a:pt x="3543" y="342900"/>
                  </a:lnTo>
                  <a:lnTo>
                    <a:pt x="0" y="393700"/>
                  </a:lnTo>
                  <a:lnTo>
                    <a:pt x="0" y="2895600"/>
                  </a:lnTo>
                  <a:lnTo>
                    <a:pt x="3543" y="2946400"/>
                  </a:lnTo>
                  <a:lnTo>
                    <a:pt x="13957" y="2984500"/>
                  </a:lnTo>
                  <a:lnTo>
                    <a:pt x="30937" y="3022600"/>
                  </a:lnTo>
                  <a:lnTo>
                    <a:pt x="54127" y="3060700"/>
                  </a:lnTo>
                  <a:lnTo>
                    <a:pt x="83210" y="3098800"/>
                  </a:lnTo>
                  <a:lnTo>
                    <a:pt x="117449" y="3124200"/>
                  </a:lnTo>
                  <a:lnTo>
                    <a:pt x="155473" y="3149600"/>
                  </a:lnTo>
                  <a:lnTo>
                    <a:pt x="196494" y="3162300"/>
                  </a:lnTo>
                  <a:lnTo>
                    <a:pt x="284454" y="3187700"/>
                  </a:lnTo>
                  <a:lnTo>
                    <a:pt x="2333701" y="3187700"/>
                  </a:lnTo>
                  <a:lnTo>
                    <a:pt x="2421661" y="3162300"/>
                  </a:lnTo>
                  <a:lnTo>
                    <a:pt x="2462682" y="3149600"/>
                  </a:lnTo>
                  <a:lnTo>
                    <a:pt x="2500706" y="3124200"/>
                  </a:lnTo>
                  <a:lnTo>
                    <a:pt x="2534945" y="3098800"/>
                  </a:lnTo>
                  <a:lnTo>
                    <a:pt x="2564028" y="3060700"/>
                  </a:lnTo>
                  <a:lnTo>
                    <a:pt x="2587218" y="3022600"/>
                  </a:lnTo>
                  <a:lnTo>
                    <a:pt x="2604198" y="2984500"/>
                  </a:lnTo>
                  <a:lnTo>
                    <a:pt x="2614612" y="2946400"/>
                  </a:lnTo>
                  <a:lnTo>
                    <a:pt x="2618155" y="2895600"/>
                  </a:lnTo>
                  <a:lnTo>
                    <a:pt x="2618155" y="2857500"/>
                  </a:lnTo>
                  <a:lnTo>
                    <a:pt x="2732506" y="2971800"/>
                  </a:lnTo>
                  <a:lnTo>
                    <a:pt x="2767977" y="2997200"/>
                  </a:lnTo>
                  <a:lnTo>
                    <a:pt x="2807601" y="3009900"/>
                  </a:lnTo>
                  <a:lnTo>
                    <a:pt x="2849994" y="3022600"/>
                  </a:lnTo>
                  <a:lnTo>
                    <a:pt x="2937713" y="3022600"/>
                  </a:lnTo>
                  <a:lnTo>
                    <a:pt x="2979255" y="2997200"/>
                  </a:lnTo>
                  <a:lnTo>
                    <a:pt x="3015945" y="2984500"/>
                  </a:lnTo>
                  <a:lnTo>
                    <a:pt x="3046768" y="2946400"/>
                  </a:lnTo>
                  <a:lnTo>
                    <a:pt x="3062744" y="2921000"/>
                  </a:lnTo>
                  <a:lnTo>
                    <a:pt x="3070745" y="2908300"/>
                  </a:lnTo>
                  <a:lnTo>
                    <a:pt x="3086887" y="2870200"/>
                  </a:lnTo>
                  <a:lnTo>
                    <a:pt x="3094101" y="2819400"/>
                  </a:lnTo>
                  <a:close/>
                </a:path>
              </a:pathLst>
            </a:custGeom>
            <a:solidFill>
              <a:srgbClr val="040505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303" y="15550646"/>
              <a:ext cx="2292495" cy="26101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352" y="15446953"/>
              <a:ext cx="179239" cy="4152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8954" y="16358996"/>
              <a:ext cx="2496820" cy="705485"/>
            </a:xfrm>
            <a:custGeom>
              <a:avLst/>
              <a:gdLst/>
              <a:ahLst/>
              <a:cxnLst/>
              <a:rect l="l" t="t" r="r" b="b"/>
              <a:pathLst>
                <a:path w="2496820" h="705484">
                  <a:moveTo>
                    <a:pt x="417995" y="253682"/>
                  </a:moveTo>
                  <a:lnTo>
                    <a:pt x="414959" y="249872"/>
                  </a:lnTo>
                  <a:lnTo>
                    <a:pt x="412229" y="249872"/>
                  </a:lnTo>
                  <a:lnTo>
                    <a:pt x="385216" y="265112"/>
                  </a:lnTo>
                  <a:lnTo>
                    <a:pt x="405815" y="248602"/>
                  </a:lnTo>
                  <a:lnTo>
                    <a:pt x="410565" y="244792"/>
                  </a:lnTo>
                  <a:lnTo>
                    <a:pt x="415328" y="240982"/>
                  </a:lnTo>
                  <a:lnTo>
                    <a:pt x="416902" y="239712"/>
                  </a:lnTo>
                  <a:lnTo>
                    <a:pt x="417334" y="235902"/>
                  </a:lnTo>
                  <a:lnTo>
                    <a:pt x="415899" y="234632"/>
                  </a:lnTo>
                  <a:lnTo>
                    <a:pt x="414413" y="232092"/>
                  </a:lnTo>
                  <a:lnTo>
                    <a:pt x="411530" y="230822"/>
                  </a:lnTo>
                  <a:lnTo>
                    <a:pt x="409270" y="233362"/>
                  </a:lnTo>
                  <a:lnTo>
                    <a:pt x="393954" y="240982"/>
                  </a:lnTo>
                  <a:lnTo>
                    <a:pt x="413321" y="228282"/>
                  </a:lnTo>
                  <a:lnTo>
                    <a:pt x="413867" y="224472"/>
                  </a:lnTo>
                  <a:lnTo>
                    <a:pt x="411949" y="221932"/>
                  </a:lnTo>
                  <a:lnTo>
                    <a:pt x="410984" y="220662"/>
                  </a:lnTo>
                  <a:lnTo>
                    <a:pt x="408063" y="219392"/>
                  </a:lnTo>
                  <a:lnTo>
                    <a:pt x="403885" y="221932"/>
                  </a:lnTo>
                  <a:lnTo>
                    <a:pt x="405561" y="220662"/>
                  </a:lnTo>
                  <a:lnTo>
                    <a:pt x="407784" y="219392"/>
                  </a:lnTo>
                  <a:lnTo>
                    <a:pt x="408406" y="216852"/>
                  </a:lnTo>
                  <a:lnTo>
                    <a:pt x="406971" y="214312"/>
                  </a:lnTo>
                  <a:lnTo>
                    <a:pt x="405561" y="211772"/>
                  </a:lnTo>
                  <a:lnTo>
                    <a:pt x="402602" y="210502"/>
                  </a:lnTo>
                  <a:lnTo>
                    <a:pt x="400265" y="211772"/>
                  </a:lnTo>
                  <a:lnTo>
                    <a:pt x="343509" y="244792"/>
                  </a:lnTo>
                  <a:lnTo>
                    <a:pt x="355587" y="235902"/>
                  </a:lnTo>
                  <a:lnTo>
                    <a:pt x="357314" y="234632"/>
                  </a:lnTo>
                  <a:lnTo>
                    <a:pt x="367665" y="227012"/>
                  </a:lnTo>
                  <a:lnTo>
                    <a:pt x="395274" y="206692"/>
                  </a:lnTo>
                  <a:lnTo>
                    <a:pt x="395782" y="202882"/>
                  </a:lnTo>
                  <a:lnTo>
                    <a:pt x="394296" y="201612"/>
                  </a:lnTo>
                  <a:lnTo>
                    <a:pt x="392861" y="199072"/>
                  </a:lnTo>
                  <a:lnTo>
                    <a:pt x="389928" y="197802"/>
                  </a:lnTo>
                  <a:lnTo>
                    <a:pt x="387667" y="199072"/>
                  </a:lnTo>
                  <a:lnTo>
                    <a:pt x="338912" y="227012"/>
                  </a:lnTo>
                  <a:lnTo>
                    <a:pt x="379996" y="197802"/>
                  </a:lnTo>
                  <a:lnTo>
                    <a:pt x="380580" y="195262"/>
                  </a:lnTo>
                  <a:lnTo>
                    <a:pt x="377698" y="191452"/>
                  </a:lnTo>
                  <a:lnTo>
                    <a:pt x="374764" y="190182"/>
                  </a:lnTo>
                  <a:lnTo>
                    <a:pt x="372427" y="191452"/>
                  </a:lnTo>
                  <a:lnTo>
                    <a:pt x="297230" y="234632"/>
                  </a:lnTo>
                  <a:lnTo>
                    <a:pt x="311010" y="224472"/>
                  </a:lnTo>
                  <a:lnTo>
                    <a:pt x="352310" y="193992"/>
                  </a:lnTo>
                  <a:lnTo>
                    <a:pt x="354418" y="192722"/>
                  </a:lnTo>
                  <a:lnTo>
                    <a:pt x="354926" y="188912"/>
                  </a:lnTo>
                  <a:lnTo>
                    <a:pt x="352005" y="185102"/>
                  </a:lnTo>
                  <a:lnTo>
                    <a:pt x="349084" y="183832"/>
                  </a:lnTo>
                  <a:lnTo>
                    <a:pt x="346824" y="185102"/>
                  </a:lnTo>
                  <a:lnTo>
                    <a:pt x="280123" y="224472"/>
                  </a:lnTo>
                  <a:lnTo>
                    <a:pt x="287020" y="219392"/>
                  </a:lnTo>
                  <a:lnTo>
                    <a:pt x="330136" y="187642"/>
                  </a:lnTo>
                  <a:lnTo>
                    <a:pt x="330682" y="185102"/>
                  </a:lnTo>
                  <a:lnTo>
                    <a:pt x="327799" y="180022"/>
                  </a:lnTo>
                  <a:lnTo>
                    <a:pt x="324878" y="180022"/>
                  </a:lnTo>
                  <a:lnTo>
                    <a:pt x="270408" y="210502"/>
                  </a:lnTo>
                  <a:lnTo>
                    <a:pt x="287032" y="199072"/>
                  </a:lnTo>
                  <a:lnTo>
                    <a:pt x="309206" y="183832"/>
                  </a:lnTo>
                  <a:lnTo>
                    <a:pt x="309791" y="180022"/>
                  </a:lnTo>
                  <a:lnTo>
                    <a:pt x="306895" y="176212"/>
                  </a:lnTo>
                  <a:lnTo>
                    <a:pt x="303936" y="174942"/>
                  </a:lnTo>
                  <a:lnTo>
                    <a:pt x="261874" y="199072"/>
                  </a:lnTo>
                  <a:lnTo>
                    <a:pt x="288505" y="181292"/>
                  </a:lnTo>
                  <a:lnTo>
                    <a:pt x="290410" y="180022"/>
                  </a:lnTo>
                  <a:lnTo>
                    <a:pt x="291033" y="177482"/>
                  </a:lnTo>
                  <a:lnTo>
                    <a:pt x="288150" y="172402"/>
                  </a:lnTo>
                  <a:lnTo>
                    <a:pt x="285191" y="172402"/>
                  </a:lnTo>
                  <a:lnTo>
                    <a:pt x="268782" y="181292"/>
                  </a:lnTo>
                  <a:lnTo>
                    <a:pt x="274980" y="177482"/>
                  </a:lnTo>
                  <a:lnTo>
                    <a:pt x="275602" y="173672"/>
                  </a:lnTo>
                  <a:lnTo>
                    <a:pt x="272796" y="169862"/>
                  </a:lnTo>
                  <a:lnTo>
                    <a:pt x="269786" y="168592"/>
                  </a:lnTo>
                  <a:lnTo>
                    <a:pt x="267449" y="169862"/>
                  </a:lnTo>
                  <a:lnTo>
                    <a:pt x="196773" y="210502"/>
                  </a:lnTo>
                  <a:lnTo>
                    <a:pt x="230276" y="186372"/>
                  </a:lnTo>
                  <a:lnTo>
                    <a:pt x="249682" y="172402"/>
                  </a:lnTo>
                  <a:lnTo>
                    <a:pt x="250228" y="168592"/>
                  </a:lnTo>
                  <a:lnTo>
                    <a:pt x="247332" y="164782"/>
                  </a:lnTo>
                  <a:lnTo>
                    <a:pt x="244411" y="163512"/>
                  </a:lnTo>
                  <a:lnTo>
                    <a:pt x="205511" y="186372"/>
                  </a:lnTo>
                  <a:lnTo>
                    <a:pt x="229171" y="169862"/>
                  </a:lnTo>
                  <a:lnTo>
                    <a:pt x="231355" y="168592"/>
                  </a:lnTo>
                  <a:lnTo>
                    <a:pt x="232016" y="166052"/>
                  </a:lnTo>
                  <a:lnTo>
                    <a:pt x="229133" y="160972"/>
                  </a:lnTo>
                  <a:lnTo>
                    <a:pt x="226174" y="160972"/>
                  </a:lnTo>
                  <a:lnTo>
                    <a:pt x="152107" y="202882"/>
                  </a:lnTo>
                  <a:lnTo>
                    <a:pt x="155536" y="200342"/>
                  </a:lnTo>
                  <a:lnTo>
                    <a:pt x="203644" y="164782"/>
                  </a:lnTo>
                  <a:lnTo>
                    <a:pt x="205778" y="163512"/>
                  </a:lnTo>
                  <a:lnTo>
                    <a:pt x="206286" y="160972"/>
                  </a:lnTo>
                  <a:lnTo>
                    <a:pt x="203403" y="155892"/>
                  </a:lnTo>
                  <a:lnTo>
                    <a:pt x="200482" y="155892"/>
                  </a:lnTo>
                  <a:lnTo>
                    <a:pt x="122478" y="200342"/>
                  </a:lnTo>
                  <a:lnTo>
                    <a:pt x="142989" y="185102"/>
                  </a:lnTo>
                  <a:lnTo>
                    <a:pt x="154952" y="176212"/>
                  </a:lnTo>
                  <a:lnTo>
                    <a:pt x="168630" y="166052"/>
                  </a:lnTo>
                  <a:lnTo>
                    <a:pt x="178879" y="158432"/>
                  </a:lnTo>
                  <a:lnTo>
                    <a:pt x="179387" y="155892"/>
                  </a:lnTo>
                  <a:lnTo>
                    <a:pt x="176504" y="150812"/>
                  </a:lnTo>
                  <a:lnTo>
                    <a:pt x="173583" y="150812"/>
                  </a:lnTo>
                  <a:lnTo>
                    <a:pt x="147701" y="166052"/>
                  </a:lnTo>
                  <a:lnTo>
                    <a:pt x="162242" y="155892"/>
                  </a:lnTo>
                  <a:lnTo>
                    <a:pt x="162864" y="152082"/>
                  </a:lnTo>
                  <a:lnTo>
                    <a:pt x="161455" y="150812"/>
                  </a:lnTo>
                  <a:lnTo>
                    <a:pt x="160020" y="148272"/>
                  </a:lnTo>
                  <a:lnTo>
                    <a:pt x="157060" y="147002"/>
                  </a:lnTo>
                  <a:lnTo>
                    <a:pt x="154711" y="148272"/>
                  </a:lnTo>
                  <a:lnTo>
                    <a:pt x="108127" y="176212"/>
                  </a:lnTo>
                  <a:lnTo>
                    <a:pt x="139547" y="153352"/>
                  </a:lnTo>
                  <a:lnTo>
                    <a:pt x="141732" y="152082"/>
                  </a:lnTo>
                  <a:lnTo>
                    <a:pt x="142316" y="148272"/>
                  </a:lnTo>
                  <a:lnTo>
                    <a:pt x="139433" y="144462"/>
                  </a:lnTo>
                  <a:lnTo>
                    <a:pt x="136474" y="143192"/>
                  </a:lnTo>
                  <a:lnTo>
                    <a:pt x="65328" y="185102"/>
                  </a:lnTo>
                  <a:lnTo>
                    <a:pt x="71501" y="180022"/>
                  </a:lnTo>
                  <a:lnTo>
                    <a:pt x="79222" y="173672"/>
                  </a:lnTo>
                  <a:lnTo>
                    <a:pt x="113157" y="145732"/>
                  </a:lnTo>
                  <a:lnTo>
                    <a:pt x="113550" y="143192"/>
                  </a:lnTo>
                  <a:lnTo>
                    <a:pt x="112064" y="140652"/>
                  </a:lnTo>
                  <a:lnTo>
                    <a:pt x="110629" y="138112"/>
                  </a:lnTo>
                  <a:lnTo>
                    <a:pt x="107746" y="138112"/>
                  </a:lnTo>
                  <a:lnTo>
                    <a:pt x="105486" y="139382"/>
                  </a:lnTo>
                  <a:lnTo>
                    <a:pt x="46621" y="173672"/>
                  </a:lnTo>
                  <a:lnTo>
                    <a:pt x="53759" y="167322"/>
                  </a:lnTo>
                  <a:lnTo>
                    <a:pt x="63754" y="158432"/>
                  </a:lnTo>
                  <a:lnTo>
                    <a:pt x="82321" y="141922"/>
                  </a:lnTo>
                  <a:lnTo>
                    <a:pt x="84239" y="140652"/>
                  </a:lnTo>
                  <a:lnTo>
                    <a:pt x="84582" y="136842"/>
                  </a:lnTo>
                  <a:lnTo>
                    <a:pt x="83070" y="135572"/>
                  </a:lnTo>
                  <a:lnTo>
                    <a:pt x="81584" y="133032"/>
                  </a:lnTo>
                  <a:lnTo>
                    <a:pt x="78740" y="133032"/>
                  </a:lnTo>
                  <a:lnTo>
                    <a:pt x="33756" y="158432"/>
                  </a:lnTo>
                  <a:lnTo>
                    <a:pt x="50241" y="141922"/>
                  </a:lnTo>
                  <a:lnTo>
                    <a:pt x="51993" y="139382"/>
                  </a:lnTo>
                  <a:lnTo>
                    <a:pt x="52158" y="136842"/>
                  </a:lnTo>
                  <a:lnTo>
                    <a:pt x="50596" y="134302"/>
                  </a:lnTo>
                  <a:lnTo>
                    <a:pt x="49072" y="133032"/>
                  </a:lnTo>
                  <a:lnTo>
                    <a:pt x="46342" y="133032"/>
                  </a:lnTo>
                  <a:lnTo>
                    <a:pt x="43434" y="134683"/>
                  </a:lnTo>
                  <a:lnTo>
                    <a:pt x="43065" y="134302"/>
                  </a:lnTo>
                  <a:lnTo>
                    <a:pt x="41783" y="135623"/>
                  </a:lnTo>
                  <a:lnTo>
                    <a:pt x="15163" y="150812"/>
                  </a:lnTo>
                  <a:lnTo>
                    <a:pt x="14338" y="153352"/>
                  </a:lnTo>
                  <a:lnTo>
                    <a:pt x="15709" y="155892"/>
                  </a:lnTo>
                  <a:lnTo>
                    <a:pt x="17106" y="158432"/>
                  </a:lnTo>
                  <a:lnTo>
                    <a:pt x="19761" y="158432"/>
                  </a:lnTo>
                  <a:lnTo>
                    <a:pt x="152" y="178752"/>
                  </a:lnTo>
                  <a:lnTo>
                    <a:pt x="0" y="181292"/>
                  </a:lnTo>
                  <a:lnTo>
                    <a:pt x="1511" y="183832"/>
                  </a:lnTo>
                  <a:lnTo>
                    <a:pt x="3073" y="185102"/>
                  </a:lnTo>
                  <a:lnTo>
                    <a:pt x="5803" y="186372"/>
                  </a:lnTo>
                  <a:lnTo>
                    <a:pt x="38125" y="167322"/>
                  </a:lnTo>
                  <a:lnTo>
                    <a:pt x="469" y="200342"/>
                  </a:lnTo>
                  <a:lnTo>
                    <a:pt x="114" y="202882"/>
                  </a:lnTo>
                  <a:lnTo>
                    <a:pt x="1600" y="205422"/>
                  </a:lnTo>
                  <a:lnTo>
                    <a:pt x="3111" y="207962"/>
                  </a:lnTo>
                  <a:lnTo>
                    <a:pt x="5956" y="207962"/>
                  </a:lnTo>
                  <a:lnTo>
                    <a:pt x="55308" y="180022"/>
                  </a:lnTo>
                  <a:lnTo>
                    <a:pt x="7594" y="218122"/>
                  </a:lnTo>
                  <a:lnTo>
                    <a:pt x="7162" y="221932"/>
                  </a:lnTo>
                  <a:lnTo>
                    <a:pt x="10134" y="225742"/>
                  </a:lnTo>
                  <a:lnTo>
                    <a:pt x="12979" y="225742"/>
                  </a:lnTo>
                  <a:lnTo>
                    <a:pt x="49657" y="205422"/>
                  </a:lnTo>
                  <a:lnTo>
                    <a:pt x="15976" y="229552"/>
                  </a:lnTo>
                  <a:lnTo>
                    <a:pt x="15430" y="232092"/>
                  </a:lnTo>
                  <a:lnTo>
                    <a:pt x="18313" y="237172"/>
                  </a:lnTo>
                  <a:lnTo>
                    <a:pt x="21247" y="237172"/>
                  </a:lnTo>
                  <a:lnTo>
                    <a:pt x="39801" y="227012"/>
                  </a:lnTo>
                  <a:lnTo>
                    <a:pt x="27597" y="234632"/>
                  </a:lnTo>
                  <a:lnTo>
                    <a:pt x="25374" y="235902"/>
                  </a:lnTo>
                  <a:lnTo>
                    <a:pt x="24752" y="239712"/>
                  </a:lnTo>
                  <a:lnTo>
                    <a:pt x="27597" y="243522"/>
                  </a:lnTo>
                  <a:lnTo>
                    <a:pt x="30594" y="244792"/>
                  </a:lnTo>
                  <a:lnTo>
                    <a:pt x="32893" y="243522"/>
                  </a:lnTo>
                  <a:lnTo>
                    <a:pt x="61341" y="227012"/>
                  </a:lnTo>
                  <a:lnTo>
                    <a:pt x="98526" y="205422"/>
                  </a:lnTo>
                  <a:lnTo>
                    <a:pt x="102908" y="202882"/>
                  </a:lnTo>
                  <a:lnTo>
                    <a:pt x="46418" y="244792"/>
                  </a:lnTo>
                  <a:lnTo>
                    <a:pt x="45910" y="248602"/>
                  </a:lnTo>
                  <a:lnTo>
                    <a:pt x="48844" y="252412"/>
                  </a:lnTo>
                  <a:lnTo>
                    <a:pt x="51727" y="253682"/>
                  </a:lnTo>
                  <a:lnTo>
                    <a:pt x="125755" y="210502"/>
                  </a:lnTo>
                  <a:lnTo>
                    <a:pt x="74218" y="248602"/>
                  </a:lnTo>
                  <a:lnTo>
                    <a:pt x="72072" y="249872"/>
                  </a:lnTo>
                  <a:lnTo>
                    <a:pt x="71564" y="252412"/>
                  </a:lnTo>
                  <a:lnTo>
                    <a:pt x="74447" y="257492"/>
                  </a:lnTo>
                  <a:lnTo>
                    <a:pt x="77381" y="257492"/>
                  </a:lnTo>
                  <a:lnTo>
                    <a:pt x="116243" y="235902"/>
                  </a:lnTo>
                  <a:lnTo>
                    <a:pt x="90436" y="253682"/>
                  </a:lnTo>
                  <a:lnTo>
                    <a:pt x="89814" y="256222"/>
                  </a:lnTo>
                  <a:lnTo>
                    <a:pt x="92659" y="261302"/>
                  </a:lnTo>
                  <a:lnTo>
                    <a:pt x="95618" y="261302"/>
                  </a:lnTo>
                  <a:lnTo>
                    <a:pt x="97955" y="260032"/>
                  </a:lnTo>
                  <a:lnTo>
                    <a:pt x="139941" y="235902"/>
                  </a:lnTo>
                  <a:lnTo>
                    <a:pt x="168668" y="219392"/>
                  </a:lnTo>
                  <a:lnTo>
                    <a:pt x="115697" y="258762"/>
                  </a:lnTo>
                  <a:lnTo>
                    <a:pt x="115189" y="261302"/>
                  </a:lnTo>
                  <a:lnTo>
                    <a:pt x="116624" y="263842"/>
                  </a:lnTo>
                  <a:lnTo>
                    <a:pt x="118071" y="265112"/>
                  </a:lnTo>
                  <a:lnTo>
                    <a:pt x="120992" y="266382"/>
                  </a:lnTo>
                  <a:lnTo>
                    <a:pt x="137210" y="257492"/>
                  </a:lnTo>
                  <a:lnTo>
                    <a:pt x="131203" y="261302"/>
                  </a:lnTo>
                  <a:lnTo>
                    <a:pt x="130543" y="263842"/>
                  </a:lnTo>
                  <a:lnTo>
                    <a:pt x="131991" y="266382"/>
                  </a:lnTo>
                  <a:lnTo>
                    <a:pt x="133388" y="268922"/>
                  </a:lnTo>
                  <a:lnTo>
                    <a:pt x="136398" y="268922"/>
                  </a:lnTo>
                  <a:lnTo>
                    <a:pt x="138734" y="267652"/>
                  </a:lnTo>
                  <a:lnTo>
                    <a:pt x="156387" y="257492"/>
                  </a:lnTo>
                  <a:lnTo>
                    <a:pt x="178460" y="244792"/>
                  </a:lnTo>
                  <a:lnTo>
                    <a:pt x="152146" y="262572"/>
                  </a:lnTo>
                  <a:lnTo>
                    <a:pt x="149923" y="265112"/>
                  </a:lnTo>
                  <a:lnTo>
                    <a:pt x="149339" y="267652"/>
                  </a:lnTo>
                  <a:lnTo>
                    <a:pt x="150736" y="270192"/>
                  </a:lnTo>
                  <a:lnTo>
                    <a:pt x="152184" y="271462"/>
                  </a:lnTo>
                  <a:lnTo>
                    <a:pt x="155143" y="272732"/>
                  </a:lnTo>
                  <a:lnTo>
                    <a:pt x="157480" y="271462"/>
                  </a:lnTo>
                  <a:lnTo>
                    <a:pt x="203085" y="244792"/>
                  </a:lnTo>
                  <a:lnTo>
                    <a:pt x="209600" y="240982"/>
                  </a:lnTo>
                  <a:lnTo>
                    <a:pt x="170853" y="268922"/>
                  </a:lnTo>
                  <a:lnTo>
                    <a:pt x="170268" y="271462"/>
                  </a:lnTo>
                  <a:lnTo>
                    <a:pt x="173151" y="276542"/>
                  </a:lnTo>
                  <a:lnTo>
                    <a:pt x="176072" y="276542"/>
                  </a:lnTo>
                  <a:lnTo>
                    <a:pt x="178422" y="275272"/>
                  </a:lnTo>
                  <a:lnTo>
                    <a:pt x="238379" y="240982"/>
                  </a:lnTo>
                  <a:lnTo>
                    <a:pt x="245033" y="237172"/>
                  </a:lnTo>
                  <a:lnTo>
                    <a:pt x="197205" y="271462"/>
                  </a:lnTo>
                  <a:lnTo>
                    <a:pt x="195059" y="272732"/>
                  </a:lnTo>
                  <a:lnTo>
                    <a:pt x="194513" y="276542"/>
                  </a:lnTo>
                  <a:lnTo>
                    <a:pt x="197396" y="280352"/>
                  </a:lnTo>
                  <a:lnTo>
                    <a:pt x="200367" y="281622"/>
                  </a:lnTo>
                  <a:lnTo>
                    <a:pt x="202628" y="280352"/>
                  </a:lnTo>
                  <a:lnTo>
                    <a:pt x="277304" y="237172"/>
                  </a:lnTo>
                  <a:lnTo>
                    <a:pt x="279501" y="235902"/>
                  </a:lnTo>
                  <a:lnTo>
                    <a:pt x="224421" y="276542"/>
                  </a:lnTo>
                  <a:lnTo>
                    <a:pt x="222313" y="279082"/>
                  </a:lnTo>
                  <a:lnTo>
                    <a:pt x="221805" y="281622"/>
                  </a:lnTo>
                  <a:lnTo>
                    <a:pt x="224688" y="285432"/>
                  </a:lnTo>
                  <a:lnTo>
                    <a:pt x="227609" y="286702"/>
                  </a:lnTo>
                  <a:lnTo>
                    <a:pt x="285153" y="253682"/>
                  </a:lnTo>
                  <a:lnTo>
                    <a:pt x="244017" y="282892"/>
                  </a:lnTo>
                  <a:lnTo>
                    <a:pt x="243433" y="285432"/>
                  </a:lnTo>
                  <a:lnTo>
                    <a:pt x="246329" y="290512"/>
                  </a:lnTo>
                  <a:lnTo>
                    <a:pt x="249288" y="290512"/>
                  </a:lnTo>
                  <a:lnTo>
                    <a:pt x="313207" y="253682"/>
                  </a:lnTo>
                  <a:lnTo>
                    <a:pt x="322021" y="248602"/>
                  </a:lnTo>
                  <a:lnTo>
                    <a:pt x="272402" y="286702"/>
                  </a:lnTo>
                  <a:lnTo>
                    <a:pt x="270294" y="287972"/>
                  </a:lnTo>
                  <a:lnTo>
                    <a:pt x="269786" y="290512"/>
                  </a:lnTo>
                  <a:lnTo>
                    <a:pt x="272681" y="295592"/>
                  </a:lnTo>
                  <a:lnTo>
                    <a:pt x="275602" y="295592"/>
                  </a:lnTo>
                  <a:lnTo>
                    <a:pt x="289394" y="287972"/>
                  </a:lnTo>
                  <a:lnTo>
                    <a:pt x="287794" y="289242"/>
                  </a:lnTo>
                  <a:lnTo>
                    <a:pt x="285572" y="290512"/>
                  </a:lnTo>
                  <a:lnTo>
                    <a:pt x="284949" y="293052"/>
                  </a:lnTo>
                  <a:lnTo>
                    <a:pt x="287794" y="298132"/>
                  </a:lnTo>
                  <a:lnTo>
                    <a:pt x="290766" y="298132"/>
                  </a:lnTo>
                  <a:lnTo>
                    <a:pt x="309206" y="287972"/>
                  </a:lnTo>
                  <a:lnTo>
                    <a:pt x="323037" y="280352"/>
                  </a:lnTo>
                  <a:lnTo>
                    <a:pt x="305765" y="293052"/>
                  </a:lnTo>
                  <a:lnTo>
                    <a:pt x="303631" y="294322"/>
                  </a:lnTo>
                  <a:lnTo>
                    <a:pt x="303047" y="296862"/>
                  </a:lnTo>
                  <a:lnTo>
                    <a:pt x="305930" y="301942"/>
                  </a:lnTo>
                  <a:lnTo>
                    <a:pt x="308851" y="301942"/>
                  </a:lnTo>
                  <a:lnTo>
                    <a:pt x="311188" y="300672"/>
                  </a:lnTo>
                  <a:lnTo>
                    <a:pt x="346036" y="280352"/>
                  </a:lnTo>
                  <a:lnTo>
                    <a:pt x="359092" y="272732"/>
                  </a:lnTo>
                  <a:lnTo>
                    <a:pt x="327367" y="299402"/>
                  </a:lnTo>
                  <a:lnTo>
                    <a:pt x="326936" y="301942"/>
                  </a:lnTo>
                  <a:lnTo>
                    <a:pt x="329895" y="305752"/>
                  </a:lnTo>
                  <a:lnTo>
                    <a:pt x="332790" y="307022"/>
                  </a:lnTo>
                  <a:lnTo>
                    <a:pt x="385762" y="276542"/>
                  </a:lnTo>
                  <a:lnTo>
                    <a:pt x="363080" y="300672"/>
                  </a:lnTo>
                  <a:lnTo>
                    <a:pt x="361365" y="301942"/>
                  </a:lnTo>
                  <a:lnTo>
                    <a:pt x="361238" y="304482"/>
                  </a:lnTo>
                  <a:lnTo>
                    <a:pt x="362762" y="307022"/>
                  </a:lnTo>
                  <a:lnTo>
                    <a:pt x="364324" y="308292"/>
                  </a:lnTo>
                  <a:lnTo>
                    <a:pt x="367055" y="309562"/>
                  </a:lnTo>
                  <a:lnTo>
                    <a:pt x="401866" y="289242"/>
                  </a:lnTo>
                  <a:lnTo>
                    <a:pt x="404241" y="287972"/>
                  </a:lnTo>
                  <a:lnTo>
                    <a:pt x="405053" y="284162"/>
                  </a:lnTo>
                  <a:lnTo>
                    <a:pt x="403694" y="282892"/>
                  </a:lnTo>
                  <a:lnTo>
                    <a:pt x="402285" y="280352"/>
                  </a:lnTo>
                  <a:lnTo>
                    <a:pt x="399249" y="279082"/>
                  </a:lnTo>
                  <a:lnTo>
                    <a:pt x="393484" y="282892"/>
                  </a:lnTo>
                  <a:lnTo>
                    <a:pt x="399288" y="276542"/>
                  </a:lnTo>
                  <a:lnTo>
                    <a:pt x="402780" y="272732"/>
                  </a:lnTo>
                  <a:lnTo>
                    <a:pt x="409752" y="265112"/>
                  </a:lnTo>
                  <a:lnTo>
                    <a:pt x="417880" y="256222"/>
                  </a:lnTo>
                  <a:lnTo>
                    <a:pt x="417995" y="253682"/>
                  </a:lnTo>
                  <a:close/>
                </a:path>
                <a:path w="2496820" h="705484">
                  <a:moveTo>
                    <a:pt x="2489111" y="649198"/>
                  </a:moveTo>
                  <a:lnTo>
                    <a:pt x="2486075" y="645388"/>
                  </a:lnTo>
                  <a:lnTo>
                    <a:pt x="2483345" y="645388"/>
                  </a:lnTo>
                  <a:lnTo>
                    <a:pt x="2481199" y="646658"/>
                  </a:lnTo>
                  <a:lnTo>
                    <a:pt x="2456294" y="660628"/>
                  </a:lnTo>
                  <a:lnTo>
                    <a:pt x="2476944" y="644118"/>
                  </a:lnTo>
                  <a:lnTo>
                    <a:pt x="2481707" y="640308"/>
                  </a:lnTo>
                  <a:lnTo>
                    <a:pt x="2486482" y="636498"/>
                  </a:lnTo>
                  <a:lnTo>
                    <a:pt x="2488069" y="635228"/>
                  </a:lnTo>
                  <a:lnTo>
                    <a:pt x="2488488" y="631418"/>
                  </a:lnTo>
                  <a:lnTo>
                    <a:pt x="2487015" y="630148"/>
                  </a:lnTo>
                  <a:lnTo>
                    <a:pt x="2485529" y="627608"/>
                  </a:lnTo>
                  <a:lnTo>
                    <a:pt x="2482646" y="626338"/>
                  </a:lnTo>
                  <a:lnTo>
                    <a:pt x="2480386" y="627608"/>
                  </a:lnTo>
                  <a:lnTo>
                    <a:pt x="2464981" y="636498"/>
                  </a:lnTo>
                  <a:lnTo>
                    <a:pt x="2484437" y="623798"/>
                  </a:lnTo>
                  <a:lnTo>
                    <a:pt x="2484983" y="619988"/>
                  </a:lnTo>
                  <a:lnTo>
                    <a:pt x="2483066" y="617448"/>
                  </a:lnTo>
                  <a:lnTo>
                    <a:pt x="2482100" y="616178"/>
                  </a:lnTo>
                  <a:lnTo>
                    <a:pt x="2479179" y="614908"/>
                  </a:lnTo>
                  <a:lnTo>
                    <a:pt x="2477643" y="615759"/>
                  </a:lnTo>
                  <a:lnTo>
                    <a:pt x="2478900" y="614908"/>
                  </a:lnTo>
                  <a:lnTo>
                    <a:pt x="2479522" y="612368"/>
                  </a:lnTo>
                  <a:lnTo>
                    <a:pt x="2476677" y="607288"/>
                  </a:lnTo>
                  <a:lnTo>
                    <a:pt x="2473718" y="606018"/>
                  </a:lnTo>
                  <a:lnTo>
                    <a:pt x="2414625" y="640308"/>
                  </a:lnTo>
                  <a:lnTo>
                    <a:pt x="2426703" y="631418"/>
                  </a:lnTo>
                  <a:lnTo>
                    <a:pt x="2428430" y="630148"/>
                  </a:lnTo>
                  <a:lnTo>
                    <a:pt x="2438781" y="622528"/>
                  </a:lnTo>
                  <a:lnTo>
                    <a:pt x="2466390" y="602208"/>
                  </a:lnTo>
                  <a:lnTo>
                    <a:pt x="2466898" y="598398"/>
                  </a:lnTo>
                  <a:lnTo>
                    <a:pt x="2465413" y="597128"/>
                  </a:lnTo>
                  <a:lnTo>
                    <a:pt x="2463977" y="594588"/>
                  </a:lnTo>
                  <a:lnTo>
                    <a:pt x="2461044" y="593318"/>
                  </a:lnTo>
                  <a:lnTo>
                    <a:pt x="2458783" y="594588"/>
                  </a:lnTo>
                  <a:lnTo>
                    <a:pt x="2409939" y="622528"/>
                  </a:lnTo>
                  <a:lnTo>
                    <a:pt x="2448928" y="595858"/>
                  </a:lnTo>
                  <a:lnTo>
                    <a:pt x="2451112" y="593318"/>
                  </a:lnTo>
                  <a:lnTo>
                    <a:pt x="2451697" y="590778"/>
                  </a:lnTo>
                  <a:lnTo>
                    <a:pt x="2448814" y="586968"/>
                  </a:lnTo>
                  <a:lnTo>
                    <a:pt x="2445842" y="585698"/>
                  </a:lnTo>
                  <a:lnTo>
                    <a:pt x="2368308" y="630148"/>
                  </a:lnTo>
                  <a:lnTo>
                    <a:pt x="2382088" y="619988"/>
                  </a:lnTo>
                  <a:lnTo>
                    <a:pt x="2423388" y="589508"/>
                  </a:lnTo>
                  <a:lnTo>
                    <a:pt x="2425496" y="588238"/>
                  </a:lnTo>
                  <a:lnTo>
                    <a:pt x="2426043" y="584428"/>
                  </a:lnTo>
                  <a:lnTo>
                    <a:pt x="2424607" y="581888"/>
                  </a:lnTo>
                  <a:lnTo>
                    <a:pt x="2423122" y="580618"/>
                  </a:lnTo>
                  <a:lnTo>
                    <a:pt x="2420201" y="579348"/>
                  </a:lnTo>
                  <a:lnTo>
                    <a:pt x="2417940" y="580618"/>
                  </a:lnTo>
                  <a:lnTo>
                    <a:pt x="2351240" y="619988"/>
                  </a:lnTo>
                  <a:lnTo>
                    <a:pt x="2358136" y="614908"/>
                  </a:lnTo>
                  <a:lnTo>
                    <a:pt x="2401252" y="583158"/>
                  </a:lnTo>
                  <a:lnTo>
                    <a:pt x="2401798" y="580618"/>
                  </a:lnTo>
                  <a:lnTo>
                    <a:pt x="2398915" y="575538"/>
                  </a:lnTo>
                  <a:lnTo>
                    <a:pt x="2395994" y="575538"/>
                  </a:lnTo>
                  <a:lnTo>
                    <a:pt x="2341537" y="606018"/>
                  </a:lnTo>
                  <a:lnTo>
                    <a:pt x="2356294" y="595858"/>
                  </a:lnTo>
                  <a:lnTo>
                    <a:pt x="2380284" y="579348"/>
                  </a:lnTo>
                  <a:lnTo>
                    <a:pt x="2380907" y="575538"/>
                  </a:lnTo>
                  <a:lnTo>
                    <a:pt x="2378024" y="571728"/>
                  </a:lnTo>
                  <a:lnTo>
                    <a:pt x="2375052" y="570458"/>
                  </a:lnTo>
                  <a:lnTo>
                    <a:pt x="2332990" y="595858"/>
                  </a:lnTo>
                  <a:lnTo>
                    <a:pt x="2359749" y="576808"/>
                  </a:lnTo>
                  <a:lnTo>
                    <a:pt x="2361527" y="575538"/>
                  </a:lnTo>
                  <a:lnTo>
                    <a:pt x="2362111" y="572998"/>
                  </a:lnTo>
                  <a:lnTo>
                    <a:pt x="2360714" y="570458"/>
                  </a:lnTo>
                  <a:lnTo>
                    <a:pt x="2359266" y="567918"/>
                  </a:lnTo>
                  <a:lnTo>
                    <a:pt x="2356307" y="567918"/>
                  </a:lnTo>
                  <a:lnTo>
                    <a:pt x="2339898" y="576808"/>
                  </a:lnTo>
                  <a:lnTo>
                    <a:pt x="2343835" y="574268"/>
                  </a:lnTo>
                  <a:lnTo>
                    <a:pt x="2346058" y="572998"/>
                  </a:lnTo>
                  <a:lnTo>
                    <a:pt x="2346718" y="569188"/>
                  </a:lnTo>
                  <a:lnTo>
                    <a:pt x="2343874" y="565378"/>
                  </a:lnTo>
                  <a:lnTo>
                    <a:pt x="2340902" y="564108"/>
                  </a:lnTo>
                  <a:lnTo>
                    <a:pt x="2338565" y="565378"/>
                  </a:lnTo>
                  <a:lnTo>
                    <a:pt x="2267928" y="606018"/>
                  </a:lnTo>
                  <a:lnTo>
                    <a:pt x="2301163" y="581888"/>
                  </a:lnTo>
                  <a:lnTo>
                    <a:pt x="2318651" y="569188"/>
                  </a:lnTo>
                  <a:lnTo>
                    <a:pt x="2320798" y="567918"/>
                  </a:lnTo>
                  <a:lnTo>
                    <a:pt x="2321344" y="564108"/>
                  </a:lnTo>
                  <a:lnTo>
                    <a:pt x="2319896" y="562838"/>
                  </a:lnTo>
                  <a:lnTo>
                    <a:pt x="2318410" y="560298"/>
                  </a:lnTo>
                  <a:lnTo>
                    <a:pt x="2315489" y="559028"/>
                  </a:lnTo>
                  <a:lnTo>
                    <a:pt x="2313228" y="560298"/>
                  </a:lnTo>
                  <a:lnTo>
                    <a:pt x="2276627" y="581888"/>
                  </a:lnTo>
                  <a:lnTo>
                    <a:pt x="2300287" y="565378"/>
                  </a:lnTo>
                  <a:lnTo>
                    <a:pt x="2302472" y="564108"/>
                  </a:lnTo>
                  <a:lnTo>
                    <a:pt x="2303094" y="561568"/>
                  </a:lnTo>
                  <a:lnTo>
                    <a:pt x="2301646" y="559028"/>
                  </a:lnTo>
                  <a:lnTo>
                    <a:pt x="2300249" y="556488"/>
                  </a:lnTo>
                  <a:lnTo>
                    <a:pt x="2297290" y="556488"/>
                  </a:lnTo>
                  <a:lnTo>
                    <a:pt x="2223224" y="598398"/>
                  </a:lnTo>
                  <a:lnTo>
                    <a:pt x="2226653" y="595858"/>
                  </a:lnTo>
                  <a:lnTo>
                    <a:pt x="2274760" y="560298"/>
                  </a:lnTo>
                  <a:lnTo>
                    <a:pt x="2276894" y="559028"/>
                  </a:lnTo>
                  <a:lnTo>
                    <a:pt x="2277402" y="556488"/>
                  </a:lnTo>
                  <a:lnTo>
                    <a:pt x="2274519" y="551408"/>
                  </a:lnTo>
                  <a:lnTo>
                    <a:pt x="2271598" y="551408"/>
                  </a:lnTo>
                  <a:lnTo>
                    <a:pt x="2193556" y="595858"/>
                  </a:lnTo>
                  <a:lnTo>
                    <a:pt x="2213927" y="580618"/>
                  </a:lnTo>
                  <a:lnTo>
                    <a:pt x="2225814" y="571728"/>
                  </a:lnTo>
                  <a:lnTo>
                    <a:pt x="2241105" y="560298"/>
                  </a:lnTo>
                  <a:lnTo>
                    <a:pt x="2247900" y="555218"/>
                  </a:lnTo>
                  <a:lnTo>
                    <a:pt x="2249995" y="553948"/>
                  </a:lnTo>
                  <a:lnTo>
                    <a:pt x="2250503" y="551408"/>
                  </a:lnTo>
                  <a:lnTo>
                    <a:pt x="2247620" y="546328"/>
                  </a:lnTo>
                  <a:lnTo>
                    <a:pt x="2244661" y="546328"/>
                  </a:lnTo>
                  <a:lnTo>
                    <a:pt x="2242401" y="547598"/>
                  </a:lnTo>
                  <a:lnTo>
                    <a:pt x="2219083" y="560298"/>
                  </a:lnTo>
                  <a:lnTo>
                    <a:pt x="2233358" y="551408"/>
                  </a:lnTo>
                  <a:lnTo>
                    <a:pt x="2233980" y="547598"/>
                  </a:lnTo>
                  <a:lnTo>
                    <a:pt x="2232571" y="546328"/>
                  </a:lnTo>
                  <a:lnTo>
                    <a:pt x="2231136" y="543788"/>
                  </a:lnTo>
                  <a:lnTo>
                    <a:pt x="2228177" y="542518"/>
                  </a:lnTo>
                  <a:lnTo>
                    <a:pt x="2225827" y="543788"/>
                  </a:lnTo>
                  <a:lnTo>
                    <a:pt x="2179205" y="571728"/>
                  </a:lnTo>
                  <a:lnTo>
                    <a:pt x="2210663" y="548868"/>
                  </a:lnTo>
                  <a:lnTo>
                    <a:pt x="2212848" y="547598"/>
                  </a:lnTo>
                  <a:lnTo>
                    <a:pt x="2213432" y="543788"/>
                  </a:lnTo>
                  <a:lnTo>
                    <a:pt x="2211959" y="542518"/>
                  </a:lnTo>
                  <a:lnTo>
                    <a:pt x="2210549" y="539978"/>
                  </a:lnTo>
                  <a:lnTo>
                    <a:pt x="2207590" y="538708"/>
                  </a:lnTo>
                  <a:lnTo>
                    <a:pt x="2136444" y="580618"/>
                  </a:lnTo>
                  <a:lnTo>
                    <a:pt x="2142617" y="575538"/>
                  </a:lnTo>
                  <a:lnTo>
                    <a:pt x="2150326" y="569188"/>
                  </a:lnTo>
                  <a:lnTo>
                    <a:pt x="2184235" y="541248"/>
                  </a:lnTo>
                  <a:lnTo>
                    <a:pt x="2184666" y="538708"/>
                  </a:lnTo>
                  <a:lnTo>
                    <a:pt x="2181707" y="533628"/>
                  </a:lnTo>
                  <a:lnTo>
                    <a:pt x="2178862" y="533628"/>
                  </a:lnTo>
                  <a:lnTo>
                    <a:pt x="2176602" y="534898"/>
                  </a:lnTo>
                  <a:lnTo>
                    <a:pt x="2117699" y="569188"/>
                  </a:lnTo>
                  <a:lnTo>
                    <a:pt x="2124849" y="562838"/>
                  </a:lnTo>
                  <a:lnTo>
                    <a:pt x="2134857" y="553948"/>
                  </a:lnTo>
                  <a:lnTo>
                    <a:pt x="2153437" y="537438"/>
                  </a:lnTo>
                  <a:lnTo>
                    <a:pt x="2155355" y="536168"/>
                  </a:lnTo>
                  <a:lnTo>
                    <a:pt x="2155698" y="532358"/>
                  </a:lnTo>
                  <a:lnTo>
                    <a:pt x="2154186" y="531088"/>
                  </a:lnTo>
                  <a:lnTo>
                    <a:pt x="2152700" y="528548"/>
                  </a:lnTo>
                  <a:lnTo>
                    <a:pt x="2149856" y="528548"/>
                  </a:lnTo>
                  <a:lnTo>
                    <a:pt x="2104872" y="553948"/>
                  </a:lnTo>
                  <a:lnTo>
                    <a:pt x="2121357" y="537438"/>
                  </a:lnTo>
                  <a:lnTo>
                    <a:pt x="2123071" y="534898"/>
                  </a:lnTo>
                  <a:lnTo>
                    <a:pt x="2123236" y="532358"/>
                  </a:lnTo>
                  <a:lnTo>
                    <a:pt x="2120188" y="528548"/>
                  </a:lnTo>
                  <a:lnTo>
                    <a:pt x="2117420" y="528548"/>
                  </a:lnTo>
                  <a:lnTo>
                    <a:pt x="2114537" y="530199"/>
                  </a:lnTo>
                  <a:lnTo>
                    <a:pt x="2114181" y="529818"/>
                  </a:lnTo>
                  <a:lnTo>
                    <a:pt x="2112988" y="531075"/>
                  </a:lnTo>
                  <a:lnTo>
                    <a:pt x="2086241" y="546328"/>
                  </a:lnTo>
                  <a:lnTo>
                    <a:pt x="2085416" y="548868"/>
                  </a:lnTo>
                  <a:lnTo>
                    <a:pt x="2088184" y="553948"/>
                  </a:lnTo>
                  <a:lnTo>
                    <a:pt x="2091131" y="553948"/>
                  </a:lnTo>
                  <a:lnTo>
                    <a:pt x="2072944" y="572998"/>
                  </a:lnTo>
                  <a:lnTo>
                    <a:pt x="2071230" y="574268"/>
                  </a:lnTo>
                  <a:lnTo>
                    <a:pt x="2071077" y="576808"/>
                  </a:lnTo>
                  <a:lnTo>
                    <a:pt x="2072589" y="579348"/>
                  </a:lnTo>
                  <a:lnTo>
                    <a:pt x="2074151" y="580618"/>
                  </a:lnTo>
                  <a:lnTo>
                    <a:pt x="2076881" y="581888"/>
                  </a:lnTo>
                  <a:lnTo>
                    <a:pt x="2109203" y="562838"/>
                  </a:lnTo>
                  <a:lnTo>
                    <a:pt x="2071535" y="595858"/>
                  </a:lnTo>
                  <a:lnTo>
                    <a:pt x="2071230" y="598398"/>
                  </a:lnTo>
                  <a:lnTo>
                    <a:pt x="2074189" y="603478"/>
                  </a:lnTo>
                  <a:lnTo>
                    <a:pt x="2077034" y="603478"/>
                  </a:lnTo>
                  <a:lnTo>
                    <a:pt x="2126462" y="575538"/>
                  </a:lnTo>
                  <a:lnTo>
                    <a:pt x="2078710" y="613638"/>
                  </a:lnTo>
                  <a:lnTo>
                    <a:pt x="2078291" y="617448"/>
                  </a:lnTo>
                  <a:lnTo>
                    <a:pt x="2081250" y="621258"/>
                  </a:lnTo>
                  <a:lnTo>
                    <a:pt x="2084133" y="621258"/>
                  </a:lnTo>
                  <a:lnTo>
                    <a:pt x="2120696" y="600938"/>
                  </a:lnTo>
                  <a:lnTo>
                    <a:pt x="2087092" y="625068"/>
                  </a:lnTo>
                  <a:lnTo>
                    <a:pt x="2086546" y="627608"/>
                  </a:lnTo>
                  <a:lnTo>
                    <a:pt x="2089429" y="632688"/>
                  </a:lnTo>
                  <a:lnTo>
                    <a:pt x="2092363" y="632688"/>
                  </a:lnTo>
                  <a:lnTo>
                    <a:pt x="2110994" y="622528"/>
                  </a:lnTo>
                  <a:lnTo>
                    <a:pt x="2096528" y="631418"/>
                  </a:lnTo>
                  <a:lnTo>
                    <a:pt x="2095868" y="635228"/>
                  </a:lnTo>
                  <a:lnTo>
                    <a:pt x="2097303" y="636498"/>
                  </a:lnTo>
                  <a:lnTo>
                    <a:pt x="2098713" y="639038"/>
                  </a:lnTo>
                  <a:lnTo>
                    <a:pt x="2101710" y="640308"/>
                  </a:lnTo>
                  <a:lnTo>
                    <a:pt x="2104009" y="639038"/>
                  </a:lnTo>
                  <a:lnTo>
                    <a:pt x="2132444" y="622528"/>
                  </a:lnTo>
                  <a:lnTo>
                    <a:pt x="2169617" y="600938"/>
                  </a:lnTo>
                  <a:lnTo>
                    <a:pt x="2173986" y="598398"/>
                  </a:lnTo>
                  <a:lnTo>
                    <a:pt x="2119642" y="639038"/>
                  </a:lnTo>
                  <a:lnTo>
                    <a:pt x="2117534" y="640308"/>
                  </a:lnTo>
                  <a:lnTo>
                    <a:pt x="2117039" y="644118"/>
                  </a:lnTo>
                  <a:lnTo>
                    <a:pt x="2119922" y="647928"/>
                  </a:lnTo>
                  <a:lnTo>
                    <a:pt x="2122843" y="647928"/>
                  </a:lnTo>
                  <a:lnTo>
                    <a:pt x="2125141" y="646658"/>
                  </a:lnTo>
                  <a:lnTo>
                    <a:pt x="2196871" y="606018"/>
                  </a:lnTo>
                  <a:lnTo>
                    <a:pt x="2145334" y="644118"/>
                  </a:lnTo>
                  <a:lnTo>
                    <a:pt x="2143188" y="645388"/>
                  </a:lnTo>
                  <a:lnTo>
                    <a:pt x="2142680" y="647928"/>
                  </a:lnTo>
                  <a:lnTo>
                    <a:pt x="2145563" y="653008"/>
                  </a:lnTo>
                  <a:lnTo>
                    <a:pt x="2148497" y="653008"/>
                  </a:lnTo>
                  <a:lnTo>
                    <a:pt x="2187283" y="631418"/>
                  </a:lnTo>
                  <a:lnTo>
                    <a:pt x="2163737" y="646658"/>
                  </a:lnTo>
                  <a:lnTo>
                    <a:pt x="2161514" y="649198"/>
                  </a:lnTo>
                  <a:lnTo>
                    <a:pt x="2160892" y="651738"/>
                  </a:lnTo>
                  <a:lnTo>
                    <a:pt x="2162327" y="654278"/>
                  </a:lnTo>
                  <a:lnTo>
                    <a:pt x="2163737" y="656818"/>
                  </a:lnTo>
                  <a:lnTo>
                    <a:pt x="2166734" y="656818"/>
                  </a:lnTo>
                  <a:lnTo>
                    <a:pt x="2210981" y="631418"/>
                  </a:lnTo>
                  <a:lnTo>
                    <a:pt x="2239746" y="614908"/>
                  </a:lnTo>
                  <a:lnTo>
                    <a:pt x="2188959" y="651738"/>
                  </a:lnTo>
                  <a:lnTo>
                    <a:pt x="2186813" y="654278"/>
                  </a:lnTo>
                  <a:lnTo>
                    <a:pt x="2186267" y="656818"/>
                  </a:lnTo>
                  <a:lnTo>
                    <a:pt x="2189188" y="660628"/>
                  </a:lnTo>
                  <a:lnTo>
                    <a:pt x="2192109" y="661898"/>
                  </a:lnTo>
                  <a:lnTo>
                    <a:pt x="2208326" y="653008"/>
                  </a:lnTo>
                  <a:lnTo>
                    <a:pt x="2204542" y="655548"/>
                  </a:lnTo>
                  <a:lnTo>
                    <a:pt x="2202332" y="656818"/>
                  </a:lnTo>
                  <a:lnTo>
                    <a:pt x="2201659" y="659358"/>
                  </a:lnTo>
                  <a:lnTo>
                    <a:pt x="2203069" y="661898"/>
                  </a:lnTo>
                  <a:lnTo>
                    <a:pt x="2204504" y="664438"/>
                  </a:lnTo>
                  <a:lnTo>
                    <a:pt x="2207476" y="664438"/>
                  </a:lnTo>
                  <a:lnTo>
                    <a:pt x="2209812" y="663168"/>
                  </a:lnTo>
                  <a:lnTo>
                    <a:pt x="2227478" y="653008"/>
                  </a:lnTo>
                  <a:lnTo>
                    <a:pt x="2249576" y="640308"/>
                  </a:lnTo>
                  <a:lnTo>
                    <a:pt x="2221039" y="660628"/>
                  </a:lnTo>
                  <a:lnTo>
                    <a:pt x="2220455" y="663168"/>
                  </a:lnTo>
                  <a:lnTo>
                    <a:pt x="2221852" y="665708"/>
                  </a:lnTo>
                  <a:lnTo>
                    <a:pt x="2223300" y="666978"/>
                  </a:lnTo>
                  <a:lnTo>
                    <a:pt x="2226259" y="668248"/>
                  </a:lnTo>
                  <a:lnTo>
                    <a:pt x="2228596" y="666978"/>
                  </a:lnTo>
                  <a:lnTo>
                    <a:pt x="2274138" y="640308"/>
                  </a:lnTo>
                  <a:lnTo>
                    <a:pt x="2280640" y="636498"/>
                  </a:lnTo>
                  <a:lnTo>
                    <a:pt x="2244153" y="663168"/>
                  </a:lnTo>
                  <a:lnTo>
                    <a:pt x="2241969" y="664438"/>
                  </a:lnTo>
                  <a:lnTo>
                    <a:pt x="2241385" y="666978"/>
                  </a:lnTo>
                  <a:lnTo>
                    <a:pt x="2244229" y="672058"/>
                  </a:lnTo>
                  <a:lnTo>
                    <a:pt x="2247188" y="672058"/>
                  </a:lnTo>
                  <a:lnTo>
                    <a:pt x="2309520" y="636498"/>
                  </a:lnTo>
                  <a:lnTo>
                    <a:pt x="2316188" y="632688"/>
                  </a:lnTo>
                  <a:lnTo>
                    <a:pt x="2268321" y="666978"/>
                  </a:lnTo>
                  <a:lnTo>
                    <a:pt x="2266175" y="668248"/>
                  </a:lnTo>
                  <a:lnTo>
                    <a:pt x="2265629" y="672058"/>
                  </a:lnTo>
                  <a:lnTo>
                    <a:pt x="2268512" y="675868"/>
                  </a:lnTo>
                  <a:lnTo>
                    <a:pt x="2271445" y="677138"/>
                  </a:lnTo>
                  <a:lnTo>
                    <a:pt x="2348420" y="632688"/>
                  </a:lnTo>
                  <a:lnTo>
                    <a:pt x="2350617" y="631418"/>
                  </a:lnTo>
                  <a:lnTo>
                    <a:pt x="2295537" y="672058"/>
                  </a:lnTo>
                  <a:lnTo>
                    <a:pt x="2293429" y="674598"/>
                  </a:lnTo>
                  <a:lnTo>
                    <a:pt x="2292883" y="677138"/>
                  </a:lnTo>
                  <a:lnTo>
                    <a:pt x="2294356" y="679678"/>
                  </a:lnTo>
                  <a:lnTo>
                    <a:pt x="2295804" y="680948"/>
                  </a:lnTo>
                  <a:lnTo>
                    <a:pt x="2298725" y="682218"/>
                  </a:lnTo>
                  <a:lnTo>
                    <a:pt x="2300986" y="680948"/>
                  </a:lnTo>
                  <a:lnTo>
                    <a:pt x="2356231" y="649198"/>
                  </a:lnTo>
                  <a:lnTo>
                    <a:pt x="2317280" y="677138"/>
                  </a:lnTo>
                  <a:lnTo>
                    <a:pt x="2315095" y="678408"/>
                  </a:lnTo>
                  <a:lnTo>
                    <a:pt x="2314549" y="680948"/>
                  </a:lnTo>
                  <a:lnTo>
                    <a:pt x="2317407" y="686028"/>
                  </a:lnTo>
                  <a:lnTo>
                    <a:pt x="2320366" y="686028"/>
                  </a:lnTo>
                  <a:lnTo>
                    <a:pt x="2384323" y="649198"/>
                  </a:lnTo>
                  <a:lnTo>
                    <a:pt x="2393137" y="644118"/>
                  </a:lnTo>
                  <a:lnTo>
                    <a:pt x="2343480" y="682218"/>
                  </a:lnTo>
                  <a:lnTo>
                    <a:pt x="2341372" y="683488"/>
                  </a:lnTo>
                  <a:lnTo>
                    <a:pt x="2340864" y="686028"/>
                  </a:lnTo>
                  <a:lnTo>
                    <a:pt x="2343797" y="691108"/>
                  </a:lnTo>
                  <a:lnTo>
                    <a:pt x="2346718" y="691108"/>
                  </a:lnTo>
                  <a:lnTo>
                    <a:pt x="2348979" y="689838"/>
                  </a:lnTo>
                  <a:lnTo>
                    <a:pt x="2360511" y="683488"/>
                  </a:lnTo>
                  <a:lnTo>
                    <a:pt x="2358872" y="684758"/>
                  </a:lnTo>
                  <a:lnTo>
                    <a:pt x="2356650" y="686028"/>
                  </a:lnTo>
                  <a:lnTo>
                    <a:pt x="2356027" y="688568"/>
                  </a:lnTo>
                  <a:lnTo>
                    <a:pt x="2358923" y="693648"/>
                  </a:lnTo>
                  <a:lnTo>
                    <a:pt x="2361882" y="693648"/>
                  </a:lnTo>
                  <a:lnTo>
                    <a:pt x="2380297" y="683488"/>
                  </a:lnTo>
                  <a:lnTo>
                    <a:pt x="2394115" y="675868"/>
                  </a:lnTo>
                  <a:lnTo>
                    <a:pt x="2374709" y="689838"/>
                  </a:lnTo>
                  <a:lnTo>
                    <a:pt x="2374163" y="692378"/>
                  </a:lnTo>
                  <a:lnTo>
                    <a:pt x="2377046" y="697458"/>
                  </a:lnTo>
                  <a:lnTo>
                    <a:pt x="2379967" y="697458"/>
                  </a:lnTo>
                  <a:lnTo>
                    <a:pt x="2417076" y="675868"/>
                  </a:lnTo>
                  <a:lnTo>
                    <a:pt x="2430170" y="668248"/>
                  </a:lnTo>
                  <a:lnTo>
                    <a:pt x="2398445" y="694918"/>
                  </a:lnTo>
                  <a:lnTo>
                    <a:pt x="2398052" y="697458"/>
                  </a:lnTo>
                  <a:lnTo>
                    <a:pt x="2400973" y="701268"/>
                  </a:lnTo>
                  <a:lnTo>
                    <a:pt x="2403868" y="702538"/>
                  </a:lnTo>
                  <a:lnTo>
                    <a:pt x="2406129" y="701268"/>
                  </a:lnTo>
                  <a:lnTo>
                    <a:pt x="2456878" y="672058"/>
                  </a:lnTo>
                  <a:lnTo>
                    <a:pt x="2434158" y="696188"/>
                  </a:lnTo>
                  <a:lnTo>
                    <a:pt x="2432431" y="697458"/>
                  </a:lnTo>
                  <a:lnTo>
                    <a:pt x="2432316" y="699998"/>
                  </a:lnTo>
                  <a:lnTo>
                    <a:pt x="2433840" y="702538"/>
                  </a:lnTo>
                  <a:lnTo>
                    <a:pt x="2435402" y="703808"/>
                  </a:lnTo>
                  <a:lnTo>
                    <a:pt x="2438133" y="705078"/>
                  </a:lnTo>
                  <a:lnTo>
                    <a:pt x="2475395" y="683488"/>
                  </a:lnTo>
                  <a:lnTo>
                    <a:pt x="2476208" y="679678"/>
                  </a:lnTo>
                  <a:lnTo>
                    <a:pt x="2474811" y="678408"/>
                  </a:lnTo>
                  <a:lnTo>
                    <a:pt x="2473452" y="675868"/>
                  </a:lnTo>
                  <a:lnTo>
                    <a:pt x="2470404" y="674598"/>
                  </a:lnTo>
                  <a:lnTo>
                    <a:pt x="2464600" y="678408"/>
                  </a:lnTo>
                  <a:lnTo>
                    <a:pt x="2470404" y="672058"/>
                  </a:lnTo>
                  <a:lnTo>
                    <a:pt x="2473896" y="668248"/>
                  </a:lnTo>
                  <a:lnTo>
                    <a:pt x="2480868" y="660628"/>
                  </a:lnTo>
                  <a:lnTo>
                    <a:pt x="2488996" y="651738"/>
                  </a:lnTo>
                  <a:lnTo>
                    <a:pt x="2489111" y="649198"/>
                  </a:lnTo>
                  <a:close/>
                </a:path>
                <a:path w="2496820" h="705484">
                  <a:moveTo>
                    <a:pt x="2496210" y="65303"/>
                  </a:moveTo>
                  <a:lnTo>
                    <a:pt x="2493327" y="60947"/>
                  </a:lnTo>
                  <a:lnTo>
                    <a:pt x="2490406" y="60236"/>
                  </a:lnTo>
                  <a:lnTo>
                    <a:pt x="2489187" y="60947"/>
                  </a:lnTo>
                  <a:lnTo>
                    <a:pt x="2495512" y="56730"/>
                  </a:lnTo>
                  <a:lnTo>
                    <a:pt x="2496172" y="53733"/>
                  </a:lnTo>
                  <a:lnTo>
                    <a:pt x="2493327" y="49174"/>
                  </a:lnTo>
                  <a:lnTo>
                    <a:pt x="2490368" y="48437"/>
                  </a:lnTo>
                  <a:lnTo>
                    <a:pt x="2488031" y="49758"/>
                  </a:lnTo>
                  <a:lnTo>
                    <a:pt x="2417318" y="90551"/>
                  </a:lnTo>
                  <a:lnTo>
                    <a:pt x="2464041" y="58369"/>
                  </a:lnTo>
                  <a:lnTo>
                    <a:pt x="2490787" y="39941"/>
                  </a:lnTo>
                  <a:lnTo>
                    <a:pt x="2491422" y="36931"/>
                  </a:lnTo>
                  <a:lnTo>
                    <a:pt x="2488527" y="32423"/>
                  </a:lnTo>
                  <a:lnTo>
                    <a:pt x="2485567" y="31711"/>
                  </a:lnTo>
                  <a:lnTo>
                    <a:pt x="2439339" y="58369"/>
                  </a:lnTo>
                  <a:lnTo>
                    <a:pt x="2484551" y="29654"/>
                  </a:lnTo>
                  <a:lnTo>
                    <a:pt x="2485263" y="26606"/>
                  </a:lnTo>
                  <a:lnTo>
                    <a:pt x="2482456" y="21971"/>
                  </a:lnTo>
                  <a:lnTo>
                    <a:pt x="2479446" y="21196"/>
                  </a:lnTo>
                  <a:lnTo>
                    <a:pt x="2353259" y="94018"/>
                  </a:lnTo>
                  <a:lnTo>
                    <a:pt x="2471648" y="17335"/>
                  </a:lnTo>
                  <a:lnTo>
                    <a:pt x="2472321" y="14338"/>
                  </a:lnTo>
                  <a:lnTo>
                    <a:pt x="2469515" y="9702"/>
                  </a:lnTo>
                  <a:lnTo>
                    <a:pt x="2466505" y="8953"/>
                  </a:lnTo>
                  <a:lnTo>
                    <a:pt x="2312492" y="97840"/>
                  </a:lnTo>
                  <a:lnTo>
                    <a:pt x="2353284" y="71577"/>
                  </a:lnTo>
                  <a:lnTo>
                    <a:pt x="2420518" y="28282"/>
                  </a:lnTo>
                  <a:lnTo>
                    <a:pt x="2451379" y="8407"/>
                  </a:lnTo>
                  <a:lnTo>
                    <a:pt x="2452078" y="5372"/>
                  </a:lnTo>
                  <a:lnTo>
                    <a:pt x="2450642" y="3073"/>
                  </a:lnTo>
                  <a:lnTo>
                    <a:pt x="2449233" y="774"/>
                  </a:lnTo>
                  <a:lnTo>
                    <a:pt x="2446274" y="0"/>
                  </a:lnTo>
                  <a:lnTo>
                    <a:pt x="2397201" y="28282"/>
                  </a:lnTo>
                  <a:lnTo>
                    <a:pt x="2428887" y="8724"/>
                  </a:lnTo>
                  <a:lnTo>
                    <a:pt x="2429624" y="5689"/>
                  </a:lnTo>
                  <a:lnTo>
                    <a:pt x="2426817" y="1003"/>
                  </a:lnTo>
                  <a:lnTo>
                    <a:pt x="2423782" y="228"/>
                  </a:lnTo>
                  <a:lnTo>
                    <a:pt x="2300211" y="71577"/>
                  </a:lnTo>
                  <a:lnTo>
                    <a:pt x="2371001" y="26454"/>
                  </a:lnTo>
                  <a:lnTo>
                    <a:pt x="2373261" y="24968"/>
                  </a:lnTo>
                  <a:lnTo>
                    <a:pt x="2373960" y="21971"/>
                  </a:lnTo>
                  <a:lnTo>
                    <a:pt x="2371153" y="17335"/>
                  </a:lnTo>
                  <a:lnTo>
                    <a:pt x="2368156" y="16560"/>
                  </a:lnTo>
                  <a:lnTo>
                    <a:pt x="2199284" y="114020"/>
                  </a:lnTo>
                  <a:lnTo>
                    <a:pt x="2202992" y="111442"/>
                  </a:lnTo>
                  <a:lnTo>
                    <a:pt x="2291715" y="49872"/>
                  </a:lnTo>
                  <a:lnTo>
                    <a:pt x="2292337" y="46875"/>
                  </a:lnTo>
                  <a:lnTo>
                    <a:pt x="2289454" y="42354"/>
                  </a:lnTo>
                  <a:lnTo>
                    <a:pt x="2286533" y="41617"/>
                  </a:lnTo>
                  <a:lnTo>
                    <a:pt x="2152777" y="118808"/>
                  </a:lnTo>
                  <a:lnTo>
                    <a:pt x="2159368" y="113703"/>
                  </a:lnTo>
                  <a:lnTo>
                    <a:pt x="2209457" y="74930"/>
                  </a:lnTo>
                  <a:lnTo>
                    <a:pt x="2209927" y="71970"/>
                  </a:lnTo>
                  <a:lnTo>
                    <a:pt x="2207006" y="67640"/>
                  </a:lnTo>
                  <a:lnTo>
                    <a:pt x="2204123" y="66941"/>
                  </a:lnTo>
                  <a:lnTo>
                    <a:pt x="2120811" y="115023"/>
                  </a:lnTo>
                  <a:lnTo>
                    <a:pt x="2138083" y="97536"/>
                  </a:lnTo>
                  <a:lnTo>
                    <a:pt x="2139835" y="95783"/>
                  </a:lnTo>
                  <a:lnTo>
                    <a:pt x="2140039" y="92976"/>
                  </a:lnTo>
                  <a:lnTo>
                    <a:pt x="2138146" y="90512"/>
                  </a:lnTo>
                  <a:lnTo>
                    <a:pt x="2136952" y="89001"/>
                  </a:lnTo>
                  <a:lnTo>
                    <a:pt x="2134222" y="88455"/>
                  </a:lnTo>
                  <a:lnTo>
                    <a:pt x="2102497" y="106768"/>
                  </a:lnTo>
                  <a:lnTo>
                    <a:pt x="2100110" y="108165"/>
                  </a:lnTo>
                  <a:lnTo>
                    <a:pt x="2099360" y="110972"/>
                  </a:lnTo>
                  <a:lnTo>
                    <a:pt x="2099437" y="111442"/>
                  </a:lnTo>
                  <a:lnTo>
                    <a:pt x="2100656" y="113588"/>
                  </a:lnTo>
                  <a:lnTo>
                    <a:pt x="2102065" y="115963"/>
                  </a:lnTo>
                  <a:lnTo>
                    <a:pt x="2105088" y="116776"/>
                  </a:lnTo>
                  <a:lnTo>
                    <a:pt x="2087791" y="134315"/>
                  </a:lnTo>
                  <a:lnTo>
                    <a:pt x="2086000" y="136105"/>
                  </a:lnTo>
                  <a:lnTo>
                    <a:pt x="2085848" y="138912"/>
                  </a:lnTo>
                  <a:lnTo>
                    <a:pt x="2088883" y="142849"/>
                  </a:lnTo>
                  <a:lnTo>
                    <a:pt x="2091651" y="143395"/>
                  </a:lnTo>
                  <a:lnTo>
                    <a:pt x="2137778" y="116776"/>
                  </a:lnTo>
                  <a:lnTo>
                    <a:pt x="2140813" y="115023"/>
                  </a:lnTo>
                  <a:lnTo>
                    <a:pt x="2143112" y="113703"/>
                  </a:lnTo>
                  <a:lnTo>
                    <a:pt x="2086394" y="157619"/>
                  </a:lnTo>
                  <a:lnTo>
                    <a:pt x="2085886" y="160540"/>
                  </a:lnTo>
                  <a:lnTo>
                    <a:pt x="2087372" y="162725"/>
                  </a:lnTo>
                  <a:lnTo>
                    <a:pt x="2088807" y="164909"/>
                  </a:lnTo>
                  <a:lnTo>
                    <a:pt x="2091728" y="165569"/>
                  </a:lnTo>
                  <a:lnTo>
                    <a:pt x="2172766" y="118808"/>
                  </a:lnTo>
                  <a:lnTo>
                    <a:pt x="2185530" y="111442"/>
                  </a:lnTo>
                  <a:lnTo>
                    <a:pt x="2095360" y="174028"/>
                  </a:lnTo>
                  <a:lnTo>
                    <a:pt x="2093137" y="175539"/>
                  </a:lnTo>
                  <a:lnTo>
                    <a:pt x="2092553" y="178549"/>
                  </a:lnTo>
                  <a:lnTo>
                    <a:pt x="2095436" y="183070"/>
                  </a:lnTo>
                  <a:lnTo>
                    <a:pt x="2098357" y="183807"/>
                  </a:lnTo>
                  <a:lnTo>
                    <a:pt x="2174887" y="139611"/>
                  </a:lnTo>
                  <a:lnTo>
                    <a:pt x="2104085" y="184785"/>
                  </a:lnTo>
                  <a:lnTo>
                    <a:pt x="2101786" y="186220"/>
                  </a:lnTo>
                  <a:lnTo>
                    <a:pt x="2101088" y="189255"/>
                  </a:lnTo>
                  <a:lnTo>
                    <a:pt x="2103894" y="193852"/>
                  </a:lnTo>
                  <a:lnTo>
                    <a:pt x="2106942" y="194640"/>
                  </a:lnTo>
                  <a:lnTo>
                    <a:pt x="2142528" y="174066"/>
                  </a:lnTo>
                  <a:lnTo>
                    <a:pt x="2111222" y="193471"/>
                  </a:lnTo>
                  <a:lnTo>
                    <a:pt x="2110486" y="196469"/>
                  </a:lnTo>
                  <a:lnTo>
                    <a:pt x="2113292" y="201142"/>
                  </a:lnTo>
                  <a:lnTo>
                    <a:pt x="2116290" y="201930"/>
                  </a:lnTo>
                  <a:lnTo>
                    <a:pt x="2118664" y="200596"/>
                  </a:lnTo>
                  <a:lnTo>
                    <a:pt x="2164638" y="174066"/>
                  </a:lnTo>
                  <a:lnTo>
                    <a:pt x="2224303" y="139611"/>
                  </a:lnTo>
                  <a:lnTo>
                    <a:pt x="2268651" y="114020"/>
                  </a:lnTo>
                  <a:lnTo>
                    <a:pt x="2271750" y="112217"/>
                  </a:lnTo>
                  <a:lnTo>
                    <a:pt x="2135086" y="200253"/>
                  </a:lnTo>
                  <a:lnTo>
                    <a:pt x="2132825" y="201726"/>
                  </a:lnTo>
                  <a:lnTo>
                    <a:pt x="2132114" y="204736"/>
                  </a:lnTo>
                  <a:lnTo>
                    <a:pt x="2134920" y="209334"/>
                  </a:lnTo>
                  <a:lnTo>
                    <a:pt x="2137930" y="210108"/>
                  </a:lnTo>
                  <a:lnTo>
                    <a:pt x="2301113" y="115925"/>
                  </a:lnTo>
                  <a:lnTo>
                    <a:pt x="2182634" y="192646"/>
                  </a:lnTo>
                  <a:lnTo>
                    <a:pt x="2181974" y="195656"/>
                  </a:lnTo>
                  <a:lnTo>
                    <a:pt x="2184781" y="200291"/>
                  </a:lnTo>
                  <a:lnTo>
                    <a:pt x="2187791" y="201028"/>
                  </a:lnTo>
                  <a:lnTo>
                    <a:pt x="2279866" y="147916"/>
                  </a:lnTo>
                  <a:lnTo>
                    <a:pt x="2238768" y="174028"/>
                  </a:lnTo>
                  <a:lnTo>
                    <a:pt x="2234565" y="176707"/>
                  </a:lnTo>
                  <a:lnTo>
                    <a:pt x="2233866" y="179717"/>
                  </a:lnTo>
                  <a:lnTo>
                    <a:pt x="2236673" y="184353"/>
                  </a:lnTo>
                  <a:lnTo>
                    <a:pt x="2239670" y="185127"/>
                  </a:lnTo>
                  <a:lnTo>
                    <a:pt x="2304173" y="147916"/>
                  </a:lnTo>
                  <a:lnTo>
                    <a:pt x="2359622" y="115925"/>
                  </a:lnTo>
                  <a:lnTo>
                    <a:pt x="2366035" y="112217"/>
                  </a:lnTo>
                  <a:lnTo>
                    <a:pt x="2380081" y="104114"/>
                  </a:lnTo>
                  <a:lnTo>
                    <a:pt x="2306561" y="154736"/>
                  </a:lnTo>
                  <a:lnTo>
                    <a:pt x="2305939" y="157734"/>
                  </a:lnTo>
                  <a:lnTo>
                    <a:pt x="2308822" y="162255"/>
                  </a:lnTo>
                  <a:lnTo>
                    <a:pt x="2311793" y="162953"/>
                  </a:lnTo>
                  <a:lnTo>
                    <a:pt x="2356612" y="137083"/>
                  </a:lnTo>
                  <a:lnTo>
                    <a:pt x="2352916" y="139573"/>
                  </a:lnTo>
                  <a:lnTo>
                    <a:pt x="2350414" y="141211"/>
                  </a:lnTo>
                  <a:lnTo>
                    <a:pt x="2349792" y="144208"/>
                  </a:lnTo>
                  <a:lnTo>
                    <a:pt x="2352598" y="148818"/>
                  </a:lnTo>
                  <a:lnTo>
                    <a:pt x="2355608" y="149555"/>
                  </a:lnTo>
                  <a:lnTo>
                    <a:pt x="2358237" y="148031"/>
                  </a:lnTo>
                  <a:lnTo>
                    <a:pt x="2422423" y="110972"/>
                  </a:lnTo>
                  <a:lnTo>
                    <a:pt x="2403665" y="125120"/>
                  </a:lnTo>
                  <a:lnTo>
                    <a:pt x="2403157" y="128079"/>
                  </a:lnTo>
                  <a:lnTo>
                    <a:pt x="2406040" y="132448"/>
                  </a:lnTo>
                  <a:lnTo>
                    <a:pt x="2408974" y="133146"/>
                  </a:lnTo>
                  <a:lnTo>
                    <a:pt x="2447391" y="110972"/>
                  </a:lnTo>
                  <a:lnTo>
                    <a:pt x="2491219" y="85686"/>
                  </a:lnTo>
                  <a:lnTo>
                    <a:pt x="2492044" y="82651"/>
                  </a:lnTo>
                  <a:lnTo>
                    <a:pt x="2491930" y="82448"/>
                  </a:lnTo>
                  <a:lnTo>
                    <a:pt x="2490673" y="80225"/>
                  </a:lnTo>
                  <a:lnTo>
                    <a:pt x="2489276" y="77851"/>
                  </a:lnTo>
                  <a:lnTo>
                    <a:pt x="2486228" y="77038"/>
                  </a:lnTo>
                  <a:lnTo>
                    <a:pt x="2483853" y="78435"/>
                  </a:lnTo>
                  <a:lnTo>
                    <a:pt x="2476881" y="82448"/>
                  </a:lnTo>
                  <a:lnTo>
                    <a:pt x="2495702" y="68262"/>
                  </a:lnTo>
                  <a:lnTo>
                    <a:pt x="2496210" y="65303"/>
                  </a:lnTo>
                  <a:close/>
                </a:path>
              </a:pathLst>
            </a:custGeom>
            <a:solidFill>
              <a:srgbClr val="F5891D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2714" y="3647698"/>
            <a:ext cx="1130046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b="1" spc="1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Your</a:t>
            </a:r>
            <a:r>
              <a:rPr sz="3300" b="1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b="1" spc="-114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task:</a:t>
            </a:r>
            <a:r>
              <a:rPr sz="3300" spc="-3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2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Represent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7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different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post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tiers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-1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using</a:t>
            </a:r>
            <a:r>
              <a:rPr sz="3300" spc="-30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Tahoma"/>
              </a:rPr>
              <a:t>chart/graph?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02427" y="1472354"/>
            <a:ext cx="10821035" cy="2110192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1465" marR="5080" indent="-279400">
              <a:lnSpc>
                <a:spcPts val="5360"/>
              </a:lnSpc>
              <a:spcBef>
                <a:spcPts val="254"/>
              </a:spcBef>
            </a:pPr>
            <a:r>
              <a:rPr sz="4500" b="1" spc="-30" dirty="0">
                <a:latin typeface="SimSun-ExtB" panose="02010609060101010101" pitchFamily="49" charset="-122"/>
                <a:ea typeface="SimSun-ExtB" panose="02010609060101010101" pitchFamily="49" charset="-122"/>
              </a:rPr>
              <a:t>Charts: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30" dirty="0">
                <a:latin typeface="SimSun-ExtB" panose="02010609060101010101" pitchFamily="49" charset="-122"/>
                <a:ea typeface="SimSun-ExtB" panose="02010609060101010101" pitchFamily="49" charset="-122"/>
              </a:rPr>
              <a:t>Use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00" dirty="0">
                <a:latin typeface="SimSun-ExtB" panose="02010609060101010101" pitchFamily="49" charset="-122"/>
                <a:ea typeface="SimSun-ExtB" panose="02010609060101010101" pitchFamily="49" charset="-122"/>
              </a:rPr>
              <a:t>different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30" dirty="0">
                <a:latin typeface="SimSun-ExtB" panose="02010609060101010101" pitchFamily="49" charset="-122"/>
                <a:ea typeface="SimSun-ExtB" panose="02010609060101010101" pitchFamily="49" charset="-122"/>
              </a:rPr>
              <a:t>charts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and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5" dirty="0">
                <a:latin typeface="SimSun-ExtB" panose="02010609060101010101" pitchFamily="49" charset="-122"/>
                <a:ea typeface="SimSun-ExtB" panose="02010609060101010101" pitchFamily="49" charset="-122"/>
              </a:rPr>
              <a:t>graphs</a:t>
            </a:r>
            <a:r>
              <a:rPr sz="4500" spc="-6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245" dirty="0">
                <a:latin typeface="SimSun-ExtB" panose="02010609060101010101" pitchFamily="49" charset="-122"/>
                <a:ea typeface="SimSun-ExtB" panose="02010609060101010101" pitchFamily="49" charset="-122"/>
              </a:rPr>
              <a:t>to </a:t>
            </a:r>
            <a:r>
              <a:rPr sz="4500" spc="-139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40" dirty="0">
                <a:latin typeface="SimSun-ExtB" panose="02010609060101010101" pitchFamily="49" charset="-122"/>
                <a:ea typeface="SimSun-ExtB" panose="02010609060101010101" pitchFamily="49" charset="-122"/>
              </a:rPr>
              <a:t>perform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z="4500"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70" dirty="0">
                <a:latin typeface="SimSun-ExtB" panose="02010609060101010101" pitchFamily="49" charset="-122"/>
                <a:ea typeface="SimSun-ExtB" panose="02010609060101010101" pitchFamily="49" charset="-122"/>
              </a:rPr>
              <a:t>task</a:t>
            </a:r>
            <a:r>
              <a:rPr sz="4500"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65" dirty="0">
                <a:latin typeface="SimSun-ExtB" panose="02010609060101010101" pitchFamily="49" charset="-122"/>
                <a:ea typeface="SimSun-ExtB" panose="02010609060101010101" pitchFamily="49" charset="-122"/>
              </a:rPr>
              <a:t>representing</a:t>
            </a:r>
            <a:r>
              <a:rPr sz="4500"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114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z="4500"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z="4500" spc="-10" dirty="0">
                <a:latin typeface="SimSun-ExtB" panose="02010609060101010101" pitchFamily="49" charset="-122"/>
                <a:ea typeface="SimSun-ExtB" panose="02010609060101010101" pitchFamily="49" charset="-122"/>
              </a:rPr>
              <a:t>data.</a:t>
            </a:r>
            <a:endParaRPr sz="45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4083" y="12342184"/>
            <a:ext cx="6921500" cy="4376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15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Here, </a:t>
            </a:r>
            <a:r>
              <a:rPr sz="3150" spc="2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3150" spc="1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have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created </a:t>
            </a:r>
            <a:r>
              <a:rPr sz="315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 </a:t>
            </a:r>
            <a:r>
              <a:rPr sz="315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pivot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table </a:t>
            </a:r>
            <a:r>
              <a:rPr sz="315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related </a:t>
            </a:r>
            <a:r>
              <a:rPr sz="3150" spc="3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to </a:t>
            </a:r>
            <a:r>
              <a:rPr sz="315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all </a:t>
            </a:r>
            <a:r>
              <a:rPr sz="315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post </a:t>
            </a:r>
            <a:r>
              <a:rPr sz="315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names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 </a:t>
            </a:r>
            <a:r>
              <a:rPr sz="315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counted </a:t>
            </a:r>
            <a:r>
              <a:rPr sz="3150" spc="20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how </a:t>
            </a:r>
            <a:r>
              <a:rPr sz="3150" spc="1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many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are </a:t>
            </a:r>
            <a:r>
              <a:rPr sz="3150" spc="1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there </a:t>
            </a:r>
            <a:r>
              <a:rPr sz="315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in </a:t>
            </a:r>
            <a:r>
              <a:rPr sz="315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that </a:t>
            </a:r>
            <a:r>
              <a:rPr sz="3150" spc="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-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posts,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 </a:t>
            </a:r>
            <a:r>
              <a:rPr sz="3150" spc="1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eventually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created </a:t>
            </a:r>
            <a:r>
              <a:rPr sz="315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 </a:t>
            </a:r>
            <a:r>
              <a:rPr lang="en-IN" sz="315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column</a:t>
            </a:r>
            <a:r>
              <a:rPr sz="315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chart </a:t>
            </a:r>
            <a:r>
              <a:rPr sz="315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for </a:t>
            </a:r>
            <a:r>
              <a:rPr sz="315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 </a:t>
            </a:r>
            <a:r>
              <a:rPr sz="315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same. </a:t>
            </a:r>
            <a:r>
              <a:rPr sz="3150" spc="1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And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can </a:t>
            </a:r>
            <a:r>
              <a:rPr sz="3150" spc="1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now </a:t>
            </a:r>
            <a:r>
              <a:rPr sz="3150" spc="2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clearly</a:t>
            </a:r>
            <a:r>
              <a:rPr sz="315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see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1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chart/graph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1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which</a:t>
            </a:r>
            <a:r>
              <a:rPr sz="315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2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we </a:t>
            </a:r>
            <a:r>
              <a:rPr sz="3150" spc="-7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7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can</a:t>
            </a:r>
            <a:r>
              <a:rPr sz="315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distinguish</a:t>
            </a:r>
            <a:r>
              <a:rPr sz="315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15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accordingly.</a:t>
            </a:r>
            <a:endParaRPr sz="3150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4083" y="17210791"/>
            <a:ext cx="7199379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300" spc="30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1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f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30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v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u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l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z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3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w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9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spc="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7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</a:t>
            </a:r>
            <a:r>
              <a:rPr sz="3300" b="1" spc="-3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9</a:t>
            </a:r>
            <a:r>
              <a:rPr sz="3300" b="1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b="1" spc="-1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b="1" spc="-1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d  </a:t>
            </a:r>
            <a:r>
              <a:rPr sz="3300" b="1" spc="-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b="1" spc="-3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9</a:t>
            </a:r>
            <a:r>
              <a:rPr sz="3300" b="1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b="1" spc="-1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</a:t>
            </a:r>
            <a:r>
              <a:rPr sz="3300" b="1" spc="-2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3300" b="1" spc="-2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b="1" spc="-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b="1" spc="-2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</a:t>
            </a:r>
            <a:r>
              <a:rPr sz="3300" b="1" spc="-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a</a:t>
            </a:r>
            <a:r>
              <a:rPr sz="33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3300" spc="3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cc</a:t>
            </a:r>
            <a:r>
              <a:rPr sz="3300" spc="114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u</a:t>
            </a:r>
            <a:r>
              <a:rPr sz="33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</a:t>
            </a:r>
            <a:r>
              <a:rPr sz="3300" spc="3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y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12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n</a:t>
            </a:r>
            <a:r>
              <a:rPr sz="3300" spc="-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g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15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h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ma</a:t>
            </a:r>
            <a:r>
              <a:rPr sz="3300" spc="-5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j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</a:t>
            </a:r>
            <a:r>
              <a:rPr sz="3300" spc="9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r</a:t>
            </a:r>
            <a:r>
              <a:rPr sz="3300" spc="2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i</a:t>
            </a:r>
            <a:r>
              <a:rPr sz="3300" spc="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</a:t>
            </a:r>
            <a:r>
              <a:rPr sz="3300" spc="18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y  </a:t>
            </a:r>
            <a:r>
              <a:rPr sz="3300" spc="4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section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6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of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8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the</a:t>
            </a:r>
            <a:r>
              <a:rPr sz="3300" spc="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1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pie</a:t>
            </a:r>
            <a:r>
              <a:rPr sz="3300" spc="10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 </a:t>
            </a:r>
            <a:r>
              <a:rPr sz="3300" spc="45" dirty="0">
                <a:latin typeface="SimSun-ExtB" panose="02010609060101010101" pitchFamily="49" charset="-122"/>
                <a:ea typeface="SimSun-ExtB" panose="02010609060101010101" pitchFamily="49" charset="-122"/>
                <a:cs typeface="Georgia"/>
              </a:rPr>
              <a:t>chart.</a:t>
            </a:r>
            <a:endParaRPr sz="3300" dirty="0">
              <a:latin typeface="SimSun-ExtB" panose="02010609060101010101" pitchFamily="49" charset="-122"/>
              <a:ea typeface="SimSun-ExtB" panose="02010609060101010101" pitchFamily="49" charset="-122"/>
              <a:cs typeface="Georgi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19C6E3-23F3-4ED4-9C43-3F420921E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715" y="5136714"/>
            <a:ext cx="11714782" cy="6649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314" y="805753"/>
            <a:ext cx="12687071" cy="18617565"/>
          </a:xfrm>
          <a:custGeom>
            <a:avLst/>
            <a:gdLst/>
            <a:ahLst/>
            <a:cxnLst/>
            <a:rect l="l" t="t" r="r" b="b"/>
            <a:pathLst>
              <a:path w="12760960" h="18617565">
                <a:moveTo>
                  <a:pt x="12541603" y="18617561"/>
                </a:moveTo>
                <a:lnTo>
                  <a:pt x="219316" y="18617561"/>
                </a:lnTo>
                <a:lnTo>
                  <a:pt x="174998" y="18613122"/>
                </a:lnTo>
                <a:lnTo>
                  <a:pt x="133774" y="18600383"/>
                </a:lnTo>
                <a:lnTo>
                  <a:pt x="96513" y="18580213"/>
                </a:lnTo>
                <a:lnTo>
                  <a:pt x="64081" y="18553477"/>
                </a:lnTo>
                <a:lnTo>
                  <a:pt x="37347" y="18521044"/>
                </a:lnTo>
                <a:lnTo>
                  <a:pt x="17176" y="18483781"/>
                </a:lnTo>
                <a:lnTo>
                  <a:pt x="4438" y="18442555"/>
                </a:lnTo>
                <a:lnTo>
                  <a:pt x="0" y="18398235"/>
                </a:lnTo>
                <a:lnTo>
                  <a:pt x="0" y="219326"/>
                </a:lnTo>
                <a:lnTo>
                  <a:pt x="4438" y="175006"/>
                </a:lnTo>
                <a:lnTo>
                  <a:pt x="17176" y="133780"/>
                </a:lnTo>
                <a:lnTo>
                  <a:pt x="37347" y="96517"/>
                </a:lnTo>
                <a:lnTo>
                  <a:pt x="64081" y="64084"/>
                </a:lnTo>
                <a:lnTo>
                  <a:pt x="96513" y="37348"/>
                </a:lnTo>
                <a:lnTo>
                  <a:pt x="133774" y="17177"/>
                </a:lnTo>
                <a:lnTo>
                  <a:pt x="174998" y="4439"/>
                </a:lnTo>
                <a:lnTo>
                  <a:pt x="219316" y="0"/>
                </a:lnTo>
                <a:lnTo>
                  <a:pt x="12541603" y="0"/>
                </a:lnTo>
                <a:lnTo>
                  <a:pt x="12585922" y="4439"/>
                </a:lnTo>
                <a:lnTo>
                  <a:pt x="12627146" y="17177"/>
                </a:lnTo>
                <a:lnTo>
                  <a:pt x="12664407" y="37348"/>
                </a:lnTo>
                <a:lnTo>
                  <a:pt x="12696839" y="64084"/>
                </a:lnTo>
                <a:lnTo>
                  <a:pt x="12723573" y="96517"/>
                </a:lnTo>
                <a:lnTo>
                  <a:pt x="12743743" y="133780"/>
                </a:lnTo>
                <a:lnTo>
                  <a:pt x="12756482" y="175006"/>
                </a:lnTo>
                <a:lnTo>
                  <a:pt x="12760920" y="219326"/>
                </a:lnTo>
                <a:lnTo>
                  <a:pt x="12760920" y="18398235"/>
                </a:lnTo>
                <a:lnTo>
                  <a:pt x="12756482" y="18442555"/>
                </a:lnTo>
                <a:lnTo>
                  <a:pt x="12743743" y="18483781"/>
                </a:lnTo>
                <a:lnTo>
                  <a:pt x="12723573" y="18521044"/>
                </a:lnTo>
                <a:lnTo>
                  <a:pt x="12696839" y="18553477"/>
                </a:lnTo>
                <a:lnTo>
                  <a:pt x="12664407" y="18580213"/>
                </a:lnTo>
                <a:lnTo>
                  <a:pt x="12627146" y="18600383"/>
                </a:lnTo>
                <a:lnTo>
                  <a:pt x="12585922" y="18613122"/>
                </a:lnTo>
                <a:lnTo>
                  <a:pt x="12541603" y="18617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8549" y="2268790"/>
            <a:ext cx="3276600" cy="9688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114"/>
              </a:spcBef>
            </a:pPr>
            <a:r>
              <a:rPr spc="-35" dirty="0">
                <a:latin typeface="SimSun-ExtB" panose="02010609060101010101" pitchFamily="49" charset="-122"/>
                <a:ea typeface="SimSun-ExtB" panose="02010609060101010101" pitchFamily="49" charset="-122"/>
              </a:rPr>
              <a:t>Result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291" y="0"/>
            <a:ext cx="14129644" cy="20104100"/>
            <a:chOff x="0" y="0"/>
            <a:chExt cx="14211935" cy="201041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211935" cy="20104100"/>
            </a:xfrm>
            <a:custGeom>
              <a:avLst/>
              <a:gdLst/>
              <a:ahLst/>
              <a:cxnLst/>
              <a:rect l="l" t="t" r="r" b="b"/>
              <a:pathLst>
                <a:path w="14211935" h="20104100">
                  <a:moveTo>
                    <a:pt x="1459877" y="12459284"/>
                  </a:moveTo>
                  <a:lnTo>
                    <a:pt x="1451698" y="12418644"/>
                  </a:lnTo>
                  <a:lnTo>
                    <a:pt x="1429385" y="12385535"/>
                  </a:lnTo>
                  <a:lnTo>
                    <a:pt x="1396199" y="12363247"/>
                  </a:lnTo>
                  <a:lnTo>
                    <a:pt x="1355483" y="12355081"/>
                  </a:lnTo>
                  <a:lnTo>
                    <a:pt x="0" y="12355081"/>
                  </a:lnTo>
                  <a:lnTo>
                    <a:pt x="0" y="16537077"/>
                  </a:lnTo>
                  <a:lnTo>
                    <a:pt x="1355483" y="16537077"/>
                  </a:lnTo>
                  <a:lnTo>
                    <a:pt x="1396199" y="16528911"/>
                  </a:lnTo>
                  <a:lnTo>
                    <a:pt x="1429385" y="16506622"/>
                  </a:lnTo>
                  <a:lnTo>
                    <a:pt x="1451698" y="16473513"/>
                  </a:lnTo>
                  <a:lnTo>
                    <a:pt x="1459877" y="16432873"/>
                  </a:lnTo>
                  <a:lnTo>
                    <a:pt x="1459877" y="12459284"/>
                  </a:lnTo>
                  <a:close/>
                </a:path>
                <a:path w="14211935" h="20104100">
                  <a:moveTo>
                    <a:pt x="4385640" y="0"/>
                  </a:moveTo>
                  <a:lnTo>
                    <a:pt x="1421523" y="0"/>
                  </a:lnTo>
                  <a:lnTo>
                    <a:pt x="1421523" y="242430"/>
                  </a:lnTo>
                  <a:lnTo>
                    <a:pt x="1429702" y="283070"/>
                  </a:lnTo>
                  <a:lnTo>
                    <a:pt x="1452029" y="316179"/>
                  </a:lnTo>
                  <a:lnTo>
                    <a:pt x="1485201" y="338467"/>
                  </a:lnTo>
                  <a:lnTo>
                    <a:pt x="1525917" y="346633"/>
                  </a:lnTo>
                  <a:lnTo>
                    <a:pt x="4281246" y="346633"/>
                  </a:lnTo>
                  <a:lnTo>
                    <a:pt x="4321962" y="338467"/>
                  </a:lnTo>
                  <a:lnTo>
                    <a:pt x="4355147" y="316179"/>
                  </a:lnTo>
                  <a:lnTo>
                    <a:pt x="4377474" y="283070"/>
                  </a:lnTo>
                  <a:lnTo>
                    <a:pt x="4385640" y="242430"/>
                  </a:lnTo>
                  <a:lnTo>
                    <a:pt x="4385640" y="0"/>
                  </a:lnTo>
                  <a:close/>
                </a:path>
                <a:path w="14211935" h="20104100">
                  <a:moveTo>
                    <a:pt x="14211668" y="18985065"/>
                  </a:moveTo>
                  <a:lnTo>
                    <a:pt x="12125287" y="18985065"/>
                  </a:lnTo>
                  <a:lnTo>
                    <a:pt x="12084571" y="18993219"/>
                  </a:lnTo>
                  <a:lnTo>
                    <a:pt x="12051398" y="19015507"/>
                  </a:lnTo>
                  <a:lnTo>
                    <a:pt x="12029072" y="19048616"/>
                  </a:lnTo>
                  <a:lnTo>
                    <a:pt x="12020893" y="19089269"/>
                  </a:lnTo>
                  <a:lnTo>
                    <a:pt x="12020893" y="20104100"/>
                  </a:lnTo>
                  <a:lnTo>
                    <a:pt x="14211668" y="20104100"/>
                  </a:lnTo>
                  <a:lnTo>
                    <a:pt x="14211668" y="18985065"/>
                  </a:lnTo>
                  <a:close/>
                </a:path>
                <a:path w="14211935" h="20104100">
                  <a:moveTo>
                    <a:pt x="14211668" y="4616412"/>
                  </a:moveTo>
                  <a:lnTo>
                    <a:pt x="13605332" y="4616412"/>
                  </a:lnTo>
                  <a:lnTo>
                    <a:pt x="13564616" y="4624565"/>
                  </a:lnTo>
                  <a:lnTo>
                    <a:pt x="13531444" y="4646854"/>
                  </a:lnTo>
                  <a:lnTo>
                    <a:pt x="13509117" y="4679975"/>
                  </a:lnTo>
                  <a:lnTo>
                    <a:pt x="13500938" y="4720615"/>
                  </a:lnTo>
                  <a:lnTo>
                    <a:pt x="13500938" y="8694191"/>
                  </a:lnTo>
                  <a:lnTo>
                    <a:pt x="13509117" y="8734844"/>
                  </a:lnTo>
                  <a:lnTo>
                    <a:pt x="13531444" y="8767953"/>
                  </a:lnTo>
                  <a:lnTo>
                    <a:pt x="13564616" y="8790241"/>
                  </a:lnTo>
                  <a:lnTo>
                    <a:pt x="13605332" y="8798395"/>
                  </a:lnTo>
                  <a:lnTo>
                    <a:pt x="14211668" y="8798395"/>
                  </a:lnTo>
                  <a:lnTo>
                    <a:pt x="14211668" y="4616412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267075" cy="1342390"/>
            </a:xfrm>
            <a:custGeom>
              <a:avLst/>
              <a:gdLst/>
              <a:ahLst/>
              <a:cxnLst/>
              <a:rect l="l" t="t" r="r" b="b"/>
              <a:pathLst>
                <a:path w="3267075" h="1342390">
                  <a:moveTo>
                    <a:pt x="3169360" y="632780"/>
                  </a:moveTo>
                  <a:lnTo>
                    <a:pt x="838437" y="632780"/>
                  </a:lnTo>
                  <a:lnTo>
                    <a:pt x="945051" y="631543"/>
                  </a:lnTo>
                  <a:lnTo>
                    <a:pt x="1053463" y="628615"/>
                  </a:lnTo>
                  <a:lnTo>
                    <a:pt x="1162722" y="624109"/>
                  </a:lnTo>
                  <a:lnTo>
                    <a:pt x="1271877" y="618141"/>
                  </a:lnTo>
                  <a:lnTo>
                    <a:pt x="1433333" y="606696"/>
                  </a:lnTo>
                  <a:lnTo>
                    <a:pt x="1589204" y="592604"/>
                  </a:lnTo>
                  <a:lnTo>
                    <a:pt x="1688429" y="581930"/>
                  </a:lnTo>
                  <a:lnTo>
                    <a:pt x="1782794" y="570366"/>
                  </a:lnTo>
                  <a:lnTo>
                    <a:pt x="1871348" y="558026"/>
                  </a:lnTo>
                  <a:lnTo>
                    <a:pt x="2174664" y="408257"/>
                  </a:lnTo>
                  <a:lnTo>
                    <a:pt x="2340641" y="153190"/>
                  </a:lnTo>
                  <a:lnTo>
                    <a:pt x="2384908" y="0"/>
                  </a:lnTo>
                  <a:lnTo>
                    <a:pt x="3266749" y="0"/>
                  </a:lnTo>
                  <a:lnTo>
                    <a:pt x="3259346" y="103472"/>
                  </a:lnTo>
                  <a:lnTo>
                    <a:pt x="3252651" y="175946"/>
                  </a:lnTo>
                  <a:lnTo>
                    <a:pt x="3244999" y="245222"/>
                  </a:lnTo>
                  <a:lnTo>
                    <a:pt x="3236397" y="311380"/>
                  </a:lnTo>
                  <a:lnTo>
                    <a:pt x="3226852" y="374499"/>
                  </a:lnTo>
                  <a:lnTo>
                    <a:pt x="3216368" y="434658"/>
                  </a:lnTo>
                  <a:lnTo>
                    <a:pt x="3204952" y="491936"/>
                  </a:lnTo>
                  <a:lnTo>
                    <a:pt x="3192611" y="546412"/>
                  </a:lnTo>
                  <a:lnTo>
                    <a:pt x="3179350" y="598166"/>
                  </a:lnTo>
                  <a:lnTo>
                    <a:pt x="3169360" y="632780"/>
                  </a:lnTo>
                  <a:close/>
                </a:path>
                <a:path w="3267075" h="1342390">
                  <a:moveTo>
                    <a:pt x="1290014" y="1342373"/>
                  </a:moveTo>
                  <a:lnTo>
                    <a:pt x="69757" y="1302146"/>
                  </a:lnTo>
                  <a:lnTo>
                    <a:pt x="0" y="1298364"/>
                  </a:lnTo>
                  <a:lnTo>
                    <a:pt x="0" y="565514"/>
                  </a:lnTo>
                  <a:lnTo>
                    <a:pt x="406429" y="614336"/>
                  </a:lnTo>
                  <a:lnTo>
                    <a:pt x="448985" y="618517"/>
                  </a:lnTo>
                  <a:lnTo>
                    <a:pt x="493180" y="622131"/>
                  </a:lnTo>
                  <a:lnTo>
                    <a:pt x="538895" y="625193"/>
                  </a:lnTo>
                  <a:lnTo>
                    <a:pt x="586010" y="627718"/>
                  </a:lnTo>
                  <a:lnTo>
                    <a:pt x="634407" y="629719"/>
                  </a:lnTo>
                  <a:lnTo>
                    <a:pt x="683967" y="631212"/>
                  </a:lnTo>
                  <a:lnTo>
                    <a:pt x="786101" y="632728"/>
                  </a:lnTo>
                  <a:lnTo>
                    <a:pt x="3169360" y="632780"/>
                  </a:lnTo>
                  <a:lnTo>
                    <a:pt x="3165176" y="647276"/>
                  </a:lnTo>
                  <a:lnTo>
                    <a:pt x="3150094" y="693821"/>
                  </a:lnTo>
                  <a:lnTo>
                    <a:pt x="3134111" y="737881"/>
                  </a:lnTo>
                  <a:lnTo>
                    <a:pt x="3117232" y="779535"/>
                  </a:lnTo>
                  <a:lnTo>
                    <a:pt x="3099464" y="818862"/>
                  </a:lnTo>
                  <a:lnTo>
                    <a:pt x="3080813" y="855940"/>
                  </a:lnTo>
                  <a:lnTo>
                    <a:pt x="3061285" y="890850"/>
                  </a:lnTo>
                  <a:lnTo>
                    <a:pt x="3040887" y="923670"/>
                  </a:lnTo>
                  <a:lnTo>
                    <a:pt x="2997501" y="983358"/>
                  </a:lnTo>
                  <a:lnTo>
                    <a:pt x="2950704" y="1035635"/>
                  </a:lnTo>
                  <a:lnTo>
                    <a:pt x="2900546" y="1081137"/>
                  </a:lnTo>
                  <a:lnTo>
                    <a:pt x="2847075" y="1120494"/>
                  </a:lnTo>
                  <a:lnTo>
                    <a:pt x="2790339" y="1154340"/>
                  </a:lnTo>
                  <a:lnTo>
                    <a:pt x="2730388" y="1183309"/>
                  </a:lnTo>
                  <a:lnTo>
                    <a:pt x="2667270" y="1208032"/>
                  </a:lnTo>
                  <a:lnTo>
                    <a:pt x="2601033" y="1229144"/>
                  </a:lnTo>
                  <a:lnTo>
                    <a:pt x="2531728" y="1247276"/>
                  </a:lnTo>
                  <a:lnTo>
                    <a:pt x="2459402" y="1263063"/>
                  </a:lnTo>
                  <a:lnTo>
                    <a:pt x="2384104" y="1277136"/>
                  </a:lnTo>
                  <a:lnTo>
                    <a:pt x="2140865" y="1315406"/>
                  </a:lnTo>
                  <a:lnTo>
                    <a:pt x="1290014" y="1342373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663704" y="2697107"/>
              <a:ext cx="1548130" cy="3135630"/>
            </a:xfrm>
            <a:custGeom>
              <a:avLst/>
              <a:gdLst/>
              <a:ahLst/>
              <a:cxnLst/>
              <a:rect l="l" t="t" r="r" b="b"/>
              <a:pathLst>
                <a:path w="1548130" h="3135629">
                  <a:moveTo>
                    <a:pt x="1547969" y="285101"/>
                  </a:moveTo>
                  <a:lnTo>
                    <a:pt x="1547969" y="3135225"/>
                  </a:lnTo>
                  <a:lnTo>
                    <a:pt x="1525456" y="3132360"/>
                  </a:lnTo>
                  <a:lnTo>
                    <a:pt x="1478742" y="3124113"/>
                  </a:lnTo>
                  <a:lnTo>
                    <a:pt x="1432000" y="3112795"/>
                  </a:lnTo>
                  <a:lnTo>
                    <a:pt x="1385970" y="3098206"/>
                  </a:lnTo>
                  <a:lnTo>
                    <a:pt x="1341014" y="3080678"/>
                  </a:lnTo>
                  <a:lnTo>
                    <a:pt x="1296818" y="3060283"/>
                  </a:lnTo>
                  <a:lnTo>
                    <a:pt x="1253519" y="3037267"/>
                  </a:lnTo>
                  <a:lnTo>
                    <a:pt x="1211140" y="3011830"/>
                  </a:lnTo>
                  <a:lnTo>
                    <a:pt x="1169704" y="2984177"/>
                  </a:lnTo>
                  <a:lnTo>
                    <a:pt x="1129236" y="2954508"/>
                  </a:lnTo>
                  <a:lnTo>
                    <a:pt x="1089760" y="2923026"/>
                  </a:lnTo>
                  <a:lnTo>
                    <a:pt x="1051298" y="2889933"/>
                  </a:lnTo>
                  <a:lnTo>
                    <a:pt x="1013875" y="2855431"/>
                  </a:lnTo>
                  <a:lnTo>
                    <a:pt x="977515" y="2819721"/>
                  </a:lnTo>
                  <a:lnTo>
                    <a:pt x="942241" y="2783008"/>
                  </a:lnTo>
                  <a:lnTo>
                    <a:pt x="908076" y="2745491"/>
                  </a:lnTo>
                  <a:lnTo>
                    <a:pt x="875046" y="2707374"/>
                  </a:lnTo>
                  <a:lnTo>
                    <a:pt x="843173" y="2668858"/>
                  </a:lnTo>
                  <a:lnTo>
                    <a:pt x="812481" y="2630146"/>
                  </a:lnTo>
                  <a:lnTo>
                    <a:pt x="782994" y="2591440"/>
                  </a:lnTo>
                  <a:lnTo>
                    <a:pt x="754735" y="2552941"/>
                  </a:lnTo>
                  <a:lnTo>
                    <a:pt x="727729" y="2514853"/>
                  </a:lnTo>
                  <a:lnTo>
                    <a:pt x="699913" y="2474254"/>
                  </a:lnTo>
                  <a:lnTo>
                    <a:pt x="672702" y="2433122"/>
                  </a:lnTo>
                  <a:lnTo>
                    <a:pt x="646090" y="2391485"/>
                  </a:lnTo>
                  <a:lnTo>
                    <a:pt x="620072" y="2349369"/>
                  </a:lnTo>
                  <a:lnTo>
                    <a:pt x="594640" y="2306803"/>
                  </a:lnTo>
                  <a:lnTo>
                    <a:pt x="569791" y="2263815"/>
                  </a:lnTo>
                  <a:lnTo>
                    <a:pt x="545516" y="2220430"/>
                  </a:lnTo>
                  <a:lnTo>
                    <a:pt x="521811" y="2176678"/>
                  </a:lnTo>
                  <a:lnTo>
                    <a:pt x="498670" y="2132585"/>
                  </a:lnTo>
                  <a:lnTo>
                    <a:pt x="476086" y="2088179"/>
                  </a:lnTo>
                  <a:lnTo>
                    <a:pt x="454055" y="2043488"/>
                  </a:lnTo>
                  <a:lnTo>
                    <a:pt x="432568" y="1998538"/>
                  </a:lnTo>
                  <a:lnTo>
                    <a:pt x="411622" y="1953358"/>
                  </a:lnTo>
                  <a:lnTo>
                    <a:pt x="391210" y="1907975"/>
                  </a:lnTo>
                  <a:lnTo>
                    <a:pt x="371325" y="1862417"/>
                  </a:lnTo>
                  <a:lnTo>
                    <a:pt x="351962" y="1816710"/>
                  </a:lnTo>
                  <a:lnTo>
                    <a:pt x="333116" y="1770882"/>
                  </a:lnTo>
                  <a:lnTo>
                    <a:pt x="314779" y="1724962"/>
                  </a:lnTo>
                  <a:lnTo>
                    <a:pt x="296947" y="1678976"/>
                  </a:lnTo>
                  <a:lnTo>
                    <a:pt x="265789" y="1596501"/>
                  </a:lnTo>
                  <a:lnTo>
                    <a:pt x="164248" y="1341884"/>
                  </a:lnTo>
                  <a:lnTo>
                    <a:pt x="146098" y="1294905"/>
                  </a:lnTo>
                  <a:lnTo>
                    <a:pt x="128132" y="1247041"/>
                  </a:lnTo>
                  <a:lnTo>
                    <a:pt x="110552" y="1198445"/>
                  </a:lnTo>
                  <a:lnTo>
                    <a:pt x="93557" y="1149273"/>
                  </a:lnTo>
                  <a:lnTo>
                    <a:pt x="77350" y="1099679"/>
                  </a:lnTo>
                  <a:lnTo>
                    <a:pt x="62130" y="1049818"/>
                  </a:lnTo>
                  <a:lnTo>
                    <a:pt x="48098" y="999844"/>
                  </a:lnTo>
                  <a:lnTo>
                    <a:pt x="35454" y="949912"/>
                  </a:lnTo>
                  <a:lnTo>
                    <a:pt x="24401" y="900177"/>
                  </a:lnTo>
                  <a:lnTo>
                    <a:pt x="15137" y="850793"/>
                  </a:lnTo>
                  <a:lnTo>
                    <a:pt x="7865" y="801916"/>
                  </a:lnTo>
                  <a:lnTo>
                    <a:pt x="2784" y="753698"/>
                  </a:lnTo>
                  <a:lnTo>
                    <a:pt x="95" y="706296"/>
                  </a:lnTo>
                  <a:lnTo>
                    <a:pt x="0" y="659863"/>
                  </a:lnTo>
                  <a:lnTo>
                    <a:pt x="2698" y="614555"/>
                  </a:lnTo>
                  <a:lnTo>
                    <a:pt x="8390" y="570525"/>
                  </a:lnTo>
                  <a:lnTo>
                    <a:pt x="17277" y="527930"/>
                  </a:lnTo>
                  <a:lnTo>
                    <a:pt x="29561" y="486922"/>
                  </a:lnTo>
                  <a:lnTo>
                    <a:pt x="45440" y="447657"/>
                  </a:lnTo>
                  <a:lnTo>
                    <a:pt x="65117" y="410290"/>
                  </a:lnTo>
                  <a:lnTo>
                    <a:pt x="91555" y="368703"/>
                  </a:lnTo>
                  <a:lnTo>
                    <a:pt x="120044" y="329232"/>
                  </a:lnTo>
                  <a:lnTo>
                    <a:pt x="150473" y="291894"/>
                  </a:lnTo>
                  <a:lnTo>
                    <a:pt x="182733" y="256709"/>
                  </a:lnTo>
                  <a:lnTo>
                    <a:pt x="216714" y="223695"/>
                  </a:lnTo>
                  <a:lnTo>
                    <a:pt x="252305" y="192871"/>
                  </a:lnTo>
                  <a:lnTo>
                    <a:pt x="289397" y="164257"/>
                  </a:lnTo>
                  <a:lnTo>
                    <a:pt x="327880" y="137869"/>
                  </a:lnTo>
                  <a:lnTo>
                    <a:pt x="367644" y="113728"/>
                  </a:lnTo>
                  <a:lnTo>
                    <a:pt x="408579" y="91853"/>
                  </a:lnTo>
                  <a:lnTo>
                    <a:pt x="450574" y="72261"/>
                  </a:lnTo>
                  <a:lnTo>
                    <a:pt x="493521" y="54972"/>
                  </a:lnTo>
                  <a:lnTo>
                    <a:pt x="537308" y="40004"/>
                  </a:lnTo>
                  <a:lnTo>
                    <a:pt x="581827" y="27377"/>
                  </a:lnTo>
                  <a:lnTo>
                    <a:pt x="626966" y="17108"/>
                  </a:lnTo>
                  <a:lnTo>
                    <a:pt x="672616" y="9218"/>
                  </a:lnTo>
                  <a:lnTo>
                    <a:pt x="718667" y="3723"/>
                  </a:lnTo>
                  <a:lnTo>
                    <a:pt x="765009" y="644"/>
                  </a:lnTo>
                  <a:lnTo>
                    <a:pt x="811533" y="0"/>
                  </a:lnTo>
                  <a:lnTo>
                    <a:pt x="858127" y="1807"/>
                  </a:lnTo>
                  <a:lnTo>
                    <a:pt x="904683" y="6087"/>
                  </a:lnTo>
                  <a:lnTo>
                    <a:pt x="951089" y="12857"/>
                  </a:lnTo>
                  <a:lnTo>
                    <a:pt x="997237" y="22136"/>
                  </a:lnTo>
                  <a:lnTo>
                    <a:pt x="1043016" y="33942"/>
                  </a:lnTo>
                  <a:lnTo>
                    <a:pt x="1088316" y="48296"/>
                  </a:lnTo>
                  <a:lnTo>
                    <a:pt x="1134041" y="64887"/>
                  </a:lnTo>
                  <a:lnTo>
                    <a:pt x="1179252" y="82718"/>
                  </a:lnTo>
                  <a:lnTo>
                    <a:pt x="1223942" y="101762"/>
                  </a:lnTo>
                  <a:lnTo>
                    <a:pt x="1268102" y="121991"/>
                  </a:lnTo>
                  <a:lnTo>
                    <a:pt x="1311722" y="143379"/>
                  </a:lnTo>
                  <a:lnTo>
                    <a:pt x="1354793" y="165899"/>
                  </a:lnTo>
                  <a:lnTo>
                    <a:pt x="1397308" y="189524"/>
                  </a:lnTo>
                  <a:lnTo>
                    <a:pt x="1439258" y="214227"/>
                  </a:lnTo>
                  <a:lnTo>
                    <a:pt x="1480633" y="239981"/>
                  </a:lnTo>
                  <a:lnTo>
                    <a:pt x="1521424" y="266760"/>
                  </a:lnTo>
                  <a:lnTo>
                    <a:pt x="1547969" y="285101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311968" y="3051580"/>
              <a:ext cx="1899920" cy="3168015"/>
            </a:xfrm>
            <a:custGeom>
              <a:avLst/>
              <a:gdLst/>
              <a:ahLst/>
              <a:cxnLst/>
              <a:rect l="l" t="t" r="r" b="b"/>
              <a:pathLst>
                <a:path w="1899919" h="3168015">
                  <a:moveTo>
                    <a:pt x="1899704" y="3159541"/>
                  </a:moveTo>
                  <a:lnTo>
                    <a:pt x="1899704" y="3167672"/>
                  </a:lnTo>
                  <a:lnTo>
                    <a:pt x="1879048" y="3167874"/>
                  </a:lnTo>
                  <a:lnTo>
                    <a:pt x="1831679" y="3167545"/>
                  </a:lnTo>
                  <a:lnTo>
                    <a:pt x="1737067" y="3165592"/>
                  </a:lnTo>
                  <a:lnTo>
                    <a:pt x="1689721" y="3163847"/>
                  </a:lnTo>
                  <a:lnTo>
                    <a:pt x="1642417" y="3161044"/>
                  </a:lnTo>
                  <a:lnTo>
                    <a:pt x="1595233" y="3156790"/>
                  </a:lnTo>
                  <a:lnTo>
                    <a:pt x="1548253" y="3150692"/>
                  </a:lnTo>
                  <a:lnTo>
                    <a:pt x="1501556" y="3142355"/>
                  </a:lnTo>
                  <a:lnTo>
                    <a:pt x="1455435" y="3131122"/>
                  </a:lnTo>
                  <a:lnTo>
                    <a:pt x="1410222" y="3116860"/>
                  </a:lnTo>
                  <a:lnTo>
                    <a:pt x="1365977" y="3099824"/>
                  </a:lnTo>
                  <a:lnTo>
                    <a:pt x="1322761" y="3080272"/>
                  </a:lnTo>
                  <a:lnTo>
                    <a:pt x="1280635" y="3058458"/>
                  </a:lnTo>
                  <a:lnTo>
                    <a:pt x="1239657" y="3034639"/>
                  </a:lnTo>
                  <a:lnTo>
                    <a:pt x="1199673" y="3009104"/>
                  </a:lnTo>
                  <a:lnTo>
                    <a:pt x="1160848" y="2981877"/>
                  </a:lnTo>
                  <a:lnTo>
                    <a:pt x="1123120" y="2953134"/>
                  </a:lnTo>
                  <a:lnTo>
                    <a:pt x="1086430" y="2923049"/>
                  </a:lnTo>
                  <a:lnTo>
                    <a:pt x="1050716" y="2891797"/>
                  </a:lnTo>
                  <a:lnTo>
                    <a:pt x="1015915" y="2859554"/>
                  </a:lnTo>
                  <a:lnTo>
                    <a:pt x="1000281" y="2844235"/>
                  </a:lnTo>
                  <a:lnTo>
                    <a:pt x="1128899" y="2945970"/>
                  </a:lnTo>
                  <a:lnTo>
                    <a:pt x="1165890" y="2975137"/>
                  </a:lnTo>
                  <a:lnTo>
                    <a:pt x="1204002" y="3002813"/>
                  </a:lnTo>
                  <a:lnTo>
                    <a:pt x="1243225" y="3028902"/>
                  </a:lnTo>
                  <a:lnTo>
                    <a:pt x="1283670" y="3053019"/>
                  </a:lnTo>
                  <a:lnTo>
                    <a:pt x="1325322" y="3075045"/>
                  </a:lnTo>
                  <a:lnTo>
                    <a:pt x="1368106" y="3094762"/>
                  </a:lnTo>
                  <a:lnTo>
                    <a:pt x="1411943" y="3111954"/>
                  </a:lnTo>
                  <a:lnTo>
                    <a:pt x="1456756" y="3126406"/>
                  </a:lnTo>
                  <a:lnTo>
                    <a:pt x="1502467" y="3137899"/>
                  </a:lnTo>
                  <a:lnTo>
                    <a:pt x="1548965" y="3145941"/>
                  </a:lnTo>
                  <a:lnTo>
                    <a:pt x="1595764" y="3151809"/>
                  </a:lnTo>
                  <a:lnTo>
                    <a:pt x="1642788" y="3155849"/>
                  </a:lnTo>
                  <a:lnTo>
                    <a:pt x="1689964" y="3158402"/>
                  </a:lnTo>
                  <a:lnTo>
                    <a:pt x="1737214" y="3159812"/>
                  </a:lnTo>
                  <a:lnTo>
                    <a:pt x="1784464" y="3160421"/>
                  </a:lnTo>
                  <a:lnTo>
                    <a:pt x="1831744" y="3160462"/>
                  </a:lnTo>
                  <a:lnTo>
                    <a:pt x="1879013" y="3160064"/>
                  </a:lnTo>
                  <a:lnTo>
                    <a:pt x="1899704" y="3159541"/>
                  </a:lnTo>
                  <a:close/>
                </a:path>
                <a:path w="1899919" h="3168015">
                  <a:moveTo>
                    <a:pt x="1455645" y="215014"/>
                  </a:moveTo>
                  <a:lnTo>
                    <a:pt x="1690182" y="400531"/>
                  </a:lnTo>
                  <a:lnTo>
                    <a:pt x="1649790" y="368775"/>
                  </a:lnTo>
                  <a:lnTo>
                    <a:pt x="1608586" y="338091"/>
                  </a:lnTo>
                  <a:lnTo>
                    <a:pt x="1566600" y="308502"/>
                  </a:lnTo>
                  <a:lnTo>
                    <a:pt x="1523860" y="280034"/>
                  </a:lnTo>
                  <a:lnTo>
                    <a:pt x="1480397" y="252710"/>
                  </a:lnTo>
                  <a:lnTo>
                    <a:pt x="1436241" y="226555"/>
                  </a:lnTo>
                  <a:lnTo>
                    <a:pt x="1391420" y="201593"/>
                  </a:lnTo>
                  <a:lnTo>
                    <a:pt x="1345965" y="177848"/>
                  </a:lnTo>
                  <a:lnTo>
                    <a:pt x="1299906" y="155345"/>
                  </a:lnTo>
                  <a:lnTo>
                    <a:pt x="1253271" y="134108"/>
                  </a:lnTo>
                  <a:lnTo>
                    <a:pt x="1206092" y="114161"/>
                  </a:lnTo>
                  <a:lnTo>
                    <a:pt x="1162317" y="97097"/>
                  </a:lnTo>
                  <a:lnTo>
                    <a:pt x="1118168" y="81488"/>
                  </a:lnTo>
                  <a:lnTo>
                    <a:pt x="1073612" y="67640"/>
                  </a:lnTo>
                  <a:lnTo>
                    <a:pt x="1028617" y="55858"/>
                  </a:lnTo>
                  <a:lnTo>
                    <a:pt x="983149" y="46447"/>
                  </a:lnTo>
                  <a:lnTo>
                    <a:pt x="937178" y="39712"/>
                  </a:lnTo>
                  <a:lnTo>
                    <a:pt x="890960" y="35396"/>
                  </a:lnTo>
                  <a:lnTo>
                    <a:pt x="844595" y="33516"/>
                  </a:lnTo>
                  <a:lnTo>
                    <a:pt x="798211" y="34067"/>
                  </a:lnTo>
                  <a:lnTo>
                    <a:pt x="751938" y="37045"/>
                  </a:lnTo>
                  <a:lnTo>
                    <a:pt x="705902" y="42445"/>
                  </a:lnTo>
                  <a:lnTo>
                    <a:pt x="660231" y="50263"/>
                  </a:lnTo>
                  <a:lnTo>
                    <a:pt x="610975" y="61533"/>
                  </a:lnTo>
                  <a:lnTo>
                    <a:pt x="562511" y="75746"/>
                  </a:lnTo>
                  <a:lnTo>
                    <a:pt x="515005" y="92824"/>
                  </a:lnTo>
                  <a:lnTo>
                    <a:pt x="468622" y="112691"/>
                  </a:lnTo>
                  <a:lnTo>
                    <a:pt x="423526" y="135267"/>
                  </a:lnTo>
                  <a:lnTo>
                    <a:pt x="379883" y="160475"/>
                  </a:lnTo>
                  <a:lnTo>
                    <a:pt x="337856" y="188239"/>
                  </a:lnTo>
                  <a:lnTo>
                    <a:pt x="297612" y="218479"/>
                  </a:lnTo>
                  <a:lnTo>
                    <a:pt x="259315" y="251118"/>
                  </a:lnTo>
                  <a:lnTo>
                    <a:pt x="223129" y="286078"/>
                  </a:lnTo>
                  <a:lnTo>
                    <a:pt x="189220" y="323282"/>
                  </a:lnTo>
                  <a:lnTo>
                    <a:pt x="156398" y="364732"/>
                  </a:lnTo>
                  <a:lnTo>
                    <a:pt x="108646" y="435564"/>
                  </a:lnTo>
                  <a:lnTo>
                    <a:pt x="79282" y="496049"/>
                  </a:lnTo>
                  <a:lnTo>
                    <a:pt x="59872" y="560812"/>
                  </a:lnTo>
                  <a:lnTo>
                    <a:pt x="50850" y="614593"/>
                  </a:lnTo>
                  <a:lnTo>
                    <a:pt x="46764" y="669211"/>
                  </a:lnTo>
                  <a:lnTo>
                    <a:pt x="46953" y="724330"/>
                  </a:lnTo>
                  <a:lnTo>
                    <a:pt x="50758" y="779615"/>
                  </a:lnTo>
                  <a:lnTo>
                    <a:pt x="57517" y="834731"/>
                  </a:lnTo>
                  <a:lnTo>
                    <a:pt x="66194" y="884726"/>
                  </a:lnTo>
                  <a:lnTo>
                    <a:pt x="76490" y="934448"/>
                  </a:lnTo>
                  <a:lnTo>
                    <a:pt x="88265" y="983910"/>
                  </a:lnTo>
                  <a:lnTo>
                    <a:pt x="101383" y="1033124"/>
                  </a:lnTo>
                  <a:lnTo>
                    <a:pt x="115704" y="1082104"/>
                  </a:lnTo>
                  <a:lnTo>
                    <a:pt x="131090" y="1130863"/>
                  </a:lnTo>
                  <a:lnTo>
                    <a:pt x="147402" y="1179414"/>
                  </a:lnTo>
                  <a:lnTo>
                    <a:pt x="164501" y="1227770"/>
                  </a:lnTo>
                  <a:lnTo>
                    <a:pt x="182250" y="1275944"/>
                  </a:lnTo>
                  <a:lnTo>
                    <a:pt x="200509" y="1323950"/>
                  </a:lnTo>
                  <a:lnTo>
                    <a:pt x="306206" y="1591803"/>
                  </a:lnTo>
                  <a:lnTo>
                    <a:pt x="339561" y="1680489"/>
                  </a:lnTo>
                  <a:lnTo>
                    <a:pt x="356406" y="1724470"/>
                  </a:lnTo>
                  <a:lnTo>
                    <a:pt x="373610" y="1768290"/>
                  </a:lnTo>
                  <a:lnTo>
                    <a:pt x="391163" y="1811960"/>
                  </a:lnTo>
                  <a:lnTo>
                    <a:pt x="427270" y="1898898"/>
                  </a:lnTo>
                  <a:lnTo>
                    <a:pt x="447667" y="1946024"/>
                  </a:lnTo>
                  <a:lnTo>
                    <a:pt x="468642" y="1992893"/>
                  </a:lnTo>
                  <a:lnTo>
                    <a:pt x="490195" y="2039495"/>
                  </a:lnTo>
                  <a:lnTo>
                    <a:pt x="512327" y="2085821"/>
                  </a:lnTo>
                  <a:lnTo>
                    <a:pt x="535039" y="2131863"/>
                  </a:lnTo>
                  <a:lnTo>
                    <a:pt x="558332" y="2177612"/>
                  </a:lnTo>
                  <a:lnTo>
                    <a:pt x="582208" y="2223058"/>
                  </a:lnTo>
                  <a:lnTo>
                    <a:pt x="606668" y="2268194"/>
                  </a:lnTo>
                  <a:lnTo>
                    <a:pt x="631712" y="2313010"/>
                  </a:lnTo>
                  <a:lnTo>
                    <a:pt x="657342" y="2357498"/>
                  </a:lnTo>
                  <a:lnTo>
                    <a:pt x="683559" y="2401648"/>
                  </a:lnTo>
                  <a:lnTo>
                    <a:pt x="710548" y="2445312"/>
                  </a:lnTo>
                  <a:lnTo>
                    <a:pt x="738248" y="2488566"/>
                  </a:lnTo>
                  <a:lnTo>
                    <a:pt x="766690" y="2531355"/>
                  </a:lnTo>
                  <a:lnTo>
                    <a:pt x="795906" y="2573625"/>
                  </a:lnTo>
                  <a:lnTo>
                    <a:pt x="825928" y="2615323"/>
                  </a:lnTo>
                  <a:lnTo>
                    <a:pt x="856788" y="2656396"/>
                  </a:lnTo>
                  <a:lnTo>
                    <a:pt x="888518" y="2696788"/>
                  </a:lnTo>
                  <a:lnTo>
                    <a:pt x="921150" y="2736447"/>
                  </a:lnTo>
                  <a:lnTo>
                    <a:pt x="954717" y="2775319"/>
                  </a:lnTo>
                  <a:lnTo>
                    <a:pt x="989249" y="2813350"/>
                  </a:lnTo>
                  <a:lnTo>
                    <a:pt x="1024780" y="2850487"/>
                  </a:lnTo>
                  <a:lnTo>
                    <a:pt x="1058333" y="2883550"/>
                  </a:lnTo>
                  <a:lnTo>
                    <a:pt x="1093043" y="2915410"/>
                  </a:lnTo>
                  <a:lnTo>
                    <a:pt x="1128899" y="2945970"/>
                  </a:lnTo>
                  <a:lnTo>
                    <a:pt x="1000281" y="2844235"/>
                  </a:lnTo>
                  <a:lnTo>
                    <a:pt x="948977" y="2792262"/>
                  </a:lnTo>
                  <a:lnTo>
                    <a:pt x="916763" y="2757399"/>
                  </a:lnTo>
                  <a:lnTo>
                    <a:pt x="885335" y="2721817"/>
                  </a:lnTo>
                  <a:lnTo>
                    <a:pt x="854652" y="2685586"/>
                  </a:lnTo>
                  <a:lnTo>
                    <a:pt x="824676" y="2648773"/>
                  </a:lnTo>
                  <a:lnTo>
                    <a:pt x="795347" y="2611435"/>
                  </a:lnTo>
                  <a:lnTo>
                    <a:pt x="766666" y="2573596"/>
                  </a:lnTo>
                  <a:lnTo>
                    <a:pt x="738619" y="2535279"/>
                  </a:lnTo>
                  <a:lnTo>
                    <a:pt x="711194" y="2496505"/>
                  </a:lnTo>
                  <a:lnTo>
                    <a:pt x="684380" y="2457298"/>
                  </a:lnTo>
                  <a:lnTo>
                    <a:pt x="658165" y="2417680"/>
                  </a:lnTo>
                  <a:lnTo>
                    <a:pt x="630111" y="2374081"/>
                  </a:lnTo>
                  <a:lnTo>
                    <a:pt x="602821" y="2330009"/>
                  </a:lnTo>
                  <a:lnTo>
                    <a:pt x="576269" y="2285491"/>
                  </a:lnTo>
                  <a:lnTo>
                    <a:pt x="550431" y="2240553"/>
                  </a:lnTo>
                  <a:lnTo>
                    <a:pt x="525283" y="2195220"/>
                  </a:lnTo>
                  <a:lnTo>
                    <a:pt x="500800" y="2149518"/>
                  </a:lnTo>
                  <a:lnTo>
                    <a:pt x="476957" y="2103474"/>
                  </a:lnTo>
                  <a:lnTo>
                    <a:pt x="453731" y="2057113"/>
                  </a:lnTo>
                  <a:lnTo>
                    <a:pt x="431098" y="2010461"/>
                  </a:lnTo>
                  <a:lnTo>
                    <a:pt x="409031" y="1963545"/>
                  </a:lnTo>
                  <a:lnTo>
                    <a:pt x="387508" y="1916390"/>
                  </a:lnTo>
                  <a:lnTo>
                    <a:pt x="368199" y="1872974"/>
                  </a:lnTo>
                  <a:lnTo>
                    <a:pt x="349436" y="1829312"/>
                  </a:lnTo>
                  <a:lnTo>
                    <a:pt x="331193" y="1785429"/>
                  </a:lnTo>
                  <a:lnTo>
                    <a:pt x="313444" y="1741355"/>
                  </a:lnTo>
                  <a:lnTo>
                    <a:pt x="296161" y="1697116"/>
                  </a:lnTo>
                  <a:lnTo>
                    <a:pt x="262373" y="1608935"/>
                  </a:lnTo>
                  <a:lnTo>
                    <a:pt x="173912" y="1389732"/>
                  </a:lnTo>
                  <a:lnTo>
                    <a:pt x="156560" y="1345554"/>
                  </a:lnTo>
                  <a:lnTo>
                    <a:pt x="139588" y="1301176"/>
                  </a:lnTo>
                  <a:lnTo>
                    <a:pt x="123069" y="1256578"/>
                  </a:lnTo>
                  <a:lnTo>
                    <a:pt x="107075" y="1211738"/>
                  </a:lnTo>
                  <a:lnTo>
                    <a:pt x="91678" y="1166638"/>
                  </a:lnTo>
                  <a:lnTo>
                    <a:pt x="76950" y="1121256"/>
                  </a:lnTo>
                  <a:lnTo>
                    <a:pt x="63018" y="1075577"/>
                  </a:lnTo>
                  <a:lnTo>
                    <a:pt x="49992" y="1029548"/>
                  </a:lnTo>
                  <a:lnTo>
                    <a:pt x="38014" y="983000"/>
                  </a:lnTo>
                  <a:lnTo>
                    <a:pt x="27368" y="936383"/>
                  </a:lnTo>
                  <a:lnTo>
                    <a:pt x="18124" y="889218"/>
                  </a:lnTo>
                  <a:lnTo>
                    <a:pt x="10494" y="841644"/>
                  </a:lnTo>
                  <a:lnTo>
                    <a:pt x="4823" y="793721"/>
                  </a:lnTo>
                  <a:lnTo>
                    <a:pt x="1175" y="745370"/>
                  </a:lnTo>
                  <a:lnTo>
                    <a:pt x="0" y="696750"/>
                  </a:lnTo>
                  <a:lnTo>
                    <a:pt x="1747" y="648018"/>
                  </a:lnTo>
                  <a:lnTo>
                    <a:pt x="6869" y="599335"/>
                  </a:lnTo>
                  <a:lnTo>
                    <a:pt x="15816" y="550857"/>
                  </a:lnTo>
                  <a:lnTo>
                    <a:pt x="37736" y="479854"/>
                  </a:lnTo>
                  <a:lnTo>
                    <a:pt x="70887" y="412961"/>
                  </a:lnTo>
                  <a:lnTo>
                    <a:pt x="111248" y="352247"/>
                  </a:lnTo>
                  <a:lnTo>
                    <a:pt x="145331" y="309497"/>
                  </a:lnTo>
                  <a:lnTo>
                    <a:pt x="156760" y="295303"/>
                  </a:lnTo>
                  <a:lnTo>
                    <a:pt x="189716" y="259613"/>
                  </a:lnTo>
                  <a:lnTo>
                    <a:pt x="224642" y="225869"/>
                  </a:lnTo>
                  <a:lnTo>
                    <a:pt x="261418" y="194180"/>
                  </a:lnTo>
                  <a:lnTo>
                    <a:pt x="299925" y="164658"/>
                  </a:lnTo>
                  <a:lnTo>
                    <a:pt x="340043" y="137413"/>
                  </a:lnTo>
                  <a:lnTo>
                    <a:pt x="381653" y="112554"/>
                  </a:lnTo>
                  <a:lnTo>
                    <a:pt x="424563" y="90082"/>
                  </a:lnTo>
                  <a:lnTo>
                    <a:pt x="468619" y="70039"/>
                  </a:lnTo>
                  <a:lnTo>
                    <a:pt x="513680" y="52453"/>
                  </a:lnTo>
                  <a:lnTo>
                    <a:pt x="559604" y="37354"/>
                  </a:lnTo>
                  <a:lnTo>
                    <a:pt x="606249" y="24771"/>
                  </a:lnTo>
                  <a:lnTo>
                    <a:pt x="653475" y="14732"/>
                  </a:lnTo>
                  <a:lnTo>
                    <a:pt x="701141" y="7208"/>
                  </a:lnTo>
                  <a:lnTo>
                    <a:pt x="749120" y="2296"/>
                  </a:lnTo>
                  <a:lnTo>
                    <a:pt x="797270" y="0"/>
                  </a:lnTo>
                  <a:lnTo>
                    <a:pt x="845447" y="323"/>
                  </a:lnTo>
                  <a:lnTo>
                    <a:pt x="893508" y="3273"/>
                  </a:lnTo>
                  <a:lnTo>
                    <a:pt x="941310" y="8852"/>
                  </a:lnTo>
                  <a:lnTo>
                    <a:pt x="988770" y="16859"/>
                  </a:lnTo>
                  <a:lnTo>
                    <a:pt x="1035580" y="27618"/>
                  </a:lnTo>
                  <a:lnTo>
                    <a:pt x="1081710" y="40775"/>
                  </a:lnTo>
                  <a:lnTo>
                    <a:pt x="1127131" y="55977"/>
                  </a:lnTo>
                  <a:lnTo>
                    <a:pt x="1171813" y="72871"/>
                  </a:lnTo>
                  <a:lnTo>
                    <a:pt x="1215726" y="91105"/>
                  </a:lnTo>
                  <a:lnTo>
                    <a:pt x="1263235" y="112129"/>
                  </a:lnTo>
                  <a:lnTo>
                    <a:pt x="1310059" y="134517"/>
                  </a:lnTo>
                  <a:lnTo>
                    <a:pt x="1356197" y="158210"/>
                  </a:lnTo>
                  <a:lnTo>
                    <a:pt x="1401646" y="183155"/>
                  </a:lnTo>
                  <a:lnTo>
                    <a:pt x="1446404" y="209294"/>
                  </a:lnTo>
                  <a:lnTo>
                    <a:pt x="1455645" y="215014"/>
                  </a:lnTo>
                  <a:close/>
                </a:path>
                <a:path w="1899919" h="3168015">
                  <a:moveTo>
                    <a:pt x="1659739" y="355937"/>
                  </a:moveTo>
                  <a:lnTo>
                    <a:pt x="1700299" y="388062"/>
                  </a:lnTo>
                  <a:lnTo>
                    <a:pt x="1736752" y="418427"/>
                  </a:lnTo>
                  <a:lnTo>
                    <a:pt x="1772535" y="449565"/>
                  </a:lnTo>
                  <a:lnTo>
                    <a:pt x="1807654" y="481444"/>
                  </a:lnTo>
                  <a:lnTo>
                    <a:pt x="1842113" y="514028"/>
                  </a:lnTo>
                  <a:lnTo>
                    <a:pt x="1875918" y="547285"/>
                  </a:lnTo>
                  <a:lnTo>
                    <a:pt x="1899704" y="571603"/>
                  </a:lnTo>
                  <a:lnTo>
                    <a:pt x="1899704" y="592054"/>
                  </a:lnTo>
                  <a:lnTo>
                    <a:pt x="1880912" y="572647"/>
                  </a:lnTo>
                  <a:lnTo>
                    <a:pt x="1844334" y="536511"/>
                  </a:lnTo>
                  <a:lnTo>
                    <a:pt x="1806959" y="501207"/>
                  </a:lnTo>
                  <a:lnTo>
                    <a:pt x="1768802" y="466759"/>
                  </a:lnTo>
                  <a:lnTo>
                    <a:pt x="1729872" y="433192"/>
                  </a:lnTo>
                  <a:lnTo>
                    <a:pt x="1690182" y="400531"/>
                  </a:lnTo>
                  <a:lnTo>
                    <a:pt x="1455645" y="215014"/>
                  </a:lnTo>
                  <a:lnTo>
                    <a:pt x="1490468" y="236570"/>
                  </a:lnTo>
                  <a:lnTo>
                    <a:pt x="1533836" y="264929"/>
                  </a:lnTo>
                  <a:lnTo>
                    <a:pt x="1576505" y="294314"/>
                  </a:lnTo>
                  <a:lnTo>
                    <a:pt x="1618474" y="324669"/>
                  </a:lnTo>
                  <a:lnTo>
                    <a:pt x="1659739" y="355937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953426"/>
              <a:ext cx="2966085" cy="3748404"/>
            </a:xfrm>
            <a:custGeom>
              <a:avLst/>
              <a:gdLst/>
              <a:ahLst/>
              <a:cxnLst/>
              <a:rect l="l" t="t" r="r" b="b"/>
              <a:pathLst>
                <a:path w="2966085" h="3748405">
                  <a:moveTo>
                    <a:pt x="0" y="314612"/>
                  </a:moveTo>
                  <a:lnTo>
                    <a:pt x="40317" y="290639"/>
                  </a:lnTo>
                  <a:lnTo>
                    <a:pt x="83529" y="266392"/>
                  </a:lnTo>
                  <a:lnTo>
                    <a:pt x="127335" y="243215"/>
                  </a:lnTo>
                  <a:lnTo>
                    <a:pt x="171703" y="221104"/>
                  </a:lnTo>
                  <a:lnTo>
                    <a:pt x="216602" y="200052"/>
                  </a:lnTo>
                  <a:lnTo>
                    <a:pt x="262001" y="180056"/>
                  </a:lnTo>
                  <a:lnTo>
                    <a:pt x="307868" y="161110"/>
                  </a:lnTo>
                  <a:lnTo>
                    <a:pt x="354171" y="143209"/>
                  </a:lnTo>
                  <a:lnTo>
                    <a:pt x="400878" y="126348"/>
                  </a:lnTo>
                  <a:lnTo>
                    <a:pt x="447959" y="110523"/>
                  </a:lnTo>
                  <a:lnTo>
                    <a:pt x="495381" y="95727"/>
                  </a:lnTo>
                  <a:lnTo>
                    <a:pt x="543112" y="81958"/>
                  </a:lnTo>
                  <a:lnTo>
                    <a:pt x="591122" y="69208"/>
                  </a:lnTo>
                  <a:lnTo>
                    <a:pt x="639379" y="57474"/>
                  </a:lnTo>
                  <a:lnTo>
                    <a:pt x="687851" y="46751"/>
                  </a:lnTo>
                  <a:lnTo>
                    <a:pt x="736506" y="37033"/>
                  </a:lnTo>
                  <a:lnTo>
                    <a:pt x="786215" y="28187"/>
                  </a:lnTo>
                  <a:lnTo>
                    <a:pt x="836188" y="20430"/>
                  </a:lnTo>
                  <a:lnTo>
                    <a:pt x="886373" y="13820"/>
                  </a:lnTo>
                  <a:lnTo>
                    <a:pt x="936722" y="8415"/>
                  </a:lnTo>
                  <a:lnTo>
                    <a:pt x="987183" y="4272"/>
                  </a:lnTo>
                  <a:lnTo>
                    <a:pt x="1037707" y="1451"/>
                  </a:lnTo>
                  <a:lnTo>
                    <a:pt x="1088243" y="7"/>
                  </a:lnTo>
                  <a:lnTo>
                    <a:pt x="1138741" y="0"/>
                  </a:lnTo>
                  <a:lnTo>
                    <a:pt x="1189151" y="1486"/>
                  </a:lnTo>
                  <a:lnTo>
                    <a:pt x="1239423" y="4524"/>
                  </a:lnTo>
                  <a:lnTo>
                    <a:pt x="1289506" y="9171"/>
                  </a:lnTo>
                  <a:lnTo>
                    <a:pt x="1339351" y="15486"/>
                  </a:lnTo>
                  <a:lnTo>
                    <a:pt x="1388907" y="23526"/>
                  </a:lnTo>
                  <a:lnTo>
                    <a:pt x="1438124" y="33348"/>
                  </a:lnTo>
                  <a:lnTo>
                    <a:pt x="1486951" y="45011"/>
                  </a:lnTo>
                  <a:lnTo>
                    <a:pt x="1535339" y="58573"/>
                  </a:lnTo>
                  <a:lnTo>
                    <a:pt x="1583238" y="74090"/>
                  </a:lnTo>
                  <a:lnTo>
                    <a:pt x="1620521" y="87768"/>
                  </a:lnTo>
                  <a:lnTo>
                    <a:pt x="1658089" y="103028"/>
                  </a:lnTo>
                  <a:lnTo>
                    <a:pt x="1695897" y="119829"/>
                  </a:lnTo>
                  <a:lnTo>
                    <a:pt x="1733904" y="138131"/>
                  </a:lnTo>
                  <a:lnTo>
                    <a:pt x="1772068" y="157893"/>
                  </a:lnTo>
                  <a:lnTo>
                    <a:pt x="1810346" y="179073"/>
                  </a:lnTo>
                  <a:lnTo>
                    <a:pt x="1848696" y="201629"/>
                  </a:lnTo>
                  <a:lnTo>
                    <a:pt x="1887076" y="225522"/>
                  </a:lnTo>
                  <a:lnTo>
                    <a:pt x="1925443" y="250710"/>
                  </a:lnTo>
                  <a:lnTo>
                    <a:pt x="1963755" y="277151"/>
                  </a:lnTo>
                  <a:lnTo>
                    <a:pt x="2001970" y="304804"/>
                  </a:lnTo>
                  <a:lnTo>
                    <a:pt x="2040045" y="333630"/>
                  </a:lnTo>
                  <a:lnTo>
                    <a:pt x="2077938" y="363585"/>
                  </a:lnTo>
                  <a:lnTo>
                    <a:pt x="2115607" y="394629"/>
                  </a:lnTo>
                  <a:lnTo>
                    <a:pt x="2153009" y="426721"/>
                  </a:lnTo>
                  <a:lnTo>
                    <a:pt x="2190103" y="459820"/>
                  </a:lnTo>
                  <a:lnTo>
                    <a:pt x="2226846" y="493885"/>
                  </a:lnTo>
                  <a:lnTo>
                    <a:pt x="2263195" y="528874"/>
                  </a:lnTo>
                  <a:lnTo>
                    <a:pt x="2299108" y="564747"/>
                  </a:lnTo>
                  <a:lnTo>
                    <a:pt x="2334544" y="601462"/>
                  </a:lnTo>
                  <a:lnTo>
                    <a:pt x="2369459" y="638977"/>
                  </a:lnTo>
                  <a:lnTo>
                    <a:pt x="2403811" y="677253"/>
                  </a:lnTo>
                  <a:lnTo>
                    <a:pt x="2437558" y="716248"/>
                  </a:lnTo>
                  <a:lnTo>
                    <a:pt x="2470659" y="755920"/>
                  </a:lnTo>
                  <a:lnTo>
                    <a:pt x="2503069" y="796229"/>
                  </a:lnTo>
                  <a:lnTo>
                    <a:pt x="2534748" y="837133"/>
                  </a:lnTo>
                  <a:lnTo>
                    <a:pt x="2565653" y="878591"/>
                  </a:lnTo>
                  <a:lnTo>
                    <a:pt x="2595741" y="920562"/>
                  </a:lnTo>
                  <a:lnTo>
                    <a:pt x="2624970" y="963006"/>
                  </a:lnTo>
                  <a:lnTo>
                    <a:pt x="2653301" y="1005884"/>
                  </a:lnTo>
                  <a:lnTo>
                    <a:pt x="2680683" y="1049143"/>
                  </a:lnTo>
                  <a:lnTo>
                    <a:pt x="2707083" y="1092755"/>
                  </a:lnTo>
                  <a:lnTo>
                    <a:pt x="2732454" y="1136675"/>
                  </a:lnTo>
                  <a:lnTo>
                    <a:pt x="2756755" y="1180861"/>
                  </a:lnTo>
                  <a:lnTo>
                    <a:pt x="2779943" y="1225272"/>
                  </a:lnTo>
                  <a:lnTo>
                    <a:pt x="2801976" y="1269866"/>
                  </a:lnTo>
                  <a:lnTo>
                    <a:pt x="2822812" y="1314604"/>
                  </a:lnTo>
                  <a:lnTo>
                    <a:pt x="2842409" y="1359443"/>
                  </a:lnTo>
                  <a:lnTo>
                    <a:pt x="2860724" y="1404343"/>
                  </a:lnTo>
                  <a:lnTo>
                    <a:pt x="2877715" y="1449262"/>
                  </a:lnTo>
                  <a:lnTo>
                    <a:pt x="2893339" y="1494159"/>
                  </a:lnTo>
                  <a:lnTo>
                    <a:pt x="2907554" y="1538993"/>
                  </a:lnTo>
                  <a:lnTo>
                    <a:pt x="2920319" y="1583723"/>
                  </a:lnTo>
                  <a:lnTo>
                    <a:pt x="2931597" y="1628343"/>
                  </a:lnTo>
                  <a:lnTo>
                    <a:pt x="2941325" y="1672707"/>
                  </a:lnTo>
                  <a:lnTo>
                    <a:pt x="2949483" y="1716878"/>
                  </a:lnTo>
                  <a:lnTo>
                    <a:pt x="2956020" y="1760780"/>
                  </a:lnTo>
                  <a:lnTo>
                    <a:pt x="2960894" y="1804373"/>
                  </a:lnTo>
                  <a:lnTo>
                    <a:pt x="2964064" y="1847615"/>
                  </a:lnTo>
                  <a:lnTo>
                    <a:pt x="2965486" y="1890464"/>
                  </a:lnTo>
                  <a:lnTo>
                    <a:pt x="2965119" y="1932881"/>
                  </a:lnTo>
                  <a:lnTo>
                    <a:pt x="2962921" y="1974823"/>
                  </a:lnTo>
                  <a:lnTo>
                    <a:pt x="2958848" y="2016249"/>
                  </a:lnTo>
                  <a:lnTo>
                    <a:pt x="2952002" y="2065566"/>
                  </a:lnTo>
                  <a:lnTo>
                    <a:pt x="2943630" y="2114527"/>
                  </a:lnTo>
                  <a:lnTo>
                    <a:pt x="2933844" y="2163159"/>
                  </a:lnTo>
                  <a:lnTo>
                    <a:pt x="2922758" y="2211490"/>
                  </a:lnTo>
                  <a:lnTo>
                    <a:pt x="2910487" y="2259546"/>
                  </a:lnTo>
                  <a:lnTo>
                    <a:pt x="2897145" y="2307355"/>
                  </a:lnTo>
                  <a:lnTo>
                    <a:pt x="2882844" y="2354944"/>
                  </a:lnTo>
                  <a:lnTo>
                    <a:pt x="2867700" y="2402340"/>
                  </a:lnTo>
                  <a:lnTo>
                    <a:pt x="2851825" y="2449569"/>
                  </a:lnTo>
                  <a:lnTo>
                    <a:pt x="2835334" y="2496660"/>
                  </a:lnTo>
                  <a:lnTo>
                    <a:pt x="2694873" y="2871634"/>
                  </a:lnTo>
                  <a:lnTo>
                    <a:pt x="2677956" y="2918692"/>
                  </a:lnTo>
                  <a:lnTo>
                    <a:pt x="2661561" y="2965883"/>
                  </a:lnTo>
                  <a:lnTo>
                    <a:pt x="2564458" y="3262686"/>
                  </a:lnTo>
                  <a:lnTo>
                    <a:pt x="2552480" y="3295048"/>
                  </a:lnTo>
                  <a:lnTo>
                    <a:pt x="2534000" y="3340581"/>
                  </a:lnTo>
                  <a:lnTo>
                    <a:pt x="2513915" y="3385021"/>
                  </a:lnTo>
                  <a:lnTo>
                    <a:pt x="2491935" y="3428114"/>
                  </a:lnTo>
                  <a:lnTo>
                    <a:pt x="2467771" y="3469604"/>
                  </a:lnTo>
                  <a:lnTo>
                    <a:pt x="2441135" y="3509235"/>
                  </a:lnTo>
                  <a:lnTo>
                    <a:pt x="2411738" y="3546752"/>
                  </a:lnTo>
                  <a:lnTo>
                    <a:pt x="2379291" y="3581899"/>
                  </a:lnTo>
                  <a:lnTo>
                    <a:pt x="2343505" y="3614420"/>
                  </a:lnTo>
                  <a:lnTo>
                    <a:pt x="2305988" y="3642780"/>
                  </a:lnTo>
                  <a:lnTo>
                    <a:pt x="2266676" y="3667345"/>
                  </a:lnTo>
                  <a:lnTo>
                    <a:pt x="2225796" y="3688256"/>
                  </a:lnTo>
                  <a:lnTo>
                    <a:pt x="2183438" y="3705725"/>
                  </a:lnTo>
                  <a:lnTo>
                    <a:pt x="2139783" y="3719917"/>
                  </a:lnTo>
                  <a:lnTo>
                    <a:pt x="2094989" y="3731007"/>
                  </a:lnTo>
                  <a:lnTo>
                    <a:pt x="2049215" y="3739171"/>
                  </a:lnTo>
                  <a:lnTo>
                    <a:pt x="2002618" y="3744586"/>
                  </a:lnTo>
                  <a:lnTo>
                    <a:pt x="1955358" y="3747428"/>
                  </a:lnTo>
                  <a:lnTo>
                    <a:pt x="1907591" y="3747873"/>
                  </a:lnTo>
                  <a:lnTo>
                    <a:pt x="1859478" y="3746097"/>
                  </a:lnTo>
                  <a:lnTo>
                    <a:pt x="1811175" y="3742276"/>
                  </a:lnTo>
                  <a:lnTo>
                    <a:pt x="1762837" y="3736586"/>
                  </a:lnTo>
                  <a:lnTo>
                    <a:pt x="1714634" y="3729205"/>
                  </a:lnTo>
                  <a:lnTo>
                    <a:pt x="1666714" y="3720306"/>
                  </a:lnTo>
                  <a:lnTo>
                    <a:pt x="1619237" y="3710068"/>
                  </a:lnTo>
                  <a:lnTo>
                    <a:pt x="1572362" y="3698666"/>
                  </a:lnTo>
                  <a:lnTo>
                    <a:pt x="1526247" y="3686276"/>
                  </a:lnTo>
                  <a:lnTo>
                    <a:pt x="1477801" y="3672372"/>
                  </a:lnTo>
                  <a:lnTo>
                    <a:pt x="1429217" y="3657989"/>
                  </a:lnTo>
                  <a:lnTo>
                    <a:pt x="1380507" y="3643375"/>
                  </a:lnTo>
                  <a:lnTo>
                    <a:pt x="1331682" y="3628780"/>
                  </a:lnTo>
                  <a:lnTo>
                    <a:pt x="1282754" y="3614450"/>
                  </a:lnTo>
                  <a:lnTo>
                    <a:pt x="1233733" y="3600636"/>
                  </a:lnTo>
                  <a:lnTo>
                    <a:pt x="1184631" y="3587586"/>
                  </a:lnTo>
                  <a:lnTo>
                    <a:pt x="1135460" y="3575548"/>
                  </a:lnTo>
                  <a:lnTo>
                    <a:pt x="1086231" y="3564771"/>
                  </a:lnTo>
                  <a:lnTo>
                    <a:pt x="1036954" y="3555503"/>
                  </a:lnTo>
                  <a:lnTo>
                    <a:pt x="987642" y="3547993"/>
                  </a:lnTo>
                  <a:lnTo>
                    <a:pt x="938306" y="3542490"/>
                  </a:lnTo>
                  <a:lnTo>
                    <a:pt x="888957" y="3539243"/>
                  </a:lnTo>
                  <a:lnTo>
                    <a:pt x="839607" y="3538499"/>
                  </a:lnTo>
                  <a:lnTo>
                    <a:pt x="790266" y="3540507"/>
                  </a:lnTo>
                  <a:lnTo>
                    <a:pt x="740946" y="3545517"/>
                  </a:lnTo>
                  <a:lnTo>
                    <a:pt x="691659" y="3553776"/>
                  </a:lnTo>
                  <a:lnTo>
                    <a:pt x="643912" y="3565012"/>
                  </a:lnTo>
                  <a:lnTo>
                    <a:pt x="596807" y="3578749"/>
                  </a:lnTo>
                  <a:lnTo>
                    <a:pt x="550151" y="3594229"/>
                  </a:lnTo>
                  <a:lnTo>
                    <a:pt x="503754" y="3610696"/>
                  </a:lnTo>
                  <a:lnTo>
                    <a:pt x="457424" y="3627390"/>
                  </a:lnTo>
                  <a:lnTo>
                    <a:pt x="410970" y="3643554"/>
                  </a:lnTo>
                  <a:lnTo>
                    <a:pt x="364201" y="3658429"/>
                  </a:lnTo>
                  <a:lnTo>
                    <a:pt x="316925" y="3671258"/>
                  </a:lnTo>
                  <a:lnTo>
                    <a:pt x="268950" y="3681282"/>
                  </a:lnTo>
                  <a:lnTo>
                    <a:pt x="221922" y="3687681"/>
                  </a:lnTo>
                  <a:lnTo>
                    <a:pt x="175134" y="3690657"/>
                  </a:lnTo>
                  <a:lnTo>
                    <a:pt x="128648" y="3690336"/>
                  </a:lnTo>
                  <a:lnTo>
                    <a:pt x="82524" y="3686845"/>
                  </a:lnTo>
                  <a:lnTo>
                    <a:pt x="36823" y="3680309"/>
                  </a:lnTo>
                  <a:lnTo>
                    <a:pt x="0" y="3672609"/>
                  </a:lnTo>
                  <a:lnTo>
                    <a:pt x="0" y="314612"/>
                  </a:lnTo>
                  <a:close/>
                </a:path>
                <a:path w="2966085" h="3748405">
                  <a:moveTo>
                    <a:pt x="2564458" y="3262686"/>
                  </a:moveTo>
                  <a:lnTo>
                    <a:pt x="2645802" y="3013233"/>
                  </a:lnTo>
                  <a:lnTo>
                    <a:pt x="2585776" y="3201730"/>
                  </a:lnTo>
                  <a:lnTo>
                    <a:pt x="2569642" y="3248679"/>
                  </a:lnTo>
                  <a:lnTo>
                    <a:pt x="2564458" y="3262686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50" y="15777597"/>
              <a:ext cx="3442335" cy="3942079"/>
            </a:xfrm>
            <a:custGeom>
              <a:avLst/>
              <a:gdLst/>
              <a:ahLst/>
              <a:cxnLst/>
              <a:rect l="l" t="t" r="r" b="b"/>
              <a:pathLst>
                <a:path w="3442335" h="3942080">
                  <a:moveTo>
                    <a:pt x="3483" y="197010"/>
                  </a:moveTo>
                  <a:lnTo>
                    <a:pt x="3757" y="196169"/>
                  </a:lnTo>
                  <a:lnTo>
                    <a:pt x="38077" y="172851"/>
                  </a:lnTo>
                  <a:lnTo>
                    <a:pt x="84629" y="152988"/>
                  </a:lnTo>
                  <a:lnTo>
                    <a:pt x="118752" y="130274"/>
                  </a:lnTo>
                  <a:lnTo>
                    <a:pt x="164591" y="112597"/>
                  </a:lnTo>
                  <a:lnTo>
                    <a:pt x="210066" y="96037"/>
                  </a:lnTo>
                  <a:lnTo>
                    <a:pt x="243097" y="76673"/>
                  </a:lnTo>
                  <a:lnTo>
                    <a:pt x="287827" y="62395"/>
                  </a:lnTo>
                  <a:lnTo>
                    <a:pt x="332178" y="49280"/>
                  </a:lnTo>
                  <a:lnTo>
                    <a:pt x="376144" y="37347"/>
                  </a:lnTo>
                  <a:lnTo>
                    <a:pt x="431795" y="30546"/>
                  </a:lnTo>
                  <a:lnTo>
                    <a:pt x="474975" y="21020"/>
                  </a:lnTo>
                  <a:lnTo>
                    <a:pt x="517756" y="12722"/>
                  </a:lnTo>
                  <a:lnTo>
                    <a:pt x="572205" y="9605"/>
                  </a:lnTo>
                  <a:lnTo>
                    <a:pt x="614169" y="3810"/>
                  </a:lnTo>
                  <a:lnTo>
                    <a:pt x="667792" y="3228"/>
                  </a:lnTo>
                  <a:lnTo>
                    <a:pt x="708919" y="0"/>
                  </a:lnTo>
                  <a:lnTo>
                    <a:pt x="761694" y="2015"/>
                  </a:lnTo>
                  <a:lnTo>
                    <a:pt x="814038" y="5354"/>
                  </a:lnTo>
                  <a:lnTo>
                    <a:pt x="853872" y="6095"/>
                  </a:lnTo>
                  <a:lnTo>
                    <a:pt x="905337" y="12127"/>
                  </a:lnTo>
                  <a:lnTo>
                    <a:pt x="956356" y="19529"/>
                  </a:lnTo>
                  <a:lnTo>
                    <a:pt x="1006923" y="28318"/>
                  </a:lnTo>
                  <a:lnTo>
                    <a:pt x="1057032" y="38509"/>
                  </a:lnTo>
                  <a:lnTo>
                    <a:pt x="1106679" y="50119"/>
                  </a:lnTo>
                  <a:lnTo>
                    <a:pt x="1155859" y="63162"/>
                  </a:lnTo>
                  <a:lnTo>
                    <a:pt x="1204565" y="77654"/>
                  </a:lnTo>
                  <a:lnTo>
                    <a:pt x="1252794" y="93612"/>
                  </a:lnTo>
                  <a:lnTo>
                    <a:pt x="1300540" y="111052"/>
                  </a:lnTo>
                  <a:lnTo>
                    <a:pt x="1348029" y="129280"/>
                  </a:lnTo>
                  <a:lnTo>
                    <a:pt x="1383133" y="144521"/>
                  </a:lnTo>
                  <a:lnTo>
                    <a:pt x="1417927" y="160716"/>
                  </a:lnTo>
                  <a:lnTo>
                    <a:pt x="1464483" y="181804"/>
                  </a:lnTo>
                  <a:lnTo>
                    <a:pt x="1498652" y="199913"/>
                  </a:lnTo>
                  <a:lnTo>
                    <a:pt x="1544583" y="222920"/>
                  </a:lnTo>
                  <a:lnTo>
                    <a:pt x="1578125" y="242952"/>
                  </a:lnTo>
                  <a:lnTo>
                    <a:pt x="1623426" y="267887"/>
                  </a:lnTo>
                  <a:lnTo>
                    <a:pt x="1668412" y="293790"/>
                  </a:lnTo>
                  <a:lnTo>
                    <a:pt x="1701008" y="316726"/>
                  </a:lnTo>
                  <a:lnTo>
                    <a:pt x="1745360" y="344572"/>
                  </a:lnTo>
                  <a:lnTo>
                    <a:pt x="1789395" y="373392"/>
                  </a:lnTo>
                  <a:lnTo>
                    <a:pt x="1821036" y="399253"/>
                  </a:lnTo>
                  <a:lnTo>
                    <a:pt x="1864432" y="430031"/>
                  </a:lnTo>
                  <a:lnTo>
                    <a:pt x="1907508" y="461792"/>
                  </a:lnTo>
                  <a:lnTo>
                    <a:pt x="1938189" y="490599"/>
                  </a:lnTo>
                  <a:lnTo>
                    <a:pt x="1980622" y="524331"/>
                  </a:lnTo>
                  <a:lnTo>
                    <a:pt x="2022732" y="559053"/>
                  </a:lnTo>
                  <a:lnTo>
                    <a:pt x="2064519" y="594766"/>
                  </a:lnTo>
                  <a:lnTo>
                    <a:pt x="2105982" y="631474"/>
                  </a:lnTo>
                  <a:lnTo>
                    <a:pt x="2147119" y="669179"/>
                  </a:lnTo>
                  <a:lnTo>
                    <a:pt x="2187931" y="707882"/>
                  </a:lnTo>
                  <a:lnTo>
                    <a:pt x="2228416" y="747587"/>
                  </a:lnTo>
                  <a:lnTo>
                    <a:pt x="2268574" y="788296"/>
                  </a:lnTo>
                  <a:lnTo>
                    <a:pt x="2308404" y="830012"/>
                  </a:lnTo>
                  <a:lnTo>
                    <a:pt x="2347904" y="872736"/>
                  </a:lnTo>
                  <a:lnTo>
                    <a:pt x="2376415" y="908197"/>
                  </a:lnTo>
                  <a:lnTo>
                    <a:pt x="2416667" y="948619"/>
                  </a:lnTo>
                  <a:lnTo>
                    <a:pt x="2444561" y="985972"/>
                  </a:lnTo>
                  <a:lnTo>
                    <a:pt x="2472221" y="1024041"/>
                  </a:lnTo>
                  <a:lnTo>
                    <a:pt x="2511773" y="1066608"/>
                  </a:lnTo>
                  <a:lnTo>
                    <a:pt x="2539118" y="1105645"/>
                  </a:lnTo>
                  <a:lnTo>
                    <a:pt x="2578455" y="1148873"/>
                  </a:lnTo>
                  <a:lnTo>
                    <a:pt x="2605685" y="1188262"/>
                  </a:lnTo>
                  <a:lnTo>
                    <a:pt x="2672460" y="1270238"/>
                  </a:lnTo>
                  <a:lnTo>
                    <a:pt x="2727400" y="1347544"/>
                  </a:lnTo>
                  <a:lnTo>
                    <a:pt x="2754960" y="1385923"/>
                  </a:lnTo>
                  <a:lnTo>
                    <a:pt x="2794701" y="1427909"/>
                  </a:lnTo>
                  <a:lnTo>
                    <a:pt x="2822513" y="1465515"/>
                  </a:lnTo>
                  <a:lnTo>
                    <a:pt x="2850504" y="1502569"/>
                  </a:lnTo>
                  <a:lnTo>
                    <a:pt x="2890787" y="1542895"/>
                  </a:lnTo>
                  <a:lnTo>
                    <a:pt x="2919248" y="1578509"/>
                  </a:lnTo>
                  <a:lnTo>
                    <a:pt x="2960072" y="1617174"/>
                  </a:lnTo>
                  <a:lnTo>
                    <a:pt x="2989148" y="1650905"/>
                  </a:lnTo>
                  <a:lnTo>
                    <a:pt x="3030659" y="1687463"/>
                  </a:lnTo>
                  <a:lnTo>
                    <a:pt x="3060494" y="1718865"/>
                  </a:lnTo>
                  <a:lnTo>
                    <a:pt x="3102836" y="1752874"/>
                  </a:lnTo>
                  <a:lnTo>
                    <a:pt x="3133575" y="1781503"/>
                  </a:lnTo>
                  <a:lnTo>
                    <a:pt x="3176895" y="1812516"/>
                  </a:lnTo>
                  <a:lnTo>
                    <a:pt x="3219506" y="1845702"/>
                  </a:lnTo>
                  <a:lnTo>
                    <a:pt x="3249343" y="1877097"/>
                  </a:lnTo>
                  <a:lnTo>
                    <a:pt x="3290579" y="1914500"/>
                  </a:lnTo>
                  <a:lnTo>
                    <a:pt x="3319090" y="1949961"/>
                  </a:lnTo>
                  <a:lnTo>
                    <a:pt x="3346974" y="1987342"/>
                  </a:lnTo>
                  <a:lnTo>
                    <a:pt x="3374258" y="2026568"/>
                  </a:lnTo>
                  <a:lnTo>
                    <a:pt x="3388890" y="2063626"/>
                  </a:lnTo>
                  <a:lnTo>
                    <a:pt x="3415043" y="2106316"/>
                  </a:lnTo>
                  <a:lnTo>
                    <a:pt x="3428595" y="2146688"/>
                  </a:lnTo>
                  <a:lnTo>
                    <a:pt x="3441643" y="2188604"/>
                  </a:lnTo>
                  <a:lnTo>
                    <a:pt x="3442137" y="2228051"/>
                  </a:lnTo>
                  <a:lnTo>
                    <a:pt x="3442178" y="2268892"/>
                  </a:lnTo>
                  <a:lnTo>
                    <a:pt x="3440993" y="2354452"/>
                  </a:lnTo>
                  <a:lnTo>
                    <a:pt x="3385955" y="2523235"/>
                  </a:lnTo>
                  <a:lnTo>
                    <a:pt x="3359353" y="2563849"/>
                  </a:lnTo>
                  <a:lnTo>
                    <a:pt x="3401868" y="2433472"/>
                  </a:lnTo>
                  <a:lnTo>
                    <a:pt x="3405631" y="2380966"/>
                  </a:lnTo>
                  <a:lnTo>
                    <a:pt x="3420666" y="2334861"/>
                  </a:lnTo>
                  <a:lnTo>
                    <a:pt x="3422825" y="2287274"/>
                  </a:lnTo>
                  <a:lnTo>
                    <a:pt x="3424186" y="2242137"/>
                  </a:lnTo>
                  <a:lnTo>
                    <a:pt x="3412677" y="2195503"/>
                  </a:lnTo>
                  <a:lnTo>
                    <a:pt x="3400373" y="2151304"/>
                  </a:lnTo>
                  <a:lnTo>
                    <a:pt x="3387278" y="2109533"/>
                  </a:lnTo>
                  <a:lnTo>
                    <a:pt x="3361319" y="2066245"/>
                  </a:lnTo>
                  <a:lnTo>
                    <a:pt x="3346648" y="2029309"/>
                  </a:lnTo>
                  <a:lnTo>
                    <a:pt x="3319117" y="1990841"/>
                  </a:lnTo>
                  <a:lnTo>
                    <a:pt x="3290804" y="1954772"/>
                  </a:lnTo>
                  <a:lnTo>
                    <a:pt x="3261711" y="1921096"/>
                  </a:lnTo>
                  <a:lnTo>
                    <a:pt x="3231840" y="1889806"/>
                  </a:lnTo>
                  <a:lnTo>
                    <a:pt x="3201194" y="1860893"/>
                  </a:lnTo>
                  <a:lnTo>
                    <a:pt x="3157700" y="1830415"/>
                  </a:lnTo>
                  <a:lnTo>
                    <a:pt x="3126516" y="1803150"/>
                  </a:lnTo>
                  <a:lnTo>
                    <a:pt x="3083764" y="1770397"/>
                  </a:lnTo>
                  <a:lnTo>
                    <a:pt x="3041482" y="1736203"/>
                  </a:lnTo>
                  <a:lnTo>
                    <a:pt x="3011707" y="1704617"/>
                  </a:lnTo>
                  <a:lnTo>
                    <a:pt x="2970255" y="1667876"/>
                  </a:lnTo>
                  <a:lnTo>
                    <a:pt x="2941239" y="1633965"/>
                  </a:lnTo>
                  <a:lnTo>
                    <a:pt x="2900473" y="1595121"/>
                  </a:lnTo>
                  <a:lnTo>
                    <a:pt x="2872070" y="1559330"/>
                  </a:lnTo>
                  <a:lnTo>
                    <a:pt x="2843918" y="1522765"/>
                  </a:lnTo>
                  <a:lnTo>
                    <a:pt x="2803909" y="1481601"/>
                  </a:lnTo>
                  <a:lnTo>
                    <a:pt x="2776154" y="1443823"/>
                  </a:lnTo>
                  <a:lnTo>
                    <a:pt x="2736467" y="1401668"/>
                  </a:lnTo>
                  <a:lnTo>
                    <a:pt x="2708963" y="1363121"/>
                  </a:lnTo>
                  <a:lnTo>
                    <a:pt x="2681529" y="1324356"/>
                  </a:lnTo>
                  <a:lnTo>
                    <a:pt x="2642056" y="1281548"/>
                  </a:lnTo>
                  <a:lnTo>
                    <a:pt x="2587377" y="1203440"/>
                  </a:lnTo>
                  <a:lnTo>
                    <a:pt x="2560116" y="1164145"/>
                  </a:lnTo>
                  <a:lnTo>
                    <a:pt x="2520747" y="1121017"/>
                  </a:lnTo>
                  <a:lnTo>
                    <a:pt x="2493368" y="1082086"/>
                  </a:lnTo>
                  <a:lnTo>
                    <a:pt x="2453778" y="1039635"/>
                  </a:lnTo>
                  <a:lnTo>
                    <a:pt x="2426076" y="1001692"/>
                  </a:lnTo>
                  <a:lnTo>
                    <a:pt x="2398137" y="964479"/>
                  </a:lnTo>
                  <a:lnTo>
                    <a:pt x="2357835" y="924212"/>
                  </a:lnTo>
                  <a:lnTo>
                    <a:pt x="2329268" y="888924"/>
                  </a:lnTo>
                  <a:lnTo>
                    <a:pt x="2289703" y="846395"/>
                  </a:lnTo>
                  <a:lnTo>
                    <a:pt x="2249812" y="804869"/>
                  </a:lnTo>
                  <a:lnTo>
                    <a:pt x="2209594" y="764342"/>
                  </a:lnTo>
                  <a:lnTo>
                    <a:pt x="2169052" y="724812"/>
                  </a:lnTo>
                  <a:lnTo>
                    <a:pt x="2128186" y="686276"/>
                  </a:lnTo>
                  <a:lnTo>
                    <a:pt x="2086996" y="648733"/>
                  </a:lnTo>
                  <a:lnTo>
                    <a:pt x="2045483" y="612179"/>
                  </a:lnTo>
                  <a:lnTo>
                    <a:pt x="2003648" y="576613"/>
                  </a:lnTo>
                  <a:lnTo>
                    <a:pt x="1973566" y="545968"/>
                  </a:lnTo>
                  <a:lnTo>
                    <a:pt x="1931090" y="512369"/>
                  </a:lnTo>
                  <a:lnTo>
                    <a:pt x="1888294" y="479751"/>
                  </a:lnTo>
                  <a:lnTo>
                    <a:pt x="1845179" y="448109"/>
                  </a:lnTo>
                  <a:lnTo>
                    <a:pt x="1813821" y="421381"/>
                  </a:lnTo>
                  <a:lnTo>
                    <a:pt x="1770071" y="391688"/>
                  </a:lnTo>
                  <a:lnTo>
                    <a:pt x="1726004" y="362965"/>
                  </a:lnTo>
                  <a:lnTo>
                    <a:pt x="1693696" y="339148"/>
                  </a:lnTo>
                  <a:lnTo>
                    <a:pt x="1648999" y="312360"/>
                  </a:lnTo>
                  <a:lnTo>
                    <a:pt x="1616062" y="290471"/>
                  </a:lnTo>
                  <a:lnTo>
                    <a:pt x="1570737" y="265607"/>
                  </a:lnTo>
                  <a:lnTo>
                    <a:pt x="1537174" y="245638"/>
                  </a:lnTo>
                  <a:lnTo>
                    <a:pt x="1491225" y="222688"/>
                  </a:lnTo>
                  <a:lnTo>
                    <a:pt x="1457040" y="204629"/>
                  </a:lnTo>
                  <a:lnTo>
                    <a:pt x="1410470" y="183584"/>
                  </a:lnTo>
                  <a:lnTo>
                    <a:pt x="1375664" y="167426"/>
                  </a:lnTo>
                  <a:lnTo>
                    <a:pt x="1328476" y="148276"/>
                  </a:lnTo>
                  <a:lnTo>
                    <a:pt x="1293054" y="134008"/>
                  </a:lnTo>
                  <a:lnTo>
                    <a:pt x="1245311" y="116560"/>
                  </a:lnTo>
                  <a:lnTo>
                    <a:pt x="1197057" y="100681"/>
                  </a:lnTo>
                  <a:lnTo>
                    <a:pt x="1148297" y="86352"/>
                  </a:lnTo>
                  <a:lnTo>
                    <a:pt x="1086962" y="69619"/>
                  </a:lnTo>
                  <a:lnTo>
                    <a:pt x="1037208" y="58339"/>
                  </a:lnTo>
                  <a:lnTo>
                    <a:pt x="986965" y="48557"/>
                  </a:lnTo>
                  <a:lnTo>
                    <a:pt x="936239" y="40256"/>
                  </a:lnTo>
                  <a:lnTo>
                    <a:pt x="885036" y="33419"/>
                  </a:lnTo>
                  <a:lnTo>
                    <a:pt x="833361" y="28027"/>
                  </a:lnTo>
                  <a:lnTo>
                    <a:pt x="793295" y="28002"/>
                  </a:lnTo>
                  <a:lnTo>
                    <a:pt x="740694" y="25450"/>
                  </a:lnTo>
                  <a:lnTo>
                    <a:pt x="687639" y="24292"/>
                  </a:lnTo>
                  <a:lnTo>
                    <a:pt x="634135" y="24511"/>
                  </a:lnTo>
                  <a:lnTo>
                    <a:pt x="592262" y="30026"/>
                  </a:lnTo>
                  <a:lnTo>
                    <a:pt x="537878" y="32945"/>
                  </a:lnTo>
                  <a:lnTo>
                    <a:pt x="495136" y="41126"/>
                  </a:lnTo>
                  <a:lnTo>
                    <a:pt x="451967" y="50613"/>
                  </a:lnTo>
                  <a:lnTo>
                    <a:pt x="396304" y="57452"/>
                  </a:lnTo>
                  <a:lnTo>
                    <a:pt x="352301" y="69501"/>
                  </a:lnTo>
                  <a:lnTo>
                    <a:pt x="307888" y="82803"/>
                  </a:lnTo>
                  <a:lnTo>
                    <a:pt x="263073" y="97343"/>
                  </a:lnTo>
                  <a:lnTo>
                    <a:pt x="217859" y="113103"/>
                  </a:lnTo>
                  <a:lnTo>
                    <a:pt x="172253" y="130064"/>
                  </a:lnTo>
                  <a:lnTo>
                    <a:pt x="138336" y="152148"/>
                  </a:lnTo>
                  <a:lnTo>
                    <a:pt x="91963" y="171462"/>
                  </a:lnTo>
                  <a:lnTo>
                    <a:pt x="57290" y="195863"/>
                  </a:lnTo>
                  <a:lnTo>
                    <a:pt x="23130" y="218688"/>
                  </a:lnTo>
                  <a:lnTo>
                    <a:pt x="6995" y="227206"/>
                  </a:lnTo>
                  <a:lnTo>
                    <a:pt x="3489" y="237956"/>
                  </a:lnTo>
                  <a:lnTo>
                    <a:pt x="3483" y="197010"/>
                  </a:lnTo>
                  <a:close/>
                </a:path>
                <a:path w="3442335" h="3942080">
                  <a:moveTo>
                    <a:pt x="4010" y="3691805"/>
                  </a:moveTo>
                  <a:lnTo>
                    <a:pt x="34145" y="3707852"/>
                  </a:lnTo>
                  <a:lnTo>
                    <a:pt x="91920" y="3735500"/>
                  </a:lnTo>
                  <a:lnTo>
                    <a:pt x="137942" y="3758225"/>
                  </a:lnTo>
                  <a:lnTo>
                    <a:pt x="196361" y="3783899"/>
                  </a:lnTo>
                  <a:lnTo>
                    <a:pt x="231379" y="3799407"/>
                  </a:lnTo>
                  <a:lnTo>
                    <a:pt x="314095" y="3832499"/>
                  </a:lnTo>
                  <a:lnTo>
                    <a:pt x="361972" y="3849537"/>
                  </a:lnTo>
                  <a:lnTo>
                    <a:pt x="410289" y="3865224"/>
                  </a:lnTo>
                  <a:lnTo>
                    <a:pt x="459135" y="3879288"/>
                  </a:lnTo>
                  <a:lnTo>
                    <a:pt x="508600" y="3891455"/>
                  </a:lnTo>
                  <a:lnTo>
                    <a:pt x="558773" y="3901452"/>
                  </a:lnTo>
                  <a:lnTo>
                    <a:pt x="609743" y="3909005"/>
                  </a:lnTo>
                  <a:lnTo>
                    <a:pt x="673673" y="3917778"/>
                  </a:lnTo>
                  <a:lnTo>
                    <a:pt x="726504" y="3919623"/>
                  </a:lnTo>
                  <a:lnTo>
                    <a:pt x="780400" y="3918203"/>
                  </a:lnTo>
                  <a:lnTo>
                    <a:pt x="835449" y="3913246"/>
                  </a:lnTo>
                  <a:lnTo>
                    <a:pt x="891741" y="3904477"/>
                  </a:lnTo>
                  <a:lnTo>
                    <a:pt x="936136" y="3891229"/>
                  </a:lnTo>
                  <a:lnTo>
                    <a:pt x="981261" y="3875742"/>
                  </a:lnTo>
                  <a:lnTo>
                    <a:pt x="1027069" y="3858160"/>
                  </a:lnTo>
                  <a:lnTo>
                    <a:pt x="1073511" y="3838631"/>
                  </a:lnTo>
                  <a:lnTo>
                    <a:pt x="1120542" y="3817301"/>
                  </a:lnTo>
                  <a:lnTo>
                    <a:pt x="1156037" y="3790377"/>
                  </a:lnTo>
                  <a:lnTo>
                    <a:pt x="1204100" y="3765881"/>
                  </a:lnTo>
                  <a:lnTo>
                    <a:pt x="1240533" y="3736085"/>
                  </a:lnTo>
                  <a:lnTo>
                    <a:pt x="1289437" y="3709008"/>
                  </a:lnTo>
                  <a:lnTo>
                    <a:pt x="1326616" y="3676922"/>
                  </a:lnTo>
                  <a:lnTo>
                    <a:pt x="1364097" y="3643911"/>
                  </a:lnTo>
                  <a:lnTo>
                    <a:pt x="1439774" y="3575697"/>
                  </a:lnTo>
                  <a:lnTo>
                    <a:pt x="1527156" y="3512550"/>
                  </a:lnTo>
                  <a:lnTo>
                    <a:pt x="1675716" y="3384689"/>
                  </a:lnTo>
                  <a:lnTo>
                    <a:pt x="1712474" y="3353896"/>
                  </a:lnTo>
                  <a:lnTo>
                    <a:pt x="1761028" y="3327894"/>
                  </a:lnTo>
                  <a:lnTo>
                    <a:pt x="1797165" y="3299004"/>
                  </a:lnTo>
                  <a:lnTo>
                    <a:pt x="1844972" y="3275291"/>
                  </a:lnTo>
                  <a:lnTo>
                    <a:pt x="1880242" y="3249059"/>
                  </a:lnTo>
                  <a:lnTo>
                    <a:pt x="1927162" y="3228067"/>
                  </a:lnTo>
                  <a:lnTo>
                    <a:pt x="1973690" y="3208278"/>
                  </a:lnTo>
                  <a:lnTo>
                    <a:pt x="2019857" y="3189594"/>
                  </a:lnTo>
                  <a:lnTo>
                    <a:pt x="2065695" y="3171919"/>
                  </a:lnTo>
                  <a:lnTo>
                    <a:pt x="2111236" y="3155155"/>
                  </a:lnTo>
                  <a:lnTo>
                    <a:pt x="2156512" y="3139204"/>
                  </a:lnTo>
                  <a:lnTo>
                    <a:pt x="2201555" y="3123969"/>
                  </a:lnTo>
                  <a:lnTo>
                    <a:pt x="2246396" y="3109351"/>
                  </a:lnTo>
                  <a:lnTo>
                    <a:pt x="2291068" y="3095255"/>
                  </a:lnTo>
                  <a:lnTo>
                    <a:pt x="2347675" y="3085518"/>
                  </a:lnTo>
                  <a:lnTo>
                    <a:pt x="2392103" y="3072170"/>
                  </a:lnTo>
                  <a:lnTo>
                    <a:pt x="2480815" y="3045908"/>
                  </a:lnTo>
                  <a:lnTo>
                    <a:pt x="2537368" y="3036341"/>
                  </a:lnTo>
                  <a:lnTo>
                    <a:pt x="2581947" y="3022526"/>
                  </a:lnTo>
                  <a:lnTo>
                    <a:pt x="2626611" y="3008453"/>
                  </a:lnTo>
                  <a:lnTo>
                    <a:pt x="2669928" y="2998509"/>
                  </a:lnTo>
                  <a:lnTo>
                    <a:pt x="2701652" y="2983152"/>
                  </a:lnTo>
                  <a:lnTo>
                    <a:pt x="2745936" y="2970243"/>
                  </a:lnTo>
                  <a:lnTo>
                    <a:pt x="2790710" y="2955833"/>
                  </a:lnTo>
                  <a:lnTo>
                    <a:pt x="2835977" y="2939908"/>
                  </a:lnTo>
                  <a:lnTo>
                    <a:pt x="2881743" y="2922457"/>
                  </a:lnTo>
                  <a:lnTo>
                    <a:pt x="2915935" y="2899530"/>
                  </a:lnTo>
                  <a:lnTo>
                    <a:pt x="2962708" y="2878988"/>
                  </a:lnTo>
                  <a:lnTo>
                    <a:pt x="3009991" y="2856883"/>
                  </a:lnTo>
                  <a:lnTo>
                    <a:pt x="3057788" y="2833201"/>
                  </a:lnTo>
                  <a:lnTo>
                    <a:pt x="3094029" y="2803992"/>
                  </a:lnTo>
                  <a:lnTo>
                    <a:pt x="3130793" y="2773182"/>
                  </a:lnTo>
                  <a:lnTo>
                    <a:pt x="3180156" y="2744696"/>
                  </a:lnTo>
                  <a:lnTo>
                    <a:pt x="3217976" y="2710645"/>
                  </a:lnTo>
                  <a:lnTo>
                    <a:pt x="3256331" y="2674955"/>
                  </a:lnTo>
                  <a:lnTo>
                    <a:pt x="3310511" y="2590734"/>
                  </a:lnTo>
                  <a:lnTo>
                    <a:pt x="3363230" y="2510993"/>
                  </a:lnTo>
                  <a:lnTo>
                    <a:pt x="3388836" y="2473435"/>
                  </a:lnTo>
                  <a:lnTo>
                    <a:pt x="3359353" y="2563849"/>
                  </a:lnTo>
                  <a:lnTo>
                    <a:pt x="3332493" y="2605254"/>
                  </a:lnTo>
                  <a:lnTo>
                    <a:pt x="3304740" y="2649396"/>
                  </a:lnTo>
                  <a:lnTo>
                    <a:pt x="3265479" y="2687866"/>
                  </a:lnTo>
                  <a:lnTo>
                    <a:pt x="3226779" y="2724615"/>
                  </a:lnTo>
                  <a:lnTo>
                    <a:pt x="3188635" y="2759658"/>
                  </a:lnTo>
                  <a:lnTo>
                    <a:pt x="3151043" y="2793011"/>
                  </a:lnTo>
                  <a:lnTo>
                    <a:pt x="3113997" y="2824689"/>
                  </a:lnTo>
                  <a:lnTo>
                    <a:pt x="3065418" y="2850768"/>
                  </a:lnTo>
                  <a:lnTo>
                    <a:pt x="3017375" y="2875203"/>
                  </a:lnTo>
                  <a:lnTo>
                    <a:pt x="2981939" y="2901945"/>
                  </a:lnTo>
                  <a:lnTo>
                    <a:pt x="2934955" y="2923134"/>
                  </a:lnTo>
                  <a:lnTo>
                    <a:pt x="2888492" y="2942723"/>
                  </a:lnTo>
                  <a:lnTo>
                    <a:pt x="2842547" y="2960728"/>
                  </a:lnTo>
                  <a:lnTo>
                    <a:pt x="2797113" y="2977162"/>
                  </a:lnTo>
                  <a:lnTo>
                    <a:pt x="2752186" y="2992042"/>
                  </a:lnTo>
                  <a:lnTo>
                    <a:pt x="2707761" y="3005382"/>
                  </a:lnTo>
                  <a:lnTo>
                    <a:pt x="2675908" y="3021135"/>
                  </a:lnTo>
                  <a:lnTo>
                    <a:pt x="2632473" y="3031441"/>
                  </a:lnTo>
                  <a:lnTo>
                    <a:pt x="2587775" y="3045619"/>
                  </a:lnTo>
                  <a:lnTo>
                    <a:pt x="2543168" y="3059518"/>
                  </a:lnTo>
                  <a:lnTo>
                    <a:pt x="2486594" y="3069152"/>
                  </a:lnTo>
                  <a:lnTo>
                    <a:pt x="2397250" y="3097350"/>
                  </a:lnTo>
                  <a:lnTo>
                    <a:pt x="2340120" y="3108686"/>
                  </a:lnTo>
                  <a:lnTo>
                    <a:pt x="2294938" y="3124349"/>
                  </a:lnTo>
                  <a:lnTo>
                    <a:pt x="2237516" y="3136583"/>
                  </a:lnTo>
                  <a:lnTo>
                    <a:pt x="2191963" y="3153383"/>
                  </a:lnTo>
                  <a:lnTo>
                    <a:pt x="2146167" y="3170928"/>
                  </a:lnTo>
                  <a:lnTo>
                    <a:pt x="2088015" y="3185402"/>
                  </a:lnTo>
                  <a:lnTo>
                    <a:pt x="2041615" y="3204798"/>
                  </a:lnTo>
                  <a:lnTo>
                    <a:pt x="1994856" y="3225298"/>
                  </a:lnTo>
                  <a:lnTo>
                    <a:pt x="1947698" y="3247021"/>
                  </a:lnTo>
                  <a:lnTo>
                    <a:pt x="1900102" y="3270085"/>
                  </a:lnTo>
                  <a:lnTo>
                    <a:pt x="1852030" y="3294611"/>
                  </a:lnTo>
                  <a:lnTo>
                    <a:pt x="1816459" y="3321765"/>
                  </a:lnTo>
                  <a:lnTo>
                    <a:pt x="1768395" y="3346265"/>
                  </a:lnTo>
                  <a:lnTo>
                    <a:pt x="1732052" y="3375787"/>
                  </a:lnTo>
                  <a:lnTo>
                    <a:pt x="1695420" y="3406196"/>
                  </a:lnTo>
                  <a:lnTo>
                    <a:pt x="1646488" y="3433357"/>
                  </a:lnTo>
                  <a:lnTo>
                    <a:pt x="1535213" y="3528808"/>
                  </a:lnTo>
                  <a:lnTo>
                    <a:pt x="1460360" y="3594496"/>
                  </a:lnTo>
                  <a:lnTo>
                    <a:pt x="1347403" y="3695106"/>
                  </a:lnTo>
                  <a:lnTo>
                    <a:pt x="1297987" y="3723753"/>
                  </a:lnTo>
                  <a:lnTo>
                    <a:pt x="1260911" y="3755522"/>
                  </a:lnTo>
                  <a:lnTo>
                    <a:pt x="1212093" y="3782334"/>
                  </a:lnTo>
                  <a:lnTo>
                    <a:pt x="1175748" y="3811862"/>
                  </a:lnTo>
                  <a:lnTo>
                    <a:pt x="1127793" y="3836028"/>
                  </a:lnTo>
                  <a:lnTo>
                    <a:pt x="1080369" y="3858564"/>
                  </a:lnTo>
                  <a:lnTo>
                    <a:pt x="1033543" y="3879269"/>
                  </a:lnTo>
                  <a:lnTo>
                    <a:pt x="987381" y="3897938"/>
                  </a:lnTo>
                  <a:lnTo>
                    <a:pt x="941948" y="3914369"/>
                  </a:lnTo>
                  <a:lnTo>
                    <a:pt x="897312" y="3928358"/>
                  </a:lnTo>
                  <a:lnTo>
                    <a:pt x="841312" y="3936232"/>
                  </a:lnTo>
                  <a:lnTo>
                    <a:pt x="786427" y="3940686"/>
                  </a:lnTo>
                  <a:lnTo>
                    <a:pt x="732583" y="3941947"/>
                  </a:lnTo>
                  <a:lnTo>
                    <a:pt x="679705" y="3940244"/>
                  </a:lnTo>
                  <a:lnTo>
                    <a:pt x="627721" y="3935803"/>
                  </a:lnTo>
                  <a:lnTo>
                    <a:pt x="576554" y="3928854"/>
                  </a:lnTo>
                  <a:lnTo>
                    <a:pt x="526131" y="3919625"/>
                  </a:lnTo>
                  <a:lnTo>
                    <a:pt x="488452" y="3912279"/>
                  </a:lnTo>
                  <a:lnTo>
                    <a:pt x="439293" y="3899171"/>
                  </a:lnTo>
                  <a:lnTo>
                    <a:pt x="390656" y="3884466"/>
                  </a:lnTo>
                  <a:lnTo>
                    <a:pt x="342465" y="3868392"/>
                  </a:lnTo>
                  <a:lnTo>
                    <a:pt x="306720" y="3855114"/>
                  </a:lnTo>
                  <a:lnTo>
                    <a:pt x="259199" y="3836985"/>
                  </a:lnTo>
                  <a:lnTo>
                    <a:pt x="223976" y="3822107"/>
                  </a:lnTo>
                  <a:lnTo>
                    <a:pt x="188902" y="3806773"/>
                  </a:lnTo>
                  <a:lnTo>
                    <a:pt x="130507" y="3781027"/>
                  </a:lnTo>
                  <a:lnTo>
                    <a:pt x="84513" y="3758215"/>
                  </a:lnTo>
                  <a:lnTo>
                    <a:pt x="26771" y="3730465"/>
                  </a:lnTo>
                  <a:lnTo>
                    <a:pt x="4014" y="3718322"/>
                  </a:lnTo>
                  <a:lnTo>
                    <a:pt x="4010" y="3691805"/>
                  </a:lnTo>
                  <a:close/>
                </a:path>
                <a:path w="3442335" h="3942080">
                  <a:moveTo>
                    <a:pt x="3731" y="1842558"/>
                  </a:moveTo>
                  <a:lnTo>
                    <a:pt x="4010" y="3691805"/>
                  </a:lnTo>
                  <a:lnTo>
                    <a:pt x="0" y="3689670"/>
                  </a:lnTo>
                  <a:lnTo>
                    <a:pt x="3731" y="1842558"/>
                  </a:lnTo>
                  <a:close/>
                </a:path>
                <a:path w="3442335" h="3942080">
                  <a:moveTo>
                    <a:pt x="3489" y="237956"/>
                  </a:moveTo>
                  <a:lnTo>
                    <a:pt x="6995" y="227206"/>
                  </a:lnTo>
                  <a:lnTo>
                    <a:pt x="3731" y="1842558"/>
                  </a:lnTo>
                  <a:lnTo>
                    <a:pt x="3489" y="237956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6057" y="16210908"/>
              <a:ext cx="4401430" cy="38931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257651" y="1441561"/>
              <a:ext cx="1954530" cy="1568450"/>
            </a:xfrm>
            <a:custGeom>
              <a:avLst/>
              <a:gdLst/>
              <a:ahLst/>
              <a:cxnLst/>
              <a:rect l="l" t="t" r="r" b="b"/>
              <a:pathLst>
                <a:path w="1954530" h="1568450">
                  <a:moveTo>
                    <a:pt x="24822" y="222859"/>
                  </a:moveTo>
                  <a:lnTo>
                    <a:pt x="24822" y="71271"/>
                  </a:lnTo>
                  <a:lnTo>
                    <a:pt x="1954021" y="0"/>
                  </a:lnTo>
                  <a:lnTo>
                    <a:pt x="1954021" y="167732"/>
                  </a:lnTo>
                  <a:lnTo>
                    <a:pt x="24822" y="222859"/>
                  </a:lnTo>
                  <a:close/>
                </a:path>
                <a:path w="1954530" h="1568450">
                  <a:moveTo>
                    <a:pt x="45747" y="559123"/>
                  </a:moveTo>
                  <a:lnTo>
                    <a:pt x="32695" y="558906"/>
                  </a:lnTo>
                  <a:lnTo>
                    <a:pt x="24822" y="558404"/>
                  </a:lnTo>
                  <a:lnTo>
                    <a:pt x="24822" y="448354"/>
                  </a:lnTo>
                  <a:lnTo>
                    <a:pt x="1954021" y="374194"/>
                  </a:lnTo>
                  <a:lnTo>
                    <a:pt x="1954021" y="479174"/>
                  </a:lnTo>
                  <a:lnTo>
                    <a:pt x="264104" y="553596"/>
                  </a:lnTo>
                  <a:lnTo>
                    <a:pt x="86528" y="558748"/>
                  </a:lnTo>
                  <a:lnTo>
                    <a:pt x="63763" y="559067"/>
                  </a:lnTo>
                  <a:lnTo>
                    <a:pt x="45747" y="559123"/>
                  </a:lnTo>
                  <a:close/>
                </a:path>
                <a:path w="1954530" h="1568450">
                  <a:moveTo>
                    <a:pt x="53961" y="909593"/>
                  </a:moveTo>
                  <a:lnTo>
                    <a:pt x="0" y="806556"/>
                  </a:lnTo>
                  <a:lnTo>
                    <a:pt x="873094" y="750452"/>
                  </a:lnTo>
                  <a:lnTo>
                    <a:pt x="1320417" y="715118"/>
                  </a:lnTo>
                  <a:lnTo>
                    <a:pt x="1954021" y="656132"/>
                  </a:lnTo>
                  <a:lnTo>
                    <a:pt x="1954021" y="760119"/>
                  </a:lnTo>
                  <a:lnTo>
                    <a:pt x="1691862" y="778732"/>
                  </a:lnTo>
                  <a:lnTo>
                    <a:pt x="1572877" y="788925"/>
                  </a:lnTo>
                  <a:lnTo>
                    <a:pt x="1459950" y="800340"/>
                  </a:lnTo>
                  <a:lnTo>
                    <a:pt x="1406772" y="806556"/>
                  </a:lnTo>
                  <a:lnTo>
                    <a:pt x="1042187" y="841545"/>
                  </a:lnTo>
                  <a:lnTo>
                    <a:pt x="53961" y="909593"/>
                  </a:lnTo>
                  <a:close/>
                </a:path>
                <a:path w="1954530" h="1568450">
                  <a:moveTo>
                    <a:pt x="1204046" y="1267349"/>
                  </a:moveTo>
                  <a:lnTo>
                    <a:pt x="24822" y="1263480"/>
                  </a:lnTo>
                  <a:lnTo>
                    <a:pt x="0" y="1173929"/>
                  </a:lnTo>
                  <a:lnTo>
                    <a:pt x="46948" y="1169709"/>
                  </a:lnTo>
                  <a:lnTo>
                    <a:pt x="93912" y="1166237"/>
                  </a:lnTo>
                  <a:lnTo>
                    <a:pt x="140906" y="1163545"/>
                  </a:lnTo>
                  <a:lnTo>
                    <a:pt x="187945" y="1161662"/>
                  </a:lnTo>
                  <a:lnTo>
                    <a:pt x="235044" y="1160618"/>
                  </a:lnTo>
                  <a:lnTo>
                    <a:pt x="282217" y="1160443"/>
                  </a:lnTo>
                  <a:lnTo>
                    <a:pt x="1954021" y="1120994"/>
                  </a:lnTo>
                  <a:lnTo>
                    <a:pt x="1954021" y="1248836"/>
                  </a:lnTo>
                  <a:lnTo>
                    <a:pt x="1558943" y="1263480"/>
                  </a:lnTo>
                  <a:lnTo>
                    <a:pt x="1204046" y="1267349"/>
                  </a:lnTo>
                  <a:close/>
                </a:path>
                <a:path w="1954530" h="1568450">
                  <a:moveTo>
                    <a:pt x="139995" y="1568250"/>
                  </a:moveTo>
                  <a:lnTo>
                    <a:pt x="75410" y="1552024"/>
                  </a:lnTo>
                  <a:lnTo>
                    <a:pt x="60402" y="1532460"/>
                  </a:lnTo>
                  <a:lnTo>
                    <a:pt x="62595" y="1522961"/>
                  </a:lnTo>
                  <a:lnTo>
                    <a:pt x="1954021" y="1415626"/>
                  </a:lnTo>
                  <a:lnTo>
                    <a:pt x="1954021" y="1481156"/>
                  </a:lnTo>
                  <a:lnTo>
                    <a:pt x="286534" y="1567736"/>
                  </a:lnTo>
                  <a:lnTo>
                    <a:pt x="139995" y="1568250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>
              <a:endParaRPr>
                <a:latin typeface="SimSun-ExtB" panose="02010609060101010101" pitchFamily="49" charset="-122"/>
                <a:ea typeface="SimSun-ExtB" panose="02010609060101010101" pitchFamily="49" charset="-122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771724" y="4538024"/>
            <a:ext cx="10150951" cy="9362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690" marR="6985" algn="just">
              <a:lnSpc>
                <a:spcPct val="100000"/>
              </a:lnSpc>
              <a:spcBef>
                <a:spcPts val="110"/>
              </a:spcBef>
            </a:pPr>
            <a:r>
              <a:rPr spc="45" dirty="0">
                <a:latin typeface="SimSun-ExtB" panose="02010609060101010101" pitchFamily="49" charset="-122"/>
                <a:ea typeface="SimSun-ExtB" panose="02010609060101010101" pitchFamily="49" charset="-122"/>
              </a:rPr>
              <a:t>Learnt </a:t>
            </a:r>
            <a:r>
              <a:rPr spc="15" dirty="0">
                <a:latin typeface="SimSun-ExtB" panose="02010609060101010101" pitchFamily="49" charset="-122"/>
                <a:ea typeface="SimSun-ExtB" panose="02010609060101010101" pitchFamily="49" charset="-122"/>
              </a:rPr>
              <a:t>EXCEL </a:t>
            </a:r>
            <a:r>
              <a:rPr spc="50" dirty="0">
                <a:latin typeface="SimSun-ExtB" panose="02010609060101010101" pitchFamily="49" charset="-122"/>
                <a:ea typeface="SimSun-ExtB" panose="02010609060101010101" pitchFamily="49" charset="-122"/>
              </a:rPr>
              <a:t>new </a:t>
            </a:r>
            <a:r>
              <a:rPr spc="45" dirty="0">
                <a:latin typeface="SimSun-ExtB" panose="02010609060101010101" pitchFamily="49" charset="-122"/>
                <a:ea typeface="SimSun-ExtB" panose="02010609060101010101" pitchFamily="49" charset="-122"/>
              </a:rPr>
              <a:t>terms </a:t>
            </a:r>
            <a:r>
              <a:rPr spc="75" dirty="0">
                <a:latin typeface="SimSun-ExtB" panose="02010609060101010101" pitchFamily="49" charset="-122"/>
                <a:ea typeface="SimSun-ExtB" panose="02010609060101010101" pitchFamily="49" charset="-122"/>
              </a:rPr>
              <a:t>and </a:t>
            </a:r>
            <a:r>
              <a:rPr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methods </a:t>
            </a:r>
            <a:r>
              <a:rPr spc="75" dirty="0">
                <a:latin typeface="SimSun-ExtB" panose="02010609060101010101" pitchFamily="49" charset="-122"/>
                <a:ea typeface="SimSun-ExtB" panose="02010609060101010101" pitchFamily="49" charset="-122"/>
              </a:rPr>
              <a:t>and </a:t>
            </a:r>
            <a:r>
              <a:rPr spc="-12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55" dirty="0">
                <a:latin typeface="SimSun-ExtB" panose="02010609060101010101" pitchFamily="49" charset="-122"/>
                <a:ea typeface="SimSun-ExtB" panose="02010609060101010101" pitchFamily="49" charset="-122"/>
              </a:rPr>
              <a:t>many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2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50" dirty="0">
                <a:latin typeface="SimSun-ExtB" panose="02010609060101010101" pitchFamily="49" charset="-122"/>
                <a:ea typeface="SimSun-ExtB" panose="02010609060101010101" pitchFamily="49" charset="-122"/>
              </a:rPr>
              <a:t>new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5" dirty="0">
                <a:latin typeface="SimSun-ExtB" panose="02010609060101010101" pitchFamily="49" charset="-122"/>
                <a:ea typeface="SimSun-ExtB" panose="02010609060101010101" pitchFamily="49" charset="-122"/>
              </a:rPr>
              <a:t>functions.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45" dirty="0">
                <a:latin typeface="SimSun-ExtB" panose="02010609060101010101" pitchFamily="49" charset="-122"/>
                <a:ea typeface="SimSun-ExtB" panose="02010609060101010101" pitchFamily="49" charset="-122"/>
              </a:rPr>
              <a:t>Getting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40" dirty="0">
                <a:latin typeface="SimSun-ExtB" panose="02010609060101010101" pitchFamily="49" charset="-122"/>
                <a:ea typeface="SimSun-ExtB" panose="02010609060101010101" pitchFamily="49" charset="-122"/>
              </a:rPr>
              <a:t>proper </a:t>
            </a:r>
            <a:r>
              <a:rPr spc="-12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-25" dirty="0">
                <a:latin typeface="SimSun-ExtB" panose="02010609060101010101" pitchFamily="49" charset="-122"/>
                <a:ea typeface="SimSun-ExtB" panose="02010609060101010101" pitchFamily="49" charset="-122"/>
              </a:rPr>
              <a:t>insights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40" dirty="0">
                <a:latin typeface="SimSun-ExtB" panose="02010609060101010101" pitchFamily="49" charset="-122"/>
                <a:ea typeface="SimSun-ExtB" panose="02010609060101010101" pitchFamily="49" charset="-122"/>
              </a:rPr>
              <a:t>from</a:t>
            </a:r>
            <a:r>
              <a:rPr lang="en-IN" spc="14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 </a:t>
            </a:r>
            <a:r>
              <a:rPr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problem </a:t>
            </a:r>
            <a:r>
              <a:rPr spc="65" dirty="0">
                <a:latin typeface="SimSun-ExtB" panose="02010609060101010101" pitchFamily="49" charset="-122"/>
                <a:ea typeface="SimSun-ExtB" panose="02010609060101010101" pitchFamily="49" charset="-122"/>
              </a:rPr>
              <a:t>statement </a:t>
            </a:r>
            <a:r>
              <a:rPr spc="7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" dirty="0">
                <a:latin typeface="SimSun-ExtB" panose="02010609060101010101" pitchFamily="49" charset="-122"/>
                <a:ea typeface="SimSun-ExtB" panose="02010609060101010101" pitchFamily="49" charset="-122"/>
              </a:rPr>
              <a:t>solving</a:t>
            </a:r>
            <a:r>
              <a:rPr spc="-7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10" dirty="0">
                <a:latin typeface="SimSun-ExtB" panose="02010609060101010101" pitchFamily="49" charset="-122"/>
                <a:ea typeface="SimSun-ExtB" panose="02010609060101010101" pitchFamily="49" charset="-122"/>
              </a:rPr>
              <a:t>real-world</a:t>
            </a:r>
            <a:r>
              <a:rPr lang="en-IN" spc="-7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IN" spc="70" dirty="0">
                <a:latin typeface="SimSun-ExtB" panose="02010609060101010101" pitchFamily="49" charset="-122"/>
                <a:ea typeface="SimSun-ExtB" panose="02010609060101010101" pitchFamily="49" charset="-122"/>
              </a:rPr>
              <a:t>problems.</a:t>
            </a:r>
            <a:br>
              <a:rPr lang="en-IN" spc="70" dirty="0">
                <a:latin typeface="SimSun-ExtB" panose="02010609060101010101" pitchFamily="49" charset="-122"/>
                <a:ea typeface="SimSun-ExtB" panose="02010609060101010101" pitchFamily="49" charset="-122"/>
              </a:rPr>
            </a:br>
            <a:endParaRPr spc="7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172085" algn="just">
              <a:lnSpc>
                <a:spcPct val="100000"/>
              </a:lnSpc>
              <a:spcBef>
                <a:spcPts val="10"/>
              </a:spcBef>
            </a:pPr>
            <a:r>
              <a:rPr spc="145" dirty="0">
                <a:latin typeface="SimSun-ExtB" panose="02010609060101010101" pitchFamily="49" charset="-122"/>
                <a:ea typeface="SimSun-ExtB" panose="02010609060101010101" pitchFamily="49" charset="-122"/>
              </a:rPr>
              <a:t>All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concepts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dirty="0">
                <a:latin typeface="SimSun-ExtB" panose="02010609060101010101" pitchFamily="49" charset="-122"/>
                <a:ea typeface="SimSun-ExtB" panose="02010609060101010101" pitchFamily="49" charset="-122"/>
              </a:rPr>
              <a:t>have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95" dirty="0">
                <a:latin typeface="SimSun-ExtB" panose="02010609060101010101" pitchFamily="49" charset="-122"/>
                <a:ea typeface="SimSun-ExtB" panose="02010609060101010101" pitchFamily="49" charset="-122"/>
              </a:rPr>
              <a:t>helped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25" dirty="0">
                <a:latin typeface="SimSun-ExtB" panose="02010609060101010101" pitchFamily="49" charset="-122"/>
                <a:ea typeface="SimSun-ExtB" panose="02010609060101010101" pitchFamily="49" charset="-122"/>
              </a:rPr>
              <a:t>me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get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-30" dirty="0">
                <a:latin typeface="SimSun-ExtB" panose="02010609060101010101" pitchFamily="49" charset="-122"/>
                <a:ea typeface="SimSun-ExtB" panose="02010609060101010101" pitchFamily="49" charset="-122"/>
              </a:rPr>
              <a:t>a</a:t>
            </a:r>
          </a:p>
          <a:p>
            <a:pPr marL="172085" algn="just">
              <a:lnSpc>
                <a:spcPct val="100000"/>
              </a:lnSpc>
              <a:spcBef>
                <a:spcPts val="10"/>
              </a:spcBef>
            </a:pPr>
            <a:r>
              <a:rPr spc="-30" dirty="0">
                <a:latin typeface="SimSun-ExtB" panose="02010609060101010101" pitchFamily="49" charset="-122"/>
                <a:ea typeface="SimSun-ExtB" panose="02010609060101010101" pitchFamily="49" charset="-122"/>
              </a:rPr>
              <a:t>a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20" dirty="0">
                <a:latin typeface="SimSun-ExtB" panose="02010609060101010101" pitchFamily="49" charset="-122"/>
                <a:ea typeface="SimSun-ExtB" panose="02010609060101010101" pitchFamily="49" charset="-122"/>
              </a:rPr>
              <a:t>deep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20" dirty="0">
                <a:latin typeface="SimSun-ExtB" panose="02010609060101010101" pitchFamily="49" charset="-122"/>
                <a:ea typeface="SimSun-ExtB" panose="02010609060101010101" pitchFamily="49" charset="-122"/>
              </a:rPr>
              <a:t>insight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into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problem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20" dirty="0">
                <a:latin typeface="SimSun-ExtB" panose="02010609060101010101" pitchFamily="49" charset="-122"/>
                <a:ea typeface="SimSun-ExtB" panose="02010609060101010101" pitchFamily="49" charset="-122"/>
              </a:rPr>
              <a:t>statement.</a:t>
            </a:r>
          </a:p>
          <a:p>
            <a:pPr marL="242570" marR="62865" algn="just">
              <a:lnSpc>
                <a:spcPct val="100000"/>
              </a:lnSpc>
              <a:spcBef>
                <a:spcPts val="5"/>
              </a:spcBef>
            </a:pPr>
            <a:endParaRPr lang="en-IN" spc="-55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242570" marR="62865" algn="just">
              <a:lnSpc>
                <a:spcPct val="100000"/>
              </a:lnSpc>
              <a:spcBef>
                <a:spcPts val="5"/>
              </a:spcBef>
            </a:pP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This </a:t>
            </a:r>
            <a:r>
              <a:rPr spc="110" dirty="0">
                <a:latin typeface="SimSun-ExtB" panose="02010609060101010101" pitchFamily="49" charset="-122"/>
                <a:ea typeface="SimSun-ExtB" panose="02010609060101010101" pitchFamily="49" charset="-122"/>
              </a:rPr>
              <a:t>project </a:t>
            </a:r>
            <a:r>
              <a:rPr spc="-120" dirty="0">
                <a:latin typeface="SimSun-ExtB" panose="02010609060101010101" pitchFamily="49" charset="-122"/>
                <a:ea typeface="SimSun-ExtB" panose="02010609060101010101" pitchFamily="49" charset="-122"/>
              </a:rPr>
              <a:t>has </a:t>
            </a:r>
            <a:r>
              <a:rPr spc="95" dirty="0">
                <a:latin typeface="SimSun-ExtB" panose="02010609060101010101" pitchFamily="49" charset="-122"/>
                <a:ea typeface="SimSun-ExtB" panose="02010609060101010101" pitchFamily="49" charset="-122"/>
              </a:rPr>
              <a:t>helped </a:t>
            </a:r>
            <a:r>
              <a:rPr spc="125" dirty="0">
                <a:latin typeface="SimSun-ExtB" panose="02010609060101010101" pitchFamily="49" charset="-122"/>
                <a:ea typeface="SimSun-ExtB" panose="02010609060101010101" pitchFamily="49" charset="-122"/>
              </a:rPr>
              <a:t>me </a:t>
            </a:r>
            <a:r>
              <a:rPr spc="220" dirty="0">
                <a:latin typeface="SimSun-ExtB" panose="02010609060101010101" pitchFamily="49" charset="-122"/>
                <a:ea typeface="SimSun-ExtB" panose="02010609060101010101" pitchFamily="49" charset="-122"/>
              </a:rPr>
              <a:t>to </a:t>
            </a:r>
            <a:r>
              <a:rPr spc="50" dirty="0">
                <a:latin typeface="SimSun-ExtB" panose="02010609060101010101" pitchFamily="49" charset="-122"/>
                <a:ea typeface="SimSun-ExtB" panose="02010609060101010101" pitchFamily="49" charset="-122"/>
              </a:rPr>
              <a:t>gain </a:t>
            </a:r>
            <a:r>
              <a:rPr spc="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10" dirty="0">
                <a:latin typeface="SimSun-ExtB" panose="02010609060101010101" pitchFamily="49" charset="-122"/>
                <a:ea typeface="SimSun-ExtB" panose="02010609060101010101" pitchFamily="49" charset="-122"/>
              </a:rPr>
              <a:t>confidence </a:t>
            </a:r>
            <a:r>
              <a:rPr spc="50" dirty="0">
                <a:latin typeface="SimSun-ExtB" panose="02010609060101010101" pitchFamily="49" charset="-122"/>
                <a:ea typeface="SimSun-ExtB" panose="02010609060101010101" pitchFamily="49" charset="-122"/>
              </a:rPr>
              <a:t>in </a:t>
            </a:r>
            <a:r>
              <a:rPr spc="40" dirty="0">
                <a:latin typeface="SimSun-ExtB" panose="02010609060101010101" pitchFamily="49" charset="-122"/>
                <a:ea typeface="SimSun-ExtB" panose="02010609060101010101" pitchFamily="49" charset="-122"/>
              </a:rPr>
              <a:t>analyzing </a:t>
            </a:r>
            <a:r>
              <a:rPr spc="-30" dirty="0">
                <a:latin typeface="SimSun-ExtB" panose="02010609060101010101" pitchFamily="49" charset="-122"/>
                <a:ea typeface="SimSun-ExtB" panose="02010609060101010101" pitchFamily="49" charset="-122"/>
              </a:rPr>
              <a:t>a </a:t>
            </a:r>
            <a:r>
              <a:rPr spc="135" dirty="0">
                <a:latin typeface="SimSun-ExtB" panose="02010609060101010101" pitchFamily="49" charset="-122"/>
                <a:ea typeface="SimSun-ExtB" panose="02010609060101010101" pitchFamily="49" charset="-122"/>
              </a:rPr>
              <a:t>problem </a:t>
            </a:r>
            <a:r>
              <a:rPr spc="75" dirty="0">
                <a:latin typeface="SimSun-ExtB" panose="02010609060101010101" pitchFamily="49" charset="-122"/>
                <a:ea typeface="SimSun-ExtB" panose="02010609060101010101" pitchFamily="49" charset="-122"/>
              </a:rPr>
              <a:t>and </a:t>
            </a:r>
            <a:r>
              <a:rPr spc="8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45" dirty="0">
                <a:latin typeface="SimSun-ExtB" panose="02010609060101010101" pitchFamily="49" charset="-122"/>
                <a:ea typeface="SimSun-ExtB" panose="02010609060101010101" pitchFamily="49" charset="-122"/>
              </a:rPr>
              <a:t>eventually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220" dirty="0">
                <a:latin typeface="SimSun-ExtB" panose="02010609060101010101" pitchFamily="49" charset="-122"/>
                <a:ea typeface="SimSun-ExtB" panose="02010609060101010101" pitchFamily="49" charset="-122"/>
              </a:rPr>
              <a:t>to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55" dirty="0">
                <a:latin typeface="SimSun-ExtB" panose="02010609060101010101" pitchFamily="49" charset="-122"/>
                <a:ea typeface="SimSun-ExtB" panose="02010609060101010101" pitchFamily="49" charset="-122"/>
              </a:rPr>
              <a:t>learn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95" dirty="0">
                <a:latin typeface="SimSun-ExtB" panose="02010609060101010101" pitchFamily="49" charset="-122"/>
                <a:ea typeface="SimSun-ExtB" panose="02010609060101010101" pitchFamily="49" charset="-122"/>
              </a:rPr>
              <a:t>practical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-85" dirty="0">
                <a:latin typeface="SimSun-ExtB" panose="02010609060101010101" pitchFamily="49" charset="-122"/>
                <a:ea typeface="SimSun-ExtB" panose="02010609060101010101" pitchFamily="49" charset="-122"/>
              </a:rPr>
              <a:t>use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25" dirty="0">
                <a:latin typeface="SimSun-ExtB" panose="02010609060101010101" pitchFamily="49" charset="-122"/>
                <a:ea typeface="SimSun-ExtB" panose="02010609060101010101" pitchFamily="49" charset="-122"/>
              </a:rPr>
              <a:t>of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 </a:t>
            </a:r>
            <a:r>
              <a:rPr spc="-12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85" dirty="0">
                <a:latin typeface="SimSun-ExtB" panose="02010609060101010101" pitchFamily="49" charset="-122"/>
                <a:ea typeface="SimSun-ExtB" panose="02010609060101010101" pitchFamily="49" charset="-122"/>
              </a:rPr>
              <a:t>concepts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0" dirty="0">
                <a:latin typeface="SimSun-ExtB" panose="02010609060101010101" pitchFamily="49" charset="-122"/>
                <a:ea typeface="SimSun-ExtB" panose="02010609060101010101" pitchFamily="49" charset="-122"/>
              </a:rPr>
              <a:t>taught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50" dirty="0">
                <a:latin typeface="SimSun-ExtB" panose="02010609060101010101" pitchFamily="49" charset="-122"/>
                <a:ea typeface="SimSun-ExtB" panose="02010609060101010101" pitchFamily="49" charset="-122"/>
              </a:rPr>
              <a:t>in</a:t>
            </a:r>
            <a:r>
              <a:rPr spc="-50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105" dirty="0">
                <a:latin typeface="SimSun-ExtB" panose="02010609060101010101" pitchFamily="49" charset="-122"/>
                <a:ea typeface="SimSun-ExtB" panose="02010609060101010101" pitchFamily="49" charset="-122"/>
              </a:rPr>
              <a:t>the</a:t>
            </a:r>
            <a:r>
              <a:rPr spc="-55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spc="25" dirty="0">
                <a:latin typeface="SimSun-ExtB" panose="02010609060101010101" pitchFamily="49" charset="-122"/>
                <a:ea typeface="SimSun-ExtB" panose="02010609060101010101" pitchFamily="49" charset="-122"/>
              </a:rPr>
              <a:t>training.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09D41-FFA3-41EC-8736-9FDB003A0B79}"/>
              </a:ext>
            </a:extLst>
          </p:cNvPr>
          <p:cNvSpPr txBox="1"/>
          <p:nvPr/>
        </p:nvSpPr>
        <p:spPr>
          <a:xfrm>
            <a:off x="3136677" y="16667636"/>
            <a:ext cx="834164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Thank You…!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47487-7A80-401C-8999-AC86C63A6C50}"/>
              </a:ext>
            </a:extLst>
          </p:cNvPr>
          <p:cNvSpPr txBox="1"/>
          <p:nvPr/>
        </p:nvSpPr>
        <p:spPr>
          <a:xfrm>
            <a:off x="1942333" y="14512744"/>
            <a:ext cx="1073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Excel Link:</a:t>
            </a:r>
            <a:br>
              <a:rPr lang="en-IN" dirty="0"/>
            </a:br>
            <a:r>
              <a:rPr lang="en-IN" dirty="0">
                <a:hlinkClick r:id="rId3"/>
              </a:rPr>
              <a:t>https://docs.google.com/spreadsheets/d/1j03pR2mn5GAUuXHmvhXgGVhtIanSqZUC/edit?usp=sharing&amp;ouid=108433007974397532023&amp;rtpof=true&amp;sd=true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778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SimSun-ExtB</vt:lpstr>
      <vt:lpstr>Arial</vt:lpstr>
      <vt:lpstr>Calibri</vt:lpstr>
      <vt:lpstr>Georgia</vt:lpstr>
      <vt:lpstr>Tahoma</vt:lpstr>
      <vt:lpstr>Trebuchet MS</vt:lpstr>
      <vt:lpstr>Office Theme</vt:lpstr>
      <vt:lpstr>Hiring Process  Analytics</vt:lpstr>
      <vt:lpstr>Project Description</vt:lpstr>
      <vt:lpstr>Tasks</vt:lpstr>
      <vt:lpstr>Hiring: Process of intaking of people into an  organization for different kinds of positions.</vt:lpstr>
      <vt:lpstr>PowerPoint Presentation</vt:lpstr>
      <vt:lpstr>Class Intervals: The class interval Employee Salary Bins </vt:lpstr>
      <vt:lpstr>Charts and Plots: This is one of the most  important part of analysis to visualize the  data.</vt:lpstr>
      <vt:lpstr>Charts: Use different charts and graphs to  perform the task representing the data.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/>
  <cp:keywords>HR Analytics Excel</cp:keywords>
  <cp:lastModifiedBy>Sethuraman B</cp:lastModifiedBy>
  <cp:revision>7</cp:revision>
  <dcterms:created xsi:type="dcterms:W3CDTF">2023-06-03T17:49:35Z</dcterms:created>
  <dcterms:modified xsi:type="dcterms:W3CDTF">2023-06-03T18:48:02Z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2022-08-25T00:00:00Z</vt:filetime>
  </property>
</Properties>
</file>