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MBDMovieRatings_16884091839810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8F4BAC-4202-4F0F-A76D-9F3EB0A060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IMBD Movie Ratings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ABB253-CF17-4397-BC43-1FBA4E0C8E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7/3/2023 6:34:45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9B0BD945-EA1D-4F62-8904-067104E59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8" y="0"/>
            <a:ext cx="6367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2023-07-03T18:34:45Z</dcterms:created>
  <dcterms:modified xsi:type="dcterms:W3CDTF">2023-07-03T18:34:45Z</dcterms:modified>
</cp:coreProperties>
</file>