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Quantity Sold On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&amp; Quantity Sold by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Customer by Revenue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ebd9f30b-480e-4153-aa05-0f87ff66ece4?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70412d53b310410e" /><Relationship Type="http://schemas.openxmlformats.org/officeDocument/2006/relationships/slideLayout" Target="/ppt/slideLayouts/slideLayout8.xml" Id="R2058230d665a44e9" /><Relationship Type="http://schemas.openxmlformats.org/officeDocument/2006/relationships/hyperlink" Target="https://app.powerbi.com/groups/me/reports/ebd9f30b-480e-4153-aa05-0f87ff66ece4/?pbi_source=PowerPoint" TargetMode="External" Id="RelId0" /><Relationship Type="http://schemas.openxmlformats.org/officeDocument/2006/relationships/image" Target="/ppt/media/image4.png" Id="imgId182539702"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2006260d46a04bc8" /><Relationship Type="http://schemas.openxmlformats.org/officeDocument/2006/relationships/slideLayout" Target="/ppt/slideLayouts/slideLayout8.xml" Id="R1984a8d2bcc0445a" /><Relationship Type="http://schemas.openxmlformats.org/officeDocument/2006/relationships/hyperlink" Target="https://app.powerbi.com/groups/me/reports/ebd9f30b-480e-4153-aa05-0f87ff66ece4/?pbi_source=PowerPoint" TargetMode="External" Id="RelId1" /><Relationship Type="http://schemas.openxmlformats.org/officeDocument/2006/relationships/image" Target="/ppt/media/image5.png" Id="imgId18253970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Online Retail Sales Forage_virtual_internship</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21/05/2023 07:59:42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21/05/2023 07:08:05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textbox ,shape ,Quantity Sold On Country ,Revenue &amp; Quantity Sold by Country ,Top 10 Customer by Revenue  ,Date ,slicer ,slicer ,slicer ,textbox ,textbox ,textbox ,textbox ,lineChart ,shape ,shape ,shape ,shape ,image ,image ,image ,image ,image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8253970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Online Retail</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ableE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8253970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Detailed</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