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1688198913057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7EECC2-F546-4D64-BEEF-DF8394E7937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C2C773-7E9B-4B12-B5D6-A630F235222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7/1/2023 8:12:00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8106DD7A-A36F-49EC-909C-2AEFAABE3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74"/>
            <a:ext cx="12192000" cy="63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2023-07-01T08:12:01Z</dcterms:created>
  <dcterms:modified xsi:type="dcterms:W3CDTF">2023-07-01T08:12:01Z</dcterms:modified>
</cp:coreProperties>
</file>