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Analysis_16749182687880/Sales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A0439C9-6D5E-4B87-9B88-A98A13E89CD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6C3A908-23FF-4745-9072-2B76B48E26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7/9/2023 4:28:49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alysis" id="2" name="slide2">
            <a:extLst>
              <a:ext uri="{FF2B5EF4-FFF2-40B4-BE49-F238E27FC236}">
                <a16:creationId xmlns:a16="http://schemas.microsoft.com/office/drawing/2014/main" id="{98EB937C-821B-4663-828C-B39103503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85"/>
            <a:ext cx="12192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2023-07-09T16:28:49Z</dcterms:created>
  <dcterms:modified xsi:type="dcterms:W3CDTF">2023-07-09T16:28:49Z</dcterms:modified>
</cp:coreProperties>
</file>