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gionalSalesProfitRatio/RegionalProfitRatio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26A216-E598-4D12-9586-ADCB3137D8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Regional Sales Profit Ratio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FE0309-0AF6-42D0-ABD3-4AA2E1C9D4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7/9/2023 4:32:06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al Profit Ratio" id="2" name="slide2">
            <a:extLst>
              <a:ext uri="{FF2B5EF4-FFF2-40B4-BE49-F238E27FC236}">
                <a16:creationId xmlns:a16="http://schemas.microsoft.com/office/drawing/2014/main" id="{8E2BF156-47D4-4DB8-A4F4-C8A9830FCB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2023-07-09T16:32:07Z</dcterms:created>
  <dcterms:modified xsi:type="dcterms:W3CDTF">2023-07-09T16:32:07Z</dcterms:modified>
</cp:coreProperties>
</file>