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ssentialDesignPrinciplesforTableauAssignment_16855332726200/RegionalPerforman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9AA631-8C25-42E6-AA3E-84398A566C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Essential Design Principles for Tableau Assignment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286E98-0D77-4F77-9415-41AB7B004B9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6/1/2023 2:12:00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ral" id="2" name="slide2">
            <a:extLst>
              <a:ext uri="{FF2B5EF4-FFF2-40B4-BE49-F238E27FC236}">
                <a16:creationId xmlns:a16="http://schemas.microsoft.com/office/drawing/2014/main" id="{A510644E-EC66-4826-B940-771EE1BCF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257300"/>
            <a:ext cx="93040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st" id="3" name="slide3">
            <a:extLst>
              <a:ext uri="{FF2B5EF4-FFF2-40B4-BE49-F238E27FC236}">
                <a16:creationId xmlns:a16="http://schemas.microsoft.com/office/drawing/2014/main" id="{C10C3F0D-4258-4898-9E5A-5264EBA1B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238250"/>
            <a:ext cx="930402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st" id="4" name="slide4">
            <a:extLst>
              <a:ext uri="{FF2B5EF4-FFF2-40B4-BE49-F238E27FC236}">
                <a16:creationId xmlns:a16="http://schemas.microsoft.com/office/drawing/2014/main" id="{CDD6B1CC-E9A5-4983-BF18-059AECFBB0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238250"/>
            <a:ext cx="930402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th" id="5" name="slide5">
            <a:extLst>
              <a:ext uri="{FF2B5EF4-FFF2-40B4-BE49-F238E27FC236}">
                <a16:creationId xmlns:a16="http://schemas.microsoft.com/office/drawing/2014/main" id="{490525A2-9AF5-44BC-B397-1F5AF90878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90" y="1238250"/>
            <a:ext cx="930402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Performance" id="6" name="slide6">
            <a:extLst>
              <a:ext uri="{FF2B5EF4-FFF2-40B4-BE49-F238E27FC236}">
                <a16:creationId xmlns:a16="http://schemas.microsoft.com/office/drawing/2014/main" id="{5874BF9A-4AAA-4C5C-B7A7-D34BAE582D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2023-06-01T14:12:00Z</dcterms:created>
  <dcterms:modified xsi:type="dcterms:W3CDTF">2023-06-01T14:12:00Z</dcterms:modified>
</cp:coreProperties>
</file>