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15212" y="4011167"/>
            <a:ext cx="2959735" cy="2959735"/>
          </a:xfrm>
          <a:custGeom>
            <a:avLst/>
            <a:gdLst/>
            <a:ahLst/>
            <a:cxnLst/>
            <a:rect l="l" t="t" r="r" b="b"/>
            <a:pathLst>
              <a:path w="2959735" h="2959734">
                <a:moveTo>
                  <a:pt x="1479804" y="0"/>
                </a:moveTo>
                <a:lnTo>
                  <a:pt x="1431898" y="760"/>
                </a:lnTo>
                <a:lnTo>
                  <a:pt x="1384374" y="3025"/>
                </a:lnTo>
                <a:lnTo>
                  <a:pt x="1337253" y="6771"/>
                </a:lnTo>
                <a:lnTo>
                  <a:pt x="1290559" y="11977"/>
                </a:lnTo>
                <a:lnTo>
                  <a:pt x="1244316" y="18619"/>
                </a:lnTo>
                <a:lnTo>
                  <a:pt x="1198544" y="26674"/>
                </a:lnTo>
                <a:lnTo>
                  <a:pt x="1153269" y="36120"/>
                </a:lnTo>
                <a:lnTo>
                  <a:pt x="1108511" y="46932"/>
                </a:lnTo>
                <a:lnTo>
                  <a:pt x="1064296" y="59089"/>
                </a:lnTo>
                <a:lnTo>
                  <a:pt x="1020645" y="72567"/>
                </a:lnTo>
                <a:lnTo>
                  <a:pt x="977581" y="87344"/>
                </a:lnTo>
                <a:lnTo>
                  <a:pt x="935128" y="103396"/>
                </a:lnTo>
                <a:lnTo>
                  <a:pt x="893307" y="120700"/>
                </a:lnTo>
                <a:lnTo>
                  <a:pt x="852143" y="139235"/>
                </a:lnTo>
                <a:lnTo>
                  <a:pt x="811658" y="158976"/>
                </a:lnTo>
                <a:lnTo>
                  <a:pt x="771876" y="179900"/>
                </a:lnTo>
                <a:lnTo>
                  <a:pt x="732818" y="201986"/>
                </a:lnTo>
                <a:lnTo>
                  <a:pt x="694508" y="225209"/>
                </a:lnTo>
                <a:lnTo>
                  <a:pt x="656969" y="249548"/>
                </a:lnTo>
                <a:lnTo>
                  <a:pt x="620224" y="274978"/>
                </a:lnTo>
                <a:lnTo>
                  <a:pt x="584295" y="301477"/>
                </a:lnTo>
                <a:lnTo>
                  <a:pt x="549206" y="329023"/>
                </a:lnTo>
                <a:lnTo>
                  <a:pt x="514980" y="357592"/>
                </a:lnTo>
                <a:lnTo>
                  <a:pt x="481640" y="387161"/>
                </a:lnTo>
                <a:lnTo>
                  <a:pt x="449208" y="417707"/>
                </a:lnTo>
                <a:lnTo>
                  <a:pt x="417707" y="449208"/>
                </a:lnTo>
                <a:lnTo>
                  <a:pt x="387161" y="481640"/>
                </a:lnTo>
                <a:lnTo>
                  <a:pt x="357592" y="514980"/>
                </a:lnTo>
                <a:lnTo>
                  <a:pt x="329023" y="549206"/>
                </a:lnTo>
                <a:lnTo>
                  <a:pt x="301477" y="584295"/>
                </a:lnTo>
                <a:lnTo>
                  <a:pt x="274978" y="620224"/>
                </a:lnTo>
                <a:lnTo>
                  <a:pt x="249548" y="656969"/>
                </a:lnTo>
                <a:lnTo>
                  <a:pt x="225209" y="694508"/>
                </a:lnTo>
                <a:lnTo>
                  <a:pt x="201986" y="732818"/>
                </a:lnTo>
                <a:lnTo>
                  <a:pt x="179900" y="771876"/>
                </a:lnTo>
                <a:lnTo>
                  <a:pt x="158976" y="811658"/>
                </a:lnTo>
                <a:lnTo>
                  <a:pt x="139235" y="852143"/>
                </a:lnTo>
                <a:lnTo>
                  <a:pt x="120700" y="893307"/>
                </a:lnTo>
                <a:lnTo>
                  <a:pt x="103396" y="935128"/>
                </a:lnTo>
                <a:lnTo>
                  <a:pt x="87344" y="977581"/>
                </a:lnTo>
                <a:lnTo>
                  <a:pt x="72567" y="1020645"/>
                </a:lnTo>
                <a:lnTo>
                  <a:pt x="59089" y="1064296"/>
                </a:lnTo>
                <a:lnTo>
                  <a:pt x="46932" y="1108511"/>
                </a:lnTo>
                <a:lnTo>
                  <a:pt x="36120" y="1153269"/>
                </a:lnTo>
                <a:lnTo>
                  <a:pt x="26674" y="1198544"/>
                </a:lnTo>
                <a:lnTo>
                  <a:pt x="18619" y="1244316"/>
                </a:lnTo>
                <a:lnTo>
                  <a:pt x="11977" y="1290559"/>
                </a:lnTo>
                <a:lnTo>
                  <a:pt x="6771" y="1337253"/>
                </a:lnTo>
                <a:lnTo>
                  <a:pt x="3025" y="1384374"/>
                </a:lnTo>
                <a:lnTo>
                  <a:pt x="760" y="1431898"/>
                </a:lnTo>
                <a:lnTo>
                  <a:pt x="0" y="1479804"/>
                </a:lnTo>
                <a:lnTo>
                  <a:pt x="760" y="1527709"/>
                </a:lnTo>
                <a:lnTo>
                  <a:pt x="3025" y="1575233"/>
                </a:lnTo>
                <a:lnTo>
                  <a:pt x="6771" y="1622354"/>
                </a:lnTo>
                <a:lnTo>
                  <a:pt x="11977" y="1669048"/>
                </a:lnTo>
                <a:lnTo>
                  <a:pt x="18619" y="1715291"/>
                </a:lnTo>
                <a:lnTo>
                  <a:pt x="26674" y="1761063"/>
                </a:lnTo>
                <a:lnTo>
                  <a:pt x="36120" y="1806338"/>
                </a:lnTo>
                <a:lnTo>
                  <a:pt x="46932" y="1851096"/>
                </a:lnTo>
                <a:lnTo>
                  <a:pt x="59089" y="1895311"/>
                </a:lnTo>
                <a:lnTo>
                  <a:pt x="72567" y="1938962"/>
                </a:lnTo>
                <a:lnTo>
                  <a:pt x="87344" y="1982026"/>
                </a:lnTo>
                <a:lnTo>
                  <a:pt x="103396" y="2024479"/>
                </a:lnTo>
                <a:lnTo>
                  <a:pt x="120700" y="2066300"/>
                </a:lnTo>
                <a:lnTo>
                  <a:pt x="139235" y="2107464"/>
                </a:lnTo>
                <a:lnTo>
                  <a:pt x="158976" y="2147949"/>
                </a:lnTo>
                <a:lnTo>
                  <a:pt x="179900" y="2187731"/>
                </a:lnTo>
                <a:lnTo>
                  <a:pt x="201986" y="2226789"/>
                </a:lnTo>
                <a:lnTo>
                  <a:pt x="225209" y="2265099"/>
                </a:lnTo>
                <a:lnTo>
                  <a:pt x="249548" y="2302638"/>
                </a:lnTo>
                <a:lnTo>
                  <a:pt x="274978" y="2339383"/>
                </a:lnTo>
                <a:lnTo>
                  <a:pt x="301477" y="2375312"/>
                </a:lnTo>
                <a:lnTo>
                  <a:pt x="329023" y="2410401"/>
                </a:lnTo>
                <a:lnTo>
                  <a:pt x="357592" y="2444627"/>
                </a:lnTo>
                <a:lnTo>
                  <a:pt x="387161" y="2477967"/>
                </a:lnTo>
                <a:lnTo>
                  <a:pt x="417707" y="2510399"/>
                </a:lnTo>
                <a:lnTo>
                  <a:pt x="449208" y="2541900"/>
                </a:lnTo>
                <a:lnTo>
                  <a:pt x="481640" y="2572446"/>
                </a:lnTo>
                <a:lnTo>
                  <a:pt x="514980" y="2602015"/>
                </a:lnTo>
                <a:lnTo>
                  <a:pt x="549206" y="2630584"/>
                </a:lnTo>
                <a:lnTo>
                  <a:pt x="584295" y="2658130"/>
                </a:lnTo>
                <a:lnTo>
                  <a:pt x="620224" y="2684629"/>
                </a:lnTo>
                <a:lnTo>
                  <a:pt x="656969" y="2710059"/>
                </a:lnTo>
                <a:lnTo>
                  <a:pt x="694508" y="2734398"/>
                </a:lnTo>
                <a:lnTo>
                  <a:pt x="732818" y="2757621"/>
                </a:lnTo>
                <a:lnTo>
                  <a:pt x="771876" y="2779707"/>
                </a:lnTo>
                <a:lnTo>
                  <a:pt x="811658" y="2800631"/>
                </a:lnTo>
                <a:lnTo>
                  <a:pt x="852143" y="2820372"/>
                </a:lnTo>
                <a:lnTo>
                  <a:pt x="893307" y="2838907"/>
                </a:lnTo>
                <a:lnTo>
                  <a:pt x="935128" y="2856211"/>
                </a:lnTo>
                <a:lnTo>
                  <a:pt x="977581" y="2872263"/>
                </a:lnTo>
                <a:lnTo>
                  <a:pt x="1020645" y="2887040"/>
                </a:lnTo>
                <a:lnTo>
                  <a:pt x="1064296" y="2900518"/>
                </a:lnTo>
                <a:lnTo>
                  <a:pt x="1108511" y="2912675"/>
                </a:lnTo>
                <a:lnTo>
                  <a:pt x="1153269" y="2923487"/>
                </a:lnTo>
                <a:lnTo>
                  <a:pt x="1198544" y="2932933"/>
                </a:lnTo>
                <a:lnTo>
                  <a:pt x="1244316" y="2940988"/>
                </a:lnTo>
                <a:lnTo>
                  <a:pt x="1290559" y="2947630"/>
                </a:lnTo>
                <a:lnTo>
                  <a:pt x="1337253" y="2952836"/>
                </a:lnTo>
                <a:lnTo>
                  <a:pt x="1384374" y="2956582"/>
                </a:lnTo>
                <a:lnTo>
                  <a:pt x="1431898" y="2958847"/>
                </a:lnTo>
                <a:lnTo>
                  <a:pt x="1479804" y="2959608"/>
                </a:lnTo>
                <a:lnTo>
                  <a:pt x="1527709" y="2958847"/>
                </a:lnTo>
                <a:lnTo>
                  <a:pt x="1575233" y="2956582"/>
                </a:lnTo>
                <a:lnTo>
                  <a:pt x="1622354" y="2952836"/>
                </a:lnTo>
                <a:lnTo>
                  <a:pt x="1669048" y="2947630"/>
                </a:lnTo>
                <a:lnTo>
                  <a:pt x="1715291" y="2940988"/>
                </a:lnTo>
                <a:lnTo>
                  <a:pt x="1761063" y="2932933"/>
                </a:lnTo>
                <a:lnTo>
                  <a:pt x="1806338" y="2923487"/>
                </a:lnTo>
                <a:lnTo>
                  <a:pt x="1851096" y="2912675"/>
                </a:lnTo>
                <a:lnTo>
                  <a:pt x="1895311" y="2900518"/>
                </a:lnTo>
                <a:lnTo>
                  <a:pt x="1938962" y="2887040"/>
                </a:lnTo>
                <a:lnTo>
                  <a:pt x="1982026" y="2872263"/>
                </a:lnTo>
                <a:lnTo>
                  <a:pt x="2024479" y="2856211"/>
                </a:lnTo>
                <a:lnTo>
                  <a:pt x="2066300" y="2838907"/>
                </a:lnTo>
                <a:lnTo>
                  <a:pt x="2107464" y="2820372"/>
                </a:lnTo>
                <a:lnTo>
                  <a:pt x="2147949" y="2800631"/>
                </a:lnTo>
                <a:lnTo>
                  <a:pt x="2187731" y="2779707"/>
                </a:lnTo>
                <a:lnTo>
                  <a:pt x="2226789" y="2757621"/>
                </a:lnTo>
                <a:lnTo>
                  <a:pt x="2265099" y="2734398"/>
                </a:lnTo>
                <a:lnTo>
                  <a:pt x="2302638" y="2710059"/>
                </a:lnTo>
                <a:lnTo>
                  <a:pt x="2339383" y="2684629"/>
                </a:lnTo>
                <a:lnTo>
                  <a:pt x="2375312" y="2658130"/>
                </a:lnTo>
                <a:lnTo>
                  <a:pt x="2410401" y="2630584"/>
                </a:lnTo>
                <a:lnTo>
                  <a:pt x="2444627" y="2602015"/>
                </a:lnTo>
                <a:lnTo>
                  <a:pt x="2477967" y="2572446"/>
                </a:lnTo>
                <a:lnTo>
                  <a:pt x="2510399" y="2541900"/>
                </a:lnTo>
                <a:lnTo>
                  <a:pt x="2541900" y="2510399"/>
                </a:lnTo>
                <a:lnTo>
                  <a:pt x="2572446" y="2477967"/>
                </a:lnTo>
                <a:lnTo>
                  <a:pt x="2602015" y="2444627"/>
                </a:lnTo>
                <a:lnTo>
                  <a:pt x="2630584" y="2410401"/>
                </a:lnTo>
                <a:lnTo>
                  <a:pt x="2658130" y="2375312"/>
                </a:lnTo>
                <a:lnTo>
                  <a:pt x="2684629" y="2339383"/>
                </a:lnTo>
                <a:lnTo>
                  <a:pt x="2710059" y="2302638"/>
                </a:lnTo>
                <a:lnTo>
                  <a:pt x="2734398" y="2265099"/>
                </a:lnTo>
                <a:lnTo>
                  <a:pt x="2757621" y="2226789"/>
                </a:lnTo>
                <a:lnTo>
                  <a:pt x="2779707" y="2187731"/>
                </a:lnTo>
                <a:lnTo>
                  <a:pt x="2800631" y="2147949"/>
                </a:lnTo>
                <a:lnTo>
                  <a:pt x="2820372" y="2107464"/>
                </a:lnTo>
                <a:lnTo>
                  <a:pt x="2838907" y="2066300"/>
                </a:lnTo>
                <a:lnTo>
                  <a:pt x="2856211" y="2024479"/>
                </a:lnTo>
                <a:lnTo>
                  <a:pt x="2872263" y="1982026"/>
                </a:lnTo>
                <a:lnTo>
                  <a:pt x="2887040" y="1938962"/>
                </a:lnTo>
                <a:lnTo>
                  <a:pt x="2900518" y="1895311"/>
                </a:lnTo>
                <a:lnTo>
                  <a:pt x="2912675" y="1851096"/>
                </a:lnTo>
                <a:lnTo>
                  <a:pt x="2923487" y="1806338"/>
                </a:lnTo>
                <a:lnTo>
                  <a:pt x="2932933" y="1761063"/>
                </a:lnTo>
                <a:lnTo>
                  <a:pt x="2940988" y="1715291"/>
                </a:lnTo>
                <a:lnTo>
                  <a:pt x="2947630" y="1669048"/>
                </a:lnTo>
                <a:lnTo>
                  <a:pt x="2952836" y="1622354"/>
                </a:lnTo>
                <a:lnTo>
                  <a:pt x="2956582" y="1575233"/>
                </a:lnTo>
                <a:lnTo>
                  <a:pt x="2958847" y="1527709"/>
                </a:lnTo>
                <a:lnTo>
                  <a:pt x="2959608" y="1479804"/>
                </a:lnTo>
                <a:lnTo>
                  <a:pt x="2958847" y="1431898"/>
                </a:lnTo>
                <a:lnTo>
                  <a:pt x="2956582" y="1384374"/>
                </a:lnTo>
                <a:lnTo>
                  <a:pt x="2952836" y="1337253"/>
                </a:lnTo>
                <a:lnTo>
                  <a:pt x="2947630" y="1290559"/>
                </a:lnTo>
                <a:lnTo>
                  <a:pt x="2940988" y="1244316"/>
                </a:lnTo>
                <a:lnTo>
                  <a:pt x="2932933" y="1198544"/>
                </a:lnTo>
                <a:lnTo>
                  <a:pt x="2923487" y="1153269"/>
                </a:lnTo>
                <a:lnTo>
                  <a:pt x="2912675" y="1108511"/>
                </a:lnTo>
                <a:lnTo>
                  <a:pt x="2900518" y="1064296"/>
                </a:lnTo>
                <a:lnTo>
                  <a:pt x="2887040" y="1020645"/>
                </a:lnTo>
                <a:lnTo>
                  <a:pt x="2872263" y="977581"/>
                </a:lnTo>
                <a:lnTo>
                  <a:pt x="2856211" y="935128"/>
                </a:lnTo>
                <a:lnTo>
                  <a:pt x="2838907" y="893307"/>
                </a:lnTo>
                <a:lnTo>
                  <a:pt x="2820372" y="852143"/>
                </a:lnTo>
                <a:lnTo>
                  <a:pt x="2800631" y="811658"/>
                </a:lnTo>
                <a:lnTo>
                  <a:pt x="2779707" y="771876"/>
                </a:lnTo>
                <a:lnTo>
                  <a:pt x="2757621" y="732818"/>
                </a:lnTo>
                <a:lnTo>
                  <a:pt x="2734398" y="694508"/>
                </a:lnTo>
                <a:lnTo>
                  <a:pt x="2710059" y="656969"/>
                </a:lnTo>
                <a:lnTo>
                  <a:pt x="2684629" y="620224"/>
                </a:lnTo>
                <a:lnTo>
                  <a:pt x="2658130" y="584295"/>
                </a:lnTo>
                <a:lnTo>
                  <a:pt x="2630584" y="549206"/>
                </a:lnTo>
                <a:lnTo>
                  <a:pt x="2602015" y="514980"/>
                </a:lnTo>
                <a:lnTo>
                  <a:pt x="2572446" y="481640"/>
                </a:lnTo>
                <a:lnTo>
                  <a:pt x="2541900" y="449208"/>
                </a:lnTo>
                <a:lnTo>
                  <a:pt x="2510399" y="417707"/>
                </a:lnTo>
                <a:lnTo>
                  <a:pt x="2477967" y="387161"/>
                </a:lnTo>
                <a:lnTo>
                  <a:pt x="2444627" y="357592"/>
                </a:lnTo>
                <a:lnTo>
                  <a:pt x="2410401" y="329023"/>
                </a:lnTo>
                <a:lnTo>
                  <a:pt x="2375312" y="301477"/>
                </a:lnTo>
                <a:lnTo>
                  <a:pt x="2339383" y="274978"/>
                </a:lnTo>
                <a:lnTo>
                  <a:pt x="2302638" y="249548"/>
                </a:lnTo>
                <a:lnTo>
                  <a:pt x="2265099" y="225209"/>
                </a:lnTo>
                <a:lnTo>
                  <a:pt x="2226789" y="201986"/>
                </a:lnTo>
                <a:lnTo>
                  <a:pt x="2187731" y="179900"/>
                </a:lnTo>
                <a:lnTo>
                  <a:pt x="2147949" y="158976"/>
                </a:lnTo>
                <a:lnTo>
                  <a:pt x="2107464" y="139235"/>
                </a:lnTo>
                <a:lnTo>
                  <a:pt x="2066300" y="120700"/>
                </a:lnTo>
                <a:lnTo>
                  <a:pt x="2024479" y="103396"/>
                </a:lnTo>
                <a:lnTo>
                  <a:pt x="1982026" y="87344"/>
                </a:lnTo>
                <a:lnTo>
                  <a:pt x="1938962" y="72567"/>
                </a:lnTo>
                <a:lnTo>
                  <a:pt x="1895311" y="59089"/>
                </a:lnTo>
                <a:lnTo>
                  <a:pt x="1851096" y="46932"/>
                </a:lnTo>
                <a:lnTo>
                  <a:pt x="1806338" y="36120"/>
                </a:lnTo>
                <a:lnTo>
                  <a:pt x="1761063" y="26674"/>
                </a:lnTo>
                <a:lnTo>
                  <a:pt x="1715291" y="18619"/>
                </a:lnTo>
                <a:lnTo>
                  <a:pt x="1669048" y="11977"/>
                </a:lnTo>
                <a:lnTo>
                  <a:pt x="1622354" y="6771"/>
                </a:lnTo>
                <a:lnTo>
                  <a:pt x="1575233" y="3025"/>
                </a:lnTo>
                <a:lnTo>
                  <a:pt x="1527709" y="760"/>
                </a:lnTo>
                <a:lnTo>
                  <a:pt x="147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3599230"/>
            <a:ext cx="3200146" cy="31943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6352" y="3758710"/>
            <a:ext cx="7575295" cy="228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74" y="438935"/>
            <a:ext cx="2165486" cy="20405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74" y="7816619"/>
            <a:ext cx="2165486" cy="204059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943" y="438935"/>
            <a:ext cx="2166951" cy="20405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943" y="2897170"/>
            <a:ext cx="2166951" cy="204208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943" y="5356906"/>
            <a:ext cx="2166951" cy="204208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943" y="7816619"/>
            <a:ext cx="2166951" cy="204059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6155" y="438935"/>
            <a:ext cx="2166951" cy="20405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6155" y="7816619"/>
            <a:ext cx="2166951" cy="204059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7999" y="438935"/>
            <a:ext cx="2166951" cy="204059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7999" y="2897170"/>
            <a:ext cx="2166951" cy="204208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7999" y="5356906"/>
            <a:ext cx="2166951" cy="204208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7999" y="7816619"/>
            <a:ext cx="2166951" cy="2040596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2110739" y="1825751"/>
            <a:ext cx="6751320" cy="6635750"/>
          </a:xfrm>
          <a:custGeom>
            <a:avLst/>
            <a:gdLst/>
            <a:ahLst/>
            <a:cxnLst/>
            <a:rect l="l" t="t" r="r" b="b"/>
            <a:pathLst>
              <a:path w="6751320" h="6635750">
                <a:moveTo>
                  <a:pt x="6751319" y="0"/>
                </a:moveTo>
                <a:lnTo>
                  <a:pt x="0" y="0"/>
                </a:lnTo>
                <a:lnTo>
                  <a:pt x="0" y="6635496"/>
                </a:lnTo>
                <a:lnTo>
                  <a:pt x="6751319" y="6635496"/>
                </a:lnTo>
                <a:lnTo>
                  <a:pt x="6751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826240" y="1271015"/>
            <a:ext cx="2085339" cy="2085339"/>
          </a:xfrm>
          <a:custGeom>
            <a:avLst/>
            <a:gdLst/>
            <a:ahLst/>
            <a:cxnLst/>
            <a:rect l="l" t="t" r="r" b="b"/>
            <a:pathLst>
              <a:path w="2085340" h="2085339">
                <a:moveTo>
                  <a:pt x="1042415" y="0"/>
                </a:moveTo>
                <a:lnTo>
                  <a:pt x="994691" y="1072"/>
                </a:lnTo>
                <a:lnTo>
                  <a:pt x="947518" y="4259"/>
                </a:lnTo>
                <a:lnTo>
                  <a:pt x="900943" y="9513"/>
                </a:lnTo>
                <a:lnTo>
                  <a:pt x="855012" y="16791"/>
                </a:lnTo>
                <a:lnTo>
                  <a:pt x="809769" y="26044"/>
                </a:lnTo>
                <a:lnTo>
                  <a:pt x="765263" y="37228"/>
                </a:lnTo>
                <a:lnTo>
                  <a:pt x="721537" y="50296"/>
                </a:lnTo>
                <a:lnTo>
                  <a:pt x="678639" y="65203"/>
                </a:lnTo>
                <a:lnTo>
                  <a:pt x="636615" y="81903"/>
                </a:lnTo>
                <a:lnTo>
                  <a:pt x="595509" y="100348"/>
                </a:lnTo>
                <a:lnTo>
                  <a:pt x="555369" y="120495"/>
                </a:lnTo>
                <a:lnTo>
                  <a:pt x="516240" y="142296"/>
                </a:lnTo>
                <a:lnTo>
                  <a:pt x="478169" y="165706"/>
                </a:lnTo>
                <a:lnTo>
                  <a:pt x="441200" y="190678"/>
                </a:lnTo>
                <a:lnTo>
                  <a:pt x="405380" y="217167"/>
                </a:lnTo>
                <a:lnTo>
                  <a:pt x="370756" y="245127"/>
                </a:lnTo>
                <a:lnTo>
                  <a:pt x="337372" y="274512"/>
                </a:lnTo>
                <a:lnTo>
                  <a:pt x="305276" y="305276"/>
                </a:lnTo>
                <a:lnTo>
                  <a:pt x="274512" y="337372"/>
                </a:lnTo>
                <a:lnTo>
                  <a:pt x="245127" y="370756"/>
                </a:lnTo>
                <a:lnTo>
                  <a:pt x="217167" y="405380"/>
                </a:lnTo>
                <a:lnTo>
                  <a:pt x="190678" y="441200"/>
                </a:lnTo>
                <a:lnTo>
                  <a:pt x="165706" y="478169"/>
                </a:lnTo>
                <a:lnTo>
                  <a:pt x="142296" y="516240"/>
                </a:lnTo>
                <a:lnTo>
                  <a:pt x="120495" y="555369"/>
                </a:lnTo>
                <a:lnTo>
                  <a:pt x="100348" y="595509"/>
                </a:lnTo>
                <a:lnTo>
                  <a:pt x="81903" y="636615"/>
                </a:lnTo>
                <a:lnTo>
                  <a:pt x="65203" y="678639"/>
                </a:lnTo>
                <a:lnTo>
                  <a:pt x="50296" y="721537"/>
                </a:lnTo>
                <a:lnTo>
                  <a:pt x="37228" y="765263"/>
                </a:lnTo>
                <a:lnTo>
                  <a:pt x="26044" y="809769"/>
                </a:lnTo>
                <a:lnTo>
                  <a:pt x="16791" y="855012"/>
                </a:lnTo>
                <a:lnTo>
                  <a:pt x="9513" y="900943"/>
                </a:lnTo>
                <a:lnTo>
                  <a:pt x="4259" y="947518"/>
                </a:lnTo>
                <a:lnTo>
                  <a:pt x="1072" y="994691"/>
                </a:lnTo>
                <a:lnTo>
                  <a:pt x="0" y="1042415"/>
                </a:lnTo>
                <a:lnTo>
                  <a:pt x="1072" y="1090140"/>
                </a:lnTo>
                <a:lnTo>
                  <a:pt x="4259" y="1137313"/>
                </a:lnTo>
                <a:lnTo>
                  <a:pt x="9513" y="1183888"/>
                </a:lnTo>
                <a:lnTo>
                  <a:pt x="16791" y="1229819"/>
                </a:lnTo>
                <a:lnTo>
                  <a:pt x="26044" y="1275062"/>
                </a:lnTo>
                <a:lnTo>
                  <a:pt x="37228" y="1319568"/>
                </a:lnTo>
                <a:lnTo>
                  <a:pt x="50296" y="1363294"/>
                </a:lnTo>
                <a:lnTo>
                  <a:pt x="65203" y="1406192"/>
                </a:lnTo>
                <a:lnTo>
                  <a:pt x="81903" y="1448216"/>
                </a:lnTo>
                <a:lnTo>
                  <a:pt x="100348" y="1489322"/>
                </a:lnTo>
                <a:lnTo>
                  <a:pt x="120495" y="1529462"/>
                </a:lnTo>
                <a:lnTo>
                  <a:pt x="142296" y="1568591"/>
                </a:lnTo>
                <a:lnTo>
                  <a:pt x="165706" y="1606662"/>
                </a:lnTo>
                <a:lnTo>
                  <a:pt x="190678" y="1643631"/>
                </a:lnTo>
                <a:lnTo>
                  <a:pt x="217167" y="1679451"/>
                </a:lnTo>
                <a:lnTo>
                  <a:pt x="245127" y="1714075"/>
                </a:lnTo>
                <a:lnTo>
                  <a:pt x="274512" y="1747459"/>
                </a:lnTo>
                <a:lnTo>
                  <a:pt x="305276" y="1779555"/>
                </a:lnTo>
                <a:lnTo>
                  <a:pt x="337372" y="1810319"/>
                </a:lnTo>
                <a:lnTo>
                  <a:pt x="370756" y="1839704"/>
                </a:lnTo>
                <a:lnTo>
                  <a:pt x="405380" y="1867664"/>
                </a:lnTo>
                <a:lnTo>
                  <a:pt x="441200" y="1894153"/>
                </a:lnTo>
                <a:lnTo>
                  <a:pt x="478169" y="1919125"/>
                </a:lnTo>
                <a:lnTo>
                  <a:pt x="516240" y="1942535"/>
                </a:lnTo>
                <a:lnTo>
                  <a:pt x="555369" y="1964336"/>
                </a:lnTo>
                <a:lnTo>
                  <a:pt x="595509" y="1984483"/>
                </a:lnTo>
                <a:lnTo>
                  <a:pt x="636615" y="2002928"/>
                </a:lnTo>
                <a:lnTo>
                  <a:pt x="678639" y="2019628"/>
                </a:lnTo>
                <a:lnTo>
                  <a:pt x="721537" y="2034535"/>
                </a:lnTo>
                <a:lnTo>
                  <a:pt x="765263" y="2047603"/>
                </a:lnTo>
                <a:lnTo>
                  <a:pt x="809769" y="2058787"/>
                </a:lnTo>
                <a:lnTo>
                  <a:pt x="855012" y="2068040"/>
                </a:lnTo>
                <a:lnTo>
                  <a:pt x="900943" y="2075318"/>
                </a:lnTo>
                <a:lnTo>
                  <a:pt x="947518" y="2080572"/>
                </a:lnTo>
                <a:lnTo>
                  <a:pt x="994691" y="2083759"/>
                </a:lnTo>
                <a:lnTo>
                  <a:pt x="1042415" y="2084831"/>
                </a:lnTo>
                <a:lnTo>
                  <a:pt x="1090140" y="2083759"/>
                </a:lnTo>
                <a:lnTo>
                  <a:pt x="1137313" y="2080572"/>
                </a:lnTo>
                <a:lnTo>
                  <a:pt x="1183888" y="2075318"/>
                </a:lnTo>
                <a:lnTo>
                  <a:pt x="1229819" y="2068040"/>
                </a:lnTo>
                <a:lnTo>
                  <a:pt x="1275062" y="2058787"/>
                </a:lnTo>
                <a:lnTo>
                  <a:pt x="1319568" y="2047603"/>
                </a:lnTo>
                <a:lnTo>
                  <a:pt x="1363294" y="2034535"/>
                </a:lnTo>
                <a:lnTo>
                  <a:pt x="1406192" y="2019628"/>
                </a:lnTo>
                <a:lnTo>
                  <a:pt x="1448216" y="2002928"/>
                </a:lnTo>
                <a:lnTo>
                  <a:pt x="1489322" y="1984483"/>
                </a:lnTo>
                <a:lnTo>
                  <a:pt x="1529462" y="1964336"/>
                </a:lnTo>
                <a:lnTo>
                  <a:pt x="1568591" y="1942535"/>
                </a:lnTo>
                <a:lnTo>
                  <a:pt x="1606662" y="1919125"/>
                </a:lnTo>
                <a:lnTo>
                  <a:pt x="1643631" y="1894153"/>
                </a:lnTo>
                <a:lnTo>
                  <a:pt x="1679451" y="1867664"/>
                </a:lnTo>
                <a:lnTo>
                  <a:pt x="1714075" y="1839704"/>
                </a:lnTo>
                <a:lnTo>
                  <a:pt x="1747459" y="1810319"/>
                </a:lnTo>
                <a:lnTo>
                  <a:pt x="1779555" y="1779555"/>
                </a:lnTo>
                <a:lnTo>
                  <a:pt x="1810319" y="1747459"/>
                </a:lnTo>
                <a:lnTo>
                  <a:pt x="1839704" y="1714075"/>
                </a:lnTo>
                <a:lnTo>
                  <a:pt x="1867664" y="1679451"/>
                </a:lnTo>
                <a:lnTo>
                  <a:pt x="1894153" y="1643631"/>
                </a:lnTo>
                <a:lnTo>
                  <a:pt x="1919125" y="1606662"/>
                </a:lnTo>
                <a:lnTo>
                  <a:pt x="1942535" y="1568591"/>
                </a:lnTo>
                <a:lnTo>
                  <a:pt x="1964336" y="1529462"/>
                </a:lnTo>
                <a:lnTo>
                  <a:pt x="1984483" y="1489322"/>
                </a:lnTo>
                <a:lnTo>
                  <a:pt x="2002928" y="1448216"/>
                </a:lnTo>
                <a:lnTo>
                  <a:pt x="2019628" y="1406192"/>
                </a:lnTo>
                <a:lnTo>
                  <a:pt x="2034535" y="1363294"/>
                </a:lnTo>
                <a:lnTo>
                  <a:pt x="2047603" y="1319568"/>
                </a:lnTo>
                <a:lnTo>
                  <a:pt x="2058787" y="1275062"/>
                </a:lnTo>
                <a:lnTo>
                  <a:pt x="2068040" y="1229819"/>
                </a:lnTo>
                <a:lnTo>
                  <a:pt x="2075318" y="1183888"/>
                </a:lnTo>
                <a:lnTo>
                  <a:pt x="2080572" y="1137313"/>
                </a:lnTo>
                <a:lnTo>
                  <a:pt x="2083759" y="1090140"/>
                </a:lnTo>
                <a:lnTo>
                  <a:pt x="2084831" y="1042415"/>
                </a:lnTo>
                <a:lnTo>
                  <a:pt x="2083759" y="994691"/>
                </a:lnTo>
                <a:lnTo>
                  <a:pt x="2080572" y="947518"/>
                </a:lnTo>
                <a:lnTo>
                  <a:pt x="2075318" y="900943"/>
                </a:lnTo>
                <a:lnTo>
                  <a:pt x="2068040" y="855012"/>
                </a:lnTo>
                <a:lnTo>
                  <a:pt x="2058787" y="809769"/>
                </a:lnTo>
                <a:lnTo>
                  <a:pt x="2047603" y="765263"/>
                </a:lnTo>
                <a:lnTo>
                  <a:pt x="2034535" y="721537"/>
                </a:lnTo>
                <a:lnTo>
                  <a:pt x="2019628" y="678639"/>
                </a:lnTo>
                <a:lnTo>
                  <a:pt x="2002928" y="636615"/>
                </a:lnTo>
                <a:lnTo>
                  <a:pt x="1984483" y="595509"/>
                </a:lnTo>
                <a:lnTo>
                  <a:pt x="1964336" y="555369"/>
                </a:lnTo>
                <a:lnTo>
                  <a:pt x="1942535" y="516240"/>
                </a:lnTo>
                <a:lnTo>
                  <a:pt x="1919125" y="478169"/>
                </a:lnTo>
                <a:lnTo>
                  <a:pt x="1894153" y="441200"/>
                </a:lnTo>
                <a:lnTo>
                  <a:pt x="1867664" y="405380"/>
                </a:lnTo>
                <a:lnTo>
                  <a:pt x="1839704" y="370756"/>
                </a:lnTo>
                <a:lnTo>
                  <a:pt x="1810319" y="337372"/>
                </a:lnTo>
                <a:lnTo>
                  <a:pt x="1779555" y="305276"/>
                </a:lnTo>
                <a:lnTo>
                  <a:pt x="1747459" y="274512"/>
                </a:lnTo>
                <a:lnTo>
                  <a:pt x="1714075" y="245127"/>
                </a:lnTo>
                <a:lnTo>
                  <a:pt x="1679451" y="217167"/>
                </a:lnTo>
                <a:lnTo>
                  <a:pt x="1643631" y="190678"/>
                </a:lnTo>
                <a:lnTo>
                  <a:pt x="1606662" y="165706"/>
                </a:lnTo>
                <a:lnTo>
                  <a:pt x="1568591" y="142296"/>
                </a:lnTo>
                <a:lnTo>
                  <a:pt x="1529462" y="120495"/>
                </a:lnTo>
                <a:lnTo>
                  <a:pt x="1489322" y="100348"/>
                </a:lnTo>
                <a:lnTo>
                  <a:pt x="1448216" y="81903"/>
                </a:lnTo>
                <a:lnTo>
                  <a:pt x="1406192" y="65203"/>
                </a:lnTo>
                <a:lnTo>
                  <a:pt x="1363294" y="50296"/>
                </a:lnTo>
                <a:lnTo>
                  <a:pt x="1319568" y="37228"/>
                </a:lnTo>
                <a:lnTo>
                  <a:pt x="1275062" y="26044"/>
                </a:lnTo>
                <a:lnTo>
                  <a:pt x="1229819" y="16791"/>
                </a:lnTo>
                <a:lnTo>
                  <a:pt x="1183888" y="9513"/>
                </a:lnTo>
                <a:lnTo>
                  <a:pt x="1137313" y="4259"/>
                </a:lnTo>
                <a:lnTo>
                  <a:pt x="1090140" y="1072"/>
                </a:lnTo>
                <a:lnTo>
                  <a:pt x="1042415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8777" y="1069974"/>
            <a:ext cx="2092810" cy="2084577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1458777" y="1069974"/>
            <a:ext cx="2092960" cy="2084705"/>
          </a:xfrm>
          <a:custGeom>
            <a:avLst/>
            <a:gdLst/>
            <a:ahLst/>
            <a:cxnLst/>
            <a:rect l="l" t="t" r="r" b="b"/>
            <a:pathLst>
              <a:path w="2092959" h="2084705">
                <a:moveTo>
                  <a:pt x="1046405" y="0"/>
                </a:moveTo>
                <a:lnTo>
                  <a:pt x="997871" y="912"/>
                </a:lnTo>
                <a:lnTo>
                  <a:pt x="949715" y="4054"/>
                </a:lnTo>
                <a:lnTo>
                  <a:pt x="902003" y="9390"/>
                </a:lnTo>
                <a:lnTo>
                  <a:pt x="854798" y="16882"/>
                </a:lnTo>
                <a:lnTo>
                  <a:pt x="808165" y="26494"/>
                </a:lnTo>
                <a:lnTo>
                  <a:pt x="762169" y="38188"/>
                </a:lnTo>
                <a:lnTo>
                  <a:pt x="716874" y="51928"/>
                </a:lnTo>
                <a:lnTo>
                  <a:pt x="672344" y="67676"/>
                </a:lnTo>
                <a:lnTo>
                  <a:pt x="628644" y="85396"/>
                </a:lnTo>
                <a:lnTo>
                  <a:pt x="585839" y="105051"/>
                </a:lnTo>
                <a:lnTo>
                  <a:pt x="543993" y="126604"/>
                </a:lnTo>
                <a:lnTo>
                  <a:pt x="503171" y="150017"/>
                </a:lnTo>
                <a:lnTo>
                  <a:pt x="463437" y="175255"/>
                </a:lnTo>
                <a:lnTo>
                  <a:pt x="424855" y="202279"/>
                </a:lnTo>
                <a:lnTo>
                  <a:pt x="387491" y="231053"/>
                </a:lnTo>
                <a:lnTo>
                  <a:pt x="351408" y="261540"/>
                </a:lnTo>
                <a:lnTo>
                  <a:pt x="316671" y="293703"/>
                </a:lnTo>
                <a:lnTo>
                  <a:pt x="283345" y="327505"/>
                </a:lnTo>
                <a:lnTo>
                  <a:pt x="251495" y="362910"/>
                </a:lnTo>
                <a:lnTo>
                  <a:pt x="221183" y="399880"/>
                </a:lnTo>
                <a:lnTo>
                  <a:pt x="192476" y="438378"/>
                </a:lnTo>
                <a:lnTo>
                  <a:pt x="165438" y="478367"/>
                </a:lnTo>
                <a:lnTo>
                  <a:pt x="140133" y="519810"/>
                </a:lnTo>
                <a:lnTo>
                  <a:pt x="116777" y="562384"/>
                </a:lnTo>
                <a:lnTo>
                  <a:pt x="95545" y="605737"/>
                </a:lnTo>
                <a:lnTo>
                  <a:pt x="76436" y="649796"/>
                </a:lnTo>
                <a:lnTo>
                  <a:pt x="59450" y="694486"/>
                </a:lnTo>
                <a:lnTo>
                  <a:pt x="44587" y="739733"/>
                </a:lnTo>
                <a:lnTo>
                  <a:pt x="31848" y="785463"/>
                </a:lnTo>
                <a:lnTo>
                  <a:pt x="21232" y="831601"/>
                </a:lnTo>
                <a:lnTo>
                  <a:pt x="12739" y="878074"/>
                </a:lnTo>
                <a:lnTo>
                  <a:pt x="6369" y="924807"/>
                </a:lnTo>
                <a:lnTo>
                  <a:pt x="2123" y="971725"/>
                </a:lnTo>
                <a:lnTo>
                  <a:pt x="0" y="1018755"/>
                </a:lnTo>
                <a:lnTo>
                  <a:pt x="0" y="1065822"/>
                </a:lnTo>
                <a:lnTo>
                  <a:pt x="2123" y="1112852"/>
                </a:lnTo>
                <a:lnTo>
                  <a:pt x="6369" y="1159770"/>
                </a:lnTo>
                <a:lnTo>
                  <a:pt x="12739" y="1206503"/>
                </a:lnTo>
                <a:lnTo>
                  <a:pt x="21232" y="1252976"/>
                </a:lnTo>
                <a:lnTo>
                  <a:pt x="31848" y="1299114"/>
                </a:lnTo>
                <a:lnTo>
                  <a:pt x="44587" y="1344844"/>
                </a:lnTo>
                <a:lnTo>
                  <a:pt x="59450" y="1390091"/>
                </a:lnTo>
                <a:lnTo>
                  <a:pt x="76436" y="1434781"/>
                </a:lnTo>
                <a:lnTo>
                  <a:pt x="95545" y="1478840"/>
                </a:lnTo>
                <a:lnTo>
                  <a:pt x="116777" y="1522193"/>
                </a:lnTo>
                <a:lnTo>
                  <a:pt x="140133" y="1564767"/>
                </a:lnTo>
                <a:lnTo>
                  <a:pt x="165438" y="1606210"/>
                </a:lnTo>
                <a:lnTo>
                  <a:pt x="192476" y="1646199"/>
                </a:lnTo>
                <a:lnTo>
                  <a:pt x="221183" y="1684697"/>
                </a:lnTo>
                <a:lnTo>
                  <a:pt x="251495" y="1721667"/>
                </a:lnTo>
                <a:lnTo>
                  <a:pt x="283345" y="1757072"/>
                </a:lnTo>
                <a:lnTo>
                  <a:pt x="316671" y="1790874"/>
                </a:lnTo>
                <a:lnTo>
                  <a:pt x="351408" y="1823037"/>
                </a:lnTo>
                <a:lnTo>
                  <a:pt x="387491" y="1853524"/>
                </a:lnTo>
                <a:lnTo>
                  <a:pt x="424855" y="1882298"/>
                </a:lnTo>
                <a:lnTo>
                  <a:pt x="463437" y="1909322"/>
                </a:lnTo>
                <a:lnTo>
                  <a:pt x="503171" y="1934560"/>
                </a:lnTo>
                <a:lnTo>
                  <a:pt x="543993" y="1957973"/>
                </a:lnTo>
                <a:lnTo>
                  <a:pt x="585839" y="1979526"/>
                </a:lnTo>
                <a:lnTo>
                  <a:pt x="628644" y="1999181"/>
                </a:lnTo>
                <a:lnTo>
                  <a:pt x="672344" y="2016901"/>
                </a:lnTo>
                <a:lnTo>
                  <a:pt x="716874" y="2032649"/>
                </a:lnTo>
                <a:lnTo>
                  <a:pt x="762169" y="2046389"/>
                </a:lnTo>
                <a:lnTo>
                  <a:pt x="808165" y="2058083"/>
                </a:lnTo>
                <a:lnTo>
                  <a:pt x="854798" y="2067695"/>
                </a:lnTo>
                <a:lnTo>
                  <a:pt x="902003" y="2075187"/>
                </a:lnTo>
                <a:lnTo>
                  <a:pt x="949715" y="2080523"/>
                </a:lnTo>
                <a:lnTo>
                  <a:pt x="997871" y="2083665"/>
                </a:lnTo>
                <a:lnTo>
                  <a:pt x="1046405" y="2084577"/>
                </a:lnTo>
                <a:lnTo>
                  <a:pt x="1094939" y="2083665"/>
                </a:lnTo>
                <a:lnTo>
                  <a:pt x="1143094" y="2080523"/>
                </a:lnTo>
                <a:lnTo>
                  <a:pt x="1190806" y="2075187"/>
                </a:lnTo>
                <a:lnTo>
                  <a:pt x="1238011" y="2067695"/>
                </a:lnTo>
                <a:lnTo>
                  <a:pt x="1284644" y="2058083"/>
                </a:lnTo>
                <a:lnTo>
                  <a:pt x="1330640" y="2046389"/>
                </a:lnTo>
                <a:lnTo>
                  <a:pt x="1375936" y="2032649"/>
                </a:lnTo>
                <a:lnTo>
                  <a:pt x="1420465" y="2016901"/>
                </a:lnTo>
                <a:lnTo>
                  <a:pt x="1464165" y="1999181"/>
                </a:lnTo>
                <a:lnTo>
                  <a:pt x="1506970" y="1979526"/>
                </a:lnTo>
                <a:lnTo>
                  <a:pt x="1548816" y="1957973"/>
                </a:lnTo>
                <a:lnTo>
                  <a:pt x="1589638" y="1934560"/>
                </a:lnTo>
                <a:lnTo>
                  <a:pt x="1629372" y="1909322"/>
                </a:lnTo>
                <a:lnTo>
                  <a:pt x="1667954" y="1882298"/>
                </a:lnTo>
                <a:lnTo>
                  <a:pt x="1705318" y="1853524"/>
                </a:lnTo>
                <a:lnTo>
                  <a:pt x="1741401" y="1823037"/>
                </a:lnTo>
                <a:lnTo>
                  <a:pt x="1776138" y="1790874"/>
                </a:lnTo>
                <a:lnTo>
                  <a:pt x="1809464" y="1757072"/>
                </a:lnTo>
                <a:lnTo>
                  <a:pt x="1841315" y="1721667"/>
                </a:lnTo>
                <a:lnTo>
                  <a:pt x="1871626" y="1684697"/>
                </a:lnTo>
                <a:lnTo>
                  <a:pt x="1900333" y="1646199"/>
                </a:lnTo>
                <a:lnTo>
                  <a:pt x="1927371" y="1606210"/>
                </a:lnTo>
                <a:lnTo>
                  <a:pt x="1952677" y="1564767"/>
                </a:lnTo>
                <a:lnTo>
                  <a:pt x="1976032" y="1522193"/>
                </a:lnTo>
                <a:lnTo>
                  <a:pt x="1997264" y="1478840"/>
                </a:lnTo>
                <a:lnTo>
                  <a:pt x="2016373" y="1434781"/>
                </a:lnTo>
                <a:lnTo>
                  <a:pt x="2033359" y="1390091"/>
                </a:lnTo>
                <a:lnTo>
                  <a:pt x="2048222" y="1344844"/>
                </a:lnTo>
                <a:lnTo>
                  <a:pt x="2060961" y="1299114"/>
                </a:lnTo>
                <a:lnTo>
                  <a:pt x="2071577" y="1252976"/>
                </a:lnTo>
                <a:lnTo>
                  <a:pt x="2080070" y="1206503"/>
                </a:lnTo>
                <a:lnTo>
                  <a:pt x="2086440" y="1159770"/>
                </a:lnTo>
                <a:lnTo>
                  <a:pt x="2090686" y="1112852"/>
                </a:lnTo>
                <a:lnTo>
                  <a:pt x="2092810" y="1065822"/>
                </a:lnTo>
                <a:lnTo>
                  <a:pt x="2092810" y="1018755"/>
                </a:lnTo>
                <a:lnTo>
                  <a:pt x="2090686" y="971725"/>
                </a:lnTo>
                <a:lnTo>
                  <a:pt x="2086440" y="924807"/>
                </a:lnTo>
                <a:lnTo>
                  <a:pt x="2080070" y="878074"/>
                </a:lnTo>
                <a:lnTo>
                  <a:pt x="2071577" y="831601"/>
                </a:lnTo>
                <a:lnTo>
                  <a:pt x="2060961" y="785463"/>
                </a:lnTo>
                <a:lnTo>
                  <a:pt x="2048222" y="739733"/>
                </a:lnTo>
                <a:lnTo>
                  <a:pt x="2033359" y="694486"/>
                </a:lnTo>
                <a:lnTo>
                  <a:pt x="2016373" y="649796"/>
                </a:lnTo>
                <a:lnTo>
                  <a:pt x="1997264" y="605737"/>
                </a:lnTo>
                <a:lnTo>
                  <a:pt x="1976032" y="562384"/>
                </a:lnTo>
                <a:lnTo>
                  <a:pt x="1952677" y="519810"/>
                </a:lnTo>
                <a:lnTo>
                  <a:pt x="1927371" y="478367"/>
                </a:lnTo>
                <a:lnTo>
                  <a:pt x="1900333" y="438378"/>
                </a:lnTo>
                <a:lnTo>
                  <a:pt x="1871626" y="399880"/>
                </a:lnTo>
                <a:lnTo>
                  <a:pt x="1841315" y="362910"/>
                </a:lnTo>
                <a:lnTo>
                  <a:pt x="1809464" y="327505"/>
                </a:lnTo>
                <a:lnTo>
                  <a:pt x="1776138" y="293703"/>
                </a:lnTo>
                <a:lnTo>
                  <a:pt x="1741401" y="261540"/>
                </a:lnTo>
                <a:lnTo>
                  <a:pt x="1705318" y="231053"/>
                </a:lnTo>
                <a:lnTo>
                  <a:pt x="1667954" y="202279"/>
                </a:lnTo>
                <a:lnTo>
                  <a:pt x="1629372" y="175255"/>
                </a:lnTo>
                <a:lnTo>
                  <a:pt x="1589638" y="150017"/>
                </a:lnTo>
                <a:lnTo>
                  <a:pt x="1548816" y="126604"/>
                </a:lnTo>
                <a:lnTo>
                  <a:pt x="1506970" y="105051"/>
                </a:lnTo>
                <a:lnTo>
                  <a:pt x="1464165" y="85396"/>
                </a:lnTo>
                <a:lnTo>
                  <a:pt x="1420465" y="67676"/>
                </a:lnTo>
                <a:lnTo>
                  <a:pt x="1375936" y="51928"/>
                </a:lnTo>
                <a:lnTo>
                  <a:pt x="1330640" y="38188"/>
                </a:lnTo>
                <a:lnTo>
                  <a:pt x="1284644" y="26494"/>
                </a:lnTo>
                <a:lnTo>
                  <a:pt x="1238011" y="16882"/>
                </a:lnTo>
                <a:lnTo>
                  <a:pt x="1190806" y="9390"/>
                </a:lnTo>
                <a:lnTo>
                  <a:pt x="1143094" y="4054"/>
                </a:lnTo>
                <a:lnTo>
                  <a:pt x="1094939" y="912"/>
                </a:lnTo>
                <a:lnTo>
                  <a:pt x="1046405" y="0"/>
                </a:lnTo>
                <a:close/>
              </a:path>
            </a:pathLst>
          </a:custGeom>
          <a:ln w="9144">
            <a:solidFill>
              <a:srgbClr val="00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443716" y="1053591"/>
            <a:ext cx="2123440" cy="2120900"/>
          </a:xfrm>
          <a:custGeom>
            <a:avLst/>
            <a:gdLst/>
            <a:ahLst/>
            <a:cxnLst/>
            <a:rect l="l" t="t" r="r" b="b"/>
            <a:pathLst>
              <a:path w="2123440" h="2120900">
                <a:moveTo>
                  <a:pt x="1298055" y="2095500"/>
                </a:moveTo>
                <a:lnTo>
                  <a:pt x="824876" y="2095500"/>
                </a:lnTo>
                <a:lnTo>
                  <a:pt x="917617" y="2120900"/>
                </a:lnTo>
                <a:lnTo>
                  <a:pt x="1205314" y="2120900"/>
                </a:lnTo>
                <a:lnTo>
                  <a:pt x="1298055" y="2095500"/>
                </a:lnTo>
                <a:close/>
              </a:path>
              <a:path w="2123440" h="2120900">
                <a:moveTo>
                  <a:pt x="1298055" y="25400"/>
                </a:moveTo>
                <a:lnTo>
                  <a:pt x="824876" y="25400"/>
                </a:lnTo>
                <a:lnTo>
                  <a:pt x="735101" y="50800"/>
                </a:lnTo>
                <a:lnTo>
                  <a:pt x="691444" y="76200"/>
                </a:lnTo>
                <a:lnTo>
                  <a:pt x="606826" y="101600"/>
                </a:lnTo>
                <a:lnTo>
                  <a:pt x="565960" y="127000"/>
                </a:lnTo>
                <a:lnTo>
                  <a:pt x="526118" y="152400"/>
                </a:lnTo>
                <a:lnTo>
                  <a:pt x="487348" y="177800"/>
                </a:lnTo>
                <a:lnTo>
                  <a:pt x="449698" y="203200"/>
                </a:lnTo>
                <a:lnTo>
                  <a:pt x="413213" y="228600"/>
                </a:lnTo>
                <a:lnTo>
                  <a:pt x="377942" y="254000"/>
                </a:lnTo>
                <a:lnTo>
                  <a:pt x="343932" y="279400"/>
                </a:lnTo>
                <a:lnTo>
                  <a:pt x="311229" y="317500"/>
                </a:lnTo>
                <a:lnTo>
                  <a:pt x="279881" y="342900"/>
                </a:lnTo>
                <a:lnTo>
                  <a:pt x="249936" y="381000"/>
                </a:lnTo>
                <a:lnTo>
                  <a:pt x="221439" y="419100"/>
                </a:lnTo>
                <a:lnTo>
                  <a:pt x="194439" y="457200"/>
                </a:lnTo>
                <a:lnTo>
                  <a:pt x="168983" y="495300"/>
                </a:lnTo>
                <a:lnTo>
                  <a:pt x="145118" y="533400"/>
                </a:lnTo>
                <a:lnTo>
                  <a:pt x="122891" y="571500"/>
                </a:lnTo>
                <a:lnTo>
                  <a:pt x="102349" y="609600"/>
                </a:lnTo>
                <a:lnTo>
                  <a:pt x="83540" y="647700"/>
                </a:lnTo>
                <a:lnTo>
                  <a:pt x="66510" y="698500"/>
                </a:lnTo>
                <a:lnTo>
                  <a:pt x="51307" y="736600"/>
                </a:lnTo>
                <a:lnTo>
                  <a:pt x="37978" y="787400"/>
                </a:lnTo>
                <a:lnTo>
                  <a:pt x="26570" y="825500"/>
                </a:lnTo>
                <a:lnTo>
                  <a:pt x="17130" y="876300"/>
                </a:lnTo>
                <a:lnTo>
                  <a:pt x="9706" y="927100"/>
                </a:lnTo>
                <a:lnTo>
                  <a:pt x="4345" y="965200"/>
                </a:lnTo>
                <a:lnTo>
                  <a:pt x="1094" y="1016000"/>
                </a:lnTo>
                <a:lnTo>
                  <a:pt x="0" y="1066800"/>
                </a:lnTo>
                <a:lnTo>
                  <a:pt x="1094" y="1117600"/>
                </a:lnTo>
                <a:lnTo>
                  <a:pt x="4345" y="1168400"/>
                </a:lnTo>
                <a:lnTo>
                  <a:pt x="9706" y="1206500"/>
                </a:lnTo>
                <a:lnTo>
                  <a:pt x="17130" y="1257300"/>
                </a:lnTo>
                <a:lnTo>
                  <a:pt x="26570" y="1308100"/>
                </a:lnTo>
                <a:lnTo>
                  <a:pt x="37978" y="1346200"/>
                </a:lnTo>
                <a:lnTo>
                  <a:pt x="51307" y="1397000"/>
                </a:lnTo>
                <a:lnTo>
                  <a:pt x="66510" y="1435100"/>
                </a:lnTo>
                <a:lnTo>
                  <a:pt x="83540" y="1473200"/>
                </a:lnTo>
                <a:lnTo>
                  <a:pt x="102349" y="1524000"/>
                </a:lnTo>
                <a:lnTo>
                  <a:pt x="122891" y="1562100"/>
                </a:lnTo>
                <a:lnTo>
                  <a:pt x="145118" y="1600200"/>
                </a:lnTo>
                <a:lnTo>
                  <a:pt x="168983" y="1638300"/>
                </a:lnTo>
                <a:lnTo>
                  <a:pt x="194439" y="1676400"/>
                </a:lnTo>
                <a:lnTo>
                  <a:pt x="221439" y="1714500"/>
                </a:lnTo>
                <a:lnTo>
                  <a:pt x="249935" y="1752600"/>
                </a:lnTo>
                <a:lnTo>
                  <a:pt x="279881" y="1778000"/>
                </a:lnTo>
                <a:lnTo>
                  <a:pt x="311229" y="1816100"/>
                </a:lnTo>
                <a:lnTo>
                  <a:pt x="343932" y="1841500"/>
                </a:lnTo>
                <a:lnTo>
                  <a:pt x="377942" y="1879600"/>
                </a:lnTo>
                <a:lnTo>
                  <a:pt x="413213" y="1905000"/>
                </a:lnTo>
                <a:lnTo>
                  <a:pt x="449698" y="1930400"/>
                </a:lnTo>
                <a:lnTo>
                  <a:pt x="487348" y="1955800"/>
                </a:lnTo>
                <a:lnTo>
                  <a:pt x="526118" y="1981200"/>
                </a:lnTo>
                <a:lnTo>
                  <a:pt x="565960" y="2006600"/>
                </a:lnTo>
                <a:lnTo>
                  <a:pt x="606826" y="2019300"/>
                </a:lnTo>
                <a:lnTo>
                  <a:pt x="648670" y="2044700"/>
                </a:lnTo>
                <a:lnTo>
                  <a:pt x="735101" y="2070100"/>
                </a:lnTo>
                <a:lnTo>
                  <a:pt x="779594" y="2095500"/>
                </a:lnTo>
                <a:lnTo>
                  <a:pt x="1343337" y="2095500"/>
                </a:lnTo>
                <a:lnTo>
                  <a:pt x="1365583" y="2082800"/>
                </a:lnTo>
                <a:lnTo>
                  <a:pt x="918978" y="2082800"/>
                </a:lnTo>
                <a:lnTo>
                  <a:pt x="738523" y="2032000"/>
                </a:lnTo>
                <a:lnTo>
                  <a:pt x="653269" y="2006600"/>
                </a:lnTo>
                <a:lnTo>
                  <a:pt x="612058" y="1981200"/>
                </a:lnTo>
                <a:lnTo>
                  <a:pt x="571858" y="1968500"/>
                </a:lnTo>
                <a:lnTo>
                  <a:pt x="532717" y="1943100"/>
                </a:lnTo>
                <a:lnTo>
                  <a:pt x="494686" y="1917700"/>
                </a:lnTo>
                <a:lnTo>
                  <a:pt x="457813" y="1892300"/>
                </a:lnTo>
                <a:lnTo>
                  <a:pt x="422149" y="1866900"/>
                </a:lnTo>
                <a:lnTo>
                  <a:pt x="387742" y="1828800"/>
                </a:lnTo>
                <a:lnTo>
                  <a:pt x="354642" y="1803400"/>
                </a:lnTo>
                <a:lnTo>
                  <a:pt x="322898" y="1778000"/>
                </a:lnTo>
                <a:lnTo>
                  <a:pt x="292561" y="1739900"/>
                </a:lnTo>
                <a:lnTo>
                  <a:pt x="263679" y="1701800"/>
                </a:lnTo>
                <a:lnTo>
                  <a:pt x="236302" y="1663700"/>
                </a:lnTo>
                <a:lnTo>
                  <a:pt x="210479" y="1638300"/>
                </a:lnTo>
                <a:lnTo>
                  <a:pt x="186260" y="1600200"/>
                </a:lnTo>
                <a:lnTo>
                  <a:pt x="163694" y="1549400"/>
                </a:lnTo>
                <a:lnTo>
                  <a:pt x="142832" y="1511300"/>
                </a:lnTo>
                <a:lnTo>
                  <a:pt x="123721" y="1473200"/>
                </a:lnTo>
                <a:lnTo>
                  <a:pt x="106412" y="1435100"/>
                </a:lnTo>
                <a:lnTo>
                  <a:pt x="90954" y="1384300"/>
                </a:lnTo>
                <a:lnTo>
                  <a:pt x="77397" y="1346200"/>
                </a:lnTo>
                <a:lnTo>
                  <a:pt x="65789" y="1295400"/>
                </a:lnTo>
                <a:lnTo>
                  <a:pt x="56181" y="1257300"/>
                </a:lnTo>
                <a:lnTo>
                  <a:pt x="48623" y="1206500"/>
                </a:lnTo>
                <a:lnTo>
                  <a:pt x="43162" y="1155700"/>
                </a:lnTo>
                <a:lnTo>
                  <a:pt x="39850" y="1117600"/>
                </a:lnTo>
                <a:lnTo>
                  <a:pt x="38734" y="1066800"/>
                </a:lnTo>
                <a:lnTo>
                  <a:pt x="39850" y="1016000"/>
                </a:lnTo>
                <a:lnTo>
                  <a:pt x="43162" y="965200"/>
                </a:lnTo>
                <a:lnTo>
                  <a:pt x="48623" y="927100"/>
                </a:lnTo>
                <a:lnTo>
                  <a:pt x="56181" y="876300"/>
                </a:lnTo>
                <a:lnTo>
                  <a:pt x="65789" y="825500"/>
                </a:lnTo>
                <a:lnTo>
                  <a:pt x="77397" y="787400"/>
                </a:lnTo>
                <a:lnTo>
                  <a:pt x="90954" y="736600"/>
                </a:lnTo>
                <a:lnTo>
                  <a:pt x="106412" y="698500"/>
                </a:lnTo>
                <a:lnTo>
                  <a:pt x="123721" y="660400"/>
                </a:lnTo>
                <a:lnTo>
                  <a:pt x="142832" y="622300"/>
                </a:lnTo>
                <a:lnTo>
                  <a:pt x="163694" y="571500"/>
                </a:lnTo>
                <a:lnTo>
                  <a:pt x="186260" y="533400"/>
                </a:lnTo>
                <a:lnTo>
                  <a:pt x="210479" y="495300"/>
                </a:lnTo>
                <a:lnTo>
                  <a:pt x="236302" y="457200"/>
                </a:lnTo>
                <a:lnTo>
                  <a:pt x="263679" y="431800"/>
                </a:lnTo>
                <a:lnTo>
                  <a:pt x="292561" y="393700"/>
                </a:lnTo>
                <a:lnTo>
                  <a:pt x="322898" y="355600"/>
                </a:lnTo>
                <a:lnTo>
                  <a:pt x="354642" y="330200"/>
                </a:lnTo>
                <a:lnTo>
                  <a:pt x="387742" y="292100"/>
                </a:lnTo>
                <a:lnTo>
                  <a:pt x="422149" y="266700"/>
                </a:lnTo>
                <a:lnTo>
                  <a:pt x="457813" y="241300"/>
                </a:lnTo>
                <a:lnTo>
                  <a:pt x="494686" y="215900"/>
                </a:lnTo>
                <a:lnTo>
                  <a:pt x="532717" y="190500"/>
                </a:lnTo>
                <a:lnTo>
                  <a:pt x="571858" y="165100"/>
                </a:lnTo>
                <a:lnTo>
                  <a:pt x="612058" y="152400"/>
                </a:lnTo>
                <a:lnTo>
                  <a:pt x="653269" y="127000"/>
                </a:lnTo>
                <a:lnTo>
                  <a:pt x="738523" y="101600"/>
                </a:lnTo>
                <a:lnTo>
                  <a:pt x="782467" y="76200"/>
                </a:lnTo>
                <a:lnTo>
                  <a:pt x="827225" y="76200"/>
                </a:lnTo>
                <a:lnTo>
                  <a:pt x="918978" y="50800"/>
                </a:lnTo>
                <a:lnTo>
                  <a:pt x="965876" y="50800"/>
                </a:lnTo>
                <a:lnTo>
                  <a:pt x="1013388" y="38100"/>
                </a:lnTo>
                <a:lnTo>
                  <a:pt x="1343337" y="38100"/>
                </a:lnTo>
                <a:lnTo>
                  <a:pt x="1298055" y="25400"/>
                </a:lnTo>
                <a:close/>
              </a:path>
              <a:path w="2123440" h="2120900">
                <a:moveTo>
                  <a:pt x="1343337" y="38100"/>
                </a:moveTo>
                <a:lnTo>
                  <a:pt x="1109543" y="38100"/>
                </a:lnTo>
                <a:lnTo>
                  <a:pt x="1157055" y="50800"/>
                </a:lnTo>
                <a:lnTo>
                  <a:pt x="1203953" y="50800"/>
                </a:lnTo>
                <a:lnTo>
                  <a:pt x="1295706" y="76200"/>
                </a:lnTo>
                <a:lnTo>
                  <a:pt x="1340464" y="76200"/>
                </a:lnTo>
                <a:lnTo>
                  <a:pt x="1384408" y="101600"/>
                </a:lnTo>
                <a:lnTo>
                  <a:pt x="1469662" y="127000"/>
                </a:lnTo>
                <a:lnTo>
                  <a:pt x="1510873" y="152400"/>
                </a:lnTo>
                <a:lnTo>
                  <a:pt x="1551073" y="165100"/>
                </a:lnTo>
                <a:lnTo>
                  <a:pt x="1590214" y="190500"/>
                </a:lnTo>
                <a:lnTo>
                  <a:pt x="1628245" y="215900"/>
                </a:lnTo>
                <a:lnTo>
                  <a:pt x="1665118" y="241300"/>
                </a:lnTo>
                <a:lnTo>
                  <a:pt x="1700782" y="266700"/>
                </a:lnTo>
                <a:lnTo>
                  <a:pt x="1735189" y="292100"/>
                </a:lnTo>
                <a:lnTo>
                  <a:pt x="1768289" y="330200"/>
                </a:lnTo>
                <a:lnTo>
                  <a:pt x="1800033" y="355600"/>
                </a:lnTo>
                <a:lnTo>
                  <a:pt x="1830370" y="393700"/>
                </a:lnTo>
                <a:lnTo>
                  <a:pt x="1859252" y="431800"/>
                </a:lnTo>
                <a:lnTo>
                  <a:pt x="1886629" y="457200"/>
                </a:lnTo>
                <a:lnTo>
                  <a:pt x="1912452" y="495300"/>
                </a:lnTo>
                <a:lnTo>
                  <a:pt x="1936671" y="533400"/>
                </a:lnTo>
                <a:lnTo>
                  <a:pt x="1959237" y="571500"/>
                </a:lnTo>
                <a:lnTo>
                  <a:pt x="1980099" y="622300"/>
                </a:lnTo>
                <a:lnTo>
                  <a:pt x="1999210" y="660400"/>
                </a:lnTo>
                <a:lnTo>
                  <a:pt x="2016519" y="698500"/>
                </a:lnTo>
                <a:lnTo>
                  <a:pt x="2031977" y="736600"/>
                </a:lnTo>
                <a:lnTo>
                  <a:pt x="2045534" y="787400"/>
                </a:lnTo>
                <a:lnTo>
                  <a:pt x="2057142" y="825500"/>
                </a:lnTo>
                <a:lnTo>
                  <a:pt x="2066750" y="876300"/>
                </a:lnTo>
                <a:lnTo>
                  <a:pt x="2074308" y="927100"/>
                </a:lnTo>
                <a:lnTo>
                  <a:pt x="2079769" y="965200"/>
                </a:lnTo>
                <a:lnTo>
                  <a:pt x="2083081" y="1016000"/>
                </a:lnTo>
                <a:lnTo>
                  <a:pt x="2084197" y="1066800"/>
                </a:lnTo>
                <a:lnTo>
                  <a:pt x="2083081" y="1117600"/>
                </a:lnTo>
                <a:lnTo>
                  <a:pt x="2079769" y="1155700"/>
                </a:lnTo>
                <a:lnTo>
                  <a:pt x="2074308" y="1206500"/>
                </a:lnTo>
                <a:lnTo>
                  <a:pt x="2066750" y="1257300"/>
                </a:lnTo>
                <a:lnTo>
                  <a:pt x="2057142" y="1295400"/>
                </a:lnTo>
                <a:lnTo>
                  <a:pt x="2045534" y="1346200"/>
                </a:lnTo>
                <a:lnTo>
                  <a:pt x="2031977" y="1384300"/>
                </a:lnTo>
                <a:lnTo>
                  <a:pt x="2016519" y="1435100"/>
                </a:lnTo>
                <a:lnTo>
                  <a:pt x="1999210" y="1473200"/>
                </a:lnTo>
                <a:lnTo>
                  <a:pt x="1980099" y="1511300"/>
                </a:lnTo>
                <a:lnTo>
                  <a:pt x="1959237" y="1549400"/>
                </a:lnTo>
                <a:lnTo>
                  <a:pt x="1936671" y="1600200"/>
                </a:lnTo>
                <a:lnTo>
                  <a:pt x="1912452" y="1638300"/>
                </a:lnTo>
                <a:lnTo>
                  <a:pt x="1886629" y="1663700"/>
                </a:lnTo>
                <a:lnTo>
                  <a:pt x="1859252" y="1701800"/>
                </a:lnTo>
                <a:lnTo>
                  <a:pt x="1830370" y="1739900"/>
                </a:lnTo>
                <a:lnTo>
                  <a:pt x="1800033" y="1778000"/>
                </a:lnTo>
                <a:lnTo>
                  <a:pt x="1768289" y="1803400"/>
                </a:lnTo>
                <a:lnTo>
                  <a:pt x="1735189" y="1828800"/>
                </a:lnTo>
                <a:lnTo>
                  <a:pt x="1700782" y="1866900"/>
                </a:lnTo>
                <a:lnTo>
                  <a:pt x="1665118" y="1892300"/>
                </a:lnTo>
                <a:lnTo>
                  <a:pt x="1628245" y="1917700"/>
                </a:lnTo>
                <a:lnTo>
                  <a:pt x="1590214" y="1943100"/>
                </a:lnTo>
                <a:lnTo>
                  <a:pt x="1551073" y="1968500"/>
                </a:lnTo>
                <a:lnTo>
                  <a:pt x="1510873" y="1981200"/>
                </a:lnTo>
                <a:lnTo>
                  <a:pt x="1469662" y="2006600"/>
                </a:lnTo>
                <a:lnTo>
                  <a:pt x="1384408" y="2032000"/>
                </a:lnTo>
                <a:lnTo>
                  <a:pt x="1203953" y="2082800"/>
                </a:lnTo>
                <a:lnTo>
                  <a:pt x="1365583" y="2082800"/>
                </a:lnTo>
                <a:lnTo>
                  <a:pt x="1387830" y="2070100"/>
                </a:lnTo>
                <a:lnTo>
                  <a:pt x="1474261" y="2044700"/>
                </a:lnTo>
                <a:lnTo>
                  <a:pt x="1516105" y="2019300"/>
                </a:lnTo>
                <a:lnTo>
                  <a:pt x="1556971" y="2006600"/>
                </a:lnTo>
                <a:lnTo>
                  <a:pt x="1596813" y="1981200"/>
                </a:lnTo>
                <a:lnTo>
                  <a:pt x="1635583" y="1955800"/>
                </a:lnTo>
                <a:lnTo>
                  <a:pt x="1673233" y="1930400"/>
                </a:lnTo>
                <a:lnTo>
                  <a:pt x="1709718" y="1905000"/>
                </a:lnTo>
                <a:lnTo>
                  <a:pt x="1744989" y="1879600"/>
                </a:lnTo>
                <a:lnTo>
                  <a:pt x="1778999" y="1841500"/>
                </a:lnTo>
                <a:lnTo>
                  <a:pt x="1811702" y="1816100"/>
                </a:lnTo>
                <a:lnTo>
                  <a:pt x="1843050" y="1778000"/>
                </a:lnTo>
                <a:lnTo>
                  <a:pt x="1872996" y="1752600"/>
                </a:lnTo>
                <a:lnTo>
                  <a:pt x="1901492" y="1714500"/>
                </a:lnTo>
                <a:lnTo>
                  <a:pt x="1928492" y="1676400"/>
                </a:lnTo>
                <a:lnTo>
                  <a:pt x="1953948" y="1638300"/>
                </a:lnTo>
                <a:lnTo>
                  <a:pt x="1977813" y="1600200"/>
                </a:lnTo>
                <a:lnTo>
                  <a:pt x="2000040" y="1562100"/>
                </a:lnTo>
                <a:lnTo>
                  <a:pt x="2020582" y="1524000"/>
                </a:lnTo>
                <a:lnTo>
                  <a:pt x="2039391" y="1473200"/>
                </a:lnTo>
                <a:lnTo>
                  <a:pt x="2056421" y="1435100"/>
                </a:lnTo>
                <a:lnTo>
                  <a:pt x="2071624" y="1397000"/>
                </a:lnTo>
                <a:lnTo>
                  <a:pt x="2084953" y="1346200"/>
                </a:lnTo>
                <a:lnTo>
                  <a:pt x="2096361" y="1308100"/>
                </a:lnTo>
                <a:lnTo>
                  <a:pt x="2105801" y="1257300"/>
                </a:lnTo>
                <a:lnTo>
                  <a:pt x="2113225" y="1206500"/>
                </a:lnTo>
                <a:lnTo>
                  <a:pt x="2118586" y="1168400"/>
                </a:lnTo>
                <a:lnTo>
                  <a:pt x="2121837" y="1117600"/>
                </a:lnTo>
                <a:lnTo>
                  <a:pt x="2122931" y="1066800"/>
                </a:lnTo>
                <a:lnTo>
                  <a:pt x="2121837" y="1016000"/>
                </a:lnTo>
                <a:lnTo>
                  <a:pt x="2118586" y="965200"/>
                </a:lnTo>
                <a:lnTo>
                  <a:pt x="2113225" y="927100"/>
                </a:lnTo>
                <a:lnTo>
                  <a:pt x="2105801" y="876300"/>
                </a:lnTo>
                <a:lnTo>
                  <a:pt x="2096361" y="825500"/>
                </a:lnTo>
                <a:lnTo>
                  <a:pt x="2084953" y="787400"/>
                </a:lnTo>
                <a:lnTo>
                  <a:pt x="2071624" y="736600"/>
                </a:lnTo>
                <a:lnTo>
                  <a:pt x="2056421" y="698500"/>
                </a:lnTo>
                <a:lnTo>
                  <a:pt x="2039391" y="647700"/>
                </a:lnTo>
                <a:lnTo>
                  <a:pt x="2020582" y="609600"/>
                </a:lnTo>
                <a:lnTo>
                  <a:pt x="2000040" y="571500"/>
                </a:lnTo>
                <a:lnTo>
                  <a:pt x="1977813" y="533400"/>
                </a:lnTo>
                <a:lnTo>
                  <a:pt x="1953948" y="495300"/>
                </a:lnTo>
                <a:lnTo>
                  <a:pt x="1928492" y="457200"/>
                </a:lnTo>
                <a:lnTo>
                  <a:pt x="1901492" y="419100"/>
                </a:lnTo>
                <a:lnTo>
                  <a:pt x="1872995" y="381000"/>
                </a:lnTo>
                <a:lnTo>
                  <a:pt x="1843050" y="342900"/>
                </a:lnTo>
                <a:lnTo>
                  <a:pt x="1811702" y="317500"/>
                </a:lnTo>
                <a:lnTo>
                  <a:pt x="1778999" y="279400"/>
                </a:lnTo>
                <a:lnTo>
                  <a:pt x="1744989" y="254000"/>
                </a:lnTo>
                <a:lnTo>
                  <a:pt x="1709718" y="228600"/>
                </a:lnTo>
                <a:lnTo>
                  <a:pt x="1673233" y="203200"/>
                </a:lnTo>
                <a:lnTo>
                  <a:pt x="1635583" y="177800"/>
                </a:lnTo>
                <a:lnTo>
                  <a:pt x="1596813" y="152400"/>
                </a:lnTo>
                <a:lnTo>
                  <a:pt x="1556971" y="127000"/>
                </a:lnTo>
                <a:lnTo>
                  <a:pt x="1516105" y="101600"/>
                </a:lnTo>
                <a:lnTo>
                  <a:pt x="1431487" y="76200"/>
                </a:lnTo>
                <a:lnTo>
                  <a:pt x="1387830" y="50800"/>
                </a:lnTo>
                <a:lnTo>
                  <a:pt x="1343337" y="38100"/>
                </a:lnTo>
                <a:close/>
              </a:path>
              <a:path w="2123440" h="2120900">
                <a:moveTo>
                  <a:pt x="1205314" y="12700"/>
                </a:moveTo>
                <a:lnTo>
                  <a:pt x="917617" y="12700"/>
                </a:lnTo>
                <a:lnTo>
                  <a:pt x="870900" y="25400"/>
                </a:lnTo>
                <a:lnTo>
                  <a:pt x="1252031" y="25400"/>
                </a:lnTo>
                <a:lnTo>
                  <a:pt x="1205314" y="12700"/>
                </a:lnTo>
                <a:close/>
              </a:path>
              <a:path w="2123440" h="2120900">
                <a:moveTo>
                  <a:pt x="1109983" y="0"/>
                </a:moveTo>
                <a:lnTo>
                  <a:pt x="1012948" y="0"/>
                </a:lnTo>
                <a:lnTo>
                  <a:pt x="964983" y="12700"/>
                </a:lnTo>
                <a:lnTo>
                  <a:pt x="1157948" y="12700"/>
                </a:lnTo>
                <a:lnTo>
                  <a:pt x="1109983" y="0"/>
                </a:lnTo>
                <a:close/>
              </a:path>
            </a:pathLst>
          </a:custGeom>
          <a:solidFill>
            <a:srgbClr val="2D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826240" y="4221479"/>
            <a:ext cx="2085339" cy="2086610"/>
          </a:xfrm>
          <a:custGeom>
            <a:avLst/>
            <a:gdLst/>
            <a:ahLst/>
            <a:cxnLst/>
            <a:rect l="l" t="t" r="r" b="b"/>
            <a:pathLst>
              <a:path w="2085340" h="2086610">
                <a:moveTo>
                  <a:pt x="1042415" y="0"/>
                </a:moveTo>
                <a:lnTo>
                  <a:pt x="994691" y="1073"/>
                </a:lnTo>
                <a:lnTo>
                  <a:pt x="947518" y="4262"/>
                </a:lnTo>
                <a:lnTo>
                  <a:pt x="900943" y="9521"/>
                </a:lnTo>
                <a:lnTo>
                  <a:pt x="855012" y="16804"/>
                </a:lnTo>
                <a:lnTo>
                  <a:pt x="809769" y="26065"/>
                </a:lnTo>
                <a:lnTo>
                  <a:pt x="765263" y="37258"/>
                </a:lnTo>
                <a:lnTo>
                  <a:pt x="721537" y="50337"/>
                </a:lnTo>
                <a:lnTo>
                  <a:pt x="678639" y="65256"/>
                </a:lnTo>
                <a:lnTo>
                  <a:pt x="636615" y="81968"/>
                </a:lnTo>
                <a:lnTo>
                  <a:pt x="595509" y="100428"/>
                </a:lnTo>
                <a:lnTo>
                  <a:pt x="555369" y="120591"/>
                </a:lnTo>
                <a:lnTo>
                  <a:pt x="516240" y="142409"/>
                </a:lnTo>
                <a:lnTo>
                  <a:pt x="478169" y="165837"/>
                </a:lnTo>
                <a:lnTo>
                  <a:pt x="441200" y="190829"/>
                </a:lnTo>
                <a:lnTo>
                  <a:pt x="405380" y="217338"/>
                </a:lnTo>
                <a:lnTo>
                  <a:pt x="370756" y="245320"/>
                </a:lnTo>
                <a:lnTo>
                  <a:pt x="337372" y="274727"/>
                </a:lnTo>
                <a:lnTo>
                  <a:pt x="305276" y="305514"/>
                </a:lnTo>
                <a:lnTo>
                  <a:pt x="274512" y="337635"/>
                </a:lnTo>
                <a:lnTo>
                  <a:pt x="245127" y="371043"/>
                </a:lnTo>
                <a:lnTo>
                  <a:pt x="217167" y="405694"/>
                </a:lnTo>
                <a:lnTo>
                  <a:pt x="190678" y="441540"/>
                </a:lnTo>
                <a:lnTo>
                  <a:pt x="165706" y="478536"/>
                </a:lnTo>
                <a:lnTo>
                  <a:pt x="142296" y="516636"/>
                </a:lnTo>
                <a:lnTo>
                  <a:pt x="120495" y="555793"/>
                </a:lnTo>
                <a:lnTo>
                  <a:pt x="100348" y="595962"/>
                </a:lnTo>
                <a:lnTo>
                  <a:pt x="81903" y="637097"/>
                </a:lnTo>
                <a:lnTo>
                  <a:pt x="65203" y="679152"/>
                </a:lnTo>
                <a:lnTo>
                  <a:pt x="50296" y="722080"/>
                </a:lnTo>
                <a:lnTo>
                  <a:pt x="37228" y="765836"/>
                </a:lnTo>
                <a:lnTo>
                  <a:pt x="26044" y="810374"/>
                </a:lnTo>
                <a:lnTo>
                  <a:pt x="16791" y="855647"/>
                </a:lnTo>
                <a:lnTo>
                  <a:pt x="9513" y="901610"/>
                </a:lnTo>
                <a:lnTo>
                  <a:pt x="4259" y="948217"/>
                </a:lnTo>
                <a:lnTo>
                  <a:pt x="1072" y="995421"/>
                </a:lnTo>
                <a:lnTo>
                  <a:pt x="0" y="1043178"/>
                </a:lnTo>
                <a:lnTo>
                  <a:pt x="1072" y="1090934"/>
                </a:lnTo>
                <a:lnTo>
                  <a:pt x="4259" y="1138138"/>
                </a:lnTo>
                <a:lnTo>
                  <a:pt x="9513" y="1184745"/>
                </a:lnTo>
                <a:lnTo>
                  <a:pt x="16791" y="1230708"/>
                </a:lnTo>
                <a:lnTo>
                  <a:pt x="26044" y="1275981"/>
                </a:lnTo>
                <a:lnTo>
                  <a:pt x="37228" y="1320519"/>
                </a:lnTo>
                <a:lnTo>
                  <a:pt x="50296" y="1364275"/>
                </a:lnTo>
                <a:lnTo>
                  <a:pt x="65203" y="1407203"/>
                </a:lnTo>
                <a:lnTo>
                  <a:pt x="81903" y="1449258"/>
                </a:lnTo>
                <a:lnTo>
                  <a:pt x="100348" y="1490393"/>
                </a:lnTo>
                <a:lnTo>
                  <a:pt x="120495" y="1530562"/>
                </a:lnTo>
                <a:lnTo>
                  <a:pt x="142296" y="1569720"/>
                </a:lnTo>
                <a:lnTo>
                  <a:pt x="165706" y="1607819"/>
                </a:lnTo>
                <a:lnTo>
                  <a:pt x="190678" y="1644815"/>
                </a:lnTo>
                <a:lnTo>
                  <a:pt x="217167" y="1680661"/>
                </a:lnTo>
                <a:lnTo>
                  <a:pt x="245127" y="1715312"/>
                </a:lnTo>
                <a:lnTo>
                  <a:pt x="274512" y="1748720"/>
                </a:lnTo>
                <a:lnTo>
                  <a:pt x="305276" y="1780841"/>
                </a:lnTo>
                <a:lnTo>
                  <a:pt x="337372" y="1811628"/>
                </a:lnTo>
                <a:lnTo>
                  <a:pt x="370756" y="1841035"/>
                </a:lnTo>
                <a:lnTo>
                  <a:pt x="405380" y="1869017"/>
                </a:lnTo>
                <a:lnTo>
                  <a:pt x="441200" y="1895526"/>
                </a:lnTo>
                <a:lnTo>
                  <a:pt x="478169" y="1920518"/>
                </a:lnTo>
                <a:lnTo>
                  <a:pt x="516240" y="1943946"/>
                </a:lnTo>
                <a:lnTo>
                  <a:pt x="555369" y="1965764"/>
                </a:lnTo>
                <a:lnTo>
                  <a:pt x="595509" y="1985927"/>
                </a:lnTo>
                <a:lnTo>
                  <a:pt x="636615" y="2004387"/>
                </a:lnTo>
                <a:lnTo>
                  <a:pt x="678639" y="2021099"/>
                </a:lnTo>
                <a:lnTo>
                  <a:pt x="721537" y="2036018"/>
                </a:lnTo>
                <a:lnTo>
                  <a:pt x="765263" y="2049097"/>
                </a:lnTo>
                <a:lnTo>
                  <a:pt x="809769" y="2060290"/>
                </a:lnTo>
                <a:lnTo>
                  <a:pt x="855012" y="2069551"/>
                </a:lnTo>
                <a:lnTo>
                  <a:pt x="900943" y="2076834"/>
                </a:lnTo>
                <a:lnTo>
                  <a:pt x="947518" y="2082093"/>
                </a:lnTo>
                <a:lnTo>
                  <a:pt x="994691" y="2085282"/>
                </a:lnTo>
                <a:lnTo>
                  <a:pt x="1042415" y="2086356"/>
                </a:lnTo>
                <a:lnTo>
                  <a:pt x="1090140" y="2085282"/>
                </a:lnTo>
                <a:lnTo>
                  <a:pt x="1137313" y="2082093"/>
                </a:lnTo>
                <a:lnTo>
                  <a:pt x="1183888" y="2076834"/>
                </a:lnTo>
                <a:lnTo>
                  <a:pt x="1229819" y="2069551"/>
                </a:lnTo>
                <a:lnTo>
                  <a:pt x="1275062" y="2060290"/>
                </a:lnTo>
                <a:lnTo>
                  <a:pt x="1319568" y="2049097"/>
                </a:lnTo>
                <a:lnTo>
                  <a:pt x="1363294" y="2036018"/>
                </a:lnTo>
                <a:lnTo>
                  <a:pt x="1406192" y="2021099"/>
                </a:lnTo>
                <a:lnTo>
                  <a:pt x="1448216" y="2004387"/>
                </a:lnTo>
                <a:lnTo>
                  <a:pt x="1489322" y="1985927"/>
                </a:lnTo>
                <a:lnTo>
                  <a:pt x="1529462" y="1965764"/>
                </a:lnTo>
                <a:lnTo>
                  <a:pt x="1568591" y="1943946"/>
                </a:lnTo>
                <a:lnTo>
                  <a:pt x="1606662" y="1920518"/>
                </a:lnTo>
                <a:lnTo>
                  <a:pt x="1643631" y="1895526"/>
                </a:lnTo>
                <a:lnTo>
                  <a:pt x="1679451" y="1869017"/>
                </a:lnTo>
                <a:lnTo>
                  <a:pt x="1714075" y="1841035"/>
                </a:lnTo>
                <a:lnTo>
                  <a:pt x="1747459" y="1811628"/>
                </a:lnTo>
                <a:lnTo>
                  <a:pt x="1779555" y="1780841"/>
                </a:lnTo>
                <a:lnTo>
                  <a:pt x="1810319" y="1748720"/>
                </a:lnTo>
                <a:lnTo>
                  <a:pt x="1839704" y="1715312"/>
                </a:lnTo>
                <a:lnTo>
                  <a:pt x="1867664" y="1680661"/>
                </a:lnTo>
                <a:lnTo>
                  <a:pt x="1894153" y="1644815"/>
                </a:lnTo>
                <a:lnTo>
                  <a:pt x="1919125" y="1607819"/>
                </a:lnTo>
                <a:lnTo>
                  <a:pt x="1942535" y="1569720"/>
                </a:lnTo>
                <a:lnTo>
                  <a:pt x="1964336" y="1530562"/>
                </a:lnTo>
                <a:lnTo>
                  <a:pt x="1984483" y="1490393"/>
                </a:lnTo>
                <a:lnTo>
                  <a:pt x="2002928" y="1449258"/>
                </a:lnTo>
                <a:lnTo>
                  <a:pt x="2019628" y="1407203"/>
                </a:lnTo>
                <a:lnTo>
                  <a:pt x="2034535" y="1364275"/>
                </a:lnTo>
                <a:lnTo>
                  <a:pt x="2047603" y="1320519"/>
                </a:lnTo>
                <a:lnTo>
                  <a:pt x="2058787" y="1275981"/>
                </a:lnTo>
                <a:lnTo>
                  <a:pt x="2068040" y="1230708"/>
                </a:lnTo>
                <a:lnTo>
                  <a:pt x="2075318" y="1184745"/>
                </a:lnTo>
                <a:lnTo>
                  <a:pt x="2080572" y="1138138"/>
                </a:lnTo>
                <a:lnTo>
                  <a:pt x="2083759" y="1090934"/>
                </a:lnTo>
                <a:lnTo>
                  <a:pt x="2084831" y="1043178"/>
                </a:lnTo>
                <a:lnTo>
                  <a:pt x="2083759" y="995421"/>
                </a:lnTo>
                <a:lnTo>
                  <a:pt x="2080572" y="948217"/>
                </a:lnTo>
                <a:lnTo>
                  <a:pt x="2075318" y="901610"/>
                </a:lnTo>
                <a:lnTo>
                  <a:pt x="2068040" y="855647"/>
                </a:lnTo>
                <a:lnTo>
                  <a:pt x="2058787" y="810374"/>
                </a:lnTo>
                <a:lnTo>
                  <a:pt x="2047603" y="765836"/>
                </a:lnTo>
                <a:lnTo>
                  <a:pt x="2034535" y="722080"/>
                </a:lnTo>
                <a:lnTo>
                  <a:pt x="2019628" y="679152"/>
                </a:lnTo>
                <a:lnTo>
                  <a:pt x="2002928" y="637097"/>
                </a:lnTo>
                <a:lnTo>
                  <a:pt x="1984483" y="595962"/>
                </a:lnTo>
                <a:lnTo>
                  <a:pt x="1964336" y="555793"/>
                </a:lnTo>
                <a:lnTo>
                  <a:pt x="1942535" y="516636"/>
                </a:lnTo>
                <a:lnTo>
                  <a:pt x="1919125" y="478536"/>
                </a:lnTo>
                <a:lnTo>
                  <a:pt x="1894153" y="441540"/>
                </a:lnTo>
                <a:lnTo>
                  <a:pt x="1867664" y="405694"/>
                </a:lnTo>
                <a:lnTo>
                  <a:pt x="1839704" y="371043"/>
                </a:lnTo>
                <a:lnTo>
                  <a:pt x="1810319" y="337635"/>
                </a:lnTo>
                <a:lnTo>
                  <a:pt x="1779555" y="305514"/>
                </a:lnTo>
                <a:lnTo>
                  <a:pt x="1747459" y="274727"/>
                </a:lnTo>
                <a:lnTo>
                  <a:pt x="1714075" y="245320"/>
                </a:lnTo>
                <a:lnTo>
                  <a:pt x="1679451" y="217338"/>
                </a:lnTo>
                <a:lnTo>
                  <a:pt x="1643631" y="190829"/>
                </a:lnTo>
                <a:lnTo>
                  <a:pt x="1606662" y="165837"/>
                </a:lnTo>
                <a:lnTo>
                  <a:pt x="1568591" y="142409"/>
                </a:lnTo>
                <a:lnTo>
                  <a:pt x="1529462" y="120591"/>
                </a:lnTo>
                <a:lnTo>
                  <a:pt x="1489322" y="100428"/>
                </a:lnTo>
                <a:lnTo>
                  <a:pt x="1448216" y="81968"/>
                </a:lnTo>
                <a:lnTo>
                  <a:pt x="1406192" y="65256"/>
                </a:lnTo>
                <a:lnTo>
                  <a:pt x="1363294" y="50337"/>
                </a:lnTo>
                <a:lnTo>
                  <a:pt x="1319568" y="37258"/>
                </a:lnTo>
                <a:lnTo>
                  <a:pt x="1275062" y="26065"/>
                </a:lnTo>
                <a:lnTo>
                  <a:pt x="1229819" y="16804"/>
                </a:lnTo>
                <a:lnTo>
                  <a:pt x="1183888" y="9521"/>
                </a:lnTo>
                <a:lnTo>
                  <a:pt x="1137313" y="4262"/>
                </a:lnTo>
                <a:lnTo>
                  <a:pt x="1090140" y="1073"/>
                </a:lnTo>
                <a:lnTo>
                  <a:pt x="1042415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58777" y="4021962"/>
            <a:ext cx="2092810" cy="2084577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1458777" y="4021962"/>
            <a:ext cx="2092960" cy="2084705"/>
          </a:xfrm>
          <a:custGeom>
            <a:avLst/>
            <a:gdLst/>
            <a:ahLst/>
            <a:cxnLst/>
            <a:rect l="l" t="t" r="r" b="b"/>
            <a:pathLst>
              <a:path w="2092959" h="2084704">
                <a:moveTo>
                  <a:pt x="1046405" y="0"/>
                </a:moveTo>
                <a:lnTo>
                  <a:pt x="997871" y="912"/>
                </a:lnTo>
                <a:lnTo>
                  <a:pt x="949715" y="4054"/>
                </a:lnTo>
                <a:lnTo>
                  <a:pt x="902003" y="9390"/>
                </a:lnTo>
                <a:lnTo>
                  <a:pt x="854798" y="16882"/>
                </a:lnTo>
                <a:lnTo>
                  <a:pt x="808165" y="26494"/>
                </a:lnTo>
                <a:lnTo>
                  <a:pt x="762169" y="38188"/>
                </a:lnTo>
                <a:lnTo>
                  <a:pt x="716874" y="51928"/>
                </a:lnTo>
                <a:lnTo>
                  <a:pt x="672344" y="67676"/>
                </a:lnTo>
                <a:lnTo>
                  <a:pt x="628644" y="85396"/>
                </a:lnTo>
                <a:lnTo>
                  <a:pt x="585839" y="105051"/>
                </a:lnTo>
                <a:lnTo>
                  <a:pt x="543993" y="126604"/>
                </a:lnTo>
                <a:lnTo>
                  <a:pt x="503171" y="150017"/>
                </a:lnTo>
                <a:lnTo>
                  <a:pt x="463437" y="175255"/>
                </a:lnTo>
                <a:lnTo>
                  <a:pt x="424855" y="202279"/>
                </a:lnTo>
                <a:lnTo>
                  <a:pt x="387491" y="231053"/>
                </a:lnTo>
                <a:lnTo>
                  <a:pt x="351408" y="261540"/>
                </a:lnTo>
                <a:lnTo>
                  <a:pt x="316671" y="293703"/>
                </a:lnTo>
                <a:lnTo>
                  <a:pt x="283345" y="327505"/>
                </a:lnTo>
                <a:lnTo>
                  <a:pt x="251495" y="362910"/>
                </a:lnTo>
                <a:lnTo>
                  <a:pt x="221183" y="399880"/>
                </a:lnTo>
                <a:lnTo>
                  <a:pt x="192476" y="438378"/>
                </a:lnTo>
                <a:lnTo>
                  <a:pt x="165438" y="478367"/>
                </a:lnTo>
                <a:lnTo>
                  <a:pt x="140133" y="519811"/>
                </a:lnTo>
                <a:lnTo>
                  <a:pt x="116777" y="562384"/>
                </a:lnTo>
                <a:lnTo>
                  <a:pt x="95545" y="605737"/>
                </a:lnTo>
                <a:lnTo>
                  <a:pt x="76436" y="649796"/>
                </a:lnTo>
                <a:lnTo>
                  <a:pt x="59450" y="694486"/>
                </a:lnTo>
                <a:lnTo>
                  <a:pt x="44587" y="739733"/>
                </a:lnTo>
                <a:lnTo>
                  <a:pt x="31848" y="785463"/>
                </a:lnTo>
                <a:lnTo>
                  <a:pt x="21232" y="831601"/>
                </a:lnTo>
                <a:lnTo>
                  <a:pt x="12739" y="878074"/>
                </a:lnTo>
                <a:lnTo>
                  <a:pt x="6369" y="924807"/>
                </a:lnTo>
                <a:lnTo>
                  <a:pt x="2123" y="971725"/>
                </a:lnTo>
                <a:lnTo>
                  <a:pt x="0" y="1018755"/>
                </a:lnTo>
                <a:lnTo>
                  <a:pt x="0" y="1065822"/>
                </a:lnTo>
                <a:lnTo>
                  <a:pt x="2123" y="1112852"/>
                </a:lnTo>
                <a:lnTo>
                  <a:pt x="6369" y="1159770"/>
                </a:lnTo>
                <a:lnTo>
                  <a:pt x="12739" y="1206503"/>
                </a:lnTo>
                <a:lnTo>
                  <a:pt x="21232" y="1252976"/>
                </a:lnTo>
                <a:lnTo>
                  <a:pt x="31848" y="1299114"/>
                </a:lnTo>
                <a:lnTo>
                  <a:pt x="44587" y="1344844"/>
                </a:lnTo>
                <a:lnTo>
                  <a:pt x="59450" y="1390091"/>
                </a:lnTo>
                <a:lnTo>
                  <a:pt x="76436" y="1434781"/>
                </a:lnTo>
                <a:lnTo>
                  <a:pt x="95545" y="1478840"/>
                </a:lnTo>
                <a:lnTo>
                  <a:pt x="116777" y="1522193"/>
                </a:lnTo>
                <a:lnTo>
                  <a:pt x="140133" y="1564766"/>
                </a:lnTo>
                <a:lnTo>
                  <a:pt x="165438" y="1606210"/>
                </a:lnTo>
                <a:lnTo>
                  <a:pt x="192476" y="1646199"/>
                </a:lnTo>
                <a:lnTo>
                  <a:pt x="221183" y="1684697"/>
                </a:lnTo>
                <a:lnTo>
                  <a:pt x="251495" y="1721667"/>
                </a:lnTo>
                <a:lnTo>
                  <a:pt x="283345" y="1757072"/>
                </a:lnTo>
                <a:lnTo>
                  <a:pt x="316671" y="1790874"/>
                </a:lnTo>
                <a:lnTo>
                  <a:pt x="351408" y="1823037"/>
                </a:lnTo>
                <a:lnTo>
                  <a:pt x="387491" y="1853524"/>
                </a:lnTo>
                <a:lnTo>
                  <a:pt x="424855" y="1882298"/>
                </a:lnTo>
                <a:lnTo>
                  <a:pt x="463437" y="1909322"/>
                </a:lnTo>
                <a:lnTo>
                  <a:pt x="503171" y="1934560"/>
                </a:lnTo>
                <a:lnTo>
                  <a:pt x="543993" y="1957973"/>
                </a:lnTo>
                <a:lnTo>
                  <a:pt x="585839" y="1979526"/>
                </a:lnTo>
                <a:lnTo>
                  <a:pt x="628644" y="1999181"/>
                </a:lnTo>
                <a:lnTo>
                  <a:pt x="672344" y="2016901"/>
                </a:lnTo>
                <a:lnTo>
                  <a:pt x="716874" y="2032649"/>
                </a:lnTo>
                <a:lnTo>
                  <a:pt x="762169" y="2046389"/>
                </a:lnTo>
                <a:lnTo>
                  <a:pt x="808165" y="2058083"/>
                </a:lnTo>
                <a:lnTo>
                  <a:pt x="854798" y="2067695"/>
                </a:lnTo>
                <a:lnTo>
                  <a:pt x="902003" y="2075187"/>
                </a:lnTo>
                <a:lnTo>
                  <a:pt x="949715" y="2080523"/>
                </a:lnTo>
                <a:lnTo>
                  <a:pt x="997871" y="2083665"/>
                </a:lnTo>
                <a:lnTo>
                  <a:pt x="1046405" y="2084577"/>
                </a:lnTo>
                <a:lnTo>
                  <a:pt x="1094939" y="2083665"/>
                </a:lnTo>
                <a:lnTo>
                  <a:pt x="1143094" y="2080523"/>
                </a:lnTo>
                <a:lnTo>
                  <a:pt x="1190806" y="2075187"/>
                </a:lnTo>
                <a:lnTo>
                  <a:pt x="1238011" y="2067695"/>
                </a:lnTo>
                <a:lnTo>
                  <a:pt x="1284644" y="2058083"/>
                </a:lnTo>
                <a:lnTo>
                  <a:pt x="1330640" y="2046389"/>
                </a:lnTo>
                <a:lnTo>
                  <a:pt x="1375936" y="2032649"/>
                </a:lnTo>
                <a:lnTo>
                  <a:pt x="1420465" y="2016901"/>
                </a:lnTo>
                <a:lnTo>
                  <a:pt x="1464165" y="1999181"/>
                </a:lnTo>
                <a:lnTo>
                  <a:pt x="1506970" y="1979526"/>
                </a:lnTo>
                <a:lnTo>
                  <a:pt x="1548816" y="1957973"/>
                </a:lnTo>
                <a:lnTo>
                  <a:pt x="1589638" y="1934560"/>
                </a:lnTo>
                <a:lnTo>
                  <a:pt x="1629372" y="1909322"/>
                </a:lnTo>
                <a:lnTo>
                  <a:pt x="1667954" y="1882298"/>
                </a:lnTo>
                <a:lnTo>
                  <a:pt x="1705318" y="1853524"/>
                </a:lnTo>
                <a:lnTo>
                  <a:pt x="1741401" y="1823037"/>
                </a:lnTo>
                <a:lnTo>
                  <a:pt x="1776138" y="1790874"/>
                </a:lnTo>
                <a:lnTo>
                  <a:pt x="1809464" y="1757072"/>
                </a:lnTo>
                <a:lnTo>
                  <a:pt x="1841315" y="1721667"/>
                </a:lnTo>
                <a:lnTo>
                  <a:pt x="1871626" y="1684697"/>
                </a:lnTo>
                <a:lnTo>
                  <a:pt x="1900333" y="1646199"/>
                </a:lnTo>
                <a:lnTo>
                  <a:pt x="1927371" y="1606210"/>
                </a:lnTo>
                <a:lnTo>
                  <a:pt x="1952677" y="1564766"/>
                </a:lnTo>
                <a:lnTo>
                  <a:pt x="1976032" y="1522193"/>
                </a:lnTo>
                <a:lnTo>
                  <a:pt x="1997264" y="1478840"/>
                </a:lnTo>
                <a:lnTo>
                  <a:pt x="2016373" y="1434781"/>
                </a:lnTo>
                <a:lnTo>
                  <a:pt x="2033359" y="1390091"/>
                </a:lnTo>
                <a:lnTo>
                  <a:pt x="2048222" y="1344844"/>
                </a:lnTo>
                <a:lnTo>
                  <a:pt x="2060961" y="1299114"/>
                </a:lnTo>
                <a:lnTo>
                  <a:pt x="2071577" y="1252976"/>
                </a:lnTo>
                <a:lnTo>
                  <a:pt x="2080070" y="1206503"/>
                </a:lnTo>
                <a:lnTo>
                  <a:pt x="2086440" y="1159770"/>
                </a:lnTo>
                <a:lnTo>
                  <a:pt x="2090686" y="1112852"/>
                </a:lnTo>
                <a:lnTo>
                  <a:pt x="2092810" y="1065822"/>
                </a:lnTo>
                <a:lnTo>
                  <a:pt x="2092810" y="1018755"/>
                </a:lnTo>
                <a:lnTo>
                  <a:pt x="2090686" y="971725"/>
                </a:lnTo>
                <a:lnTo>
                  <a:pt x="2086440" y="924807"/>
                </a:lnTo>
                <a:lnTo>
                  <a:pt x="2080070" y="878074"/>
                </a:lnTo>
                <a:lnTo>
                  <a:pt x="2071577" y="831601"/>
                </a:lnTo>
                <a:lnTo>
                  <a:pt x="2060961" y="785463"/>
                </a:lnTo>
                <a:lnTo>
                  <a:pt x="2048222" y="739733"/>
                </a:lnTo>
                <a:lnTo>
                  <a:pt x="2033359" y="694486"/>
                </a:lnTo>
                <a:lnTo>
                  <a:pt x="2016373" y="649796"/>
                </a:lnTo>
                <a:lnTo>
                  <a:pt x="1997264" y="605737"/>
                </a:lnTo>
                <a:lnTo>
                  <a:pt x="1976032" y="562384"/>
                </a:lnTo>
                <a:lnTo>
                  <a:pt x="1952677" y="519811"/>
                </a:lnTo>
                <a:lnTo>
                  <a:pt x="1927371" y="478367"/>
                </a:lnTo>
                <a:lnTo>
                  <a:pt x="1900333" y="438378"/>
                </a:lnTo>
                <a:lnTo>
                  <a:pt x="1871626" y="399880"/>
                </a:lnTo>
                <a:lnTo>
                  <a:pt x="1841315" y="362910"/>
                </a:lnTo>
                <a:lnTo>
                  <a:pt x="1809464" y="327505"/>
                </a:lnTo>
                <a:lnTo>
                  <a:pt x="1776138" y="293703"/>
                </a:lnTo>
                <a:lnTo>
                  <a:pt x="1741401" y="261540"/>
                </a:lnTo>
                <a:lnTo>
                  <a:pt x="1705318" y="231053"/>
                </a:lnTo>
                <a:lnTo>
                  <a:pt x="1667954" y="202279"/>
                </a:lnTo>
                <a:lnTo>
                  <a:pt x="1629372" y="175255"/>
                </a:lnTo>
                <a:lnTo>
                  <a:pt x="1589638" y="150017"/>
                </a:lnTo>
                <a:lnTo>
                  <a:pt x="1548816" y="126604"/>
                </a:lnTo>
                <a:lnTo>
                  <a:pt x="1506970" y="105051"/>
                </a:lnTo>
                <a:lnTo>
                  <a:pt x="1464165" y="85396"/>
                </a:lnTo>
                <a:lnTo>
                  <a:pt x="1420465" y="67676"/>
                </a:lnTo>
                <a:lnTo>
                  <a:pt x="1375936" y="51928"/>
                </a:lnTo>
                <a:lnTo>
                  <a:pt x="1330640" y="38188"/>
                </a:lnTo>
                <a:lnTo>
                  <a:pt x="1284644" y="26494"/>
                </a:lnTo>
                <a:lnTo>
                  <a:pt x="1238011" y="16882"/>
                </a:lnTo>
                <a:lnTo>
                  <a:pt x="1190806" y="9390"/>
                </a:lnTo>
                <a:lnTo>
                  <a:pt x="1143094" y="4054"/>
                </a:lnTo>
                <a:lnTo>
                  <a:pt x="1094939" y="912"/>
                </a:lnTo>
                <a:lnTo>
                  <a:pt x="1046405" y="0"/>
                </a:lnTo>
                <a:close/>
              </a:path>
            </a:pathLst>
          </a:custGeom>
          <a:ln w="9144">
            <a:solidFill>
              <a:srgbClr val="00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1443716" y="4004055"/>
            <a:ext cx="2123440" cy="2120900"/>
          </a:xfrm>
          <a:custGeom>
            <a:avLst/>
            <a:gdLst/>
            <a:ahLst/>
            <a:cxnLst/>
            <a:rect l="l" t="t" r="r" b="b"/>
            <a:pathLst>
              <a:path w="2123440" h="2120900">
                <a:moveTo>
                  <a:pt x="1298055" y="2095500"/>
                </a:moveTo>
                <a:lnTo>
                  <a:pt x="824876" y="2095500"/>
                </a:lnTo>
                <a:lnTo>
                  <a:pt x="917617" y="2120900"/>
                </a:lnTo>
                <a:lnTo>
                  <a:pt x="1205314" y="2120900"/>
                </a:lnTo>
                <a:lnTo>
                  <a:pt x="1298055" y="2095500"/>
                </a:lnTo>
                <a:close/>
              </a:path>
              <a:path w="2123440" h="2120900">
                <a:moveTo>
                  <a:pt x="1298055" y="25400"/>
                </a:moveTo>
                <a:lnTo>
                  <a:pt x="824876" y="25400"/>
                </a:lnTo>
                <a:lnTo>
                  <a:pt x="735101" y="50800"/>
                </a:lnTo>
                <a:lnTo>
                  <a:pt x="691444" y="76200"/>
                </a:lnTo>
                <a:lnTo>
                  <a:pt x="606826" y="101600"/>
                </a:lnTo>
                <a:lnTo>
                  <a:pt x="565960" y="127000"/>
                </a:lnTo>
                <a:lnTo>
                  <a:pt x="526118" y="152400"/>
                </a:lnTo>
                <a:lnTo>
                  <a:pt x="487348" y="177800"/>
                </a:lnTo>
                <a:lnTo>
                  <a:pt x="449698" y="203200"/>
                </a:lnTo>
                <a:lnTo>
                  <a:pt x="413213" y="228600"/>
                </a:lnTo>
                <a:lnTo>
                  <a:pt x="377942" y="254000"/>
                </a:lnTo>
                <a:lnTo>
                  <a:pt x="343932" y="279400"/>
                </a:lnTo>
                <a:lnTo>
                  <a:pt x="311229" y="317500"/>
                </a:lnTo>
                <a:lnTo>
                  <a:pt x="279881" y="342900"/>
                </a:lnTo>
                <a:lnTo>
                  <a:pt x="249936" y="381000"/>
                </a:lnTo>
                <a:lnTo>
                  <a:pt x="221439" y="419100"/>
                </a:lnTo>
                <a:lnTo>
                  <a:pt x="194439" y="457200"/>
                </a:lnTo>
                <a:lnTo>
                  <a:pt x="168983" y="495300"/>
                </a:lnTo>
                <a:lnTo>
                  <a:pt x="145118" y="533400"/>
                </a:lnTo>
                <a:lnTo>
                  <a:pt x="122891" y="571500"/>
                </a:lnTo>
                <a:lnTo>
                  <a:pt x="102349" y="609600"/>
                </a:lnTo>
                <a:lnTo>
                  <a:pt x="83540" y="647700"/>
                </a:lnTo>
                <a:lnTo>
                  <a:pt x="66510" y="698500"/>
                </a:lnTo>
                <a:lnTo>
                  <a:pt x="51307" y="736600"/>
                </a:lnTo>
                <a:lnTo>
                  <a:pt x="37978" y="787400"/>
                </a:lnTo>
                <a:lnTo>
                  <a:pt x="26570" y="825500"/>
                </a:lnTo>
                <a:lnTo>
                  <a:pt x="17130" y="876300"/>
                </a:lnTo>
                <a:lnTo>
                  <a:pt x="9706" y="927100"/>
                </a:lnTo>
                <a:lnTo>
                  <a:pt x="4345" y="965200"/>
                </a:lnTo>
                <a:lnTo>
                  <a:pt x="1094" y="1016000"/>
                </a:lnTo>
                <a:lnTo>
                  <a:pt x="0" y="1066800"/>
                </a:lnTo>
                <a:lnTo>
                  <a:pt x="1094" y="1117600"/>
                </a:lnTo>
                <a:lnTo>
                  <a:pt x="4345" y="1168400"/>
                </a:lnTo>
                <a:lnTo>
                  <a:pt x="9706" y="1206500"/>
                </a:lnTo>
                <a:lnTo>
                  <a:pt x="17130" y="1257300"/>
                </a:lnTo>
                <a:lnTo>
                  <a:pt x="26570" y="1308100"/>
                </a:lnTo>
                <a:lnTo>
                  <a:pt x="37978" y="1346200"/>
                </a:lnTo>
                <a:lnTo>
                  <a:pt x="51307" y="1397000"/>
                </a:lnTo>
                <a:lnTo>
                  <a:pt x="66510" y="1435100"/>
                </a:lnTo>
                <a:lnTo>
                  <a:pt x="83540" y="1473200"/>
                </a:lnTo>
                <a:lnTo>
                  <a:pt x="102349" y="1524000"/>
                </a:lnTo>
                <a:lnTo>
                  <a:pt x="122891" y="1562100"/>
                </a:lnTo>
                <a:lnTo>
                  <a:pt x="145118" y="1600200"/>
                </a:lnTo>
                <a:lnTo>
                  <a:pt x="168983" y="1638300"/>
                </a:lnTo>
                <a:lnTo>
                  <a:pt x="194439" y="1676400"/>
                </a:lnTo>
                <a:lnTo>
                  <a:pt x="221439" y="1714500"/>
                </a:lnTo>
                <a:lnTo>
                  <a:pt x="249935" y="1752600"/>
                </a:lnTo>
                <a:lnTo>
                  <a:pt x="279881" y="1778000"/>
                </a:lnTo>
                <a:lnTo>
                  <a:pt x="311229" y="1816100"/>
                </a:lnTo>
                <a:lnTo>
                  <a:pt x="343932" y="1841500"/>
                </a:lnTo>
                <a:lnTo>
                  <a:pt x="377942" y="1879600"/>
                </a:lnTo>
                <a:lnTo>
                  <a:pt x="413213" y="1905000"/>
                </a:lnTo>
                <a:lnTo>
                  <a:pt x="449698" y="1930400"/>
                </a:lnTo>
                <a:lnTo>
                  <a:pt x="487348" y="1955800"/>
                </a:lnTo>
                <a:lnTo>
                  <a:pt x="526118" y="1981200"/>
                </a:lnTo>
                <a:lnTo>
                  <a:pt x="565960" y="2006600"/>
                </a:lnTo>
                <a:lnTo>
                  <a:pt x="606826" y="2019300"/>
                </a:lnTo>
                <a:lnTo>
                  <a:pt x="648670" y="2044700"/>
                </a:lnTo>
                <a:lnTo>
                  <a:pt x="735101" y="2070100"/>
                </a:lnTo>
                <a:lnTo>
                  <a:pt x="779594" y="2095500"/>
                </a:lnTo>
                <a:lnTo>
                  <a:pt x="1343337" y="2095500"/>
                </a:lnTo>
                <a:lnTo>
                  <a:pt x="1365583" y="2082800"/>
                </a:lnTo>
                <a:lnTo>
                  <a:pt x="918978" y="2082800"/>
                </a:lnTo>
                <a:lnTo>
                  <a:pt x="738523" y="2032000"/>
                </a:lnTo>
                <a:lnTo>
                  <a:pt x="653269" y="2006600"/>
                </a:lnTo>
                <a:lnTo>
                  <a:pt x="612058" y="1981200"/>
                </a:lnTo>
                <a:lnTo>
                  <a:pt x="571858" y="1968500"/>
                </a:lnTo>
                <a:lnTo>
                  <a:pt x="532717" y="1943100"/>
                </a:lnTo>
                <a:lnTo>
                  <a:pt x="494686" y="1917700"/>
                </a:lnTo>
                <a:lnTo>
                  <a:pt x="457813" y="1892300"/>
                </a:lnTo>
                <a:lnTo>
                  <a:pt x="422149" y="1866900"/>
                </a:lnTo>
                <a:lnTo>
                  <a:pt x="387742" y="1828800"/>
                </a:lnTo>
                <a:lnTo>
                  <a:pt x="354642" y="1803400"/>
                </a:lnTo>
                <a:lnTo>
                  <a:pt x="322898" y="1778000"/>
                </a:lnTo>
                <a:lnTo>
                  <a:pt x="292561" y="1739900"/>
                </a:lnTo>
                <a:lnTo>
                  <a:pt x="263679" y="1701800"/>
                </a:lnTo>
                <a:lnTo>
                  <a:pt x="236302" y="1663700"/>
                </a:lnTo>
                <a:lnTo>
                  <a:pt x="210479" y="1638300"/>
                </a:lnTo>
                <a:lnTo>
                  <a:pt x="186260" y="1600200"/>
                </a:lnTo>
                <a:lnTo>
                  <a:pt x="163694" y="1549400"/>
                </a:lnTo>
                <a:lnTo>
                  <a:pt x="142832" y="1511300"/>
                </a:lnTo>
                <a:lnTo>
                  <a:pt x="123721" y="1473200"/>
                </a:lnTo>
                <a:lnTo>
                  <a:pt x="106412" y="1435100"/>
                </a:lnTo>
                <a:lnTo>
                  <a:pt x="90954" y="1384300"/>
                </a:lnTo>
                <a:lnTo>
                  <a:pt x="77397" y="1346200"/>
                </a:lnTo>
                <a:lnTo>
                  <a:pt x="65789" y="1295400"/>
                </a:lnTo>
                <a:lnTo>
                  <a:pt x="56181" y="1257300"/>
                </a:lnTo>
                <a:lnTo>
                  <a:pt x="48623" y="1206500"/>
                </a:lnTo>
                <a:lnTo>
                  <a:pt x="43162" y="1155700"/>
                </a:lnTo>
                <a:lnTo>
                  <a:pt x="39850" y="1117600"/>
                </a:lnTo>
                <a:lnTo>
                  <a:pt x="38734" y="1066800"/>
                </a:lnTo>
                <a:lnTo>
                  <a:pt x="39850" y="1016000"/>
                </a:lnTo>
                <a:lnTo>
                  <a:pt x="43162" y="965200"/>
                </a:lnTo>
                <a:lnTo>
                  <a:pt x="48623" y="927100"/>
                </a:lnTo>
                <a:lnTo>
                  <a:pt x="56181" y="876300"/>
                </a:lnTo>
                <a:lnTo>
                  <a:pt x="65789" y="825500"/>
                </a:lnTo>
                <a:lnTo>
                  <a:pt x="77397" y="787400"/>
                </a:lnTo>
                <a:lnTo>
                  <a:pt x="90954" y="736600"/>
                </a:lnTo>
                <a:lnTo>
                  <a:pt x="106412" y="698500"/>
                </a:lnTo>
                <a:lnTo>
                  <a:pt x="123721" y="660400"/>
                </a:lnTo>
                <a:lnTo>
                  <a:pt x="142832" y="622300"/>
                </a:lnTo>
                <a:lnTo>
                  <a:pt x="163694" y="571500"/>
                </a:lnTo>
                <a:lnTo>
                  <a:pt x="186260" y="533400"/>
                </a:lnTo>
                <a:lnTo>
                  <a:pt x="210479" y="495300"/>
                </a:lnTo>
                <a:lnTo>
                  <a:pt x="236302" y="457200"/>
                </a:lnTo>
                <a:lnTo>
                  <a:pt x="263679" y="431800"/>
                </a:lnTo>
                <a:lnTo>
                  <a:pt x="292561" y="393700"/>
                </a:lnTo>
                <a:lnTo>
                  <a:pt x="322898" y="355600"/>
                </a:lnTo>
                <a:lnTo>
                  <a:pt x="354642" y="330200"/>
                </a:lnTo>
                <a:lnTo>
                  <a:pt x="387742" y="292100"/>
                </a:lnTo>
                <a:lnTo>
                  <a:pt x="422149" y="266700"/>
                </a:lnTo>
                <a:lnTo>
                  <a:pt x="457813" y="241300"/>
                </a:lnTo>
                <a:lnTo>
                  <a:pt x="494686" y="215900"/>
                </a:lnTo>
                <a:lnTo>
                  <a:pt x="532717" y="190500"/>
                </a:lnTo>
                <a:lnTo>
                  <a:pt x="571858" y="165100"/>
                </a:lnTo>
                <a:lnTo>
                  <a:pt x="612058" y="152400"/>
                </a:lnTo>
                <a:lnTo>
                  <a:pt x="653269" y="127000"/>
                </a:lnTo>
                <a:lnTo>
                  <a:pt x="738523" y="101600"/>
                </a:lnTo>
                <a:lnTo>
                  <a:pt x="782467" y="76200"/>
                </a:lnTo>
                <a:lnTo>
                  <a:pt x="827225" y="76200"/>
                </a:lnTo>
                <a:lnTo>
                  <a:pt x="918978" y="50800"/>
                </a:lnTo>
                <a:lnTo>
                  <a:pt x="965876" y="50800"/>
                </a:lnTo>
                <a:lnTo>
                  <a:pt x="1013388" y="38100"/>
                </a:lnTo>
                <a:lnTo>
                  <a:pt x="1343337" y="38100"/>
                </a:lnTo>
                <a:lnTo>
                  <a:pt x="1298055" y="25400"/>
                </a:lnTo>
                <a:close/>
              </a:path>
              <a:path w="2123440" h="2120900">
                <a:moveTo>
                  <a:pt x="1343337" y="38100"/>
                </a:moveTo>
                <a:lnTo>
                  <a:pt x="1109543" y="38100"/>
                </a:lnTo>
                <a:lnTo>
                  <a:pt x="1157055" y="50800"/>
                </a:lnTo>
                <a:lnTo>
                  <a:pt x="1203953" y="50800"/>
                </a:lnTo>
                <a:lnTo>
                  <a:pt x="1295706" y="76200"/>
                </a:lnTo>
                <a:lnTo>
                  <a:pt x="1340464" y="76200"/>
                </a:lnTo>
                <a:lnTo>
                  <a:pt x="1384408" y="101600"/>
                </a:lnTo>
                <a:lnTo>
                  <a:pt x="1469662" y="127000"/>
                </a:lnTo>
                <a:lnTo>
                  <a:pt x="1510873" y="152400"/>
                </a:lnTo>
                <a:lnTo>
                  <a:pt x="1551073" y="165100"/>
                </a:lnTo>
                <a:lnTo>
                  <a:pt x="1590214" y="190500"/>
                </a:lnTo>
                <a:lnTo>
                  <a:pt x="1628245" y="215900"/>
                </a:lnTo>
                <a:lnTo>
                  <a:pt x="1665118" y="241300"/>
                </a:lnTo>
                <a:lnTo>
                  <a:pt x="1700782" y="266700"/>
                </a:lnTo>
                <a:lnTo>
                  <a:pt x="1735189" y="292100"/>
                </a:lnTo>
                <a:lnTo>
                  <a:pt x="1768289" y="330200"/>
                </a:lnTo>
                <a:lnTo>
                  <a:pt x="1800033" y="355600"/>
                </a:lnTo>
                <a:lnTo>
                  <a:pt x="1830370" y="393700"/>
                </a:lnTo>
                <a:lnTo>
                  <a:pt x="1859252" y="431800"/>
                </a:lnTo>
                <a:lnTo>
                  <a:pt x="1886629" y="457200"/>
                </a:lnTo>
                <a:lnTo>
                  <a:pt x="1912452" y="495300"/>
                </a:lnTo>
                <a:lnTo>
                  <a:pt x="1936671" y="533400"/>
                </a:lnTo>
                <a:lnTo>
                  <a:pt x="1959237" y="571500"/>
                </a:lnTo>
                <a:lnTo>
                  <a:pt x="1980099" y="622300"/>
                </a:lnTo>
                <a:lnTo>
                  <a:pt x="1999210" y="660400"/>
                </a:lnTo>
                <a:lnTo>
                  <a:pt x="2016519" y="698500"/>
                </a:lnTo>
                <a:lnTo>
                  <a:pt x="2031977" y="736600"/>
                </a:lnTo>
                <a:lnTo>
                  <a:pt x="2045534" y="787400"/>
                </a:lnTo>
                <a:lnTo>
                  <a:pt x="2057142" y="825500"/>
                </a:lnTo>
                <a:lnTo>
                  <a:pt x="2066750" y="876300"/>
                </a:lnTo>
                <a:lnTo>
                  <a:pt x="2074308" y="927100"/>
                </a:lnTo>
                <a:lnTo>
                  <a:pt x="2079769" y="965200"/>
                </a:lnTo>
                <a:lnTo>
                  <a:pt x="2083081" y="1016000"/>
                </a:lnTo>
                <a:lnTo>
                  <a:pt x="2084197" y="1066800"/>
                </a:lnTo>
                <a:lnTo>
                  <a:pt x="2083081" y="1117600"/>
                </a:lnTo>
                <a:lnTo>
                  <a:pt x="2079769" y="1155700"/>
                </a:lnTo>
                <a:lnTo>
                  <a:pt x="2074308" y="1206500"/>
                </a:lnTo>
                <a:lnTo>
                  <a:pt x="2066750" y="1257300"/>
                </a:lnTo>
                <a:lnTo>
                  <a:pt x="2057142" y="1295400"/>
                </a:lnTo>
                <a:lnTo>
                  <a:pt x="2045534" y="1346200"/>
                </a:lnTo>
                <a:lnTo>
                  <a:pt x="2031977" y="1384300"/>
                </a:lnTo>
                <a:lnTo>
                  <a:pt x="2016519" y="1435100"/>
                </a:lnTo>
                <a:lnTo>
                  <a:pt x="1999210" y="1473200"/>
                </a:lnTo>
                <a:lnTo>
                  <a:pt x="1980099" y="1511300"/>
                </a:lnTo>
                <a:lnTo>
                  <a:pt x="1959237" y="1549400"/>
                </a:lnTo>
                <a:lnTo>
                  <a:pt x="1936671" y="1600200"/>
                </a:lnTo>
                <a:lnTo>
                  <a:pt x="1912452" y="1638300"/>
                </a:lnTo>
                <a:lnTo>
                  <a:pt x="1886629" y="1663700"/>
                </a:lnTo>
                <a:lnTo>
                  <a:pt x="1859252" y="1701800"/>
                </a:lnTo>
                <a:lnTo>
                  <a:pt x="1830370" y="1739900"/>
                </a:lnTo>
                <a:lnTo>
                  <a:pt x="1800033" y="1778000"/>
                </a:lnTo>
                <a:lnTo>
                  <a:pt x="1768289" y="1803400"/>
                </a:lnTo>
                <a:lnTo>
                  <a:pt x="1735189" y="1828800"/>
                </a:lnTo>
                <a:lnTo>
                  <a:pt x="1700782" y="1866900"/>
                </a:lnTo>
                <a:lnTo>
                  <a:pt x="1665118" y="1892300"/>
                </a:lnTo>
                <a:lnTo>
                  <a:pt x="1628245" y="1917700"/>
                </a:lnTo>
                <a:lnTo>
                  <a:pt x="1590214" y="1943100"/>
                </a:lnTo>
                <a:lnTo>
                  <a:pt x="1551073" y="1968500"/>
                </a:lnTo>
                <a:lnTo>
                  <a:pt x="1510873" y="1981200"/>
                </a:lnTo>
                <a:lnTo>
                  <a:pt x="1469662" y="2006600"/>
                </a:lnTo>
                <a:lnTo>
                  <a:pt x="1384408" y="2032000"/>
                </a:lnTo>
                <a:lnTo>
                  <a:pt x="1203953" y="2082800"/>
                </a:lnTo>
                <a:lnTo>
                  <a:pt x="1365583" y="2082800"/>
                </a:lnTo>
                <a:lnTo>
                  <a:pt x="1387830" y="2070100"/>
                </a:lnTo>
                <a:lnTo>
                  <a:pt x="1474261" y="2044700"/>
                </a:lnTo>
                <a:lnTo>
                  <a:pt x="1516105" y="2019300"/>
                </a:lnTo>
                <a:lnTo>
                  <a:pt x="1556971" y="2006600"/>
                </a:lnTo>
                <a:lnTo>
                  <a:pt x="1596813" y="1981200"/>
                </a:lnTo>
                <a:lnTo>
                  <a:pt x="1635583" y="1955800"/>
                </a:lnTo>
                <a:lnTo>
                  <a:pt x="1673233" y="1930400"/>
                </a:lnTo>
                <a:lnTo>
                  <a:pt x="1709718" y="1905000"/>
                </a:lnTo>
                <a:lnTo>
                  <a:pt x="1744989" y="1879600"/>
                </a:lnTo>
                <a:lnTo>
                  <a:pt x="1778999" y="1841500"/>
                </a:lnTo>
                <a:lnTo>
                  <a:pt x="1811702" y="1816100"/>
                </a:lnTo>
                <a:lnTo>
                  <a:pt x="1843050" y="1778000"/>
                </a:lnTo>
                <a:lnTo>
                  <a:pt x="1872996" y="1752600"/>
                </a:lnTo>
                <a:lnTo>
                  <a:pt x="1901492" y="1714500"/>
                </a:lnTo>
                <a:lnTo>
                  <a:pt x="1928492" y="1676400"/>
                </a:lnTo>
                <a:lnTo>
                  <a:pt x="1953948" y="1638300"/>
                </a:lnTo>
                <a:lnTo>
                  <a:pt x="1977813" y="1600200"/>
                </a:lnTo>
                <a:lnTo>
                  <a:pt x="2000040" y="1562100"/>
                </a:lnTo>
                <a:lnTo>
                  <a:pt x="2020582" y="1524000"/>
                </a:lnTo>
                <a:lnTo>
                  <a:pt x="2039391" y="1473200"/>
                </a:lnTo>
                <a:lnTo>
                  <a:pt x="2056421" y="1435100"/>
                </a:lnTo>
                <a:lnTo>
                  <a:pt x="2071624" y="1397000"/>
                </a:lnTo>
                <a:lnTo>
                  <a:pt x="2084953" y="1346200"/>
                </a:lnTo>
                <a:lnTo>
                  <a:pt x="2096361" y="1308100"/>
                </a:lnTo>
                <a:lnTo>
                  <a:pt x="2105801" y="1257300"/>
                </a:lnTo>
                <a:lnTo>
                  <a:pt x="2113225" y="1206500"/>
                </a:lnTo>
                <a:lnTo>
                  <a:pt x="2118586" y="1168400"/>
                </a:lnTo>
                <a:lnTo>
                  <a:pt x="2121837" y="1117600"/>
                </a:lnTo>
                <a:lnTo>
                  <a:pt x="2122931" y="1066800"/>
                </a:lnTo>
                <a:lnTo>
                  <a:pt x="2121837" y="1016000"/>
                </a:lnTo>
                <a:lnTo>
                  <a:pt x="2118586" y="965200"/>
                </a:lnTo>
                <a:lnTo>
                  <a:pt x="2113225" y="927100"/>
                </a:lnTo>
                <a:lnTo>
                  <a:pt x="2105801" y="876300"/>
                </a:lnTo>
                <a:lnTo>
                  <a:pt x="2096361" y="825500"/>
                </a:lnTo>
                <a:lnTo>
                  <a:pt x="2084953" y="787400"/>
                </a:lnTo>
                <a:lnTo>
                  <a:pt x="2071624" y="736600"/>
                </a:lnTo>
                <a:lnTo>
                  <a:pt x="2056421" y="698500"/>
                </a:lnTo>
                <a:lnTo>
                  <a:pt x="2039391" y="647700"/>
                </a:lnTo>
                <a:lnTo>
                  <a:pt x="2020582" y="609600"/>
                </a:lnTo>
                <a:lnTo>
                  <a:pt x="2000040" y="571500"/>
                </a:lnTo>
                <a:lnTo>
                  <a:pt x="1977813" y="533400"/>
                </a:lnTo>
                <a:lnTo>
                  <a:pt x="1953948" y="495300"/>
                </a:lnTo>
                <a:lnTo>
                  <a:pt x="1928492" y="457200"/>
                </a:lnTo>
                <a:lnTo>
                  <a:pt x="1901492" y="419100"/>
                </a:lnTo>
                <a:lnTo>
                  <a:pt x="1872995" y="381000"/>
                </a:lnTo>
                <a:lnTo>
                  <a:pt x="1843050" y="342900"/>
                </a:lnTo>
                <a:lnTo>
                  <a:pt x="1811702" y="317500"/>
                </a:lnTo>
                <a:lnTo>
                  <a:pt x="1778999" y="279400"/>
                </a:lnTo>
                <a:lnTo>
                  <a:pt x="1744989" y="254000"/>
                </a:lnTo>
                <a:lnTo>
                  <a:pt x="1709718" y="228600"/>
                </a:lnTo>
                <a:lnTo>
                  <a:pt x="1673233" y="203200"/>
                </a:lnTo>
                <a:lnTo>
                  <a:pt x="1635583" y="177800"/>
                </a:lnTo>
                <a:lnTo>
                  <a:pt x="1596813" y="152400"/>
                </a:lnTo>
                <a:lnTo>
                  <a:pt x="1556971" y="127000"/>
                </a:lnTo>
                <a:lnTo>
                  <a:pt x="1516105" y="101600"/>
                </a:lnTo>
                <a:lnTo>
                  <a:pt x="1431487" y="76200"/>
                </a:lnTo>
                <a:lnTo>
                  <a:pt x="1387830" y="50800"/>
                </a:lnTo>
                <a:lnTo>
                  <a:pt x="1343337" y="38100"/>
                </a:lnTo>
                <a:close/>
              </a:path>
              <a:path w="2123440" h="2120900">
                <a:moveTo>
                  <a:pt x="1205314" y="12700"/>
                </a:moveTo>
                <a:lnTo>
                  <a:pt x="917617" y="12700"/>
                </a:lnTo>
                <a:lnTo>
                  <a:pt x="870900" y="25400"/>
                </a:lnTo>
                <a:lnTo>
                  <a:pt x="1252031" y="25400"/>
                </a:lnTo>
                <a:lnTo>
                  <a:pt x="1205314" y="12700"/>
                </a:lnTo>
                <a:close/>
              </a:path>
              <a:path w="2123440" h="2120900">
                <a:moveTo>
                  <a:pt x="1109983" y="0"/>
                </a:moveTo>
                <a:lnTo>
                  <a:pt x="1012948" y="0"/>
                </a:lnTo>
                <a:lnTo>
                  <a:pt x="964983" y="12700"/>
                </a:lnTo>
                <a:lnTo>
                  <a:pt x="1157948" y="12700"/>
                </a:lnTo>
                <a:lnTo>
                  <a:pt x="1109983" y="0"/>
                </a:lnTo>
                <a:close/>
              </a:path>
            </a:pathLst>
          </a:custGeom>
          <a:solidFill>
            <a:srgbClr val="2D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62766" y="4050029"/>
            <a:ext cx="2020824" cy="2020824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11462766" y="4050029"/>
            <a:ext cx="2021205" cy="2021205"/>
          </a:xfrm>
          <a:custGeom>
            <a:avLst/>
            <a:gdLst/>
            <a:ahLst/>
            <a:cxnLst/>
            <a:rect l="l" t="t" r="r" b="b"/>
            <a:pathLst>
              <a:path w="2021205" h="2021204">
                <a:moveTo>
                  <a:pt x="0" y="1010412"/>
                </a:moveTo>
                <a:lnTo>
                  <a:pt x="1099" y="962847"/>
                </a:lnTo>
                <a:lnTo>
                  <a:pt x="4366" y="915848"/>
                </a:lnTo>
                <a:lnTo>
                  <a:pt x="9752" y="869463"/>
                </a:lnTo>
                <a:lnTo>
                  <a:pt x="17208" y="823742"/>
                </a:lnTo>
                <a:lnTo>
                  <a:pt x="26685" y="778732"/>
                </a:lnTo>
                <a:lnTo>
                  <a:pt x="38136" y="734483"/>
                </a:lnTo>
                <a:lnTo>
                  <a:pt x="51511" y="691042"/>
                </a:lnTo>
                <a:lnTo>
                  <a:pt x="66762" y="648458"/>
                </a:lnTo>
                <a:lnTo>
                  <a:pt x="83841" y="606780"/>
                </a:lnTo>
                <a:lnTo>
                  <a:pt x="102698" y="566057"/>
                </a:lnTo>
                <a:lnTo>
                  <a:pt x="123287" y="526336"/>
                </a:lnTo>
                <a:lnTo>
                  <a:pt x="145557" y="487666"/>
                </a:lnTo>
                <a:lnTo>
                  <a:pt x="169461" y="450096"/>
                </a:lnTo>
                <a:lnTo>
                  <a:pt x="194950" y="413674"/>
                </a:lnTo>
                <a:lnTo>
                  <a:pt x="221975" y="378449"/>
                </a:lnTo>
                <a:lnTo>
                  <a:pt x="250488" y="344470"/>
                </a:lnTo>
                <a:lnTo>
                  <a:pt x="280440" y="311784"/>
                </a:lnTo>
                <a:lnTo>
                  <a:pt x="311784" y="280440"/>
                </a:lnTo>
                <a:lnTo>
                  <a:pt x="344470" y="250488"/>
                </a:lnTo>
                <a:lnTo>
                  <a:pt x="378449" y="221975"/>
                </a:lnTo>
                <a:lnTo>
                  <a:pt x="413674" y="194950"/>
                </a:lnTo>
                <a:lnTo>
                  <a:pt x="450096" y="169461"/>
                </a:lnTo>
                <a:lnTo>
                  <a:pt x="487666" y="145557"/>
                </a:lnTo>
                <a:lnTo>
                  <a:pt x="526336" y="123287"/>
                </a:lnTo>
                <a:lnTo>
                  <a:pt x="566057" y="102698"/>
                </a:lnTo>
                <a:lnTo>
                  <a:pt x="606780" y="83841"/>
                </a:lnTo>
                <a:lnTo>
                  <a:pt x="648458" y="66762"/>
                </a:lnTo>
                <a:lnTo>
                  <a:pt x="691042" y="51511"/>
                </a:lnTo>
                <a:lnTo>
                  <a:pt x="734483" y="38136"/>
                </a:lnTo>
                <a:lnTo>
                  <a:pt x="778732" y="26685"/>
                </a:lnTo>
                <a:lnTo>
                  <a:pt x="823742" y="17208"/>
                </a:lnTo>
                <a:lnTo>
                  <a:pt x="869463" y="9752"/>
                </a:lnTo>
                <a:lnTo>
                  <a:pt x="915848" y="4366"/>
                </a:lnTo>
                <a:lnTo>
                  <a:pt x="962847" y="1099"/>
                </a:lnTo>
                <a:lnTo>
                  <a:pt x="1010411" y="0"/>
                </a:lnTo>
                <a:lnTo>
                  <a:pt x="1057976" y="1099"/>
                </a:lnTo>
                <a:lnTo>
                  <a:pt x="1104975" y="4366"/>
                </a:lnTo>
                <a:lnTo>
                  <a:pt x="1151360" y="9752"/>
                </a:lnTo>
                <a:lnTo>
                  <a:pt x="1197081" y="17208"/>
                </a:lnTo>
                <a:lnTo>
                  <a:pt x="1242091" y="26685"/>
                </a:lnTo>
                <a:lnTo>
                  <a:pt x="1286340" y="38136"/>
                </a:lnTo>
                <a:lnTo>
                  <a:pt x="1329781" y="51511"/>
                </a:lnTo>
                <a:lnTo>
                  <a:pt x="1372365" y="66762"/>
                </a:lnTo>
                <a:lnTo>
                  <a:pt x="1414043" y="83841"/>
                </a:lnTo>
                <a:lnTo>
                  <a:pt x="1454766" y="102698"/>
                </a:lnTo>
                <a:lnTo>
                  <a:pt x="1494487" y="123287"/>
                </a:lnTo>
                <a:lnTo>
                  <a:pt x="1533157" y="145557"/>
                </a:lnTo>
                <a:lnTo>
                  <a:pt x="1570727" y="169461"/>
                </a:lnTo>
                <a:lnTo>
                  <a:pt x="1607149" y="194950"/>
                </a:lnTo>
                <a:lnTo>
                  <a:pt x="1642374" y="221975"/>
                </a:lnTo>
                <a:lnTo>
                  <a:pt x="1676353" y="250488"/>
                </a:lnTo>
                <a:lnTo>
                  <a:pt x="1709039" y="280440"/>
                </a:lnTo>
                <a:lnTo>
                  <a:pt x="1740383" y="311784"/>
                </a:lnTo>
                <a:lnTo>
                  <a:pt x="1770335" y="344470"/>
                </a:lnTo>
                <a:lnTo>
                  <a:pt x="1798848" y="378449"/>
                </a:lnTo>
                <a:lnTo>
                  <a:pt x="1825873" y="413674"/>
                </a:lnTo>
                <a:lnTo>
                  <a:pt x="1851362" y="450096"/>
                </a:lnTo>
                <a:lnTo>
                  <a:pt x="1875266" y="487666"/>
                </a:lnTo>
                <a:lnTo>
                  <a:pt x="1897536" y="526336"/>
                </a:lnTo>
                <a:lnTo>
                  <a:pt x="1918125" y="566057"/>
                </a:lnTo>
                <a:lnTo>
                  <a:pt x="1936982" y="606780"/>
                </a:lnTo>
                <a:lnTo>
                  <a:pt x="1954061" y="648458"/>
                </a:lnTo>
                <a:lnTo>
                  <a:pt x="1969312" y="691042"/>
                </a:lnTo>
                <a:lnTo>
                  <a:pt x="1982687" y="734483"/>
                </a:lnTo>
                <a:lnTo>
                  <a:pt x="1994138" y="778732"/>
                </a:lnTo>
                <a:lnTo>
                  <a:pt x="2003615" y="823742"/>
                </a:lnTo>
                <a:lnTo>
                  <a:pt x="2011071" y="869463"/>
                </a:lnTo>
                <a:lnTo>
                  <a:pt x="2016457" y="915848"/>
                </a:lnTo>
                <a:lnTo>
                  <a:pt x="2019724" y="962847"/>
                </a:lnTo>
                <a:lnTo>
                  <a:pt x="2020824" y="1010412"/>
                </a:lnTo>
                <a:lnTo>
                  <a:pt x="2019724" y="1057976"/>
                </a:lnTo>
                <a:lnTo>
                  <a:pt x="2016457" y="1104975"/>
                </a:lnTo>
                <a:lnTo>
                  <a:pt x="2011071" y="1151360"/>
                </a:lnTo>
                <a:lnTo>
                  <a:pt x="2003615" y="1197081"/>
                </a:lnTo>
                <a:lnTo>
                  <a:pt x="1994138" y="1242091"/>
                </a:lnTo>
                <a:lnTo>
                  <a:pt x="1982687" y="1286340"/>
                </a:lnTo>
                <a:lnTo>
                  <a:pt x="1969312" y="1329781"/>
                </a:lnTo>
                <a:lnTo>
                  <a:pt x="1954061" y="1372365"/>
                </a:lnTo>
                <a:lnTo>
                  <a:pt x="1936982" y="1414043"/>
                </a:lnTo>
                <a:lnTo>
                  <a:pt x="1918125" y="1454766"/>
                </a:lnTo>
                <a:lnTo>
                  <a:pt x="1897536" y="1494487"/>
                </a:lnTo>
                <a:lnTo>
                  <a:pt x="1875266" y="1533157"/>
                </a:lnTo>
                <a:lnTo>
                  <a:pt x="1851362" y="1570727"/>
                </a:lnTo>
                <a:lnTo>
                  <a:pt x="1825873" y="1607149"/>
                </a:lnTo>
                <a:lnTo>
                  <a:pt x="1798848" y="1642374"/>
                </a:lnTo>
                <a:lnTo>
                  <a:pt x="1770335" y="1676353"/>
                </a:lnTo>
                <a:lnTo>
                  <a:pt x="1740383" y="1709039"/>
                </a:lnTo>
                <a:lnTo>
                  <a:pt x="1709039" y="1740383"/>
                </a:lnTo>
                <a:lnTo>
                  <a:pt x="1676353" y="1770335"/>
                </a:lnTo>
                <a:lnTo>
                  <a:pt x="1642374" y="1798848"/>
                </a:lnTo>
                <a:lnTo>
                  <a:pt x="1607149" y="1825873"/>
                </a:lnTo>
                <a:lnTo>
                  <a:pt x="1570727" y="1851362"/>
                </a:lnTo>
                <a:lnTo>
                  <a:pt x="1533157" y="1875266"/>
                </a:lnTo>
                <a:lnTo>
                  <a:pt x="1494487" y="1897536"/>
                </a:lnTo>
                <a:lnTo>
                  <a:pt x="1454766" y="1918125"/>
                </a:lnTo>
                <a:lnTo>
                  <a:pt x="1414043" y="1936982"/>
                </a:lnTo>
                <a:lnTo>
                  <a:pt x="1372365" y="1954061"/>
                </a:lnTo>
                <a:lnTo>
                  <a:pt x="1329781" y="1969312"/>
                </a:lnTo>
                <a:lnTo>
                  <a:pt x="1286340" y="1982687"/>
                </a:lnTo>
                <a:lnTo>
                  <a:pt x="1242091" y="1994138"/>
                </a:lnTo>
                <a:lnTo>
                  <a:pt x="1197081" y="2003615"/>
                </a:lnTo>
                <a:lnTo>
                  <a:pt x="1151360" y="2011071"/>
                </a:lnTo>
                <a:lnTo>
                  <a:pt x="1104975" y="2016457"/>
                </a:lnTo>
                <a:lnTo>
                  <a:pt x="1057976" y="2019724"/>
                </a:lnTo>
                <a:lnTo>
                  <a:pt x="1010411" y="2020824"/>
                </a:lnTo>
                <a:lnTo>
                  <a:pt x="962847" y="2019724"/>
                </a:lnTo>
                <a:lnTo>
                  <a:pt x="915848" y="2016457"/>
                </a:lnTo>
                <a:lnTo>
                  <a:pt x="869463" y="2011071"/>
                </a:lnTo>
                <a:lnTo>
                  <a:pt x="823742" y="2003615"/>
                </a:lnTo>
                <a:lnTo>
                  <a:pt x="778732" y="1994138"/>
                </a:lnTo>
                <a:lnTo>
                  <a:pt x="734483" y="1982687"/>
                </a:lnTo>
                <a:lnTo>
                  <a:pt x="691042" y="1969312"/>
                </a:lnTo>
                <a:lnTo>
                  <a:pt x="648458" y="1954061"/>
                </a:lnTo>
                <a:lnTo>
                  <a:pt x="606780" y="1936982"/>
                </a:lnTo>
                <a:lnTo>
                  <a:pt x="566057" y="1918125"/>
                </a:lnTo>
                <a:lnTo>
                  <a:pt x="526336" y="1897536"/>
                </a:lnTo>
                <a:lnTo>
                  <a:pt x="487666" y="1875266"/>
                </a:lnTo>
                <a:lnTo>
                  <a:pt x="450096" y="1851362"/>
                </a:lnTo>
                <a:lnTo>
                  <a:pt x="413674" y="1825873"/>
                </a:lnTo>
                <a:lnTo>
                  <a:pt x="378449" y="1798848"/>
                </a:lnTo>
                <a:lnTo>
                  <a:pt x="344470" y="1770335"/>
                </a:lnTo>
                <a:lnTo>
                  <a:pt x="311784" y="1740383"/>
                </a:lnTo>
                <a:lnTo>
                  <a:pt x="280440" y="1709039"/>
                </a:lnTo>
                <a:lnTo>
                  <a:pt x="250488" y="1676353"/>
                </a:lnTo>
                <a:lnTo>
                  <a:pt x="221975" y="1642374"/>
                </a:lnTo>
                <a:lnTo>
                  <a:pt x="194950" y="1607149"/>
                </a:lnTo>
                <a:lnTo>
                  <a:pt x="169461" y="1570727"/>
                </a:lnTo>
                <a:lnTo>
                  <a:pt x="145557" y="1533157"/>
                </a:lnTo>
                <a:lnTo>
                  <a:pt x="123287" y="1494487"/>
                </a:lnTo>
                <a:lnTo>
                  <a:pt x="102698" y="1454766"/>
                </a:lnTo>
                <a:lnTo>
                  <a:pt x="83841" y="1414043"/>
                </a:lnTo>
                <a:lnTo>
                  <a:pt x="66762" y="1372365"/>
                </a:lnTo>
                <a:lnTo>
                  <a:pt x="51511" y="1329781"/>
                </a:lnTo>
                <a:lnTo>
                  <a:pt x="38136" y="1286340"/>
                </a:lnTo>
                <a:lnTo>
                  <a:pt x="26685" y="1242091"/>
                </a:lnTo>
                <a:lnTo>
                  <a:pt x="17208" y="1197081"/>
                </a:lnTo>
                <a:lnTo>
                  <a:pt x="9752" y="1151360"/>
                </a:lnTo>
                <a:lnTo>
                  <a:pt x="4366" y="1104975"/>
                </a:lnTo>
                <a:lnTo>
                  <a:pt x="1099" y="1057976"/>
                </a:lnTo>
                <a:lnTo>
                  <a:pt x="0" y="101041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79105" y="9522238"/>
            <a:ext cx="2084903" cy="5406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4505" y="9522238"/>
            <a:ext cx="2084903" cy="54060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9942" y="9522238"/>
            <a:ext cx="2086368" cy="54060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3705" y="9522238"/>
            <a:ext cx="2084903" cy="5406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6829" y="9522238"/>
            <a:ext cx="2084903" cy="54060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229" y="9522238"/>
            <a:ext cx="2084903" cy="54060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629" y="9522238"/>
            <a:ext cx="2084903" cy="540605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734743" y="8201660"/>
            <a:ext cx="2798445" cy="2085339"/>
          </a:xfrm>
          <a:custGeom>
            <a:avLst/>
            <a:gdLst/>
            <a:ahLst/>
            <a:cxnLst/>
            <a:rect l="l" t="t" r="r" b="b"/>
            <a:pathLst>
              <a:path w="2798445" h="2085340">
                <a:moveTo>
                  <a:pt x="1788912" y="0"/>
                </a:moveTo>
                <a:lnTo>
                  <a:pt x="1716163" y="3236"/>
                </a:lnTo>
                <a:lnTo>
                  <a:pt x="1642928" y="12187"/>
                </a:lnTo>
                <a:lnTo>
                  <a:pt x="1569355" y="26732"/>
                </a:lnTo>
                <a:lnTo>
                  <a:pt x="1495592" y="46751"/>
                </a:lnTo>
                <a:lnTo>
                  <a:pt x="1458686" y="58775"/>
                </a:lnTo>
                <a:lnTo>
                  <a:pt x="1421789" y="72123"/>
                </a:lnTo>
                <a:lnTo>
                  <a:pt x="1384918" y="86779"/>
                </a:lnTo>
                <a:lnTo>
                  <a:pt x="1348092" y="102727"/>
                </a:lnTo>
                <a:lnTo>
                  <a:pt x="1311330" y="119954"/>
                </a:lnTo>
                <a:lnTo>
                  <a:pt x="1274651" y="138444"/>
                </a:lnTo>
                <a:lnTo>
                  <a:pt x="1238072" y="158182"/>
                </a:lnTo>
                <a:lnTo>
                  <a:pt x="1201613" y="179152"/>
                </a:lnTo>
                <a:lnTo>
                  <a:pt x="1165292" y="201340"/>
                </a:lnTo>
                <a:lnTo>
                  <a:pt x="1129128" y="224731"/>
                </a:lnTo>
                <a:lnTo>
                  <a:pt x="1093138" y="249310"/>
                </a:lnTo>
                <a:lnTo>
                  <a:pt x="1057343" y="275061"/>
                </a:lnTo>
                <a:lnTo>
                  <a:pt x="1021759" y="301970"/>
                </a:lnTo>
                <a:lnTo>
                  <a:pt x="986406" y="330022"/>
                </a:lnTo>
                <a:lnTo>
                  <a:pt x="951302" y="359200"/>
                </a:lnTo>
                <a:lnTo>
                  <a:pt x="916466" y="389491"/>
                </a:lnTo>
                <a:lnTo>
                  <a:pt x="881917" y="420880"/>
                </a:lnTo>
                <a:lnTo>
                  <a:pt x="847672" y="453351"/>
                </a:lnTo>
                <a:lnTo>
                  <a:pt x="813751" y="486888"/>
                </a:lnTo>
                <a:lnTo>
                  <a:pt x="780171" y="521478"/>
                </a:lnTo>
                <a:lnTo>
                  <a:pt x="746952" y="557105"/>
                </a:lnTo>
                <a:lnTo>
                  <a:pt x="714112" y="593754"/>
                </a:lnTo>
                <a:lnTo>
                  <a:pt x="681670" y="631410"/>
                </a:lnTo>
                <a:lnTo>
                  <a:pt x="649644" y="670058"/>
                </a:lnTo>
                <a:lnTo>
                  <a:pt x="618052" y="709683"/>
                </a:lnTo>
                <a:lnTo>
                  <a:pt x="586913" y="750269"/>
                </a:lnTo>
                <a:lnTo>
                  <a:pt x="556247" y="791802"/>
                </a:lnTo>
                <a:lnTo>
                  <a:pt x="526070" y="834267"/>
                </a:lnTo>
                <a:lnTo>
                  <a:pt x="496402" y="877648"/>
                </a:lnTo>
                <a:lnTo>
                  <a:pt x="467262" y="921931"/>
                </a:lnTo>
                <a:lnTo>
                  <a:pt x="438667" y="967100"/>
                </a:lnTo>
                <a:lnTo>
                  <a:pt x="410637" y="1013141"/>
                </a:lnTo>
                <a:lnTo>
                  <a:pt x="383190" y="1060038"/>
                </a:lnTo>
                <a:lnTo>
                  <a:pt x="356344" y="1107776"/>
                </a:lnTo>
                <a:lnTo>
                  <a:pt x="330118" y="1156340"/>
                </a:lnTo>
                <a:lnTo>
                  <a:pt x="304531" y="1205716"/>
                </a:lnTo>
                <a:lnTo>
                  <a:pt x="279600" y="1255887"/>
                </a:lnTo>
                <a:lnTo>
                  <a:pt x="255346" y="1306840"/>
                </a:lnTo>
                <a:lnTo>
                  <a:pt x="231785" y="1358559"/>
                </a:lnTo>
                <a:lnTo>
                  <a:pt x="208938" y="1411028"/>
                </a:lnTo>
                <a:lnTo>
                  <a:pt x="186821" y="1464234"/>
                </a:lnTo>
                <a:lnTo>
                  <a:pt x="165454" y="1518160"/>
                </a:lnTo>
                <a:lnTo>
                  <a:pt x="144837" y="1572844"/>
                </a:lnTo>
                <a:lnTo>
                  <a:pt x="125044" y="1628114"/>
                </a:lnTo>
                <a:lnTo>
                  <a:pt x="106151" y="1683760"/>
                </a:lnTo>
                <a:lnTo>
                  <a:pt x="88303" y="1739355"/>
                </a:lnTo>
                <a:lnTo>
                  <a:pt x="71496" y="1794874"/>
                </a:lnTo>
                <a:lnTo>
                  <a:pt x="55725" y="1850295"/>
                </a:lnTo>
                <a:lnTo>
                  <a:pt x="40985" y="1905595"/>
                </a:lnTo>
                <a:lnTo>
                  <a:pt x="27269" y="1960749"/>
                </a:lnTo>
                <a:lnTo>
                  <a:pt x="14574" y="2015736"/>
                </a:lnTo>
                <a:lnTo>
                  <a:pt x="2894" y="2070530"/>
                </a:lnTo>
                <a:lnTo>
                  <a:pt x="0" y="2085335"/>
                </a:lnTo>
                <a:lnTo>
                  <a:pt x="2728598" y="2085335"/>
                </a:lnTo>
                <a:lnTo>
                  <a:pt x="2746049" y="1998947"/>
                </a:lnTo>
                <a:lnTo>
                  <a:pt x="2755715" y="1944606"/>
                </a:lnTo>
                <a:lnTo>
                  <a:pt x="2764381" y="1890526"/>
                </a:lnTo>
                <a:lnTo>
                  <a:pt x="2772053" y="1836731"/>
                </a:lnTo>
                <a:lnTo>
                  <a:pt x="2778735" y="1783244"/>
                </a:lnTo>
                <a:lnTo>
                  <a:pt x="2784434" y="1730088"/>
                </a:lnTo>
                <a:lnTo>
                  <a:pt x="2789153" y="1677287"/>
                </a:lnTo>
                <a:lnTo>
                  <a:pt x="2792899" y="1624865"/>
                </a:lnTo>
                <a:lnTo>
                  <a:pt x="2795678" y="1572792"/>
                </a:lnTo>
                <a:lnTo>
                  <a:pt x="2797490" y="1521247"/>
                </a:lnTo>
                <a:lnTo>
                  <a:pt x="2798346" y="1470099"/>
                </a:lnTo>
                <a:lnTo>
                  <a:pt x="2798249" y="1419422"/>
                </a:lnTo>
                <a:lnTo>
                  <a:pt x="2797203" y="1369240"/>
                </a:lnTo>
                <a:lnTo>
                  <a:pt x="2795215" y="1319576"/>
                </a:lnTo>
                <a:lnTo>
                  <a:pt x="2792290" y="1270453"/>
                </a:lnTo>
                <a:lnTo>
                  <a:pt x="2788431" y="1221895"/>
                </a:lnTo>
                <a:lnTo>
                  <a:pt x="2783646" y="1173925"/>
                </a:lnTo>
                <a:lnTo>
                  <a:pt x="2777939" y="1126566"/>
                </a:lnTo>
                <a:lnTo>
                  <a:pt x="2771314" y="1079842"/>
                </a:lnTo>
                <a:lnTo>
                  <a:pt x="2763778" y="1033776"/>
                </a:lnTo>
                <a:lnTo>
                  <a:pt x="2755335" y="988391"/>
                </a:lnTo>
                <a:lnTo>
                  <a:pt x="2745991" y="943711"/>
                </a:lnTo>
                <a:lnTo>
                  <a:pt x="2735750" y="899759"/>
                </a:lnTo>
                <a:lnTo>
                  <a:pt x="2724619" y="856558"/>
                </a:lnTo>
                <a:lnTo>
                  <a:pt x="2712601" y="814131"/>
                </a:lnTo>
                <a:lnTo>
                  <a:pt x="2699702" y="772503"/>
                </a:lnTo>
                <a:lnTo>
                  <a:pt x="2685928" y="731695"/>
                </a:lnTo>
                <a:lnTo>
                  <a:pt x="2671284" y="691732"/>
                </a:lnTo>
                <a:lnTo>
                  <a:pt x="2655774" y="652637"/>
                </a:lnTo>
                <a:lnTo>
                  <a:pt x="2639403" y="614433"/>
                </a:lnTo>
                <a:lnTo>
                  <a:pt x="2622178" y="577144"/>
                </a:lnTo>
                <a:lnTo>
                  <a:pt x="2604103" y="540792"/>
                </a:lnTo>
                <a:lnTo>
                  <a:pt x="2585183" y="505402"/>
                </a:lnTo>
                <a:lnTo>
                  <a:pt x="2565424" y="470996"/>
                </a:lnTo>
                <a:lnTo>
                  <a:pt x="2544831" y="437597"/>
                </a:lnTo>
                <a:lnTo>
                  <a:pt x="2523408" y="405230"/>
                </a:lnTo>
                <a:lnTo>
                  <a:pt x="2501161" y="373917"/>
                </a:lnTo>
                <a:lnTo>
                  <a:pt x="2454215" y="314548"/>
                </a:lnTo>
                <a:lnTo>
                  <a:pt x="2404036" y="259676"/>
                </a:lnTo>
                <a:lnTo>
                  <a:pt x="2350663" y="209488"/>
                </a:lnTo>
                <a:lnTo>
                  <a:pt x="2294139" y="164171"/>
                </a:lnTo>
                <a:lnTo>
                  <a:pt x="2234505" y="123910"/>
                </a:lnTo>
                <a:lnTo>
                  <a:pt x="2171801" y="88894"/>
                </a:lnTo>
                <a:lnTo>
                  <a:pt x="2106070" y="59307"/>
                </a:lnTo>
                <a:lnTo>
                  <a:pt x="2037565" y="35413"/>
                </a:lnTo>
                <a:lnTo>
                  <a:pt x="1967685" y="17700"/>
                </a:lnTo>
                <a:lnTo>
                  <a:pt x="1896800" y="6123"/>
                </a:lnTo>
                <a:lnTo>
                  <a:pt x="1825058" y="562"/>
                </a:lnTo>
                <a:lnTo>
                  <a:pt x="1788912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0043" y="7272299"/>
            <a:ext cx="3539667" cy="301469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79690" y="254497"/>
            <a:ext cx="2084903" cy="103115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65090" y="254497"/>
            <a:ext cx="2084903" cy="103115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0527" y="254497"/>
            <a:ext cx="2086368" cy="103115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92803" y="254497"/>
            <a:ext cx="2086368" cy="103115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7414" y="254497"/>
            <a:ext cx="2084903" cy="103115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2813" y="254497"/>
            <a:ext cx="2084903" cy="103115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213" y="254497"/>
            <a:ext cx="2084903" cy="1031154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71627" y="0"/>
            <a:ext cx="2386965" cy="10287000"/>
          </a:xfrm>
          <a:custGeom>
            <a:avLst/>
            <a:gdLst/>
            <a:ahLst/>
            <a:cxnLst/>
            <a:rect l="l" t="t" r="r" b="b"/>
            <a:pathLst>
              <a:path w="2386965" h="10287000">
                <a:moveTo>
                  <a:pt x="2386584" y="0"/>
                </a:moveTo>
                <a:lnTo>
                  <a:pt x="0" y="0"/>
                </a:lnTo>
                <a:lnTo>
                  <a:pt x="0" y="10287000"/>
                </a:lnTo>
                <a:lnTo>
                  <a:pt x="2386584" y="10287000"/>
                </a:lnTo>
                <a:lnTo>
                  <a:pt x="2386584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26228" y="0"/>
            <a:ext cx="462280" cy="1250315"/>
          </a:xfrm>
          <a:custGeom>
            <a:avLst/>
            <a:gdLst/>
            <a:ahLst/>
            <a:cxnLst/>
            <a:rect l="l" t="t" r="r" b="b"/>
            <a:pathLst>
              <a:path w="462280" h="1250315">
                <a:moveTo>
                  <a:pt x="461771" y="0"/>
                </a:moveTo>
                <a:lnTo>
                  <a:pt x="7749" y="0"/>
                </a:lnTo>
                <a:lnTo>
                  <a:pt x="6744" y="9191"/>
                </a:lnTo>
                <a:lnTo>
                  <a:pt x="3012" y="57042"/>
                </a:lnTo>
                <a:lnTo>
                  <a:pt x="756" y="105293"/>
                </a:lnTo>
                <a:lnTo>
                  <a:pt x="0" y="153924"/>
                </a:lnTo>
                <a:lnTo>
                  <a:pt x="756" y="202554"/>
                </a:lnTo>
                <a:lnTo>
                  <a:pt x="3012" y="250805"/>
                </a:lnTo>
                <a:lnTo>
                  <a:pt x="6744" y="298656"/>
                </a:lnTo>
                <a:lnTo>
                  <a:pt x="11930" y="346083"/>
                </a:lnTo>
                <a:lnTo>
                  <a:pt x="18548" y="393064"/>
                </a:lnTo>
                <a:lnTo>
                  <a:pt x="26574" y="439577"/>
                </a:lnTo>
                <a:lnTo>
                  <a:pt x="35988" y="485600"/>
                </a:lnTo>
                <a:lnTo>
                  <a:pt x="46766" y="531109"/>
                </a:lnTo>
                <a:lnTo>
                  <a:pt x="58885" y="576083"/>
                </a:lnTo>
                <a:lnTo>
                  <a:pt x="72325" y="620499"/>
                </a:lnTo>
                <a:lnTo>
                  <a:pt x="87061" y="664335"/>
                </a:lnTo>
                <a:lnTo>
                  <a:pt x="103072" y="707568"/>
                </a:lnTo>
                <a:lnTo>
                  <a:pt x="120336" y="750177"/>
                </a:lnTo>
                <a:lnTo>
                  <a:pt x="138829" y="792137"/>
                </a:lnTo>
                <a:lnTo>
                  <a:pt x="158531" y="833428"/>
                </a:lnTo>
                <a:lnTo>
                  <a:pt x="179417" y="874027"/>
                </a:lnTo>
                <a:lnTo>
                  <a:pt x="201466" y="913911"/>
                </a:lnTo>
                <a:lnTo>
                  <a:pt x="224655" y="953058"/>
                </a:lnTo>
                <a:lnTo>
                  <a:pt x="248962" y="991446"/>
                </a:lnTo>
                <a:lnTo>
                  <a:pt x="274365" y="1029051"/>
                </a:lnTo>
                <a:lnTo>
                  <a:pt x="300840" y="1065853"/>
                </a:lnTo>
                <a:lnTo>
                  <a:pt x="328367" y="1101827"/>
                </a:lnTo>
                <a:lnTo>
                  <a:pt x="356922" y="1136953"/>
                </a:lnTo>
                <a:lnTo>
                  <a:pt x="386482" y="1171207"/>
                </a:lnTo>
                <a:lnTo>
                  <a:pt x="417026" y="1204567"/>
                </a:lnTo>
                <a:lnTo>
                  <a:pt x="448532" y="1237011"/>
                </a:lnTo>
                <a:lnTo>
                  <a:pt x="461771" y="1249868"/>
                </a:lnTo>
                <a:lnTo>
                  <a:pt x="461771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44643" y="0"/>
            <a:ext cx="943355" cy="1383792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2823" y="720851"/>
            <a:ext cx="14863572" cy="88468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268" y="2471673"/>
            <a:ext cx="16777462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iaXhOIAGmgAPgHAJZ_6tuLcIsPQ0HNi/edit?usp=share_link&amp;ouid=108433007974397532023&amp;rtpof=true&amp;sd=tru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SocialBuzzAccenture_16845715709370/Dashboard1?:language=en-GB&amp;publish=yes&amp;:display_count=n&amp;:origin=viz_share_lin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6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95700" cy="10287000"/>
          </a:xfrm>
          <a:custGeom>
            <a:avLst/>
            <a:gdLst/>
            <a:ahLst/>
            <a:cxnLst/>
            <a:rect l="l" t="t" r="r" b="b"/>
            <a:pathLst>
              <a:path w="16395700" h="10287000">
                <a:moveTo>
                  <a:pt x="0" y="10287000"/>
                </a:moveTo>
                <a:lnTo>
                  <a:pt x="16395192" y="10287000"/>
                </a:lnTo>
                <a:lnTo>
                  <a:pt x="1639519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95191" y="0"/>
            <a:ext cx="1892935" cy="10287000"/>
          </a:xfrm>
          <a:custGeom>
            <a:avLst/>
            <a:gdLst/>
            <a:ahLst/>
            <a:cxnLst/>
            <a:rect l="l" t="t" r="r" b="b"/>
            <a:pathLst>
              <a:path w="1892934" h="10287000">
                <a:moveTo>
                  <a:pt x="1892807" y="0"/>
                </a:moveTo>
                <a:lnTo>
                  <a:pt x="0" y="0"/>
                </a:lnTo>
                <a:lnTo>
                  <a:pt x="0" y="10287000"/>
                </a:lnTo>
                <a:lnTo>
                  <a:pt x="1892807" y="10287000"/>
                </a:lnTo>
                <a:lnTo>
                  <a:pt x="18928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5628" y="406908"/>
            <a:ext cx="2378963" cy="2095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5628" y="2865120"/>
            <a:ext cx="2378963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5628" y="5324855"/>
            <a:ext cx="2378963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5628" y="7784592"/>
            <a:ext cx="2378963" cy="2095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952" y="406908"/>
            <a:ext cx="2380488" cy="20955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952" y="2865120"/>
            <a:ext cx="2380488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952" y="5324855"/>
            <a:ext cx="2380488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952" y="7784592"/>
            <a:ext cx="2380488" cy="20955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406908"/>
            <a:ext cx="2378963" cy="20955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2865120"/>
            <a:ext cx="2378963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5324855"/>
            <a:ext cx="2378963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7784592"/>
            <a:ext cx="2378963" cy="20955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5780" y="406908"/>
            <a:ext cx="2378963" cy="20955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5780" y="2865120"/>
            <a:ext cx="2378963" cy="20970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5780" y="5324855"/>
            <a:ext cx="2378963" cy="20970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5780" y="7784592"/>
            <a:ext cx="2378963" cy="209550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700404" y="211836"/>
            <a:ext cx="8751570" cy="8993505"/>
            <a:chOff x="700404" y="211836"/>
            <a:chExt cx="8751570" cy="8993505"/>
          </a:xfrm>
        </p:grpSpPr>
        <p:sp>
          <p:nvSpPr>
            <p:cNvPr id="21" name="object 21"/>
            <p:cNvSpPr/>
            <p:nvPr/>
          </p:nvSpPr>
          <p:spPr>
            <a:xfrm>
              <a:off x="2148839" y="1903475"/>
              <a:ext cx="7303134" cy="7301865"/>
            </a:xfrm>
            <a:custGeom>
              <a:avLst/>
              <a:gdLst/>
              <a:ahLst/>
              <a:cxnLst/>
              <a:rect l="l" t="t" r="r" b="b"/>
              <a:pathLst>
                <a:path w="7303134" h="7301865">
                  <a:moveTo>
                    <a:pt x="3651504" y="0"/>
                  </a:moveTo>
                  <a:lnTo>
                    <a:pt x="3603166" y="313"/>
                  </a:lnTo>
                  <a:lnTo>
                    <a:pt x="3554980" y="1249"/>
                  </a:lnTo>
                  <a:lnTo>
                    <a:pt x="3506948" y="2806"/>
                  </a:lnTo>
                  <a:lnTo>
                    <a:pt x="3459075" y="4978"/>
                  </a:lnTo>
                  <a:lnTo>
                    <a:pt x="3411364" y="7763"/>
                  </a:lnTo>
                  <a:lnTo>
                    <a:pt x="3363819" y="11156"/>
                  </a:lnTo>
                  <a:lnTo>
                    <a:pt x="3316445" y="15153"/>
                  </a:lnTo>
                  <a:lnTo>
                    <a:pt x="3269244" y="19751"/>
                  </a:lnTo>
                  <a:lnTo>
                    <a:pt x="3222221" y="24946"/>
                  </a:lnTo>
                  <a:lnTo>
                    <a:pt x="3175380" y="30734"/>
                  </a:lnTo>
                  <a:lnTo>
                    <a:pt x="3128724" y="37110"/>
                  </a:lnTo>
                  <a:lnTo>
                    <a:pt x="3082257" y="44072"/>
                  </a:lnTo>
                  <a:lnTo>
                    <a:pt x="3035984" y="51615"/>
                  </a:lnTo>
                  <a:lnTo>
                    <a:pt x="2989907" y="59736"/>
                  </a:lnTo>
                  <a:lnTo>
                    <a:pt x="2944031" y="68430"/>
                  </a:lnTo>
                  <a:lnTo>
                    <a:pt x="2898360" y="77694"/>
                  </a:lnTo>
                  <a:lnTo>
                    <a:pt x="2852898" y="87525"/>
                  </a:lnTo>
                  <a:lnTo>
                    <a:pt x="2807648" y="97917"/>
                  </a:lnTo>
                  <a:lnTo>
                    <a:pt x="2762614" y="108868"/>
                  </a:lnTo>
                  <a:lnTo>
                    <a:pt x="2717800" y="120373"/>
                  </a:lnTo>
                  <a:lnTo>
                    <a:pt x="2673210" y="132428"/>
                  </a:lnTo>
                  <a:lnTo>
                    <a:pt x="2628847" y="145031"/>
                  </a:lnTo>
                  <a:lnTo>
                    <a:pt x="2584716" y="158176"/>
                  </a:lnTo>
                  <a:lnTo>
                    <a:pt x="2540821" y="171860"/>
                  </a:lnTo>
                  <a:lnTo>
                    <a:pt x="2497165" y="186080"/>
                  </a:lnTo>
                  <a:lnTo>
                    <a:pt x="2453752" y="200831"/>
                  </a:lnTo>
                  <a:lnTo>
                    <a:pt x="2410586" y="216109"/>
                  </a:lnTo>
                  <a:lnTo>
                    <a:pt x="2367671" y="231912"/>
                  </a:lnTo>
                  <a:lnTo>
                    <a:pt x="2325010" y="248234"/>
                  </a:lnTo>
                  <a:lnTo>
                    <a:pt x="2282608" y="265072"/>
                  </a:lnTo>
                  <a:lnTo>
                    <a:pt x="2240468" y="282422"/>
                  </a:lnTo>
                  <a:lnTo>
                    <a:pt x="2198595" y="300280"/>
                  </a:lnTo>
                  <a:lnTo>
                    <a:pt x="2156991" y="318643"/>
                  </a:lnTo>
                  <a:lnTo>
                    <a:pt x="2115661" y="337507"/>
                  </a:lnTo>
                  <a:lnTo>
                    <a:pt x="2074609" y="356867"/>
                  </a:lnTo>
                  <a:lnTo>
                    <a:pt x="2033839" y="376720"/>
                  </a:lnTo>
                  <a:lnTo>
                    <a:pt x="1993354" y="397063"/>
                  </a:lnTo>
                  <a:lnTo>
                    <a:pt x="1953158" y="417890"/>
                  </a:lnTo>
                  <a:lnTo>
                    <a:pt x="1913255" y="439199"/>
                  </a:lnTo>
                  <a:lnTo>
                    <a:pt x="1873649" y="460986"/>
                  </a:lnTo>
                  <a:lnTo>
                    <a:pt x="1834344" y="483246"/>
                  </a:lnTo>
                  <a:lnTo>
                    <a:pt x="1795344" y="505976"/>
                  </a:lnTo>
                  <a:lnTo>
                    <a:pt x="1756652" y="529172"/>
                  </a:lnTo>
                  <a:lnTo>
                    <a:pt x="1718273" y="552831"/>
                  </a:lnTo>
                  <a:lnTo>
                    <a:pt x="1680209" y="576947"/>
                  </a:lnTo>
                  <a:lnTo>
                    <a:pt x="1642466" y="601518"/>
                  </a:lnTo>
                  <a:lnTo>
                    <a:pt x="1605046" y="626540"/>
                  </a:lnTo>
                  <a:lnTo>
                    <a:pt x="1567954" y="652008"/>
                  </a:lnTo>
                  <a:lnTo>
                    <a:pt x="1531194" y="677920"/>
                  </a:lnTo>
                  <a:lnTo>
                    <a:pt x="1494769" y="704270"/>
                  </a:lnTo>
                  <a:lnTo>
                    <a:pt x="1458683" y="731056"/>
                  </a:lnTo>
                  <a:lnTo>
                    <a:pt x="1422941" y="758273"/>
                  </a:lnTo>
                  <a:lnTo>
                    <a:pt x="1387545" y="785918"/>
                  </a:lnTo>
                  <a:lnTo>
                    <a:pt x="1352500" y="813987"/>
                  </a:lnTo>
                  <a:lnTo>
                    <a:pt x="1317810" y="842475"/>
                  </a:lnTo>
                  <a:lnTo>
                    <a:pt x="1283478" y="871379"/>
                  </a:lnTo>
                  <a:lnTo>
                    <a:pt x="1249508" y="900696"/>
                  </a:lnTo>
                  <a:lnTo>
                    <a:pt x="1215905" y="930421"/>
                  </a:lnTo>
                  <a:lnTo>
                    <a:pt x="1182672" y="960550"/>
                  </a:lnTo>
                  <a:lnTo>
                    <a:pt x="1149812" y="991080"/>
                  </a:lnTo>
                  <a:lnTo>
                    <a:pt x="1117330" y="1022007"/>
                  </a:lnTo>
                  <a:lnTo>
                    <a:pt x="1085230" y="1053327"/>
                  </a:lnTo>
                  <a:lnTo>
                    <a:pt x="1053515" y="1085036"/>
                  </a:lnTo>
                  <a:lnTo>
                    <a:pt x="1022189" y="1117130"/>
                  </a:lnTo>
                  <a:lnTo>
                    <a:pt x="991256" y="1149606"/>
                  </a:lnTo>
                  <a:lnTo>
                    <a:pt x="960720" y="1182459"/>
                  </a:lnTo>
                  <a:lnTo>
                    <a:pt x="930585" y="1215686"/>
                  </a:lnTo>
                  <a:lnTo>
                    <a:pt x="900854" y="1249283"/>
                  </a:lnTo>
                  <a:lnTo>
                    <a:pt x="871532" y="1283246"/>
                  </a:lnTo>
                  <a:lnTo>
                    <a:pt x="842623" y="1317571"/>
                  </a:lnTo>
                  <a:lnTo>
                    <a:pt x="814129" y="1352254"/>
                  </a:lnTo>
                  <a:lnTo>
                    <a:pt x="786055" y="1387292"/>
                  </a:lnTo>
                  <a:lnTo>
                    <a:pt x="758405" y="1422681"/>
                  </a:lnTo>
                  <a:lnTo>
                    <a:pt x="731183" y="1458416"/>
                  </a:lnTo>
                  <a:lnTo>
                    <a:pt x="704392" y="1494495"/>
                  </a:lnTo>
                  <a:lnTo>
                    <a:pt x="678037" y="1530912"/>
                  </a:lnTo>
                  <a:lnTo>
                    <a:pt x="652121" y="1567665"/>
                  </a:lnTo>
                  <a:lnTo>
                    <a:pt x="626648" y="1604750"/>
                  </a:lnTo>
                  <a:lnTo>
                    <a:pt x="601621" y="1642161"/>
                  </a:lnTo>
                  <a:lnTo>
                    <a:pt x="577046" y="1679897"/>
                  </a:lnTo>
                  <a:lnTo>
                    <a:pt x="552925" y="1717953"/>
                  </a:lnTo>
                  <a:lnTo>
                    <a:pt x="529262" y="1756324"/>
                  </a:lnTo>
                  <a:lnTo>
                    <a:pt x="506062" y="1795008"/>
                  </a:lnTo>
                  <a:lnTo>
                    <a:pt x="483328" y="1834000"/>
                  </a:lnTo>
                  <a:lnTo>
                    <a:pt x="461064" y="1873297"/>
                  </a:lnTo>
                  <a:lnTo>
                    <a:pt x="439273" y="1912895"/>
                  </a:lnTo>
                  <a:lnTo>
                    <a:pt x="417961" y="1952789"/>
                  </a:lnTo>
                  <a:lnTo>
                    <a:pt x="397130" y="1992976"/>
                  </a:lnTo>
                  <a:lnTo>
                    <a:pt x="376784" y="2033453"/>
                  </a:lnTo>
                  <a:lnTo>
                    <a:pt x="356927" y="2074214"/>
                  </a:lnTo>
                  <a:lnTo>
                    <a:pt x="337563" y="2115257"/>
                  </a:lnTo>
                  <a:lnTo>
                    <a:pt x="318696" y="2156578"/>
                  </a:lnTo>
                  <a:lnTo>
                    <a:pt x="300330" y="2198173"/>
                  </a:lnTo>
                  <a:lnTo>
                    <a:pt x="282469" y="2240037"/>
                  </a:lnTo>
                  <a:lnTo>
                    <a:pt x="265116" y="2282168"/>
                  </a:lnTo>
                  <a:lnTo>
                    <a:pt x="248275" y="2324561"/>
                  </a:lnTo>
                  <a:lnTo>
                    <a:pt x="231950" y="2367212"/>
                  </a:lnTo>
                  <a:lnTo>
                    <a:pt x="216145" y="2410118"/>
                  </a:lnTo>
                  <a:lnTo>
                    <a:pt x="200864" y="2453274"/>
                  </a:lnTo>
                  <a:lnTo>
                    <a:pt x="186110" y="2496677"/>
                  </a:lnTo>
                  <a:lnTo>
                    <a:pt x="171888" y="2540324"/>
                  </a:lnTo>
                  <a:lnTo>
                    <a:pt x="158202" y="2584209"/>
                  </a:lnTo>
                  <a:lnTo>
                    <a:pt x="145054" y="2628330"/>
                  </a:lnTo>
                  <a:lnTo>
                    <a:pt x="132450" y="2672682"/>
                  </a:lnTo>
                  <a:lnTo>
                    <a:pt x="120392" y="2717262"/>
                  </a:lnTo>
                  <a:lnTo>
                    <a:pt x="108885" y="2762066"/>
                  </a:lnTo>
                  <a:lnTo>
                    <a:pt x="97933" y="2807089"/>
                  </a:lnTo>
                  <a:lnTo>
                    <a:pt x="87539" y="2852329"/>
                  </a:lnTo>
                  <a:lnTo>
                    <a:pt x="77707" y="2897781"/>
                  </a:lnTo>
                  <a:lnTo>
                    <a:pt x="68441" y="2943441"/>
                  </a:lnTo>
                  <a:lnTo>
                    <a:pt x="59745" y="2989306"/>
                  </a:lnTo>
                  <a:lnTo>
                    <a:pt x="51623" y="3035372"/>
                  </a:lnTo>
                  <a:lnTo>
                    <a:pt x="44079" y="3081635"/>
                  </a:lnTo>
                  <a:lnTo>
                    <a:pt x="37116" y="3128090"/>
                  </a:lnTo>
                  <a:lnTo>
                    <a:pt x="30738" y="3174735"/>
                  </a:lnTo>
                  <a:lnTo>
                    <a:pt x="24950" y="3221565"/>
                  </a:lnTo>
                  <a:lnTo>
                    <a:pt x="19754" y="3268577"/>
                  </a:lnTo>
                  <a:lnTo>
                    <a:pt x="15156" y="3315766"/>
                  </a:lnTo>
                  <a:lnTo>
                    <a:pt x="11158" y="3363129"/>
                  </a:lnTo>
                  <a:lnTo>
                    <a:pt x="7764" y="3410662"/>
                  </a:lnTo>
                  <a:lnTo>
                    <a:pt x="4979" y="3458361"/>
                  </a:lnTo>
                  <a:lnTo>
                    <a:pt x="2806" y="3506222"/>
                  </a:lnTo>
                  <a:lnTo>
                    <a:pt x="1250" y="3554242"/>
                  </a:lnTo>
                  <a:lnTo>
                    <a:pt x="313" y="3602416"/>
                  </a:lnTo>
                  <a:lnTo>
                    <a:pt x="0" y="3650741"/>
                  </a:lnTo>
                  <a:lnTo>
                    <a:pt x="313" y="3699067"/>
                  </a:lnTo>
                  <a:lnTo>
                    <a:pt x="1250" y="3747241"/>
                  </a:lnTo>
                  <a:lnTo>
                    <a:pt x="2806" y="3795261"/>
                  </a:lnTo>
                  <a:lnTo>
                    <a:pt x="4979" y="3843122"/>
                  </a:lnTo>
                  <a:lnTo>
                    <a:pt x="7764" y="3890821"/>
                  </a:lnTo>
                  <a:lnTo>
                    <a:pt x="11158" y="3938354"/>
                  </a:lnTo>
                  <a:lnTo>
                    <a:pt x="15156" y="3985717"/>
                  </a:lnTo>
                  <a:lnTo>
                    <a:pt x="19754" y="4032906"/>
                  </a:lnTo>
                  <a:lnTo>
                    <a:pt x="24950" y="4079918"/>
                  </a:lnTo>
                  <a:lnTo>
                    <a:pt x="30738" y="4126748"/>
                  </a:lnTo>
                  <a:lnTo>
                    <a:pt x="37116" y="4173393"/>
                  </a:lnTo>
                  <a:lnTo>
                    <a:pt x="44079" y="4219848"/>
                  </a:lnTo>
                  <a:lnTo>
                    <a:pt x="51623" y="4266111"/>
                  </a:lnTo>
                  <a:lnTo>
                    <a:pt x="59745" y="4312177"/>
                  </a:lnTo>
                  <a:lnTo>
                    <a:pt x="68441" y="4358042"/>
                  </a:lnTo>
                  <a:lnTo>
                    <a:pt x="77707" y="4403702"/>
                  </a:lnTo>
                  <a:lnTo>
                    <a:pt x="87539" y="4449154"/>
                  </a:lnTo>
                  <a:lnTo>
                    <a:pt x="97933" y="4494394"/>
                  </a:lnTo>
                  <a:lnTo>
                    <a:pt x="108885" y="4539417"/>
                  </a:lnTo>
                  <a:lnTo>
                    <a:pt x="120392" y="4584221"/>
                  </a:lnTo>
                  <a:lnTo>
                    <a:pt x="132450" y="4628801"/>
                  </a:lnTo>
                  <a:lnTo>
                    <a:pt x="145054" y="4673153"/>
                  </a:lnTo>
                  <a:lnTo>
                    <a:pt x="158202" y="4717274"/>
                  </a:lnTo>
                  <a:lnTo>
                    <a:pt x="171888" y="4761159"/>
                  </a:lnTo>
                  <a:lnTo>
                    <a:pt x="186110" y="4804806"/>
                  </a:lnTo>
                  <a:lnTo>
                    <a:pt x="200864" y="4848209"/>
                  </a:lnTo>
                  <a:lnTo>
                    <a:pt x="216145" y="4891365"/>
                  </a:lnTo>
                  <a:lnTo>
                    <a:pt x="231950" y="4934271"/>
                  </a:lnTo>
                  <a:lnTo>
                    <a:pt x="248275" y="4976922"/>
                  </a:lnTo>
                  <a:lnTo>
                    <a:pt x="265116" y="5019315"/>
                  </a:lnTo>
                  <a:lnTo>
                    <a:pt x="282469" y="5061446"/>
                  </a:lnTo>
                  <a:lnTo>
                    <a:pt x="300330" y="5103310"/>
                  </a:lnTo>
                  <a:lnTo>
                    <a:pt x="318696" y="5144905"/>
                  </a:lnTo>
                  <a:lnTo>
                    <a:pt x="337563" y="5186226"/>
                  </a:lnTo>
                  <a:lnTo>
                    <a:pt x="356927" y="5227269"/>
                  </a:lnTo>
                  <a:lnTo>
                    <a:pt x="376784" y="5268030"/>
                  </a:lnTo>
                  <a:lnTo>
                    <a:pt x="397130" y="5308507"/>
                  </a:lnTo>
                  <a:lnTo>
                    <a:pt x="417961" y="5348694"/>
                  </a:lnTo>
                  <a:lnTo>
                    <a:pt x="439273" y="5388588"/>
                  </a:lnTo>
                  <a:lnTo>
                    <a:pt x="461064" y="5428186"/>
                  </a:lnTo>
                  <a:lnTo>
                    <a:pt x="483328" y="5467483"/>
                  </a:lnTo>
                  <a:lnTo>
                    <a:pt x="506062" y="5506475"/>
                  </a:lnTo>
                  <a:lnTo>
                    <a:pt x="529262" y="5545159"/>
                  </a:lnTo>
                  <a:lnTo>
                    <a:pt x="552925" y="5583530"/>
                  </a:lnTo>
                  <a:lnTo>
                    <a:pt x="577046" y="5621586"/>
                  </a:lnTo>
                  <a:lnTo>
                    <a:pt x="601621" y="5659322"/>
                  </a:lnTo>
                  <a:lnTo>
                    <a:pt x="626648" y="5696733"/>
                  </a:lnTo>
                  <a:lnTo>
                    <a:pt x="652121" y="5733818"/>
                  </a:lnTo>
                  <a:lnTo>
                    <a:pt x="678037" y="5770571"/>
                  </a:lnTo>
                  <a:lnTo>
                    <a:pt x="704392" y="5806988"/>
                  </a:lnTo>
                  <a:lnTo>
                    <a:pt x="731183" y="5843067"/>
                  </a:lnTo>
                  <a:lnTo>
                    <a:pt x="758405" y="5878802"/>
                  </a:lnTo>
                  <a:lnTo>
                    <a:pt x="786055" y="5914191"/>
                  </a:lnTo>
                  <a:lnTo>
                    <a:pt x="814129" y="5949229"/>
                  </a:lnTo>
                  <a:lnTo>
                    <a:pt x="842623" y="5983912"/>
                  </a:lnTo>
                  <a:lnTo>
                    <a:pt x="871532" y="6018237"/>
                  </a:lnTo>
                  <a:lnTo>
                    <a:pt x="900854" y="6052200"/>
                  </a:lnTo>
                  <a:lnTo>
                    <a:pt x="930585" y="6085797"/>
                  </a:lnTo>
                  <a:lnTo>
                    <a:pt x="960720" y="6119024"/>
                  </a:lnTo>
                  <a:lnTo>
                    <a:pt x="991256" y="6151877"/>
                  </a:lnTo>
                  <a:lnTo>
                    <a:pt x="1022189" y="6184353"/>
                  </a:lnTo>
                  <a:lnTo>
                    <a:pt x="1053515" y="6216447"/>
                  </a:lnTo>
                  <a:lnTo>
                    <a:pt x="1085230" y="6248156"/>
                  </a:lnTo>
                  <a:lnTo>
                    <a:pt x="1117330" y="6279476"/>
                  </a:lnTo>
                  <a:lnTo>
                    <a:pt x="1149812" y="6310403"/>
                  </a:lnTo>
                  <a:lnTo>
                    <a:pt x="1182672" y="6340933"/>
                  </a:lnTo>
                  <a:lnTo>
                    <a:pt x="1215905" y="6371062"/>
                  </a:lnTo>
                  <a:lnTo>
                    <a:pt x="1249508" y="6400787"/>
                  </a:lnTo>
                  <a:lnTo>
                    <a:pt x="1283478" y="6430104"/>
                  </a:lnTo>
                  <a:lnTo>
                    <a:pt x="1317810" y="6459008"/>
                  </a:lnTo>
                  <a:lnTo>
                    <a:pt x="1352500" y="6487496"/>
                  </a:lnTo>
                  <a:lnTo>
                    <a:pt x="1387545" y="6515565"/>
                  </a:lnTo>
                  <a:lnTo>
                    <a:pt x="1422941" y="6543210"/>
                  </a:lnTo>
                  <a:lnTo>
                    <a:pt x="1458683" y="6570427"/>
                  </a:lnTo>
                  <a:lnTo>
                    <a:pt x="1494769" y="6597213"/>
                  </a:lnTo>
                  <a:lnTo>
                    <a:pt x="1531194" y="6623563"/>
                  </a:lnTo>
                  <a:lnTo>
                    <a:pt x="1567954" y="6649475"/>
                  </a:lnTo>
                  <a:lnTo>
                    <a:pt x="1605046" y="6674943"/>
                  </a:lnTo>
                  <a:lnTo>
                    <a:pt x="1642466" y="6699965"/>
                  </a:lnTo>
                  <a:lnTo>
                    <a:pt x="1680209" y="6724536"/>
                  </a:lnTo>
                  <a:lnTo>
                    <a:pt x="1718273" y="6748652"/>
                  </a:lnTo>
                  <a:lnTo>
                    <a:pt x="1756652" y="6772311"/>
                  </a:lnTo>
                  <a:lnTo>
                    <a:pt x="1795344" y="6795507"/>
                  </a:lnTo>
                  <a:lnTo>
                    <a:pt x="1834344" y="6818237"/>
                  </a:lnTo>
                  <a:lnTo>
                    <a:pt x="1873649" y="6840497"/>
                  </a:lnTo>
                  <a:lnTo>
                    <a:pt x="1913255" y="6862284"/>
                  </a:lnTo>
                  <a:lnTo>
                    <a:pt x="1953158" y="6883593"/>
                  </a:lnTo>
                  <a:lnTo>
                    <a:pt x="1993354" y="6904420"/>
                  </a:lnTo>
                  <a:lnTo>
                    <a:pt x="2033839" y="6924763"/>
                  </a:lnTo>
                  <a:lnTo>
                    <a:pt x="2074609" y="6944616"/>
                  </a:lnTo>
                  <a:lnTo>
                    <a:pt x="2115661" y="6963976"/>
                  </a:lnTo>
                  <a:lnTo>
                    <a:pt x="2156991" y="6982840"/>
                  </a:lnTo>
                  <a:lnTo>
                    <a:pt x="2198595" y="7001203"/>
                  </a:lnTo>
                  <a:lnTo>
                    <a:pt x="2240468" y="7019061"/>
                  </a:lnTo>
                  <a:lnTo>
                    <a:pt x="2282608" y="7036411"/>
                  </a:lnTo>
                  <a:lnTo>
                    <a:pt x="2325010" y="7053249"/>
                  </a:lnTo>
                  <a:lnTo>
                    <a:pt x="2367671" y="7069571"/>
                  </a:lnTo>
                  <a:lnTo>
                    <a:pt x="2410586" y="7085374"/>
                  </a:lnTo>
                  <a:lnTo>
                    <a:pt x="2453752" y="7100652"/>
                  </a:lnTo>
                  <a:lnTo>
                    <a:pt x="2497165" y="7115403"/>
                  </a:lnTo>
                  <a:lnTo>
                    <a:pt x="2540821" y="7129623"/>
                  </a:lnTo>
                  <a:lnTo>
                    <a:pt x="2584716" y="7143307"/>
                  </a:lnTo>
                  <a:lnTo>
                    <a:pt x="2628847" y="7156452"/>
                  </a:lnTo>
                  <a:lnTo>
                    <a:pt x="2673210" y="7169055"/>
                  </a:lnTo>
                  <a:lnTo>
                    <a:pt x="2717800" y="7181110"/>
                  </a:lnTo>
                  <a:lnTo>
                    <a:pt x="2762614" y="7192615"/>
                  </a:lnTo>
                  <a:lnTo>
                    <a:pt x="2807648" y="7203566"/>
                  </a:lnTo>
                  <a:lnTo>
                    <a:pt x="2852898" y="7213958"/>
                  </a:lnTo>
                  <a:lnTo>
                    <a:pt x="2898360" y="7223789"/>
                  </a:lnTo>
                  <a:lnTo>
                    <a:pt x="2944031" y="7233053"/>
                  </a:lnTo>
                  <a:lnTo>
                    <a:pt x="2989907" y="7241747"/>
                  </a:lnTo>
                  <a:lnTo>
                    <a:pt x="3035984" y="7249868"/>
                  </a:lnTo>
                  <a:lnTo>
                    <a:pt x="3082257" y="7257411"/>
                  </a:lnTo>
                  <a:lnTo>
                    <a:pt x="3128724" y="7264373"/>
                  </a:lnTo>
                  <a:lnTo>
                    <a:pt x="3175380" y="7270749"/>
                  </a:lnTo>
                  <a:lnTo>
                    <a:pt x="3222221" y="7276537"/>
                  </a:lnTo>
                  <a:lnTo>
                    <a:pt x="3269244" y="7281732"/>
                  </a:lnTo>
                  <a:lnTo>
                    <a:pt x="3316445" y="7286330"/>
                  </a:lnTo>
                  <a:lnTo>
                    <a:pt x="3363819" y="7290327"/>
                  </a:lnTo>
                  <a:lnTo>
                    <a:pt x="3411364" y="7293720"/>
                  </a:lnTo>
                  <a:lnTo>
                    <a:pt x="3459075" y="7296505"/>
                  </a:lnTo>
                  <a:lnTo>
                    <a:pt x="3506948" y="7298677"/>
                  </a:lnTo>
                  <a:lnTo>
                    <a:pt x="3554980" y="7300234"/>
                  </a:lnTo>
                  <a:lnTo>
                    <a:pt x="3603166" y="7301170"/>
                  </a:lnTo>
                  <a:lnTo>
                    <a:pt x="3651504" y="7301483"/>
                  </a:lnTo>
                  <a:lnTo>
                    <a:pt x="3699841" y="7301170"/>
                  </a:lnTo>
                  <a:lnTo>
                    <a:pt x="3748027" y="7300234"/>
                  </a:lnTo>
                  <a:lnTo>
                    <a:pt x="3796059" y="7298677"/>
                  </a:lnTo>
                  <a:lnTo>
                    <a:pt x="3843932" y="7296505"/>
                  </a:lnTo>
                  <a:lnTo>
                    <a:pt x="3891643" y="7293720"/>
                  </a:lnTo>
                  <a:lnTo>
                    <a:pt x="3939188" y="7290327"/>
                  </a:lnTo>
                  <a:lnTo>
                    <a:pt x="3986562" y="7286330"/>
                  </a:lnTo>
                  <a:lnTo>
                    <a:pt x="4033763" y="7281732"/>
                  </a:lnTo>
                  <a:lnTo>
                    <a:pt x="4080786" y="7276537"/>
                  </a:lnTo>
                  <a:lnTo>
                    <a:pt x="4127627" y="7270749"/>
                  </a:lnTo>
                  <a:lnTo>
                    <a:pt x="4174283" y="7264373"/>
                  </a:lnTo>
                  <a:lnTo>
                    <a:pt x="4220750" y="7257411"/>
                  </a:lnTo>
                  <a:lnTo>
                    <a:pt x="4267023" y="7249868"/>
                  </a:lnTo>
                  <a:lnTo>
                    <a:pt x="4313100" y="7241747"/>
                  </a:lnTo>
                  <a:lnTo>
                    <a:pt x="4358976" y="7233053"/>
                  </a:lnTo>
                  <a:lnTo>
                    <a:pt x="4404647" y="7223789"/>
                  </a:lnTo>
                  <a:lnTo>
                    <a:pt x="4450109" y="7213958"/>
                  </a:lnTo>
                  <a:lnTo>
                    <a:pt x="4495359" y="7203566"/>
                  </a:lnTo>
                  <a:lnTo>
                    <a:pt x="4540393" y="7192615"/>
                  </a:lnTo>
                  <a:lnTo>
                    <a:pt x="4585207" y="7181110"/>
                  </a:lnTo>
                  <a:lnTo>
                    <a:pt x="4629797" y="7169055"/>
                  </a:lnTo>
                  <a:lnTo>
                    <a:pt x="4674160" y="7156452"/>
                  </a:lnTo>
                  <a:lnTo>
                    <a:pt x="4718291" y="7143307"/>
                  </a:lnTo>
                  <a:lnTo>
                    <a:pt x="4762186" y="7129623"/>
                  </a:lnTo>
                  <a:lnTo>
                    <a:pt x="4805842" y="7115403"/>
                  </a:lnTo>
                  <a:lnTo>
                    <a:pt x="4849255" y="7100652"/>
                  </a:lnTo>
                  <a:lnTo>
                    <a:pt x="4892421" y="7085374"/>
                  </a:lnTo>
                  <a:lnTo>
                    <a:pt x="4935336" y="7069571"/>
                  </a:lnTo>
                  <a:lnTo>
                    <a:pt x="4977997" y="7053249"/>
                  </a:lnTo>
                  <a:lnTo>
                    <a:pt x="5020399" y="7036411"/>
                  </a:lnTo>
                  <a:lnTo>
                    <a:pt x="5062539" y="7019061"/>
                  </a:lnTo>
                  <a:lnTo>
                    <a:pt x="5104412" y="7001203"/>
                  </a:lnTo>
                  <a:lnTo>
                    <a:pt x="5146016" y="6982840"/>
                  </a:lnTo>
                  <a:lnTo>
                    <a:pt x="5187346" y="6963976"/>
                  </a:lnTo>
                  <a:lnTo>
                    <a:pt x="5228398" y="6944616"/>
                  </a:lnTo>
                  <a:lnTo>
                    <a:pt x="5269168" y="6924763"/>
                  </a:lnTo>
                  <a:lnTo>
                    <a:pt x="5309653" y="6904420"/>
                  </a:lnTo>
                  <a:lnTo>
                    <a:pt x="5349849" y="6883593"/>
                  </a:lnTo>
                  <a:lnTo>
                    <a:pt x="5389752" y="6862284"/>
                  </a:lnTo>
                  <a:lnTo>
                    <a:pt x="5429358" y="6840497"/>
                  </a:lnTo>
                  <a:lnTo>
                    <a:pt x="5468663" y="6818237"/>
                  </a:lnTo>
                  <a:lnTo>
                    <a:pt x="5507663" y="6795507"/>
                  </a:lnTo>
                  <a:lnTo>
                    <a:pt x="5546355" y="6772311"/>
                  </a:lnTo>
                  <a:lnTo>
                    <a:pt x="5584734" y="6748652"/>
                  </a:lnTo>
                  <a:lnTo>
                    <a:pt x="5622798" y="6724536"/>
                  </a:lnTo>
                  <a:lnTo>
                    <a:pt x="5660541" y="6699965"/>
                  </a:lnTo>
                  <a:lnTo>
                    <a:pt x="5697961" y="6674943"/>
                  </a:lnTo>
                  <a:lnTo>
                    <a:pt x="5735053" y="6649475"/>
                  </a:lnTo>
                  <a:lnTo>
                    <a:pt x="5771813" y="6623563"/>
                  </a:lnTo>
                  <a:lnTo>
                    <a:pt x="5808238" y="6597213"/>
                  </a:lnTo>
                  <a:lnTo>
                    <a:pt x="5844324" y="6570427"/>
                  </a:lnTo>
                  <a:lnTo>
                    <a:pt x="5880066" y="6543210"/>
                  </a:lnTo>
                  <a:lnTo>
                    <a:pt x="5915462" y="6515565"/>
                  </a:lnTo>
                  <a:lnTo>
                    <a:pt x="5950507" y="6487496"/>
                  </a:lnTo>
                  <a:lnTo>
                    <a:pt x="5985197" y="6459008"/>
                  </a:lnTo>
                  <a:lnTo>
                    <a:pt x="6019529" y="6430104"/>
                  </a:lnTo>
                  <a:lnTo>
                    <a:pt x="6053499" y="6400787"/>
                  </a:lnTo>
                  <a:lnTo>
                    <a:pt x="6087102" y="6371062"/>
                  </a:lnTo>
                  <a:lnTo>
                    <a:pt x="6120335" y="6340933"/>
                  </a:lnTo>
                  <a:lnTo>
                    <a:pt x="6153195" y="6310403"/>
                  </a:lnTo>
                  <a:lnTo>
                    <a:pt x="6185677" y="6279476"/>
                  </a:lnTo>
                  <a:lnTo>
                    <a:pt x="6217777" y="6248156"/>
                  </a:lnTo>
                  <a:lnTo>
                    <a:pt x="6249492" y="6216447"/>
                  </a:lnTo>
                  <a:lnTo>
                    <a:pt x="6280818" y="6184353"/>
                  </a:lnTo>
                  <a:lnTo>
                    <a:pt x="6311751" y="6151877"/>
                  </a:lnTo>
                  <a:lnTo>
                    <a:pt x="6342287" y="6119024"/>
                  </a:lnTo>
                  <a:lnTo>
                    <a:pt x="6372422" y="6085797"/>
                  </a:lnTo>
                  <a:lnTo>
                    <a:pt x="6402153" y="6052200"/>
                  </a:lnTo>
                  <a:lnTo>
                    <a:pt x="6431475" y="6018237"/>
                  </a:lnTo>
                  <a:lnTo>
                    <a:pt x="6460384" y="5983912"/>
                  </a:lnTo>
                  <a:lnTo>
                    <a:pt x="6488878" y="5949229"/>
                  </a:lnTo>
                  <a:lnTo>
                    <a:pt x="6516952" y="5914191"/>
                  </a:lnTo>
                  <a:lnTo>
                    <a:pt x="6544602" y="5878802"/>
                  </a:lnTo>
                  <a:lnTo>
                    <a:pt x="6571824" y="5843067"/>
                  </a:lnTo>
                  <a:lnTo>
                    <a:pt x="6598615" y="5806988"/>
                  </a:lnTo>
                  <a:lnTo>
                    <a:pt x="6624970" y="5770571"/>
                  </a:lnTo>
                  <a:lnTo>
                    <a:pt x="6650886" y="5733818"/>
                  </a:lnTo>
                  <a:lnTo>
                    <a:pt x="6676359" y="5696733"/>
                  </a:lnTo>
                  <a:lnTo>
                    <a:pt x="6701386" y="5659322"/>
                  </a:lnTo>
                  <a:lnTo>
                    <a:pt x="6725961" y="5621586"/>
                  </a:lnTo>
                  <a:lnTo>
                    <a:pt x="6750082" y="5583530"/>
                  </a:lnTo>
                  <a:lnTo>
                    <a:pt x="6773745" y="5545159"/>
                  </a:lnTo>
                  <a:lnTo>
                    <a:pt x="6796945" y="5506475"/>
                  </a:lnTo>
                  <a:lnTo>
                    <a:pt x="6819679" y="5467483"/>
                  </a:lnTo>
                  <a:lnTo>
                    <a:pt x="6841943" y="5428186"/>
                  </a:lnTo>
                  <a:lnTo>
                    <a:pt x="6863734" y="5388588"/>
                  </a:lnTo>
                  <a:lnTo>
                    <a:pt x="6885046" y="5348694"/>
                  </a:lnTo>
                  <a:lnTo>
                    <a:pt x="6905877" y="5308507"/>
                  </a:lnTo>
                  <a:lnTo>
                    <a:pt x="6926223" y="5268030"/>
                  </a:lnTo>
                  <a:lnTo>
                    <a:pt x="6946080" y="5227269"/>
                  </a:lnTo>
                  <a:lnTo>
                    <a:pt x="6965444" y="5186226"/>
                  </a:lnTo>
                  <a:lnTo>
                    <a:pt x="6984311" y="5144905"/>
                  </a:lnTo>
                  <a:lnTo>
                    <a:pt x="7002677" y="5103310"/>
                  </a:lnTo>
                  <a:lnTo>
                    <a:pt x="7020538" y="5061446"/>
                  </a:lnTo>
                  <a:lnTo>
                    <a:pt x="7037891" y="5019315"/>
                  </a:lnTo>
                  <a:lnTo>
                    <a:pt x="7054732" y="4976922"/>
                  </a:lnTo>
                  <a:lnTo>
                    <a:pt x="7071057" y="4934271"/>
                  </a:lnTo>
                  <a:lnTo>
                    <a:pt x="7086862" y="4891365"/>
                  </a:lnTo>
                  <a:lnTo>
                    <a:pt x="7102143" y="4848209"/>
                  </a:lnTo>
                  <a:lnTo>
                    <a:pt x="7116897" y="4804806"/>
                  </a:lnTo>
                  <a:lnTo>
                    <a:pt x="7131119" y="4761159"/>
                  </a:lnTo>
                  <a:lnTo>
                    <a:pt x="7144805" y="4717274"/>
                  </a:lnTo>
                  <a:lnTo>
                    <a:pt x="7157953" y="4673153"/>
                  </a:lnTo>
                  <a:lnTo>
                    <a:pt x="7170557" y="4628801"/>
                  </a:lnTo>
                  <a:lnTo>
                    <a:pt x="7182615" y="4584221"/>
                  </a:lnTo>
                  <a:lnTo>
                    <a:pt x="7194122" y="4539417"/>
                  </a:lnTo>
                  <a:lnTo>
                    <a:pt x="7205074" y="4494394"/>
                  </a:lnTo>
                  <a:lnTo>
                    <a:pt x="7215468" y="4449154"/>
                  </a:lnTo>
                  <a:lnTo>
                    <a:pt x="7225300" y="4403702"/>
                  </a:lnTo>
                  <a:lnTo>
                    <a:pt x="7234566" y="4358042"/>
                  </a:lnTo>
                  <a:lnTo>
                    <a:pt x="7243262" y="4312177"/>
                  </a:lnTo>
                  <a:lnTo>
                    <a:pt x="7251384" y="4266111"/>
                  </a:lnTo>
                  <a:lnTo>
                    <a:pt x="7258928" y="4219848"/>
                  </a:lnTo>
                  <a:lnTo>
                    <a:pt x="7265891" y="4173393"/>
                  </a:lnTo>
                  <a:lnTo>
                    <a:pt x="7272269" y="4126748"/>
                  </a:lnTo>
                  <a:lnTo>
                    <a:pt x="7278057" y="4079918"/>
                  </a:lnTo>
                  <a:lnTo>
                    <a:pt x="7283253" y="4032906"/>
                  </a:lnTo>
                  <a:lnTo>
                    <a:pt x="7287851" y="3985717"/>
                  </a:lnTo>
                  <a:lnTo>
                    <a:pt x="7291849" y="3938354"/>
                  </a:lnTo>
                  <a:lnTo>
                    <a:pt x="7295243" y="3890821"/>
                  </a:lnTo>
                  <a:lnTo>
                    <a:pt x="7298028" y="3843122"/>
                  </a:lnTo>
                  <a:lnTo>
                    <a:pt x="7300201" y="3795261"/>
                  </a:lnTo>
                  <a:lnTo>
                    <a:pt x="7301757" y="3747241"/>
                  </a:lnTo>
                  <a:lnTo>
                    <a:pt x="7302694" y="3699067"/>
                  </a:lnTo>
                  <a:lnTo>
                    <a:pt x="7303008" y="3650741"/>
                  </a:lnTo>
                  <a:lnTo>
                    <a:pt x="7302694" y="3602416"/>
                  </a:lnTo>
                  <a:lnTo>
                    <a:pt x="7301757" y="3554242"/>
                  </a:lnTo>
                  <a:lnTo>
                    <a:pt x="7300201" y="3506222"/>
                  </a:lnTo>
                  <a:lnTo>
                    <a:pt x="7298028" y="3458361"/>
                  </a:lnTo>
                  <a:lnTo>
                    <a:pt x="7295243" y="3410662"/>
                  </a:lnTo>
                  <a:lnTo>
                    <a:pt x="7291849" y="3363129"/>
                  </a:lnTo>
                  <a:lnTo>
                    <a:pt x="7287851" y="3315766"/>
                  </a:lnTo>
                  <a:lnTo>
                    <a:pt x="7283253" y="3268577"/>
                  </a:lnTo>
                  <a:lnTo>
                    <a:pt x="7278057" y="3221565"/>
                  </a:lnTo>
                  <a:lnTo>
                    <a:pt x="7272269" y="3174735"/>
                  </a:lnTo>
                  <a:lnTo>
                    <a:pt x="7265891" y="3128090"/>
                  </a:lnTo>
                  <a:lnTo>
                    <a:pt x="7258928" y="3081635"/>
                  </a:lnTo>
                  <a:lnTo>
                    <a:pt x="7251384" y="3035372"/>
                  </a:lnTo>
                  <a:lnTo>
                    <a:pt x="7243262" y="2989306"/>
                  </a:lnTo>
                  <a:lnTo>
                    <a:pt x="7234566" y="2943441"/>
                  </a:lnTo>
                  <a:lnTo>
                    <a:pt x="7225300" y="2897781"/>
                  </a:lnTo>
                  <a:lnTo>
                    <a:pt x="7215468" y="2852329"/>
                  </a:lnTo>
                  <a:lnTo>
                    <a:pt x="7205074" y="2807089"/>
                  </a:lnTo>
                  <a:lnTo>
                    <a:pt x="7194122" y="2762066"/>
                  </a:lnTo>
                  <a:lnTo>
                    <a:pt x="7182615" y="2717262"/>
                  </a:lnTo>
                  <a:lnTo>
                    <a:pt x="7170557" y="2672682"/>
                  </a:lnTo>
                  <a:lnTo>
                    <a:pt x="7157953" y="2628330"/>
                  </a:lnTo>
                  <a:lnTo>
                    <a:pt x="7144805" y="2584209"/>
                  </a:lnTo>
                  <a:lnTo>
                    <a:pt x="7131119" y="2540324"/>
                  </a:lnTo>
                  <a:lnTo>
                    <a:pt x="7116897" y="2496677"/>
                  </a:lnTo>
                  <a:lnTo>
                    <a:pt x="7102143" y="2453274"/>
                  </a:lnTo>
                  <a:lnTo>
                    <a:pt x="7086862" y="2410118"/>
                  </a:lnTo>
                  <a:lnTo>
                    <a:pt x="7071057" y="2367212"/>
                  </a:lnTo>
                  <a:lnTo>
                    <a:pt x="7054732" y="2324561"/>
                  </a:lnTo>
                  <a:lnTo>
                    <a:pt x="7037891" y="2282168"/>
                  </a:lnTo>
                  <a:lnTo>
                    <a:pt x="7020538" y="2240037"/>
                  </a:lnTo>
                  <a:lnTo>
                    <a:pt x="7002677" y="2198173"/>
                  </a:lnTo>
                  <a:lnTo>
                    <a:pt x="6984311" y="2156578"/>
                  </a:lnTo>
                  <a:lnTo>
                    <a:pt x="6965444" y="2115257"/>
                  </a:lnTo>
                  <a:lnTo>
                    <a:pt x="6946080" y="2074214"/>
                  </a:lnTo>
                  <a:lnTo>
                    <a:pt x="6926223" y="2033453"/>
                  </a:lnTo>
                  <a:lnTo>
                    <a:pt x="6905877" y="1992976"/>
                  </a:lnTo>
                  <a:lnTo>
                    <a:pt x="6885046" y="1952789"/>
                  </a:lnTo>
                  <a:lnTo>
                    <a:pt x="6863734" y="1912895"/>
                  </a:lnTo>
                  <a:lnTo>
                    <a:pt x="6841943" y="1873297"/>
                  </a:lnTo>
                  <a:lnTo>
                    <a:pt x="6819679" y="1834000"/>
                  </a:lnTo>
                  <a:lnTo>
                    <a:pt x="6796945" y="1795008"/>
                  </a:lnTo>
                  <a:lnTo>
                    <a:pt x="6773745" y="1756324"/>
                  </a:lnTo>
                  <a:lnTo>
                    <a:pt x="6750082" y="1717953"/>
                  </a:lnTo>
                  <a:lnTo>
                    <a:pt x="6725961" y="1679897"/>
                  </a:lnTo>
                  <a:lnTo>
                    <a:pt x="6701386" y="1642161"/>
                  </a:lnTo>
                  <a:lnTo>
                    <a:pt x="6676359" y="1604750"/>
                  </a:lnTo>
                  <a:lnTo>
                    <a:pt x="6650886" y="1567665"/>
                  </a:lnTo>
                  <a:lnTo>
                    <a:pt x="6624970" y="1530912"/>
                  </a:lnTo>
                  <a:lnTo>
                    <a:pt x="6598615" y="1494495"/>
                  </a:lnTo>
                  <a:lnTo>
                    <a:pt x="6571824" y="1458416"/>
                  </a:lnTo>
                  <a:lnTo>
                    <a:pt x="6544602" y="1422681"/>
                  </a:lnTo>
                  <a:lnTo>
                    <a:pt x="6516952" y="1387292"/>
                  </a:lnTo>
                  <a:lnTo>
                    <a:pt x="6488878" y="1352254"/>
                  </a:lnTo>
                  <a:lnTo>
                    <a:pt x="6460384" y="1317571"/>
                  </a:lnTo>
                  <a:lnTo>
                    <a:pt x="6431475" y="1283246"/>
                  </a:lnTo>
                  <a:lnTo>
                    <a:pt x="6402153" y="1249283"/>
                  </a:lnTo>
                  <a:lnTo>
                    <a:pt x="6372422" y="1215686"/>
                  </a:lnTo>
                  <a:lnTo>
                    <a:pt x="6342287" y="1182459"/>
                  </a:lnTo>
                  <a:lnTo>
                    <a:pt x="6311751" y="1149606"/>
                  </a:lnTo>
                  <a:lnTo>
                    <a:pt x="6280818" y="1117130"/>
                  </a:lnTo>
                  <a:lnTo>
                    <a:pt x="6249492" y="1085036"/>
                  </a:lnTo>
                  <a:lnTo>
                    <a:pt x="6217777" y="1053327"/>
                  </a:lnTo>
                  <a:lnTo>
                    <a:pt x="6185677" y="1022007"/>
                  </a:lnTo>
                  <a:lnTo>
                    <a:pt x="6153195" y="991080"/>
                  </a:lnTo>
                  <a:lnTo>
                    <a:pt x="6120335" y="960550"/>
                  </a:lnTo>
                  <a:lnTo>
                    <a:pt x="6087102" y="930421"/>
                  </a:lnTo>
                  <a:lnTo>
                    <a:pt x="6053499" y="900696"/>
                  </a:lnTo>
                  <a:lnTo>
                    <a:pt x="6019529" y="871379"/>
                  </a:lnTo>
                  <a:lnTo>
                    <a:pt x="5985197" y="842475"/>
                  </a:lnTo>
                  <a:lnTo>
                    <a:pt x="5950507" y="813987"/>
                  </a:lnTo>
                  <a:lnTo>
                    <a:pt x="5915462" y="785918"/>
                  </a:lnTo>
                  <a:lnTo>
                    <a:pt x="5880066" y="758273"/>
                  </a:lnTo>
                  <a:lnTo>
                    <a:pt x="5844324" y="731056"/>
                  </a:lnTo>
                  <a:lnTo>
                    <a:pt x="5808238" y="704270"/>
                  </a:lnTo>
                  <a:lnTo>
                    <a:pt x="5771813" y="677920"/>
                  </a:lnTo>
                  <a:lnTo>
                    <a:pt x="5735053" y="652008"/>
                  </a:lnTo>
                  <a:lnTo>
                    <a:pt x="5697961" y="626540"/>
                  </a:lnTo>
                  <a:lnTo>
                    <a:pt x="5660541" y="601518"/>
                  </a:lnTo>
                  <a:lnTo>
                    <a:pt x="5622798" y="576947"/>
                  </a:lnTo>
                  <a:lnTo>
                    <a:pt x="5584734" y="552831"/>
                  </a:lnTo>
                  <a:lnTo>
                    <a:pt x="5546355" y="529172"/>
                  </a:lnTo>
                  <a:lnTo>
                    <a:pt x="5507663" y="505976"/>
                  </a:lnTo>
                  <a:lnTo>
                    <a:pt x="5468663" y="483246"/>
                  </a:lnTo>
                  <a:lnTo>
                    <a:pt x="5429358" y="460986"/>
                  </a:lnTo>
                  <a:lnTo>
                    <a:pt x="5389752" y="439199"/>
                  </a:lnTo>
                  <a:lnTo>
                    <a:pt x="5349849" y="417890"/>
                  </a:lnTo>
                  <a:lnTo>
                    <a:pt x="5309653" y="397063"/>
                  </a:lnTo>
                  <a:lnTo>
                    <a:pt x="5269168" y="376720"/>
                  </a:lnTo>
                  <a:lnTo>
                    <a:pt x="5228398" y="356867"/>
                  </a:lnTo>
                  <a:lnTo>
                    <a:pt x="5187346" y="337507"/>
                  </a:lnTo>
                  <a:lnTo>
                    <a:pt x="5146016" y="318643"/>
                  </a:lnTo>
                  <a:lnTo>
                    <a:pt x="5104412" y="300280"/>
                  </a:lnTo>
                  <a:lnTo>
                    <a:pt x="5062539" y="282422"/>
                  </a:lnTo>
                  <a:lnTo>
                    <a:pt x="5020399" y="265072"/>
                  </a:lnTo>
                  <a:lnTo>
                    <a:pt x="4977997" y="248234"/>
                  </a:lnTo>
                  <a:lnTo>
                    <a:pt x="4935336" y="231912"/>
                  </a:lnTo>
                  <a:lnTo>
                    <a:pt x="4892421" y="216109"/>
                  </a:lnTo>
                  <a:lnTo>
                    <a:pt x="4849255" y="200831"/>
                  </a:lnTo>
                  <a:lnTo>
                    <a:pt x="4805842" y="186080"/>
                  </a:lnTo>
                  <a:lnTo>
                    <a:pt x="4762186" y="171860"/>
                  </a:lnTo>
                  <a:lnTo>
                    <a:pt x="4718291" y="158176"/>
                  </a:lnTo>
                  <a:lnTo>
                    <a:pt x="4674160" y="145031"/>
                  </a:lnTo>
                  <a:lnTo>
                    <a:pt x="4629797" y="132428"/>
                  </a:lnTo>
                  <a:lnTo>
                    <a:pt x="4585207" y="120373"/>
                  </a:lnTo>
                  <a:lnTo>
                    <a:pt x="4540393" y="108868"/>
                  </a:lnTo>
                  <a:lnTo>
                    <a:pt x="4495359" y="97917"/>
                  </a:lnTo>
                  <a:lnTo>
                    <a:pt x="4450109" y="87525"/>
                  </a:lnTo>
                  <a:lnTo>
                    <a:pt x="4404647" y="77694"/>
                  </a:lnTo>
                  <a:lnTo>
                    <a:pt x="4358976" y="68430"/>
                  </a:lnTo>
                  <a:lnTo>
                    <a:pt x="4313100" y="59736"/>
                  </a:lnTo>
                  <a:lnTo>
                    <a:pt x="4267023" y="51615"/>
                  </a:lnTo>
                  <a:lnTo>
                    <a:pt x="4220750" y="44072"/>
                  </a:lnTo>
                  <a:lnTo>
                    <a:pt x="4174283" y="37110"/>
                  </a:lnTo>
                  <a:lnTo>
                    <a:pt x="4127627" y="30734"/>
                  </a:lnTo>
                  <a:lnTo>
                    <a:pt x="4080786" y="24946"/>
                  </a:lnTo>
                  <a:lnTo>
                    <a:pt x="4033763" y="19751"/>
                  </a:lnTo>
                  <a:lnTo>
                    <a:pt x="3986562" y="15153"/>
                  </a:lnTo>
                  <a:lnTo>
                    <a:pt x="3939188" y="11156"/>
                  </a:lnTo>
                  <a:lnTo>
                    <a:pt x="3891643" y="7763"/>
                  </a:lnTo>
                  <a:lnTo>
                    <a:pt x="3843932" y="4978"/>
                  </a:lnTo>
                  <a:lnTo>
                    <a:pt x="3796059" y="2806"/>
                  </a:lnTo>
                  <a:lnTo>
                    <a:pt x="3748027" y="1249"/>
                  </a:lnTo>
                  <a:lnTo>
                    <a:pt x="3699841" y="313"/>
                  </a:lnTo>
                  <a:lnTo>
                    <a:pt x="3651504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404" y="886587"/>
              <a:ext cx="7896098" cy="78818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8" y="211836"/>
              <a:ext cx="6384798" cy="896874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42822" y="309118"/>
            <a:ext cx="5881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Forage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Accenture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Internship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3711" y="9267447"/>
            <a:ext cx="2859786" cy="89687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800727" y="9365995"/>
            <a:ext cx="2356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Sethuraman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6120" y="2555239"/>
            <a:ext cx="5410835" cy="2910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25730" algn="ctr">
              <a:lnSpc>
                <a:spcPct val="100000"/>
              </a:lnSpc>
              <a:spcBef>
                <a:spcPts val="95"/>
              </a:spcBef>
            </a:pPr>
            <a:r>
              <a:rPr sz="7000" spc="-5" dirty="0">
                <a:solidFill>
                  <a:srgbClr val="FFFFFF"/>
                </a:solidFill>
                <a:latin typeface="Arial MT"/>
                <a:cs typeface="Arial MT"/>
              </a:rPr>
              <a:t>Social</a:t>
            </a:r>
            <a:r>
              <a:rPr sz="7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7000" spc="-5" dirty="0">
                <a:solidFill>
                  <a:srgbClr val="FFFFFF"/>
                </a:solidFill>
                <a:latin typeface="Arial MT"/>
                <a:cs typeface="Arial MT"/>
              </a:rPr>
              <a:t>Buzz</a:t>
            </a:r>
            <a:endParaRPr sz="7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925"/>
              </a:spcBef>
            </a:pPr>
            <a:r>
              <a:rPr sz="70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7000" spc="-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7000" spc="-5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70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5"/>
    </mc:Choice>
    <mc:Fallback xmlns="">
      <p:transition spd="slow" advTm="61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4452" y="4672584"/>
            <a:ext cx="280415" cy="9418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4452" y="1895855"/>
            <a:ext cx="280415" cy="9418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4452" y="7449311"/>
            <a:ext cx="280415" cy="94183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83123" y="1001267"/>
            <a:ext cx="4683760" cy="9286240"/>
            <a:chOff x="5183123" y="1001267"/>
            <a:chExt cx="4683760" cy="9286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5439" y="1001267"/>
              <a:ext cx="4390644" cy="72999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200" y="7920227"/>
              <a:ext cx="2170176" cy="23667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123" y="7920227"/>
              <a:ext cx="2168652" cy="236677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09676" y="3579113"/>
            <a:ext cx="437451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Arial MT"/>
                <a:cs typeface="Arial MT"/>
              </a:rPr>
              <a:t>Summary</a:t>
            </a:r>
            <a:endParaRPr sz="80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8851" y="7956849"/>
            <a:ext cx="2090873" cy="23301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251" y="7956849"/>
            <a:ext cx="2090873" cy="233014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2829" y="245754"/>
            <a:ext cx="2084903" cy="5705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08229" y="245754"/>
            <a:ext cx="2084903" cy="57050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3629" y="245754"/>
            <a:ext cx="2084903" cy="57050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0553" y="245754"/>
            <a:ext cx="2084903" cy="57050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858881" y="1923033"/>
            <a:ext cx="115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16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YSIS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1618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Animals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science</a:t>
            </a:r>
            <a:r>
              <a:rPr spc="5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15" dirty="0"/>
              <a:t>two</a:t>
            </a:r>
            <a:r>
              <a:rPr spc="30" dirty="0"/>
              <a:t> </a:t>
            </a:r>
            <a:r>
              <a:rPr dirty="0"/>
              <a:t>most</a:t>
            </a:r>
            <a:r>
              <a:rPr spc="10" dirty="0"/>
              <a:t> </a:t>
            </a:r>
            <a:r>
              <a:rPr spc="-5" dirty="0"/>
              <a:t>popular</a:t>
            </a:r>
            <a:r>
              <a:rPr spc="10" dirty="0"/>
              <a:t> </a:t>
            </a:r>
            <a:r>
              <a:rPr spc="-5" dirty="0"/>
              <a:t>categories</a:t>
            </a:r>
            <a:r>
              <a:rPr spc="25" dirty="0"/>
              <a:t>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content,</a:t>
            </a:r>
            <a:r>
              <a:rPr spc="5" dirty="0"/>
              <a:t> </a:t>
            </a:r>
            <a:r>
              <a:rPr spc="-10" dirty="0"/>
              <a:t>showing</a:t>
            </a:r>
            <a:r>
              <a:rPr spc="60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10" dirty="0"/>
              <a:t>people</a:t>
            </a:r>
            <a:r>
              <a:rPr spc="25" dirty="0"/>
              <a:t> </a:t>
            </a:r>
            <a:r>
              <a:rPr spc="-10" dirty="0"/>
              <a:t>enjoy</a:t>
            </a:r>
            <a:r>
              <a:rPr spc="15" dirty="0"/>
              <a:t> </a:t>
            </a:r>
            <a:r>
              <a:rPr spc="-5" dirty="0"/>
              <a:t>"real-life"</a:t>
            </a:r>
            <a:r>
              <a:rPr spc="25" dirty="0"/>
              <a:t> </a:t>
            </a:r>
            <a:r>
              <a:rPr spc="-10" dirty="0"/>
              <a:t>and</a:t>
            </a:r>
            <a:r>
              <a:rPr dirty="0"/>
              <a:t> </a:t>
            </a:r>
            <a:r>
              <a:rPr spc="-5" dirty="0"/>
              <a:t>"factual"</a:t>
            </a:r>
            <a:r>
              <a:rPr spc="15" dirty="0"/>
              <a:t> </a:t>
            </a:r>
            <a:r>
              <a:rPr spc="-5" dirty="0"/>
              <a:t>content </a:t>
            </a:r>
            <a:r>
              <a:rPr spc="-484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most.</a:t>
            </a:r>
            <a:r>
              <a:rPr spc="-5" dirty="0"/>
              <a:t> Users</a:t>
            </a:r>
            <a:r>
              <a:rPr spc="15" dirty="0"/>
              <a:t> </a:t>
            </a:r>
            <a:r>
              <a:rPr spc="-5" dirty="0"/>
              <a:t>show a</a:t>
            </a:r>
            <a:r>
              <a:rPr dirty="0"/>
              <a:t> </a:t>
            </a:r>
            <a:r>
              <a:rPr spc="-5" dirty="0"/>
              <a:t>preference</a:t>
            </a:r>
            <a:r>
              <a:rPr spc="2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content</a:t>
            </a:r>
            <a:r>
              <a:rPr spc="15" dirty="0"/>
              <a:t> </a:t>
            </a:r>
            <a:r>
              <a:rPr spc="-5" dirty="0"/>
              <a:t>related</a:t>
            </a:r>
            <a:r>
              <a:rPr spc="5" dirty="0"/>
              <a:t> </a:t>
            </a:r>
            <a:r>
              <a:rPr dirty="0"/>
              <a:t>to </a:t>
            </a:r>
            <a:r>
              <a:rPr spc="5" dirty="0"/>
              <a:t> </a:t>
            </a:r>
            <a:r>
              <a:rPr spc="-5" dirty="0"/>
              <a:t>Food/Healthy</a:t>
            </a:r>
            <a:r>
              <a:rPr spc="10" dirty="0"/>
              <a:t> </a:t>
            </a:r>
            <a:r>
              <a:rPr spc="-5" dirty="0"/>
              <a:t>Eating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25" dirty="0"/>
              <a:t>Science/Technology.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834243" y="3798823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sig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spc="-5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34243" y="4347464"/>
            <a:ext cx="6588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platform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leverage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encourage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content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creators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categories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audience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engagement.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campaign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work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healthy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brands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boost user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engagement.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04271" y="5935918"/>
            <a:ext cx="6728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maintain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balanced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across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platform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avoid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overrepresentation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single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category.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45"/>
    </mc:Choice>
    <mc:Fallback xmlns="">
      <p:transition spd="slow" advTm="452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9378" y="0"/>
            <a:ext cx="8605622" cy="2545569"/>
          </a:xfrm>
          <a:prstGeom prst="rect">
            <a:avLst/>
          </a:prstGeom>
        </p:spPr>
        <p:txBody>
          <a:bodyPr vert="horz" wrap="square" lIns="0" tIns="5854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4610"/>
              </a:spcBef>
            </a:pPr>
            <a:r>
              <a:rPr lang="en-IN" sz="8000" dirty="0"/>
              <a:t>Supporting Link</a:t>
            </a:r>
            <a:endParaRPr sz="8000" dirty="0"/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1005" y="7841339"/>
            <a:ext cx="2084903" cy="19649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405" y="7841339"/>
            <a:ext cx="2084903" cy="19649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1842" y="7841339"/>
            <a:ext cx="2086368" cy="19649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5605" y="7841339"/>
            <a:ext cx="2084903" cy="19649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8729" y="7841339"/>
            <a:ext cx="2084903" cy="19649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129" y="7841339"/>
            <a:ext cx="2084903" cy="19649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529" y="7841339"/>
            <a:ext cx="2084903" cy="196490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E58456-C1DC-4A5E-8D6F-5FB496B1C973}"/>
              </a:ext>
            </a:extLst>
          </p:cNvPr>
          <p:cNvSpPr/>
          <p:nvPr/>
        </p:nvSpPr>
        <p:spPr>
          <a:xfrm>
            <a:off x="1611980" y="2559856"/>
            <a:ext cx="1516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Excel Link</a:t>
            </a:r>
            <a:br>
              <a:rPr lang="en-IN" b="1" dirty="0"/>
            </a:br>
            <a:br>
              <a:rPr lang="en-IN" b="1" dirty="0"/>
            </a:br>
            <a:r>
              <a:rPr lang="en-IN" b="1" dirty="0">
                <a:hlinkClick r:id="rId3"/>
              </a:rPr>
              <a:t>https://docs.google.com/spreadsheets/d/1GiaXhOIAGmgAPgHAJZ_6tuLcIsPQ0HNi/edit?usp=share_link&amp;ouid=108433007974397532023&amp;rtpof=true&amp;sd=true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Tableau Link</a:t>
            </a:r>
            <a:br>
              <a:rPr lang="en-IN" b="1" dirty="0"/>
            </a:br>
            <a:br>
              <a:rPr lang="en-IN" b="1" dirty="0"/>
            </a:br>
            <a:r>
              <a:rPr lang="en-IN" b="1" dirty="0">
                <a:hlinkClick r:id="rId4"/>
              </a:rPr>
              <a:t>https://public.tableau.com/views/SocialBuzzAccenture_16845715709370/Dashboard1?:language=en-GB&amp;publish=yes&amp;:display_count=n&amp;:origin=viz_share_link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34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20"/>
    </mc:Choice>
    <mc:Fallback xmlns="">
      <p:transition spd="slow" advTm="577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2" y="3758710"/>
            <a:ext cx="5054600" cy="2289810"/>
          </a:xfrm>
          <a:prstGeom prst="rect">
            <a:avLst/>
          </a:prstGeom>
        </p:spPr>
        <p:txBody>
          <a:bodyPr vert="horz" wrap="square" lIns="0" tIns="501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0"/>
              </a:spcBef>
            </a:pPr>
            <a:r>
              <a:rPr sz="8000" dirty="0">
                <a:solidFill>
                  <a:srgbClr val="FFFFFF"/>
                </a:solidFill>
                <a:latin typeface="Arial MT"/>
                <a:cs typeface="Arial MT"/>
              </a:rPr>
              <a:t>Thank</a:t>
            </a:r>
            <a:r>
              <a:rPr sz="8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dirty="0">
                <a:solidFill>
                  <a:srgbClr val="FFFFFF"/>
                </a:solidFill>
                <a:latin typeface="Arial MT"/>
                <a:cs typeface="Arial MT"/>
              </a:rPr>
              <a:t>you!</a:t>
            </a:r>
            <a:endParaRPr sz="8000">
              <a:latin typeface="Arial MT"/>
              <a:cs typeface="Arial MT"/>
            </a:endParaRPr>
          </a:p>
          <a:p>
            <a:pPr marL="65405">
              <a:lnSpc>
                <a:spcPct val="100000"/>
              </a:lnSpc>
              <a:spcBef>
                <a:spcPts val="125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26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QUESTIONS?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0"/>
            <a:ext cx="2168652" cy="876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0"/>
            <a:ext cx="2168652" cy="876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911" y="0"/>
            <a:ext cx="2170176" cy="876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0"/>
            <a:ext cx="2168652" cy="876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0"/>
            <a:ext cx="2168652" cy="876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0"/>
            <a:ext cx="2168652" cy="876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0"/>
            <a:ext cx="2168652" cy="8763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8112" y="9393935"/>
            <a:ext cx="2168652" cy="8930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3511" y="9393935"/>
            <a:ext cx="2168652" cy="89306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911" y="9393935"/>
            <a:ext cx="2170176" cy="8930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02712" y="9393935"/>
            <a:ext cx="2168652" cy="8930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5835" y="9393935"/>
            <a:ext cx="2168652" cy="89306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1235" y="9393935"/>
            <a:ext cx="2168652" cy="8930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36" y="9393935"/>
            <a:ext cx="2168652" cy="893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7"/>
    </mc:Choice>
    <mc:Fallback xmlns="">
      <p:transition spd="slow" advTm="81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486" y="2742387"/>
            <a:ext cx="711517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30" dirty="0"/>
              <a:t>Today's</a:t>
            </a:r>
            <a:r>
              <a:rPr sz="8000" spc="-55" dirty="0"/>
              <a:t> </a:t>
            </a:r>
            <a:r>
              <a:rPr sz="8000" dirty="0"/>
              <a:t>agenda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2880486" y="4333392"/>
            <a:ext cx="2065020" cy="245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935">
              <a:lnSpc>
                <a:spcPct val="140000"/>
              </a:lnSpc>
              <a:spcBef>
                <a:spcPts val="100"/>
              </a:spcBef>
            </a:pPr>
            <a:r>
              <a:rPr sz="1900" spc="-5" dirty="0">
                <a:latin typeface="Arial MT"/>
                <a:cs typeface="Arial MT"/>
              </a:rPr>
              <a:t>Project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recap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Problem</a:t>
            </a:r>
            <a:endParaRPr sz="1900" dirty="0">
              <a:latin typeface="Arial MT"/>
              <a:cs typeface="Arial MT"/>
            </a:endParaRPr>
          </a:p>
          <a:p>
            <a:pPr marL="12700" marR="5080">
              <a:lnSpc>
                <a:spcPct val="140000"/>
              </a:lnSpc>
            </a:pP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-1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Analytics team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Process</a:t>
            </a:r>
            <a:endParaRPr sz="1900" dirty="0">
              <a:latin typeface="Arial MT"/>
              <a:cs typeface="Arial MT"/>
            </a:endParaRPr>
          </a:p>
          <a:p>
            <a:pPr marL="12700" marR="1012825">
              <a:lnSpc>
                <a:spcPts val="3200"/>
              </a:lnSpc>
              <a:spcBef>
                <a:spcPts val="85"/>
              </a:spcBef>
            </a:pPr>
            <a:r>
              <a:rPr sz="1900" spc="-5" dirty="0">
                <a:latin typeface="Arial MT"/>
                <a:cs typeface="Arial MT"/>
              </a:rPr>
              <a:t>Insights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Summary</a:t>
            </a:r>
            <a:endParaRPr sz="19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07056" y="0"/>
            <a:ext cx="2981325" cy="1685925"/>
            <a:chOff x="15307056" y="0"/>
            <a:chExt cx="2981325" cy="1685925"/>
          </a:xfrm>
        </p:grpSpPr>
        <p:sp>
          <p:nvSpPr>
            <p:cNvPr id="5" name="object 5"/>
            <p:cNvSpPr/>
            <p:nvPr/>
          </p:nvSpPr>
          <p:spPr>
            <a:xfrm>
              <a:off x="15790164" y="0"/>
              <a:ext cx="2498090" cy="1685925"/>
            </a:xfrm>
            <a:custGeom>
              <a:avLst/>
              <a:gdLst/>
              <a:ahLst/>
              <a:cxnLst/>
              <a:rect l="l" t="t" r="r" b="b"/>
              <a:pathLst>
                <a:path w="2498090" h="1685925">
                  <a:moveTo>
                    <a:pt x="2497836" y="0"/>
                  </a:moveTo>
                  <a:lnTo>
                    <a:pt x="7749" y="0"/>
                  </a:lnTo>
                  <a:lnTo>
                    <a:pt x="6744" y="9191"/>
                  </a:lnTo>
                  <a:lnTo>
                    <a:pt x="3012" y="57042"/>
                  </a:lnTo>
                  <a:lnTo>
                    <a:pt x="756" y="105293"/>
                  </a:lnTo>
                  <a:lnTo>
                    <a:pt x="0" y="153924"/>
                  </a:lnTo>
                  <a:lnTo>
                    <a:pt x="756" y="202554"/>
                  </a:lnTo>
                  <a:lnTo>
                    <a:pt x="3012" y="250805"/>
                  </a:lnTo>
                  <a:lnTo>
                    <a:pt x="6744" y="298656"/>
                  </a:lnTo>
                  <a:lnTo>
                    <a:pt x="11930" y="346083"/>
                  </a:lnTo>
                  <a:lnTo>
                    <a:pt x="18548" y="393064"/>
                  </a:lnTo>
                  <a:lnTo>
                    <a:pt x="26574" y="439577"/>
                  </a:lnTo>
                  <a:lnTo>
                    <a:pt x="35988" y="485600"/>
                  </a:lnTo>
                  <a:lnTo>
                    <a:pt x="46766" y="531109"/>
                  </a:lnTo>
                  <a:lnTo>
                    <a:pt x="58885" y="576083"/>
                  </a:lnTo>
                  <a:lnTo>
                    <a:pt x="72325" y="620499"/>
                  </a:lnTo>
                  <a:lnTo>
                    <a:pt x="87061" y="664335"/>
                  </a:lnTo>
                  <a:lnTo>
                    <a:pt x="103072" y="707568"/>
                  </a:lnTo>
                  <a:lnTo>
                    <a:pt x="120336" y="750177"/>
                  </a:lnTo>
                  <a:lnTo>
                    <a:pt x="138829" y="792137"/>
                  </a:lnTo>
                  <a:lnTo>
                    <a:pt x="158531" y="833428"/>
                  </a:lnTo>
                  <a:lnTo>
                    <a:pt x="179417" y="874027"/>
                  </a:lnTo>
                  <a:lnTo>
                    <a:pt x="201466" y="913911"/>
                  </a:lnTo>
                  <a:lnTo>
                    <a:pt x="224655" y="953058"/>
                  </a:lnTo>
                  <a:lnTo>
                    <a:pt x="248962" y="991446"/>
                  </a:lnTo>
                  <a:lnTo>
                    <a:pt x="274365" y="1029051"/>
                  </a:lnTo>
                  <a:lnTo>
                    <a:pt x="300840" y="1065853"/>
                  </a:lnTo>
                  <a:lnTo>
                    <a:pt x="328367" y="1101827"/>
                  </a:lnTo>
                  <a:lnTo>
                    <a:pt x="356922" y="1136953"/>
                  </a:lnTo>
                  <a:lnTo>
                    <a:pt x="386482" y="1171207"/>
                  </a:lnTo>
                  <a:lnTo>
                    <a:pt x="417026" y="1204567"/>
                  </a:lnTo>
                  <a:lnTo>
                    <a:pt x="448532" y="1237011"/>
                  </a:lnTo>
                  <a:lnTo>
                    <a:pt x="480976" y="1268517"/>
                  </a:lnTo>
                  <a:lnTo>
                    <a:pt x="514336" y="1299061"/>
                  </a:lnTo>
                  <a:lnTo>
                    <a:pt x="548590" y="1328621"/>
                  </a:lnTo>
                  <a:lnTo>
                    <a:pt x="583716" y="1357176"/>
                  </a:lnTo>
                  <a:lnTo>
                    <a:pt x="619690" y="1384703"/>
                  </a:lnTo>
                  <a:lnTo>
                    <a:pt x="656492" y="1411178"/>
                  </a:lnTo>
                  <a:lnTo>
                    <a:pt x="694097" y="1436581"/>
                  </a:lnTo>
                  <a:lnTo>
                    <a:pt x="732485" y="1460888"/>
                  </a:lnTo>
                  <a:lnTo>
                    <a:pt x="771632" y="1484077"/>
                  </a:lnTo>
                  <a:lnTo>
                    <a:pt x="811516" y="1506126"/>
                  </a:lnTo>
                  <a:lnTo>
                    <a:pt x="852115" y="1527012"/>
                  </a:lnTo>
                  <a:lnTo>
                    <a:pt x="893406" y="1546714"/>
                  </a:lnTo>
                  <a:lnTo>
                    <a:pt x="935366" y="1565207"/>
                  </a:lnTo>
                  <a:lnTo>
                    <a:pt x="977975" y="1582471"/>
                  </a:lnTo>
                  <a:lnTo>
                    <a:pt x="1021208" y="1598482"/>
                  </a:lnTo>
                  <a:lnTo>
                    <a:pt x="1065044" y="1613218"/>
                  </a:lnTo>
                  <a:lnTo>
                    <a:pt x="1109460" y="1626658"/>
                  </a:lnTo>
                  <a:lnTo>
                    <a:pt x="1154434" y="1638777"/>
                  </a:lnTo>
                  <a:lnTo>
                    <a:pt x="1199943" y="1649555"/>
                  </a:lnTo>
                  <a:lnTo>
                    <a:pt x="1245966" y="1658969"/>
                  </a:lnTo>
                  <a:lnTo>
                    <a:pt x="1292479" y="1666995"/>
                  </a:lnTo>
                  <a:lnTo>
                    <a:pt x="1339460" y="1673613"/>
                  </a:lnTo>
                  <a:lnTo>
                    <a:pt x="1386887" y="1678799"/>
                  </a:lnTo>
                  <a:lnTo>
                    <a:pt x="1434738" y="1682531"/>
                  </a:lnTo>
                  <a:lnTo>
                    <a:pt x="1482989" y="1684787"/>
                  </a:lnTo>
                  <a:lnTo>
                    <a:pt x="1531620" y="1685544"/>
                  </a:lnTo>
                  <a:lnTo>
                    <a:pt x="1580250" y="1684787"/>
                  </a:lnTo>
                  <a:lnTo>
                    <a:pt x="1628501" y="1682531"/>
                  </a:lnTo>
                  <a:lnTo>
                    <a:pt x="1676352" y="1678799"/>
                  </a:lnTo>
                  <a:lnTo>
                    <a:pt x="1723779" y="1673613"/>
                  </a:lnTo>
                  <a:lnTo>
                    <a:pt x="1770760" y="1666995"/>
                  </a:lnTo>
                  <a:lnTo>
                    <a:pt x="1817273" y="1658969"/>
                  </a:lnTo>
                  <a:lnTo>
                    <a:pt x="1863296" y="1649555"/>
                  </a:lnTo>
                  <a:lnTo>
                    <a:pt x="1908805" y="1638777"/>
                  </a:lnTo>
                  <a:lnTo>
                    <a:pt x="1953779" y="1626658"/>
                  </a:lnTo>
                  <a:lnTo>
                    <a:pt x="1998195" y="1613218"/>
                  </a:lnTo>
                  <a:lnTo>
                    <a:pt x="2042031" y="1598482"/>
                  </a:lnTo>
                  <a:lnTo>
                    <a:pt x="2085264" y="1582471"/>
                  </a:lnTo>
                  <a:lnTo>
                    <a:pt x="2127873" y="1565207"/>
                  </a:lnTo>
                  <a:lnTo>
                    <a:pt x="2169833" y="1546714"/>
                  </a:lnTo>
                  <a:lnTo>
                    <a:pt x="2211124" y="1527012"/>
                  </a:lnTo>
                  <a:lnTo>
                    <a:pt x="2251723" y="1506126"/>
                  </a:lnTo>
                  <a:lnTo>
                    <a:pt x="2291607" y="1484077"/>
                  </a:lnTo>
                  <a:lnTo>
                    <a:pt x="2330754" y="1460888"/>
                  </a:lnTo>
                  <a:lnTo>
                    <a:pt x="2369142" y="1436581"/>
                  </a:lnTo>
                  <a:lnTo>
                    <a:pt x="2406747" y="1411178"/>
                  </a:lnTo>
                  <a:lnTo>
                    <a:pt x="2443549" y="1384703"/>
                  </a:lnTo>
                  <a:lnTo>
                    <a:pt x="2479523" y="1357176"/>
                  </a:lnTo>
                  <a:lnTo>
                    <a:pt x="2497836" y="1342290"/>
                  </a:lnTo>
                  <a:lnTo>
                    <a:pt x="2497836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7056" y="0"/>
              <a:ext cx="2980944" cy="138379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609319" y="3457955"/>
            <a:ext cx="3546475" cy="3371215"/>
            <a:chOff x="13609319" y="3457955"/>
            <a:chExt cx="3546475" cy="3371215"/>
          </a:xfrm>
        </p:grpSpPr>
        <p:sp>
          <p:nvSpPr>
            <p:cNvPr id="8" name="object 8"/>
            <p:cNvSpPr/>
            <p:nvPr/>
          </p:nvSpPr>
          <p:spPr>
            <a:xfrm>
              <a:off x="14092427" y="3765803"/>
              <a:ext cx="3063240" cy="3063240"/>
            </a:xfrm>
            <a:custGeom>
              <a:avLst/>
              <a:gdLst/>
              <a:ahLst/>
              <a:cxnLst/>
              <a:rect l="l" t="t" r="r" b="b"/>
              <a:pathLst>
                <a:path w="3063240" h="3063240">
                  <a:moveTo>
                    <a:pt x="1531619" y="0"/>
                  </a:moveTo>
                  <a:lnTo>
                    <a:pt x="1482989" y="756"/>
                  </a:lnTo>
                  <a:lnTo>
                    <a:pt x="1434738" y="3012"/>
                  </a:lnTo>
                  <a:lnTo>
                    <a:pt x="1386887" y="6744"/>
                  </a:lnTo>
                  <a:lnTo>
                    <a:pt x="1339460" y="11930"/>
                  </a:lnTo>
                  <a:lnTo>
                    <a:pt x="1292479" y="18548"/>
                  </a:lnTo>
                  <a:lnTo>
                    <a:pt x="1245966" y="26574"/>
                  </a:lnTo>
                  <a:lnTo>
                    <a:pt x="1199943" y="35988"/>
                  </a:lnTo>
                  <a:lnTo>
                    <a:pt x="1154434" y="46766"/>
                  </a:lnTo>
                  <a:lnTo>
                    <a:pt x="1109460" y="58885"/>
                  </a:lnTo>
                  <a:lnTo>
                    <a:pt x="1065044" y="72325"/>
                  </a:lnTo>
                  <a:lnTo>
                    <a:pt x="1021208" y="87061"/>
                  </a:lnTo>
                  <a:lnTo>
                    <a:pt x="977975" y="103072"/>
                  </a:lnTo>
                  <a:lnTo>
                    <a:pt x="935366" y="120336"/>
                  </a:lnTo>
                  <a:lnTo>
                    <a:pt x="893406" y="138829"/>
                  </a:lnTo>
                  <a:lnTo>
                    <a:pt x="852115" y="158531"/>
                  </a:lnTo>
                  <a:lnTo>
                    <a:pt x="811516" y="179417"/>
                  </a:lnTo>
                  <a:lnTo>
                    <a:pt x="771632" y="201466"/>
                  </a:lnTo>
                  <a:lnTo>
                    <a:pt x="732485" y="224655"/>
                  </a:lnTo>
                  <a:lnTo>
                    <a:pt x="694097" y="248962"/>
                  </a:lnTo>
                  <a:lnTo>
                    <a:pt x="656492" y="274365"/>
                  </a:lnTo>
                  <a:lnTo>
                    <a:pt x="619690" y="300840"/>
                  </a:lnTo>
                  <a:lnTo>
                    <a:pt x="583716" y="328367"/>
                  </a:lnTo>
                  <a:lnTo>
                    <a:pt x="548590" y="356922"/>
                  </a:lnTo>
                  <a:lnTo>
                    <a:pt x="514336" y="386482"/>
                  </a:lnTo>
                  <a:lnTo>
                    <a:pt x="480976" y="417026"/>
                  </a:lnTo>
                  <a:lnTo>
                    <a:pt x="448532" y="448532"/>
                  </a:lnTo>
                  <a:lnTo>
                    <a:pt x="417026" y="480976"/>
                  </a:lnTo>
                  <a:lnTo>
                    <a:pt x="386482" y="514336"/>
                  </a:lnTo>
                  <a:lnTo>
                    <a:pt x="356922" y="548590"/>
                  </a:lnTo>
                  <a:lnTo>
                    <a:pt x="328367" y="583716"/>
                  </a:lnTo>
                  <a:lnTo>
                    <a:pt x="300840" y="619690"/>
                  </a:lnTo>
                  <a:lnTo>
                    <a:pt x="274365" y="656492"/>
                  </a:lnTo>
                  <a:lnTo>
                    <a:pt x="248962" y="694097"/>
                  </a:lnTo>
                  <a:lnTo>
                    <a:pt x="224655" y="732485"/>
                  </a:lnTo>
                  <a:lnTo>
                    <a:pt x="201466" y="771632"/>
                  </a:lnTo>
                  <a:lnTo>
                    <a:pt x="179417" y="811516"/>
                  </a:lnTo>
                  <a:lnTo>
                    <a:pt x="158531" y="852115"/>
                  </a:lnTo>
                  <a:lnTo>
                    <a:pt x="138829" y="893406"/>
                  </a:lnTo>
                  <a:lnTo>
                    <a:pt x="120336" y="935366"/>
                  </a:lnTo>
                  <a:lnTo>
                    <a:pt x="103072" y="977975"/>
                  </a:lnTo>
                  <a:lnTo>
                    <a:pt x="87061" y="1021208"/>
                  </a:lnTo>
                  <a:lnTo>
                    <a:pt x="72325" y="1065044"/>
                  </a:lnTo>
                  <a:lnTo>
                    <a:pt x="58885" y="1109460"/>
                  </a:lnTo>
                  <a:lnTo>
                    <a:pt x="46766" y="1154434"/>
                  </a:lnTo>
                  <a:lnTo>
                    <a:pt x="35988" y="1199943"/>
                  </a:lnTo>
                  <a:lnTo>
                    <a:pt x="26574" y="1245966"/>
                  </a:lnTo>
                  <a:lnTo>
                    <a:pt x="18548" y="1292479"/>
                  </a:lnTo>
                  <a:lnTo>
                    <a:pt x="11930" y="1339460"/>
                  </a:lnTo>
                  <a:lnTo>
                    <a:pt x="6744" y="1386887"/>
                  </a:lnTo>
                  <a:lnTo>
                    <a:pt x="3012" y="1434738"/>
                  </a:lnTo>
                  <a:lnTo>
                    <a:pt x="756" y="1482989"/>
                  </a:lnTo>
                  <a:lnTo>
                    <a:pt x="0" y="1531620"/>
                  </a:lnTo>
                  <a:lnTo>
                    <a:pt x="756" y="1580250"/>
                  </a:lnTo>
                  <a:lnTo>
                    <a:pt x="3012" y="1628501"/>
                  </a:lnTo>
                  <a:lnTo>
                    <a:pt x="6744" y="1676352"/>
                  </a:lnTo>
                  <a:lnTo>
                    <a:pt x="11930" y="1723779"/>
                  </a:lnTo>
                  <a:lnTo>
                    <a:pt x="18548" y="1770760"/>
                  </a:lnTo>
                  <a:lnTo>
                    <a:pt x="26574" y="1817273"/>
                  </a:lnTo>
                  <a:lnTo>
                    <a:pt x="35988" y="1863296"/>
                  </a:lnTo>
                  <a:lnTo>
                    <a:pt x="46766" y="1908805"/>
                  </a:lnTo>
                  <a:lnTo>
                    <a:pt x="58885" y="1953779"/>
                  </a:lnTo>
                  <a:lnTo>
                    <a:pt x="72325" y="1998195"/>
                  </a:lnTo>
                  <a:lnTo>
                    <a:pt x="87061" y="2042031"/>
                  </a:lnTo>
                  <a:lnTo>
                    <a:pt x="103072" y="2085264"/>
                  </a:lnTo>
                  <a:lnTo>
                    <a:pt x="120336" y="2127873"/>
                  </a:lnTo>
                  <a:lnTo>
                    <a:pt x="138829" y="2169833"/>
                  </a:lnTo>
                  <a:lnTo>
                    <a:pt x="158531" y="2211124"/>
                  </a:lnTo>
                  <a:lnTo>
                    <a:pt x="179417" y="2251723"/>
                  </a:lnTo>
                  <a:lnTo>
                    <a:pt x="201466" y="2291607"/>
                  </a:lnTo>
                  <a:lnTo>
                    <a:pt x="224655" y="2330754"/>
                  </a:lnTo>
                  <a:lnTo>
                    <a:pt x="248962" y="2369142"/>
                  </a:lnTo>
                  <a:lnTo>
                    <a:pt x="274365" y="2406747"/>
                  </a:lnTo>
                  <a:lnTo>
                    <a:pt x="300840" y="2443549"/>
                  </a:lnTo>
                  <a:lnTo>
                    <a:pt x="328367" y="2479523"/>
                  </a:lnTo>
                  <a:lnTo>
                    <a:pt x="356922" y="2514649"/>
                  </a:lnTo>
                  <a:lnTo>
                    <a:pt x="386482" y="2548903"/>
                  </a:lnTo>
                  <a:lnTo>
                    <a:pt x="417026" y="2582263"/>
                  </a:lnTo>
                  <a:lnTo>
                    <a:pt x="448532" y="2614707"/>
                  </a:lnTo>
                  <a:lnTo>
                    <a:pt x="480976" y="2646213"/>
                  </a:lnTo>
                  <a:lnTo>
                    <a:pt x="514336" y="2676757"/>
                  </a:lnTo>
                  <a:lnTo>
                    <a:pt x="548590" y="2706317"/>
                  </a:lnTo>
                  <a:lnTo>
                    <a:pt x="583716" y="2734872"/>
                  </a:lnTo>
                  <a:lnTo>
                    <a:pt x="619690" y="2762399"/>
                  </a:lnTo>
                  <a:lnTo>
                    <a:pt x="656492" y="2788874"/>
                  </a:lnTo>
                  <a:lnTo>
                    <a:pt x="694097" y="2814277"/>
                  </a:lnTo>
                  <a:lnTo>
                    <a:pt x="732485" y="2838584"/>
                  </a:lnTo>
                  <a:lnTo>
                    <a:pt x="771632" y="2861773"/>
                  </a:lnTo>
                  <a:lnTo>
                    <a:pt x="811516" y="2883822"/>
                  </a:lnTo>
                  <a:lnTo>
                    <a:pt x="852115" y="2904708"/>
                  </a:lnTo>
                  <a:lnTo>
                    <a:pt x="893406" y="2924410"/>
                  </a:lnTo>
                  <a:lnTo>
                    <a:pt x="935366" y="2942903"/>
                  </a:lnTo>
                  <a:lnTo>
                    <a:pt x="977975" y="2960167"/>
                  </a:lnTo>
                  <a:lnTo>
                    <a:pt x="1021208" y="2976178"/>
                  </a:lnTo>
                  <a:lnTo>
                    <a:pt x="1065044" y="2990914"/>
                  </a:lnTo>
                  <a:lnTo>
                    <a:pt x="1109460" y="3004354"/>
                  </a:lnTo>
                  <a:lnTo>
                    <a:pt x="1154434" y="3016473"/>
                  </a:lnTo>
                  <a:lnTo>
                    <a:pt x="1199943" y="3027251"/>
                  </a:lnTo>
                  <a:lnTo>
                    <a:pt x="1245966" y="3036665"/>
                  </a:lnTo>
                  <a:lnTo>
                    <a:pt x="1292479" y="3044691"/>
                  </a:lnTo>
                  <a:lnTo>
                    <a:pt x="1339460" y="3051309"/>
                  </a:lnTo>
                  <a:lnTo>
                    <a:pt x="1386887" y="3056495"/>
                  </a:lnTo>
                  <a:lnTo>
                    <a:pt x="1434738" y="3060227"/>
                  </a:lnTo>
                  <a:lnTo>
                    <a:pt x="1482989" y="3062483"/>
                  </a:lnTo>
                  <a:lnTo>
                    <a:pt x="1531619" y="3063240"/>
                  </a:lnTo>
                  <a:lnTo>
                    <a:pt x="1580250" y="3062483"/>
                  </a:lnTo>
                  <a:lnTo>
                    <a:pt x="1628501" y="3060227"/>
                  </a:lnTo>
                  <a:lnTo>
                    <a:pt x="1676352" y="3056495"/>
                  </a:lnTo>
                  <a:lnTo>
                    <a:pt x="1723779" y="3051309"/>
                  </a:lnTo>
                  <a:lnTo>
                    <a:pt x="1770760" y="3044691"/>
                  </a:lnTo>
                  <a:lnTo>
                    <a:pt x="1817273" y="3036665"/>
                  </a:lnTo>
                  <a:lnTo>
                    <a:pt x="1863296" y="3027251"/>
                  </a:lnTo>
                  <a:lnTo>
                    <a:pt x="1908805" y="3016473"/>
                  </a:lnTo>
                  <a:lnTo>
                    <a:pt x="1953779" y="3004354"/>
                  </a:lnTo>
                  <a:lnTo>
                    <a:pt x="1998195" y="2990914"/>
                  </a:lnTo>
                  <a:lnTo>
                    <a:pt x="2042031" y="2976178"/>
                  </a:lnTo>
                  <a:lnTo>
                    <a:pt x="2085264" y="2960167"/>
                  </a:lnTo>
                  <a:lnTo>
                    <a:pt x="2127873" y="2942903"/>
                  </a:lnTo>
                  <a:lnTo>
                    <a:pt x="2169833" y="2924410"/>
                  </a:lnTo>
                  <a:lnTo>
                    <a:pt x="2211124" y="2904708"/>
                  </a:lnTo>
                  <a:lnTo>
                    <a:pt x="2251723" y="2883822"/>
                  </a:lnTo>
                  <a:lnTo>
                    <a:pt x="2291607" y="2861773"/>
                  </a:lnTo>
                  <a:lnTo>
                    <a:pt x="2330754" y="2838584"/>
                  </a:lnTo>
                  <a:lnTo>
                    <a:pt x="2369142" y="2814277"/>
                  </a:lnTo>
                  <a:lnTo>
                    <a:pt x="2406747" y="2788874"/>
                  </a:lnTo>
                  <a:lnTo>
                    <a:pt x="2443549" y="2762399"/>
                  </a:lnTo>
                  <a:lnTo>
                    <a:pt x="2479523" y="2734872"/>
                  </a:lnTo>
                  <a:lnTo>
                    <a:pt x="2514649" y="2706317"/>
                  </a:lnTo>
                  <a:lnTo>
                    <a:pt x="2548903" y="2676757"/>
                  </a:lnTo>
                  <a:lnTo>
                    <a:pt x="2582263" y="2646213"/>
                  </a:lnTo>
                  <a:lnTo>
                    <a:pt x="2614707" y="2614707"/>
                  </a:lnTo>
                  <a:lnTo>
                    <a:pt x="2646213" y="2582263"/>
                  </a:lnTo>
                  <a:lnTo>
                    <a:pt x="2676757" y="2548903"/>
                  </a:lnTo>
                  <a:lnTo>
                    <a:pt x="2706317" y="2514649"/>
                  </a:lnTo>
                  <a:lnTo>
                    <a:pt x="2734872" y="2479523"/>
                  </a:lnTo>
                  <a:lnTo>
                    <a:pt x="2762399" y="2443549"/>
                  </a:lnTo>
                  <a:lnTo>
                    <a:pt x="2788874" y="2406747"/>
                  </a:lnTo>
                  <a:lnTo>
                    <a:pt x="2814277" y="2369142"/>
                  </a:lnTo>
                  <a:lnTo>
                    <a:pt x="2838584" y="2330754"/>
                  </a:lnTo>
                  <a:lnTo>
                    <a:pt x="2861773" y="2291607"/>
                  </a:lnTo>
                  <a:lnTo>
                    <a:pt x="2883822" y="2251723"/>
                  </a:lnTo>
                  <a:lnTo>
                    <a:pt x="2904708" y="2211124"/>
                  </a:lnTo>
                  <a:lnTo>
                    <a:pt x="2924410" y="2169833"/>
                  </a:lnTo>
                  <a:lnTo>
                    <a:pt x="2942903" y="2127873"/>
                  </a:lnTo>
                  <a:lnTo>
                    <a:pt x="2960167" y="2085264"/>
                  </a:lnTo>
                  <a:lnTo>
                    <a:pt x="2976178" y="2042031"/>
                  </a:lnTo>
                  <a:lnTo>
                    <a:pt x="2990914" y="1998195"/>
                  </a:lnTo>
                  <a:lnTo>
                    <a:pt x="3004354" y="1953779"/>
                  </a:lnTo>
                  <a:lnTo>
                    <a:pt x="3016473" y="1908805"/>
                  </a:lnTo>
                  <a:lnTo>
                    <a:pt x="3027251" y="1863296"/>
                  </a:lnTo>
                  <a:lnTo>
                    <a:pt x="3036665" y="1817273"/>
                  </a:lnTo>
                  <a:lnTo>
                    <a:pt x="3044691" y="1770760"/>
                  </a:lnTo>
                  <a:lnTo>
                    <a:pt x="3051309" y="1723779"/>
                  </a:lnTo>
                  <a:lnTo>
                    <a:pt x="3056495" y="1676352"/>
                  </a:lnTo>
                  <a:lnTo>
                    <a:pt x="3060227" y="1628501"/>
                  </a:lnTo>
                  <a:lnTo>
                    <a:pt x="3062483" y="1580250"/>
                  </a:lnTo>
                  <a:lnTo>
                    <a:pt x="3063239" y="1531620"/>
                  </a:lnTo>
                  <a:lnTo>
                    <a:pt x="3062483" y="1482989"/>
                  </a:lnTo>
                  <a:lnTo>
                    <a:pt x="3060227" y="1434738"/>
                  </a:lnTo>
                  <a:lnTo>
                    <a:pt x="3056495" y="1386887"/>
                  </a:lnTo>
                  <a:lnTo>
                    <a:pt x="3051309" y="1339460"/>
                  </a:lnTo>
                  <a:lnTo>
                    <a:pt x="3044691" y="1292479"/>
                  </a:lnTo>
                  <a:lnTo>
                    <a:pt x="3036665" y="1245966"/>
                  </a:lnTo>
                  <a:lnTo>
                    <a:pt x="3027251" y="1199943"/>
                  </a:lnTo>
                  <a:lnTo>
                    <a:pt x="3016473" y="1154434"/>
                  </a:lnTo>
                  <a:lnTo>
                    <a:pt x="3004354" y="1109460"/>
                  </a:lnTo>
                  <a:lnTo>
                    <a:pt x="2990914" y="1065044"/>
                  </a:lnTo>
                  <a:lnTo>
                    <a:pt x="2976178" y="1021208"/>
                  </a:lnTo>
                  <a:lnTo>
                    <a:pt x="2960167" y="977975"/>
                  </a:lnTo>
                  <a:lnTo>
                    <a:pt x="2942903" y="935366"/>
                  </a:lnTo>
                  <a:lnTo>
                    <a:pt x="2924410" y="893406"/>
                  </a:lnTo>
                  <a:lnTo>
                    <a:pt x="2904708" y="852115"/>
                  </a:lnTo>
                  <a:lnTo>
                    <a:pt x="2883822" y="811516"/>
                  </a:lnTo>
                  <a:lnTo>
                    <a:pt x="2861773" y="771632"/>
                  </a:lnTo>
                  <a:lnTo>
                    <a:pt x="2838584" y="732485"/>
                  </a:lnTo>
                  <a:lnTo>
                    <a:pt x="2814277" y="694097"/>
                  </a:lnTo>
                  <a:lnTo>
                    <a:pt x="2788874" y="656492"/>
                  </a:lnTo>
                  <a:lnTo>
                    <a:pt x="2762399" y="619690"/>
                  </a:lnTo>
                  <a:lnTo>
                    <a:pt x="2734872" y="583716"/>
                  </a:lnTo>
                  <a:lnTo>
                    <a:pt x="2706317" y="548590"/>
                  </a:lnTo>
                  <a:lnTo>
                    <a:pt x="2676757" y="514336"/>
                  </a:lnTo>
                  <a:lnTo>
                    <a:pt x="2646213" y="480976"/>
                  </a:lnTo>
                  <a:lnTo>
                    <a:pt x="2614707" y="448532"/>
                  </a:lnTo>
                  <a:lnTo>
                    <a:pt x="2582263" y="417026"/>
                  </a:lnTo>
                  <a:lnTo>
                    <a:pt x="2548903" y="386482"/>
                  </a:lnTo>
                  <a:lnTo>
                    <a:pt x="2514649" y="356922"/>
                  </a:lnTo>
                  <a:lnTo>
                    <a:pt x="2479523" y="328367"/>
                  </a:lnTo>
                  <a:lnTo>
                    <a:pt x="2443549" y="300840"/>
                  </a:lnTo>
                  <a:lnTo>
                    <a:pt x="2406747" y="274365"/>
                  </a:lnTo>
                  <a:lnTo>
                    <a:pt x="2369142" y="248962"/>
                  </a:lnTo>
                  <a:lnTo>
                    <a:pt x="2330754" y="224655"/>
                  </a:lnTo>
                  <a:lnTo>
                    <a:pt x="2291607" y="201466"/>
                  </a:lnTo>
                  <a:lnTo>
                    <a:pt x="2251723" y="179417"/>
                  </a:lnTo>
                  <a:lnTo>
                    <a:pt x="2211124" y="158531"/>
                  </a:lnTo>
                  <a:lnTo>
                    <a:pt x="2169833" y="138829"/>
                  </a:lnTo>
                  <a:lnTo>
                    <a:pt x="2127873" y="120336"/>
                  </a:lnTo>
                  <a:lnTo>
                    <a:pt x="2085264" y="103072"/>
                  </a:lnTo>
                  <a:lnTo>
                    <a:pt x="2042031" y="87061"/>
                  </a:lnTo>
                  <a:lnTo>
                    <a:pt x="1998195" y="72325"/>
                  </a:lnTo>
                  <a:lnTo>
                    <a:pt x="1953779" y="58885"/>
                  </a:lnTo>
                  <a:lnTo>
                    <a:pt x="1908805" y="46766"/>
                  </a:lnTo>
                  <a:lnTo>
                    <a:pt x="1863296" y="35988"/>
                  </a:lnTo>
                  <a:lnTo>
                    <a:pt x="1817273" y="26574"/>
                  </a:lnTo>
                  <a:lnTo>
                    <a:pt x="1770760" y="18548"/>
                  </a:lnTo>
                  <a:lnTo>
                    <a:pt x="1723779" y="11930"/>
                  </a:lnTo>
                  <a:lnTo>
                    <a:pt x="1676352" y="6744"/>
                  </a:lnTo>
                  <a:lnTo>
                    <a:pt x="1628501" y="3012"/>
                  </a:lnTo>
                  <a:lnTo>
                    <a:pt x="1580250" y="756"/>
                  </a:lnTo>
                  <a:lnTo>
                    <a:pt x="1531619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9319" y="3457955"/>
              <a:ext cx="3063240" cy="306933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913107" y="8601456"/>
            <a:ext cx="3537585" cy="1685925"/>
            <a:chOff x="11913107" y="8601456"/>
            <a:chExt cx="3537585" cy="1685925"/>
          </a:xfrm>
        </p:grpSpPr>
        <p:sp>
          <p:nvSpPr>
            <p:cNvPr id="11" name="object 11"/>
            <p:cNvSpPr/>
            <p:nvPr/>
          </p:nvSpPr>
          <p:spPr>
            <a:xfrm>
              <a:off x="12403961" y="8909304"/>
              <a:ext cx="3046730" cy="1377950"/>
            </a:xfrm>
            <a:custGeom>
              <a:avLst/>
              <a:gdLst/>
              <a:ahLst/>
              <a:cxnLst/>
              <a:rect l="l" t="t" r="r" b="b"/>
              <a:pathLst>
                <a:path w="3046730" h="1377950">
                  <a:moveTo>
                    <a:pt x="1523112" y="0"/>
                  </a:moveTo>
                  <a:lnTo>
                    <a:pt x="1474504" y="756"/>
                  </a:lnTo>
                  <a:lnTo>
                    <a:pt x="1426274" y="3012"/>
                  </a:lnTo>
                  <a:lnTo>
                    <a:pt x="1378446" y="6744"/>
                  </a:lnTo>
                  <a:lnTo>
                    <a:pt x="1331040" y="11930"/>
                  </a:lnTo>
                  <a:lnTo>
                    <a:pt x="1284081" y="18548"/>
                  </a:lnTo>
                  <a:lnTo>
                    <a:pt x="1237590" y="26574"/>
                  </a:lnTo>
                  <a:lnTo>
                    <a:pt x="1191589" y="35988"/>
                  </a:lnTo>
                  <a:lnTo>
                    <a:pt x="1146101" y="46766"/>
                  </a:lnTo>
                  <a:lnTo>
                    <a:pt x="1101148" y="58885"/>
                  </a:lnTo>
                  <a:lnTo>
                    <a:pt x="1056753" y="72325"/>
                  </a:lnTo>
                  <a:lnTo>
                    <a:pt x="1012939" y="87061"/>
                  </a:lnTo>
                  <a:lnTo>
                    <a:pt x="969726" y="103072"/>
                  </a:lnTo>
                  <a:lnTo>
                    <a:pt x="927139" y="120336"/>
                  </a:lnTo>
                  <a:lnTo>
                    <a:pt x="885198" y="138829"/>
                  </a:lnTo>
                  <a:lnTo>
                    <a:pt x="843928" y="158531"/>
                  </a:lnTo>
                  <a:lnTo>
                    <a:pt x="803349" y="179417"/>
                  </a:lnTo>
                  <a:lnTo>
                    <a:pt x="763485" y="201466"/>
                  </a:lnTo>
                  <a:lnTo>
                    <a:pt x="724357" y="224655"/>
                  </a:lnTo>
                  <a:lnTo>
                    <a:pt x="685989" y="248962"/>
                  </a:lnTo>
                  <a:lnTo>
                    <a:pt x="648402" y="274365"/>
                  </a:lnTo>
                  <a:lnTo>
                    <a:pt x="611619" y="300840"/>
                  </a:lnTo>
                  <a:lnTo>
                    <a:pt x="575663" y="328367"/>
                  </a:lnTo>
                  <a:lnTo>
                    <a:pt x="540555" y="356922"/>
                  </a:lnTo>
                  <a:lnTo>
                    <a:pt x="506318" y="386482"/>
                  </a:lnTo>
                  <a:lnTo>
                    <a:pt x="472975" y="417026"/>
                  </a:lnTo>
                  <a:lnTo>
                    <a:pt x="440548" y="448532"/>
                  </a:lnTo>
                  <a:lnTo>
                    <a:pt x="409059" y="480976"/>
                  </a:lnTo>
                  <a:lnTo>
                    <a:pt x="378531" y="514336"/>
                  </a:lnTo>
                  <a:lnTo>
                    <a:pt x="348985" y="548590"/>
                  </a:lnTo>
                  <a:lnTo>
                    <a:pt x="320446" y="583716"/>
                  </a:lnTo>
                  <a:lnTo>
                    <a:pt x="292933" y="619690"/>
                  </a:lnTo>
                  <a:lnTo>
                    <a:pt x="266472" y="656492"/>
                  </a:lnTo>
                  <a:lnTo>
                    <a:pt x="241082" y="694097"/>
                  </a:lnTo>
                  <a:lnTo>
                    <a:pt x="216788" y="732485"/>
                  </a:lnTo>
                  <a:lnTo>
                    <a:pt x="193611" y="771632"/>
                  </a:lnTo>
                  <a:lnTo>
                    <a:pt x="171574" y="811516"/>
                  </a:lnTo>
                  <a:lnTo>
                    <a:pt x="150699" y="852115"/>
                  </a:lnTo>
                  <a:lnTo>
                    <a:pt x="131008" y="893406"/>
                  </a:lnTo>
                  <a:lnTo>
                    <a:pt x="112525" y="935366"/>
                  </a:lnTo>
                  <a:lnTo>
                    <a:pt x="95271" y="977975"/>
                  </a:lnTo>
                  <a:lnTo>
                    <a:pt x="79268" y="1021208"/>
                  </a:lnTo>
                  <a:lnTo>
                    <a:pt x="64540" y="1065044"/>
                  </a:lnTo>
                  <a:lnTo>
                    <a:pt x="51108" y="1109460"/>
                  </a:lnTo>
                  <a:lnTo>
                    <a:pt x="38994" y="1154434"/>
                  </a:lnTo>
                  <a:lnTo>
                    <a:pt x="28222" y="1199943"/>
                  </a:lnTo>
                  <a:lnTo>
                    <a:pt x="18814" y="1245966"/>
                  </a:lnTo>
                  <a:lnTo>
                    <a:pt x="10792" y="1292479"/>
                  </a:lnTo>
                  <a:lnTo>
                    <a:pt x="4178" y="1339460"/>
                  </a:lnTo>
                  <a:lnTo>
                    <a:pt x="0" y="1377693"/>
                  </a:lnTo>
                  <a:lnTo>
                    <a:pt x="3046224" y="1377693"/>
                  </a:lnTo>
                  <a:lnTo>
                    <a:pt x="3042046" y="1339460"/>
                  </a:lnTo>
                  <a:lnTo>
                    <a:pt x="3035432" y="1292479"/>
                  </a:lnTo>
                  <a:lnTo>
                    <a:pt x="3027410" y="1245966"/>
                  </a:lnTo>
                  <a:lnTo>
                    <a:pt x="3018001" y="1199943"/>
                  </a:lnTo>
                  <a:lnTo>
                    <a:pt x="3007230" y="1154434"/>
                  </a:lnTo>
                  <a:lnTo>
                    <a:pt x="2995116" y="1109460"/>
                  </a:lnTo>
                  <a:lnTo>
                    <a:pt x="2981684" y="1065044"/>
                  </a:lnTo>
                  <a:lnTo>
                    <a:pt x="2966956" y="1021208"/>
                  </a:lnTo>
                  <a:lnTo>
                    <a:pt x="2950953" y="977975"/>
                  </a:lnTo>
                  <a:lnTo>
                    <a:pt x="2933699" y="935366"/>
                  </a:lnTo>
                  <a:lnTo>
                    <a:pt x="2915215" y="893406"/>
                  </a:lnTo>
                  <a:lnTo>
                    <a:pt x="2895525" y="852115"/>
                  </a:lnTo>
                  <a:lnTo>
                    <a:pt x="2874650" y="811516"/>
                  </a:lnTo>
                  <a:lnTo>
                    <a:pt x="2852613" y="771632"/>
                  </a:lnTo>
                  <a:lnTo>
                    <a:pt x="2829436" y="732485"/>
                  </a:lnTo>
                  <a:lnTo>
                    <a:pt x="2805142" y="694097"/>
                  </a:lnTo>
                  <a:lnTo>
                    <a:pt x="2779752" y="656492"/>
                  </a:lnTo>
                  <a:lnTo>
                    <a:pt x="2753290" y="619690"/>
                  </a:lnTo>
                  <a:lnTo>
                    <a:pt x="2725778" y="583716"/>
                  </a:lnTo>
                  <a:lnTo>
                    <a:pt x="2697238" y="548590"/>
                  </a:lnTo>
                  <a:lnTo>
                    <a:pt x="2667693" y="514336"/>
                  </a:lnTo>
                  <a:lnTo>
                    <a:pt x="2637165" y="480976"/>
                  </a:lnTo>
                  <a:lnTo>
                    <a:pt x="2605676" y="448532"/>
                  </a:lnTo>
                  <a:lnTo>
                    <a:pt x="2573249" y="417026"/>
                  </a:lnTo>
                  <a:lnTo>
                    <a:pt x="2539905" y="386482"/>
                  </a:lnTo>
                  <a:lnTo>
                    <a:pt x="2505669" y="356922"/>
                  </a:lnTo>
                  <a:lnTo>
                    <a:pt x="2470561" y="328367"/>
                  </a:lnTo>
                  <a:lnTo>
                    <a:pt x="2434604" y="300840"/>
                  </a:lnTo>
                  <a:lnTo>
                    <a:pt x="2397822" y="274365"/>
                  </a:lnTo>
                  <a:lnTo>
                    <a:pt x="2360235" y="248962"/>
                  </a:lnTo>
                  <a:lnTo>
                    <a:pt x="2321867" y="224655"/>
                  </a:lnTo>
                  <a:lnTo>
                    <a:pt x="2282739" y="201466"/>
                  </a:lnTo>
                  <a:lnTo>
                    <a:pt x="2242875" y="179417"/>
                  </a:lnTo>
                  <a:lnTo>
                    <a:pt x="2202296" y="158531"/>
                  </a:lnTo>
                  <a:lnTo>
                    <a:pt x="2161026" y="138829"/>
                  </a:lnTo>
                  <a:lnTo>
                    <a:pt x="2119085" y="120336"/>
                  </a:lnTo>
                  <a:lnTo>
                    <a:pt x="2076498" y="103072"/>
                  </a:lnTo>
                  <a:lnTo>
                    <a:pt x="2033285" y="87061"/>
                  </a:lnTo>
                  <a:lnTo>
                    <a:pt x="1989470" y="72325"/>
                  </a:lnTo>
                  <a:lnTo>
                    <a:pt x="1945076" y="58885"/>
                  </a:lnTo>
                  <a:lnTo>
                    <a:pt x="1900123" y="46766"/>
                  </a:lnTo>
                  <a:lnTo>
                    <a:pt x="1854635" y="35988"/>
                  </a:lnTo>
                  <a:lnTo>
                    <a:pt x="1808634" y="26574"/>
                  </a:lnTo>
                  <a:lnTo>
                    <a:pt x="1762143" y="18548"/>
                  </a:lnTo>
                  <a:lnTo>
                    <a:pt x="1715183" y="11930"/>
                  </a:lnTo>
                  <a:lnTo>
                    <a:pt x="1667778" y="6744"/>
                  </a:lnTo>
                  <a:lnTo>
                    <a:pt x="1619950" y="3012"/>
                  </a:lnTo>
                  <a:lnTo>
                    <a:pt x="1571720" y="756"/>
                  </a:lnTo>
                  <a:lnTo>
                    <a:pt x="1523112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3107" y="8601456"/>
              <a:ext cx="3061715" cy="168554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34" y="32027"/>
            <a:ext cx="2165485" cy="20405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34" y="2491763"/>
            <a:ext cx="2165485" cy="20405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34" y="4951499"/>
            <a:ext cx="2165485" cy="20405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34" y="7411235"/>
            <a:ext cx="2165485" cy="2040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3"/>
    </mc:Choice>
    <mc:Fallback xmlns="">
      <p:transition spd="slow" advTm="171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85216"/>
            <a:ext cx="2168652" cy="20162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2951988"/>
            <a:ext cx="2168652" cy="20162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5318759"/>
            <a:ext cx="2168652" cy="20162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112" y="7685531"/>
            <a:ext cx="2168652" cy="2016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85216"/>
            <a:ext cx="2168652" cy="20162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2951988"/>
            <a:ext cx="2168652" cy="20162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5318759"/>
            <a:ext cx="2168652" cy="20162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3511" y="7685531"/>
            <a:ext cx="2168652" cy="20162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911" y="585216"/>
            <a:ext cx="2170176" cy="20162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911" y="2951988"/>
            <a:ext cx="2170176" cy="20162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911" y="5318759"/>
            <a:ext cx="2170176" cy="20162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911" y="7685531"/>
            <a:ext cx="2170176" cy="20162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85216"/>
            <a:ext cx="2168652" cy="20162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2951988"/>
            <a:ext cx="2168652" cy="20162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5318759"/>
            <a:ext cx="2168652" cy="201625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2712" y="7685531"/>
            <a:ext cx="2168652" cy="201625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85216"/>
            <a:ext cx="2168652" cy="201625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2951988"/>
            <a:ext cx="2168652" cy="201625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5318759"/>
            <a:ext cx="2168652" cy="20162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7685531"/>
            <a:ext cx="2168652" cy="20162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85216"/>
            <a:ext cx="2168652" cy="20162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2951988"/>
            <a:ext cx="2168652" cy="20162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5318759"/>
            <a:ext cx="2168652" cy="20162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235" y="7685531"/>
            <a:ext cx="2168652" cy="2016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85216"/>
            <a:ext cx="2168652" cy="20162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2951988"/>
            <a:ext cx="2168652" cy="201625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318759"/>
            <a:ext cx="2168652" cy="20162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7685531"/>
            <a:ext cx="2168652" cy="2016252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983104" y="1909698"/>
            <a:ext cx="14305915" cy="6468110"/>
            <a:chOff x="1983104" y="1909698"/>
            <a:chExt cx="14305915" cy="6468110"/>
          </a:xfrm>
        </p:grpSpPr>
        <p:sp>
          <p:nvSpPr>
            <p:cNvPr id="32" name="object 32"/>
            <p:cNvSpPr/>
            <p:nvPr/>
          </p:nvSpPr>
          <p:spPr>
            <a:xfrm>
              <a:off x="4946903" y="2005583"/>
              <a:ext cx="11341735" cy="6276340"/>
            </a:xfrm>
            <a:custGeom>
              <a:avLst/>
              <a:gdLst/>
              <a:ahLst/>
              <a:cxnLst/>
              <a:rect l="l" t="t" r="r" b="b"/>
              <a:pathLst>
                <a:path w="11341735" h="6276340">
                  <a:moveTo>
                    <a:pt x="11341608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1608" y="6275832"/>
                  </a:lnTo>
                  <a:lnTo>
                    <a:pt x="11341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3104" y="1909698"/>
              <a:ext cx="6453886" cy="6467602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615309" y="4004563"/>
            <a:ext cx="318897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FFFFFF"/>
                </a:solidFill>
              </a:rPr>
              <a:t>Project</a:t>
            </a:r>
            <a:endParaRPr sz="8000"/>
          </a:p>
        </p:txBody>
      </p:sp>
      <p:sp>
        <p:nvSpPr>
          <p:cNvPr id="35" name="object 35"/>
          <p:cNvSpPr txBox="1"/>
          <p:nvPr/>
        </p:nvSpPr>
        <p:spPr>
          <a:xfrm>
            <a:off x="3728084" y="5467299"/>
            <a:ext cx="29641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FFFFFF"/>
                </a:solidFill>
                <a:latin typeface="Arial MT"/>
                <a:cs typeface="Arial MT"/>
              </a:rPr>
              <a:t>Recap</a:t>
            </a:r>
            <a:endParaRPr sz="8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27160" y="2579623"/>
            <a:ext cx="715327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Social Buzz, a </a:t>
            </a:r>
            <a:r>
              <a:rPr sz="3200" spc="-5" dirty="0">
                <a:latin typeface="Arial MT"/>
                <a:cs typeface="Arial MT"/>
              </a:rPr>
              <a:t>rising </a:t>
            </a:r>
            <a:r>
              <a:rPr sz="3200" dirty="0">
                <a:latin typeface="Arial MT"/>
                <a:cs typeface="Arial MT"/>
              </a:rPr>
              <a:t>social </a:t>
            </a:r>
            <a:r>
              <a:rPr sz="3200" spc="-5" dirty="0">
                <a:latin typeface="Arial MT"/>
                <a:cs typeface="Arial MT"/>
              </a:rPr>
              <a:t>media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platform,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assist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adapt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quickly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it's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global </a:t>
            </a:r>
            <a:r>
              <a:rPr sz="3200" dirty="0">
                <a:latin typeface="Arial MT"/>
                <a:cs typeface="Arial MT"/>
              </a:rPr>
              <a:t>scale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before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IPO.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27160" y="4530597"/>
            <a:ext cx="668337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0979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41325" algn="l"/>
              </a:tabLst>
            </a:pPr>
            <a:r>
              <a:rPr sz="3200" dirty="0">
                <a:latin typeface="Arial MT"/>
                <a:cs typeface="Arial MT"/>
              </a:rPr>
              <a:t>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audit </a:t>
            </a:r>
            <a:r>
              <a:rPr sz="3200" spc="-1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Social </a:t>
            </a:r>
            <a:r>
              <a:rPr sz="3200" dirty="0">
                <a:latin typeface="Arial MT"/>
                <a:cs typeface="Arial MT"/>
              </a:rPr>
              <a:t>Buzz's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big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practice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353060" algn="l"/>
              </a:tabLst>
            </a:pPr>
            <a:r>
              <a:rPr sz="3200" spc="-5" dirty="0">
                <a:latin typeface="Arial MT"/>
                <a:cs typeface="Arial MT"/>
              </a:rPr>
              <a:t>Recommendations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successful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IPO</a:t>
            </a:r>
            <a:r>
              <a:rPr sz="3200" spc="-1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Analysis.</a:t>
            </a:r>
            <a:endParaRPr sz="3200">
              <a:latin typeface="Arial MT"/>
              <a:cs typeface="Arial MT"/>
            </a:endParaRPr>
          </a:p>
          <a:p>
            <a:pPr marL="12700" marR="446405">
              <a:lnSpc>
                <a:spcPct val="100000"/>
              </a:lnSpc>
              <a:buAutoNum type="arabicPeriod"/>
              <a:tabLst>
                <a:tab pos="353060" algn="l"/>
              </a:tabLst>
            </a:pPr>
            <a:r>
              <a:rPr sz="3200" spc="-5" dirty="0">
                <a:latin typeface="Arial MT"/>
                <a:cs typeface="Arial MT"/>
              </a:rPr>
              <a:t>Social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Buzz's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top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5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most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popular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categories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content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29"/>
    </mc:Choice>
    <mc:Fallback xmlns="">
      <p:transition spd="slow" advTm="276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693650" cy="10296525"/>
            <a:chOff x="-4572" y="0"/>
            <a:chExt cx="12693650" cy="10296525"/>
          </a:xfrm>
        </p:grpSpPr>
        <p:sp>
          <p:nvSpPr>
            <p:cNvPr id="3" name="object 3"/>
            <p:cNvSpPr/>
            <p:nvPr/>
          </p:nvSpPr>
          <p:spPr>
            <a:xfrm>
              <a:off x="9627108" y="8503920"/>
              <a:ext cx="3061970" cy="1783080"/>
            </a:xfrm>
            <a:custGeom>
              <a:avLst/>
              <a:gdLst/>
              <a:ahLst/>
              <a:cxnLst/>
              <a:rect l="l" t="t" r="r" b="b"/>
              <a:pathLst>
                <a:path w="3061970" h="1783079">
                  <a:moveTo>
                    <a:pt x="1530858" y="0"/>
                  </a:moveTo>
                  <a:lnTo>
                    <a:pt x="1482249" y="756"/>
                  </a:lnTo>
                  <a:lnTo>
                    <a:pt x="1434020" y="3011"/>
                  </a:lnTo>
                  <a:lnTo>
                    <a:pt x="1386191" y="6741"/>
                  </a:lnTo>
                  <a:lnTo>
                    <a:pt x="1338786" y="11924"/>
                  </a:lnTo>
                  <a:lnTo>
                    <a:pt x="1291827" y="18539"/>
                  </a:lnTo>
                  <a:lnTo>
                    <a:pt x="1245335" y="26561"/>
                  </a:lnTo>
                  <a:lnTo>
                    <a:pt x="1199334" y="35970"/>
                  </a:lnTo>
                  <a:lnTo>
                    <a:pt x="1153846" y="46743"/>
                  </a:lnTo>
                  <a:lnTo>
                    <a:pt x="1108894" y="58857"/>
                  </a:lnTo>
                  <a:lnTo>
                    <a:pt x="1064499" y="72290"/>
                  </a:lnTo>
                  <a:lnTo>
                    <a:pt x="1020684" y="87019"/>
                  </a:lnTo>
                  <a:lnTo>
                    <a:pt x="977472" y="103022"/>
                  </a:lnTo>
                  <a:lnTo>
                    <a:pt x="934884" y="120278"/>
                  </a:lnTo>
                  <a:lnTo>
                    <a:pt x="892944" y="138762"/>
                  </a:lnTo>
                  <a:lnTo>
                    <a:pt x="851673" y="158454"/>
                  </a:lnTo>
                  <a:lnTo>
                    <a:pt x="811095" y="179330"/>
                  </a:lnTo>
                  <a:lnTo>
                    <a:pt x="771230" y="201368"/>
                  </a:lnTo>
                  <a:lnTo>
                    <a:pt x="732103" y="224546"/>
                  </a:lnTo>
                  <a:lnTo>
                    <a:pt x="693735" y="248841"/>
                  </a:lnTo>
                  <a:lnTo>
                    <a:pt x="656148" y="274231"/>
                  </a:lnTo>
                  <a:lnTo>
                    <a:pt x="619365" y="300694"/>
                  </a:lnTo>
                  <a:lnTo>
                    <a:pt x="583408" y="328207"/>
                  </a:lnTo>
                  <a:lnTo>
                    <a:pt x="548301" y="356748"/>
                  </a:lnTo>
                  <a:lnTo>
                    <a:pt x="514064" y="386294"/>
                  </a:lnTo>
                  <a:lnTo>
                    <a:pt x="480721" y="416823"/>
                  </a:lnTo>
                  <a:lnTo>
                    <a:pt x="448294" y="448313"/>
                  </a:lnTo>
                  <a:lnTo>
                    <a:pt x="416805" y="480741"/>
                  </a:lnTo>
                  <a:lnTo>
                    <a:pt x="386276" y="514084"/>
                  </a:lnTo>
                  <a:lnTo>
                    <a:pt x="356731" y="548322"/>
                  </a:lnTo>
                  <a:lnTo>
                    <a:pt x="328191" y="583430"/>
                  </a:lnTo>
                  <a:lnTo>
                    <a:pt x="300679" y="619387"/>
                  </a:lnTo>
                  <a:lnTo>
                    <a:pt x="274217" y="656170"/>
                  </a:lnTo>
                  <a:lnTo>
                    <a:pt x="248828" y="693757"/>
                  </a:lnTo>
                  <a:lnTo>
                    <a:pt x="224534" y="732125"/>
                  </a:lnTo>
                  <a:lnTo>
                    <a:pt x="201357" y="771253"/>
                  </a:lnTo>
                  <a:lnTo>
                    <a:pt x="179320" y="811117"/>
                  </a:lnTo>
                  <a:lnTo>
                    <a:pt x="158445" y="851695"/>
                  </a:lnTo>
                  <a:lnTo>
                    <a:pt x="138754" y="892966"/>
                  </a:lnTo>
                  <a:lnTo>
                    <a:pt x="120270" y="934906"/>
                  </a:lnTo>
                  <a:lnTo>
                    <a:pt x="103016" y="977493"/>
                  </a:lnTo>
                  <a:lnTo>
                    <a:pt x="87014" y="1020704"/>
                  </a:lnTo>
                  <a:lnTo>
                    <a:pt x="72285" y="1064518"/>
                  </a:lnTo>
                  <a:lnTo>
                    <a:pt x="58853" y="1108912"/>
                  </a:lnTo>
                  <a:lnTo>
                    <a:pt x="46740" y="1153863"/>
                  </a:lnTo>
                  <a:lnTo>
                    <a:pt x="35968" y="1199350"/>
                  </a:lnTo>
                  <a:lnTo>
                    <a:pt x="26560" y="1245349"/>
                  </a:lnTo>
                  <a:lnTo>
                    <a:pt x="18537" y="1291838"/>
                  </a:lnTo>
                  <a:lnTo>
                    <a:pt x="11923" y="1338796"/>
                  </a:lnTo>
                  <a:lnTo>
                    <a:pt x="6740" y="1386199"/>
                  </a:lnTo>
                  <a:lnTo>
                    <a:pt x="3010" y="1434025"/>
                  </a:lnTo>
                  <a:lnTo>
                    <a:pt x="756" y="1482252"/>
                  </a:lnTo>
                  <a:lnTo>
                    <a:pt x="0" y="1530857"/>
                  </a:lnTo>
                  <a:lnTo>
                    <a:pt x="756" y="1579463"/>
                  </a:lnTo>
                  <a:lnTo>
                    <a:pt x="3010" y="1627690"/>
                  </a:lnTo>
                  <a:lnTo>
                    <a:pt x="6740" y="1675516"/>
                  </a:lnTo>
                  <a:lnTo>
                    <a:pt x="11923" y="1722919"/>
                  </a:lnTo>
                  <a:lnTo>
                    <a:pt x="18537" y="1769877"/>
                  </a:lnTo>
                  <a:lnTo>
                    <a:pt x="20815" y="1783078"/>
                  </a:lnTo>
                  <a:lnTo>
                    <a:pt x="3040900" y="1783078"/>
                  </a:lnTo>
                  <a:lnTo>
                    <a:pt x="3049792" y="1722919"/>
                  </a:lnTo>
                  <a:lnTo>
                    <a:pt x="3054975" y="1675516"/>
                  </a:lnTo>
                  <a:lnTo>
                    <a:pt x="3058705" y="1627690"/>
                  </a:lnTo>
                  <a:lnTo>
                    <a:pt x="3060959" y="1579463"/>
                  </a:lnTo>
                  <a:lnTo>
                    <a:pt x="3061716" y="1530857"/>
                  </a:lnTo>
                  <a:lnTo>
                    <a:pt x="3060959" y="1482252"/>
                  </a:lnTo>
                  <a:lnTo>
                    <a:pt x="3058705" y="1434025"/>
                  </a:lnTo>
                  <a:lnTo>
                    <a:pt x="3054975" y="1386199"/>
                  </a:lnTo>
                  <a:lnTo>
                    <a:pt x="3049792" y="1338796"/>
                  </a:lnTo>
                  <a:lnTo>
                    <a:pt x="3043178" y="1291838"/>
                  </a:lnTo>
                  <a:lnTo>
                    <a:pt x="3035155" y="1245349"/>
                  </a:lnTo>
                  <a:lnTo>
                    <a:pt x="3025747" y="1199350"/>
                  </a:lnTo>
                  <a:lnTo>
                    <a:pt x="3014975" y="1153863"/>
                  </a:lnTo>
                  <a:lnTo>
                    <a:pt x="3002862" y="1108912"/>
                  </a:lnTo>
                  <a:lnTo>
                    <a:pt x="2989430" y="1064518"/>
                  </a:lnTo>
                  <a:lnTo>
                    <a:pt x="2974701" y="1020704"/>
                  </a:lnTo>
                  <a:lnTo>
                    <a:pt x="2958699" y="977493"/>
                  </a:lnTo>
                  <a:lnTo>
                    <a:pt x="2941445" y="934906"/>
                  </a:lnTo>
                  <a:lnTo>
                    <a:pt x="2922961" y="892966"/>
                  </a:lnTo>
                  <a:lnTo>
                    <a:pt x="2903270" y="851695"/>
                  </a:lnTo>
                  <a:lnTo>
                    <a:pt x="2882395" y="811117"/>
                  </a:lnTo>
                  <a:lnTo>
                    <a:pt x="2860358" y="771253"/>
                  </a:lnTo>
                  <a:lnTo>
                    <a:pt x="2837181" y="732125"/>
                  </a:lnTo>
                  <a:lnTo>
                    <a:pt x="2812887" y="693757"/>
                  </a:lnTo>
                  <a:lnTo>
                    <a:pt x="2787498" y="656170"/>
                  </a:lnTo>
                  <a:lnTo>
                    <a:pt x="2761036" y="619387"/>
                  </a:lnTo>
                  <a:lnTo>
                    <a:pt x="2733524" y="583430"/>
                  </a:lnTo>
                  <a:lnTo>
                    <a:pt x="2704984" y="548322"/>
                  </a:lnTo>
                  <a:lnTo>
                    <a:pt x="2675439" y="514084"/>
                  </a:lnTo>
                  <a:lnTo>
                    <a:pt x="2644910" y="480741"/>
                  </a:lnTo>
                  <a:lnTo>
                    <a:pt x="2613421" y="448313"/>
                  </a:lnTo>
                  <a:lnTo>
                    <a:pt x="2580994" y="416823"/>
                  </a:lnTo>
                  <a:lnTo>
                    <a:pt x="2547651" y="386294"/>
                  </a:lnTo>
                  <a:lnTo>
                    <a:pt x="2513414" y="356748"/>
                  </a:lnTo>
                  <a:lnTo>
                    <a:pt x="2478307" y="328207"/>
                  </a:lnTo>
                  <a:lnTo>
                    <a:pt x="2442350" y="300694"/>
                  </a:lnTo>
                  <a:lnTo>
                    <a:pt x="2405567" y="274231"/>
                  </a:lnTo>
                  <a:lnTo>
                    <a:pt x="2367980" y="248841"/>
                  </a:lnTo>
                  <a:lnTo>
                    <a:pt x="2329612" y="224546"/>
                  </a:lnTo>
                  <a:lnTo>
                    <a:pt x="2290485" y="201368"/>
                  </a:lnTo>
                  <a:lnTo>
                    <a:pt x="2250620" y="179330"/>
                  </a:lnTo>
                  <a:lnTo>
                    <a:pt x="2210042" y="158454"/>
                  </a:lnTo>
                  <a:lnTo>
                    <a:pt x="2168771" y="138762"/>
                  </a:lnTo>
                  <a:lnTo>
                    <a:pt x="2126831" y="120278"/>
                  </a:lnTo>
                  <a:lnTo>
                    <a:pt x="2084243" y="103022"/>
                  </a:lnTo>
                  <a:lnTo>
                    <a:pt x="2041031" y="87019"/>
                  </a:lnTo>
                  <a:lnTo>
                    <a:pt x="1997216" y="72290"/>
                  </a:lnTo>
                  <a:lnTo>
                    <a:pt x="1952821" y="58857"/>
                  </a:lnTo>
                  <a:lnTo>
                    <a:pt x="1907869" y="46743"/>
                  </a:lnTo>
                  <a:lnTo>
                    <a:pt x="1862381" y="35970"/>
                  </a:lnTo>
                  <a:lnTo>
                    <a:pt x="1816380" y="26561"/>
                  </a:lnTo>
                  <a:lnTo>
                    <a:pt x="1769888" y="18539"/>
                  </a:lnTo>
                  <a:lnTo>
                    <a:pt x="1722929" y="11924"/>
                  </a:lnTo>
                  <a:lnTo>
                    <a:pt x="1675524" y="6741"/>
                  </a:lnTo>
                  <a:lnTo>
                    <a:pt x="1627695" y="3011"/>
                  </a:lnTo>
                  <a:lnTo>
                    <a:pt x="1579466" y="756"/>
                  </a:lnTo>
                  <a:lnTo>
                    <a:pt x="1530858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9" y="8196071"/>
              <a:ext cx="3061716" cy="20909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964420" cy="10287000"/>
            </a:xfrm>
            <a:custGeom>
              <a:avLst/>
              <a:gdLst/>
              <a:ahLst/>
              <a:cxnLst/>
              <a:rect l="l" t="t" r="r" b="b"/>
              <a:pathLst>
                <a:path w="9964420" h="10287000">
                  <a:moveTo>
                    <a:pt x="99639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963912" y="10287000"/>
                  </a:lnTo>
                  <a:lnTo>
                    <a:pt x="9963912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964420" cy="10287000"/>
            </a:xfrm>
            <a:custGeom>
              <a:avLst/>
              <a:gdLst/>
              <a:ahLst/>
              <a:cxnLst/>
              <a:rect l="l" t="t" r="r" b="b"/>
              <a:pathLst>
                <a:path w="9964420" h="10287000">
                  <a:moveTo>
                    <a:pt x="0" y="10287000"/>
                  </a:moveTo>
                  <a:lnTo>
                    <a:pt x="9963912" y="10287000"/>
                  </a:lnTo>
                  <a:lnTo>
                    <a:pt x="9963912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ln w="9143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6908"/>
              <a:ext cx="1562099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5120"/>
              <a:ext cx="1562099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324856"/>
              <a:ext cx="1562099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84592"/>
              <a:ext cx="1562099" cy="20955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8447" y="1840992"/>
              <a:ext cx="2921635" cy="2920365"/>
            </a:xfrm>
            <a:custGeom>
              <a:avLst/>
              <a:gdLst/>
              <a:ahLst/>
              <a:cxnLst/>
              <a:rect l="l" t="t" r="r" b="b"/>
              <a:pathLst>
                <a:path w="2921635" h="2920365">
                  <a:moveTo>
                    <a:pt x="1460754" y="0"/>
                  </a:moveTo>
                  <a:lnTo>
                    <a:pt x="1412524" y="780"/>
                  </a:lnTo>
                  <a:lnTo>
                    <a:pt x="1364686" y="3104"/>
                  </a:lnTo>
                  <a:lnTo>
                    <a:pt x="1317263" y="6950"/>
                  </a:lnTo>
                  <a:lnTo>
                    <a:pt x="1270281" y="12291"/>
                  </a:lnTo>
                  <a:lnTo>
                    <a:pt x="1223762" y="19105"/>
                  </a:lnTo>
                  <a:lnTo>
                    <a:pt x="1177730" y="27367"/>
                  </a:lnTo>
                  <a:lnTo>
                    <a:pt x="1132211" y="37054"/>
                  </a:lnTo>
                  <a:lnTo>
                    <a:pt x="1087227" y="48141"/>
                  </a:lnTo>
                  <a:lnTo>
                    <a:pt x="1042803" y="60604"/>
                  </a:lnTo>
                  <a:lnTo>
                    <a:pt x="998963" y="74419"/>
                  </a:lnTo>
                  <a:lnTo>
                    <a:pt x="955731" y="89563"/>
                  </a:lnTo>
                  <a:lnTo>
                    <a:pt x="913131" y="106011"/>
                  </a:lnTo>
                  <a:lnTo>
                    <a:pt x="871187" y="123739"/>
                  </a:lnTo>
                  <a:lnTo>
                    <a:pt x="829922" y="142723"/>
                  </a:lnTo>
                  <a:lnTo>
                    <a:pt x="789362" y="162939"/>
                  </a:lnTo>
                  <a:lnTo>
                    <a:pt x="749530" y="184363"/>
                  </a:lnTo>
                  <a:lnTo>
                    <a:pt x="710450" y="206971"/>
                  </a:lnTo>
                  <a:lnTo>
                    <a:pt x="672146" y="230739"/>
                  </a:lnTo>
                  <a:lnTo>
                    <a:pt x="634642" y="255643"/>
                  </a:lnTo>
                  <a:lnTo>
                    <a:pt x="597962" y="281659"/>
                  </a:lnTo>
                  <a:lnTo>
                    <a:pt x="562131" y="308763"/>
                  </a:lnTo>
                  <a:lnTo>
                    <a:pt x="527171" y="336931"/>
                  </a:lnTo>
                  <a:lnTo>
                    <a:pt x="493108" y="366138"/>
                  </a:lnTo>
                  <a:lnTo>
                    <a:pt x="459966" y="396362"/>
                  </a:lnTo>
                  <a:lnTo>
                    <a:pt x="427767" y="427577"/>
                  </a:lnTo>
                  <a:lnTo>
                    <a:pt x="396537" y="459760"/>
                  </a:lnTo>
                  <a:lnTo>
                    <a:pt x="366299" y="492886"/>
                  </a:lnTo>
                  <a:lnTo>
                    <a:pt x="337078" y="526932"/>
                  </a:lnTo>
                  <a:lnTo>
                    <a:pt x="308897" y="561874"/>
                  </a:lnTo>
                  <a:lnTo>
                    <a:pt x="281781" y="597688"/>
                  </a:lnTo>
                  <a:lnTo>
                    <a:pt x="255753" y="634349"/>
                  </a:lnTo>
                  <a:lnTo>
                    <a:pt x="230838" y="671834"/>
                  </a:lnTo>
                  <a:lnTo>
                    <a:pt x="207059" y="710118"/>
                  </a:lnTo>
                  <a:lnTo>
                    <a:pt x="184441" y="749178"/>
                  </a:lnTo>
                  <a:lnTo>
                    <a:pt x="163007" y="788989"/>
                  </a:lnTo>
                  <a:lnTo>
                    <a:pt x="142782" y="829527"/>
                  </a:lnTo>
                  <a:lnTo>
                    <a:pt x="123790" y="870769"/>
                  </a:lnTo>
                  <a:lnTo>
                    <a:pt x="106055" y="912691"/>
                  </a:lnTo>
                  <a:lnTo>
                    <a:pt x="89600" y="955267"/>
                  </a:lnTo>
                  <a:lnTo>
                    <a:pt x="74450" y="998476"/>
                  </a:lnTo>
                  <a:lnTo>
                    <a:pt x="60629" y="1042291"/>
                  </a:lnTo>
                  <a:lnTo>
                    <a:pt x="48160" y="1086689"/>
                  </a:lnTo>
                  <a:lnTo>
                    <a:pt x="37069" y="1131647"/>
                  </a:lnTo>
                  <a:lnTo>
                    <a:pt x="27378" y="1177140"/>
                  </a:lnTo>
                  <a:lnTo>
                    <a:pt x="19113" y="1223144"/>
                  </a:lnTo>
                  <a:lnTo>
                    <a:pt x="12296" y="1269636"/>
                  </a:lnTo>
                  <a:lnTo>
                    <a:pt x="6952" y="1316590"/>
                  </a:lnTo>
                  <a:lnTo>
                    <a:pt x="3106" y="1363983"/>
                  </a:lnTo>
                  <a:lnTo>
                    <a:pt x="780" y="1411792"/>
                  </a:lnTo>
                  <a:lnTo>
                    <a:pt x="0" y="1459991"/>
                  </a:lnTo>
                  <a:lnTo>
                    <a:pt x="780" y="1508191"/>
                  </a:lnTo>
                  <a:lnTo>
                    <a:pt x="3106" y="1556000"/>
                  </a:lnTo>
                  <a:lnTo>
                    <a:pt x="6952" y="1603393"/>
                  </a:lnTo>
                  <a:lnTo>
                    <a:pt x="12296" y="1650347"/>
                  </a:lnTo>
                  <a:lnTo>
                    <a:pt x="19113" y="1696839"/>
                  </a:lnTo>
                  <a:lnTo>
                    <a:pt x="27378" y="1742843"/>
                  </a:lnTo>
                  <a:lnTo>
                    <a:pt x="37069" y="1788336"/>
                  </a:lnTo>
                  <a:lnTo>
                    <a:pt x="48160" y="1833294"/>
                  </a:lnTo>
                  <a:lnTo>
                    <a:pt x="60629" y="1877692"/>
                  </a:lnTo>
                  <a:lnTo>
                    <a:pt x="74450" y="1921507"/>
                  </a:lnTo>
                  <a:lnTo>
                    <a:pt x="89600" y="1964716"/>
                  </a:lnTo>
                  <a:lnTo>
                    <a:pt x="106055" y="2007292"/>
                  </a:lnTo>
                  <a:lnTo>
                    <a:pt x="123790" y="2049214"/>
                  </a:lnTo>
                  <a:lnTo>
                    <a:pt x="142782" y="2090456"/>
                  </a:lnTo>
                  <a:lnTo>
                    <a:pt x="163007" y="2130994"/>
                  </a:lnTo>
                  <a:lnTo>
                    <a:pt x="184441" y="2170805"/>
                  </a:lnTo>
                  <a:lnTo>
                    <a:pt x="207059" y="2209865"/>
                  </a:lnTo>
                  <a:lnTo>
                    <a:pt x="230838" y="2248149"/>
                  </a:lnTo>
                  <a:lnTo>
                    <a:pt x="255753" y="2285634"/>
                  </a:lnTo>
                  <a:lnTo>
                    <a:pt x="281781" y="2322295"/>
                  </a:lnTo>
                  <a:lnTo>
                    <a:pt x="308897" y="2358109"/>
                  </a:lnTo>
                  <a:lnTo>
                    <a:pt x="337078" y="2393051"/>
                  </a:lnTo>
                  <a:lnTo>
                    <a:pt x="366299" y="2427097"/>
                  </a:lnTo>
                  <a:lnTo>
                    <a:pt x="396537" y="2460223"/>
                  </a:lnTo>
                  <a:lnTo>
                    <a:pt x="427767" y="2492406"/>
                  </a:lnTo>
                  <a:lnTo>
                    <a:pt x="459966" y="2523621"/>
                  </a:lnTo>
                  <a:lnTo>
                    <a:pt x="493108" y="2553845"/>
                  </a:lnTo>
                  <a:lnTo>
                    <a:pt x="527171" y="2583052"/>
                  </a:lnTo>
                  <a:lnTo>
                    <a:pt x="562131" y="2611220"/>
                  </a:lnTo>
                  <a:lnTo>
                    <a:pt x="597962" y="2638324"/>
                  </a:lnTo>
                  <a:lnTo>
                    <a:pt x="634642" y="2664340"/>
                  </a:lnTo>
                  <a:lnTo>
                    <a:pt x="672146" y="2689244"/>
                  </a:lnTo>
                  <a:lnTo>
                    <a:pt x="710450" y="2713012"/>
                  </a:lnTo>
                  <a:lnTo>
                    <a:pt x="749530" y="2735620"/>
                  </a:lnTo>
                  <a:lnTo>
                    <a:pt x="789362" y="2757044"/>
                  </a:lnTo>
                  <a:lnTo>
                    <a:pt x="829922" y="2777260"/>
                  </a:lnTo>
                  <a:lnTo>
                    <a:pt x="871187" y="2796244"/>
                  </a:lnTo>
                  <a:lnTo>
                    <a:pt x="913131" y="2813972"/>
                  </a:lnTo>
                  <a:lnTo>
                    <a:pt x="955731" y="2830420"/>
                  </a:lnTo>
                  <a:lnTo>
                    <a:pt x="998963" y="2845564"/>
                  </a:lnTo>
                  <a:lnTo>
                    <a:pt x="1042803" y="2859379"/>
                  </a:lnTo>
                  <a:lnTo>
                    <a:pt x="1087227" y="2871842"/>
                  </a:lnTo>
                  <a:lnTo>
                    <a:pt x="1132211" y="2882929"/>
                  </a:lnTo>
                  <a:lnTo>
                    <a:pt x="1177730" y="2892616"/>
                  </a:lnTo>
                  <a:lnTo>
                    <a:pt x="1223762" y="2900878"/>
                  </a:lnTo>
                  <a:lnTo>
                    <a:pt x="1270281" y="2907692"/>
                  </a:lnTo>
                  <a:lnTo>
                    <a:pt x="1317263" y="2913033"/>
                  </a:lnTo>
                  <a:lnTo>
                    <a:pt x="1364686" y="2916879"/>
                  </a:lnTo>
                  <a:lnTo>
                    <a:pt x="1412524" y="2919203"/>
                  </a:lnTo>
                  <a:lnTo>
                    <a:pt x="1460754" y="2919983"/>
                  </a:lnTo>
                  <a:lnTo>
                    <a:pt x="1508983" y="2919203"/>
                  </a:lnTo>
                  <a:lnTo>
                    <a:pt x="1556821" y="2916879"/>
                  </a:lnTo>
                  <a:lnTo>
                    <a:pt x="1604244" y="2913033"/>
                  </a:lnTo>
                  <a:lnTo>
                    <a:pt x="1651226" y="2907692"/>
                  </a:lnTo>
                  <a:lnTo>
                    <a:pt x="1697745" y="2900878"/>
                  </a:lnTo>
                  <a:lnTo>
                    <a:pt x="1743777" y="2892616"/>
                  </a:lnTo>
                  <a:lnTo>
                    <a:pt x="1789296" y="2882929"/>
                  </a:lnTo>
                  <a:lnTo>
                    <a:pt x="1834280" y="2871842"/>
                  </a:lnTo>
                  <a:lnTo>
                    <a:pt x="1878704" y="2859379"/>
                  </a:lnTo>
                  <a:lnTo>
                    <a:pt x="1922544" y="2845564"/>
                  </a:lnTo>
                  <a:lnTo>
                    <a:pt x="1965776" y="2830420"/>
                  </a:lnTo>
                  <a:lnTo>
                    <a:pt x="2008376" y="2813972"/>
                  </a:lnTo>
                  <a:lnTo>
                    <a:pt x="2050320" y="2796244"/>
                  </a:lnTo>
                  <a:lnTo>
                    <a:pt x="2091585" y="2777260"/>
                  </a:lnTo>
                  <a:lnTo>
                    <a:pt x="2132145" y="2757044"/>
                  </a:lnTo>
                  <a:lnTo>
                    <a:pt x="2171977" y="2735620"/>
                  </a:lnTo>
                  <a:lnTo>
                    <a:pt x="2211057" y="2713012"/>
                  </a:lnTo>
                  <a:lnTo>
                    <a:pt x="2249361" y="2689244"/>
                  </a:lnTo>
                  <a:lnTo>
                    <a:pt x="2286865" y="2664340"/>
                  </a:lnTo>
                  <a:lnTo>
                    <a:pt x="2323545" y="2638324"/>
                  </a:lnTo>
                  <a:lnTo>
                    <a:pt x="2359376" y="2611220"/>
                  </a:lnTo>
                  <a:lnTo>
                    <a:pt x="2394336" y="2583052"/>
                  </a:lnTo>
                  <a:lnTo>
                    <a:pt x="2428399" y="2553845"/>
                  </a:lnTo>
                  <a:lnTo>
                    <a:pt x="2461541" y="2523621"/>
                  </a:lnTo>
                  <a:lnTo>
                    <a:pt x="2493740" y="2492406"/>
                  </a:lnTo>
                  <a:lnTo>
                    <a:pt x="2524970" y="2460223"/>
                  </a:lnTo>
                  <a:lnTo>
                    <a:pt x="2555208" y="2427097"/>
                  </a:lnTo>
                  <a:lnTo>
                    <a:pt x="2584429" y="2393051"/>
                  </a:lnTo>
                  <a:lnTo>
                    <a:pt x="2612610" y="2358109"/>
                  </a:lnTo>
                  <a:lnTo>
                    <a:pt x="2639726" y="2322295"/>
                  </a:lnTo>
                  <a:lnTo>
                    <a:pt x="2665754" y="2285634"/>
                  </a:lnTo>
                  <a:lnTo>
                    <a:pt x="2690669" y="2248149"/>
                  </a:lnTo>
                  <a:lnTo>
                    <a:pt x="2714448" y="2209865"/>
                  </a:lnTo>
                  <a:lnTo>
                    <a:pt x="2737066" y="2170805"/>
                  </a:lnTo>
                  <a:lnTo>
                    <a:pt x="2758500" y="2130994"/>
                  </a:lnTo>
                  <a:lnTo>
                    <a:pt x="2778725" y="2090456"/>
                  </a:lnTo>
                  <a:lnTo>
                    <a:pt x="2797717" y="2049214"/>
                  </a:lnTo>
                  <a:lnTo>
                    <a:pt x="2815452" y="2007292"/>
                  </a:lnTo>
                  <a:lnTo>
                    <a:pt x="2831907" y="1964716"/>
                  </a:lnTo>
                  <a:lnTo>
                    <a:pt x="2847057" y="1921507"/>
                  </a:lnTo>
                  <a:lnTo>
                    <a:pt x="2860878" y="1877692"/>
                  </a:lnTo>
                  <a:lnTo>
                    <a:pt x="2873347" y="1833294"/>
                  </a:lnTo>
                  <a:lnTo>
                    <a:pt x="2884438" y="1788336"/>
                  </a:lnTo>
                  <a:lnTo>
                    <a:pt x="2894129" y="1742843"/>
                  </a:lnTo>
                  <a:lnTo>
                    <a:pt x="2902394" y="1696839"/>
                  </a:lnTo>
                  <a:lnTo>
                    <a:pt x="2909211" y="1650347"/>
                  </a:lnTo>
                  <a:lnTo>
                    <a:pt x="2914555" y="1603393"/>
                  </a:lnTo>
                  <a:lnTo>
                    <a:pt x="2918401" y="1556000"/>
                  </a:lnTo>
                  <a:lnTo>
                    <a:pt x="2920727" y="1508191"/>
                  </a:lnTo>
                  <a:lnTo>
                    <a:pt x="2921507" y="1459991"/>
                  </a:lnTo>
                  <a:lnTo>
                    <a:pt x="2920727" y="1411792"/>
                  </a:lnTo>
                  <a:lnTo>
                    <a:pt x="2918401" y="1363983"/>
                  </a:lnTo>
                  <a:lnTo>
                    <a:pt x="2914555" y="1316590"/>
                  </a:lnTo>
                  <a:lnTo>
                    <a:pt x="2909211" y="1269636"/>
                  </a:lnTo>
                  <a:lnTo>
                    <a:pt x="2902394" y="1223144"/>
                  </a:lnTo>
                  <a:lnTo>
                    <a:pt x="2894129" y="1177140"/>
                  </a:lnTo>
                  <a:lnTo>
                    <a:pt x="2884438" y="1131647"/>
                  </a:lnTo>
                  <a:lnTo>
                    <a:pt x="2873347" y="1086689"/>
                  </a:lnTo>
                  <a:lnTo>
                    <a:pt x="2860878" y="1042291"/>
                  </a:lnTo>
                  <a:lnTo>
                    <a:pt x="2847057" y="998476"/>
                  </a:lnTo>
                  <a:lnTo>
                    <a:pt x="2831907" y="955267"/>
                  </a:lnTo>
                  <a:lnTo>
                    <a:pt x="2815452" y="912691"/>
                  </a:lnTo>
                  <a:lnTo>
                    <a:pt x="2797717" y="870769"/>
                  </a:lnTo>
                  <a:lnTo>
                    <a:pt x="2778725" y="829527"/>
                  </a:lnTo>
                  <a:lnTo>
                    <a:pt x="2758500" y="788989"/>
                  </a:lnTo>
                  <a:lnTo>
                    <a:pt x="2737066" y="749178"/>
                  </a:lnTo>
                  <a:lnTo>
                    <a:pt x="2714448" y="710118"/>
                  </a:lnTo>
                  <a:lnTo>
                    <a:pt x="2690669" y="671834"/>
                  </a:lnTo>
                  <a:lnTo>
                    <a:pt x="2665754" y="634349"/>
                  </a:lnTo>
                  <a:lnTo>
                    <a:pt x="2639726" y="597688"/>
                  </a:lnTo>
                  <a:lnTo>
                    <a:pt x="2612610" y="561874"/>
                  </a:lnTo>
                  <a:lnTo>
                    <a:pt x="2584429" y="526932"/>
                  </a:lnTo>
                  <a:lnTo>
                    <a:pt x="2555208" y="492886"/>
                  </a:lnTo>
                  <a:lnTo>
                    <a:pt x="2524970" y="459760"/>
                  </a:lnTo>
                  <a:lnTo>
                    <a:pt x="2493740" y="427577"/>
                  </a:lnTo>
                  <a:lnTo>
                    <a:pt x="2461541" y="396362"/>
                  </a:lnTo>
                  <a:lnTo>
                    <a:pt x="2428399" y="366138"/>
                  </a:lnTo>
                  <a:lnTo>
                    <a:pt x="2394336" y="336931"/>
                  </a:lnTo>
                  <a:lnTo>
                    <a:pt x="2359376" y="308763"/>
                  </a:lnTo>
                  <a:lnTo>
                    <a:pt x="2323545" y="281659"/>
                  </a:lnTo>
                  <a:lnTo>
                    <a:pt x="2286865" y="255643"/>
                  </a:lnTo>
                  <a:lnTo>
                    <a:pt x="2249361" y="230739"/>
                  </a:lnTo>
                  <a:lnTo>
                    <a:pt x="2211057" y="206971"/>
                  </a:lnTo>
                  <a:lnTo>
                    <a:pt x="2171977" y="184363"/>
                  </a:lnTo>
                  <a:lnTo>
                    <a:pt x="2132145" y="162939"/>
                  </a:lnTo>
                  <a:lnTo>
                    <a:pt x="2091585" y="142723"/>
                  </a:lnTo>
                  <a:lnTo>
                    <a:pt x="2050320" y="123739"/>
                  </a:lnTo>
                  <a:lnTo>
                    <a:pt x="2008376" y="106011"/>
                  </a:lnTo>
                  <a:lnTo>
                    <a:pt x="1965776" y="89563"/>
                  </a:lnTo>
                  <a:lnTo>
                    <a:pt x="1922544" y="74419"/>
                  </a:lnTo>
                  <a:lnTo>
                    <a:pt x="1878704" y="60604"/>
                  </a:lnTo>
                  <a:lnTo>
                    <a:pt x="1834280" y="48141"/>
                  </a:lnTo>
                  <a:lnTo>
                    <a:pt x="1789296" y="37054"/>
                  </a:lnTo>
                  <a:lnTo>
                    <a:pt x="1743777" y="27367"/>
                  </a:lnTo>
                  <a:lnTo>
                    <a:pt x="1697745" y="19105"/>
                  </a:lnTo>
                  <a:lnTo>
                    <a:pt x="1651226" y="12291"/>
                  </a:lnTo>
                  <a:lnTo>
                    <a:pt x="1604244" y="6950"/>
                  </a:lnTo>
                  <a:lnTo>
                    <a:pt x="1556821" y="3104"/>
                  </a:lnTo>
                  <a:lnTo>
                    <a:pt x="1508983" y="780"/>
                  </a:lnTo>
                  <a:lnTo>
                    <a:pt x="1460754" y="0"/>
                  </a:lnTo>
                  <a:close/>
                </a:path>
              </a:pathLst>
            </a:custGeom>
            <a:solidFill>
              <a:srgbClr val="953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4560" y="1348613"/>
              <a:ext cx="3158413" cy="315277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007852" y="0"/>
            <a:ext cx="7280275" cy="9258300"/>
            <a:chOff x="11007852" y="0"/>
            <a:chExt cx="7280275" cy="9258300"/>
          </a:xfrm>
        </p:grpSpPr>
        <p:sp>
          <p:nvSpPr>
            <p:cNvPr id="14" name="object 14"/>
            <p:cNvSpPr/>
            <p:nvPr/>
          </p:nvSpPr>
          <p:spPr>
            <a:xfrm>
              <a:off x="16469867" y="0"/>
              <a:ext cx="1818639" cy="2308860"/>
            </a:xfrm>
            <a:custGeom>
              <a:avLst/>
              <a:gdLst/>
              <a:ahLst/>
              <a:cxnLst/>
              <a:rect l="l" t="t" r="r" b="b"/>
              <a:pathLst>
                <a:path w="1818640" h="2308860">
                  <a:moveTo>
                    <a:pt x="212241" y="0"/>
                  </a:moveTo>
                  <a:lnTo>
                    <a:pt x="179320" y="58239"/>
                  </a:lnTo>
                  <a:lnTo>
                    <a:pt x="158445" y="98817"/>
                  </a:lnTo>
                  <a:lnTo>
                    <a:pt x="138754" y="140088"/>
                  </a:lnTo>
                  <a:lnTo>
                    <a:pt x="120270" y="182028"/>
                  </a:lnTo>
                  <a:lnTo>
                    <a:pt x="103016" y="224616"/>
                  </a:lnTo>
                  <a:lnTo>
                    <a:pt x="87014" y="267828"/>
                  </a:lnTo>
                  <a:lnTo>
                    <a:pt x="72285" y="311643"/>
                  </a:lnTo>
                  <a:lnTo>
                    <a:pt x="58853" y="356038"/>
                  </a:lnTo>
                  <a:lnTo>
                    <a:pt x="46740" y="400990"/>
                  </a:lnTo>
                  <a:lnTo>
                    <a:pt x="35968" y="446478"/>
                  </a:lnTo>
                  <a:lnTo>
                    <a:pt x="26560" y="492479"/>
                  </a:lnTo>
                  <a:lnTo>
                    <a:pt x="18537" y="538971"/>
                  </a:lnTo>
                  <a:lnTo>
                    <a:pt x="11923" y="585930"/>
                  </a:lnTo>
                  <a:lnTo>
                    <a:pt x="6740" y="633335"/>
                  </a:lnTo>
                  <a:lnTo>
                    <a:pt x="3010" y="681164"/>
                  </a:lnTo>
                  <a:lnTo>
                    <a:pt x="756" y="729393"/>
                  </a:lnTo>
                  <a:lnTo>
                    <a:pt x="0" y="778001"/>
                  </a:lnTo>
                  <a:lnTo>
                    <a:pt x="756" y="826610"/>
                  </a:lnTo>
                  <a:lnTo>
                    <a:pt x="3010" y="874839"/>
                  </a:lnTo>
                  <a:lnTo>
                    <a:pt x="6740" y="922668"/>
                  </a:lnTo>
                  <a:lnTo>
                    <a:pt x="11923" y="970073"/>
                  </a:lnTo>
                  <a:lnTo>
                    <a:pt x="18537" y="1017032"/>
                  </a:lnTo>
                  <a:lnTo>
                    <a:pt x="26560" y="1063524"/>
                  </a:lnTo>
                  <a:lnTo>
                    <a:pt x="35968" y="1109525"/>
                  </a:lnTo>
                  <a:lnTo>
                    <a:pt x="46740" y="1155013"/>
                  </a:lnTo>
                  <a:lnTo>
                    <a:pt x="58853" y="1199965"/>
                  </a:lnTo>
                  <a:lnTo>
                    <a:pt x="72285" y="1244360"/>
                  </a:lnTo>
                  <a:lnTo>
                    <a:pt x="87014" y="1288175"/>
                  </a:lnTo>
                  <a:lnTo>
                    <a:pt x="103016" y="1331387"/>
                  </a:lnTo>
                  <a:lnTo>
                    <a:pt x="120270" y="1373975"/>
                  </a:lnTo>
                  <a:lnTo>
                    <a:pt x="138754" y="1415915"/>
                  </a:lnTo>
                  <a:lnTo>
                    <a:pt x="158445" y="1457186"/>
                  </a:lnTo>
                  <a:lnTo>
                    <a:pt x="179320" y="1497764"/>
                  </a:lnTo>
                  <a:lnTo>
                    <a:pt x="201357" y="1537629"/>
                  </a:lnTo>
                  <a:lnTo>
                    <a:pt x="224534" y="1576756"/>
                  </a:lnTo>
                  <a:lnTo>
                    <a:pt x="248828" y="1615124"/>
                  </a:lnTo>
                  <a:lnTo>
                    <a:pt x="274217" y="1652711"/>
                  </a:lnTo>
                  <a:lnTo>
                    <a:pt x="300679" y="1689494"/>
                  </a:lnTo>
                  <a:lnTo>
                    <a:pt x="328191" y="1725451"/>
                  </a:lnTo>
                  <a:lnTo>
                    <a:pt x="356731" y="1760558"/>
                  </a:lnTo>
                  <a:lnTo>
                    <a:pt x="386276" y="1794795"/>
                  </a:lnTo>
                  <a:lnTo>
                    <a:pt x="416805" y="1828138"/>
                  </a:lnTo>
                  <a:lnTo>
                    <a:pt x="448294" y="1860565"/>
                  </a:lnTo>
                  <a:lnTo>
                    <a:pt x="480721" y="1892054"/>
                  </a:lnTo>
                  <a:lnTo>
                    <a:pt x="514064" y="1922583"/>
                  </a:lnTo>
                  <a:lnTo>
                    <a:pt x="548301" y="1952128"/>
                  </a:lnTo>
                  <a:lnTo>
                    <a:pt x="583408" y="1980668"/>
                  </a:lnTo>
                  <a:lnTo>
                    <a:pt x="619365" y="2008180"/>
                  </a:lnTo>
                  <a:lnTo>
                    <a:pt x="656148" y="2034642"/>
                  </a:lnTo>
                  <a:lnTo>
                    <a:pt x="693735" y="2060031"/>
                  </a:lnTo>
                  <a:lnTo>
                    <a:pt x="732103" y="2084325"/>
                  </a:lnTo>
                  <a:lnTo>
                    <a:pt x="771230" y="2107502"/>
                  </a:lnTo>
                  <a:lnTo>
                    <a:pt x="811095" y="2129539"/>
                  </a:lnTo>
                  <a:lnTo>
                    <a:pt x="851673" y="2150414"/>
                  </a:lnTo>
                  <a:lnTo>
                    <a:pt x="892944" y="2170105"/>
                  </a:lnTo>
                  <a:lnTo>
                    <a:pt x="934884" y="2188589"/>
                  </a:lnTo>
                  <a:lnTo>
                    <a:pt x="977472" y="2205843"/>
                  </a:lnTo>
                  <a:lnTo>
                    <a:pt x="1020684" y="2221845"/>
                  </a:lnTo>
                  <a:lnTo>
                    <a:pt x="1064499" y="2236574"/>
                  </a:lnTo>
                  <a:lnTo>
                    <a:pt x="1108894" y="2250006"/>
                  </a:lnTo>
                  <a:lnTo>
                    <a:pt x="1153846" y="2262119"/>
                  </a:lnTo>
                  <a:lnTo>
                    <a:pt x="1199334" y="2272891"/>
                  </a:lnTo>
                  <a:lnTo>
                    <a:pt x="1245335" y="2282299"/>
                  </a:lnTo>
                  <a:lnTo>
                    <a:pt x="1291827" y="2290322"/>
                  </a:lnTo>
                  <a:lnTo>
                    <a:pt x="1338786" y="2296936"/>
                  </a:lnTo>
                  <a:lnTo>
                    <a:pt x="1386191" y="2302119"/>
                  </a:lnTo>
                  <a:lnTo>
                    <a:pt x="1434020" y="2305849"/>
                  </a:lnTo>
                  <a:lnTo>
                    <a:pt x="1482249" y="2308103"/>
                  </a:lnTo>
                  <a:lnTo>
                    <a:pt x="1530858" y="2308859"/>
                  </a:lnTo>
                  <a:lnTo>
                    <a:pt x="1579466" y="2308103"/>
                  </a:lnTo>
                  <a:lnTo>
                    <a:pt x="1627695" y="2305849"/>
                  </a:lnTo>
                  <a:lnTo>
                    <a:pt x="1675524" y="2302119"/>
                  </a:lnTo>
                  <a:lnTo>
                    <a:pt x="1722929" y="2296936"/>
                  </a:lnTo>
                  <a:lnTo>
                    <a:pt x="1769888" y="2290322"/>
                  </a:lnTo>
                  <a:lnTo>
                    <a:pt x="1818132" y="2281941"/>
                  </a:lnTo>
                  <a:lnTo>
                    <a:pt x="212241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6760" y="0"/>
              <a:ext cx="2301240" cy="20071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07852" y="1028700"/>
              <a:ext cx="6249288" cy="822960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49829" y="682193"/>
            <a:ext cx="38112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FFFFFF"/>
                </a:solidFill>
              </a:rPr>
              <a:t>Problem</a:t>
            </a:r>
            <a:endParaRPr sz="8000"/>
          </a:p>
        </p:txBody>
      </p:sp>
      <p:sp>
        <p:nvSpPr>
          <p:cNvPr id="18" name="object 18"/>
          <p:cNvSpPr txBox="1"/>
          <p:nvPr/>
        </p:nvSpPr>
        <p:spPr>
          <a:xfrm>
            <a:off x="2074164" y="2502407"/>
            <a:ext cx="6175375" cy="20624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alibri"/>
                <a:cs typeface="Calibri"/>
              </a:rPr>
              <a:t>Conduct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comprehensive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  <a:p>
            <a:pPr marL="90805" marR="943610">
              <a:lnSpc>
                <a:spcPct val="100000"/>
              </a:lnSpc>
              <a:buAutoNum type="arabicPeriod"/>
              <a:tabLst>
                <a:tab pos="494030" algn="l"/>
              </a:tabLst>
            </a:pPr>
            <a:r>
              <a:rPr sz="3200" dirty="0">
                <a:latin typeface="Calibri"/>
                <a:cs typeface="Calibri"/>
              </a:rPr>
              <a:t>Find Social </a:t>
            </a:r>
            <a:r>
              <a:rPr sz="3200" spc="-5" dirty="0">
                <a:latin typeface="Calibri"/>
                <a:cs typeface="Calibri"/>
              </a:rPr>
              <a:t>Buzz's </a:t>
            </a:r>
            <a:r>
              <a:rPr sz="3200" spc="-15" dirty="0">
                <a:latin typeface="Calibri"/>
                <a:cs typeface="Calibri"/>
              </a:rPr>
              <a:t>top </a:t>
            </a:r>
            <a:r>
              <a:rPr sz="3200" dirty="0">
                <a:latin typeface="Calibri"/>
                <a:cs typeface="Calibri"/>
              </a:rPr>
              <a:t>5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popular </a:t>
            </a:r>
            <a:r>
              <a:rPr sz="3200" spc="-15" dirty="0">
                <a:latin typeface="Calibri"/>
                <a:cs typeface="Calibri"/>
              </a:rPr>
              <a:t>categories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content.</a:t>
            </a:r>
            <a:endParaRPr sz="3200">
              <a:latin typeface="Calibri"/>
              <a:cs typeface="Calibri"/>
            </a:endParaRPr>
          </a:p>
          <a:p>
            <a:pPr marL="493395" indent="-403225">
              <a:lnSpc>
                <a:spcPct val="100000"/>
              </a:lnSpc>
              <a:buAutoNum type="arabicPeriod"/>
              <a:tabLst>
                <a:tab pos="49403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Segment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focus.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67"/>
    </mc:Choice>
    <mc:Fallback xmlns="">
      <p:transition spd="slow" advTm="164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380" y="3156497"/>
            <a:ext cx="4092575" cy="441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20000"/>
              </a:lnSpc>
              <a:spcBef>
                <a:spcPts val="105"/>
              </a:spcBef>
            </a:pPr>
            <a:r>
              <a:rPr sz="8000" dirty="0">
                <a:latin typeface="Arial MT"/>
                <a:cs typeface="Arial MT"/>
              </a:rPr>
              <a:t>The </a:t>
            </a:r>
            <a:r>
              <a:rPr sz="8000" spc="5" dirty="0">
                <a:latin typeface="Arial MT"/>
                <a:cs typeface="Arial MT"/>
              </a:rPr>
              <a:t> </a:t>
            </a:r>
            <a:r>
              <a:rPr sz="8000" dirty="0">
                <a:latin typeface="Arial MT"/>
                <a:cs typeface="Arial MT"/>
              </a:rPr>
              <a:t>Analytics  team</a:t>
            </a:r>
            <a:endParaRPr sz="8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92483" y="1107947"/>
            <a:ext cx="2026920" cy="2026920"/>
            <a:chOff x="11492483" y="1107947"/>
            <a:chExt cx="2026920" cy="2026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5437" y="1120901"/>
              <a:ext cx="2001011" cy="20010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05437" y="1120901"/>
              <a:ext cx="2001520" cy="2001520"/>
            </a:xfrm>
            <a:custGeom>
              <a:avLst/>
              <a:gdLst/>
              <a:ahLst/>
              <a:cxnLst/>
              <a:rect l="l" t="t" r="r" b="b"/>
              <a:pathLst>
                <a:path w="2001519" h="2001520">
                  <a:moveTo>
                    <a:pt x="0" y="1000505"/>
                  </a:moveTo>
                  <a:lnTo>
                    <a:pt x="1153" y="952029"/>
                  </a:lnTo>
                  <a:lnTo>
                    <a:pt x="4579" y="904148"/>
                  </a:lnTo>
                  <a:lnTo>
                    <a:pt x="10226" y="856915"/>
                  </a:lnTo>
                  <a:lnTo>
                    <a:pt x="18040" y="810383"/>
                  </a:lnTo>
                  <a:lnTo>
                    <a:pt x="27969" y="764603"/>
                  </a:lnTo>
                  <a:lnTo>
                    <a:pt x="39961" y="719628"/>
                  </a:lnTo>
                  <a:lnTo>
                    <a:pt x="53964" y="675511"/>
                  </a:lnTo>
                  <a:lnTo>
                    <a:pt x="69924" y="632304"/>
                  </a:lnTo>
                  <a:lnTo>
                    <a:pt x="87791" y="590059"/>
                  </a:lnTo>
                  <a:lnTo>
                    <a:pt x="107510" y="548829"/>
                  </a:lnTo>
                  <a:lnTo>
                    <a:pt x="129030" y="508667"/>
                  </a:lnTo>
                  <a:lnTo>
                    <a:pt x="152299" y="469624"/>
                  </a:lnTo>
                  <a:lnTo>
                    <a:pt x="177264" y="431752"/>
                  </a:lnTo>
                  <a:lnTo>
                    <a:pt x="203873" y="395106"/>
                  </a:lnTo>
                  <a:lnTo>
                    <a:pt x="232072" y="359736"/>
                  </a:lnTo>
                  <a:lnTo>
                    <a:pt x="261811" y="325695"/>
                  </a:lnTo>
                  <a:lnTo>
                    <a:pt x="293036" y="293036"/>
                  </a:lnTo>
                  <a:lnTo>
                    <a:pt x="325695" y="261811"/>
                  </a:lnTo>
                  <a:lnTo>
                    <a:pt x="359736" y="232072"/>
                  </a:lnTo>
                  <a:lnTo>
                    <a:pt x="395106" y="203873"/>
                  </a:lnTo>
                  <a:lnTo>
                    <a:pt x="431752" y="177264"/>
                  </a:lnTo>
                  <a:lnTo>
                    <a:pt x="469624" y="152299"/>
                  </a:lnTo>
                  <a:lnTo>
                    <a:pt x="508667" y="129030"/>
                  </a:lnTo>
                  <a:lnTo>
                    <a:pt x="548829" y="107510"/>
                  </a:lnTo>
                  <a:lnTo>
                    <a:pt x="590059" y="87791"/>
                  </a:lnTo>
                  <a:lnTo>
                    <a:pt x="632304" y="69924"/>
                  </a:lnTo>
                  <a:lnTo>
                    <a:pt x="675511" y="53964"/>
                  </a:lnTo>
                  <a:lnTo>
                    <a:pt x="719628" y="39961"/>
                  </a:lnTo>
                  <a:lnTo>
                    <a:pt x="764603" y="27969"/>
                  </a:lnTo>
                  <a:lnTo>
                    <a:pt x="810383" y="18040"/>
                  </a:lnTo>
                  <a:lnTo>
                    <a:pt x="856915" y="10226"/>
                  </a:lnTo>
                  <a:lnTo>
                    <a:pt x="904148" y="4579"/>
                  </a:lnTo>
                  <a:lnTo>
                    <a:pt x="952029" y="1153"/>
                  </a:lnTo>
                  <a:lnTo>
                    <a:pt x="1000505" y="0"/>
                  </a:lnTo>
                  <a:lnTo>
                    <a:pt x="1048982" y="1153"/>
                  </a:lnTo>
                  <a:lnTo>
                    <a:pt x="1096863" y="4579"/>
                  </a:lnTo>
                  <a:lnTo>
                    <a:pt x="1144096" y="10226"/>
                  </a:lnTo>
                  <a:lnTo>
                    <a:pt x="1190628" y="18040"/>
                  </a:lnTo>
                  <a:lnTo>
                    <a:pt x="1236408" y="27969"/>
                  </a:lnTo>
                  <a:lnTo>
                    <a:pt x="1281383" y="39961"/>
                  </a:lnTo>
                  <a:lnTo>
                    <a:pt x="1325500" y="53964"/>
                  </a:lnTo>
                  <a:lnTo>
                    <a:pt x="1368707" y="69924"/>
                  </a:lnTo>
                  <a:lnTo>
                    <a:pt x="1410952" y="87791"/>
                  </a:lnTo>
                  <a:lnTo>
                    <a:pt x="1452182" y="107510"/>
                  </a:lnTo>
                  <a:lnTo>
                    <a:pt x="1492344" y="129030"/>
                  </a:lnTo>
                  <a:lnTo>
                    <a:pt x="1531387" y="152299"/>
                  </a:lnTo>
                  <a:lnTo>
                    <a:pt x="1569259" y="177264"/>
                  </a:lnTo>
                  <a:lnTo>
                    <a:pt x="1605905" y="203873"/>
                  </a:lnTo>
                  <a:lnTo>
                    <a:pt x="1641275" y="232072"/>
                  </a:lnTo>
                  <a:lnTo>
                    <a:pt x="1675316" y="261811"/>
                  </a:lnTo>
                  <a:lnTo>
                    <a:pt x="1707975" y="293036"/>
                  </a:lnTo>
                  <a:lnTo>
                    <a:pt x="1739200" y="325695"/>
                  </a:lnTo>
                  <a:lnTo>
                    <a:pt x="1768939" y="359736"/>
                  </a:lnTo>
                  <a:lnTo>
                    <a:pt x="1797138" y="395106"/>
                  </a:lnTo>
                  <a:lnTo>
                    <a:pt x="1823747" y="431752"/>
                  </a:lnTo>
                  <a:lnTo>
                    <a:pt x="1848712" y="469624"/>
                  </a:lnTo>
                  <a:lnTo>
                    <a:pt x="1871981" y="508667"/>
                  </a:lnTo>
                  <a:lnTo>
                    <a:pt x="1893501" y="548829"/>
                  </a:lnTo>
                  <a:lnTo>
                    <a:pt x="1913220" y="590059"/>
                  </a:lnTo>
                  <a:lnTo>
                    <a:pt x="1931087" y="632304"/>
                  </a:lnTo>
                  <a:lnTo>
                    <a:pt x="1947047" y="675511"/>
                  </a:lnTo>
                  <a:lnTo>
                    <a:pt x="1961050" y="719628"/>
                  </a:lnTo>
                  <a:lnTo>
                    <a:pt x="1973042" y="764603"/>
                  </a:lnTo>
                  <a:lnTo>
                    <a:pt x="1982971" y="810383"/>
                  </a:lnTo>
                  <a:lnTo>
                    <a:pt x="1990785" y="856915"/>
                  </a:lnTo>
                  <a:lnTo>
                    <a:pt x="1996432" y="904148"/>
                  </a:lnTo>
                  <a:lnTo>
                    <a:pt x="1999858" y="952029"/>
                  </a:lnTo>
                  <a:lnTo>
                    <a:pt x="2001011" y="1000505"/>
                  </a:lnTo>
                  <a:lnTo>
                    <a:pt x="1999858" y="1048982"/>
                  </a:lnTo>
                  <a:lnTo>
                    <a:pt x="1996432" y="1096863"/>
                  </a:lnTo>
                  <a:lnTo>
                    <a:pt x="1990785" y="1144096"/>
                  </a:lnTo>
                  <a:lnTo>
                    <a:pt x="1982971" y="1190628"/>
                  </a:lnTo>
                  <a:lnTo>
                    <a:pt x="1973042" y="1236408"/>
                  </a:lnTo>
                  <a:lnTo>
                    <a:pt x="1961050" y="1281383"/>
                  </a:lnTo>
                  <a:lnTo>
                    <a:pt x="1947047" y="1325500"/>
                  </a:lnTo>
                  <a:lnTo>
                    <a:pt x="1931087" y="1368707"/>
                  </a:lnTo>
                  <a:lnTo>
                    <a:pt x="1913220" y="1410952"/>
                  </a:lnTo>
                  <a:lnTo>
                    <a:pt x="1893501" y="1452182"/>
                  </a:lnTo>
                  <a:lnTo>
                    <a:pt x="1871981" y="1492344"/>
                  </a:lnTo>
                  <a:lnTo>
                    <a:pt x="1848712" y="1531387"/>
                  </a:lnTo>
                  <a:lnTo>
                    <a:pt x="1823747" y="1569259"/>
                  </a:lnTo>
                  <a:lnTo>
                    <a:pt x="1797138" y="1605905"/>
                  </a:lnTo>
                  <a:lnTo>
                    <a:pt x="1768939" y="1641275"/>
                  </a:lnTo>
                  <a:lnTo>
                    <a:pt x="1739200" y="1675316"/>
                  </a:lnTo>
                  <a:lnTo>
                    <a:pt x="1707975" y="1707975"/>
                  </a:lnTo>
                  <a:lnTo>
                    <a:pt x="1675316" y="1739200"/>
                  </a:lnTo>
                  <a:lnTo>
                    <a:pt x="1641275" y="1768939"/>
                  </a:lnTo>
                  <a:lnTo>
                    <a:pt x="1605905" y="1797138"/>
                  </a:lnTo>
                  <a:lnTo>
                    <a:pt x="1569259" y="1823747"/>
                  </a:lnTo>
                  <a:lnTo>
                    <a:pt x="1531387" y="1848712"/>
                  </a:lnTo>
                  <a:lnTo>
                    <a:pt x="1492344" y="1871981"/>
                  </a:lnTo>
                  <a:lnTo>
                    <a:pt x="1452182" y="1893501"/>
                  </a:lnTo>
                  <a:lnTo>
                    <a:pt x="1410952" y="1913220"/>
                  </a:lnTo>
                  <a:lnTo>
                    <a:pt x="1368707" y="1931087"/>
                  </a:lnTo>
                  <a:lnTo>
                    <a:pt x="1325500" y="1947047"/>
                  </a:lnTo>
                  <a:lnTo>
                    <a:pt x="1281383" y="1961050"/>
                  </a:lnTo>
                  <a:lnTo>
                    <a:pt x="1236408" y="1973042"/>
                  </a:lnTo>
                  <a:lnTo>
                    <a:pt x="1190628" y="1982971"/>
                  </a:lnTo>
                  <a:lnTo>
                    <a:pt x="1144096" y="1990785"/>
                  </a:lnTo>
                  <a:lnTo>
                    <a:pt x="1096863" y="1996432"/>
                  </a:lnTo>
                  <a:lnTo>
                    <a:pt x="1048982" y="1999858"/>
                  </a:lnTo>
                  <a:lnTo>
                    <a:pt x="1000505" y="2001012"/>
                  </a:lnTo>
                  <a:lnTo>
                    <a:pt x="952029" y="1999858"/>
                  </a:lnTo>
                  <a:lnTo>
                    <a:pt x="904148" y="1996432"/>
                  </a:lnTo>
                  <a:lnTo>
                    <a:pt x="856915" y="1990785"/>
                  </a:lnTo>
                  <a:lnTo>
                    <a:pt x="810383" y="1982971"/>
                  </a:lnTo>
                  <a:lnTo>
                    <a:pt x="764603" y="1973042"/>
                  </a:lnTo>
                  <a:lnTo>
                    <a:pt x="719628" y="1961050"/>
                  </a:lnTo>
                  <a:lnTo>
                    <a:pt x="675511" y="1947047"/>
                  </a:lnTo>
                  <a:lnTo>
                    <a:pt x="632304" y="1931087"/>
                  </a:lnTo>
                  <a:lnTo>
                    <a:pt x="590059" y="1913220"/>
                  </a:lnTo>
                  <a:lnTo>
                    <a:pt x="548829" y="1893501"/>
                  </a:lnTo>
                  <a:lnTo>
                    <a:pt x="508667" y="1871981"/>
                  </a:lnTo>
                  <a:lnTo>
                    <a:pt x="469624" y="1848712"/>
                  </a:lnTo>
                  <a:lnTo>
                    <a:pt x="431752" y="1823747"/>
                  </a:lnTo>
                  <a:lnTo>
                    <a:pt x="395106" y="1797138"/>
                  </a:lnTo>
                  <a:lnTo>
                    <a:pt x="359736" y="1768939"/>
                  </a:lnTo>
                  <a:lnTo>
                    <a:pt x="325695" y="1739200"/>
                  </a:lnTo>
                  <a:lnTo>
                    <a:pt x="293036" y="1707975"/>
                  </a:lnTo>
                  <a:lnTo>
                    <a:pt x="261811" y="1675316"/>
                  </a:lnTo>
                  <a:lnTo>
                    <a:pt x="232072" y="1641275"/>
                  </a:lnTo>
                  <a:lnTo>
                    <a:pt x="203873" y="1605905"/>
                  </a:lnTo>
                  <a:lnTo>
                    <a:pt x="177264" y="1569259"/>
                  </a:lnTo>
                  <a:lnTo>
                    <a:pt x="152299" y="1531387"/>
                  </a:lnTo>
                  <a:lnTo>
                    <a:pt x="129030" y="1492344"/>
                  </a:lnTo>
                  <a:lnTo>
                    <a:pt x="107510" y="1452182"/>
                  </a:lnTo>
                  <a:lnTo>
                    <a:pt x="87791" y="1410952"/>
                  </a:lnTo>
                  <a:lnTo>
                    <a:pt x="69924" y="1368707"/>
                  </a:lnTo>
                  <a:lnTo>
                    <a:pt x="53964" y="1325500"/>
                  </a:lnTo>
                  <a:lnTo>
                    <a:pt x="39961" y="1281383"/>
                  </a:lnTo>
                  <a:lnTo>
                    <a:pt x="27969" y="1236408"/>
                  </a:lnTo>
                  <a:lnTo>
                    <a:pt x="18040" y="1190628"/>
                  </a:lnTo>
                  <a:lnTo>
                    <a:pt x="10226" y="1144096"/>
                  </a:lnTo>
                  <a:lnTo>
                    <a:pt x="4579" y="1096863"/>
                  </a:lnTo>
                  <a:lnTo>
                    <a:pt x="1153" y="1048982"/>
                  </a:lnTo>
                  <a:lnTo>
                    <a:pt x="0" y="10005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30832" y="1569465"/>
            <a:ext cx="305435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Andrew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Fleming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10" dirty="0">
                <a:latin typeface="Calibri"/>
                <a:cs typeface="Calibri"/>
              </a:rPr>
              <a:t>Chief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Technical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11960" y="4594351"/>
            <a:ext cx="2865120" cy="88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Marcus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Rompton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latin typeface="Calibri"/>
                <a:cs typeface="Calibri"/>
              </a:rPr>
              <a:t>Senior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Principle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62303" y="7619238"/>
            <a:ext cx="203835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hu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aman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Analyst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1"/>
    </mc:Choice>
    <mc:Fallback xmlns="">
      <p:transition spd="slow" advTm="81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8388" y="5324855"/>
            <a:ext cx="1411224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8388" y="7784592"/>
            <a:ext cx="1572767" cy="2095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6351" y="2865120"/>
            <a:ext cx="1572768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6351" y="5324855"/>
            <a:ext cx="1572768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6351" y="7784592"/>
            <a:ext cx="1572768" cy="2095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316" y="406908"/>
            <a:ext cx="1572768" cy="20955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316" y="2865120"/>
            <a:ext cx="1572768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316" y="5324855"/>
            <a:ext cx="1572768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316" y="7784592"/>
            <a:ext cx="1572768" cy="20955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0423" y="7784592"/>
            <a:ext cx="1572768" cy="20955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030221" y="946035"/>
            <a:ext cx="1854835" cy="1781175"/>
            <a:chOff x="1903476" y="1028180"/>
            <a:chExt cx="1854835" cy="1781175"/>
          </a:xfrm>
        </p:grpSpPr>
        <p:sp>
          <p:nvSpPr>
            <p:cNvPr id="14" name="object 14"/>
            <p:cNvSpPr/>
            <p:nvPr/>
          </p:nvSpPr>
          <p:spPr>
            <a:xfrm>
              <a:off x="1903476" y="1284732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2000" y="0"/>
                  </a:moveTo>
                  <a:lnTo>
                    <a:pt x="713805" y="1498"/>
                  </a:lnTo>
                  <a:lnTo>
                    <a:pt x="666409" y="5936"/>
                  </a:lnTo>
                  <a:lnTo>
                    <a:pt x="619898" y="13223"/>
                  </a:lnTo>
                  <a:lnTo>
                    <a:pt x="574363" y="23269"/>
                  </a:lnTo>
                  <a:lnTo>
                    <a:pt x="529893" y="35987"/>
                  </a:lnTo>
                  <a:lnTo>
                    <a:pt x="486577" y="51286"/>
                  </a:lnTo>
                  <a:lnTo>
                    <a:pt x="444504" y="69078"/>
                  </a:lnTo>
                  <a:lnTo>
                    <a:pt x="403763" y="89272"/>
                  </a:lnTo>
                  <a:lnTo>
                    <a:pt x="364444" y="111781"/>
                  </a:lnTo>
                  <a:lnTo>
                    <a:pt x="326636" y="136514"/>
                  </a:lnTo>
                  <a:lnTo>
                    <a:pt x="290429" y="163383"/>
                  </a:lnTo>
                  <a:lnTo>
                    <a:pt x="255910" y="192298"/>
                  </a:lnTo>
                  <a:lnTo>
                    <a:pt x="223170" y="223170"/>
                  </a:lnTo>
                  <a:lnTo>
                    <a:pt x="192298" y="255910"/>
                  </a:lnTo>
                  <a:lnTo>
                    <a:pt x="163383" y="290429"/>
                  </a:lnTo>
                  <a:lnTo>
                    <a:pt x="136514" y="326636"/>
                  </a:lnTo>
                  <a:lnTo>
                    <a:pt x="111781" y="364444"/>
                  </a:lnTo>
                  <a:lnTo>
                    <a:pt x="89272" y="403763"/>
                  </a:lnTo>
                  <a:lnTo>
                    <a:pt x="69078" y="444504"/>
                  </a:lnTo>
                  <a:lnTo>
                    <a:pt x="51286" y="486577"/>
                  </a:lnTo>
                  <a:lnTo>
                    <a:pt x="35987" y="529893"/>
                  </a:lnTo>
                  <a:lnTo>
                    <a:pt x="23269" y="574363"/>
                  </a:lnTo>
                  <a:lnTo>
                    <a:pt x="13223" y="619898"/>
                  </a:lnTo>
                  <a:lnTo>
                    <a:pt x="5936" y="666409"/>
                  </a:lnTo>
                  <a:lnTo>
                    <a:pt x="1498" y="713805"/>
                  </a:lnTo>
                  <a:lnTo>
                    <a:pt x="0" y="762000"/>
                  </a:lnTo>
                  <a:lnTo>
                    <a:pt x="1498" y="810194"/>
                  </a:lnTo>
                  <a:lnTo>
                    <a:pt x="5936" y="857590"/>
                  </a:lnTo>
                  <a:lnTo>
                    <a:pt x="13223" y="904101"/>
                  </a:lnTo>
                  <a:lnTo>
                    <a:pt x="23269" y="949636"/>
                  </a:lnTo>
                  <a:lnTo>
                    <a:pt x="35987" y="994106"/>
                  </a:lnTo>
                  <a:lnTo>
                    <a:pt x="51286" y="1037422"/>
                  </a:lnTo>
                  <a:lnTo>
                    <a:pt x="69078" y="1079495"/>
                  </a:lnTo>
                  <a:lnTo>
                    <a:pt x="89272" y="1120236"/>
                  </a:lnTo>
                  <a:lnTo>
                    <a:pt x="111781" y="1159555"/>
                  </a:lnTo>
                  <a:lnTo>
                    <a:pt x="136514" y="1197363"/>
                  </a:lnTo>
                  <a:lnTo>
                    <a:pt x="163383" y="1233570"/>
                  </a:lnTo>
                  <a:lnTo>
                    <a:pt x="192298" y="1268089"/>
                  </a:lnTo>
                  <a:lnTo>
                    <a:pt x="223170" y="1300829"/>
                  </a:lnTo>
                  <a:lnTo>
                    <a:pt x="255910" y="1331701"/>
                  </a:lnTo>
                  <a:lnTo>
                    <a:pt x="290429" y="1360616"/>
                  </a:lnTo>
                  <a:lnTo>
                    <a:pt x="326636" y="1387485"/>
                  </a:lnTo>
                  <a:lnTo>
                    <a:pt x="364444" y="1412218"/>
                  </a:lnTo>
                  <a:lnTo>
                    <a:pt x="403763" y="1434727"/>
                  </a:lnTo>
                  <a:lnTo>
                    <a:pt x="444504" y="1454921"/>
                  </a:lnTo>
                  <a:lnTo>
                    <a:pt x="486577" y="1472713"/>
                  </a:lnTo>
                  <a:lnTo>
                    <a:pt x="529893" y="1488012"/>
                  </a:lnTo>
                  <a:lnTo>
                    <a:pt x="574363" y="1500730"/>
                  </a:lnTo>
                  <a:lnTo>
                    <a:pt x="619898" y="1510776"/>
                  </a:lnTo>
                  <a:lnTo>
                    <a:pt x="666409" y="1518063"/>
                  </a:lnTo>
                  <a:lnTo>
                    <a:pt x="713805" y="1522501"/>
                  </a:lnTo>
                  <a:lnTo>
                    <a:pt x="762000" y="1524000"/>
                  </a:lnTo>
                  <a:lnTo>
                    <a:pt x="810194" y="1522501"/>
                  </a:lnTo>
                  <a:lnTo>
                    <a:pt x="857590" y="1518063"/>
                  </a:lnTo>
                  <a:lnTo>
                    <a:pt x="904101" y="1510776"/>
                  </a:lnTo>
                  <a:lnTo>
                    <a:pt x="949636" y="1500730"/>
                  </a:lnTo>
                  <a:lnTo>
                    <a:pt x="994106" y="1488012"/>
                  </a:lnTo>
                  <a:lnTo>
                    <a:pt x="1037422" y="1472713"/>
                  </a:lnTo>
                  <a:lnTo>
                    <a:pt x="1079495" y="1454921"/>
                  </a:lnTo>
                  <a:lnTo>
                    <a:pt x="1120236" y="1434727"/>
                  </a:lnTo>
                  <a:lnTo>
                    <a:pt x="1159555" y="1412218"/>
                  </a:lnTo>
                  <a:lnTo>
                    <a:pt x="1197363" y="1387485"/>
                  </a:lnTo>
                  <a:lnTo>
                    <a:pt x="1233570" y="1360616"/>
                  </a:lnTo>
                  <a:lnTo>
                    <a:pt x="1268089" y="1331701"/>
                  </a:lnTo>
                  <a:lnTo>
                    <a:pt x="1300829" y="1300829"/>
                  </a:lnTo>
                  <a:lnTo>
                    <a:pt x="1331701" y="1268089"/>
                  </a:lnTo>
                  <a:lnTo>
                    <a:pt x="1360616" y="1233570"/>
                  </a:lnTo>
                  <a:lnTo>
                    <a:pt x="1387485" y="1197363"/>
                  </a:lnTo>
                  <a:lnTo>
                    <a:pt x="1412218" y="1159555"/>
                  </a:lnTo>
                  <a:lnTo>
                    <a:pt x="1434727" y="1120236"/>
                  </a:lnTo>
                  <a:lnTo>
                    <a:pt x="1454921" y="1079495"/>
                  </a:lnTo>
                  <a:lnTo>
                    <a:pt x="1472713" y="1037422"/>
                  </a:lnTo>
                  <a:lnTo>
                    <a:pt x="1488012" y="994106"/>
                  </a:lnTo>
                  <a:lnTo>
                    <a:pt x="1500730" y="949636"/>
                  </a:lnTo>
                  <a:lnTo>
                    <a:pt x="1510776" y="904101"/>
                  </a:lnTo>
                  <a:lnTo>
                    <a:pt x="1518063" y="857590"/>
                  </a:lnTo>
                  <a:lnTo>
                    <a:pt x="1522501" y="810194"/>
                  </a:lnTo>
                  <a:lnTo>
                    <a:pt x="1524000" y="762000"/>
                  </a:lnTo>
                  <a:lnTo>
                    <a:pt x="1522501" y="713805"/>
                  </a:lnTo>
                  <a:lnTo>
                    <a:pt x="1518063" y="666409"/>
                  </a:lnTo>
                  <a:lnTo>
                    <a:pt x="1510776" y="619898"/>
                  </a:lnTo>
                  <a:lnTo>
                    <a:pt x="1500730" y="574363"/>
                  </a:lnTo>
                  <a:lnTo>
                    <a:pt x="1488012" y="529893"/>
                  </a:lnTo>
                  <a:lnTo>
                    <a:pt x="1472713" y="486577"/>
                  </a:lnTo>
                  <a:lnTo>
                    <a:pt x="1454921" y="444504"/>
                  </a:lnTo>
                  <a:lnTo>
                    <a:pt x="1434727" y="403763"/>
                  </a:lnTo>
                  <a:lnTo>
                    <a:pt x="1412218" y="364444"/>
                  </a:lnTo>
                  <a:lnTo>
                    <a:pt x="1387485" y="326636"/>
                  </a:lnTo>
                  <a:lnTo>
                    <a:pt x="1360616" y="290429"/>
                  </a:lnTo>
                  <a:lnTo>
                    <a:pt x="1331701" y="255910"/>
                  </a:lnTo>
                  <a:lnTo>
                    <a:pt x="1300829" y="223170"/>
                  </a:lnTo>
                  <a:lnTo>
                    <a:pt x="1268089" y="192298"/>
                  </a:lnTo>
                  <a:lnTo>
                    <a:pt x="1233570" y="163383"/>
                  </a:lnTo>
                  <a:lnTo>
                    <a:pt x="1197363" y="136514"/>
                  </a:lnTo>
                  <a:lnTo>
                    <a:pt x="1159555" y="111781"/>
                  </a:lnTo>
                  <a:lnTo>
                    <a:pt x="1120236" y="89272"/>
                  </a:lnTo>
                  <a:lnTo>
                    <a:pt x="1079495" y="69078"/>
                  </a:lnTo>
                  <a:lnTo>
                    <a:pt x="1037422" y="51286"/>
                  </a:lnTo>
                  <a:lnTo>
                    <a:pt x="994106" y="35987"/>
                  </a:lnTo>
                  <a:lnTo>
                    <a:pt x="949636" y="23269"/>
                  </a:lnTo>
                  <a:lnTo>
                    <a:pt x="904101" y="13223"/>
                  </a:lnTo>
                  <a:lnTo>
                    <a:pt x="857590" y="5936"/>
                  </a:lnTo>
                  <a:lnTo>
                    <a:pt x="810194" y="149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978" y="1028180"/>
              <a:ext cx="1647838" cy="164504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758184" y="2640318"/>
            <a:ext cx="1855470" cy="1781175"/>
            <a:chOff x="3758184" y="2640318"/>
            <a:chExt cx="1855470" cy="1781175"/>
          </a:xfrm>
        </p:grpSpPr>
        <p:sp>
          <p:nvSpPr>
            <p:cNvPr id="17" name="object 17"/>
            <p:cNvSpPr/>
            <p:nvPr/>
          </p:nvSpPr>
          <p:spPr>
            <a:xfrm>
              <a:off x="3758184" y="2897124"/>
              <a:ext cx="1525905" cy="1524000"/>
            </a:xfrm>
            <a:custGeom>
              <a:avLst/>
              <a:gdLst/>
              <a:ahLst/>
              <a:cxnLst/>
              <a:rect l="l" t="t" r="r" b="b"/>
              <a:pathLst>
                <a:path w="1525904" h="1524000">
                  <a:moveTo>
                    <a:pt x="762762" y="0"/>
                  </a:moveTo>
                  <a:lnTo>
                    <a:pt x="714510" y="1498"/>
                  </a:lnTo>
                  <a:lnTo>
                    <a:pt x="667058" y="5936"/>
                  </a:lnTo>
                  <a:lnTo>
                    <a:pt x="620494" y="13223"/>
                  </a:lnTo>
                  <a:lnTo>
                    <a:pt x="574909" y="23269"/>
                  </a:lnTo>
                  <a:lnTo>
                    <a:pt x="530390" y="35987"/>
                  </a:lnTo>
                  <a:lnTo>
                    <a:pt x="487027" y="51286"/>
                  </a:lnTo>
                  <a:lnTo>
                    <a:pt x="444911" y="69078"/>
                  </a:lnTo>
                  <a:lnTo>
                    <a:pt x="404128" y="89272"/>
                  </a:lnTo>
                  <a:lnTo>
                    <a:pt x="364770" y="111781"/>
                  </a:lnTo>
                  <a:lnTo>
                    <a:pt x="326925" y="136514"/>
                  </a:lnTo>
                  <a:lnTo>
                    <a:pt x="290682" y="163383"/>
                  </a:lnTo>
                  <a:lnTo>
                    <a:pt x="256131" y="192298"/>
                  </a:lnTo>
                  <a:lnTo>
                    <a:pt x="223361" y="223170"/>
                  </a:lnTo>
                  <a:lnTo>
                    <a:pt x="192461" y="255910"/>
                  </a:lnTo>
                  <a:lnTo>
                    <a:pt x="163520" y="290429"/>
                  </a:lnTo>
                  <a:lnTo>
                    <a:pt x="136627" y="326636"/>
                  </a:lnTo>
                  <a:lnTo>
                    <a:pt x="111872" y="364444"/>
                  </a:lnTo>
                  <a:lnTo>
                    <a:pt x="89345" y="403763"/>
                  </a:lnTo>
                  <a:lnTo>
                    <a:pt x="69133" y="444504"/>
                  </a:lnTo>
                  <a:lnTo>
                    <a:pt x="51327" y="486577"/>
                  </a:lnTo>
                  <a:lnTo>
                    <a:pt x="36015" y="529893"/>
                  </a:lnTo>
                  <a:lnTo>
                    <a:pt x="23287" y="574363"/>
                  </a:lnTo>
                  <a:lnTo>
                    <a:pt x="13233" y="619898"/>
                  </a:lnTo>
                  <a:lnTo>
                    <a:pt x="5940" y="666409"/>
                  </a:lnTo>
                  <a:lnTo>
                    <a:pt x="1500" y="713805"/>
                  </a:lnTo>
                  <a:lnTo>
                    <a:pt x="0" y="762000"/>
                  </a:lnTo>
                  <a:lnTo>
                    <a:pt x="1500" y="810194"/>
                  </a:lnTo>
                  <a:lnTo>
                    <a:pt x="5940" y="857590"/>
                  </a:lnTo>
                  <a:lnTo>
                    <a:pt x="13233" y="904101"/>
                  </a:lnTo>
                  <a:lnTo>
                    <a:pt x="23287" y="949636"/>
                  </a:lnTo>
                  <a:lnTo>
                    <a:pt x="36015" y="994106"/>
                  </a:lnTo>
                  <a:lnTo>
                    <a:pt x="51327" y="1037422"/>
                  </a:lnTo>
                  <a:lnTo>
                    <a:pt x="69133" y="1079495"/>
                  </a:lnTo>
                  <a:lnTo>
                    <a:pt x="89345" y="1120236"/>
                  </a:lnTo>
                  <a:lnTo>
                    <a:pt x="111872" y="1159555"/>
                  </a:lnTo>
                  <a:lnTo>
                    <a:pt x="136627" y="1197363"/>
                  </a:lnTo>
                  <a:lnTo>
                    <a:pt x="163520" y="1233570"/>
                  </a:lnTo>
                  <a:lnTo>
                    <a:pt x="192461" y="1268089"/>
                  </a:lnTo>
                  <a:lnTo>
                    <a:pt x="223361" y="1300829"/>
                  </a:lnTo>
                  <a:lnTo>
                    <a:pt x="256131" y="1331701"/>
                  </a:lnTo>
                  <a:lnTo>
                    <a:pt x="290682" y="1360616"/>
                  </a:lnTo>
                  <a:lnTo>
                    <a:pt x="326925" y="1387485"/>
                  </a:lnTo>
                  <a:lnTo>
                    <a:pt x="364770" y="1412218"/>
                  </a:lnTo>
                  <a:lnTo>
                    <a:pt x="404128" y="1434727"/>
                  </a:lnTo>
                  <a:lnTo>
                    <a:pt x="444911" y="1454921"/>
                  </a:lnTo>
                  <a:lnTo>
                    <a:pt x="487027" y="1472713"/>
                  </a:lnTo>
                  <a:lnTo>
                    <a:pt x="530390" y="1488012"/>
                  </a:lnTo>
                  <a:lnTo>
                    <a:pt x="574909" y="1500730"/>
                  </a:lnTo>
                  <a:lnTo>
                    <a:pt x="620494" y="1510776"/>
                  </a:lnTo>
                  <a:lnTo>
                    <a:pt x="667058" y="1518063"/>
                  </a:lnTo>
                  <a:lnTo>
                    <a:pt x="714510" y="1522501"/>
                  </a:lnTo>
                  <a:lnTo>
                    <a:pt x="762762" y="1524000"/>
                  </a:lnTo>
                  <a:lnTo>
                    <a:pt x="811013" y="1522501"/>
                  </a:lnTo>
                  <a:lnTo>
                    <a:pt x="858465" y="1518063"/>
                  </a:lnTo>
                  <a:lnTo>
                    <a:pt x="905029" y="1510776"/>
                  </a:lnTo>
                  <a:lnTo>
                    <a:pt x="950614" y="1500730"/>
                  </a:lnTo>
                  <a:lnTo>
                    <a:pt x="995133" y="1488012"/>
                  </a:lnTo>
                  <a:lnTo>
                    <a:pt x="1038496" y="1472713"/>
                  </a:lnTo>
                  <a:lnTo>
                    <a:pt x="1080612" y="1454921"/>
                  </a:lnTo>
                  <a:lnTo>
                    <a:pt x="1121395" y="1434727"/>
                  </a:lnTo>
                  <a:lnTo>
                    <a:pt x="1160753" y="1412218"/>
                  </a:lnTo>
                  <a:lnTo>
                    <a:pt x="1198598" y="1387485"/>
                  </a:lnTo>
                  <a:lnTo>
                    <a:pt x="1234841" y="1360616"/>
                  </a:lnTo>
                  <a:lnTo>
                    <a:pt x="1269392" y="1331701"/>
                  </a:lnTo>
                  <a:lnTo>
                    <a:pt x="1302162" y="1300829"/>
                  </a:lnTo>
                  <a:lnTo>
                    <a:pt x="1333062" y="1268089"/>
                  </a:lnTo>
                  <a:lnTo>
                    <a:pt x="1362003" y="1233570"/>
                  </a:lnTo>
                  <a:lnTo>
                    <a:pt x="1388896" y="1197363"/>
                  </a:lnTo>
                  <a:lnTo>
                    <a:pt x="1413651" y="1159555"/>
                  </a:lnTo>
                  <a:lnTo>
                    <a:pt x="1436178" y="1120236"/>
                  </a:lnTo>
                  <a:lnTo>
                    <a:pt x="1456390" y="1079495"/>
                  </a:lnTo>
                  <a:lnTo>
                    <a:pt x="1474196" y="1037422"/>
                  </a:lnTo>
                  <a:lnTo>
                    <a:pt x="1489508" y="994106"/>
                  </a:lnTo>
                  <a:lnTo>
                    <a:pt x="1502236" y="949636"/>
                  </a:lnTo>
                  <a:lnTo>
                    <a:pt x="1512290" y="904101"/>
                  </a:lnTo>
                  <a:lnTo>
                    <a:pt x="1519583" y="857590"/>
                  </a:lnTo>
                  <a:lnTo>
                    <a:pt x="1524023" y="810194"/>
                  </a:lnTo>
                  <a:lnTo>
                    <a:pt x="1525524" y="762000"/>
                  </a:lnTo>
                  <a:lnTo>
                    <a:pt x="1524023" y="713805"/>
                  </a:lnTo>
                  <a:lnTo>
                    <a:pt x="1519583" y="666409"/>
                  </a:lnTo>
                  <a:lnTo>
                    <a:pt x="1512290" y="619898"/>
                  </a:lnTo>
                  <a:lnTo>
                    <a:pt x="1502236" y="574363"/>
                  </a:lnTo>
                  <a:lnTo>
                    <a:pt x="1489508" y="529893"/>
                  </a:lnTo>
                  <a:lnTo>
                    <a:pt x="1474196" y="486577"/>
                  </a:lnTo>
                  <a:lnTo>
                    <a:pt x="1456390" y="444504"/>
                  </a:lnTo>
                  <a:lnTo>
                    <a:pt x="1436178" y="403763"/>
                  </a:lnTo>
                  <a:lnTo>
                    <a:pt x="1413651" y="364444"/>
                  </a:lnTo>
                  <a:lnTo>
                    <a:pt x="1388896" y="326636"/>
                  </a:lnTo>
                  <a:lnTo>
                    <a:pt x="1362003" y="290429"/>
                  </a:lnTo>
                  <a:lnTo>
                    <a:pt x="1333062" y="255910"/>
                  </a:lnTo>
                  <a:lnTo>
                    <a:pt x="1302162" y="223170"/>
                  </a:lnTo>
                  <a:lnTo>
                    <a:pt x="1269392" y="192298"/>
                  </a:lnTo>
                  <a:lnTo>
                    <a:pt x="1234841" y="163383"/>
                  </a:lnTo>
                  <a:lnTo>
                    <a:pt x="1198598" y="136514"/>
                  </a:lnTo>
                  <a:lnTo>
                    <a:pt x="1160753" y="111781"/>
                  </a:lnTo>
                  <a:lnTo>
                    <a:pt x="1121395" y="89272"/>
                  </a:lnTo>
                  <a:lnTo>
                    <a:pt x="1080612" y="69078"/>
                  </a:lnTo>
                  <a:lnTo>
                    <a:pt x="1038496" y="51286"/>
                  </a:lnTo>
                  <a:lnTo>
                    <a:pt x="995133" y="35987"/>
                  </a:lnTo>
                  <a:lnTo>
                    <a:pt x="950614" y="23269"/>
                  </a:lnTo>
                  <a:lnTo>
                    <a:pt x="905029" y="13223"/>
                  </a:lnTo>
                  <a:lnTo>
                    <a:pt x="858465" y="5936"/>
                  </a:lnTo>
                  <a:lnTo>
                    <a:pt x="811013" y="1498"/>
                  </a:lnTo>
                  <a:lnTo>
                    <a:pt x="762762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5321" y="2640318"/>
              <a:ext cx="1647838" cy="164504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985003" y="4252329"/>
            <a:ext cx="1855470" cy="1781810"/>
            <a:chOff x="4985003" y="4252329"/>
            <a:chExt cx="1855470" cy="1781810"/>
          </a:xfrm>
        </p:grpSpPr>
        <p:sp>
          <p:nvSpPr>
            <p:cNvPr id="20" name="object 20"/>
            <p:cNvSpPr/>
            <p:nvPr/>
          </p:nvSpPr>
          <p:spPr>
            <a:xfrm>
              <a:off x="4985003" y="4509515"/>
              <a:ext cx="1525905" cy="1524000"/>
            </a:xfrm>
            <a:custGeom>
              <a:avLst/>
              <a:gdLst/>
              <a:ahLst/>
              <a:cxnLst/>
              <a:rect l="l" t="t" r="r" b="b"/>
              <a:pathLst>
                <a:path w="1525904" h="1524000">
                  <a:moveTo>
                    <a:pt x="762762" y="0"/>
                  </a:moveTo>
                  <a:lnTo>
                    <a:pt x="714510" y="1498"/>
                  </a:lnTo>
                  <a:lnTo>
                    <a:pt x="667058" y="5936"/>
                  </a:lnTo>
                  <a:lnTo>
                    <a:pt x="620494" y="13223"/>
                  </a:lnTo>
                  <a:lnTo>
                    <a:pt x="574909" y="23269"/>
                  </a:lnTo>
                  <a:lnTo>
                    <a:pt x="530390" y="35987"/>
                  </a:lnTo>
                  <a:lnTo>
                    <a:pt x="487027" y="51286"/>
                  </a:lnTo>
                  <a:lnTo>
                    <a:pt x="444911" y="69078"/>
                  </a:lnTo>
                  <a:lnTo>
                    <a:pt x="404128" y="89272"/>
                  </a:lnTo>
                  <a:lnTo>
                    <a:pt x="364770" y="111781"/>
                  </a:lnTo>
                  <a:lnTo>
                    <a:pt x="326925" y="136514"/>
                  </a:lnTo>
                  <a:lnTo>
                    <a:pt x="290682" y="163383"/>
                  </a:lnTo>
                  <a:lnTo>
                    <a:pt x="256131" y="192298"/>
                  </a:lnTo>
                  <a:lnTo>
                    <a:pt x="223361" y="223170"/>
                  </a:lnTo>
                  <a:lnTo>
                    <a:pt x="192461" y="255910"/>
                  </a:lnTo>
                  <a:lnTo>
                    <a:pt x="163520" y="290429"/>
                  </a:lnTo>
                  <a:lnTo>
                    <a:pt x="136627" y="326636"/>
                  </a:lnTo>
                  <a:lnTo>
                    <a:pt x="111872" y="364444"/>
                  </a:lnTo>
                  <a:lnTo>
                    <a:pt x="89345" y="403763"/>
                  </a:lnTo>
                  <a:lnTo>
                    <a:pt x="69133" y="444504"/>
                  </a:lnTo>
                  <a:lnTo>
                    <a:pt x="51327" y="486577"/>
                  </a:lnTo>
                  <a:lnTo>
                    <a:pt x="36015" y="529893"/>
                  </a:lnTo>
                  <a:lnTo>
                    <a:pt x="23287" y="574363"/>
                  </a:lnTo>
                  <a:lnTo>
                    <a:pt x="13233" y="619898"/>
                  </a:lnTo>
                  <a:lnTo>
                    <a:pt x="5940" y="666409"/>
                  </a:lnTo>
                  <a:lnTo>
                    <a:pt x="1500" y="713805"/>
                  </a:lnTo>
                  <a:lnTo>
                    <a:pt x="0" y="762000"/>
                  </a:lnTo>
                  <a:lnTo>
                    <a:pt x="1500" y="810194"/>
                  </a:lnTo>
                  <a:lnTo>
                    <a:pt x="5940" y="857590"/>
                  </a:lnTo>
                  <a:lnTo>
                    <a:pt x="13233" y="904101"/>
                  </a:lnTo>
                  <a:lnTo>
                    <a:pt x="23287" y="949636"/>
                  </a:lnTo>
                  <a:lnTo>
                    <a:pt x="36015" y="994106"/>
                  </a:lnTo>
                  <a:lnTo>
                    <a:pt x="51327" y="1037422"/>
                  </a:lnTo>
                  <a:lnTo>
                    <a:pt x="69133" y="1079495"/>
                  </a:lnTo>
                  <a:lnTo>
                    <a:pt x="89345" y="1120236"/>
                  </a:lnTo>
                  <a:lnTo>
                    <a:pt x="111872" y="1159555"/>
                  </a:lnTo>
                  <a:lnTo>
                    <a:pt x="136627" y="1197363"/>
                  </a:lnTo>
                  <a:lnTo>
                    <a:pt x="163520" y="1233570"/>
                  </a:lnTo>
                  <a:lnTo>
                    <a:pt x="192461" y="1268089"/>
                  </a:lnTo>
                  <a:lnTo>
                    <a:pt x="223361" y="1300829"/>
                  </a:lnTo>
                  <a:lnTo>
                    <a:pt x="256131" y="1331701"/>
                  </a:lnTo>
                  <a:lnTo>
                    <a:pt x="290682" y="1360616"/>
                  </a:lnTo>
                  <a:lnTo>
                    <a:pt x="326925" y="1387485"/>
                  </a:lnTo>
                  <a:lnTo>
                    <a:pt x="364770" y="1412218"/>
                  </a:lnTo>
                  <a:lnTo>
                    <a:pt x="404128" y="1434727"/>
                  </a:lnTo>
                  <a:lnTo>
                    <a:pt x="444911" y="1454921"/>
                  </a:lnTo>
                  <a:lnTo>
                    <a:pt x="487027" y="1472713"/>
                  </a:lnTo>
                  <a:lnTo>
                    <a:pt x="530390" y="1488012"/>
                  </a:lnTo>
                  <a:lnTo>
                    <a:pt x="574909" y="1500730"/>
                  </a:lnTo>
                  <a:lnTo>
                    <a:pt x="620494" y="1510776"/>
                  </a:lnTo>
                  <a:lnTo>
                    <a:pt x="667058" y="1518063"/>
                  </a:lnTo>
                  <a:lnTo>
                    <a:pt x="714510" y="1522501"/>
                  </a:lnTo>
                  <a:lnTo>
                    <a:pt x="762762" y="1524000"/>
                  </a:lnTo>
                  <a:lnTo>
                    <a:pt x="811013" y="1522501"/>
                  </a:lnTo>
                  <a:lnTo>
                    <a:pt x="858465" y="1518063"/>
                  </a:lnTo>
                  <a:lnTo>
                    <a:pt x="905029" y="1510776"/>
                  </a:lnTo>
                  <a:lnTo>
                    <a:pt x="950614" y="1500730"/>
                  </a:lnTo>
                  <a:lnTo>
                    <a:pt x="995133" y="1488012"/>
                  </a:lnTo>
                  <a:lnTo>
                    <a:pt x="1038496" y="1472713"/>
                  </a:lnTo>
                  <a:lnTo>
                    <a:pt x="1080612" y="1454921"/>
                  </a:lnTo>
                  <a:lnTo>
                    <a:pt x="1121395" y="1434727"/>
                  </a:lnTo>
                  <a:lnTo>
                    <a:pt x="1160753" y="1412218"/>
                  </a:lnTo>
                  <a:lnTo>
                    <a:pt x="1198598" y="1387485"/>
                  </a:lnTo>
                  <a:lnTo>
                    <a:pt x="1234841" y="1360616"/>
                  </a:lnTo>
                  <a:lnTo>
                    <a:pt x="1269392" y="1331701"/>
                  </a:lnTo>
                  <a:lnTo>
                    <a:pt x="1302162" y="1300829"/>
                  </a:lnTo>
                  <a:lnTo>
                    <a:pt x="1333062" y="1268089"/>
                  </a:lnTo>
                  <a:lnTo>
                    <a:pt x="1362003" y="1233570"/>
                  </a:lnTo>
                  <a:lnTo>
                    <a:pt x="1388896" y="1197363"/>
                  </a:lnTo>
                  <a:lnTo>
                    <a:pt x="1413651" y="1159555"/>
                  </a:lnTo>
                  <a:lnTo>
                    <a:pt x="1436178" y="1120236"/>
                  </a:lnTo>
                  <a:lnTo>
                    <a:pt x="1456390" y="1079495"/>
                  </a:lnTo>
                  <a:lnTo>
                    <a:pt x="1474196" y="1037422"/>
                  </a:lnTo>
                  <a:lnTo>
                    <a:pt x="1489508" y="994106"/>
                  </a:lnTo>
                  <a:lnTo>
                    <a:pt x="1502236" y="949636"/>
                  </a:lnTo>
                  <a:lnTo>
                    <a:pt x="1512290" y="904101"/>
                  </a:lnTo>
                  <a:lnTo>
                    <a:pt x="1519583" y="857590"/>
                  </a:lnTo>
                  <a:lnTo>
                    <a:pt x="1524023" y="810194"/>
                  </a:lnTo>
                  <a:lnTo>
                    <a:pt x="1525524" y="762000"/>
                  </a:lnTo>
                  <a:lnTo>
                    <a:pt x="1524023" y="713805"/>
                  </a:lnTo>
                  <a:lnTo>
                    <a:pt x="1519583" y="666409"/>
                  </a:lnTo>
                  <a:lnTo>
                    <a:pt x="1512290" y="619898"/>
                  </a:lnTo>
                  <a:lnTo>
                    <a:pt x="1502236" y="574363"/>
                  </a:lnTo>
                  <a:lnTo>
                    <a:pt x="1489508" y="529893"/>
                  </a:lnTo>
                  <a:lnTo>
                    <a:pt x="1474196" y="486577"/>
                  </a:lnTo>
                  <a:lnTo>
                    <a:pt x="1456390" y="444504"/>
                  </a:lnTo>
                  <a:lnTo>
                    <a:pt x="1436178" y="403763"/>
                  </a:lnTo>
                  <a:lnTo>
                    <a:pt x="1413651" y="364444"/>
                  </a:lnTo>
                  <a:lnTo>
                    <a:pt x="1388896" y="326636"/>
                  </a:lnTo>
                  <a:lnTo>
                    <a:pt x="1362003" y="290429"/>
                  </a:lnTo>
                  <a:lnTo>
                    <a:pt x="1333062" y="255910"/>
                  </a:lnTo>
                  <a:lnTo>
                    <a:pt x="1302162" y="223170"/>
                  </a:lnTo>
                  <a:lnTo>
                    <a:pt x="1269392" y="192298"/>
                  </a:lnTo>
                  <a:lnTo>
                    <a:pt x="1234841" y="163383"/>
                  </a:lnTo>
                  <a:lnTo>
                    <a:pt x="1198598" y="136514"/>
                  </a:lnTo>
                  <a:lnTo>
                    <a:pt x="1160753" y="111781"/>
                  </a:lnTo>
                  <a:lnTo>
                    <a:pt x="1121395" y="89272"/>
                  </a:lnTo>
                  <a:lnTo>
                    <a:pt x="1080612" y="69078"/>
                  </a:lnTo>
                  <a:lnTo>
                    <a:pt x="1038496" y="51286"/>
                  </a:lnTo>
                  <a:lnTo>
                    <a:pt x="995133" y="35987"/>
                  </a:lnTo>
                  <a:lnTo>
                    <a:pt x="950614" y="23269"/>
                  </a:lnTo>
                  <a:lnTo>
                    <a:pt x="905029" y="13223"/>
                  </a:lnTo>
                  <a:lnTo>
                    <a:pt x="858465" y="5936"/>
                  </a:lnTo>
                  <a:lnTo>
                    <a:pt x="811013" y="1498"/>
                  </a:lnTo>
                  <a:lnTo>
                    <a:pt x="762762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2013" y="4252329"/>
              <a:ext cx="1647838" cy="164504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364223" y="5948287"/>
            <a:ext cx="1854200" cy="1781810"/>
            <a:chOff x="6364223" y="5948287"/>
            <a:chExt cx="1854200" cy="1781810"/>
          </a:xfrm>
        </p:grpSpPr>
        <p:sp>
          <p:nvSpPr>
            <p:cNvPr id="23" name="object 23"/>
            <p:cNvSpPr/>
            <p:nvPr/>
          </p:nvSpPr>
          <p:spPr>
            <a:xfrm>
              <a:off x="6364223" y="6204204"/>
              <a:ext cx="1524000" cy="1525905"/>
            </a:xfrm>
            <a:custGeom>
              <a:avLst/>
              <a:gdLst/>
              <a:ahLst/>
              <a:cxnLst/>
              <a:rect l="l" t="t" r="r" b="b"/>
              <a:pathLst>
                <a:path w="1524000" h="1525904">
                  <a:moveTo>
                    <a:pt x="762000" y="0"/>
                  </a:moveTo>
                  <a:lnTo>
                    <a:pt x="713805" y="1500"/>
                  </a:lnTo>
                  <a:lnTo>
                    <a:pt x="666409" y="5940"/>
                  </a:lnTo>
                  <a:lnTo>
                    <a:pt x="619898" y="13233"/>
                  </a:lnTo>
                  <a:lnTo>
                    <a:pt x="574363" y="23287"/>
                  </a:lnTo>
                  <a:lnTo>
                    <a:pt x="529893" y="36015"/>
                  </a:lnTo>
                  <a:lnTo>
                    <a:pt x="486577" y="51327"/>
                  </a:lnTo>
                  <a:lnTo>
                    <a:pt x="444504" y="69133"/>
                  </a:lnTo>
                  <a:lnTo>
                    <a:pt x="403763" y="89345"/>
                  </a:lnTo>
                  <a:lnTo>
                    <a:pt x="364444" y="111872"/>
                  </a:lnTo>
                  <a:lnTo>
                    <a:pt x="326636" y="136627"/>
                  </a:lnTo>
                  <a:lnTo>
                    <a:pt x="290429" y="163520"/>
                  </a:lnTo>
                  <a:lnTo>
                    <a:pt x="255910" y="192461"/>
                  </a:lnTo>
                  <a:lnTo>
                    <a:pt x="223170" y="223361"/>
                  </a:lnTo>
                  <a:lnTo>
                    <a:pt x="192298" y="256131"/>
                  </a:lnTo>
                  <a:lnTo>
                    <a:pt x="163383" y="290682"/>
                  </a:lnTo>
                  <a:lnTo>
                    <a:pt x="136514" y="326925"/>
                  </a:lnTo>
                  <a:lnTo>
                    <a:pt x="111781" y="364770"/>
                  </a:lnTo>
                  <a:lnTo>
                    <a:pt x="89272" y="404128"/>
                  </a:lnTo>
                  <a:lnTo>
                    <a:pt x="69078" y="444911"/>
                  </a:lnTo>
                  <a:lnTo>
                    <a:pt x="51286" y="487027"/>
                  </a:lnTo>
                  <a:lnTo>
                    <a:pt x="35987" y="530390"/>
                  </a:lnTo>
                  <a:lnTo>
                    <a:pt x="23269" y="574909"/>
                  </a:lnTo>
                  <a:lnTo>
                    <a:pt x="13223" y="620494"/>
                  </a:lnTo>
                  <a:lnTo>
                    <a:pt x="5936" y="667058"/>
                  </a:lnTo>
                  <a:lnTo>
                    <a:pt x="1498" y="714510"/>
                  </a:lnTo>
                  <a:lnTo>
                    <a:pt x="0" y="762762"/>
                  </a:lnTo>
                  <a:lnTo>
                    <a:pt x="1498" y="811013"/>
                  </a:lnTo>
                  <a:lnTo>
                    <a:pt x="5936" y="858465"/>
                  </a:lnTo>
                  <a:lnTo>
                    <a:pt x="13223" y="905029"/>
                  </a:lnTo>
                  <a:lnTo>
                    <a:pt x="23269" y="950614"/>
                  </a:lnTo>
                  <a:lnTo>
                    <a:pt x="35987" y="995133"/>
                  </a:lnTo>
                  <a:lnTo>
                    <a:pt x="51286" y="1038496"/>
                  </a:lnTo>
                  <a:lnTo>
                    <a:pt x="69078" y="1080612"/>
                  </a:lnTo>
                  <a:lnTo>
                    <a:pt x="89272" y="1121395"/>
                  </a:lnTo>
                  <a:lnTo>
                    <a:pt x="111781" y="1160753"/>
                  </a:lnTo>
                  <a:lnTo>
                    <a:pt x="136514" y="1198598"/>
                  </a:lnTo>
                  <a:lnTo>
                    <a:pt x="163383" y="1234841"/>
                  </a:lnTo>
                  <a:lnTo>
                    <a:pt x="192298" y="1269392"/>
                  </a:lnTo>
                  <a:lnTo>
                    <a:pt x="223170" y="1302162"/>
                  </a:lnTo>
                  <a:lnTo>
                    <a:pt x="255910" y="1333062"/>
                  </a:lnTo>
                  <a:lnTo>
                    <a:pt x="290429" y="1362003"/>
                  </a:lnTo>
                  <a:lnTo>
                    <a:pt x="326636" y="1388896"/>
                  </a:lnTo>
                  <a:lnTo>
                    <a:pt x="364444" y="1413651"/>
                  </a:lnTo>
                  <a:lnTo>
                    <a:pt x="403763" y="1436178"/>
                  </a:lnTo>
                  <a:lnTo>
                    <a:pt x="444504" y="1456390"/>
                  </a:lnTo>
                  <a:lnTo>
                    <a:pt x="486577" y="1474196"/>
                  </a:lnTo>
                  <a:lnTo>
                    <a:pt x="529893" y="1489508"/>
                  </a:lnTo>
                  <a:lnTo>
                    <a:pt x="574363" y="1502236"/>
                  </a:lnTo>
                  <a:lnTo>
                    <a:pt x="619898" y="1512290"/>
                  </a:lnTo>
                  <a:lnTo>
                    <a:pt x="666409" y="1519583"/>
                  </a:lnTo>
                  <a:lnTo>
                    <a:pt x="713805" y="1524023"/>
                  </a:lnTo>
                  <a:lnTo>
                    <a:pt x="762000" y="1525524"/>
                  </a:lnTo>
                  <a:lnTo>
                    <a:pt x="810194" y="1524023"/>
                  </a:lnTo>
                  <a:lnTo>
                    <a:pt x="857590" y="1519583"/>
                  </a:lnTo>
                  <a:lnTo>
                    <a:pt x="904101" y="1512290"/>
                  </a:lnTo>
                  <a:lnTo>
                    <a:pt x="949636" y="1502236"/>
                  </a:lnTo>
                  <a:lnTo>
                    <a:pt x="994106" y="1489508"/>
                  </a:lnTo>
                  <a:lnTo>
                    <a:pt x="1037422" y="1474196"/>
                  </a:lnTo>
                  <a:lnTo>
                    <a:pt x="1079495" y="1456390"/>
                  </a:lnTo>
                  <a:lnTo>
                    <a:pt x="1120236" y="1436178"/>
                  </a:lnTo>
                  <a:lnTo>
                    <a:pt x="1159555" y="1413651"/>
                  </a:lnTo>
                  <a:lnTo>
                    <a:pt x="1197363" y="1388896"/>
                  </a:lnTo>
                  <a:lnTo>
                    <a:pt x="1233570" y="1362003"/>
                  </a:lnTo>
                  <a:lnTo>
                    <a:pt x="1268089" y="1333062"/>
                  </a:lnTo>
                  <a:lnTo>
                    <a:pt x="1300829" y="1302162"/>
                  </a:lnTo>
                  <a:lnTo>
                    <a:pt x="1331701" y="1269392"/>
                  </a:lnTo>
                  <a:lnTo>
                    <a:pt x="1360616" y="1234841"/>
                  </a:lnTo>
                  <a:lnTo>
                    <a:pt x="1387485" y="1198598"/>
                  </a:lnTo>
                  <a:lnTo>
                    <a:pt x="1412218" y="1160753"/>
                  </a:lnTo>
                  <a:lnTo>
                    <a:pt x="1434727" y="1121395"/>
                  </a:lnTo>
                  <a:lnTo>
                    <a:pt x="1454921" y="1080612"/>
                  </a:lnTo>
                  <a:lnTo>
                    <a:pt x="1472713" y="1038496"/>
                  </a:lnTo>
                  <a:lnTo>
                    <a:pt x="1488012" y="995133"/>
                  </a:lnTo>
                  <a:lnTo>
                    <a:pt x="1500730" y="950614"/>
                  </a:lnTo>
                  <a:lnTo>
                    <a:pt x="1510776" y="905029"/>
                  </a:lnTo>
                  <a:lnTo>
                    <a:pt x="1518063" y="858465"/>
                  </a:lnTo>
                  <a:lnTo>
                    <a:pt x="1522501" y="811013"/>
                  </a:lnTo>
                  <a:lnTo>
                    <a:pt x="1524000" y="762762"/>
                  </a:lnTo>
                  <a:lnTo>
                    <a:pt x="1522501" y="714510"/>
                  </a:lnTo>
                  <a:lnTo>
                    <a:pt x="1518063" y="667058"/>
                  </a:lnTo>
                  <a:lnTo>
                    <a:pt x="1510776" y="620494"/>
                  </a:lnTo>
                  <a:lnTo>
                    <a:pt x="1500730" y="574909"/>
                  </a:lnTo>
                  <a:lnTo>
                    <a:pt x="1488012" y="530390"/>
                  </a:lnTo>
                  <a:lnTo>
                    <a:pt x="1472713" y="487027"/>
                  </a:lnTo>
                  <a:lnTo>
                    <a:pt x="1454921" y="444911"/>
                  </a:lnTo>
                  <a:lnTo>
                    <a:pt x="1434727" y="404128"/>
                  </a:lnTo>
                  <a:lnTo>
                    <a:pt x="1412218" y="364770"/>
                  </a:lnTo>
                  <a:lnTo>
                    <a:pt x="1387485" y="326925"/>
                  </a:lnTo>
                  <a:lnTo>
                    <a:pt x="1360616" y="290682"/>
                  </a:lnTo>
                  <a:lnTo>
                    <a:pt x="1331701" y="256131"/>
                  </a:lnTo>
                  <a:lnTo>
                    <a:pt x="1300829" y="223361"/>
                  </a:lnTo>
                  <a:lnTo>
                    <a:pt x="1268089" y="192461"/>
                  </a:lnTo>
                  <a:lnTo>
                    <a:pt x="1233570" y="163520"/>
                  </a:lnTo>
                  <a:lnTo>
                    <a:pt x="1197363" y="136627"/>
                  </a:lnTo>
                  <a:lnTo>
                    <a:pt x="1159555" y="111872"/>
                  </a:lnTo>
                  <a:lnTo>
                    <a:pt x="1120236" y="89345"/>
                  </a:lnTo>
                  <a:lnTo>
                    <a:pt x="1079495" y="69133"/>
                  </a:lnTo>
                  <a:lnTo>
                    <a:pt x="1037422" y="51327"/>
                  </a:lnTo>
                  <a:lnTo>
                    <a:pt x="994106" y="36015"/>
                  </a:lnTo>
                  <a:lnTo>
                    <a:pt x="949636" y="23287"/>
                  </a:lnTo>
                  <a:lnTo>
                    <a:pt x="904101" y="13233"/>
                  </a:lnTo>
                  <a:lnTo>
                    <a:pt x="857590" y="5940"/>
                  </a:lnTo>
                  <a:lnTo>
                    <a:pt x="810194" y="15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0344" y="5948287"/>
              <a:ext cx="1647838" cy="1645042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210043" y="7608457"/>
            <a:ext cx="1855470" cy="1781175"/>
            <a:chOff x="7210043" y="7608457"/>
            <a:chExt cx="1855470" cy="1781175"/>
          </a:xfrm>
        </p:grpSpPr>
        <p:sp>
          <p:nvSpPr>
            <p:cNvPr id="26" name="object 26"/>
            <p:cNvSpPr/>
            <p:nvPr/>
          </p:nvSpPr>
          <p:spPr>
            <a:xfrm>
              <a:off x="7210043" y="7865364"/>
              <a:ext cx="1525905" cy="1524000"/>
            </a:xfrm>
            <a:custGeom>
              <a:avLst/>
              <a:gdLst/>
              <a:ahLst/>
              <a:cxnLst/>
              <a:rect l="l" t="t" r="r" b="b"/>
              <a:pathLst>
                <a:path w="1525904" h="1524000">
                  <a:moveTo>
                    <a:pt x="762761" y="0"/>
                  </a:moveTo>
                  <a:lnTo>
                    <a:pt x="714510" y="1498"/>
                  </a:lnTo>
                  <a:lnTo>
                    <a:pt x="667058" y="5936"/>
                  </a:lnTo>
                  <a:lnTo>
                    <a:pt x="620494" y="13223"/>
                  </a:lnTo>
                  <a:lnTo>
                    <a:pt x="574909" y="23269"/>
                  </a:lnTo>
                  <a:lnTo>
                    <a:pt x="530390" y="35987"/>
                  </a:lnTo>
                  <a:lnTo>
                    <a:pt x="487027" y="51286"/>
                  </a:lnTo>
                  <a:lnTo>
                    <a:pt x="444911" y="69078"/>
                  </a:lnTo>
                  <a:lnTo>
                    <a:pt x="404128" y="89272"/>
                  </a:lnTo>
                  <a:lnTo>
                    <a:pt x="364770" y="111781"/>
                  </a:lnTo>
                  <a:lnTo>
                    <a:pt x="326925" y="136514"/>
                  </a:lnTo>
                  <a:lnTo>
                    <a:pt x="290682" y="163383"/>
                  </a:lnTo>
                  <a:lnTo>
                    <a:pt x="256131" y="192298"/>
                  </a:lnTo>
                  <a:lnTo>
                    <a:pt x="223361" y="223170"/>
                  </a:lnTo>
                  <a:lnTo>
                    <a:pt x="192461" y="255910"/>
                  </a:lnTo>
                  <a:lnTo>
                    <a:pt x="163520" y="290429"/>
                  </a:lnTo>
                  <a:lnTo>
                    <a:pt x="136627" y="326636"/>
                  </a:lnTo>
                  <a:lnTo>
                    <a:pt x="111872" y="364444"/>
                  </a:lnTo>
                  <a:lnTo>
                    <a:pt x="89345" y="403763"/>
                  </a:lnTo>
                  <a:lnTo>
                    <a:pt x="69133" y="444504"/>
                  </a:lnTo>
                  <a:lnTo>
                    <a:pt x="51327" y="486577"/>
                  </a:lnTo>
                  <a:lnTo>
                    <a:pt x="36015" y="529893"/>
                  </a:lnTo>
                  <a:lnTo>
                    <a:pt x="23287" y="574363"/>
                  </a:lnTo>
                  <a:lnTo>
                    <a:pt x="13233" y="619898"/>
                  </a:lnTo>
                  <a:lnTo>
                    <a:pt x="5940" y="666409"/>
                  </a:lnTo>
                  <a:lnTo>
                    <a:pt x="1500" y="713805"/>
                  </a:lnTo>
                  <a:lnTo>
                    <a:pt x="0" y="762000"/>
                  </a:lnTo>
                  <a:lnTo>
                    <a:pt x="1500" y="810199"/>
                  </a:lnTo>
                  <a:lnTo>
                    <a:pt x="5940" y="857600"/>
                  </a:lnTo>
                  <a:lnTo>
                    <a:pt x="13233" y="904115"/>
                  </a:lnTo>
                  <a:lnTo>
                    <a:pt x="23287" y="949653"/>
                  </a:lnTo>
                  <a:lnTo>
                    <a:pt x="36015" y="994125"/>
                  </a:lnTo>
                  <a:lnTo>
                    <a:pt x="51327" y="1037443"/>
                  </a:lnTo>
                  <a:lnTo>
                    <a:pt x="69133" y="1079517"/>
                  </a:lnTo>
                  <a:lnTo>
                    <a:pt x="89345" y="1120258"/>
                  </a:lnTo>
                  <a:lnTo>
                    <a:pt x="111872" y="1159577"/>
                  </a:lnTo>
                  <a:lnTo>
                    <a:pt x="136627" y="1197385"/>
                  </a:lnTo>
                  <a:lnTo>
                    <a:pt x="163520" y="1233592"/>
                  </a:lnTo>
                  <a:lnTo>
                    <a:pt x="192461" y="1268109"/>
                  </a:lnTo>
                  <a:lnTo>
                    <a:pt x="223361" y="1300848"/>
                  </a:lnTo>
                  <a:lnTo>
                    <a:pt x="256131" y="1331718"/>
                  </a:lnTo>
                  <a:lnTo>
                    <a:pt x="290682" y="1360632"/>
                  </a:lnTo>
                  <a:lnTo>
                    <a:pt x="326925" y="1387498"/>
                  </a:lnTo>
                  <a:lnTo>
                    <a:pt x="364770" y="1412230"/>
                  </a:lnTo>
                  <a:lnTo>
                    <a:pt x="404128" y="1434737"/>
                  </a:lnTo>
                  <a:lnTo>
                    <a:pt x="444911" y="1454929"/>
                  </a:lnTo>
                  <a:lnTo>
                    <a:pt x="487027" y="1472719"/>
                  </a:lnTo>
                  <a:lnTo>
                    <a:pt x="530390" y="1488017"/>
                  </a:lnTo>
                  <a:lnTo>
                    <a:pt x="574909" y="1500733"/>
                  </a:lnTo>
                  <a:lnTo>
                    <a:pt x="620494" y="1510778"/>
                  </a:lnTo>
                  <a:lnTo>
                    <a:pt x="667058" y="1518064"/>
                  </a:lnTo>
                  <a:lnTo>
                    <a:pt x="714510" y="1522501"/>
                  </a:lnTo>
                  <a:lnTo>
                    <a:pt x="762761" y="1524000"/>
                  </a:lnTo>
                  <a:lnTo>
                    <a:pt x="811013" y="1522501"/>
                  </a:lnTo>
                  <a:lnTo>
                    <a:pt x="858465" y="1518064"/>
                  </a:lnTo>
                  <a:lnTo>
                    <a:pt x="905029" y="1510778"/>
                  </a:lnTo>
                  <a:lnTo>
                    <a:pt x="950614" y="1500733"/>
                  </a:lnTo>
                  <a:lnTo>
                    <a:pt x="995133" y="1488017"/>
                  </a:lnTo>
                  <a:lnTo>
                    <a:pt x="1038496" y="1472719"/>
                  </a:lnTo>
                  <a:lnTo>
                    <a:pt x="1080612" y="1454929"/>
                  </a:lnTo>
                  <a:lnTo>
                    <a:pt x="1121395" y="1434737"/>
                  </a:lnTo>
                  <a:lnTo>
                    <a:pt x="1160753" y="1412230"/>
                  </a:lnTo>
                  <a:lnTo>
                    <a:pt x="1198598" y="1387498"/>
                  </a:lnTo>
                  <a:lnTo>
                    <a:pt x="1234841" y="1360632"/>
                  </a:lnTo>
                  <a:lnTo>
                    <a:pt x="1269392" y="1331718"/>
                  </a:lnTo>
                  <a:lnTo>
                    <a:pt x="1302162" y="1300848"/>
                  </a:lnTo>
                  <a:lnTo>
                    <a:pt x="1333062" y="1268109"/>
                  </a:lnTo>
                  <a:lnTo>
                    <a:pt x="1362003" y="1233592"/>
                  </a:lnTo>
                  <a:lnTo>
                    <a:pt x="1388896" y="1197385"/>
                  </a:lnTo>
                  <a:lnTo>
                    <a:pt x="1413651" y="1159577"/>
                  </a:lnTo>
                  <a:lnTo>
                    <a:pt x="1436178" y="1120258"/>
                  </a:lnTo>
                  <a:lnTo>
                    <a:pt x="1456390" y="1079517"/>
                  </a:lnTo>
                  <a:lnTo>
                    <a:pt x="1474196" y="1037443"/>
                  </a:lnTo>
                  <a:lnTo>
                    <a:pt x="1489508" y="994125"/>
                  </a:lnTo>
                  <a:lnTo>
                    <a:pt x="1502236" y="949653"/>
                  </a:lnTo>
                  <a:lnTo>
                    <a:pt x="1512290" y="904115"/>
                  </a:lnTo>
                  <a:lnTo>
                    <a:pt x="1519583" y="857600"/>
                  </a:lnTo>
                  <a:lnTo>
                    <a:pt x="1524023" y="810199"/>
                  </a:lnTo>
                  <a:lnTo>
                    <a:pt x="1525524" y="762000"/>
                  </a:lnTo>
                  <a:lnTo>
                    <a:pt x="1524023" y="713805"/>
                  </a:lnTo>
                  <a:lnTo>
                    <a:pt x="1519583" y="666409"/>
                  </a:lnTo>
                  <a:lnTo>
                    <a:pt x="1512290" y="619898"/>
                  </a:lnTo>
                  <a:lnTo>
                    <a:pt x="1502236" y="574363"/>
                  </a:lnTo>
                  <a:lnTo>
                    <a:pt x="1489508" y="529893"/>
                  </a:lnTo>
                  <a:lnTo>
                    <a:pt x="1474196" y="486577"/>
                  </a:lnTo>
                  <a:lnTo>
                    <a:pt x="1456390" y="444504"/>
                  </a:lnTo>
                  <a:lnTo>
                    <a:pt x="1436178" y="403763"/>
                  </a:lnTo>
                  <a:lnTo>
                    <a:pt x="1413651" y="364444"/>
                  </a:lnTo>
                  <a:lnTo>
                    <a:pt x="1388896" y="326636"/>
                  </a:lnTo>
                  <a:lnTo>
                    <a:pt x="1362003" y="290429"/>
                  </a:lnTo>
                  <a:lnTo>
                    <a:pt x="1333062" y="255910"/>
                  </a:lnTo>
                  <a:lnTo>
                    <a:pt x="1302162" y="223170"/>
                  </a:lnTo>
                  <a:lnTo>
                    <a:pt x="1269392" y="192298"/>
                  </a:lnTo>
                  <a:lnTo>
                    <a:pt x="1234841" y="163383"/>
                  </a:lnTo>
                  <a:lnTo>
                    <a:pt x="1198598" y="136514"/>
                  </a:lnTo>
                  <a:lnTo>
                    <a:pt x="1160753" y="111781"/>
                  </a:lnTo>
                  <a:lnTo>
                    <a:pt x="1121395" y="89272"/>
                  </a:lnTo>
                  <a:lnTo>
                    <a:pt x="1080612" y="69078"/>
                  </a:lnTo>
                  <a:lnTo>
                    <a:pt x="1038496" y="51286"/>
                  </a:lnTo>
                  <a:lnTo>
                    <a:pt x="995133" y="35987"/>
                  </a:lnTo>
                  <a:lnTo>
                    <a:pt x="950614" y="23269"/>
                  </a:lnTo>
                  <a:lnTo>
                    <a:pt x="905029" y="13223"/>
                  </a:lnTo>
                  <a:lnTo>
                    <a:pt x="858465" y="5936"/>
                  </a:lnTo>
                  <a:lnTo>
                    <a:pt x="811013" y="1498"/>
                  </a:lnTo>
                  <a:lnTo>
                    <a:pt x="762761" y="0"/>
                  </a:lnTo>
                  <a:close/>
                </a:path>
              </a:pathLst>
            </a:custGeom>
            <a:solidFill>
              <a:srgbClr val="283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7180" y="7608457"/>
              <a:ext cx="1647838" cy="1645042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699927" y="117347"/>
            <a:ext cx="3698240" cy="1358704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8000" dirty="0">
                <a:solidFill>
                  <a:srgbClr val="FFFFFF"/>
                </a:solidFill>
              </a:rPr>
              <a:t>Process</a:t>
            </a:r>
            <a:endParaRPr lang="en-IN" sz="8000" dirty="0">
              <a:solidFill>
                <a:srgbClr val="FFFFFF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95927" y="2821888"/>
            <a:ext cx="533400" cy="1121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00" spc="-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7200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94701" y="7814564"/>
            <a:ext cx="533400" cy="1121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2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71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88834" y="6183248"/>
            <a:ext cx="533400" cy="1121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2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71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76340" y="4446777"/>
            <a:ext cx="533400" cy="1121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2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71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96834" y="7853870"/>
            <a:ext cx="45339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46462" y="6093460"/>
            <a:ext cx="70745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Interpret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32635" y="4701769"/>
            <a:ext cx="63097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Analyse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86120" y="2988171"/>
            <a:ext cx="604743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Clean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pre-process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14441" y="1348512"/>
            <a:ext cx="47312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lang="en-IN"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4000" spc="-10" dirty="0">
                <a:solidFill>
                  <a:srgbClr val="FFFFFF"/>
                </a:solidFill>
                <a:latin typeface="Calibri"/>
                <a:cs typeface="Calibri"/>
              </a:rPr>
              <a:t>Understanding: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DAE44D-A4EE-4A14-A0C4-15ACA14F19E7}"/>
              </a:ext>
            </a:extLst>
          </p:cNvPr>
          <p:cNvSpPr/>
          <p:nvPr/>
        </p:nvSpPr>
        <p:spPr>
          <a:xfrm>
            <a:off x="2696716" y="1129548"/>
            <a:ext cx="7091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7200" spc="-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64"/>
    </mc:Choice>
    <mc:Fallback xmlns="">
      <p:transition spd="slow" advTm="600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779" y="6521195"/>
            <a:ext cx="2962641" cy="880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9378" y="0"/>
            <a:ext cx="3954145" cy="2535555"/>
          </a:xfrm>
          <a:prstGeom prst="rect">
            <a:avLst/>
          </a:prstGeom>
        </p:spPr>
        <p:txBody>
          <a:bodyPr vert="horz" wrap="square" lIns="0" tIns="5854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4610"/>
              </a:spcBef>
            </a:pPr>
            <a:r>
              <a:rPr sz="8000" dirty="0"/>
              <a:t>Insights</a:t>
            </a:r>
            <a:endParaRPr sz="8000"/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3200" dirty="0"/>
              <a:t>16</a:t>
            </a:r>
            <a:r>
              <a:rPr sz="3200" spc="-30" dirty="0"/>
              <a:t> </a:t>
            </a:r>
            <a:r>
              <a:rPr sz="3200" spc="-5" dirty="0"/>
              <a:t>Unique</a:t>
            </a:r>
            <a:r>
              <a:rPr sz="3200" spc="-25" dirty="0"/>
              <a:t> </a:t>
            </a:r>
            <a:r>
              <a:rPr sz="3200" spc="-5" dirty="0"/>
              <a:t>Categories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1005" y="7841339"/>
            <a:ext cx="2084903" cy="19649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6405" y="7841339"/>
            <a:ext cx="2084903" cy="19649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1842" y="7841339"/>
            <a:ext cx="2086368" cy="19649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55605" y="7841339"/>
            <a:ext cx="2084903" cy="19649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729" y="7841339"/>
            <a:ext cx="2084903" cy="19649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4129" y="7841339"/>
            <a:ext cx="2084903" cy="19649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9" y="7841339"/>
            <a:ext cx="2084903" cy="19649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942" y="6521195"/>
            <a:ext cx="2962641" cy="8808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9531" y="6521195"/>
            <a:ext cx="2962641" cy="8808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150" y="6525768"/>
            <a:ext cx="2962641" cy="88087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223375" y="2509468"/>
            <a:ext cx="298386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Look</a:t>
            </a:r>
            <a:r>
              <a:rPr sz="3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3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positive </a:t>
            </a:r>
            <a:r>
              <a:rPr sz="3200" spc="-8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Sentiments:</a:t>
            </a:r>
            <a:endParaRPr sz="3200">
              <a:latin typeface="Arial MT"/>
              <a:cs typeface="Arial MT"/>
            </a:endParaRPr>
          </a:p>
          <a:p>
            <a:pPr marL="145732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 MT"/>
                <a:cs typeface="Arial MT"/>
              </a:rPr>
              <a:t>84.64%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9378" y="2992882"/>
            <a:ext cx="2779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FF0000"/>
                </a:solidFill>
                <a:latin typeface="Arial MT"/>
                <a:cs typeface="Arial MT"/>
              </a:rPr>
              <a:t>Top</a:t>
            </a:r>
            <a:r>
              <a:rPr sz="3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r>
              <a:rPr sz="3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Category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378" y="3480561"/>
            <a:ext cx="312356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Animals</a:t>
            </a:r>
            <a:endParaRPr sz="32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 MT"/>
                <a:cs typeface="Arial MT"/>
              </a:rPr>
              <a:t>Science</a:t>
            </a:r>
            <a:endParaRPr sz="32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Healthy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Eating</a:t>
            </a:r>
            <a:endParaRPr sz="32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40" dirty="0">
                <a:latin typeface="Arial MT"/>
                <a:cs typeface="Arial MT"/>
              </a:rPr>
              <a:t>Technology</a:t>
            </a:r>
            <a:endParaRPr sz="32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Food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4265" y="2532380"/>
            <a:ext cx="27349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FF0000"/>
                </a:solidFill>
                <a:latin typeface="Arial MT"/>
                <a:cs typeface="Arial MT"/>
              </a:rPr>
              <a:t>Top</a:t>
            </a:r>
            <a:r>
              <a:rPr sz="3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r>
              <a:rPr sz="3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Reaction </a:t>
            </a:r>
            <a:r>
              <a:rPr sz="3200" spc="-8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types: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4265" y="3507739"/>
            <a:ext cx="255841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Super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Love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Adore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35" dirty="0">
                <a:latin typeface="Arial MT"/>
                <a:cs typeface="Arial MT"/>
              </a:rPr>
              <a:t>Want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 MT"/>
                <a:cs typeface="Arial MT"/>
              </a:rPr>
              <a:t>Cherish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Love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52193" y="2509468"/>
            <a:ext cx="296037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solidFill>
                  <a:srgbClr val="FF0000"/>
                </a:solidFill>
                <a:latin typeface="Arial MT"/>
                <a:cs typeface="Arial MT"/>
              </a:rPr>
              <a:t>Top</a:t>
            </a:r>
            <a:r>
              <a:rPr sz="32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Months</a:t>
            </a:r>
            <a:r>
              <a:rPr sz="3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with </a:t>
            </a:r>
            <a:r>
              <a:rPr sz="3200" spc="-8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3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most</a:t>
            </a:r>
            <a:r>
              <a:rPr sz="3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posts: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52193" y="3485514"/>
            <a:ext cx="226631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105410" indent="-456565">
              <a:lnSpc>
                <a:spcPct val="100000"/>
              </a:lnSpc>
              <a:spcBef>
                <a:spcPts val="100"/>
              </a:spcBef>
              <a:buChar char="•"/>
              <a:tabLst>
                <a:tab pos="456565" algn="l"/>
                <a:tab pos="469900" algn="l"/>
              </a:tabLst>
            </a:pPr>
            <a:r>
              <a:rPr sz="3200" dirty="0">
                <a:latin typeface="Arial MT"/>
                <a:cs typeface="Arial MT"/>
              </a:rPr>
              <a:t>Jan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2021</a:t>
            </a:r>
            <a:endParaRPr sz="3200">
              <a:latin typeface="Arial MT"/>
              <a:cs typeface="Arial MT"/>
            </a:endParaRPr>
          </a:p>
          <a:p>
            <a:pPr marR="177165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 MT"/>
                <a:cs typeface="Arial MT"/>
              </a:rPr>
              <a:t>~2126</a:t>
            </a:r>
            <a:endParaRPr sz="32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buChar char="•"/>
              <a:tabLst>
                <a:tab pos="456565" algn="l"/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May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2021</a:t>
            </a:r>
            <a:endParaRPr sz="3200">
              <a:latin typeface="Arial MT"/>
              <a:cs typeface="Arial MT"/>
            </a:endParaRPr>
          </a:p>
          <a:p>
            <a:pPr marR="64135" algn="ctr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~2,138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36785" y="4534915"/>
            <a:ext cx="340931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Reaction</a:t>
            </a:r>
            <a:r>
              <a:rPr sz="3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3200" spc="-2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Animal </a:t>
            </a:r>
            <a:r>
              <a:rPr sz="3200" spc="-8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Posts:</a:t>
            </a:r>
            <a:endParaRPr sz="3200">
              <a:latin typeface="Arial MT"/>
              <a:cs typeface="Arial MT"/>
            </a:endParaRPr>
          </a:p>
          <a:p>
            <a:pPr marL="718185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1897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~7.72%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33415" y="946403"/>
            <a:ext cx="10027920" cy="677545"/>
            <a:chOff x="5233415" y="946403"/>
            <a:chExt cx="10027920" cy="677545"/>
          </a:xfrm>
        </p:grpSpPr>
        <p:sp>
          <p:nvSpPr>
            <p:cNvPr id="23" name="object 23"/>
            <p:cNvSpPr/>
            <p:nvPr/>
          </p:nvSpPr>
          <p:spPr>
            <a:xfrm>
              <a:off x="5338571" y="1005839"/>
              <a:ext cx="9918700" cy="462280"/>
            </a:xfrm>
            <a:custGeom>
              <a:avLst/>
              <a:gdLst/>
              <a:ahLst/>
              <a:cxnLst/>
              <a:rect l="l" t="t" r="r" b="b"/>
              <a:pathLst>
                <a:path w="9918700" h="462280">
                  <a:moveTo>
                    <a:pt x="0" y="461772"/>
                  </a:moveTo>
                  <a:lnTo>
                    <a:pt x="9918192" y="461772"/>
                  </a:lnTo>
                  <a:lnTo>
                    <a:pt x="9918192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143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3415" y="946403"/>
              <a:ext cx="9297162" cy="67741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417565" y="1019682"/>
            <a:ext cx="891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Here we outline some interesting findings about Social Buzz's categories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20"/>
    </mc:Choice>
    <mc:Fallback xmlns="">
      <p:transition spd="slow" advTm="577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6797" y="208914"/>
            <a:ext cx="12363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solidFill>
                  <a:srgbClr val="FFFFFF"/>
                </a:solidFill>
                <a:latin typeface="Calibri"/>
                <a:cs typeface="Calibri"/>
              </a:rPr>
              <a:t>Viz</a:t>
            </a:r>
            <a:endParaRPr sz="8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66"/>
    </mc:Choice>
    <mc:Fallback xmlns="">
      <p:transition spd="slow" advTm="286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79105" y="9522238"/>
            <a:ext cx="2084903" cy="5406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4505" y="9522238"/>
            <a:ext cx="2084903" cy="5406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9942" y="9522238"/>
            <a:ext cx="2086368" cy="5406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3705" y="9522238"/>
            <a:ext cx="2084903" cy="5406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6829" y="9522238"/>
            <a:ext cx="2084903" cy="5406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229" y="9522238"/>
            <a:ext cx="2084903" cy="54060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7629" y="8324608"/>
            <a:ext cx="3917315" cy="1962785"/>
            <a:chOff x="607629" y="8324608"/>
            <a:chExt cx="3917315" cy="19627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629" y="9522238"/>
              <a:ext cx="2084903" cy="5406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62294" y="9192705"/>
              <a:ext cx="2934970" cy="1094740"/>
            </a:xfrm>
            <a:custGeom>
              <a:avLst/>
              <a:gdLst/>
              <a:ahLst/>
              <a:cxnLst/>
              <a:rect l="l" t="t" r="r" b="b"/>
              <a:pathLst>
                <a:path w="2934970" h="1094740">
                  <a:moveTo>
                    <a:pt x="1461034" y="0"/>
                  </a:moveTo>
                  <a:lnTo>
                    <a:pt x="1414950" y="879"/>
                  </a:lnTo>
                  <a:lnTo>
                    <a:pt x="1369043" y="3147"/>
                  </a:lnTo>
                  <a:lnTo>
                    <a:pt x="1323343" y="6790"/>
                  </a:lnTo>
                  <a:lnTo>
                    <a:pt x="1277878" y="11793"/>
                  </a:lnTo>
                  <a:lnTo>
                    <a:pt x="1232676" y="18142"/>
                  </a:lnTo>
                  <a:lnTo>
                    <a:pt x="1187766" y="25825"/>
                  </a:lnTo>
                  <a:lnTo>
                    <a:pt x="1143176" y="34827"/>
                  </a:lnTo>
                  <a:lnTo>
                    <a:pt x="1098936" y="45134"/>
                  </a:lnTo>
                  <a:lnTo>
                    <a:pt x="1055072" y="56733"/>
                  </a:lnTo>
                  <a:lnTo>
                    <a:pt x="1011615" y="69609"/>
                  </a:lnTo>
                  <a:lnTo>
                    <a:pt x="968592" y="83750"/>
                  </a:lnTo>
                  <a:lnTo>
                    <a:pt x="926033" y="99141"/>
                  </a:lnTo>
                  <a:lnTo>
                    <a:pt x="883964" y="115769"/>
                  </a:lnTo>
                  <a:lnTo>
                    <a:pt x="842416" y="133620"/>
                  </a:lnTo>
                  <a:lnTo>
                    <a:pt x="801417" y="152679"/>
                  </a:lnTo>
                  <a:lnTo>
                    <a:pt x="760994" y="172934"/>
                  </a:lnTo>
                  <a:lnTo>
                    <a:pt x="721178" y="194370"/>
                  </a:lnTo>
                  <a:lnTo>
                    <a:pt x="681995" y="216973"/>
                  </a:lnTo>
                  <a:lnTo>
                    <a:pt x="643475" y="240731"/>
                  </a:lnTo>
                  <a:lnTo>
                    <a:pt x="605647" y="265629"/>
                  </a:lnTo>
                  <a:lnTo>
                    <a:pt x="568538" y="291653"/>
                  </a:lnTo>
                  <a:lnTo>
                    <a:pt x="532177" y="318789"/>
                  </a:lnTo>
                  <a:lnTo>
                    <a:pt x="496594" y="347024"/>
                  </a:lnTo>
                  <a:lnTo>
                    <a:pt x="461815" y="376344"/>
                  </a:lnTo>
                  <a:lnTo>
                    <a:pt x="427871" y="406736"/>
                  </a:lnTo>
                  <a:lnTo>
                    <a:pt x="394789" y="438184"/>
                  </a:lnTo>
                  <a:lnTo>
                    <a:pt x="362598" y="470677"/>
                  </a:lnTo>
                  <a:lnTo>
                    <a:pt x="331326" y="504199"/>
                  </a:lnTo>
                  <a:lnTo>
                    <a:pt x="301003" y="538737"/>
                  </a:lnTo>
                  <a:lnTo>
                    <a:pt x="271655" y="574278"/>
                  </a:lnTo>
                  <a:lnTo>
                    <a:pt x="243313" y="610807"/>
                  </a:lnTo>
                  <a:lnTo>
                    <a:pt x="216005" y="648311"/>
                  </a:lnTo>
                  <a:lnTo>
                    <a:pt x="189758" y="686776"/>
                  </a:lnTo>
                  <a:lnTo>
                    <a:pt x="164603" y="726188"/>
                  </a:lnTo>
                  <a:lnTo>
                    <a:pt x="140566" y="766533"/>
                  </a:lnTo>
                  <a:lnTo>
                    <a:pt x="117677" y="807798"/>
                  </a:lnTo>
                  <a:lnTo>
                    <a:pt x="95964" y="849969"/>
                  </a:lnTo>
                  <a:lnTo>
                    <a:pt x="75456" y="893032"/>
                  </a:lnTo>
                  <a:lnTo>
                    <a:pt x="56182" y="936973"/>
                  </a:lnTo>
                  <a:lnTo>
                    <a:pt x="38169" y="981779"/>
                  </a:lnTo>
                  <a:lnTo>
                    <a:pt x="21446" y="1027435"/>
                  </a:lnTo>
                  <a:lnTo>
                    <a:pt x="6151" y="1073590"/>
                  </a:lnTo>
                  <a:lnTo>
                    <a:pt x="0" y="1094291"/>
                  </a:lnTo>
                  <a:lnTo>
                    <a:pt x="2934740" y="1094291"/>
                  </a:lnTo>
                  <a:lnTo>
                    <a:pt x="2915200" y="1033046"/>
                  </a:lnTo>
                  <a:lnTo>
                    <a:pt x="2899810" y="990488"/>
                  </a:lnTo>
                  <a:lnTo>
                    <a:pt x="2883183" y="948420"/>
                  </a:lnTo>
                  <a:lnTo>
                    <a:pt x="2865334" y="906873"/>
                  </a:lnTo>
                  <a:lnTo>
                    <a:pt x="2846275" y="865874"/>
                  </a:lnTo>
                  <a:lnTo>
                    <a:pt x="2826022" y="825452"/>
                  </a:lnTo>
                  <a:lnTo>
                    <a:pt x="2804587" y="785636"/>
                  </a:lnTo>
                  <a:lnTo>
                    <a:pt x="2781985" y="746453"/>
                  </a:lnTo>
                  <a:lnTo>
                    <a:pt x="2758229" y="707934"/>
                  </a:lnTo>
                  <a:lnTo>
                    <a:pt x="2733332" y="670105"/>
                  </a:lnTo>
                  <a:lnTo>
                    <a:pt x="2707310" y="632996"/>
                  </a:lnTo>
                  <a:lnTo>
                    <a:pt x="2680175" y="596636"/>
                  </a:lnTo>
                  <a:lnTo>
                    <a:pt x="2651941" y="561052"/>
                  </a:lnTo>
                  <a:lnTo>
                    <a:pt x="2622622" y="526273"/>
                  </a:lnTo>
                  <a:lnTo>
                    <a:pt x="2592232" y="492328"/>
                  </a:lnTo>
                  <a:lnTo>
                    <a:pt x="2560784" y="459245"/>
                  </a:lnTo>
                  <a:lnTo>
                    <a:pt x="2528293" y="427054"/>
                  </a:lnTo>
                  <a:lnTo>
                    <a:pt x="2494771" y="395781"/>
                  </a:lnTo>
                  <a:lnTo>
                    <a:pt x="2460234" y="365456"/>
                  </a:lnTo>
                  <a:lnTo>
                    <a:pt x="2424694" y="336108"/>
                  </a:lnTo>
                  <a:lnTo>
                    <a:pt x="2388165" y="307765"/>
                  </a:lnTo>
                  <a:lnTo>
                    <a:pt x="2350662" y="280455"/>
                  </a:lnTo>
                  <a:lnTo>
                    <a:pt x="2312197" y="254207"/>
                  </a:lnTo>
                  <a:lnTo>
                    <a:pt x="2272785" y="229049"/>
                  </a:lnTo>
                  <a:lnTo>
                    <a:pt x="2232439" y="205011"/>
                  </a:lnTo>
                  <a:lnTo>
                    <a:pt x="2191174" y="182120"/>
                  </a:lnTo>
                  <a:lnTo>
                    <a:pt x="2149003" y="160405"/>
                  </a:lnTo>
                  <a:lnTo>
                    <a:pt x="2105939" y="139895"/>
                  </a:lnTo>
                  <a:lnTo>
                    <a:pt x="2061996" y="120617"/>
                  </a:lnTo>
                  <a:lnTo>
                    <a:pt x="2017189" y="102602"/>
                  </a:lnTo>
                  <a:lnTo>
                    <a:pt x="1971531" y="85876"/>
                  </a:lnTo>
                  <a:lnTo>
                    <a:pt x="1925375" y="70578"/>
                  </a:lnTo>
                  <a:lnTo>
                    <a:pt x="1879082" y="56819"/>
                  </a:lnTo>
                  <a:lnTo>
                    <a:pt x="1832682" y="44586"/>
                  </a:lnTo>
                  <a:lnTo>
                    <a:pt x="1786203" y="33865"/>
                  </a:lnTo>
                  <a:lnTo>
                    <a:pt x="1739673" y="24642"/>
                  </a:lnTo>
                  <a:lnTo>
                    <a:pt x="1693122" y="16904"/>
                  </a:lnTo>
                  <a:lnTo>
                    <a:pt x="1646577" y="10637"/>
                  </a:lnTo>
                  <a:lnTo>
                    <a:pt x="1600067" y="5826"/>
                  </a:lnTo>
                  <a:lnTo>
                    <a:pt x="1553621" y="2459"/>
                  </a:lnTo>
                  <a:lnTo>
                    <a:pt x="1507267" y="521"/>
                  </a:lnTo>
                  <a:lnTo>
                    <a:pt x="146103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855" y="8324608"/>
              <a:ext cx="3576027" cy="196238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79690" y="188864"/>
            <a:ext cx="2084903" cy="5709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65090" y="188864"/>
            <a:ext cx="2084903" cy="57098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0527" y="188864"/>
            <a:ext cx="2086368" cy="57098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92803" y="188864"/>
            <a:ext cx="2086368" cy="57098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7414" y="188864"/>
            <a:ext cx="2084903" cy="57098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2813" y="188864"/>
            <a:ext cx="2084903" cy="57098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0"/>
            <a:ext cx="2793365" cy="10287000"/>
            <a:chOff x="0" y="0"/>
            <a:chExt cx="2793365" cy="102870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213" y="188864"/>
              <a:ext cx="2084903" cy="57098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584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2386584" y="10287000"/>
                  </a:lnTo>
                  <a:lnTo>
                    <a:pt x="238658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6515587" y="0"/>
            <a:ext cx="1772920" cy="1666875"/>
            <a:chOff x="16515587" y="0"/>
            <a:chExt cx="1772920" cy="1666875"/>
          </a:xfrm>
        </p:grpSpPr>
        <p:sp>
          <p:nvSpPr>
            <p:cNvPr id="22" name="object 22"/>
            <p:cNvSpPr/>
            <p:nvPr/>
          </p:nvSpPr>
          <p:spPr>
            <a:xfrm>
              <a:off x="16998695" y="0"/>
              <a:ext cx="1289685" cy="1666875"/>
            </a:xfrm>
            <a:custGeom>
              <a:avLst/>
              <a:gdLst/>
              <a:ahLst/>
              <a:cxnLst/>
              <a:rect l="l" t="t" r="r" b="b"/>
              <a:pathLst>
                <a:path w="1289684" h="1666875">
                  <a:moveTo>
                    <a:pt x="1289302" y="0"/>
                  </a:moveTo>
                  <a:lnTo>
                    <a:pt x="7745" y="0"/>
                  </a:lnTo>
                  <a:lnTo>
                    <a:pt x="6740" y="9191"/>
                  </a:lnTo>
                  <a:lnTo>
                    <a:pt x="3010" y="57042"/>
                  </a:lnTo>
                  <a:lnTo>
                    <a:pt x="756" y="105293"/>
                  </a:lnTo>
                  <a:lnTo>
                    <a:pt x="0" y="153924"/>
                  </a:lnTo>
                  <a:lnTo>
                    <a:pt x="756" y="202554"/>
                  </a:lnTo>
                  <a:lnTo>
                    <a:pt x="3010" y="250805"/>
                  </a:lnTo>
                  <a:lnTo>
                    <a:pt x="6740" y="298656"/>
                  </a:lnTo>
                  <a:lnTo>
                    <a:pt x="11923" y="346083"/>
                  </a:lnTo>
                  <a:lnTo>
                    <a:pt x="18537" y="393064"/>
                  </a:lnTo>
                  <a:lnTo>
                    <a:pt x="26560" y="439577"/>
                  </a:lnTo>
                  <a:lnTo>
                    <a:pt x="35968" y="485600"/>
                  </a:lnTo>
                  <a:lnTo>
                    <a:pt x="46740" y="531109"/>
                  </a:lnTo>
                  <a:lnTo>
                    <a:pt x="58853" y="576083"/>
                  </a:lnTo>
                  <a:lnTo>
                    <a:pt x="72285" y="620499"/>
                  </a:lnTo>
                  <a:lnTo>
                    <a:pt x="87014" y="664335"/>
                  </a:lnTo>
                  <a:lnTo>
                    <a:pt x="103016" y="707568"/>
                  </a:lnTo>
                  <a:lnTo>
                    <a:pt x="120270" y="750177"/>
                  </a:lnTo>
                  <a:lnTo>
                    <a:pt x="138754" y="792137"/>
                  </a:lnTo>
                  <a:lnTo>
                    <a:pt x="158445" y="833428"/>
                  </a:lnTo>
                  <a:lnTo>
                    <a:pt x="179320" y="874027"/>
                  </a:lnTo>
                  <a:lnTo>
                    <a:pt x="201357" y="913911"/>
                  </a:lnTo>
                  <a:lnTo>
                    <a:pt x="224534" y="953058"/>
                  </a:lnTo>
                  <a:lnTo>
                    <a:pt x="248828" y="991446"/>
                  </a:lnTo>
                  <a:lnTo>
                    <a:pt x="274217" y="1029051"/>
                  </a:lnTo>
                  <a:lnTo>
                    <a:pt x="300679" y="1065853"/>
                  </a:lnTo>
                  <a:lnTo>
                    <a:pt x="328191" y="1101827"/>
                  </a:lnTo>
                  <a:lnTo>
                    <a:pt x="356731" y="1136953"/>
                  </a:lnTo>
                  <a:lnTo>
                    <a:pt x="386276" y="1171207"/>
                  </a:lnTo>
                  <a:lnTo>
                    <a:pt x="416805" y="1204567"/>
                  </a:lnTo>
                  <a:lnTo>
                    <a:pt x="448294" y="1237011"/>
                  </a:lnTo>
                  <a:lnTo>
                    <a:pt x="480721" y="1268517"/>
                  </a:lnTo>
                  <a:lnTo>
                    <a:pt x="514064" y="1299061"/>
                  </a:lnTo>
                  <a:lnTo>
                    <a:pt x="548301" y="1328621"/>
                  </a:lnTo>
                  <a:lnTo>
                    <a:pt x="583408" y="1357176"/>
                  </a:lnTo>
                  <a:lnTo>
                    <a:pt x="619365" y="1384703"/>
                  </a:lnTo>
                  <a:lnTo>
                    <a:pt x="656148" y="1411178"/>
                  </a:lnTo>
                  <a:lnTo>
                    <a:pt x="693735" y="1436581"/>
                  </a:lnTo>
                  <a:lnTo>
                    <a:pt x="732103" y="1460888"/>
                  </a:lnTo>
                  <a:lnTo>
                    <a:pt x="771230" y="1484077"/>
                  </a:lnTo>
                  <a:lnTo>
                    <a:pt x="811095" y="1506126"/>
                  </a:lnTo>
                  <a:lnTo>
                    <a:pt x="851673" y="1527012"/>
                  </a:lnTo>
                  <a:lnTo>
                    <a:pt x="892944" y="1546714"/>
                  </a:lnTo>
                  <a:lnTo>
                    <a:pt x="934884" y="1565207"/>
                  </a:lnTo>
                  <a:lnTo>
                    <a:pt x="977472" y="1582471"/>
                  </a:lnTo>
                  <a:lnTo>
                    <a:pt x="1020684" y="1598482"/>
                  </a:lnTo>
                  <a:lnTo>
                    <a:pt x="1064499" y="1613218"/>
                  </a:lnTo>
                  <a:lnTo>
                    <a:pt x="1108894" y="1626658"/>
                  </a:lnTo>
                  <a:lnTo>
                    <a:pt x="1153846" y="1638777"/>
                  </a:lnTo>
                  <a:lnTo>
                    <a:pt x="1199334" y="1649555"/>
                  </a:lnTo>
                  <a:lnTo>
                    <a:pt x="1245335" y="1658969"/>
                  </a:lnTo>
                  <a:lnTo>
                    <a:pt x="1289302" y="1666560"/>
                  </a:lnTo>
                  <a:lnTo>
                    <a:pt x="1289302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15587" y="0"/>
              <a:ext cx="1772411" cy="1383792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554736" y="376427"/>
            <a:ext cx="6391910" cy="830580"/>
          </a:xfrm>
          <a:custGeom>
            <a:avLst/>
            <a:gdLst/>
            <a:ahLst/>
            <a:cxnLst/>
            <a:rect l="l" t="t" r="r" b="b"/>
            <a:pathLst>
              <a:path w="6391909" h="830580">
                <a:moveTo>
                  <a:pt x="6391655" y="0"/>
                </a:moveTo>
                <a:lnTo>
                  <a:pt x="0" y="0"/>
                </a:lnTo>
                <a:lnTo>
                  <a:pt x="0" y="830579"/>
                </a:lnTo>
                <a:lnTo>
                  <a:pt x="6391655" y="830579"/>
                </a:lnTo>
                <a:lnTo>
                  <a:pt x="6391655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54736" y="376427"/>
            <a:ext cx="6391910" cy="8305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01467" y="1598675"/>
            <a:ext cx="8041005" cy="3197860"/>
            <a:chOff x="2601467" y="1598675"/>
            <a:chExt cx="8041005" cy="319786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1886" y="1629054"/>
              <a:ext cx="8010267" cy="31670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1467" y="1598675"/>
              <a:ext cx="8018526" cy="317525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562600" y="5017008"/>
            <a:ext cx="5184140" cy="5270500"/>
            <a:chOff x="5562600" y="5017008"/>
            <a:chExt cx="5184140" cy="527050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2600" y="8762996"/>
              <a:ext cx="5183886" cy="15240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7840" y="5017008"/>
              <a:ext cx="5155692" cy="375665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1202923" y="4991100"/>
            <a:ext cx="5168900" cy="5295900"/>
            <a:chOff x="11202923" y="4991100"/>
            <a:chExt cx="5168900" cy="529590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02923" y="8462770"/>
              <a:ext cx="5168645" cy="182422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16639" y="4991100"/>
              <a:ext cx="5140452" cy="36362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42547" y="5017007"/>
              <a:ext cx="5038344" cy="3534155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1059668" y="1560575"/>
            <a:ext cx="6471285" cy="3290570"/>
            <a:chOff x="11059668" y="1560575"/>
            <a:chExt cx="6471285" cy="3290570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59668" y="1560575"/>
              <a:ext cx="6470904" cy="32903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84052" y="1584959"/>
              <a:ext cx="6369558" cy="318897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7371588" y="995184"/>
            <a:ext cx="10518140" cy="511809"/>
            <a:chOff x="7371588" y="995184"/>
            <a:chExt cx="10518140" cy="511809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1588" y="995184"/>
              <a:ext cx="9160002" cy="51128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276319" y="995184"/>
              <a:ext cx="500634" cy="5112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523207" y="995184"/>
              <a:ext cx="1366265" cy="51128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508240" y="1048257"/>
            <a:ext cx="1023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bar </a:t>
            </a:r>
            <a:r>
              <a:rPr sz="1800" spc="-5" dirty="0">
                <a:latin typeface="Calibri"/>
                <a:cs typeface="Calibri"/>
              </a:rPr>
              <a:t>chart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great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popularity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categories.</a:t>
            </a:r>
            <a:r>
              <a:rPr sz="1800" dirty="0">
                <a:latin typeface="Calibri"/>
                <a:cs typeface="Calibri"/>
              </a:rPr>
              <a:t> It's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easy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570988" y="5326191"/>
            <a:ext cx="2166620" cy="1476375"/>
            <a:chOff x="2570988" y="5326191"/>
            <a:chExt cx="2166620" cy="1476375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21682" y="5326191"/>
              <a:ext cx="1543478" cy="219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70988" y="5468124"/>
              <a:ext cx="2166366" cy="5112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70988" y="5742444"/>
              <a:ext cx="2026158" cy="51128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70988" y="6016764"/>
              <a:ext cx="1561338" cy="51128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70988" y="6291084"/>
              <a:ext cx="1422653" cy="51128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42944" y="6291084"/>
              <a:ext cx="874013" cy="51128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2707639" y="5248402"/>
            <a:ext cx="18326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Top</a:t>
            </a:r>
            <a:r>
              <a:rPr sz="1800" dirty="0">
                <a:latin typeface="Calibri"/>
                <a:cs typeface="Calibri"/>
              </a:rPr>
              <a:t> 5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Categories,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15" dirty="0">
                <a:latin typeface="Calibri"/>
                <a:cs typeface="Calibri"/>
              </a:rPr>
              <a:t>reformat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5" dirty="0">
                <a:latin typeface="Calibri"/>
                <a:cs typeface="Calibri"/>
              </a:rPr>
              <a:t>show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popularity%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71"/>
    </mc:Choice>
    <mc:Fallback xmlns="">
      <p:transition spd="slow" advTm="1307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431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MT</vt:lpstr>
      <vt:lpstr>Calibri</vt:lpstr>
      <vt:lpstr>Office Theme</vt:lpstr>
      <vt:lpstr>Forage Accenture Virtual Internship</vt:lpstr>
      <vt:lpstr>Today's agenda</vt:lpstr>
      <vt:lpstr>Project</vt:lpstr>
      <vt:lpstr>Problem</vt:lpstr>
      <vt:lpstr>Andrew Fleming Chief Technical Architect</vt:lpstr>
      <vt:lpstr>Process</vt:lpstr>
      <vt:lpstr>Insights 16 Unique Categories</vt:lpstr>
      <vt:lpstr>PowerPoint Presentation</vt:lpstr>
      <vt:lpstr>Category</vt:lpstr>
      <vt:lpstr>Animals and science are the two most popular categories of  content, showing that people enjoy "real-life" and "factual" content  the most. Users show a preference for content related to  Food/Healthy Eating and Science/Technology.</vt:lpstr>
      <vt:lpstr>Supporting Link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Sethuraman B</dc:creator>
  <cp:lastModifiedBy>Sethuraman B</cp:lastModifiedBy>
  <cp:revision>2</cp:revision>
  <dcterms:created xsi:type="dcterms:W3CDTF">2023-05-20T14:25:57Z</dcterms:created>
  <dcterms:modified xsi:type="dcterms:W3CDTF">2023-05-21T04:48:22Z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2023-05-20T00:00:00Z</vt:filetime>
  </property>
</Properties>
</file>