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FFFFFF"/>
    <a:srgbClr val="F04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0424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E8E-47A1-B982-FBE8EFD7296F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E8E-47A1-B982-FBE8EFD7296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E8E-47A1-B982-FBE8EFD729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00B0F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00-47C5-9751-588AFD2D000C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00-47C5-9751-588AFD2D000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00-47C5-9751-588AFD2D00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C7CB1-B74E-4BE5-89A8-86486FF1926C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01F41-4E44-4BBB-ABE3-C92456297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83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F2368-33FB-4899-83BB-49C845776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815D2-C3E0-4249-A59D-3D607C05F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ABE91-D7A9-4658-BBEB-A2B5ADFC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3CA7-CD04-4429-86B6-196955F68793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BFD90-A892-4F69-AAAE-0890A493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8190B-F26E-4D91-97DF-BB85C21E4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B9B0-F818-4230-8C31-B987D9723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8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C522-A082-492B-BCE6-303CDF22F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15D13-0AB5-4CE5-BC3A-A4C8BC0B0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094F3-40CB-4BED-8912-70F502E66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3CA7-CD04-4429-86B6-196955F68793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B1417-4863-46BB-9DEF-188301622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D5DC6-F434-4BAF-822D-065280CA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B9B0-F818-4230-8C31-B987D9723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4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2141E2-2199-4B57-AD7C-217110D4A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52F05-E59B-4747-A297-1374A0A84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FE809-B05A-4556-9017-E5BEC3019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3CA7-CD04-4429-86B6-196955F68793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1F91F-EC39-4282-B2B7-9EE07B421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3363E-E989-4294-BE36-81B08E6AF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B9B0-F818-4230-8C31-B987D9723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6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0A1A7-70A9-4F88-A397-501EA936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93A1-D521-4FF2-9AEB-70A157A0E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77AB4-D63F-4BE0-8380-3DD13607A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3CA7-CD04-4429-86B6-196955F68793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4EFB0-FDC3-48BF-AC22-A1643270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2776B-9C40-4F96-ABA4-C08BB6AF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B9B0-F818-4230-8C31-B987D9723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5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079F1-0390-4CE1-BE62-D8B5AF17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08C58-BCC8-484A-85B4-20905A82D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E7408-0D6B-4974-A452-E3A03811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3CA7-CD04-4429-86B6-196955F68793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200B4-1A9E-47D3-AEF7-DF875D891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45921-4AC7-45CE-B78B-903DE98E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B9B0-F818-4230-8C31-B987D9723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0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BC30B-910A-45F4-8523-D39EBB8E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DFB38-23C2-4799-8BC2-8EFD5AC3C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C6D3C-3F8A-4700-AAAC-0D3F2B51F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BD30B-B9AF-4458-BA47-F96D51CA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3CA7-CD04-4429-86B6-196955F68793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576D7-6FA0-4B18-9121-26694C8C2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D4D40-ECE3-4E3E-BF89-F0AD6C1EF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B9B0-F818-4230-8C31-B987D9723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0CE7F-9813-46F0-BCF9-EC47FEE18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A7FED-D88F-4763-B12B-7747CB35D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752FC-5072-4B01-A652-2F13163E8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F81562-3204-43A7-979A-7D5B103D6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68111-F246-4C45-89B3-CB60F843B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327451-CAF9-4EE5-9C59-8DEBAF00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3CA7-CD04-4429-86B6-196955F68793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F8AF50-2449-4EEA-B9E2-F3479A30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E95A63-AF38-4928-B5CA-03E561AB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B9B0-F818-4230-8C31-B987D9723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5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E45E4-DD1D-47DF-A4CB-3AAC1312E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81D66E-9F73-465C-BC5A-81A95BC2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3CA7-CD04-4429-86B6-196955F68793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FB3FDA-60C0-4A64-AA5A-65F24590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3CBC0-6155-43EF-8955-F9F4964B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B9B0-F818-4230-8C31-B987D9723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7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1E6669-6BE5-40B3-B158-C72942067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3CA7-CD04-4429-86B6-196955F68793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C9183-6AC4-4151-A3A8-ED136639E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2DA59-D107-4EFD-80AA-E422D9AA2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B9B0-F818-4230-8C31-B987D9723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7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7FF9-D5FE-4967-A6DD-96629473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F9858-B06D-4A2D-9118-13131E3ED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BD9FF-5B67-46AC-8FCB-14887996D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3F02C-F884-4C1C-BBAA-99AA0256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3CA7-CD04-4429-86B6-196955F68793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64D3E-D0A5-484F-ACB2-475397E73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3C172-AC95-45BC-804E-F5F4C666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B9B0-F818-4230-8C31-B987D9723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3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5A679-BC1E-46DD-AC9B-75C61C42C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7C0694-E3A8-451E-972C-5B3FC5001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001FD-1D8B-48B3-954F-637612FFD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66563-65C8-4BE7-AE7E-6A32457C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3CA7-CD04-4429-86B6-196955F68793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0FE5E-2830-4263-BFE9-AA79E865F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1A509-31A9-4B83-BB8C-4BE7D4075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B9B0-F818-4230-8C31-B987D9723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6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5F4D5C-6848-4E11-BCDB-CDAC7FCFF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81F04-2679-40FD-93A0-CCADEDDC1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49D7E-8347-4DDC-981E-74A827342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A3CA7-CD04-4429-86B6-196955F68793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1132C-2539-4BA1-8C49-6CF74074E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57181-C988-455F-A2B2-6C9232A9B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8B9B0-F818-4230-8C31-B987D9723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A5485F85-C49E-4C0B-9536-C8C1895D2681}"/>
              </a:ext>
            </a:extLst>
          </p:cNvPr>
          <p:cNvSpPr txBox="1"/>
          <p:nvPr/>
        </p:nvSpPr>
        <p:spPr>
          <a:xfrm>
            <a:off x="0" y="106417"/>
            <a:ext cx="12192000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000" spc="4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sz="2000" spc="-4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  <a:r>
              <a:rPr lang="en-IN" sz="2000" spc="-18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000" spc="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GB" sz="20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  <a:r>
              <a:rPr lang="en-GB" sz="2000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spc="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Real-Life</a:t>
            </a:r>
            <a:r>
              <a:rPr lang="en-GB" sz="2000" spc="-14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GB" sz="200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0B64CC0-DF47-428D-ACBF-B56CC6F196D3}"/>
              </a:ext>
            </a:extLst>
          </p:cNvPr>
          <p:cNvGrpSpPr/>
          <p:nvPr/>
        </p:nvGrpSpPr>
        <p:grpSpPr>
          <a:xfrm>
            <a:off x="536113" y="1651764"/>
            <a:ext cx="11214824" cy="3932295"/>
            <a:chOff x="536113" y="1602897"/>
            <a:chExt cx="11214824" cy="397499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D6A982B-0B1A-4A54-BA7D-A1FC9FA02FF4}"/>
                </a:ext>
              </a:extLst>
            </p:cNvPr>
            <p:cNvCxnSpPr>
              <a:cxnSpLocks/>
            </p:cNvCxnSpPr>
            <p:nvPr/>
          </p:nvCxnSpPr>
          <p:spPr>
            <a:xfrm>
              <a:off x="559162" y="3221980"/>
              <a:ext cx="246540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C680E03-9FEE-4543-A2FE-9FAD3ABFC8A0}"/>
                </a:ext>
              </a:extLst>
            </p:cNvPr>
            <p:cNvCxnSpPr>
              <a:cxnSpLocks/>
            </p:cNvCxnSpPr>
            <p:nvPr/>
          </p:nvCxnSpPr>
          <p:spPr>
            <a:xfrm>
              <a:off x="536113" y="4465717"/>
              <a:ext cx="246540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FA8A544-9711-4111-8127-D5CE1906532E}"/>
                </a:ext>
              </a:extLst>
            </p:cNvPr>
            <p:cNvCxnSpPr>
              <a:cxnSpLocks/>
            </p:cNvCxnSpPr>
            <p:nvPr/>
          </p:nvCxnSpPr>
          <p:spPr>
            <a:xfrm>
              <a:off x="9285529" y="2989045"/>
              <a:ext cx="246540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AC352A9-1DFA-49F8-AE6C-6B41CAC81CD7}"/>
                </a:ext>
              </a:extLst>
            </p:cNvPr>
            <p:cNvCxnSpPr>
              <a:cxnSpLocks/>
            </p:cNvCxnSpPr>
            <p:nvPr/>
          </p:nvCxnSpPr>
          <p:spPr>
            <a:xfrm>
              <a:off x="9285529" y="4210151"/>
              <a:ext cx="246540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91CC372-8F8C-4C60-BD68-96C655D952CA}"/>
                </a:ext>
              </a:extLst>
            </p:cNvPr>
            <p:cNvCxnSpPr>
              <a:cxnSpLocks/>
            </p:cNvCxnSpPr>
            <p:nvPr/>
          </p:nvCxnSpPr>
          <p:spPr>
            <a:xfrm>
              <a:off x="9167430" y="5577889"/>
              <a:ext cx="246540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5632889-6914-4F10-96CB-69D9DA07C748}"/>
                </a:ext>
              </a:extLst>
            </p:cNvPr>
            <p:cNvSpPr txBox="1"/>
            <p:nvPr/>
          </p:nvSpPr>
          <p:spPr>
            <a:xfrm>
              <a:off x="9326528" y="1608064"/>
              <a:ext cx="2044741" cy="1322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spcBef>
                  <a:spcPts val="600"/>
                </a:spcBef>
                <a:defRPr/>
              </a:pPr>
              <a:r>
                <a:rPr lang="en-IN" sz="1400" spc="54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Analyse</a:t>
              </a:r>
              <a:r>
                <a:rPr lang="en-US" sz="1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  <a:p>
              <a:pPr lvl="0">
                <a:spcBef>
                  <a:spcPts val="600"/>
                </a:spcBef>
                <a:defRPr/>
              </a:pPr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When analysing data to find suitable tracks for vehicular navigation </a:t>
              </a:r>
              <a:r>
                <a:rPr lang="en-GB" sz="1200" spc="-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</a:t>
              </a:r>
              <a:r>
                <a:rPr lang="en-GB" sz="1200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to skip</a:t>
              </a:r>
              <a:r>
                <a:rPr lang="en-GB" sz="1200" spc="-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12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track</a:t>
              </a:r>
              <a:r>
                <a:rPr lang="en-GB" sz="1200" spc="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1200" spc="-4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which</a:t>
              </a:r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1200" spc="-7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has</a:t>
              </a:r>
              <a:r>
                <a:rPr lang="en-GB" sz="1200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</a:t>
              </a:r>
              <a:r>
                <a:rPr lang="en-GB" sz="1200" spc="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1200" spc="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lot</a:t>
              </a:r>
              <a:r>
                <a:rPr lang="en-GB" sz="12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1200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 </a:t>
              </a:r>
              <a:r>
                <a:rPr lang="en-GB" sz="1200" spc="-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vehicular </a:t>
              </a:r>
              <a:r>
                <a:rPr lang="en-GB" sz="1200" spc="-4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1200" spc="-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traffic. </a:t>
              </a:r>
              <a:r>
                <a:rPr kumimoji="0" lang="en-US" sz="1200" i="0" u="none" strike="noStrike" kern="1200" cap="none" spc="0" normalizeH="0" baseline="0" noProof="0" dirty="0">
                  <a:ln>
                    <a:noFill/>
                  </a:ln>
                  <a:solidFill>
                    <a:srgbClr val="263238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endPara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727B02E-411D-4AF8-8FE6-239D26CC55D6}"/>
                </a:ext>
              </a:extLst>
            </p:cNvPr>
            <p:cNvSpPr txBox="1"/>
            <p:nvPr/>
          </p:nvSpPr>
          <p:spPr>
            <a:xfrm>
              <a:off x="9393333" y="3073160"/>
              <a:ext cx="1977936" cy="113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spcBef>
                  <a:spcPts val="600"/>
                </a:spcBef>
                <a:defRPr/>
              </a:pPr>
              <a:r>
                <a:rPr lang="en-US" sz="1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Share </a:t>
              </a:r>
              <a:r>
                <a:rPr lang="en-US" sz="1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  <a:p>
              <a:pPr lvl="0">
                <a:spcBef>
                  <a:spcPts val="600"/>
                </a:spcBef>
                <a:defRPr/>
              </a:pPr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Now, we need to contact the travel guide to get the best routes to our destination.</a:t>
              </a:r>
              <a:r>
                <a:rPr kumimoji="0" lang="en-US" sz="1200" i="0" u="none" strike="noStrike" kern="1200" cap="none" spc="0" normalizeH="0" baseline="0" noProof="0" dirty="0">
                  <a:ln>
                    <a:noFill/>
                  </a:ln>
                  <a:solidFill>
                    <a:srgbClr val="263238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endPara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A7B4FB0-6624-4436-8B82-9F8E1FD6E0DB}"/>
                </a:ext>
              </a:extLst>
            </p:cNvPr>
            <p:cNvSpPr txBox="1"/>
            <p:nvPr/>
          </p:nvSpPr>
          <p:spPr>
            <a:xfrm>
              <a:off x="9393333" y="4377624"/>
              <a:ext cx="1977936" cy="113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</a:t>
              </a:r>
              <a:r>
                <a:rPr kumimoji="0" lang="en-US" sz="1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  <a:p>
              <a:pPr lvl="0">
                <a:spcBef>
                  <a:spcPts val="600"/>
                </a:spcBef>
                <a:defRPr/>
              </a:pPr>
              <a:r>
                <a:rPr lang="en-GB" sz="1200" spc="-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 </a:t>
              </a:r>
              <a:r>
                <a:rPr lang="en-GB" sz="1200" spc="-4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Then, </a:t>
              </a:r>
              <a:r>
                <a:rPr lang="en-GB" sz="1200" spc="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 </a:t>
              </a:r>
              <a:r>
                <a:rPr lang="en-GB" sz="1200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last, </a:t>
              </a:r>
              <a:r>
                <a:rPr lang="en-GB" sz="1200" spc="-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1200" spc="-8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</a:t>
              </a:r>
              <a:r>
                <a:rPr lang="en-GB" sz="1200" spc="-6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1200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complete</a:t>
              </a:r>
              <a:r>
                <a:rPr lang="en-GB" sz="1200" spc="-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1200" spc="-6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</a:t>
              </a:r>
              <a:r>
                <a:rPr lang="en-GB" sz="1200" spc="-5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12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</a:t>
              </a:r>
              <a:r>
                <a:rPr lang="en-GB" sz="1200" spc="-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 </a:t>
              </a:r>
              <a:r>
                <a:rPr lang="en-GB" sz="1200" spc="-6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reach </a:t>
              </a:r>
              <a:r>
                <a:rPr lang="en-GB" sz="1200" spc="-5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</a:t>
              </a:r>
              <a:r>
                <a:rPr lang="en-GB" sz="1200" spc="-65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1200" spc="-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desired</a:t>
              </a:r>
              <a:r>
                <a:rPr lang="en-GB" sz="1200" spc="-7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1200" spc="-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destination! </a:t>
              </a:r>
              <a:r>
                <a:rPr kumimoji="0" lang="en-US" sz="1200" i="0" u="none" strike="noStrike" kern="1200" cap="none" spc="0" normalizeH="0" baseline="0" noProof="0" dirty="0">
                  <a:ln>
                    <a:noFill/>
                  </a:ln>
                  <a:solidFill>
                    <a:srgbClr val="263238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endPara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4745167-0898-4F6E-A5C0-41796F5A12AD}"/>
                </a:ext>
              </a:extLst>
            </p:cNvPr>
            <p:cNvSpPr txBox="1"/>
            <p:nvPr/>
          </p:nvSpPr>
          <p:spPr>
            <a:xfrm>
              <a:off x="862019" y="1602897"/>
              <a:ext cx="2003453" cy="1586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>
                <a:spcBef>
                  <a:spcPts val="600"/>
                </a:spcBef>
                <a:defRPr/>
              </a:pPr>
              <a:r>
                <a:rPr lang="en-IN" sz="1400" spc="605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Plan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lvl="0">
                <a:spcBef>
                  <a:spcPts val="600"/>
                </a:spcBef>
                <a:defRPr/>
              </a:pPr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Deciding on a destination is the first step in travel planning.</a:t>
              </a:r>
              <a:endParaRPr lang="en-GB" sz="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>
                <a:spcBef>
                  <a:spcPts val="600"/>
                </a:spcBef>
                <a:defRPr/>
              </a:pPr>
              <a:r>
                <a:rPr lang="en-GB" sz="1200" spc="120" dirty="0">
                  <a:solidFill>
                    <a:srgbClr val="3530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r>
                <a:rPr lang="en-GB" sz="1200" spc="-20" dirty="0">
                  <a:solidFill>
                    <a:srgbClr val="3530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1200" spc="10" dirty="0">
                  <a:solidFill>
                    <a:srgbClr val="3530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can’t</a:t>
              </a:r>
              <a:r>
                <a:rPr lang="en-GB" sz="1200" spc="-55" dirty="0">
                  <a:solidFill>
                    <a:srgbClr val="3530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1200" spc="40" dirty="0">
                  <a:solidFill>
                    <a:srgbClr val="3530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</a:t>
              </a:r>
              <a:r>
                <a:rPr lang="en-GB" sz="1200" spc="-25" dirty="0">
                  <a:solidFill>
                    <a:srgbClr val="3530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1200" spc="45" dirty="0">
                  <a:solidFill>
                    <a:srgbClr val="3530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</a:t>
              </a:r>
              <a:r>
                <a:rPr lang="en-GB" sz="1200" spc="-30" dirty="0">
                  <a:solidFill>
                    <a:srgbClr val="3530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1200" spc="40" dirty="0">
                  <a:solidFill>
                    <a:srgbClr val="3530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travelling</a:t>
              </a:r>
              <a:r>
                <a:rPr lang="en-GB" sz="1200" spc="-25" dirty="0">
                  <a:solidFill>
                    <a:srgbClr val="3530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1200" spc="10" dirty="0">
                  <a:solidFill>
                    <a:srgbClr val="3530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journey</a:t>
              </a:r>
              <a:r>
                <a:rPr lang="en-GB" sz="1200" spc="-15" dirty="0">
                  <a:solidFill>
                    <a:srgbClr val="3530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1200" spc="55" dirty="0">
                  <a:solidFill>
                    <a:srgbClr val="3530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without </a:t>
              </a:r>
              <a:r>
                <a:rPr lang="en-GB" sz="1200" spc="30" dirty="0">
                  <a:solidFill>
                    <a:srgbClr val="3530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planning</a:t>
              </a:r>
              <a:r>
                <a:rPr lang="en-GB" sz="1200" spc="-65" dirty="0">
                  <a:solidFill>
                    <a:srgbClr val="3530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1200" spc="40" dirty="0">
                  <a:solidFill>
                    <a:srgbClr val="3530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where</a:t>
              </a:r>
              <a:r>
                <a:rPr lang="en-GB" sz="1200" spc="-30" dirty="0">
                  <a:solidFill>
                    <a:srgbClr val="3530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1200" spc="55" dirty="0">
                  <a:solidFill>
                    <a:srgbClr val="3530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</a:t>
              </a:r>
              <a:r>
                <a:rPr lang="en-GB" sz="1200" spc="-35" dirty="0">
                  <a:solidFill>
                    <a:srgbClr val="3530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1200" spc="-15" dirty="0">
                  <a:solidFill>
                    <a:srgbClr val="3530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go</a:t>
              </a:r>
              <a:r>
                <a:rPr lang="en-US" sz="1200" dirty="0">
                  <a:solidFill>
                    <a:srgbClr val="26323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2E73C8-6452-4338-BCCC-F7E0EB30051D}"/>
                </a:ext>
              </a:extLst>
            </p:cNvPr>
            <p:cNvSpPr txBox="1"/>
            <p:nvPr/>
          </p:nvSpPr>
          <p:spPr>
            <a:xfrm>
              <a:off x="862019" y="3284223"/>
              <a:ext cx="2003453" cy="113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>
                <a:spcBef>
                  <a:spcPts val="600"/>
                </a:spcBef>
                <a:defRPr/>
              </a:pPr>
              <a:r>
                <a:rPr lang="en-IN" sz="1400" spc="5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IN" sz="1400" spc="3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IN" sz="1400" spc="3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epa</a:t>
              </a:r>
              <a:r>
                <a:rPr lang="en-IN" sz="1400" spc="19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IN" sz="1400" spc="2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just">
                <a:spcBef>
                  <a:spcPts val="600"/>
                </a:spcBef>
                <a:defRPr/>
              </a:pPr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It's important to consider your interests, budget, and time when making this decision</a:t>
              </a:r>
              <a:r>
                <a:rPr lang="en-US" sz="1200" dirty="0">
                  <a:solidFill>
                    <a:srgbClr val="26323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endPara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2ACDC0E-F415-472D-9A7E-77DEE23912BA}"/>
                </a:ext>
              </a:extLst>
            </p:cNvPr>
            <p:cNvSpPr/>
            <p:nvPr/>
          </p:nvSpPr>
          <p:spPr>
            <a:xfrm flipH="1">
              <a:off x="9153511" y="1708793"/>
              <a:ext cx="92216" cy="9221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53BA5B8-61F0-4374-B1A6-B427DF30AAC9}"/>
                </a:ext>
              </a:extLst>
            </p:cNvPr>
            <p:cNvSpPr/>
            <p:nvPr/>
          </p:nvSpPr>
          <p:spPr>
            <a:xfrm flipH="1">
              <a:off x="9199619" y="3179663"/>
              <a:ext cx="92216" cy="9221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FED2C22-A3B2-4B35-A22F-A5BC0F4B5CEC}"/>
                </a:ext>
              </a:extLst>
            </p:cNvPr>
            <p:cNvSpPr/>
            <p:nvPr/>
          </p:nvSpPr>
          <p:spPr>
            <a:xfrm flipH="1">
              <a:off x="9216366" y="4524090"/>
              <a:ext cx="92216" cy="9221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7560D7A-544D-4DFE-9E7D-9216A599B311}"/>
                </a:ext>
              </a:extLst>
            </p:cNvPr>
            <p:cNvSpPr/>
            <p:nvPr/>
          </p:nvSpPr>
          <p:spPr>
            <a:xfrm>
              <a:off x="2971535" y="1708793"/>
              <a:ext cx="63832" cy="109310"/>
            </a:xfrm>
            <a:prstGeom prst="ellipse">
              <a:avLst/>
            </a:prstGeom>
            <a:solidFill>
              <a:srgbClr val="F04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498B98B-0CDC-4503-ABA4-277FB0241BA0}"/>
                </a:ext>
              </a:extLst>
            </p:cNvPr>
            <p:cNvSpPr/>
            <p:nvPr/>
          </p:nvSpPr>
          <p:spPr>
            <a:xfrm flipH="1">
              <a:off x="2908933" y="3394350"/>
              <a:ext cx="92216" cy="92215"/>
            </a:xfrm>
            <a:prstGeom prst="ellipse">
              <a:avLst/>
            </a:prstGeom>
            <a:solidFill>
              <a:srgbClr val="F04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CDCBE73-9BCF-41CA-BD69-BF09543FE2F9}"/>
              </a:ext>
            </a:extLst>
          </p:cNvPr>
          <p:cNvSpPr/>
          <p:nvPr/>
        </p:nvSpPr>
        <p:spPr>
          <a:xfrm>
            <a:off x="862020" y="491658"/>
            <a:ext cx="10681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35"/>
              </a:spcBef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is a ubiquitous process in everyday life that helps us make data driven decisions.</a:t>
            </a:r>
            <a:endParaRPr lang="en-GB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2B0C14-D92B-4E99-9EFC-C6BD036A2A1E}"/>
              </a:ext>
            </a:extLst>
          </p:cNvPr>
          <p:cNvSpPr/>
          <p:nvPr/>
        </p:nvSpPr>
        <p:spPr>
          <a:xfrm>
            <a:off x="1093694" y="949409"/>
            <a:ext cx="10004611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>
            <a:spAutoFit/>
          </a:bodyPr>
          <a:lstStyle/>
          <a:p>
            <a:pPr lvl="0" algn="ctr">
              <a:spcBef>
                <a:spcPts val="600"/>
              </a:spcBef>
              <a:defRPr/>
            </a:pPr>
            <a:r>
              <a:rPr lang="en-IN" sz="1500" spc="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Traveling</a:t>
            </a:r>
            <a:endParaRPr lang="en-GB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BBFAC68-32AD-4095-9D88-876206CB4E69}"/>
              </a:ext>
            </a:extLst>
          </p:cNvPr>
          <p:cNvSpPr/>
          <p:nvPr/>
        </p:nvSpPr>
        <p:spPr>
          <a:xfrm flipH="1">
            <a:off x="2888991" y="4589719"/>
            <a:ext cx="92216" cy="91225"/>
          </a:xfrm>
          <a:prstGeom prst="ellipse">
            <a:avLst/>
          </a:prstGeom>
          <a:solidFill>
            <a:srgbClr val="F04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324D5F-03B0-49D9-A451-535A2A54C8D0}"/>
              </a:ext>
            </a:extLst>
          </p:cNvPr>
          <p:cNvSpPr/>
          <p:nvPr/>
        </p:nvSpPr>
        <p:spPr>
          <a:xfrm>
            <a:off x="862019" y="4482432"/>
            <a:ext cx="200345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sz="14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IN" sz="1400" b="1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br>
              <a:rPr lang="en-IN" sz="14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sz="1400" spc="2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2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data can be used to identify potential stations or spots to stop on or travel to while continuing our journey. 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5759A56-B2DC-4557-BAE4-B3EA82A6CEE2}"/>
              </a:ext>
            </a:extLst>
          </p:cNvPr>
          <p:cNvCxnSpPr>
            <a:cxnSpLocks/>
          </p:cNvCxnSpPr>
          <p:nvPr/>
        </p:nvCxnSpPr>
        <p:spPr>
          <a:xfrm>
            <a:off x="593474" y="5637849"/>
            <a:ext cx="24654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C316CDF-C99D-46F0-91B8-971DADA8A752}"/>
              </a:ext>
            </a:extLst>
          </p:cNvPr>
          <p:cNvGrpSpPr/>
          <p:nvPr/>
        </p:nvGrpSpPr>
        <p:grpSpPr>
          <a:xfrm>
            <a:off x="3882892" y="1875641"/>
            <a:ext cx="4426216" cy="3533172"/>
            <a:chOff x="3178592" y="1441525"/>
            <a:chExt cx="5901621" cy="471089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A608524-E155-46B4-92C0-B938209E4F90}"/>
                </a:ext>
              </a:extLst>
            </p:cNvPr>
            <p:cNvSpPr/>
            <p:nvPr/>
          </p:nvSpPr>
          <p:spPr>
            <a:xfrm>
              <a:off x="3740552" y="1441525"/>
              <a:ext cx="4710896" cy="4710896"/>
            </a:xfrm>
            <a:prstGeom prst="ellipse">
              <a:avLst/>
            </a:prstGeom>
            <a:gradFill flip="none" rotWithShape="1">
              <a:gsLst>
                <a:gs pos="0">
                  <a:srgbClr val="01394F">
                    <a:alpha val="80000"/>
                  </a:srgbClr>
                </a:gs>
                <a:gs pos="94000">
                  <a:srgbClr val="01394F">
                    <a:alpha val="90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53" name="Picture 5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C9F52646-7635-40E6-BD38-F7B62CA3EA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130244" y="1850322"/>
              <a:ext cx="3893304" cy="3893304"/>
            </a:xfrm>
            <a:custGeom>
              <a:avLst/>
              <a:gdLst>
                <a:gd name="connsiteX0" fmla="*/ 1946652 w 3893304"/>
                <a:gd name="connsiteY0" fmla="*/ 0 h 3893304"/>
                <a:gd name="connsiteX1" fmla="*/ 3893304 w 3893304"/>
                <a:gd name="connsiteY1" fmla="*/ 1946652 h 3893304"/>
                <a:gd name="connsiteX2" fmla="*/ 1946652 w 3893304"/>
                <a:gd name="connsiteY2" fmla="*/ 3893304 h 3893304"/>
                <a:gd name="connsiteX3" fmla="*/ 0 w 3893304"/>
                <a:gd name="connsiteY3" fmla="*/ 1946652 h 3893304"/>
                <a:gd name="connsiteX4" fmla="*/ 1946652 w 3893304"/>
                <a:gd name="connsiteY4" fmla="*/ 0 h 3893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3304" h="3893304">
                  <a:moveTo>
                    <a:pt x="1946652" y="0"/>
                  </a:moveTo>
                  <a:cubicBezTo>
                    <a:pt x="3021758" y="0"/>
                    <a:pt x="3893304" y="871546"/>
                    <a:pt x="3893304" y="1946652"/>
                  </a:cubicBezTo>
                  <a:cubicBezTo>
                    <a:pt x="3893304" y="3021758"/>
                    <a:pt x="3021758" y="3893304"/>
                    <a:pt x="1946652" y="3893304"/>
                  </a:cubicBezTo>
                  <a:cubicBezTo>
                    <a:pt x="871546" y="3893304"/>
                    <a:pt x="0" y="3021758"/>
                    <a:pt x="0" y="1946652"/>
                  </a:cubicBezTo>
                  <a:cubicBezTo>
                    <a:pt x="0" y="871546"/>
                    <a:pt x="871546" y="0"/>
                    <a:pt x="1946652" y="0"/>
                  </a:cubicBezTo>
                  <a:close/>
                </a:path>
              </a:pathLst>
            </a:custGeom>
          </p:spPr>
        </p:pic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6C2F4FE-6BA9-4CEB-99BD-424CB4520B92}"/>
                </a:ext>
              </a:extLst>
            </p:cNvPr>
            <p:cNvSpPr/>
            <p:nvPr/>
          </p:nvSpPr>
          <p:spPr>
            <a:xfrm>
              <a:off x="4130244" y="1850322"/>
              <a:ext cx="3893303" cy="3893303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AF4DBD6-C957-454F-92D3-0EA027AF5136}"/>
                </a:ext>
              </a:extLst>
            </p:cNvPr>
            <p:cNvSpPr/>
            <p:nvPr/>
          </p:nvSpPr>
          <p:spPr>
            <a:xfrm>
              <a:off x="3178592" y="2722816"/>
              <a:ext cx="2148315" cy="2148315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i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aphicFrame>
          <p:nvGraphicFramePr>
            <p:cNvPr id="56" name="Chart 55">
              <a:extLst>
                <a:ext uri="{FF2B5EF4-FFF2-40B4-BE49-F238E27FC236}">
                  <a16:creationId xmlns:a16="http://schemas.microsoft.com/office/drawing/2014/main" id="{1B86058C-4ED4-4D7D-9E6F-E683BE099D0E}"/>
                </a:ext>
              </a:extLst>
            </p:cNvPr>
            <p:cNvGraphicFramePr/>
            <p:nvPr>
              <p:extLst/>
            </p:nvPr>
          </p:nvGraphicFramePr>
          <p:xfrm>
            <a:off x="3197697" y="2831701"/>
            <a:ext cx="2110105" cy="193054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E0D02C1-88FF-420E-B1CF-29AEC0B31F24}"/>
                </a:ext>
              </a:extLst>
            </p:cNvPr>
            <p:cNvSpPr/>
            <p:nvPr/>
          </p:nvSpPr>
          <p:spPr>
            <a:xfrm>
              <a:off x="3688465" y="3440458"/>
              <a:ext cx="1128568" cy="71303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 defTabSz="685800">
                <a:spcBef>
                  <a:spcPts val="450"/>
                </a:spcBef>
              </a:pPr>
              <a:r>
                <a:rPr lang="en-US" sz="2100" b="1" dirty="0">
                  <a:solidFill>
                    <a:srgbClr val="F0424D"/>
                  </a:solidFill>
                  <a:latin typeface="Georgia Procon"/>
                  <a:cs typeface="Segoe UI" panose="020B0502040204020203" pitchFamily="34" charset="0"/>
                </a:rPr>
                <a:t>70%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FF1615E-CDE2-48BF-8183-F284F8F639F5}"/>
                </a:ext>
              </a:extLst>
            </p:cNvPr>
            <p:cNvSpPr/>
            <p:nvPr/>
          </p:nvSpPr>
          <p:spPr>
            <a:xfrm>
              <a:off x="6931898" y="2722816"/>
              <a:ext cx="2148315" cy="2148315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i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aphicFrame>
          <p:nvGraphicFramePr>
            <p:cNvPr id="59" name="Chart 58">
              <a:extLst>
                <a:ext uri="{FF2B5EF4-FFF2-40B4-BE49-F238E27FC236}">
                  <a16:creationId xmlns:a16="http://schemas.microsoft.com/office/drawing/2014/main" id="{9FC6E8B6-520A-4713-8126-EF52D27E1DA1}"/>
                </a:ext>
              </a:extLst>
            </p:cNvPr>
            <p:cNvGraphicFramePr/>
            <p:nvPr>
              <p:extLst/>
            </p:nvPr>
          </p:nvGraphicFramePr>
          <p:xfrm>
            <a:off x="6951003" y="2831701"/>
            <a:ext cx="2110105" cy="193054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8C4611E-C77D-4DFB-88CE-F25D5C2CBB64}"/>
                </a:ext>
              </a:extLst>
            </p:cNvPr>
            <p:cNvSpPr/>
            <p:nvPr/>
          </p:nvSpPr>
          <p:spPr>
            <a:xfrm>
              <a:off x="7441771" y="3440458"/>
              <a:ext cx="1128568" cy="71303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 defTabSz="685800">
                <a:spcBef>
                  <a:spcPts val="450"/>
                </a:spcBef>
              </a:pPr>
              <a:r>
                <a:rPr lang="en-US" sz="2100" b="1" dirty="0">
                  <a:solidFill>
                    <a:srgbClr val="00B0F0"/>
                  </a:solidFill>
                  <a:latin typeface="Georgia Procon"/>
                  <a:cs typeface="Segoe UI" panose="020B0502040204020203" pitchFamily="34" charset="0"/>
                </a:rPr>
                <a:t>45%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1FC6FF9-6975-4266-AF41-F756E4308AA6}"/>
                </a:ext>
              </a:extLst>
            </p:cNvPr>
            <p:cNvGrpSpPr/>
            <p:nvPr/>
          </p:nvGrpSpPr>
          <p:grpSpPr>
            <a:xfrm>
              <a:off x="5817321" y="3583347"/>
              <a:ext cx="557358" cy="582927"/>
              <a:chOff x="2676526" y="5394324"/>
              <a:chExt cx="346075" cy="361951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62" name="Freeform 118">
                <a:extLst>
                  <a:ext uri="{FF2B5EF4-FFF2-40B4-BE49-F238E27FC236}">
                    <a16:creationId xmlns:a16="http://schemas.microsoft.com/office/drawing/2014/main" id="{3C83700A-ED8F-414A-983A-E1C25A87BE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6526" y="5394325"/>
                <a:ext cx="346075" cy="46038"/>
              </a:xfrm>
              <a:custGeom>
                <a:avLst/>
                <a:gdLst>
                  <a:gd name="T0" fmla="*/ 92 w 92"/>
                  <a:gd name="T1" fmla="*/ 12 h 12"/>
                  <a:gd name="T2" fmla="*/ 92 w 92"/>
                  <a:gd name="T3" fmla="*/ 2 h 12"/>
                  <a:gd name="T4" fmla="*/ 90 w 92"/>
                  <a:gd name="T5" fmla="*/ 0 h 12"/>
                  <a:gd name="T6" fmla="*/ 2 w 92"/>
                  <a:gd name="T7" fmla="*/ 0 h 12"/>
                  <a:gd name="T8" fmla="*/ 0 w 92"/>
                  <a:gd name="T9" fmla="*/ 2 h 12"/>
                  <a:gd name="T10" fmla="*/ 0 w 92"/>
                  <a:gd name="T11" fmla="*/ 12 h 12"/>
                  <a:gd name="T12" fmla="*/ 92 w 92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12">
                    <a:moveTo>
                      <a:pt x="92" y="12"/>
                    </a:moveTo>
                    <a:cubicBezTo>
                      <a:pt x="92" y="2"/>
                      <a:pt x="92" y="2"/>
                      <a:pt x="92" y="2"/>
                    </a:cubicBezTo>
                    <a:cubicBezTo>
                      <a:pt x="92" y="1"/>
                      <a:pt x="91" y="0"/>
                      <a:pt x="9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2"/>
                      <a:pt x="0" y="12"/>
                      <a:pt x="0" y="12"/>
                    </a:cubicBezTo>
                    <a:lnTo>
                      <a:pt x="92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id-ID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3" name="Freeform 119">
                <a:extLst>
                  <a:ext uri="{FF2B5EF4-FFF2-40B4-BE49-F238E27FC236}">
                    <a16:creationId xmlns:a16="http://schemas.microsoft.com/office/drawing/2014/main" id="{496E0867-C38F-4E48-A16A-2F421AC6F7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76526" y="5394324"/>
                <a:ext cx="346075" cy="361951"/>
              </a:xfrm>
              <a:custGeom>
                <a:avLst/>
                <a:gdLst>
                  <a:gd name="T0" fmla="*/ 90 w 92"/>
                  <a:gd name="T1" fmla="*/ 52 h 80"/>
                  <a:gd name="T2" fmla="*/ 84 w 92"/>
                  <a:gd name="T3" fmla="*/ 52 h 80"/>
                  <a:gd name="T4" fmla="*/ 84 w 92"/>
                  <a:gd name="T5" fmla="*/ 0 h 80"/>
                  <a:gd name="T6" fmla="*/ 8 w 92"/>
                  <a:gd name="T7" fmla="*/ 0 h 80"/>
                  <a:gd name="T8" fmla="*/ 8 w 92"/>
                  <a:gd name="T9" fmla="*/ 52 h 80"/>
                  <a:gd name="T10" fmla="*/ 2 w 92"/>
                  <a:gd name="T11" fmla="*/ 52 h 80"/>
                  <a:gd name="T12" fmla="*/ 0 w 92"/>
                  <a:gd name="T13" fmla="*/ 54 h 80"/>
                  <a:gd name="T14" fmla="*/ 2 w 92"/>
                  <a:gd name="T15" fmla="*/ 56 h 80"/>
                  <a:gd name="T16" fmla="*/ 44 w 92"/>
                  <a:gd name="T17" fmla="*/ 56 h 80"/>
                  <a:gd name="T18" fmla="*/ 44 w 92"/>
                  <a:gd name="T19" fmla="*/ 64 h 80"/>
                  <a:gd name="T20" fmla="*/ 38 w 92"/>
                  <a:gd name="T21" fmla="*/ 72 h 80"/>
                  <a:gd name="T22" fmla="*/ 46 w 92"/>
                  <a:gd name="T23" fmla="*/ 80 h 80"/>
                  <a:gd name="T24" fmla="*/ 54 w 92"/>
                  <a:gd name="T25" fmla="*/ 72 h 80"/>
                  <a:gd name="T26" fmla="*/ 48 w 92"/>
                  <a:gd name="T27" fmla="*/ 64 h 80"/>
                  <a:gd name="T28" fmla="*/ 48 w 92"/>
                  <a:gd name="T29" fmla="*/ 56 h 80"/>
                  <a:gd name="T30" fmla="*/ 90 w 92"/>
                  <a:gd name="T31" fmla="*/ 56 h 80"/>
                  <a:gd name="T32" fmla="*/ 92 w 92"/>
                  <a:gd name="T33" fmla="*/ 54 h 80"/>
                  <a:gd name="T34" fmla="*/ 90 w 92"/>
                  <a:gd name="T35" fmla="*/ 52 h 80"/>
                  <a:gd name="T36" fmla="*/ 34 w 92"/>
                  <a:gd name="T37" fmla="*/ 44 h 80"/>
                  <a:gd name="T38" fmla="*/ 16 w 92"/>
                  <a:gd name="T39" fmla="*/ 26 h 80"/>
                  <a:gd name="T40" fmla="*/ 23 w 92"/>
                  <a:gd name="T41" fmla="*/ 11 h 80"/>
                  <a:gd name="T42" fmla="*/ 32 w 92"/>
                  <a:gd name="T43" fmla="*/ 27 h 80"/>
                  <a:gd name="T44" fmla="*/ 35 w 92"/>
                  <a:gd name="T45" fmla="*/ 44 h 80"/>
                  <a:gd name="T46" fmla="*/ 34 w 92"/>
                  <a:gd name="T47" fmla="*/ 44 h 80"/>
                  <a:gd name="T48" fmla="*/ 50 w 92"/>
                  <a:gd name="T49" fmla="*/ 72 h 80"/>
                  <a:gd name="T50" fmla="*/ 46 w 92"/>
                  <a:gd name="T51" fmla="*/ 76 h 80"/>
                  <a:gd name="T52" fmla="*/ 42 w 92"/>
                  <a:gd name="T53" fmla="*/ 72 h 80"/>
                  <a:gd name="T54" fmla="*/ 46 w 92"/>
                  <a:gd name="T55" fmla="*/ 68 h 80"/>
                  <a:gd name="T56" fmla="*/ 50 w 92"/>
                  <a:gd name="T57" fmla="*/ 72 h 80"/>
                  <a:gd name="T58" fmla="*/ 39 w 92"/>
                  <a:gd name="T59" fmla="*/ 43 h 80"/>
                  <a:gd name="T60" fmla="*/ 36 w 92"/>
                  <a:gd name="T61" fmla="*/ 28 h 80"/>
                  <a:gd name="T62" fmla="*/ 52 w 92"/>
                  <a:gd name="T63" fmla="*/ 28 h 80"/>
                  <a:gd name="T64" fmla="*/ 39 w 92"/>
                  <a:gd name="T65" fmla="*/ 43 h 80"/>
                  <a:gd name="T66" fmla="*/ 35 w 92"/>
                  <a:gd name="T67" fmla="*/ 24 h 80"/>
                  <a:gd name="T68" fmla="*/ 27 w 92"/>
                  <a:gd name="T69" fmla="*/ 9 h 80"/>
                  <a:gd name="T70" fmla="*/ 34 w 92"/>
                  <a:gd name="T71" fmla="*/ 8 h 80"/>
                  <a:gd name="T72" fmla="*/ 52 w 92"/>
                  <a:gd name="T73" fmla="*/ 24 h 80"/>
                  <a:gd name="T74" fmla="*/ 35 w 92"/>
                  <a:gd name="T75" fmla="*/ 24 h 80"/>
                  <a:gd name="T76" fmla="*/ 74 w 92"/>
                  <a:gd name="T77" fmla="*/ 28 h 80"/>
                  <a:gd name="T78" fmla="*/ 62 w 92"/>
                  <a:gd name="T79" fmla="*/ 28 h 80"/>
                  <a:gd name="T80" fmla="*/ 60 w 92"/>
                  <a:gd name="T81" fmla="*/ 26 h 80"/>
                  <a:gd name="T82" fmla="*/ 62 w 92"/>
                  <a:gd name="T83" fmla="*/ 24 h 80"/>
                  <a:gd name="T84" fmla="*/ 74 w 92"/>
                  <a:gd name="T85" fmla="*/ 24 h 80"/>
                  <a:gd name="T86" fmla="*/ 76 w 92"/>
                  <a:gd name="T87" fmla="*/ 26 h 80"/>
                  <a:gd name="T88" fmla="*/ 74 w 92"/>
                  <a:gd name="T89" fmla="*/ 28 h 80"/>
                  <a:gd name="T90" fmla="*/ 74 w 92"/>
                  <a:gd name="T91" fmla="*/ 20 h 80"/>
                  <a:gd name="T92" fmla="*/ 62 w 92"/>
                  <a:gd name="T93" fmla="*/ 20 h 80"/>
                  <a:gd name="T94" fmla="*/ 60 w 92"/>
                  <a:gd name="T95" fmla="*/ 18 h 80"/>
                  <a:gd name="T96" fmla="*/ 62 w 92"/>
                  <a:gd name="T97" fmla="*/ 16 h 80"/>
                  <a:gd name="T98" fmla="*/ 74 w 92"/>
                  <a:gd name="T99" fmla="*/ 16 h 80"/>
                  <a:gd name="T100" fmla="*/ 76 w 92"/>
                  <a:gd name="T101" fmla="*/ 18 h 80"/>
                  <a:gd name="T102" fmla="*/ 74 w 92"/>
                  <a:gd name="T103" fmla="*/ 20 h 80"/>
                  <a:gd name="T104" fmla="*/ 74 w 92"/>
                  <a:gd name="T105" fmla="*/ 12 h 80"/>
                  <a:gd name="T106" fmla="*/ 62 w 92"/>
                  <a:gd name="T107" fmla="*/ 12 h 80"/>
                  <a:gd name="T108" fmla="*/ 60 w 92"/>
                  <a:gd name="T109" fmla="*/ 10 h 80"/>
                  <a:gd name="T110" fmla="*/ 62 w 92"/>
                  <a:gd name="T111" fmla="*/ 8 h 80"/>
                  <a:gd name="T112" fmla="*/ 74 w 92"/>
                  <a:gd name="T113" fmla="*/ 8 h 80"/>
                  <a:gd name="T114" fmla="*/ 76 w 92"/>
                  <a:gd name="T115" fmla="*/ 10 h 80"/>
                  <a:gd name="T116" fmla="*/ 74 w 92"/>
                  <a:gd name="T117" fmla="*/ 1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80">
                    <a:moveTo>
                      <a:pt x="90" y="52"/>
                    </a:moveTo>
                    <a:cubicBezTo>
                      <a:pt x="84" y="52"/>
                      <a:pt x="84" y="52"/>
                      <a:pt x="84" y="52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1" y="52"/>
                      <a:pt x="0" y="53"/>
                      <a:pt x="0" y="54"/>
                    </a:cubicBezTo>
                    <a:cubicBezTo>
                      <a:pt x="0" y="55"/>
                      <a:pt x="1" y="56"/>
                      <a:pt x="2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1" y="65"/>
                      <a:pt x="38" y="68"/>
                      <a:pt x="38" y="72"/>
                    </a:cubicBezTo>
                    <a:cubicBezTo>
                      <a:pt x="38" y="76"/>
                      <a:pt x="42" y="80"/>
                      <a:pt x="46" y="80"/>
                    </a:cubicBezTo>
                    <a:cubicBezTo>
                      <a:pt x="50" y="80"/>
                      <a:pt x="54" y="76"/>
                      <a:pt x="54" y="72"/>
                    </a:cubicBezTo>
                    <a:cubicBezTo>
                      <a:pt x="54" y="68"/>
                      <a:pt x="51" y="65"/>
                      <a:pt x="48" y="64"/>
                    </a:cubicBezTo>
                    <a:cubicBezTo>
                      <a:pt x="48" y="56"/>
                      <a:pt x="48" y="56"/>
                      <a:pt x="48" y="56"/>
                    </a:cubicBezTo>
                    <a:cubicBezTo>
                      <a:pt x="90" y="56"/>
                      <a:pt x="90" y="56"/>
                      <a:pt x="90" y="56"/>
                    </a:cubicBezTo>
                    <a:cubicBezTo>
                      <a:pt x="91" y="56"/>
                      <a:pt x="92" y="55"/>
                      <a:pt x="92" y="54"/>
                    </a:cubicBezTo>
                    <a:cubicBezTo>
                      <a:pt x="92" y="53"/>
                      <a:pt x="91" y="52"/>
                      <a:pt x="90" y="52"/>
                    </a:cubicBezTo>
                    <a:close/>
                    <a:moveTo>
                      <a:pt x="34" y="44"/>
                    </a:moveTo>
                    <a:cubicBezTo>
                      <a:pt x="24" y="44"/>
                      <a:pt x="16" y="36"/>
                      <a:pt x="16" y="26"/>
                    </a:cubicBezTo>
                    <a:cubicBezTo>
                      <a:pt x="16" y="20"/>
                      <a:pt x="19" y="15"/>
                      <a:pt x="23" y="11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5" y="44"/>
                      <a:pt x="34" y="44"/>
                      <a:pt x="34" y="44"/>
                    </a:cubicBezTo>
                    <a:close/>
                    <a:moveTo>
                      <a:pt x="50" y="72"/>
                    </a:moveTo>
                    <a:cubicBezTo>
                      <a:pt x="50" y="74"/>
                      <a:pt x="48" y="76"/>
                      <a:pt x="46" y="76"/>
                    </a:cubicBezTo>
                    <a:cubicBezTo>
                      <a:pt x="44" y="76"/>
                      <a:pt x="42" y="74"/>
                      <a:pt x="42" y="72"/>
                    </a:cubicBezTo>
                    <a:cubicBezTo>
                      <a:pt x="42" y="70"/>
                      <a:pt x="44" y="68"/>
                      <a:pt x="46" y="68"/>
                    </a:cubicBezTo>
                    <a:cubicBezTo>
                      <a:pt x="48" y="68"/>
                      <a:pt x="50" y="70"/>
                      <a:pt x="50" y="72"/>
                    </a:cubicBezTo>
                    <a:close/>
                    <a:moveTo>
                      <a:pt x="39" y="43"/>
                    </a:moveTo>
                    <a:cubicBezTo>
                      <a:pt x="36" y="28"/>
                      <a:pt x="36" y="28"/>
                      <a:pt x="36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1" y="35"/>
                      <a:pt x="46" y="41"/>
                      <a:pt x="39" y="43"/>
                    </a:cubicBezTo>
                    <a:close/>
                    <a:moveTo>
                      <a:pt x="35" y="24"/>
                    </a:moveTo>
                    <a:cubicBezTo>
                      <a:pt x="27" y="9"/>
                      <a:pt x="27" y="9"/>
                      <a:pt x="27" y="9"/>
                    </a:cubicBezTo>
                    <a:cubicBezTo>
                      <a:pt x="29" y="9"/>
                      <a:pt x="31" y="8"/>
                      <a:pt x="34" y="8"/>
                    </a:cubicBezTo>
                    <a:cubicBezTo>
                      <a:pt x="43" y="8"/>
                      <a:pt x="51" y="15"/>
                      <a:pt x="52" y="24"/>
                    </a:cubicBezTo>
                    <a:lnTo>
                      <a:pt x="35" y="24"/>
                    </a:lnTo>
                    <a:close/>
                    <a:moveTo>
                      <a:pt x="74" y="28"/>
                    </a:moveTo>
                    <a:cubicBezTo>
                      <a:pt x="62" y="28"/>
                      <a:pt x="62" y="28"/>
                      <a:pt x="62" y="28"/>
                    </a:cubicBezTo>
                    <a:cubicBezTo>
                      <a:pt x="61" y="28"/>
                      <a:pt x="60" y="27"/>
                      <a:pt x="60" y="26"/>
                    </a:cubicBezTo>
                    <a:cubicBezTo>
                      <a:pt x="60" y="25"/>
                      <a:pt x="61" y="24"/>
                      <a:pt x="62" y="24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75" y="24"/>
                      <a:pt x="76" y="25"/>
                      <a:pt x="76" y="26"/>
                    </a:cubicBezTo>
                    <a:cubicBezTo>
                      <a:pt x="76" y="27"/>
                      <a:pt x="75" y="28"/>
                      <a:pt x="74" y="28"/>
                    </a:cubicBezTo>
                    <a:close/>
                    <a:moveTo>
                      <a:pt x="74" y="20"/>
                    </a:moveTo>
                    <a:cubicBezTo>
                      <a:pt x="62" y="20"/>
                      <a:pt x="62" y="20"/>
                      <a:pt x="62" y="20"/>
                    </a:cubicBezTo>
                    <a:cubicBezTo>
                      <a:pt x="61" y="20"/>
                      <a:pt x="60" y="19"/>
                      <a:pt x="60" y="18"/>
                    </a:cubicBezTo>
                    <a:cubicBezTo>
                      <a:pt x="60" y="17"/>
                      <a:pt x="61" y="16"/>
                      <a:pt x="62" y="16"/>
                    </a:cubicBezTo>
                    <a:cubicBezTo>
                      <a:pt x="74" y="16"/>
                      <a:pt x="74" y="16"/>
                      <a:pt x="74" y="16"/>
                    </a:cubicBezTo>
                    <a:cubicBezTo>
                      <a:pt x="75" y="16"/>
                      <a:pt x="76" y="17"/>
                      <a:pt x="76" y="18"/>
                    </a:cubicBezTo>
                    <a:cubicBezTo>
                      <a:pt x="76" y="19"/>
                      <a:pt x="75" y="20"/>
                      <a:pt x="74" y="20"/>
                    </a:cubicBezTo>
                    <a:close/>
                    <a:moveTo>
                      <a:pt x="74" y="12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1" y="12"/>
                      <a:pt x="60" y="11"/>
                      <a:pt x="60" y="10"/>
                    </a:cubicBezTo>
                    <a:cubicBezTo>
                      <a:pt x="60" y="9"/>
                      <a:pt x="61" y="8"/>
                      <a:pt x="62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5" y="8"/>
                      <a:pt x="76" y="9"/>
                      <a:pt x="76" y="10"/>
                    </a:cubicBezTo>
                    <a:cubicBezTo>
                      <a:pt x="76" y="11"/>
                      <a:pt x="75" y="12"/>
                      <a:pt x="7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id-ID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01B89A8-892C-441D-B0AE-3F32B51A6A6D}"/>
              </a:ext>
            </a:extLst>
          </p:cNvPr>
          <p:cNvSpPr/>
          <p:nvPr/>
        </p:nvSpPr>
        <p:spPr>
          <a:xfrm>
            <a:off x="593474" y="5823844"/>
            <a:ext cx="111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is a powerful tool that can be used to solve a wide variety of real-life problems. As data becomes more and more abundant, data analytics is becoming an increasingly important tool for businesses, organizations, and governments.</a:t>
            </a:r>
          </a:p>
        </p:txBody>
      </p:sp>
    </p:spTree>
    <p:extLst>
      <p:ext uri="{BB962C8B-B14F-4D97-AF65-F5344CB8AC3E}">
        <p14:creationId xmlns:p14="http://schemas.microsoft.com/office/powerpoint/2010/main" val="2257078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208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Georgia Procon</vt:lpstr>
      <vt:lpstr>Segoe UI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Sethuraman B</cp:lastModifiedBy>
  <cp:revision>24</cp:revision>
  <dcterms:created xsi:type="dcterms:W3CDTF">2021-01-22T12:24:01Z</dcterms:created>
  <dcterms:modified xsi:type="dcterms:W3CDTF">2023-06-03T15:59:32Z</dcterms:modified>
</cp:coreProperties>
</file>