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oadAccidentDashboardUK-Yr2016/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8ED2EBE-9BA4-4633-8944-3CB206041CF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Road Accident Dashboard : UK- Yr 2016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B810BF-BE25-47E1-B7B0-0F992081AB6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7/5/2023 6:10:18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7ACE8551-05A0-4250-8BF9-8C85C90EC6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253"/>
            <a:ext cx="12192000" cy="60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2023-07-05T18:10:20Z</dcterms:created>
  <dcterms:modified xsi:type="dcterms:W3CDTF">2023-07-05T18:10:20Z</dcterms:modified>
</cp:coreProperties>
</file>