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K_Road_Accidents_Dashboard_Yr_2010-14/Accid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5532B0-54C9-48A7-862B-36343BEFA1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UK_Road_Accidents_Dashboard_Yr_2010-14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C51588-9E72-4498-9574-8EB0F6F5CB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7/2/2023 5:55:55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" id="2" name="slide2">
            <a:extLst>
              <a:ext uri="{FF2B5EF4-FFF2-40B4-BE49-F238E27FC236}">
                <a16:creationId xmlns:a16="http://schemas.microsoft.com/office/drawing/2014/main" id="{C73EFC87-3FA6-43AA-BF57-06A87FC94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78" y="0"/>
            <a:ext cx="8573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2023-07-02T17:55:56Z</dcterms:created>
  <dcterms:modified xsi:type="dcterms:W3CDTF">2023-07-02T17:55:56Z</dcterms:modified>
</cp:coreProperties>
</file>