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tershedRentalProject_167700221284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8B6B95-CDF1-40CC-8F54-9F24CA7540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Watershed Rental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36AACD-58F1-4C91-A640-1C885B4741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7/9/2023 4:25:55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ED212DB-481D-42A8-A2A2-72ED76837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2023-07-09T16:25:56Z</dcterms:created>
  <dcterms:modified xsi:type="dcterms:W3CDTF">2023-07-09T16:25:56Z</dcterms:modified>
</cp:coreProperties>
</file>