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C4C1701-64E5-4C1C-A956-641FFA6EEBC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22F895-089E-4014-9E8D-033991C3F5C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51044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1701-64E5-4C1C-A956-641FFA6EEBC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F895-089E-4014-9E8D-033991C3F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51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1701-64E5-4C1C-A956-641FFA6EEBC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F895-089E-4014-9E8D-033991C3F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97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1701-64E5-4C1C-A956-641FFA6EEBC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F895-089E-4014-9E8D-033991C3F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8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4C1701-64E5-4C1C-A956-641FFA6EEBC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22F895-089E-4014-9E8D-033991C3F5C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95448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1701-64E5-4C1C-A956-641FFA6EEBC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F895-089E-4014-9E8D-033991C3F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9034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1701-64E5-4C1C-A956-641FFA6EEBC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F895-089E-4014-9E8D-033991C3F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0698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1701-64E5-4C1C-A956-641FFA6EEBC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F895-089E-4014-9E8D-033991C3F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5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1701-64E5-4C1C-A956-641FFA6EEBC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F895-089E-4014-9E8D-033991C3F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77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4C1701-64E5-4C1C-A956-641FFA6EEBC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22F895-089E-4014-9E8D-033991C3F5C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5213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4C1701-64E5-4C1C-A956-641FFA6EEBC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22F895-089E-4014-9E8D-033991C3F5C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616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C4C1701-64E5-4C1C-A956-641FFA6EEBC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122F895-089E-4014-9E8D-033991C3F5C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871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62FF5-01F9-4E0F-8BCB-4AB7B5BC2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Up &amp; down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D665E9-C676-4DD3-92C7-B15186C5B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Team Mustard</a:t>
            </a:r>
          </a:p>
          <a:p>
            <a:r>
              <a:rPr lang="en-US" altLang="ko-KR" dirty="0"/>
              <a:t>20145159 </a:t>
            </a:r>
            <a:r>
              <a:rPr lang="ko-KR" altLang="en-US" dirty="0"/>
              <a:t>임승현</a:t>
            </a:r>
            <a:endParaRPr lang="en-US" altLang="ko-KR" dirty="0"/>
          </a:p>
          <a:p>
            <a:r>
              <a:rPr lang="en-US" altLang="ko-KR" dirty="0"/>
              <a:t>20145145 </a:t>
            </a:r>
            <a:r>
              <a:rPr lang="ko-KR" altLang="en-US" dirty="0" err="1"/>
              <a:t>유홍재</a:t>
            </a:r>
            <a:endParaRPr lang="en-US" altLang="ko-KR" dirty="0"/>
          </a:p>
          <a:p>
            <a:r>
              <a:rPr lang="en-US" altLang="ko-KR" dirty="0"/>
              <a:t>20175123 </a:t>
            </a:r>
            <a:r>
              <a:rPr lang="ko-KR" altLang="en-US" dirty="0"/>
              <a:t>김재환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5479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AEEB7D-151F-4245-868A-6A28A918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600" cap="all"/>
              <a:t>다중 입력 방지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FF64414-E57F-4183-A034-6B6DBDAC7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484202"/>
            <a:ext cx="5659222" cy="408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6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AABF4E-7BAE-454A-9E1C-71030897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600" cap="all"/>
              <a:t>게임 종료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3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0ABB10C9-61B1-4EFD-84D9-4FD9021A0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569" y="1340841"/>
            <a:ext cx="5240130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1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8C058D-234C-428D-9F49-5763B2C4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600" cap="all"/>
              <a:t>한 유저만 종료</a:t>
            </a: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내용 개체 틀 4" descr="스크린샷, 검은색이(가) 표시된 사진&#10;&#10;자동 생성된 설명">
            <a:extLst>
              <a:ext uri="{FF2B5EF4-FFF2-40B4-BE49-F238E27FC236}">
                <a16:creationId xmlns:a16="http://schemas.microsoft.com/office/drawing/2014/main" id="{D526124B-81CE-49AB-804A-6D0421D51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1646904"/>
            <a:ext cx="5659222" cy="376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1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5B404D-2A51-449A-8425-0F6427D8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7200" cap="all"/>
              <a:t>새 유저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4393E449-04F6-4021-BC53-661E89DBD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363" y="1150341"/>
            <a:ext cx="6894170" cy="25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59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35F516-73A6-4AE4-B22C-8DC9A3F7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600" cap="all"/>
              <a:t>모든 유저 종료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내용 개체 틀 4" descr="스크린샷, 검은색이(가) 표시된 사진&#10;&#10;자동 생성된 설명">
            <a:extLst>
              <a:ext uri="{FF2B5EF4-FFF2-40B4-BE49-F238E27FC236}">
                <a16:creationId xmlns:a16="http://schemas.microsoft.com/office/drawing/2014/main" id="{6EE38D74-1CF0-49C4-A281-39EF8E04B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1675201"/>
            <a:ext cx="5659222" cy="370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25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8ABC8-AD60-48D1-B71D-1B55EA0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DFF94-14C5-4667-B804-488B3F12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 </a:t>
            </a:r>
            <a:r>
              <a:rPr lang="en-US" altLang="ko-KR" dirty="0"/>
              <a:t>-&gt; GUI </a:t>
            </a:r>
            <a:r>
              <a:rPr lang="ko-KR" altLang="en-US" dirty="0"/>
              <a:t>도입</a:t>
            </a:r>
            <a:endParaRPr lang="en-US" altLang="ko-KR" dirty="0"/>
          </a:p>
          <a:p>
            <a:pPr lvl="1"/>
            <a:r>
              <a:rPr lang="en-US" altLang="ko-KR" dirty="0"/>
              <a:t>GTK or </a:t>
            </a:r>
            <a:r>
              <a:rPr lang="en-US" altLang="ko-KR" dirty="0" err="1"/>
              <a:t>Ncurses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173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0045B-2FD9-4D90-A359-A5B26C75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BF739B-23DF-46A3-9D9A-EF151503C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친구들끼리 </a:t>
            </a:r>
            <a:r>
              <a:rPr lang="en-US" altLang="ko-KR" dirty="0"/>
              <a:t>XX</a:t>
            </a:r>
            <a:r>
              <a:rPr lang="ko-KR" altLang="en-US" dirty="0"/>
              <a:t>빵으로 내기할 때 유용하게 사용될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186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8E0922-EDBC-443D-9B67-5802A975EDDD}"/>
              </a:ext>
            </a:extLst>
          </p:cNvPr>
          <p:cNvSpPr/>
          <p:nvPr/>
        </p:nvSpPr>
        <p:spPr>
          <a:xfrm>
            <a:off x="4272426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감사합니다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813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3E40A-AA8E-4FF7-ACFA-6385735B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FBC05F-D765-48C5-B225-CBE9B2A3B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기능설명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구현결과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05568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BC4DB-6C1C-44B5-82DE-D51AB2A3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dirty="0"/>
              <a:t>멀티</a:t>
            </a:r>
            <a:r>
              <a:rPr lang="en-US" altLang="ko-KR" dirty="0"/>
              <a:t> </a:t>
            </a:r>
            <a:r>
              <a:rPr lang="ko-KR" altLang="en-US" dirty="0"/>
              <a:t>숫자 맞추기 게임</a:t>
            </a:r>
          </a:p>
        </p:txBody>
      </p:sp>
    </p:spTree>
    <p:extLst>
      <p:ext uri="{BB962C8B-B14F-4D97-AF65-F5344CB8AC3E}">
        <p14:creationId xmlns:p14="http://schemas.microsoft.com/office/powerpoint/2010/main" val="213247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F3689-53FB-4E7A-9620-C915E39C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3D965-09D6-4CF5-B0AA-734F7400D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멀티로 할 수 있는 게임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누구나 손쉽게 할 수 있는 게임</a:t>
            </a:r>
          </a:p>
        </p:txBody>
      </p:sp>
    </p:spTree>
    <p:extLst>
      <p:ext uri="{BB962C8B-B14F-4D97-AF65-F5344CB8AC3E}">
        <p14:creationId xmlns:p14="http://schemas.microsoft.com/office/powerpoint/2010/main" val="373875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E2CD8-B00F-4EEF-82DE-8D421B51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저희 게임은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EE8B70-DC57-4408-8BF0-C3E6D5F8D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TCP</a:t>
            </a:r>
            <a:r>
              <a:rPr lang="ko-KR" altLang="en-US" dirty="0"/>
              <a:t>기반 멀티 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누구나 아는 랜덤 숫자 게임 규칙을 적용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005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49D83-B1CA-4DB2-982D-EB4C4B21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부가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2D5B99-5997-49A6-8353-9DC2DC95E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입력 방지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 리셋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Continue</a:t>
            </a:r>
          </a:p>
          <a:p>
            <a:endParaRPr lang="en-US" altLang="ko-KR" dirty="0"/>
          </a:p>
          <a:p>
            <a:r>
              <a:rPr lang="ko-KR" altLang="en-US" dirty="0"/>
              <a:t>다수 게임 접속 허용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647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6DB1D-A0C4-43D8-B556-015B4AB9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ko-KR" altLang="en-US" dirty="0"/>
              <a:t>기능 설명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A8CFD5-3C9B-40FB-9DDC-CC334B1F2337}"/>
              </a:ext>
            </a:extLst>
          </p:cNvPr>
          <p:cNvSpPr/>
          <p:nvPr/>
        </p:nvSpPr>
        <p:spPr>
          <a:xfrm>
            <a:off x="846359" y="3343831"/>
            <a:ext cx="1744910" cy="1249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서버 오픈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A3B61C-C328-4144-AF3E-69562AC39BC2}"/>
              </a:ext>
            </a:extLst>
          </p:cNvPr>
          <p:cNvSpPr/>
          <p:nvPr/>
        </p:nvSpPr>
        <p:spPr>
          <a:xfrm>
            <a:off x="2752061" y="3340270"/>
            <a:ext cx="1744910" cy="1249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 </a:t>
            </a:r>
            <a:r>
              <a:rPr lang="en-US" altLang="ko-KR" dirty="0"/>
              <a:t>N</a:t>
            </a:r>
            <a:r>
              <a:rPr lang="ko-KR" altLang="en-US" dirty="0"/>
              <a:t>명 접속</a:t>
            </a:r>
          </a:p>
        </p:txBody>
      </p:sp>
      <p:sp>
        <p:nvSpPr>
          <p:cNvPr id="10" name="화살표: 아래로 구부러짐 9">
            <a:extLst>
              <a:ext uri="{FF2B5EF4-FFF2-40B4-BE49-F238E27FC236}">
                <a16:creationId xmlns:a16="http://schemas.microsoft.com/office/drawing/2014/main" id="{BD95EA99-2AAD-4977-A675-4ED34037E5AA}"/>
              </a:ext>
            </a:extLst>
          </p:cNvPr>
          <p:cNvSpPr/>
          <p:nvPr/>
        </p:nvSpPr>
        <p:spPr>
          <a:xfrm rot="10649744">
            <a:off x="3267985" y="4646028"/>
            <a:ext cx="713064" cy="570451"/>
          </a:xfrm>
          <a:prstGeom prst="curvedDownArrow">
            <a:avLst>
              <a:gd name="adj1" fmla="val 25000"/>
              <a:gd name="adj2" fmla="val 625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5F52EE-DEAF-448B-8616-64EAB5C6A63A}"/>
              </a:ext>
            </a:extLst>
          </p:cNvPr>
          <p:cNvSpPr txBox="1"/>
          <p:nvPr/>
        </p:nvSpPr>
        <p:spPr>
          <a:xfrm>
            <a:off x="3372376" y="5231785"/>
            <a:ext cx="85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EA6486-E281-4E31-909C-4A5CF672B241}"/>
              </a:ext>
            </a:extLst>
          </p:cNvPr>
          <p:cNvSpPr/>
          <p:nvPr/>
        </p:nvSpPr>
        <p:spPr>
          <a:xfrm>
            <a:off x="4640985" y="3336609"/>
            <a:ext cx="1744910" cy="1249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진행</a:t>
            </a:r>
          </a:p>
        </p:txBody>
      </p:sp>
      <p:sp>
        <p:nvSpPr>
          <p:cNvPr id="14" name="화살표: 아래로 구부러짐 13">
            <a:extLst>
              <a:ext uri="{FF2B5EF4-FFF2-40B4-BE49-F238E27FC236}">
                <a16:creationId xmlns:a16="http://schemas.microsoft.com/office/drawing/2014/main" id="{C0E29859-8D63-4FDC-B6E9-8EA7DA2AA914}"/>
              </a:ext>
            </a:extLst>
          </p:cNvPr>
          <p:cNvSpPr/>
          <p:nvPr/>
        </p:nvSpPr>
        <p:spPr>
          <a:xfrm rot="10649744">
            <a:off x="5173686" y="4669721"/>
            <a:ext cx="713064" cy="570451"/>
          </a:xfrm>
          <a:prstGeom prst="curvedDownArrow">
            <a:avLst>
              <a:gd name="adj1" fmla="val 25000"/>
              <a:gd name="adj2" fmla="val 625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52F5A-1D3A-484A-885A-9D6C78AD30AD}"/>
              </a:ext>
            </a:extLst>
          </p:cNvPr>
          <p:cNvSpPr txBox="1"/>
          <p:nvPr/>
        </p:nvSpPr>
        <p:spPr>
          <a:xfrm>
            <a:off x="5161563" y="5255478"/>
            <a:ext cx="108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정답</a:t>
            </a:r>
            <a:r>
              <a:rPr lang="en-US" altLang="ko-KR" dirty="0"/>
              <a:t>?!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8D216D-C8AE-42AE-9021-2B077C9DC9DD}"/>
              </a:ext>
            </a:extLst>
          </p:cNvPr>
          <p:cNvSpPr/>
          <p:nvPr/>
        </p:nvSpPr>
        <p:spPr>
          <a:xfrm>
            <a:off x="6557402" y="3337628"/>
            <a:ext cx="1744910" cy="1249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종료</a:t>
            </a:r>
          </a:p>
        </p:txBody>
      </p:sp>
      <p:sp>
        <p:nvSpPr>
          <p:cNvPr id="19" name="화살표: 위로 구부러짐 18">
            <a:extLst>
              <a:ext uri="{FF2B5EF4-FFF2-40B4-BE49-F238E27FC236}">
                <a16:creationId xmlns:a16="http://schemas.microsoft.com/office/drawing/2014/main" id="{A7D4ED22-75A4-4795-B437-02A1B6044E86}"/>
              </a:ext>
            </a:extLst>
          </p:cNvPr>
          <p:cNvSpPr/>
          <p:nvPr/>
        </p:nvSpPr>
        <p:spPr>
          <a:xfrm rot="10800000">
            <a:off x="5332026" y="2840608"/>
            <a:ext cx="4122365" cy="37296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BA0464-6035-4AC4-B27D-BC8E8CCD1B4B}"/>
              </a:ext>
            </a:extLst>
          </p:cNvPr>
          <p:cNvSpPr/>
          <p:nvPr/>
        </p:nvSpPr>
        <p:spPr>
          <a:xfrm>
            <a:off x="8457041" y="3336609"/>
            <a:ext cx="1744910" cy="1249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Continue?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83A61A-1EF3-414A-A773-1E475C303EF9}"/>
              </a:ext>
            </a:extLst>
          </p:cNvPr>
          <p:cNvSpPr/>
          <p:nvPr/>
        </p:nvSpPr>
        <p:spPr>
          <a:xfrm>
            <a:off x="10356680" y="3336609"/>
            <a:ext cx="1744910" cy="1249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995C2A-458A-4367-983A-B84E3E3253AB}"/>
              </a:ext>
            </a:extLst>
          </p:cNvPr>
          <p:cNvSpPr txBox="1"/>
          <p:nvPr/>
        </p:nvSpPr>
        <p:spPr>
          <a:xfrm>
            <a:off x="6757811" y="2320455"/>
            <a:ext cx="14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모두 동의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624E21-4345-4136-9315-DE6B18C2CD3E}"/>
              </a:ext>
            </a:extLst>
          </p:cNvPr>
          <p:cNvSpPr txBox="1"/>
          <p:nvPr/>
        </p:nvSpPr>
        <p:spPr>
          <a:xfrm>
            <a:off x="5981356" y="5987534"/>
            <a:ext cx="120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일부 동의</a:t>
            </a:r>
          </a:p>
        </p:txBody>
      </p:sp>
      <p:sp>
        <p:nvSpPr>
          <p:cNvPr id="26" name="화살표: 아래로 구부러짐 25">
            <a:extLst>
              <a:ext uri="{FF2B5EF4-FFF2-40B4-BE49-F238E27FC236}">
                <a16:creationId xmlns:a16="http://schemas.microsoft.com/office/drawing/2014/main" id="{CE74059B-48FD-46F9-AB83-64DECBECC1C2}"/>
              </a:ext>
            </a:extLst>
          </p:cNvPr>
          <p:cNvSpPr/>
          <p:nvPr/>
        </p:nvSpPr>
        <p:spPr>
          <a:xfrm rot="10800000">
            <a:off x="3733101" y="5648690"/>
            <a:ext cx="5721289" cy="2055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3EAFB96-5897-465A-A339-EF8306C9EC32}"/>
              </a:ext>
            </a:extLst>
          </p:cNvPr>
          <p:cNvSpPr/>
          <p:nvPr/>
        </p:nvSpPr>
        <p:spPr>
          <a:xfrm>
            <a:off x="2591266" y="3849968"/>
            <a:ext cx="175240" cy="22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77152569-2164-4021-B5C1-9B4AE2009F8E}"/>
              </a:ext>
            </a:extLst>
          </p:cNvPr>
          <p:cNvSpPr/>
          <p:nvPr/>
        </p:nvSpPr>
        <p:spPr>
          <a:xfrm>
            <a:off x="4500459" y="3849968"/>
            <a:ext cx="175240" cy="22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023C9A4-4750-4BBB-A656-D3F2E7F103D3}"/>
              </a:ext>
            </a:extLst>
          </p:cNvPr>
          <p:cNvSpPr/>
          <p:nvPr/>
        </p:nvSpPr>
        <p:spPr>
          <a:xfrm>
            <a:off x="6384737" y="3842397"/>
            <a:ext cx="175240" cy="22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4FD20B9-542F-4182-98AB-8CC8DF05FC7A}"/>
              </a:ext>
            </a:extLst>
          </p:cNvPr>
          <p:cNvSpPr/>
          <p:nvPr/>
        </p:nvSpPr>
        <p:spPr>
          <a:xfrm>
            <a:off x="8320953" y="3849968"/>
            <a:ext cx="175240" cy="22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CFFD121C-E3C3-42EE-AFBD-6B5BB418C954}"/>
              </a:ext>
            </a:extLst>
          </p:cNvPr>
          <p:cNvSpPr/>
          <p:nvPr/>
        </p:nvSpPr>
        <p:spPr>
          <a:xfrm>
            <a:off x="10200089" y="3849968"/>
            <a:ext cx="175240" cy="22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위로 구부러짐 32">
            <a:extLst>
              <a:ext uri="{FF2B5EF4-FFF2-40B4-BE49-F238E27FC236}">
                <a16:creationId xmlns:a16="http://schemas.microsoft.com/office/drawing/2014/main" id="{8EE930BA-228C-43CA-A450-4103C4D664E3}"/>
              </a:ext>
            </a:extLst>
          </p:cNvPr>
          <p:cNvSpPr/>
          <p:nvPr/>
        </p:nvSpPr>
        <p:spPr>
          <a:xfrm rot="10800000">
            <a:off x="3255861" y="1706392"/>
            <a:ext cx="8164409" cy="14859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84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F1F725-3B9F-48FA-85B5-910ED3380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2B98F522-A153-4D25-A159-3223950FC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1111" y="-161575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FFE3E22-88D2-4D23-B65D-9695124B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913902" y="131680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35A2BF-1A58-451D-BAD9-F6D0F042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3973431"/>
            <a:ext cx="10869750" cy="17486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7200" cap="all"/>
              <a:t>클라이언트 접속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F1C016E-E2EA-4343-B621-9C99BF006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57" y="1127368"/>
            <a:ext cx="7355644" cy="211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7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65D6C8-0ED9-4C5A-9CDD-26A23775D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25" y="4534308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7200" cap="all"/>
              <a:t>게임 시작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3C37DD-A8F4-4504-8C32-A8B204A39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48" y="1150341"/>
            <a:ext cx="8273000" cy="25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62143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와이드스크린</PresentationFormat>
  <Paragraphs>57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Franklin Gothic Book</vt:lpstr>
      <vt:lpstr>자르기</vt:lpstr>
      <vt:lpstr>Up &amp; down</vt:lpstr>
      <vt:lpstr>목차</vt:lpstr>
      <vt:lpstr>주제 : 멀티 숫자 맞추기 게임</vt:lpstr>
      <vt:lpstr>선정 이유</vt:lpstr>
      <vt:lpstr>저희 게임은?</vt:lpstr>
      <vt:lpstr>부가 기능</vt:lpstr>
      <vt:lpstr>기능 설명</vt:lpstr>
      <vt:lpstr>클라이언트 접속 확인</vt:lpstr>
      <vt:lpstr>게임 시작</vt:lpstr>
      <vt:lpstr>다중 입력 방지</vt:lpstr>
      <vt:lpstr>게임 종료</vt:lpstr>
      <vt:lpstr>한 유저만 종료</vt:lpstr>
      <vt:lpstr>새 유저</vt:lpstr>
      <vt:lpstr>모든 유저 종료</vt:lpstr>
      <vt:lpstr>개선 방향</vt:lpstr>
      <vt:lpstr>기대 효과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 &amp; down</dc:title>
  <dc:creator>임승현</dc:creator>
  <cp:lastModifiedBy>임승현</cp:lastModifiedBy>
  <cp:revision>1</cp:revision>
  <dcterms:created xsi:type="dcterms:W3CDTF">2018-12-16T13:21:43Z</dcterms:created>
  <dcterms:modified xsi:type="dcterms:W3CDTF">2018-12-16T13:21:51Z</dcterms:modified>
</cp:coreProperties>
</file>