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9"/>
  </p:notesMasterIdLst>
  <p:sldIdLst>
    <p:sldId id="277" r:id="rId5"/>
    <p:sldId id="308" r:id="rId6"/>
    <p:sldId id="298" r:id="rId7"/>
    <p:sldId id="278" r:id="rId8"/>
    <p:sldId id="289" r:id="rId9"/>
    <p:sldId id="290" r:id="rId10"/>
    <p:sldId id="292" r:id="rId11"/>
    <p:sldId id="294" r:id="rId12"/>
    <p:sldId id="295" r:id="rId13"/>
    <p:sldId id="296" r:id="rId14"/>
    <p:sldId id="302" r:id="rId15"/>
    <p:sldId id="303" r:id="rId16"/>
    <p:sldId id="305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A448-767C-45F9-BADD-FF2FFBE723E7}" v="4" dt="2022-05-21T06:15:28.385"/>
    <p1510:client id="{9410F429-65B2-4540-8FAB-EBDB7AD6D9EA}" v="10" dt="2022-11-23T06:03:14.633"/>
    <p1510:client id="{959AA49D-9007-7F9E-48A9-CFC5C5042F71}" v="48" dt="2022-05-20T06:48:16.027"/>
    <p1510:client id="{A1DD456D-C5E0-4242-E026-4A39065A0F75}" v="1" dt="2022-11-11T15:47:44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3774" autoAdjust="0"/>
  </p:normalViewPr>
  <p:slideViewPr>
    <p:cSldViewPr>
      <p:cViewPr varScale="1">
        <p:scale>
          <a:sx n="118" d="100"/>
          <a:sy n="118" d="100"/>
        </p:scale>
        <p:origin x="208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GADHI - 322000664 - MITMPL" userId="S::sahil4.mitmpl2022@learner.manipal.edu::3d24c68c-62d1-4eef-9a49-6db59e187ab7" providerId="AD" clId="Web-{9410F429-65B2-4540-8FAB-EBDB7AD6D9EA}"/>
    <pc:docChg chg="modSld">
      <pc:chgData name="SAHIL GADHI - 322000664 - MITMPL" userId="S::sahil4.mitmpl2022@learner.manipal.edu::3d24c68c-62d1-4eef-9a49-6db59e187ab7" providerId="AD" clId="Web-{9410F429-65B2-4540-8FAB-EBDB7AD6D9EA}" dt="2022-11-23T06:03:14.633" v="10" actId="20577"/>
      <pc:docMkLst>
        <pc:docMk/>
      </pc:docMkLst>
      <pc:sldChg chg="modSp">
        <pc:chgData name="SAHIL GADHI - 322000664 - MITMPL" userId="S::sahil4.mitmpl2022@learner.manipal.edu::3d24c68c-62d1-4eef-9a49-6db59e187ab7" providerId="AD" clId="Web-{9410F429-65B2-4540-8FAB-EBDB7AD6D9EA}" dt="2022-11-23T06:03:14.633" v="10" actId="20577"/>
        <pc:sldMkLst>
          <pc:docMk/>
          <pc:sldMk cId="3250452030" sldId="295"/>
        </pc:sldMkLst>
        <pc:spChg chg="mod">
          <ac:chgData name="SAHIL GADHI - 322000664 - MITMPL" userId="S::sahil4.mitmpl2022@learner.manipal.edu::3d24c68c-62d1-4eef-9a49-6db59e187ab7" providerId="AD" clId="Web-{9410F429-65B2-4540-8FAB-EBDB7AD6D9EA}" dt="2022-11-23T06:03:14.633" v="10" actId="20577"/>
          <ac:spMkLst>
            <pc:docMk/>
            <pc:sldMk cId="3250452030" sldId="295"/>
            <ac:spMk id="2" creationId="{00000000-0000-0000-0000-000000000000}"/>
          </ac:spMkLst>
        </pc:spChg>
      </pc:sldChg>
    </pc:docChg>
  </pc:docChgLst>
  <pc:docChgLst>
    <pc:chgData name="Vipin V [MAHE-MIT]" userId="S::vipin.valsan@manipal.edu::e90e1ba5-f7e4-439f-997c-f0abfd8c6ef3" providerId="AD" clId="Web-{959AA49D-9007-7F9E-48A9-CFC5C5042F71}"/>
    <pc:docChg chg="modSld">
      <pc:chgData name="Vipin V [MAHE-MIT]" userId="S::vipin.valsan@manipal.edu::e90e1ba5-f7e4-439f-997c-f0abfd8c6ef3" providerId="AD" clId="Web-{959AA49D-9007-7F9E-48A9-CFC5C5042F71}" dt="2022-05-20T06:48:16.027" v="25"/>
      <pc:docMkLst>
        <pc:docMk/>
      </pc:docMkLst>
      <pc:sldChg chg="addSp modSp addAnim modAnim">
        <pc:chgData name="Vipin V [MAHE-MIT]" userId="S::vipin.valsan@manipal.edu::e90e1ba5-f7e4-439f-997c-f0abfd8c6ef3" providerId="AD" clId="Web-{959AA49D-9007-7F9E-48A9-CFC5C5042F71}" dt="2022-05-20T06:48:16.027" v="25"/>
        <pc:sldMkLst>
          <pc:docMk/>
          <pc:sldMk cId="4248669839" sldId="302"/>
        </pc:sldMkLst>
        <pc:spChg chg="add mod">
          <ac:chgData name="Vipin V [MAHE-MIT]" userId="S::vipin.valsan@manipal.edu::e90e1ba5-f7e4-439f-997c-f0abfd8c6ef3" providerId="AD" clId="Web-{959AA49D-9007-7F9E-48A9-CFC5C5042F71}" dt="2022-05-20T06:48:06.183" v="22"/>
          <ac:spMkLst>
            <pc:docMk/>
            <pc:sldMk cId="4248669839" sldId="302"/>
            <ac:spMk id="7" creationId="{9635CDAE-2990-12FF-49A8-D3CBF31D787E}"/>
          </ac:spMkLst>
        </pc:spChg>
        <pc:spChg chg="add mod">
          <ac:chgData name="Vipin V [MAHE-MIT]" userId="S::vipin.valsan@manipal.edu::e90e1ba5-f7e4-439f-997c-f0abfd8c6ef3" providerId="AD" clId="Web-{959AA49D-9007-7F9E-48A9-CFC5C5042F71}" dt="2022-05-20T06:48:06.183" v="23"/>
          <ac:spMkLst>
            <pc:docMk/>
            <pc:sldMk cId="4248669839" sldId="302"/>
            <ac:spMk id="9" creationId="{0F0E0FF0-C2E8-A3FF-E826-18AFE637B3C0}"/>
          </ac:spMkLst>
        </pc:spChg>
      </pc:sldChg>
    </pc:docChg>
  </pc:docChgLst>
  <pc:docChgLst>
    <pc:chgData name="Vedavyasa Kamath [MAHE-MIT]" userId="fa77eba4-a931-466e-8f99-19090464cb9f" providerId="ADAL" clId="{B4B6E219-E6AD-4131-B276-B0BFB4DBCA16}"/>
    <pc:docChg chg="addSld modSld">
      <pc:chgData name="Vedavyasa Kamath [MAHE-MIT]" userId="fa77eba4-a931-466e-8f99-19090464cb9f" providerId="ADAL" clId="{B4B6E219-E6AD-4131-B276-B0BFB4DBCA16}" dt="2021-12-20T17:38:42.458" v="152"/>
      <pc:docMkLst>
        <pc:docMk/>
      </pc:docMkLst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1663481397" sldId="285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529383247" sldId="300"/>
        </pc:sldMkLst>
      </pc:sldChg>
      <pc:sldChg chg="modSp add mod">
        <pc:chgData name="Vedavyasa Kamath [MAHE-MIT]" userId="fa77eba4-a931-466e-8f99-19090464cb9f" providerId="ADAL" clId="{B4B6E219-E6AD-4131-B276-B0BFB4DBCA16}" dt="2021-12-20T14:44:40.172" v="2" actId="20577"/>
        <pc:sldMkLst>
          <pc:docMk/>
          <pc:sldMk cId="1444803130" sldId="317"/>
        </pc:sldMkLst>
        <pc:spChg chg="mod">
          <ac:chgData name="Vedavyasa Kamath [MAHE-MIT]" userId="fa77eba4-a931-466e-8f99-19090464cb9f" providerId="ADAL" clId="{B4B6E219-E6AD-4131-B276-B0BFB4DBCA16}" dt="2021-12-20T14:44:40.172" v="2" actId="20577"/>
          <ac:spMkLst>
            <pc:docMk/>
            <pc:sldMk cId="1444803130" sldId="317"/>
            <ac:spMk id="3" creationId="{00000000-0000-0000-0000-000000000000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4:46:28.494" v="37"/>
        <pc:sldMkLst>
          <pc:docMk/>
          <pc:sldMk cId="1941159699" sldId="318"/>
        </pc:sldMkLst>
        <pc:spChg chg="mod">
          <ac:chgData name="Vedavyasa Kamath [MAHE-MIT]" userId="fa77eba4-a931-466e-8f99-19090464cb9f" providerId="ADAL" clId="{B4B6E219-E6AD-4131-B276-B0BFB4DBCA16}" dt="2021-12-20T14:44:51.631" v="30" actId="20577"/>
          <ac:spMkLst>
            <pc:docMk/>
            <pc:sldMk cId="1941159699" sldId="318"/>
            <ac:spMk id="2" creationId="{94027F38-AA80-47F5-B3FB-807DA34361B4}"/>
          </ac:spMkLst>
        </pc:spChg>
        <pc:spChg chg="mod">
          <ac:chgData name="Vedavyasa Kamath [MAHE-MIT]" userId="fa77eba4-a931-466e-8f99-19090464cb9f" providerId="ADAL" clId="{B4B6E219-E6AD-4131-B276-B0BFB4DBCA16}" dt="2021-12-20T14:46:28.494" v="37"/>
          <ac:spMkLst>
            <pc:docMk/>
            <pc:sldMk cId="1941159699" sldId="318"/>
            <ac:spMk id="3" creationId="{BC4876AB-E48F-4AE4-AC76-C4D3EA83CCC5}"/>
          </ac:spMkLst>
        </pc:spChg>
      </pc:sldChg>
      <pc:sldChg chg="modSp new mod">
        <pc:chgData name="Vedavyasa Kamath [MAHE-MIT]" userId="fa77eba4-a931-466e-8f99-19090464cb9f" providerId="ADAL" clId="{B4B6E219-E6AD-4131-B276-B0BFB4DBCA16}" dt="2021-12-20T17:38:12.817" v="151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B4B6E219-E6AD-4131-B276-B0BFB4DBCA16}" dt="2021-12-20T14:51:45.999" v="70" actId="20577"/>
          <ac:spMkLst>
            <pc:docMk/>
            <pc:sldMk cId="3025055893" sldId="319"/>
            <ac:spMk id="2" creationId="{47CC7875-5852-47A0-8760-4766789DF627}"/>
          </ac:spMkLst>
        </pc:spChg>
        <pc:spChg chg="mod">
          <ac:chgData name="Vedavyasa Kamath [MAHE-MIT]" userId="fa77eba4-a931-466e-8f99-19090464cb9f" providerId="ADAL" clId="{B4B6E219-E6AD-4131-B276-B0BFB4DBCA16}" dt="2021-12-20T17:38:12.817" v="151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844109369" sldId="320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219913414" sldId="321"/>
        </pc:sldMkLst>
      </pc:sldChg>
      <pc:sldChg chg="add">
        <pc:chgData name="Vedavyasa Kamath [MAHE-MIT]" userId="fa77eba4-a931-466e-8f99-19090464cb9f" providerId="ADAL" clId="{B4B6E219-E6AD-4131-B276-B0BFB4DBCA16}" dt="2021-12-20T17:38:42.458" v="152"/>
        <pc:sldMkLst>
          <pc:docMk/>
          <pc:sldMk cId="3967249856" sldId="322"/>
        </pc:sldMkLst>
      </pc:sldChg>
    </pc:docChg>
  </pc:docChgLst>
  <pc:docChgLst>
    <pc:chgData name="Vedavyasa Kamath [MAHE-MIT]" userId="fa77eba4-a931-466e-8f99-19090464cb9f" providerId="ADAL" clId="{2928543C-0CDB-49ED-98AB-EDA5F3641791}"/>
    <pc:docChg chg="undo custSel addSld delSld modSld">
      <pc:chgData name="Vedavyasa Kamath [MAHE-MIT]" userId="fa77eba4-a931-466e-8f99-19090464cb9f" providerId="ADAL" clId="{2928543C-0CDB-49ED-98AB-EDA5F3641791}" dt="2021-12-31T09:57:58.793" v="539" actId="20577"/>
      <pc:docMkLst>
        <pc:docMk/>
      </pc:docMkLst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949498851" sldId="28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583330151" sldId="29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22109853" sldId="299"/>
        </pc:sldMkLst>
      </pc:sldChg>
      <pc:sldChg chg="modSp mod">
        <pc:chgData name="Vedavyasa Kamath [MAHE-MIT]" userId="fa77eba4-a931-466e-8f99-19090464cb9f" providerId="ADAL" clId="{2928543C-0CDB-49ED-98AB-EDA5F3641791}" dt="2021-12-24T09:42:10.423" v="8" actId="20577"/>
        <pc:sldMkLst>
          <pc:docMk/>
          <pc:sldMk cId="3025055893" sldId="319"/>
        </pc:sldMkLst>
        <pc:spChg chg="mod">
          <ac:chgData name="Vedavyasa Kamath [MAHE-MIT]" userId="fa77eba4-a931-466e-8f99-19090464cb9f" providerId="ADAL" clId="{2928543C-0CDB-49ED-98AB-EDA5F3641791}" dt="2021-12-24T09:42:10.423" v="8" actId="20577"/>
          <ac:spMkLst>
            <pc:docMk/>
            <pc:sldMk cId="3025055893" sldId="319"/>
            <ac:spMk id="3" creationId="{958EDC57-E080-4D1D-8D00-0C86571D2024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1:33.963" v="2" actId="20577"/>
        <pc:sldMkLst>
          <pc:docMk/>
          <pc:sldMk cId="1429500214" sldId="323"/>
        </pc:sldMkLst>
        <pc:spChg chg="mod">
          <ac:chgData name="Vedavyasa Kamath [MAHE-MIT]" userId="fa77eba4-a931-466e-8f99-19090464cb9f" providerId="ADAL" clId="{2928543C-0CDB-49ED-98AB-EDA5F3641791}" dt="2021-12-24T09:41:33.963" v="2" actId="20577"/>
          <ac:spMkLst>
            <pc:docMk/>
            <pc:sldMk cId="1429500214" sldId="323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24T09:47:50.310" v="10"/>
        <pc:sldMkLst>
          <pc:docMk/>
          <pc:sldMk cId="2797291878" sldId="324"/>
        </pc:sldMkLst>
        <pc:spChg chg="mod">
          <ac:chgData name="Vedavyasa Kamath [MAHE-MIT]" userId="fa77eba4-a931-466e-8f99-19090464cb9f" providerId="ADAL" clId="{2928543C-0CDB-49ED-98AB-EDA5F3641791}" dt="2021-12-24T09:47:50.310" v="10"/>
          <ac:spMkLst>
            <pc:docMk/>
            <pc:sldMk cId="2797291878" sldId="324"/>
            <ac:spMk id="3" creationId="{958EDC57-E080-4D1D-8D00-0C86571D2024}"/>
          </ac:spMkLst>
        </pc:spChg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72948661" sldId="32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373421256" sldId="32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176740892" sldId="32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51490459" sldId="32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2983930749" sldId="329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62382150" sldId="330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461644934" sldId="331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946787783" sldId="332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085129770" sldId="333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738676976" sldId="334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585131252" sldId="335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112309507" sldId="336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3307104885" sldId="337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695408219" sldId="338"/>
        </pc:sldMkLst>
      </pc:sldChg>
      <pc:sldChg chg="add">
        <pc:chgData name="Vedavyasa Kamath [MAHE-MIT]" userId="fa77eba4-a931-466e-8f99-19090464cb9f" providerId="ADAL" clId="{2928543C-0CDB-49ED-98AB-EDA5F3641791}" dt="2021-12-24T10:15:48.386" v="11"/>
        <pc:sldMkLst>
          <pc:docMk/>
          <pc:sldMk cId="1796750300" sldId="33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80484518" sldId="340"/>
        </pc:sldMkLst>
      </pc:sldChg>
      <pc:sldChg chg="add del">
        <pc:chgData name="Vedavyasa Kamath [MAHE-MIT]" userId="fa77eba4-a931-466e-8f99-19090464cb9f" providerId="ADAL" clId="{2928543C-0CDB-49ED-98AB-EDA5F3641791}" dt="2021-12-28T04:22:16.806" v="13" actId="47"/>
        <pc:sldMkLst>
          <pc:docMk/>
          <pc:sldMk cId="3356433863" sldId="34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336512846" sldId="34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34732476" sldId="34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00897350" sldId="34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14989298" sldId="34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236984813" sldId="34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734887951" sldId="34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352798537" sldId="348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988811920" sldId="349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40400893" sldId="350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2430043441" sldId="351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82174683" sldId="352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568495011" sldId="353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971912753" sldId="354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112478784" sldId="355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695782065" sldId="356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3001884987" sldId="357"/>
        </pc:sldMkLst>
      </pc:sldChg>
      <pc:sldChg chg="add">
        <pc:chgData name="Vedavyasa Kamath [MAHE-MIT]" userId="fa77eba4-a931-466e-8f99-19090464cb9f" providerId="ADAL" clId="{2928543C-0CDB-49ED-98AB-EDA5F3641791}" dt="2021-12-28T04:21:35.400" v="12"/>
        <pc:sldMkLst>
          <pc:docMk/>
          <pc:sldMk cId="4030237805" sldId="358"/>
        </pc:sldMkLst>
      </pc:sldChg>
      <pc:sldChg chg="modSp add mod">
        <pc:chgData name="Vedavyasa Kamath [MAHE-MIT]" userId="fa77eba4-a931-466e-8f99-19090464cb9f" providerId="ADAL" clId="{2928543C-0CDB-49ED-98AB-EDA5F3641791}" dt="2021-12-31T07:27:29.681" v="16" actId="20577"/>
        <pc:sldMkLst>
          <pc:docMk/>
          <pc:sldMk cId="4161407258" sldId="359"/>
        </pc:sldMkLst>
        <pc:spChg chg="mod">
          <ac:chgData name="Vedavyasa Kamath [MAHE-MIT]" userId="fa77eba4-a931-466e-8f99-19090464cb9f" providerId="ADAL" clId="{2928543C-0CDB-49ED-98AB-EDA5F3641791}" dt="2021-12-31T07:27:29.681" v="16" actId="20577"/>
          <ac:spMkLst>
            <pc:docMk/>
            <pc:sldMk cId="4161407258" sldId="359"/>
            <ac:spMk id="3" creationId="{00000000-0000-0000-0000-000000000000}"/>
          </ac:spMkLst>
        </pc:spChg>
      </pc:sldChg>
      <pc:sldChg chg="modSp add mod">
        <pc:chgData name="Vedavyasa Kamath [MAHE-MIT]" userId="fa77eba4-a931-466e-8f99-19090464cb9f" providerId="ADAL" clId="{2928543C-0CDB-49ED-98AB-EDA5F3641791}" dt="2021-12-31T09:24:07.121" v="526" actId="20577"/>
        <pc:sldMkLst>
          <pc:docMk/>
          <pc:sldMk cId="2388782425" sldId="360"/>
        </pc:sldMkLst>
        <pc:spChg chg="mod">
          <ac:chgData name="Vedavyasa Kamath [MAHE-MIT]" userId="fa77eba4-a931-466e-8f99-19090464cb9f" providerId="ADAL" clId="{2928543C-0CDB-49ED-98AB-EDA5F3641791}" dt="2021-12-31T09:24:07.121" v="526" actId="20577"/>
          <ac:spMkLst>
            <pc:docMk/>
            <pc:sldMk cId="2388782425" sldId="360"/>
            <ac:spMk id="8" creationId="{00000000-0000-0000-0000-000000000000}"/>
          </ac:spMkLst>
        </pc:spChg>
      </pc:sldChg>
      <pc:sldChg chg="add del">
        <pc:chgData name="Vedavyasa Kamath [MAHE-MIT]" userId="fa77eba4-a931-466e-8f99-19090464cb9f" providerId="ADAL" clId="{2928543C-0CDB-49ED-98AB-EDA5F3641791}" dt="2021-12-31T07:27:51.195" v="18" actId="47"/>
        <pc:sldMkLst>
          <pc:docMk/>
          <pc:sldMk cId="4239745055" sldId="360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77996233" sldId="361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878673166" sldId="36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2055551941" sldId="36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611470488" sldId="364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1445028276" sldId="365"/>
        </pc:sldMkLst>
      </pc:sldChg>
      <pc:sldChg chg="addSp modSp add mod modAnim">
        <pc:chgData name="Vedavyasa Kamath [MAHE-MIT]" userId="fa77eba4-a931-466e-8f99-19090464cb9f" providerId="ADAL" clId="{2928543C-0CDB-49ED-98AB-EDA5F3641791}" dt="2021-12-31T09:32:39.270" v="532" actId="1036"/>
        <pc:sldMkLst>
          <pc:docMk/>
          <pc:sldMk cId="3027320422" sldId="366"/>
        </pc:sldMkLst>
        <pc:inkChg chg="add mod">
          <ac:chgData name="Vedavyasa Kamath [MAHE-MIT]" userId="fa77eba4-a931-466e-8f99-19090464cb9f" providerId="ADAL" clId="{2928543C-0CDB-49ED-98AB-EDA5F3641791}" dt="2021-12-31T09:32:28.778" v="528" actId="21"/>
          <ac:inkMkLst>
            <pc:docMk/>
            <pc:sldMk cId="3027320422" sldId="366"/>
            <ac:inkMk id="8" creationId="{1EB614E2-2733-40F5-A21B-A21BB490E00D}"/>
          </ac:inkMkLst>
        </pc:inkChg>
        <pc:inkChg chg="add mod">
          <ac:chgData name="Vedavyasa Kamath [MAHE-MIT]" userId="fa77eba4-a931-466e-8f99-19090464cb9f" providerId="ADAL" clId="{2928543C-0CDB-49ED-98AB-EDA5F3641791}" dt="2021-12-31T09:32:39.270" v="532" actId="1036"/>
          <ac:inkMkLst>
            <pc:docMk/>
            <pc:sldMk cId="3027320422" sldId="366"/>
            <ac:inkMk id="10" creationId="{302DDA87-F6D8-479F-B3D5-F927B525F6C0}"/>
          </ac:inkMkLst>
        </pc:inkChg>
      </pc:sldChg>
      <pc:sldChg chg="add modAnim">
        <pc:chgData name="Vedavyasa Kamath [MAHE-MIT]" userId="fa77eba4-a931-466e-8f99-19090464cb9f" providerId="ADAL" clId="{2928543C-0CDB-49ED-98AB-EDA5F3641791}" dt="2021-12-31T09:33:08.284" v="533"/>
        <pc:sldMkLst>
          <pc:docMk/>
          <pc:sldMk cId="190747679" sldId="367"/>
        </pc:sldMkLst>
      </pc:sldChg>
      <pc:sldChg chg="modSp add mod chgLayout">
        <pc:chgData name="Vedavyasa Kamath [MAHE-MIT]" userId="fa77eba4-a931-466e-8f99-19090464cb9f" providerId="ADAL" clId="{2928543C-0CDB-49ED-98AB-EDA5F3641791}" dt="2021-12-31T07:52:54.479" v="493" actId="27636"/>
        <pc:sldMkLst>
          <pc:docMk/>
          <pc:sldMk cId="203209465" sldId="368"/>
        </pc:sldMkLst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54.479" v="493" actId="27636"/>
          <ac:spMkLst>
            <pc:docMk/>
            <pc:sldMk cId="203209465" sldId="368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2:43.609" v="488" actId="700"/>
          <ac:spMkLst>
            <pc:docMk/>
            <pc:sldMk cId="203209465" sldId="368"/>
            <ac:spMk id="6" creationId="{00000000-0000-0000-0000-000000000000}"/>
          </ac:spMkLst>
        </pc:spChg>
      </pc:sldChg>
      <pc:sldChg chg="modSp add mod chgLayout">
        <pc:chgData name="Vedavyasa Kamath [MAHE-MIT]" userId="fa77eba4-a931-466e-8f99-19090464cb9f" providerId="ADAL" clId="{2928543C-0CDB-49ED-98AB-EDA5F3641791}" dt="2021-12-31T07:53:28.772" v="503" actId="20577"/>
        <pc:sldMkLst>
          <pc:docMk/>
          <pc:sldMk cId="583487730" sldId="369"/>
        </pc:sldMkLst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28.772" v="503" actId="20577"/>
          <ac:spMkLst>
            <pc:docMk/>
            <pc:sldMk cId="583487730" sldId="369"/>
            <ac:spMk id="3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3:15.392" v="494" actId="700"/>
          <ac:spMkLst>
            <pc:docMk/>
            <pc:sldMk cId="583487730" sldId="369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2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23.577" v="496" actId="1076"/>
          <ac:spMkLst>
            <pc:docMk/>
            <pc:sldMk cId="583487730" sldId="369"/>
            <ac:spMk id="18" creationId="{00000000-0000-0000-0000-000000000000}"/>
          </ac:spMkLst>
        </pc:spChg>
        <pc:grpChg chg="mod">
          <ac:chgData name="Vedavyasa Kamath [MAHE-MIT]" userId="fa77eba4-a931-466e-8f99-19090464cb9f" providerId="ADAL" clId="{2928543C-0CDB-49ED-98AB-EDA5F3641791}" dt="2021-12-31T07:53:23.577" v="496" actId="1076"/>
          <ac:grpSpMkLst>
            <pc:docMk/>
            <pc:sldMk cId="583487730" sldId="369"/>
            <ac:grpSpMk id="7" creationId="{00000000-0000-0000-0000-000000000000}"/>
          </ac:grpSpMkLst>
        </pc:grpChg>
      </pc:sldChg>
      <pc:sldChg chg="modSp add mod">
        <pc:chgData name="Vedavyasa Kamath [MAHE-MIT]" userId="fa77eba4-a931-466e-8f99-19090464cb9f" providerId="ADAL" clId="{2928543C-0CDB-49ED-98AB-EDA5F3641791}" dt="2021-12-31T07:54:21.013" v="512" actId="1076"/>
        <pc:sldMkLst>
          <pc:docMk/>
          <pc:sldMk cId="3507852279" sldId="370"/>
        </pc:sldMkLst>
        <pc:spChg chg="mod">
          <ac:chgData name="Vedavyasa Kamath [MAHE-MIT]" userId="fa77eba4-a931-466e-8f99-19090464cb9f" providerId="ADAL" clId="{2928543C-0CDB-49ED-98AB-EDA5F3641791}" dt="2021-12-31T07:54:21.013" v="512" actId="1076"/>
          <ac:spMkLst>
            <pc:docMk/>
            <pc:sldMk cId="3507852279" sldId="370"/>
            <ac:spMk id="15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3.040" v="510" actId="1076"/>
          <ac:spMkLst>
            <pc:docMk/>
            <pc:sldMk cId="3507852279" sldId="370"/>
            <ac:spMk id="1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3:59.569" v="508" actId="14100"/>
          <ac:spMkLst>
            <pc:docMk/>
            <pc:sldMk cId="3507852279" sldId="370"/>
            <ac:spMk id="18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08.035" v="509" actId="1076"/>
          <ac:spMkLst>
            <pc:docMk/>
            <pc:sldMk cId="3507852279" sldId="370"/>
            <ac:spMk id="19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17.497" v="511" actId="1076"/>
          <ac:spMkLst>
            <pc:docMk/>
            <pc:sldMk cId="3507852279" sldId="370"/>
            <ac:spMk id="20" creationId="{00000000-0000-0000-0000-000000000000}"/>
          </ac:spMkLst>
        </pc:spChg>
        <pc:picChg chg="mod">
          <ac:chgData name="Vedavyasa Kamath [MAHE-MIT]" userId="fa77eba4-a931-466e-8f99-19090464cb9f" providerId="ADAL" clId="{2928543C-0CDB-49ED-98AB-EDA5F3641791}" dt="2021-12-31T07:53:49.386" v="506" actId="1076"/>
          <ac:picMkLst>
            <pc:docMk/>
            <pc:sldMk cId="3507852279" sldId="370"/>
            <ac:picMk id="7" creationId="{00000000-0000-0000-0000-000000000000}"/>
          </ac:picMkLst>
        </pc:picChg>
      </pc:sldChg>
      <pc:sldChg chg="addSp delSp modSp add mod chgLayout">
        <pc:chgData name="Vedavyasa Kamath [MAHE-MIT]" userId="fa77eba4-a931-466e-8f99-19090464cb9f" providerId="ADAL" clId="{2928543C-0CDB-49ED-98AB-EDA5F3641791}" dt="2021-12-31T07:54:50.154" v="518" actId="1076"/>
        <pc:sldMkLst>
          <pc:docMk/>
          <pc:sldMk cId="31069762" sldId="371"/>
        </pc:sldMkLst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2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4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5" creationId="{00000000-0000-0000-0000-000000000000}"/>
          </ac:spMkLst>
        </pc:spChg>
        <pc:spChg chg="mod ord">
          <ac:chgData name="Vedavyasa Kamath [MAHE-MIT]" userId="fa77eba4-a931-466e-8f99-19090464cb9f" providerId="ADAL" clId="{2928543C-0CDB-49ED-98AB-EDA5F3641791}" dt="2021-12-31T07:54:25.831" v="513" actId="700"/>
          <ac:spMkLst>
            <pc:docMk/>
            <pc:sldMk cId="31069762" sldId="371"/>
            <ac:spMk id="6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50.154" v="518" actId="1076"/>
          <ac:spMkLst>
            <pc:docMk/>
            <pc:sldMk cId="31069762" sldId="371"/>
            <ac:spMk id="7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6.589" v="516" actId="1076"/>
          <ac:spMkLst>
            <pc:docMk/>
            <pc:sldMk cId="31069762" sldId="371"/>
            <ac:spMk id="10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34.004" v="515" actId="1076"/>
          <ac:spMkLst>
            <pc:docMk/>
            <pc:sldMk cId="31069762" sldId="371"/>
            <ac:spMk id="11" creationId="{00000000-0000-0000-0000-000000000000}"/>
          </ac:spMkLst>
        </pc:spChg>
        <pc:spChg chg="mod">
          <ac:chgData name="Vedavyasa Kamath [MAHE-MIT]" userId="fa77eba4-a931-466e-8f99-19090464cb9f" providerId="ADAL" clId="{2928543C-0CDB-49ED-98AB-EDA5F3641791}" dt="2021-12-31T07:54:41.554" v="517" actId="1076"/>
          <ac:spMkLst>
            <pc:docMk/>
            <pc:sldMk cId="31069762" sldId="371"/>
            <ac:spMk id="12" creationId="{00000000-0000-0000-0000-000000000000}"/>
          </ac:spMkLst>
        </pc:spChg>
        <pc:spChg chg="add del mod ord">
          <ac:chgData name="Vedavyasa Kamath [MAHE-MIT]" userId="fa77eba4-a931-466e-8f99-19090464cb9f" providerId="ADAL" clId="{2928543C-0CDB-49ED-98AB-EDA5F3641791}" dt="2021-12-31T07:54:29.668" v="514" actId="478"/>
          <ac:spMkLst>
            <pc:docMk/>
            <pc:sldMk cId="31069762" sldId="371"/>
            <ac:spMk id="13" creationId="{D9642FD0-0CAE-42BB-A0C6-A24594CF1C78}"/>
          </ac:spMkLst>
        </pc:spChg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3001472071" sldId="372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755651530" sldId="373"/>
        </pc:sldMkLst>
      </pc:sldChg>
      <pc:sldChg chg="add">
        <pc:chgData name="Vedavyasa Kamath [MAHE-MIT]" userId="fa77eba4-a931-466e-8f99-19090464cb9f" providerId="ADAL" clId="{2928543C-0CDB-49ED-98AB-EDA5F3641791}" dt="2021-12-31T07:27:54.185" v="19"/>
        <pc:sldMkLst>
          <pc:docMk/>
          <pc:sldMk cId="614467722" sldId="374"/>
        </pc:sldMkLst>
      </pc:sldChg>
      <pc:sldChg chg="addSp modSp add mod">
        <pc:chgData name="Vedavyasa Kamath [MAHE-MIT]" userId="fa77eba4-a931-466e-8f99-19090464cb9f" providerId="ADAL" clId="{2928543C-0CDB-49ED-98AB-EDA5F3641791}" dt="2021-12-31T07:55:41.402" v="521" actId="1076"/>
        <pc:sldMkLst>
          <pc:docMk/>
          <pc:sldMk cId="3578522806" sldId="375"/>
        </pc:sldMkLst>
        <pc:picChg chg="add mod">
          <ac:chgData name="Vedavyasa Kamath [MAHE-MIT]" userId="fa77eba4-a931-466e-8f99-19090464cb9f" providerId="ADAL" clId="{2928543C-0CDB-49ED-98AB-EDA5F3641791}" dt="2021-12-31T07:55:41.402" v="521" actId="1076"/>
          <ac:picMkLst>
            <pc:docMk/>
            <pc:sldMk cId="3578522806" sldId="375"/>
            <ac:picMk id="7" creationId="{6461714D-5DF4-4893-9947-7B6326E195A5}"/>
          </ac:picMkLst>
        </pc:picChg>
        <pc:inkChg chg="mod">
          <ac:chgData name="Vedavyasa Kamath [MAHE-MIT]" userId="fa77eba4-a931-466e-8f99-19090464cb9f" providerId="ADAL" clId="{2928543C-0CDB-49ED-98AB-EDA5F3641791}" dt="2021-12-31T07:55:34.396" v="519" actId="1076"/>
          <ac:inkMkLst>
            <pc:docMk/>
            <pc:sldMk cId="3578522806" sldId="375"/>
            <ac:inkMk id="2" creationId="{B73EA26E-A05B-4536-B1A5-F126728BA0BE}"/>
          </ac:inkMkLst>
        </pc:inkChg>
      </pc:sldChg>
      <pc:sldChg chg="addSp modSp new mod modClrScheme chgLayout">
        <pc:chgData name="Vedavyasa Kamath [MAHE-MIT]" userId="fa77eba4-a931-466e-8f99-19090464cb9f" providerId="ADAL" clId="{2928543C-0CDB-49ED-98AB-EDA5F3641791}" dt="2021-12-31T07:36:28.971" v="132" actId="20577"/>
        <pc:sldMkLst>
          <pc:docMk/>
          <pc:sldMk cId="1050946443" sldId="376"/>
        </pc:sldMkLst>
        <pc:spChg chg="add mod">
          <ac:chgData name="Vedavyasa Kamath [MAHE-MIT]" userId="fa77eba4-a931-466e-8f99-19090464cb9f" providerId="ADAL" clId="{2928543C-0CDB-49ED-98AB-EDA5F3641791}" dt="2021-12-31T07:31:37.350" v="31" actId="20577"/>
          <ac:spMkLst>
            <pc:docMk/>
            <pc:sldMk cId="1050946443" sldId="376"/>
            <ac:spMk id="2" creationId="{6A0FEEC9-CC9D-41BD-883C-3E10FF59687E}"/>
          </ac:spMkLst>
        </pc:spChg>
        <pc:spChg chg="add mod">
          <ac:chgData name="Vedavyasa Kamath [MAHE-MIT]" userId="fa77eba4-a931-466e-8f99-19090464cb9f" providerId="ADAL" clId="{2928543C-0CDB-49ED-98AB-EDA5F3641791}" dt="2021-12-31T07:34:03.204" v="77" actId="403"/>
          <ac:spMkLst>
            <pc:docMk/>
            <pc:sldMk cId="1050946443" sldId="376"/>
            <ac:spMk id="3" creationId="{89232AD3-7DDB-4BE3-A975-35FC71EB5516}"/>
          </ac:spMkLst>
        </pc:spChg>
        <pc:spChg chg="add mod">
          <ac:chgData name="Vedavyasa Kamath [MAHE-MIT]" userId="fa77eba4-a931-466e-8f99-19090464cb9f" providerId="ADAL" clId="{2928543C-0CDB-49ED-98AB-EDA5F3641791}" dt="2021-12-31T07:36:28.971" v="132" actId="20577"/>
          <ac:spMkLst>
            <pc:docMk/>
            <pc:sldMk cId="1050946443" sldId="376"/>
            <ac:spMk id="5" creationId="{066BEA78-D2B1-4350-9B41-438E0CC99954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33:59.103" v="535" actId="20577"/>
        <pc:sldMkLst>
          <pc:docMk/>
          <pc:sldMk cId="1155331772" sldId="377"/>
        </pc:sldMkLst>
        <pc:spChg chg="mod">
          <ac:chgData name="Vedavyasa Kamath [MAHE-MIT]" userId="fa77eba4-a931-466e-8f99-19090464cb9f" providerId="ADAL" clId="{2928543C-0CDB-49ED-98AB-EDA5F3641791}" dt="2021-12-31T07:37:43.282" v="147" actId="20577"/>
          <ac:spMkLst>
            <pc:docMk/>
            <pc:sldMk cId="1155331772" sldId="377"/>
            <ac:spMk id="2" creationId="{9A8537BF-D83E-49ED-90D9-BA7CC78065EC}"/>
          </ac:spMkLst>
        </pc:spChg>
        <pc:spChg chg="mod">
          <ac:chgData name="Vedavyasa Kamath [MAHE-MIT]" userId="fa77eba4-a931-466e-8f99-19090464cb9f" providerId="ADAL" clId="{2928543C-0CDB-49ED-98AB-EDA5F3641791}" dt="2021-12-31T09:33:59.103" v="535" actId="20577"/>
          <ac:spMkLst>
            <pc:docMk/>
            <pc:sldMk cId="1155331772" sldId="377"/>
            <ac:spMk id="3" creationId="{A4B05AEC-53D1-4FA6-B84F-2EA13B1221A3}"/>
          </ac:spMkLst>
        </pc:spChg>
        <pc:spChg chg="add mod">
          <ac:chgData name="Vedavyasa Kamath [MAHE-MIT]" userId="fa77eba4-a931-466e-8f99-19090464cb9f" providerId="ADAL" clId="{2928543C-0CDB-49ED-98AB-EDA5F3641791}" dt="2021-12-31T07:40:08.366" v="213" actId="20577"/>
          <ac:spMkLst>
            <pc:docMk/>
            <pc:sldMk cId="1155331772" sldId="377"/>
            <ac:spMk id="7" creationId="{97E06DB6-3402-4D4A-BC25-4B10775CEB11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9:57:58.793" v="539" actId="20577"/>
        <pc:sldMkLst>
          <pc:docMk/>
          <pc:sldMk cId="1232758508" sldId="378"/>
        </pc:sldMkLst>
        <pc:spChg chg="mod">
          <ac:chgData name="Vedavyasa Kamath [MAHE-MIT]" userId="fa77eba4-a931-466e-8f99-19090464cb9f" providerId="ADAL" clId="{2928543C-0CDB-49ED-98AB-EDA5F3641791}" dt="2021-12-31T07:40:46.963" v="224" actId="20577"/>
          <ac:spMkLst>
            <pc:docMk/>
            <pc:sldMk cId="1232758508" sldId="378"/>
            <ac:spMk id="2" creationId="{698BF2D0-A525-4A52-BE7B-D29997AE42C5}"/>
          </ac:spMkLst>
        </pc:spChg>
        <pc:spChg chg="mod">
          <ac:chgData name="Vedavyasa Kamath [MAHE-MIT]" userId="fa77eba4-a931-466e-8f99-19090464cb9f" providerId="ADAL" clId="{2928543C-0CDB-49ED-98AB-EDA5F3641791}" dt="2021-12-31T09:57:51.044" v="536" actId="20577"/>
          <ac:spMkLst>
            <pc:docMk/>
            <pc:sldMk cId="1232758508" sldId="378"/>
            <ac:spMk id="3" creationId="{36A421E1-B47A-4D23-AC8A-4CFFE9A3BCAC}"/>
          </ac:spMkLst>
        </pc:spChg>
        <pc:spChg chg="add mod">
          <ac:chgData name="Vedavyasa Kamath [MAHE-MIT]" userId="fa77eba4-a931-466e-8f99-19090464cb9f" providerId="ADAL" clId="{2928543C-0CDB-49ED-98AB-EDA5F3641791}" dt="2021-12-31T09:57:58.793" v="539" actId="20577"/>
          <ac:spMkLst>
            <pc:docMk/>
            <pc:sldMk cId="1232758508" sldId="378"/>
            <ac:spMk id="7" creationId="{863D758A-909C-4A97-A482-A803824D3A1D}"/>
          </ac:spMkLst>
        </pc:spChg>
      </pc:sldChg>
      <pc:sldChg chg="addSp modSp new mod">
        <pc:chgData name="Vedavyasa Kamath [MAHE-MIT]" userId="fa77eba4-a931-466e-8f99-19090464cb9f" providerId="ADAL" clId="{2928543C-0CDB-49ED-98AB-EDA5F3641791}" dt="2021-12-31T07:50:48.193" v="487" actId="1076"/>
        <pc:sldMkLst>
          <pc:docMk/>
          <pc:sldMk cId="754216133" sldId="379"/>
        </pc:sldMkLst>
        <pc:spChg chg="mod">
          <ac:chgData name="Vedavyasa Kamath [MAHE-MIT]" userId="fa77eba4-a931-466e-8f99-19090464cb9f" providerId="ADAL" clId="{2928543C-0CDB-49ED-98AB-EDA5F3641791}" dt="2021-12-31T07:45:07.299" v="338" actId="20577"/>
          <ac:spMkLst>
            <pc:docMk/>
            <pc:sldMk cId="754216133" sldId="379"/>
            <ac:spMk id="2" creationId="{6D306F12-CBB7-4E7B-B906-BA1BEE2A7E39}"/>
          </ac:spMkLst>
        </pc:spChg>
        <pc:spChg chg="mod">
          <ac:chgData name="Vedavyasa Kamath [MAHE-MIT]" userId="fa77eba4-a931-466e-8f99-19090464cb9f" providerId="ADAL" clId="{2928543C-0CDB-49ED-98AB-EDA5F3641791}" dt="2021-12-31T07:50:06.881" v="474" actId="20577"/>
          <ac:spMkLst>
            <pc:docMk/>
            <pc:sldMk cId="754216133" sldId="379"/>
            <ac:spMk id="3" creationId="{501FD050-F9D7-4604-A960-C465226AEAA3}"/>
          </ac:spMkLst>
        </pc:spChg>
        <pc:spChg chg="add mod">
          <ac:chgData name="Vedavyasa Kamath [MAHE-MIT]" userId="fa77eba4-a931-466e-8f99-19090464cb9f" providerId="ADAL" clId="{2928543C-0CDB-49ED-98AB-EDA5F3641791}" dt="2021-12-31T07:50:48.193" v="487" actId="1076"/>
          <ac:spMkLst>
            <pc:docMk/>
            <pc:sldMk cId="754216133" sldId="379"/>
            <ac:spMk id="7" creationId="{C08DF2B8-F5B4-40DB-9C27-840BFA7BD2E8}"/>
          </ac:spMkLst>
        </pc:spChg>
      </pc:sldChg>
    </pc:docChg>
  </pc:docChgLst>
  <pc:docChgLst>
    <pc:chgData name="Soubhagyaseetha N [MAHE-MIT]" userId="S::soubhagya.s@manipal.edu::6b77a316-626e-4cc7-b8e0-b60dcad70ad7" providerId="AD" clId="Web-{A1DD456D-C5E0-4242-E026-4A39065A0F75}"/>
    <pc:docChg chg="sldOrd">
      <pc:chgData name="Soubhagyaseetha N [MAHE-MIT]" userId="S::soubhagya.s@manipal.edu::6b77a316-626e-4cc7-b8e0-b60dcad70ad7" providerId="AD" clId="Web-{A1DD456D-C5E0-4242-E026-4A39065A0F75}" dt="2022-11-11T15:47:44.194" v="0"/>
      <pc:docMkLst>
        <pc:docMk/>
      </pc:docMkLst>
      <pc:sldChg chg="ord">
        <pc:chgData name="Soubhagyaseetha N [MAHE-MIT]" userId="S::soubhagya.s@manipal.edu::6b77a316-626e-4cc7-b8e0-b60dcad70ad7" providerId="AD" clId="Web-{A1DD456D-C5E0-4242-E026-4A39065A0F75}" dt="2022-11-11T15:47:44.194" v="0"/>
        <pc:sldMkLst>
          <pc:docMk/>
          <pc:sldMk cId="1942549903" sldId="309"/>
        </pc:sldMkLst>
      </pc:sldChg>
    </pc:docChg>
  </pc:docChgLst>
  <pc:docChgLst>
    <pc:chgData name="Satyakam [MAHE-MIT]" userId="f0454bc9-3fce-484d-9641-dbe05b131ecc" providerId="ADAL" clId="{74B1A448-767C-45F9-BADD-FF2FFBE723E7}"/>
    <pc:docChg chg="custSel modSld">
      <pc:chgData name="Satyakam [MAHE-MIT]" userId="f0454bc9-3fce-484d-9641-dbe05b131ecc" providerId="ADAL" clId="{74B1A448-767C-45F9-BADD-FF2FFBE723E7}" dt="2022-05-21T06:15:28.385" v="15" actId="403"/>
      <pc:docMkLst>
        <pc:docMk/>
      </pc:docMkLst>
      <pc:sldChg chg="delSp modSp mod">
        <pc:chgData name="Satyakam [MAHE-MIT]" userId="f0454bc9-3fce-484d-9641-dbe05b131ecc" providerId="ADAL" clId="{74B1A448-767C-45F9-BADD-FF2FFBE723E7}" dt="2022-05-21T05:02:13.721" v="12" actId="1076"/>
        <pc:sldMkLst>
          <pc:docMk/>
          <pc:sldMk cId="4248669839" sldId="302"/>
        </pc:sldMkLst>
        <pc:spChg chg="mod">
          <ac:chgData name="Satyakam [MAHE-MIT]" userId="f0454bc9-3fce-484d-9641-dbe05b131ecc" providerId="ADAL" clId="{74B1A448-767C-45F9-BADD-FF2FFBE723E7}" dt="2022-05-21T05:01:37.440" v="4"/>
          <ac:spMkLst>
            <pc:docMk/>
            <pc:sldMk cId="4248669839" sldId="302"/>
            <ac:spMk id="2" creationId="{00000000-0000-0000-0000-000000000000}"/>
          </ac:spMkLst>
        </pc:spChg>
        <pc:spChg chg="mod">
          <ac:chgData name="Satyakam [MAHE-MIT]" userId="f0454bc9-3fce-484d-9641-dbe05b131ecc" providerId="ADAL" clId="{74B1A448-767C-45F9-BADD-FF2FFBE723E7}" dt="2022-05-21T05:02:13.721" v="12" actId="1076"/>
          <ac:spMkLst>
            <pc:docMk/>
            <pc:sldMk cId="4248669839" sldId="302"/>
            <ac:spMk id="7" creationId="{9635CDAE-2990-12FF-49A8-D3CBF31D787E}"/>
          </ac:spMkLst>
        </pc:spChg>
        <pc:spChg chg="del">
          <ac:chgData name="Satyakam [MAHE-MIT]" userId="f0454bc9-3fce-484d-9641-dbe05b131ecc" providerId="ADAL" clId="{74B1A448-767C-45F9-BADD-FF2FFBE723E7}" dt="2022-05-21T05:02:08.553" v="11" actId="478"/>
          <ac:spMkLst>
            <pc:docMk/>
            <pc:sldMk cId="4248669839" sldId="302"/>
            <ac:spMk id="9" creationId="{0F0E0FF0-C2E8-A3FF-E826-18AFE637B3C0}"/>
          </ac:spMkLst>
        </pc:spChg>
        <pc:picChg chg="mod">
          <ac:chgData name="Satyakam [MAHE-MIT]" userId="f0454bc9-3fce-484d-9641-dbe05b131ecc" providerId="ADAL" clId="{74B1A448-767C-45F9-BADD-FF2FFBE723E7}" dt="2022-05-21T05:01:49.617" v="6" actId="1076"/>
          <ac:picMkLst>
            <pc:docMk/>
            <pc:sldMk cId="4248669839" sldId="302"/>
            <ac:picMk id="31" creationId="{1D1A8523-8596-47D0-9AB2-02C488EC3265}"/>
          </ac:picMkLst>
        </pc:picChg>
      </pc:sldChg>
      <pc:sldChg chg="modSp mod">
        <pc:chgData name="Satyakam [MAHE-MIT]" userId="f0454bc9-3fce-484d-9641-dbe05b131ecc" providerId="ADAL" clId="{74B1A448-767C-45F9-BADD-FF2FFBE723E7}" dt="2022-05-21T06:15:28.385" v="15" actId="403"/>
        <pc:sldMkLst>
          <pc:docMk/>
          <pc:sldMk cId="3470438431" sldId="303"/>
        </pc:sldMkLst>
        <pc:spChg chg="mod">
          <ac:chgData name="Satyakam [MAHE-MIT]" userId="f0454bc9-3fce-484d-9641-dbe05b131ecc" providerId="ADAL" clId="{74B1A448-767C-45F9-BADD-FF2FFBE723E7}" dt="2022-05-21T05:01:41.102" v="5"/>
          <ac:spMkLst>
            <pc:docMk/>
            <pc:sldMk cId="3470438431" sldId="303"/>
            <ac:spMk id="2" creationId="{00000000-0000-0000-0000-000000000000}"/>
          </ac:spMkLst>
        </pc:spChg>
        <pc:spChg chg="mod">
          <ac:chgData name="Satyakam [MAHE-MIT]" userId="f0454bc9-3fce-484d-9641-dbe05b131ecc" providerId="ADAL" clId="{74B1A448-767C-45F9-BADD-FF2FFBE723E7}" dt="2022-05-21T06:15:28.385" v="15" actId="403"/>
          <ac:spMkLst>
            <pc:docMk/>
            <pc:sldMk cId="3470438431" sldId="303"/>
            <ac:spMk id="3" creationId="{00000000-0000-0000-0000-000000000000}"/>
          </ac:spMkLst>
        </pc:spChg>
        <pc:graphicFrameChg chg="mod">
          <ac:chgData name="Satyakam [MAHE-MIT]" userId="f0454bc9-3fce-484d-9641-dbe05b131ecc" providerId="ADAL" clId="{74B1A448-767C-45F9-BADD-FF2FFBE723E7}" dt="2022-05-21T05:01:17.185" v="1" actId="1076"/>
          <ac:graphicFrameMkLst>
            <pc:docMk/>
            <pc:sldMk cId="3470438431" sldId="303"/>
            <ac:graphicFrameMk id="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W=2*pi*f=2*pi/T</a:t>
            </a:r>
          </a:p>
          <a:p>
            <a:r>
              <a:rPr lang="en-IN" dirty="0"/>
              <a:t>T=2*pi/w</a:t>
            </a:r>
          </a:p>
          <a:p>
            <a:endParaRPr lang="en-IN" dirty="0"/>
          </a:p>
          <a:p>
            <a:r>
              <a:rPr lang="en-IN" dirty="0"/>
              <a:t>sin</a:t>
            </a:r>
            <a:r>
              <a:rPr lang="en-IN" baseline="30000" dirty="0"/>
              <a:t>2</a:t>
            </a:r>
            <a:r>
              <a:rPr lang="en-IN" dirty="0"/>
              <a:t>wt=(1-cos2wt)/2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Form factor importance:</a:t>
            </a:r>
          </a:p>
          <a:p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Most of the </a:t>
            </a:r>
            <a:r>
              <a:rPr lang="en-IN" b="0" i="0" dirty="0" err="1">
                <a:solidFill>
                  <a:srgbClr val="282829"/>
                </a:solidFill>
                <a:effectLst/>
                <a:latin typeface="-apple-system"/>
              </a:rPr>
              <a:t>the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 AC </a:t>
            </a:r>
            <a:r>
              <a:rPr lang="en-IN" b="0" i="0" dirty="0" err="1">
                <a:solidFill>
                  <a:srgbClr val="282829"/>
                </a:solidFill>
                <a:effectLst/>
                <a:latin typeface="-apple-system"/>
              </a:rPr>
              <a:t>multimeters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 are designed to display the RMS value of a sinusoidal wave. Since RMS value can be difficult to calculate digitally, the average value is calculated and the result is multiplied by the form factor.</a:t>
            </a:r>
          </a:p>
          <a:p>
            <a:endParaRPr lang="en-IN" b="0" i="0" dirty="0">
              <a:solidFill>
                <a:srgbClr val="282829"/>
              </a:solidFill>
              <a:effectLst/>
              <a:latin typeface="-apple-system"/>
            </a:endParaRPr>
          </a:p>
          <a:p>
            <a:r>
              <a:rPr lang="en-IN" dirty="0"/>
              <a:t>Peak factor importance:</a:t>
            </a:r>
          </a:p>
          <a:p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to get an idea about the deviation of a waveform from </a:t>
            </a:r>
            <a:r>
              <a:rPr lang="en-IN" b="0" i="0" dirty="0" err="1">
                <a:solidFill>
                  <a:srgbClr val="282829"/>
                </a:solidFill>
                <a:effectLst/>
                <a:latin typeface="-apple-system"/>
              </a:rPr>
              <a:t>d.c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 signal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Answers: </a:t>
            </a: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a) Maximum Value = 155.56 V</a:t>
            </a: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	b) RMS Value = 110 V</a:t>
            </a: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	c) Frequency = 50 Hz</a:t>
            </a:r>
          </a:p>
          <a:p>
            <a:pPr marL="82296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	d) Instantaneous voltage = 125.8V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29F1E-23F5-49F0-B789-203EDBFFD7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93EA0-9494-4200-85FF-451A7C357726}"/>
              </a:ext>
            </a:extLst>
          </p:cNvPr>
          <p:cNvSpPr/>
          <p:nvPr userDrawn="1"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8244B-A15D-47E0-A1FF-41919A804DDA}"/>
              </a:ext>
            </a:extLst>
          </p:cNvPr>
          <p:cNvSpPr/>
          <p:nvPr userDrawn="1"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65166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64" y="-313368"/>
            <a:ext cx="11783832" cy="145075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64" y="1328899"/>
            <a:ext cx="11783832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464" y="6459787"/>
            <a:ext cx="2869536" cy="365125"/>
          </a:xfrm>
        </p:spPr>
        <p:txBody>
          <a:bodyPr/>
          <a:lstStyle>
            <a:lvl1pPr>
              <a:defRPr sz="1200"/>
            </a:lvl1pPr>
          </a:lstStyle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6066" y="6459787"/>
            <a:ext cx="5554997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Saturday, November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41494"/>
            <a:ext cx="101953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62" r:id="rId11"/>
  </p:sldLayoutIdLst>
  <p:transition spd="med">
    <p:pull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9.png"/><Relationship Id="rId10" Type="http://schemas.openxmlformats.org/officeDocument/2006/relationships/image" Target="../media/image53.png"/><Relationship Id="rId4" Type="http://schemas.openxmlformats.org/officeDocument/2006/relationships/image" Target="../media/image33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6.w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rgbClr val="C00000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rgbClr val="C00000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Chapter 3 -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cap="none" spc="0" dirty="0">
                <a:latin typeface="+mn-lt"/>
              </a:rPr>
              <a:t>(</a:t>
            </a:r>
            <a:r>
              <a:rPr lang="en-US" sz="1800" b="1" i="1" spc="0" dirty="0">
                <a:latin typeface="+mn-lt"/>
              </a:rPr>
              <a:t>3.1)</a:t>
            </a:r>
            <a:endParaRPr lang="en-US" sz="1800" i="1" cap="none" spc="0" dirty="0"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F3C4-0423-46D6-B225-89A3C2D4E674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940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28900"/>
            <a:ext cx="11201400" cy="3014500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If an alternating voltage has the equation</a:t>
            </a:r>
          </a:p>
          <a:p>
            <a:pPr algn="ctr"/>
            <a:r>
              <a:rPr lang="en-IN" sz="3200" b="1" dirty="0">
                <a:solidFill>
                  <a:srgbClr val="C00000"/>
                </a:solidFill>
              </a:rPr>
              <a:t>v(t) = 155.56 sin 314t</a:t>
            </a:r>
            <a:endParaRPr lang="en-IN" sz="3200" dirty="0"/>
          </a:p>
          <a:p>
            <a:r>
              <a:rPr lang="en-IN" sz="3200" dirty="0"/>
              <a:t>Calculate:</a:t>
            </a:r>
          </a:p>
          <a:p>
            <a:pPr marL="814387" lvl="1" indent="-457200">
              <a:buFont typeface="+mj-lt"/>
              <a:buAutoNum type="alphaLcPeriod"/>
            </a:pPr>
            <a:r>
              <a:rPr lang="en-IN" sz="2400" dirty="0"/>
              <a:t>Maximum voltage value </a:t>
            </a:r>
          </a:p>
          <a:p>
            <a:pPr marL="814387" lvl="1" indent="-457200">
              <a:buFont typeface="+mj-lt"/>
              <a:buAutoNum type="alphaLcPeriod"/>
            </a:pPr>
            <a:r>
              <a:rPr lang="en-IN" sz="2400" dirty="0"/>
              <a:t>RMS value of the voltage</a:t>
            </a:r>
          </a:p>
          <a:p>
            <a:pPr marL="814387" lvl="1" indent="-457200">
              <a:buFont typeface="+mj-lt"/>
              <a:buAutoNum type="alphaLcPeriod"/>
            </a:pPr>
            <a:r>
              <a:rPr lang="en-IN" sz="2400" dirty="0"/>
              <a:t>Frequency</a:t>
            </a:r>
          </a:p>
          <a:p>
            <a:pPr marL="814387" lvl="1" indent="-457200">
              <a:buFont typeface="+mj-lt"/>
              <a:buAutoNum type="alphaLcPeriod"/>
            </a:pPr>
            <a:r>
              <a:rPr lang="en-IN" sz="2400" dirty="0"/>
              <a:t>The instantaneous voltage when t = 3ms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7492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rms value, average value, and form factor of the current waveform</a:t>
            </a:r>
          </a:p>
          <a:p>
            <a:r>
              <a:rPr lang="en-US" dirty="0"/>
              <a:t>shown in Fig.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1A8523-8596-47D0-9AB2-02C488EC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" y="2270010"/>
            <a:ext cx="6695348" cy="3513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35CDAE-2990-12FF-49A8-D3CBF31D787E}"/>
              </a:ext>
            </a:extLst>
          </p:cNvPr>
          <p:cNvSpPr txBox="1"/>
          <p:nvPr/>
        </p:nvSpPr>
        <p:spPr>
          <a:xfrm>
            <a:off x="554999" y="5719019"/>
            <a:ext cx="16716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avg = 2A</a:t>
            </a:r>
          </a:p>
          <a:p>
            <a:r>
              <a:rPr lang="en-US" dirty="0">
                <a:solidFill>
                  <a:srgbClr val="FF0000"/>
                </a:solidFill>
              </a:rPr>
              <a:t>I rms = 2.3 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69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Illustration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3151"/>
            <a:ext cx="11581296" cy="1030286"/>
          </a:xfrm>
        </p:spPr>
        <p:txBody>
          <a:bodyPr>
            <a:normAutofit/>
          </a:bodyPr>
          <a:lstStyle/>
          <a:p>
            <a:r>
              <a:rPr lang="en-IN" dirty="0"/>
              <a:t>For the circuit shown below, sketch the voltage across the resistance, &amp; then find the Average value and RMS value of the same.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50518"/>
              </p:ext>
            </p:extLst>
          </p:nvPr>
        </p:nvGraphicFramePr>
        <p:xfrm>
          <a:off x="178464" y="2312987"/>
          <a:ext cx="31686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168236" imgH="2232800" progId="RFFlow4">
                  <p:embed/>
                </p:oleObj>
              </mc:Choice>
              <mc:Fallback>
                <p:oleObj name="RFFlow" r:id="rId2" imgW="3168236" imgH="2232800" progId="RFFlow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464" y="2312987"/>
                        <a:ext cx="3168650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D585E7-B200-0DB4-18D5-675B35F9B8A1}"/>
                  </a:ext>
                </a:extLst>
              </p:cNvPr>
              <p:cNvSpPr txBox="1"/>
              <p:nvPr/>
            </p:nvSpPr>
            <p:spPr>
              <a:xfrm>
                <a:off x="838200" y="5181600"/>
                <a:ext cx="1676400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Vavg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𝑽𝒎</m:t>
                        </m:r>
                      </m:num>
                      <m:den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 err="1"/>
                  <a:t>Vrms</a:t>
                </a:r>
                <a:r>
                  <a:rPr lang="en-IN" dirty="0"/>
                  <a:t> = </a:t>
                </a:r>
                <a:r>
                  <a:rPr lang="en-IN" dirty="0" err="1"/>
                  <a:t>Vm</a:t>
                </a:r>
                <a:r>
                  <a:rPr lang="en-IN" dirty="0"/>
                  <a:t>/2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D585E7-B200-0DB4-18D5-675B35F9B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1600"/>
                <a:ext cx="1676400" cy="1046377"/>
              </a:xfrm>
              <a:prstGeom prst="rect">
                <a:avLst/>
              </a:prstGeom>
              <a:blipFill>
                <a:blip r:embed="rId4"/>
                <a:stretch>
                  <a:fillRect l="-3273"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4384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C5D31-72A2-4DAB-9E51-7AA9DDBD37E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524000" y="6459539"/>
            <a:ext cx="2152650" cy="365125"/>
          </a:xfrm>
        </p:spPr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D60-AB35-4B58-A2B7-06095E626CF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524000" y="6459539"/>
            <a:ext cx="4167188" cy="365125"/>
          </a:xfrm>
        </p:spPr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7C13-3CBB-4BD2-B195-EEBD4D1E98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83750" y="6459539"/>
            <a:ext cx="984250" cy="365125"/>
          </a:xfrm>
        </p:spPr>
        <p:txBody>
          <a:bodyPr/>
          <a:lstStyle/>
          <a:p>
            <a:fld id="{BD266BE7-899D-4075-917F-DBDE33B6B692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4C9FD-37C8-45EF-B5A6-29931F114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54" b="3338"/>
          <a:stretch/>
        </p:blipFill>
        <p:spPr>
          <a:xfrm>
            <a:off x="3589779" y="152401"/>
            <a:ext cx="4953000" cy="1738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33F5A1-31F7-4161-872D-E1D09E655B79}"/>
                  </a:ext>
                </a:extLst>
              </p:cNvPr>
              <p:cNvSpPr txBox="1"/>
              <p:nvPr/>
            </p:nvSpPr>
            <p:spPr>
              <a:xfrm>
                <a:off x="1675393" y="152401"/>
                <a:ext cx="9249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𝐒𝐨𝐥𝐮𝐭𝐢𝐨𝐧</m:t>
                      </m:r>
                      <m:r>
                        <a:rPr lang="en-I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33F5A1-31F7-4161-872D-E1D09E655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393" y="152401"/>
                <a:ext cx="924932" cy="246221"/>
              </a:xfrm>
              <a:prstGeom prst="rect">
                <a:avLst/>
              </a:prstGeom>
              <a:blipFill>
                <a:blip r:embed="rId3"/>
                <a:stretch>
                  <a:fillRect l="-5263" r="-1316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3F963-C209-4742-A338-3ADE043F40EE}"/>
                  </a:ext>
                </a:extLst>
              </p:cNvPr>
              <p:cNvSpPr txBox="1"/>
              <p:nvPr/>
            </p:nvSpPr>
            <p:spPr>
              <a:xfrm>
                <a:off x="3252870" y="1871400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</m:oMath>
                  </m:oMathPara>
                </a14:m>
                <a:endParaRPr lang="en-IN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63F963-C209-4742-A338-3ADE043F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870" y="1871400"/>
                <a:ext cx="1546897" cy="246221"/>
              </a:xfrm>
              <a:prstGeom prst="rect">
                <a:avLst/>
              </a:prstGeom>
              <a:blipFill>
                <a:blip r:embed="rId4"/>
                <a:stretch>
                  <a:fillRect l="-3557" r="-2372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F2EDA-9D61-44FE-BDB1-CE77B6642071}"/>
                  </a:ext>
                </a:extLst>
              </p:cNvPr>
              <p:cNvSpPr txBox="1"/>
              <p:nvPr/>
            </p:nvSpPr>
            <p:spPr>
              <a:xfrm>
                <a:off x="7503235" y="1886789"/>
                <a:ext cx="11317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𝑹𝑴𝑺</m:t>
                      </m:r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</m:oMath>
                  </m:oMathPara>
                </a14:m>
                <a:endParaRPr lang="en-IN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7F2EDA-9D61-44FE-BDB1-CE77B664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235" y="1886789"/>
                <a:ext cx="1131720" cy="246221"/>
              </a:xfrm>
              <a:prstGeom prst="rect">
                <a:avLst/>
              </a:prstGeom>
              <a:blipFill>
                <a:blip r:embed="rId5"/>
                <a:stretch>
                  <a:fillRect l="-3784" r="-3243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CF9F9-A9AD-45F9-92A7-4BF36E7288F8}"/>
                  </a:ext>
                </a:extLst>
              </p:cNvPr>
              <p:cNvSpPr txBox="1"/>
              <p:nvPr/>
            </p:nvSpPr>
            <p:spPr>
              <a:xfrm>
                <a:off x="1808864" y="2255200"/>
                <a:ext cx="3735573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9CF9F9-A9AD-45F9-92A7-4BF36E72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4" y="2255200"/>
                <a:ext cx="3735573" cy="782587"/>
              </a:xfrm>
              <a:prstGeom prst="rect">
                <a:avLst/>
              </a:prstGeom>
              <a:blipFill>
                <a:blip r:embed="rId6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E01DD-285C-4CA1-9273-E01368FDB2BF}"/>
                  </a:ext>
                </a:extLst>
              </p:cNvPr>
              <p:cNvSpPr txBox="1"/>
              <p:nvPr/>
            </p:nvSpPr>
            <p:spPr>
              <a:xfrm>
                <a:off x="6194640" y="2217503"/>
                <a:ext cx="3766609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CE01DD-285C-4CA1-9273-E01368FD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40" y="2217503"/>
                <a:ext cx="3766609" cy="7825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938DE-8B30-40E6-8E9A-67372753986B}"/>
                  </a:ext>
                </a:extLst>
              </p:cNvPr>
              <p:cNvSpPr txBox="1"/>
              <p:nvPr/>
            </p:nvSpPr>
            <p:spPr>
              <a:xfrm>
                <a:off x="1808864" y="3329866"/>
                <a:ext cx="196066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Sup>
                        <m:sSub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938DE-8B30-40E6-8E9A-673727539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4" y="3329866"/>
                <a:ext cx="1960665" cy="461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068BE-55FC-4010-8F13-8C5D9AE62BBA}"/>
                  </a:ext>
                </a:extLst>
              </p:cNvPr>
              <p:cNvSpPr txBox="1"/>
              <p:nvPr/>
            </p:nvSpPr>
            <p:spPr>
              <a:xfrm>
                <a:off x="1808864" y="4104082"/>
                <a:ext cx="1909433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IN" sz="1600" i="1">
                          <a:latin typeface="Cambria Math" panose="02040503050406030204" pitchFamily="18" charset="0"/>
                        </a:rPr>
                        <m:t>(−1−1)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068BE-55FC-4010-8F13-8C5D9AE6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4" y="4104082"/>
                <a:ext cx="1909433" cy="461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211A1-287A-4A06-9F35-088331E5045D}"/>
                  </a:ext>
                </a:extLst>
              </p:cNvPr>
              <p:cNvSpPr txBox="1"/>
              <p:nvPr/>
            </p:nvSpPr>
            <p:spPr>
              <a:xfrm>
                <a:off x="1808864" y="4983209"/>
                <a:ext cx="1031949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211A1-287A-4A06-9F35-088331E5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64" y="4983209"/>
                <a:ext cx="1031949" cy="461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7DD644-BA04-421F-907F-A85FF20D597C}"/>
                  </a:ext>
                </a:extLst>
              </p:cNvPr>
              <p:cNvSpPr txBox="1"/>
              <p:nvPr/>
            </p:nvSpPr>
            <p:spPr>
              <a:xfrm>
                <a:off x="6158573" y="3229779"/>
                <a:ext cx="2989729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7DD644-BA04-421F-907F-A85FF20D5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573" y="3229779"/>
                <a:ext cx="2989729" cy="7825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255D6F-A774-4745-867F-17143E9ECA5D}"/>
                  </a:ext>
                </a:extLst>
              </p:cNvPr>
              <p:cNvSpPr txBox="1"/>
              <p:nvPr/>
            </p:nvSpPr>
            <p:spPr>
              <a:xfrm>
                <a:off x="6176312" y="4149393"/>
                <a:ext cx="2603470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255D6F-A774-4745-867F-17143E9E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12" y="4149393"/>
                <a:ext cx="2603470" cy="494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6D1217-0A77-4E51-A7FB-434B95D52686}"/>
                  </a:ext>
                </a:extLst>
              </p:cNvPr>
              <p:cNvSpPr txBox="1"/>
              <p:nvPr/>
            </p:nvSpPr>
            <p:spPr>
              <a:xfrm>
                <a:off x="6194640" y="4983209"/>
                <a:ext cx="1248803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6D1217-0A77-4E51-A7FB-434B95D5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40" y="4983209"/>
                <a:ext cx="1248803" cy="494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A0E412-95A0-4BF3-A521-3B34930D6647}"/>
                  </a:ext>
                </a:extLst>
              </p:cNvPr>
              <p:cNvSpPr txBox="1"/>
              <p:nvPr/>
            </p:nvSpPr>
            <p:spPr>
              <a:xfrm>
                <a:off x="6194640" y="5817025"/>
                <a:ext cx="1043171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IN" sz="1600" b="1" i="1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I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A0E412-95A0-4BF3-A521-3B34930D6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40" y="5817025"/>
                <a:ext cx="1043171" cy="461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53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8CF90C1D-334A-4D3C-AB8E-F5F9B660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001E-91F2-4FE0-B89C-EBF4405F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0408"/>
            <a:ext cx="3395508" cy="813749"/>
          </a:xfrm>
          <a:noFill/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You!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78B4-739E-4251-BC5C-F72BC0BB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Course Code: [ELE 1051]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499-D3D8-4BCD-8A3E-B518E8C1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F55-529D-4D36-AB73-51B6952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FDA33F-2302-48BF-B9E4-DD1AAB99CA9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99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2A15-6317-48CE-BB5D-4766DD92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092F-2A09-4E7D-9A40-03716467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en-US" dirty="0"/>
              <a:t> Alternating Quantity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An alternating quantity is time dependent or frequency dependent.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The  direction changes  over every half cycle.</a:t>
            </a:r>
          </a:p>
          <a:p>
            <a:pPr lvl="1"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</a:rPr>
              <a:t>Eg</a:t>
            </a:r>
            <a:r>
              <a:rPr lang="en-US" altLang="en-US" sz="2200" dirty="0">
                <a:latin typeface="Times New Roman" panose="02020603050405020304" pitchFamily="18" charset="0"/>
              </a:rPr>
              <a:t>: Time varying voltage, current etc.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D45E-82AA-47E7-9ADB-C4C85387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69D8-B5BB-4B83-9FDD-B121B5FB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F13C-B0E2-4041-B097-2F3BAE3E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2</a:t>
            </a:fld>
            <a:endParaRPr lang="en-IN" dirty="0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71C2DD87-41DF-4E29-A6BC-3C1E2A1B8699}"/>
              </a:ext>
            </a:extLst>
          </p:cNvPr>
          <p:cNvGrpSpPr>
            <a:grpSpLocks/>
          </p:cNvGrpSpPr>
          <p:nvPr/>
        </p:nvGrpSpPr>
        <p:grpSpPr bwMode="auto">
          <a:xfrm>
            <a:off x="1293418" y="3227225"/>
            <a:ext cx="2546350" cy="2301875"/>
            <a:chOff x="225" y="1706"/>
            <a:chExt cx="1604" cy="1450"/>
          </a:xfrm>
        </p:grpSpPr>
        <p:graphicFrame>
          <p:nvGraphicFramePr>
            <p:cNvPr id="8" name="Object 19">
              <a:extLst>
                <a:ext uri="{FF2B5EF4-FFF2-40B4-BE49-F238E27FC236}">
                  <a16:creationId xmlns:a16="http://schemas.microsoft.com/office/drawing/2014/main" id="{4ACFF83A-B804-441F-8A60-11FACEB149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" y="1816"/>
            <a:ext cx="1197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1714739" imgH="2142857" progId="MSPhotoEd.3">
                    <p:embed/>
                  </p:oleObj>
                </mc:Choice>
                <mc:Fallback>
                  <p:oleObj name="Photo Editor Photo" r:id="rId3" imgW="1714739" imgH="2142857" progId="MSPhotoEd.3">
                    <p:embed/>
                    <p:pic>
                      <p:nvPicPr>
                        <p:cNvPr id="8" name="Object 19">
                          <a:extLst>
                            <a:ext uri="{FF2B5EF4-FFF2-40B4-BE49-F238E27FC236}">
                              <a16:creationId xmlns:a16="http://schemas.microsoft.com/office/drawing/2014/main" id="{4ACFF83A-B804-441F-8A60-11FACEB149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1816"/>
                          <a:ext cx="1197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20">
              <a:extLst>
                <a:ext uri="{FF2B5EF4-FFF2-40B4-BE49-F238E27FC236}">
                  <a16:creationId xmlns:a16="http://schemas.microsoft.com/office/drawing/2014/main" id="{EDCDE2E2-182E-45A6-B5CF-2936D10A8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" y="1739"/>
              <a:ext cx="1" cy="14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38818BFE-19A7-40A9-BD83-FB20BD252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" y="2446"/>
              <a:ext cx="1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660DC27D-10CE-4CC4-9C65-138603D8D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" y="1727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44374A5-A449-4980-8359-390D4359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6" y="2503"/>
              <a:ext cx="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03B2A4BF-22AE-4114-B647-774B683F2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" y="1706"/>
              <a:ext cx="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" name="Text Box 25">
              <a:extLst>
                <a:ext uri="{FF2B5EF4-FFF2-40B4-BE49-F238E27FC236}">
                  <a16:creationId xmlns:a16="http://schemas.microsoft.com/office/drawing/2014/main" id="{3313C1C6-C5A8-42EF-A34E-EB58BA0C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24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3820DFDC-E1DA-4E28-9380-A626FED69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23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82590759-4077-4BF9-AFC2-DB8CC63F7638}"/>
              </a:ext>
            </a:extLst>
          </p:cNvPr>
          <p:cNvGrpSpPr>
            <a:grpSpLocks/>
          </p:cNvGrpSpPr>
          <p:nvPr/>
        </p:nvGrpSpPr>
        <p:grpSpPr bwMode="auto">
          <a:xfrm>
            <a:off x="7636202" y="3227225"/>
            <a:ext cx="2686050" cy="2295525"/>
            <a:chOff x="3828" y="1518"/>
            <a:chExt cx="1692" cy="1446"/>
          </a:xfrm>
        </p:grpSpPr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14A6F7C5-47B7-4A6B-93C1-8FDE32079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1534"/>
              <a:ext cx="0" cy="1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DC387E71-B16D-434A-B914-E9BB773FE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2338"/>
              <a:ext cx="1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E7D09DFB-809D-4D8F-8B65-AE89417FB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1784"/>
              <a:ext cx="54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EC1E9103-8417-4C82-95C0-6469FC21C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" y="1518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 Box 32">
              <a:extLst>
                <a:ext uri="{FF2B5EF4-FFF2-40B4-BE49-F238E27FC236}">
                  <a16:creationId xmlns:a16="http://schemas.microsoft.com/office/drawing/2014/main" id="{22EB2340-CA7F-483B-84AD-F2A2BAE18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54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5B56CF18-862E-40C0-8BF5-642CFDD91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2424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7AB4BFA6-3194-434C-A178-738E6D556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1" y="2427"/>
              <a:ext cx="1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t</a:t>
              </a:r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304AA25F-CBC6-43B3-9257-E7E1F807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223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5" name="Line 36">
              <a:extLst>
                <a:ext uri="{FF2B5EF4-FFF2-40B4-BE49-F238E27FC236}">
                  <a16:creationId xmlns:a16="http://schemas.microsoft.com/office/drawing/2014/main" id="{A531817A-19B8-43FD-A137-6E4716D9D5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62" y="2059"/>
              <a:ext cx="54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7D0E95E0-8D71-42C2-ADBC-814340E519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359" y="2600"/>
              <a:ext cx="546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4A59FF85-0347-4F6C-8812-40DF7889E3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902" y="2613"/>
              <a:ext cx="54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044C28FA-6AE7-4EF3-8C0F-AAA7910BC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2892"/>
              <a:ext cx="54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40">
            <a:extLst>
              <a:ext uri="{FF2B5EF4-FFF2-40B4-BE49-F238E27FC236}">
                <a16:creationId xmlns:a16="http://schemas.microsoft.com/office/drawing/2014/main" id="{B66A74D8-9DD8-4497-840C-7C4CDBCDBD59}"/>
              </a:ext>
            </a:extLst>
          </p:cNvPr>
          <p:cNvGrpSpPr>
            <a:grpSpLocks/>
          </p:cNvGrpSpPr>
          <p:nvPr/>
        </p:nvGrpSpPr>
        <p:grpSpPr bwMode="auto">
          <a:xfrm>
            <a:off x="4351737" y="3268726"/>
            <a:ext cx="2736343" cy="2270123"/>
            <a:chOff x="1871" y="1632"/>
            <a:chExt cx="1571" cy="1360"/>
          </a:xfrm>
        </p:grpSpPr>
        <p:grpSp>
          <p:nvGrpSpPr>
            <p:cNvPr id="30" name="Group 41">
              <a:extLst>
                <a:ext uri="{FF2B5EF4-FFF2-40B4-BE49-F238E27FC236}">
                  <a16:creationId xmlns:a16="http://schemas.microsoft.com/office/drawing/2014/main" id="{096EBF29-FC05-4E94-AE3A-037B0F8D2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" y="1632"/>
              <a:ext cx="1571" cy="1360"/>
              <a:chOff x="1871" y="1632"/>
              <a:chExt cx="1571" cy="1360"/>
            </a:xfrm>
          </p:grpSpPr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27C1E6BB-B106-491B-9875-4581013A0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0" y="1632"/>
                <a:ext cx="0" cy="1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A3C0D48D-183E-45E4-B9BD-59F197DE5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13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Line 44">
                <a:extLst>
                  <a:ext uri="{FF2B5EF4-FFF2-40B4-BE49-F238E27FC236}">
                    <a16:creationId xmlns:a16="http://schemas.microsoft.com/office/drawing/2014/main" id="{5131F1EC-AA84-464D-8F0B-B209ED790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792"/>
                <a:ext cx="262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Line 45">
                <a:extLst>
                  <a:ext uri="{FF2B5EF4-FFF2-40B4-BE49-F238E27FC236}">
                    <a16:creationId xmlns:a16="http://schemas.microsoft.com/office/drawing/2014/main" id="{E3ED745E-D40B-4C8A-BF71-305B9927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4" y="1792"/>
                <a:ext cx="592" cy="1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39316E2D-CE2A-42C1-B5CD-5E3576DA0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2" y="2352"/>
                <a:ext cx="263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Text Box 47">
                <a:extLst>
                  <a:ext uri="{FF2B5EF4-FFF2-40B4-BE49-F238E27FC236}">
                    <a16:creationId xmlns:a16="http://schemas.microsoft.com/office/drawing/2014/main" id="{C0D97F7E-10AF-45F0-90EF-2AAE55040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166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38" name="Line 48">
                <a:extLst>
                  <a:ext uri="{FF2B5EF4-FFF2-40B4-BE49-F238E27FC236}">
                    <a16:creationId xmlns:a16="http://schemas.microsoft.com/office/drawing/2014/main" id="{CD180BB7-E188-4625-A2CD-85A28FAE7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6" y="1636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Line 49">
                <a:extLst>
                  <a:ext uri="{FF2B5EF4-FFF2-40B4-BE49-F238E27FC236}">
                    <a16:creationId xmlns:a16="http://schemas.microsoft.com/office/drawing/2014/main" id="{BFFC2B70-BB39-4407-9DB6-45E2C2B77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428"/>
                <a:ext cx="1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Box 50">
                <a:extLst>
                  <a:ext uri="{FF2B5EF4-FFF2-40B4-BE49-F238E27FC236}">
                    <a16:creationId xmlns:a16="http://schemas.microsoft.com/office/drawing/2014/main" id="{46644D06-C8F4-40B3-B830-6DCF9236B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416"/>
                <a:ext cx="1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800"/>
                  <a:t>t</a:t>
                </a:r>
              </a:p>
            </p:txBody>
          </p:sp>
        </p:grpSp>
        <p:sp>
          <p:nvSpPr>
            <p:cNvPr id="31" name="Text Box 51">
              <a:extLst>
                <a:ext uri="{FF2B5EF4-FFF2-40B4-BE49-F238E27FC236}">
                  <a16:creationId xmlns:a16="http://schemas.microsoft.com/office/drawing/2014/main" id="{14C88EC5-F1D0-4A11-B172-CCD24A22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" y="225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0276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DC vs.  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3</a:t>
            </a:fld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04276"/>
              </p:ext>
            </p:extLst>
          </p:nvPr>
        </p:nvGraphicFramePr>
        <p:xfrm>
          <a:off x="3048000" y="1397000"/>
          <a:ext cx="6096000" cy="370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40518"/>
              </p:ext>
            </p:extLst>
          </p:nvPr>
        </p:nvGraphicFramePr>
        <p:xfrm>
          <a:off x="3048000" y="1752600"/>
          <a:ext cx="6096000" cy="640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Obtained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  <a:r>
                        <a:rPr lang="en-IN" baseline="0" dirty="0"/>
                        <a:t> / </a:t>
                      </a:r>
                      <a:r>
                        <a:rPr lang="en-IN" dirty="0"/>
                        <a:t>cell / derived</a:t>
                      </a:r>
                      <a:r>
                        <a:rPr lang="en-IN" baseline="0" dirty="0"/>
                        <a:t> from 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092171"/>
              </p:ext>
            </p:extLst>
          </p:nvPr>
        </p:nvGraphicFramePr>
        <p:xfrm>
          <a:off x="3037115" y="2380118"/>
          <a:ext cx="6096000" cy="6400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  <a:r>
                        <a:rPr lang="en-IN" baseline="0" dirty="0"/>
                        <a:t> and 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Oscillatory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65423"/>
              </p:ext>
            </p:extLst>
          </p:nvPr>
        </p:nvGraphicFramePr>
        <p:xfrm>
          <a:off x="3032527" y="3352800"/>
          <a:ext cx="6096000" cy="9144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Constant or pulsating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Sinusoidal</a:t>
                      </a:r>
                      <a:r>
                        <a:rPr lang="en-IN" dirty="0"/>
                        <a:t>, Trapezoidal, Triangular,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39815"/>
              </p:ext>
            </p:extLst>
          </p:nvPr>
        </p:nvGraphicFramePr>
        <p:xfrm>
          <a:off x="3037115" y="3020198"/>
          <a:ext cx="6096000" cy="37084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50Hz or 60Hz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650" name="Picture 2" descr="http://marineinsight.com/wp-content/uploads/2010/12/batte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914400" cy="79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://images.clipartpanda.com/battery-clipart-batt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466352"/>
            <a:ext cx="458027" cy="6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s.eeweb.com/members/andrew_carter/blog/2012/02/18/The-Basic-Quantities-of-AC-Waveform-1-132956918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70" y="4536768"/>
            <a:ext cx="2727191" cy="162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14"/>
          <a:stretch/>
        </p:blipFill>
        <p:spPr>
          <a:xfrm>
            <a:off x="1582959" y="4343401"/>
            <a:ext cx="1929607" cy="8077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7"/>
          <a:stretch/>
        </p:blipFill>
        <p:spPr>
          <a:xfrm>
            <a:off x="1621584" y="5392629"/>
            <a:ext cx="1926730" cy="8256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66" y="1066801"/>
            <a:ext cx="1506135" cy="952409"/>
          </a:xfrm>
          <a:prstGeom prst="rect">
            <a:avLst/>
          </a:prstGeom>
        </p:spPr>
      </p:pic>
      <p:pic>
        <p:nvPicPr>
          <p:cNvPr id="27" name="Picture 10" descr="http://www.kanyelectricals.com/images/Kany_Klub/kold-6-Amps.gif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1" t="6958" r="23555" b="16609"/>
          <a:stretch/>
        </p:blipFill>
        <p:spPr bwMode="auto">
          <a:xfrm>
            <a:off x="9601201" y="2125522"/>
            <a:ext cx="670065" cy="8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60" name="Picture 12" descr="http://upload.wikimedia.org/wikipedia/commons/thumb/2/28/Battery_symbol2.svg/655px-Battery_symbol2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46" y="2209801"/>
            <a:ext cx="675067" cy="10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641248" y="27432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44510" y="274320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N</a:t>
            </a:r>
          </a:p>
        </p:txBody>
      </p:sp>
      <p:pic>
        <p:nvPicPr>
          <p:cNvPr id="7" name="Picture 2" descr="light bulb animated gif pic | Book gif, Motion design animation, Cute gif">
            <a:extLst>
              <a:ext uri="{FF2B5EF4-FFF2-40B4-BE49-F238E27FC236}">
                <a16:creationId xmlns:a16="http://schemas.microsoft.com/office/drawing/2014/main" id="{DC164FB9-6D80-4276-AA44-11F7AB5E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534" y="3205379"/>
            <a:ext cx="1161267" cy="11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A4F66-ED73-453A-9C26-75552A45FD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792" y="3343051"/>
            <a:ext cx="1062681" cy="10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61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Generation of Alternating EMF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sz="2800" dirty="0"/>
          </a:p>
          <a:p>
            <a:pPr marL="360362" lvl="1" indent="0">
              <a:buNone/>
            </a:pPr>
            <a:endParaRPr lang="en-IN" sz="2800" dirty="0"/>
          </a:p>
          <a:p>
            <a:pPr marL="360362" lvl="1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4" name="AutoShape 14" descr="AC (Alternating Current) Generators">
            <a:extLst>
              <a:ext uri="{FF2B5EF4-FFF2-40B4-BE49-F238E27FC236}">
                <a16:creationId xmlns:a16="http://schemas.microsoft.com/office/drawing/2014/main" id="{5C4A3AF9-655A-4676-B87A-22C4391481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B9469B4D-4B63-4313-AA12-23AEEE2B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" y="1947828"/>
            <a:ext cx="4830947" cy="23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CDAC530A-385D-4813-BD09-ED4076C0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26" y="1842328"/>
            <a:ext cx="4951777" cy="34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BE7A7-7A13-4928-B7EE-46E8D2A2DFD9}"/>
              </a:ext>
            </a:extLst>
          </p:cNvPr>
          <p:cNvSpPr txBox="1"/>
          <p:nvPr/>
        </p:nvSpPr>
        <p:spPr>
          <a:xfrm>
            <a:off x="1300935" y="4605569"/>
            <a:ext cx="28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Generator working principle</a:t>
            </a:r>
          </a:p>
        </p:txBody>
      </p:sp>
    </p:spTree>
    <p:extLst>
      <p:ext uri="{BB962C8B-B14F-4D97-AF65-F5344CB8AC3E}">
        <p14:creationId xmlns:p14="http://schemas.microsoft.com/office/powerpoint/2010/main" val="1595844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EMF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48" y="1328900"/>
            <a:ext cx="5368427" cy="4472156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100" dirty="0"/>
              <a:t>EMF induced per conductor is </a:t>
            </a:r>
          </a:p>
          <a:p>
            <a:r>
              <a:rPr lang="en-IN" sz="2100" dirty="0"/>
              <a:t>	</a:t>
            </a:r>
            <a:r>
              <a:rPr lang="en-IN" dirty="0">
                <a:solidFill>
                  <a:srgbClr val="C00000"/>
                </a:solidFill>
              </a:rPr>
              <a:t>e = B l v sin</a:t>
            </a:r>
            <a:r>
              <a:rPr lang="el-GR" dirty="0">
                <a:solidFill>
                  <a:srgbClr val="C00000"/>
                </a:solidFill>
              </a:rPr>
              <a:t>θ</a:t>
            </a:r>
          </a:p>
          <a:p>
            <a:r>
              <a:rPr lang="en-IN" sz="2100" dirty="0"/>
              <a:t>EMF Induced in one turn of a coil is</a:t>
            </a:r>
          </a:p>
          <a:p>
            <a:r>
              <a:rPr lang="en-IN" sz="2100" dirty="0"/>
              <a:t>          </a:t>
            </a:r>
            <a:r>
              <a:rPr lang="en-IN" sz="2100" b="1" dirty="0"/>
              <a:t>	</a:t>
            </a:r>
            <a:r>
              <a:rPr lang="en-IN" dirty="0">
                <a:solidFill>
                  <a:srgbClr val="C00000"/>
                </a:solidFill>
              </a:rPr>
              <a:t>e = 2 B l v sin</a:t>
            </a:r>
            <a:r>
              <a:rPr lang="el-GR" dirty="0">
                <a:solidFill>
                  <a:srgbClr val="C00000"/>
                </a:solidFill>
              </a:rPr>
              <a:t>θ</a:t>
            </a:r>
          </a:p>
          <a:p>
            <a:r>
              <a:rPr lang="en-IN" sz="2100" dirty="0"/>
              <a:t>If, b = width of the coil,  </a:t>
            </a:r>
          </a:p>
          <a:p>
            <a:r>
              <a:rPr lang="en-IN" sz="2100" dirty="0"/>
              <a:t>	</a:t>
            </a:r>
            <a:r>
              <a:rPr lang="en-IN" dirty="0">
                <a:solidFill>
                  <a:srgbClr val="C00000"/>
                </a:solidFill>
              </a:rPr>
              <a:t>v = </a:t>
            </a:r>
            <a:r>
              <a:rPr lang="el-GR" dirty="0">
                <a:solidFill>
                  <a:srgbClr val="C00000"/>
                </a:solidFill>
                <a:ea typeface="Cambria Math" panose="02040503050406030204" pitchFamily="18" charset="0"/>
              </a:rPr>
              <a:t>π</a:t>
            </a:r>
            <a:r>
              <a:rPr lang="en-IN" dirty="0">
                <a:solidFill>
                  <a:srgbClr val="C00000"/>
                </a:solidFill>
              </a:rPr>
              <a:t> b n  </a:t>
            </a:r>
            <a:r>
              <a:rPr lang="en-IN" sz="1700" i="1" dirty="0"/>
              <a:t>‘n’ is the speed in revolutions per sec.</a:t>
            </a:r>
          </a:p>
          <a:p>
            <a:r>
              <a:rPr lang="en-IN" b="1" dirty="0"/>
              <a:t>        	</a:t>
            </a:r>
            <a:r>
              <a:rPr lang="en-IN" dirty="0">
                <a:solidFill>
                  <a:srgbClr val="C00000"/>
                </a:solidFill>
              </a:rPr>
              <a:t>e = 2 B l b </a:t>
            </a:r>
            <a:r>
              <a:rPr lang="el-GR" dirty="0">
                <a:solidFill>
                  <a:srgbClr val="C00000"/>
                </a:solidFill>
                <a:ea typeface="Cambria Math" panose="02040503050406030204" pitchFamily="18" charset="0"/>
              </a:rPr>
              <a:t>π</a:t>
            </a:r>
            <a:r>
              <a:rPr lang="en-IN" dirty="0">
                <a:solidFill>
                  <a:srgbClr val="C00000"/>
                </a:solidFill>
              </a:rPr>
              <a:t> n sin</a:t>
            </a:r>
            <a:r>
              <a:rPr lang="el-GR" dirty="0">
                <a:solidFill>
                  <a:srgbClr val="C00000"/>
                </a:solidFill>
              </a:rPr>
              <a:t>θ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l-GR" dirty="0">
                <a:solidFill>
                  <a:srgbClr val="C00000"/>
                </a:solidFill>
              </a:rPr>
              <a:t>            </a:t>
            </a:r>
            <a:r>
              <a:rPr lang="en-IN" dirty="0">
                <a:solidFill>
                  <a:srgbClr val="C00000"/>
                </a:solidFill>
              </a:rPr>
              <a:t>	   </a:t>
            </a:r>
            <a:r>
              <a:rPr lang="el-GR" dirty="0">
                <a:solidFill>
                  <a:srgbClr val="C00000"/>
                </a:solidFill>
              </a:rPr>
              <a:t>= </a:t>
            </a:r>
            <a:r>
              <a:rPr lang="en-IN" dirty="0">
                <a:solidFill>
                  <a:srgbClr val="C00000"/>
                </a:solidFill>
              </a:rPr>
              <a:t>2</a:t>
            </a:r>
            <a:r>
              <a:rPr lang="el-GR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B A </a:t>
            </a:r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IN" dirty="0">
                <a:solidFill>
                  <a:srgbClr val="C00000"/>
                </a:solidFill>
              </a:rPr>
              <a:t> n sin</a:t>
            </a:r>
            <a:r>
              <a:rPr lang="el-GR" dirty="0">
                <a:solidFill>
                  <a:srgbClr val="C00000"/>
                </a:solidFill>
              </a:rPr>
              <a:t>θ </a:t>
            </a:r>
          </a:p>
          <a:p>
            <a:r>
              <a:rPr lang="en-IN" sz="2100" dirty="0"/>
              <a:t>If there are N turns in the coil, the </a:t>
            </a:r>
            <a:r>
              <a:rPr lang="en-IN" sz="2100" dirty="0" err="1"/>
              <a:t>emf</a:t>
            </a:r>
            <a:r>
              <a:rPr lang="en-IN" sz="2100" dirty="0"/>
              <a:t> induced is,</a:t>
            </a:r>
          </a:p>
          <a:p>
            <a:r>
              <a:rPr lang="en-IN" sz="2100" dirty="0">
                <a:solidFill>
                  <a:srgbClr val="C00000"/>
                </a:solidFill>
              </a:rPr>
              <a:t>      	</a:t>
            </a:r>
            <a:r>
              <a:rPr lang="en-IN" sz="2200" dirty="0">
                <a:solidFill>
                  <a:srgbClr val="C00000"/>
                </a:solidFill>
              </a:rPr>
              <a:t>e = 2 </a:t>
            </a:r>
            <a:r>
              <a:rPr lang="el-GR" sz="2200" dirty="0">
                <a:solidFill>
                  <a:srgbClr val="C00000"/>
                </a:solidFill>
                <a:ea typeface="Cambria Math" panose="02040503050406030204" pitchFamily="18" charset="0"/>
              </a:rPr>
              <a:t>π </a:t>
            </a:r>
            <a:r>
              <a:rPr lang="en-IN" sz="2200" dirty="0">
                <a:solidFill>
                  <a:srgbClr val="C00000"/>
                </a:solidFill>
              </a:rPr>
              <a:t>n B A N sin</a:t>
            </a:r>
            <a:r>
              <a:rPr lang="el-GR" sz="2200" dirty="0">
                <a:solidFill>
                  <a:srgbClr val="C00000"/>
                </a:solidFill>
              </a:rPr>
              <a:t>θ </a:t>
            </a:r>
            <a:endParaRPr lang="en-IN" sz="22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5</a:t>
            </a:fld>
            <a:endParaRPr lang="en-IN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089775" y="1328900"/>
            <a:ext cx="3592512" cy="4005263"/>
            <a:chOff x="3533" y="672"/>
            <a:chExt cx="2263" cy="252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984" y="1402"/>
              <a:ext cx="8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anose="02020603050405020304" pitchFamily="18" charset="0"/>
                </a:rPr>
                <a:t>Conductor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228" y="1005"/>
              <a:ext cx="0" cy="125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740" y="1273"/>
              <a:ext cx="0" cy="125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228" y="1005"/>
              <a:ext cx="512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228" y="2255"/>
              <a:ext cx="19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548" y="2434"/>
              <a:ext cx="19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399" y="2345"/>
              <a:ext cx="0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548" y="2434"/>
              <a:ext cx="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069" y="1005"/>
              <a:ext cx="0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941" y="2255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909" y="100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890" y="136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292" y="916"/>
              <a:ext cx="480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4228" y="737"/>
              <a:ext cx="128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740" y="1050"/>
              <a:ext cx="16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574" y="6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915" y="2904"/>
              <a:ext cx="12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 dirty="0">
                  <a:latin typeface="Times New Roman" panose="02020603050405020304" pitchFamily="18" charset="0"/>
                </a:rPr>
                <a:t>Turn of a coil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4740" y="1630"/>
              <a:ext cx="352" cy="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4222" y="154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533" y="1803"/>
              <a:ext cx="9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657" y="176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186" y="2559"/>
              <a:ext cx="508" cy="157"/>
            </a:xfrm>
            <a:custGeom>
              <a:avLst/>
              <a:gdLst>
                <a:gd name="T0" fmla="*/ 508 w 508"/>
                <a:gd name="T1" fmla="*/ 73 h 157"/>
                <a:gd name="T2" fmla="*/ 290 w 508"/>
                <a:gd name="T3" fmla="*/ 145 h 157"/>
                <a:gd name="T4" fmla="*/ 0 w 508"/>
                <a:gd name="T5" fmla="*/ 0 h 157"/>
                <a:gd name="T6" fmla="*/ 0 60000 65536"/>
                <a:gd name="T7" fmla="*/ 0 60000 65536"/>
                <a:gd name="T8" fmla="*/ 0 60000 65536"/>
                <a:gd name="T9" fmla="*/ 0 w 508"/>
                <a:gd name="T10" fmla="*/ 0 h 157"/>
                <a:gd name="T11" fmla="*/ 508 w 508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157">
                  <a:moveTo>
                    <a:pt x="508" y="73"/>
                  </a:moveTo>
                  <a:cubicBezTo>
                    <a:pt x="441" y="115"/>
                    <a:pt x="375" y="157"/>
                    <a:pt x="290" y="145"/>
                  </a:cubicBezTo>
                  <a:cubicBezTo>
                    <a:pt x="205" y="133"/>
                    <a:pt x="102" y="6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4600" y="25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Times New Roman" panose="02020603050405020304" pitchFamily="18" charset="0"/>
                </a:rPr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819401" y="5725180"/>
                <a:ext cx="1912703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IN" sz="2800" b="1" i="1" dirty="0">
                    <a:solidFill>
                      <a:srgbClr val="C00000"/>
                    </a:solidFill>
                  </a:rPr>
                  <a:t>e </a:t>
                </a:r>
                <a:r>
                  <a:rPr lang="el-GR" sz="2800" b="1" i="1" dirty="0">
                    <a:solidFill>
                      <a:srgbClr val="C00000"/>
                    </a:solidFill>
                  </a:rPr>
                  <a:t>=</a:t>
                </a:r>
                <a:r>
                  <a:rPr lang="en-IN" sz="2800" b="1" i="1" dirty="0">
                    <a:solidFill>
                      <a:srgbClr val="C00000"/>
                    </a:solidFill>
                  </a:rPr>
                  <a:t> E</a:t>
                </a:r>
                <a:r>
                  <a:rPr lang="en-IN" sz="2800" b="1" i="1" baseline="-25000" dirty="0">
                    <a:solidFill>
                      <a:srgbClr val="C00000"/>
                    </a:solidFill>
                  </a:rPr>
                  <a:t>m</a:t>
                </a:r>
                <a:r>
                  <a:rPr lang="en-IN" sz="2800" b="1" i="1" dirty="0">
                    <a:solidFill>
                      <a:srgbClr val="C00000"/>
                    </a:solidFill>
                  </a:rPr>
                  <a:t> sin</a:t>
                </a:r>
                <a14:m>
                  <m:oMath xmlns:m="http://schemas.openxmlformats.org/officeDocument/2006/math">
                    <m:r>
                      <a:rPr lang="en-I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l-GR" sz="28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1" y="5725180"/>
                <a:ext cx="1912703" cy="523220"/>
              </a:xfrm>
              <a:prstGeom prst="rect">
                <a:avLst/>
              </a:prstGeom>
              <a:blipFill>
                <a:blip r:embed="rId2"/>
                <a:stretch>
                  <a:fillRect l="-6329" t="-11236" b="-29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635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5181" r="7856"/>
          <a:stretch/>
        </p:blipFill>
        <p:spPr>
          <a:xfrm>
            <a:off x="2256487" y="1219200"/>
            <a:ext cx="7391400" cy="2904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Terminologies in AC waveform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848" y="4092084"/>
            <a:ext cx="8837874" cy="20966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Cycle: </a:t>
            </a:r>
            <a:r>
              <a:rPr lang="en-IN" dirty="0"/>
              <a:t>Each repetition of the alternating quantity, recurring at equal intervals</a:t>
            </a:r>
          </a:p>
          <a:p>
            <a:pPr marL="0" indent="0">
              <a:buNone/>
            </a:pPr>
            <a:r>
              <a:rPr lang="en-IN" b="1" dirty="0"/>
              <a:t>Period (T): </a:t>
            </a:r>
            <a:r>
              <a:rPr lang="en-IN" dirty="0"/>
              <a:t>Duration of one cycle</a:t>
            </a:r>
          </a:p>
          <a:p>
            <a:pPr marL="0" indent="0">
              <a:buNone/>
            </a:pPr>
            <a:r>
              <a:rPr lang="en-IN" b="1" dirty="0"/>
              <a:t>Instantaneous Value (e(t)): </a:t>
            </a:r>
            <a:r>
              <a:rPr lang="en-IN" dirty="0"/>
              <a:t>The magnitude of a waveform at any instant in time </a:t>
            </a:r>
          </a:p>
          <a:p>
            <a:pPr marL="0" indent="0">
              <a:buNone/>
            </a:pPr>
            <a:r>
              <a:rPr lang="en-IN" b="1" dirty="0"/>
              <a:t>Peak Amplitude: </a:t>
            </a:r>
            <a:r>
              <a:rPr lang="en-IN" dirty="0"/>
              <a:t>Maximum value or peak value of alternating quantity</a:t>
            </a:r>
          </a:p>
          <a:p>
            <a:pPr marL="0" indent="0">
              <a:buNone/>
            </a:pPr>
            <a:r>
              <a:rPr lang="en-IN" b="1" dirty="0"/>
              <a:t>Frequency (f):  </a:t>
            </a:r>
            <a:r>
              <a:rPr lang="en-IN" dirty="0"/>
              <a:t>Number of cycles in one second (Hz)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1828801" y="1104864"/>
            <a:ext cx="5357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Times New Roman" pitchFamily="18" charset="0"/>
              </a:rPr>
              <a:t>E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433888" y="2508918"/>
            <a:ext cx="0" cy="110283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890684" y="3106549"/>
            <a:ext cx="1057325" cy="3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002060"/>
                </a:solidFill>
                <a:latin typeface="Times New Roman" pitchFamily="18" charset="0"/>
              </a:rPr>
              <a:t>One Cycle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2404802" y="3076568"/>
            <a:ext cx="2029086" cy="0"/>
          </a:xfrm>
          <a:prstGeom prst="line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IN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3502677" y="1575543"/>
                <a:ext cx="15833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solidFill>
                      <a:srgbClr val="002060"/>
                    </a:solidFill>
                    <a:latin typeface="Times New Roman" pitchFamily="18" charset="0"/>
                  </a:rPr>
                  <a:t>e(t) = E</a:t>
                </a:r>
                <a:r>
                  <a:rPr lang="en-US" sz="1800" baseline="-25000" dirty="0">
                    <a:solidFill>
                      <a:srgbClr val="002060"/>
                    </a:solidFill>
                    <a:latin typeface="Times New Roman" pitchFamily="18" charset="0"/>
                  </a:rPr>
                  <a:t>m</a:t>
                </a:r>
                <a:r>
                  <a:rPr lang="en-US" sz="1800" dirty="0">
                    <a:solidFill>
                      <a:srgbClr val="002060"/>
                    </a:solidFill>
                    <a:latin typeface="Times New Roman" pitchFamily="18" charset="0"/>
                  </a:rPr>
                  <a:t>sin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2677" y="1575543"/>
                <a:ext cx="1583319" cy="369332"/>
              </a:xfrm>
              <a:prstGeom prst="rect">
                <a:avLst/>
              </a:prstGeom>
              <a:blipFill>
                <a:blip r:embed="rId3"/>
                <a:stretch>
                  <a:fillRect l="-3475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2404802" y="1304919"/>
            <a:ext cx="518284" cy="0"/>
          </a:xfrm>
          <a:prstGeom prst="line">
            <a:avLst/>
          </a:prstGeom>
          <a:ln w="28575">
            <a:prstDash val="dash"/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2923086" y="1304919"/>
            <a:ext cx="0" cy="123647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45273" y="5660586"/>
                <a:ext cx="6417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73" y="5660586"/>
                <a:ext cx="64177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906401" y="38245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 </a:t>
            </a:r>
            <a:r>
              <a:rPr lang="en-IN" dirty="0">
                <a:latin typeface="Calibri" panose="020F0502020204030204" pitchFamily="34" charset="0"/>
              </a:rPr>
              <a:t>→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536940" y="197324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e(t) </a:t>
            </a:r>
            <a:r>
              <a:rPr lang="en-IN" dirty="0">
                <a:latin typeface="Calibri" panose="020F0502020204030204" pitchFamily="34" charset="0"/>
              </a:rPr>
              <a:t>→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63551" y="1996308"/>
                <a:ext cx="1053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=0.02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551" y="1996308"/>
                <a:ext cx="1053365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8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70314" y="2968049"/>
                <a:ext cx="1039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314" y="2968049"/>
                <a:ext cx="1039836" cy="276999"/>
              </a:xfrm>
              <a:prstGeom prst="rect">
                <a:avLst/>
              </a:prstGeom>
              <a:blipFill>
                <a:blip r:embed="rId6"/>
                <a:stretch>
                  <a:fillRect l="-7018" r="-4678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10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7" grpId="0" animBg="1"/>
      <p:bldP spid="32" grpId="0"/>
      <p:bldP spid="31" grpId="0" animBg="1"/>
      <p:bldP spid="33" grpId="0"/>
      <p:bldP spid="30" grpId="0" animBg="1"/>
      <p:bldP spid="34" grpId="0" animBg="1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Average value of Sinusoidal Alternating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Definition: “</a:t>
            </a:r>
            <a:r>
              <a:rPr lang="en-IN" i="1" dirty="0"/>
              <a:t>The average value of an alternating quantity is defined as that value which is obtained by averaging all the instantaneous values over a period of half cycle”.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7</a:t>
            </a:fld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12927" y="5116754"/>
            <a:ext cx="3733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636243" y="3765578"/>
            <a:ext cx="0" cy="2406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636243" y="4207016"/>
            <a:ext cx="3124536" cy="1840676"/>
            <a:chOff x="862279" y="2926588"/>
            <a:chExt cx="3124536" cy="1840676"/>
          </a:xfrm>
        </p:grpSpPr>
        <p:sp>
          <p:nvSpPr>
            <p:cNvPr id="25" name="Freeform 24"/>
            <p:cNvSpPr/>
            <p:nvPr/>
          </p:nvSpPr>
          <p:spPr>
            <a:xfrm>
              <a:off x="862279" y="2926588"/>
              <a:ext cx="1556228" cy="918149"/>
            </a:xfrm>
            <a:custGeom>
              <a:avLst/>
              <a:gdLst>
                <a:gd name="connsiteX0" fmla="*/ 0 w 1628775"/>
                <a:gd name="connsiteY0" fmla="*/ 871547 h 885834"/>
                <a:gd name="connsiteX1" fmla="*/ 771525 w 1628775"/>
                <a:gd name="connsiteY1" fmla="*/ 9 h 885834"/>
                <a:gd name="connsiteX2" fmla="*/ 1628775 w 1628775"/>
                <a:gd name="connsiteY2" fmla="*/ 885834 h 88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885834">
                  <a:moveTo>
                    <a:pt x="0" y="871547"/>
                  </a:moveTo>
                  <a:cubicBezTo>
                    <a:pt x="250031" y="434587"/>
                    <a:pt x="500063" y="-2372"/>
                    <a:pt x="771525" y="9"/>
                  </a:cubicBezTo>
                  <a:cubicBezTo>
                    <a:pt x="1042987" y="2390"/>
                    <a:pt x="1335881" y="444112"/>
                    <a:pt x="1628775" y="885834"/>
                  </a:cubicBezTo>
                </a:path>
              </a:pathLst>
            </a:cu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Freeform 29"/>
            <p:cNvSpPr/>
            <p:nvPr/>
          </p:nvSpPr>
          <p:spPr>
            <a:xfrm flipV="1">
              <a:off x="2430587" y="3849115"/>
              <a:ext cx="1556228" cy="918149"/>
            </a:xfrm>
            <a:custGeom>
              <a:avLst/>
              <a:gdLst>
                <a:gd name="connsiteX0" fmla="*/ 0 w 1628775"/>
                <a:gd name="connsiteY0" fmla="*/ 871547 h 885834"/>
                <a:gd name="connsiteX1" fmla="*/ 771525 w 1628775"/>
                <a:gd name="connsiteY1" fmla="*/ 9 h 885834"/>
                <a:gd name="connsiteX2" fmla="*/ 1628775 w 1628775"/>
                <a:gd name="connsiteY2" fmla="*/ 885834 h 88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8775" h="885834">
                  <a:moveTo>
                    <a:pt x="0" y="871547"/>
                  </a:moveTo>
                  <a:cubicBezTo>
                    <a:pt x="250031" y="434587"/>
                    <a:pt x="500063" y="-2372"/>
                    <a:pt x="771525" y="9"/>
                  </a:cubicBezTo>
                  <a:cubicBezTo>
                    <a:pt x="1042987" y="2390"/>
                    <a:pt x="1335881" y="444112"/>
                    <a:pt x="1628775" y="885834"/>
                  </a:cubicBezTo>
                </a:path>
              </a:pathLst>
            </a:custGeom>
            <a:ln w="3810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396746" y="557795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172200" y="3904548"/>
            <a:ext cx="447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</a:rPr>
              <a:t>m</a:t>
            </a:r>
            <a:endParaRPr 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5" name="Line 28"/>
          <p:cNvSpPr>
            <a:spLocks noChangeShapeType="1"/>
          </p:cNvSpPr>
          <p:nvPr/>
        </p:nvSpPr>
        <p:spPr bwMode="auto">
          <a:xfrm>
            <a:off x="7374927" y="4233767"/>
            <a:ext cx="0" cy="93691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" name="Line 29"/>
          <p:cNvSpPr>
            <a:spLocks noChangeShapeType="1"/>
          </p:cNvSpPr>
          <p:nvPr/>
        </p:nvSpPr>
        <p:spPr bwMode="auto">
          <a:xfrm flipH="1">
            <a:off x="6575124" y="4190903"/>
            <a:ext cx="80143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10187581" y="5148841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6304416" y="3464720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i</a:t>
            </a:r>
            <a:endParaRPr lang="en-IN" sz="2400" b="1" dirty="0"/>
          </a:p>
        </p:txBody>
      </p:sp>
      <p:graphicFrame>
        <p:nvGraphicFramePr>
          <p:cNvPr id="62" name="Object 15"/>
          <p:cNvGraphicFramePr>
            <a:graphicFrameLocks noChangeAspect="1"/>
          </p:cNvGraphicFramePr>
          <p:nvPr/>
        </p:nvGraphicFramePr>
        <p:xfrm>
          <a:off x="2789239" y="5178426"/>
          <a:ext cx="219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6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9" y="5178426"/>
                        <a:ext cx="2190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364323" y="5073255"/>
                <a:ext cx="1946110" cy="80938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en-IN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23" y="5073255"/>
                <a:ext cx="1946110" cy="809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34284" y="2438798"/>
                <a:ext cx="2127505" cy="93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𝒂𝒗𝒈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84" y="2438798"/>
                <a:ext cx="2127505" cy="933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79924" y="3803598"/>
                <a:ext cx="2536977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24" y="3803598"/>
                <a:ext cx="2536977" cy="910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883363" y="4246388"/>
                <a:ext cx="155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363" y="4246388"/>
                <a:ext cx="1557991" cy="276999"/>
              </a:xfrm>
              <a:prstGeom prst="rect">
                <a:avLst/>
              </a:prstGeom>
              <a:blipFill>
                <a:blip r:embed="rId10"/>
                <a:stretch>
                  <a:fillRect l="-3125" t="-2222" r="-2344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719220" y="51086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8742" y="2667001"/>
            <a:ext cx="266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 periodic function f(t) with period T,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7849" y="3427421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sinusoidal signal,</a:t>
            </a:r>
          </a:p>
        </p:txBody>
      </p:sp>
    </p:spTree>
    <p:extLst>
      <p:ext uri="{BB962C8B-B14F-4D97-AF65-F5344CB8AC3E}">
        <p14:creationId xmlns:p14="http://schemas.microsoft.com/office/powerpoint/2010/main" val="44781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4" grpId="0"/>
      <p:bldP spid="55" grpId="0" animBg="1"/>
      <p:bldP spid="56" grpId="0" animBg="1"/>
      <p:bldP spid="57" grpId="0"/>
      <p:bldP spid="58" grpId="0"/>
      <p:bldP spid="63" grpId="0" animBg="1"/>
      <p:bldP spid="8" grpId="0"/>
      <p:bldP spid="28" grpId="0"/>
      <p:bldP spid="32" grpId="0"/>
      <p:bldP spid="9" grpId="0"/>
      <p:bldP spid="2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RMS value of Sinusoidal Alternating Current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Definition: “</a:t>
            </a:r>
            <a:r>
              <a:rPr lang="en-IN" i="1" dirty="0"/>
              <a:t>The RMS value is the square root of the mean (average) value of the squared function of the instantaneous values”.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8400" y="5105573"/>
                <a:ext cx="1759904" cy="8871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𝑹𝑴𝑺</m:t>
                          </m:r>
                        </m:sub>
                      </m:sSub>
                      <m:r>
                        <a:rPr lang="en-I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5573"/>
                <a:ext cx="1759904" cy="887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1585" y="2455895"/>
                <a:ext cx="2520177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𝒓𝒎𝒔</m:t>
                          </m:r>
                        </m:sub>
                      </m:sSub>
                      <m:r>
                        <a:rPr lang="en-IN" sz="20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IN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85" y="2455895"/>
                <a:ext cx="2520177" cy="1197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732540" y="3756949"/>
                <a:ext cx="2590966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40" y="3756949"/>
                <a:ext cx="2590966" cy="1077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389531"/>
            <a:ext cx="4321018" cy="2847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8742" y="2743201"/>
            <a:ext cx="266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a periodic function f(t) with period T,</a:t>
            </a:r>
          </a:p>
        </p:txBody>
      </p:sp>
    </p:spTree>
    <p:extLst>
      <p:ext uri="{BB962C8B-B14F-4D97-AF65-F5344CB8AC3E}">
        <p14:creationId xmlns:p14="http://schemas.microsoft.com/office/powerpoint/2010/main" val="35166254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38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9" y="-313368"/>
            <a:ext cx="11783832" cy="1450757"/>
          </a:xfrm>
        </p:spPr>
        <p:txBody>
          <a:bodyPr>
            <a:normAutofit fontScale="90000"/>
          </a:bodyPr>
          <a:lstStyle/>
          <a:p>
            <a:r>
              <a:rPr lang="en-IN" dirty="0"/>
              <a:t>Form Factor &amp; Peak Factor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259C-498D-4F24-8FF9-BE57055B97DC}" type="datetime2">
              <a:rPr lang="en-US" smtClean="0"/>
              <a:t>Saturday, 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1361" y="1483094"/>
                <a:ext cx="9010151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𝑭𝒐𝒓𝒎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𝑭𝒂𝒄𝒕𝒐𝒓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𝑹𝑴𝑺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𝑽𝒂𝒍𝒖𝒆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𝑨𝒗𝒆𝒓𝒂𝒈𝒆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𝑽𝒂𝒍𝒖𝒆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𝟏𝟏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𝒇𝒐𝒓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𝒔𝒊𝒏𝒖𝒔𝒐𝒊𝒅𝒂𝒍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61" y="1483094"/>
                <a:ext cx="9010151" cy="99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99934" y="3276600"/>
                <a:ext cx="9010152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𝑷𝒆𝒂𝒌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𝑭𝒂𝒄𝒕𝒐𝒓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𝑴𝒂𝒙𝒊𝒎𝒖𝒎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𝑽𝒂𝒍𝒖𝒆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𝑹𝑴𝑺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𝑽𝒂𝒍𝒖𝒆</m:t>
                        </m:r>
                      </m:den>
                    </m:f>
                    <m:r>
                      <a:rPr lang="en-US" sz="2400" b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𝒇𝒐𝒓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/>
                      </a:rPr>
                      <m:t>𝒔𝒊𝒏𝒖𝒔𝒐𝒊𝒅𝒂𝒍</m:t>
                    </m:r>
                  </m:oMath>
                </a14:m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:endParaRPr lang="en-IN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34" y="3276600"/>
                <a:ext cx="9010152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520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ET_V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3A982-24D6-42DA-9469-365229F29A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CD384-ACA2-4822-AAB5-11448AF1538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1143d92-422d-4fb4-bd9d-13313861f4c7"/>
    <ds:schemaRef ds:uri="http://schemas.microsoft.com/office/2006/documentManagement/types"/>
    <ds:schemaRef ds:uri="67ac4517-e70a-4403-b222-116627c207e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EFB985-ED7C-495F-9B18-ED297924F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30dbe5-62fd-4b4e-80be-1611e95c75b4"/>
    <ds:schemaRef ds:uri="fd9ac070-dd2e-4d8a-adb8-7caff5921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13323</TotalTime>
  <Words>945</Words>
  <Application>Microsoft Macintosh PowerPoint</Application>
  <PresentationFormat>Widescreen</PresentationFormat>
  <Paragraphs>182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-apple-system</vt:lpstr>
      <vt:lpstr>Arial</vt:lpstr>
      <vt:lpstr>Calibri</vt:lpstr>
      <vt:lpstr>Cambria Math</vt:lpstr>
      <vt:lpstr>Corbel</vt:lpstr>
      <vt:lpstr>Gill Sans MT</vt:lpstr>
      <vt:lpstr>Kristen ITC</vt:lpstr>
      <vt:lpstr>Segoe Print</vt:lpstr>
      <vt:lpstr>Times New Roman</vt:lpstr>
      <vt:lpstr>Wingdings</vt:lpstr>
      <vt:lpstr>BET_VK</vt:lpstr>
      <vt:lpstr>Photo Editor Photo</vt:lpstr>
      <vt:lpstr>Equation</vt:lpstr>
      <vt:lpstr>RFFlow</vt:lpstr>
      <vt:lpstr>Basic Electrical Technology [ELE 1051]</vt:lpstr>
      <vt:lpstr>Introduction </vt:lpstr>
      <vt:lpstr>DC vs.  AC</vt:lpstr>
      <vt:lpstr>Generation of Alternating EMF</vt:lpstr>
      <vt:lpstr>EMF Equation</vt:lpstr>
      <vt:lpstr>Terminologies in AC waveform</vt:lpstr>
      <vt:lpstr>Average value of Sinusoidal Alternating Current</vt:lpstr>
      <vt:lpstr>RMS value of Sinusoidal Alternating Current </vt:lpstr>
      <vt:lpstr>Form Factor &amp; Peak Factor    </vt:lpstr>
      <vt:lpstr>Illustration 1</vt:lpstr>
      <vt:lpstr>Illustration 2</vt:lpstr>
      <vt:lpstr>Illustration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Microsoft Office User</cp:lastModifiedBy>
  <cp:revision>281</cp:revision>
  <dcterms:created xsi:type="dcterms:W3CDTF">2014-07-18T12:25:25Z</dcterms:created>
  <dcterms:modified xsi:type="dcterms:W3CDTF">2022-11-26T04:36:43Z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  <property fmtid="{D5CDD505-2E9C-101B-9397-08002B2CF9AE}" pid="3" name="MediaServiceImageTags">
    <vt:lpwstr/>
  </property>
</Properties>
</file>