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9"/>
  </p:notesMasterIdLst>
  <p:sldIdLst>
    <p:sldId id="311" r:id="rId5"/>
    <p:sldId id="258" r:id="rId6"/>
    <p:sldId id="288" r:id="rId7"/>
    <p:sldId id="284" r:id="rId8"/>
    <p:sldId id="259" r:id="rId9"/>
    <p:sldId id="287" r:id="rId10"/>
    <p:sldId id="279" r:id="rId11"/>
    <p:sldId id="280" r:id="rId12"/>
    <p:sldId id="282" r:id="rId13"/>
    <p:sldId id="309" r:id="rId14"/>
    <p:sldId id="313" r:id="rId15"/>
    <p:sldId id="308" r:id="rId16"/>
    <p:sldId id="297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8543C-0CDB-49ED-98AB-EDA5F3641791}" v="242" dt="2021-12-31T09:57:57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2375" autoAdjust="0"/>
  </p:normalViewPr>
  <p:slideViewPr>
    <p:cSldViewPr>
      <p:cViewPr varScale="1">
        <p:scale>
          <a:sx n="59" d="100"/>
          <a:sy n="59" d="100"/>
        </p:scale>
        <p:origin x="11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vyasa Kamath [MAHE-MIT]" userId="fa77eba4-a931-466e-8f99-19090464cb9f" providerId="ADAL" clId="{B4B6E219-E6AD-4131-B276-B0BFB4DBCA16}"/>
    <pc:docChg chg="addSld modSld">
      <pc:chgData name="Vedavyasa Kamath [MAHE-MIT]" userId="fa77eba4-a931-466e-8f99-19090464cb9f" providerId="ADAL" clId="{B4B6E219-E6AD-4131-B276-B0BFB4DBCA16}" dt="2021-12-20T17:38:42.458" v="152"/>
      <pc:docMkLst>
        <pc:docMk/>
      </pc:docMkLst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1663481397" sldId="285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529383247" sldId="300"/>
        </pc:sldMkLst>
      </pc:sldChg>
      <pc:sldChg chg="modSp add mod">
        <pc:chgData name="Vedavyasa Kamath [MAHE-MIT]" userId="fa77eba4-a931-466e-8f99-19090464cb9f" providerId="ADAL" clId="{B4B6E219-E6AD-4131-B276-B0BFB4DBCA16}" dt="2021-12-20T14:44:40.172" v="2" actId="20577"/>
        <pc:sldMkLst>
          <pc:docMk/>
          <pc:sldMk cId="1444803130" sldId="317"/>
        </pc:sldMkLst>
        <pc:spChg chg="mod">
          <ac:chgData name="Vedavyasa Kamath [MAHE-MIT]" userId="fa77eba4-a931-466e-8f99-19090464cb9f" providerId="ADAL" clId="{B4B6E219-E6AD-4131-B276-B0BFB4DBCA16}" dt="2021-12-20T14:44:40.172" v="2" actId="20577"/>
          <ac:spMkLst>
            <pc:docMk/>
            <pc:sldMk cId="1444803130" sldId="317"/>
            <ac:spMk id="3" creationId="{00000000-0000-0000-0000-000000000000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4:46:28.494" v="37"/>
        <pc:sldMkLst>
          <pc:docMk/>
          <pc:sldMk cId="1941159699" sldId="318"/>
        </pc:sldMkLst>
        <pc:spChg chg="mod">
          <ac:chgData name="Vedavyasa Kamath [MAHE-MIT]" userId="fa77eba4-a931-466e-8f99-19090464cb9f" providerId="ADAL" clId="{B4B6E219-E6AD-4131-B276-B0BFB4DBCA16}" dt="2021-12-20T14:44:51.631" v="30" actId="20577"/>
          <ac:spMkLst>
            <pc:docMk/>
            <pc:sldMk cId="1941159699" sldId="318"/>
            <ac:spMk id="2" creationId="{94027F38-AA80-47F5-B3FB-807DA34361B4}"/>
          </ac:spMkLst>
        </pc:spChg>
        <pc:spChg chg="mod">
          <ac:chgData name="Vedavyasa Kamath [MAHE-MIT]" userId="fa77eba4-a931-466e-8f99-19090464cb9f" providerId="ADAL" clId="{B4B6E219-E6AD-4131-B276-B0BFB4DBCA16}" dt="2021-12-20T14:46:28.494" v="37"/>
          <ac:spMkLst>
            <pc:docMk/>
            <pc:sldMk cId="1941159699" sldId="318"/>
            <ac:spMk id="3" creationId="{BC4876AB-E48F-4AE4-AC76-C4D3EA83CCC5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7:38:12.817" v="151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B4B6E219-E6AD-4131-B276-B0BFB4DBCA16}" dt="2021-12-20T14:51:45.999" v="70" actId="20577"/>
          <ac:spMkLst>
            <pc:docMk/>
            <pc:sldMk cId="3025055893" sldId="319"/>
            <ac:spMk id="2" creationId="{47CC7875-5852-47A0-8760-4766789DF627}"/>
          </ac:spMkLst>
        </pc:spChg>
        <pc:spChg chg="mod">
          <ac:chgData name="Vedavyasa Kamath [MAHE-MIT]" userId="fa77eba4-a931-466e-8f99-19090464cb9f" providerId="ADAL" clId="{B4B6E219-E6AD-4131-B276-B0BFB4DBCA16}" dt="2021-12-20T17:38:12.817" v="151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844109369" sldId="320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19913414" sldId="321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3967249856" sldId="322"/>
        </pc:sldMkLst>
      </pc:sldChg>
    </pc:docChg>
  </pc:docChgLst>
  <pc:docChgLst>
    <pc:chgData name="Vedavyasa Kamath [MAHE-MIT]" userId="fa77eba4-a931-466e-8f99-19090464cb9f" providerId="ADAL" clId="{2928543C-0CDB-49ED-98AB-EDA5F3641791}"/>
    <pc:docChg chg="undo custSel addSld delSld modSld">
      <pc:chgData name="Vedavyasa Kamath [MAHE-MIT]" userId="fa77eba4-a931-466e-8f99-19090464cb9f" providerId="ADAL" clId="{2928543C-0CDB-49ED-98AB-EDA5F3641791}" dt="2021-12-31T09:57:58.793" v="539" actId="20577"/>
      <pc:docMkLst>
        <pc:docMk/>
      </pc:docMkLst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949498851" sldId="28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583330151" sldId="29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22109853" sldId="299"/>
        </pc:sldMkLst>
      </pc:sldChg>
      <pc:sldChg chg="modSp mod">
        <pc:chgData name="Vedavyasa Kamath [MAHE-MIT]" userId="fa77eba4-a931-466e-8f99-19090464cb9f" providerId="ADAL" clId="{2928543C-0CDB-49ED-98AB-EDA5F3641791}" dt="2021-12-24T09:42:10.423" v="8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2928543C-0CDB-49ED-98AB-EDA5F3641791}" dt="2021-12-24T09:42:10.423" v="8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1:33.963" v="2" actId="20577"/>
        <pc:sldMkLst>
          <pc:docMk/>
          <pc:sldMk cId="1429500214" sldId="323"/>
        </pc:sldMkLst>
        <pc:spChg chg="mod">
          <ac:chgData name="Vedavyasa Kamath [MAHE-MIT]" userId="fa77eba4-a931-466e-8f99-19090464cb9f" providerId="ADAL" clId="{2928543C-0CDB-49ED-98AB-EDA5F3641791}" dt="2021-12-24T09:41:33.963" v="2" actId="20577"/>
          <ac:spMkLst>
            <pc:docMk/>
            <pc:sldMk cId="1429500214" sldId="323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7:50.310" v="10"/>
        <pc:sldMkLst>
          <pc:docMk/>
          <pc:sldMk cId="2797291878" sldId="324"/>
        </pc:sldMkLst>
        <pc:spChg chg="mod">
          <ac:chgData name="Vedavyasa Kamath [MAHE-MIT]" userId="fa77eba4-a931-466e-8f99-19090464cb9f" providerId="ADAL" clId="{2928543C-0CDB-49ED-98AB-EDA5F3641791}" dt="2021-12-24T09:47:50.310" v="10"/>
          <ac:spMkLst>
            <pc:docMk/>
            <pc:sldMk cId="2797291878" sldId="324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72948661" sldId="32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373421256" sldId="32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176740892" sldId="32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51490459" sldId="32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983930749" sldId="329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62382150" sldId="330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61644934" sldId="331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46787783" sldId="332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085129770" sldId="33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738676976" sldId="334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585131252" sldId="33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112309507" sldId="33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307104885" sldId="33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695408219" sldId="33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96750300" sldId="33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80484518" sldId="340"/>
        </pc:sldMkLst>
      </pc:sldChg>
      <pc:sldChg chg="add del">
        <pc:chgData name="Vedavyasa Kamath [MAHE-MIT]" userId="fa77eba4-a931-466e-8f99-19090464cb9f" providerId="ADAL" clId="{2928543C-0CDB-49ED-98AB-EDA5F3641791}" dt="2021-12-28T04:22:16.806" v="13" actId="47"/>
        <pc:sldMkLst>
          <pc:docMk/>
          <pc:sldMk cId="3356433863" sldId="34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336512846" sldId="34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34732476" sldId="34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00897350" sldId="34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14989298" sldId="34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236984813" sldId="34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734887951" sldId="34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352798537" sldId="348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988811920" sldId="34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40400893" sldId="350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430043441" sldId="35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82174683" sldId="35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568495011" sldId="35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71912753" sldId="35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12478784" sldId="35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95782065" sldId="35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01884987" sldId="35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4030237805" sldId="358"/>
        </pc:sldMkLst>
      </pc:sldChg>
      <pc:sldChg chg="modSp add mod">
        <pc:chgData name="Vedavyasa Kamath [MAHE-MIT]" userId="fa77eba4-a931-466e-8f99-19090464cb9f" providerId="ADAL" clId="{2928543C-0CDB-49ED-98AB-EDA5F3641791}" dt="2021-12-31T07:27:29.681" v="16" actId="20577"/>
        <pc:sldMkLst>
          <pc:docMk/>
          <pc:sldMk cId="4161407258" sldId="359"/>
        </pc:sldMkLst>
        <pc:spChg chg="mod">
          <ac:chgData name="Vedavyasa Kamath [MAHE-MIT]" userId="fa77eba4-a931-466e-8f99-19090464cb9f" providerId="ADAL" clId="{2928543C-0CDB-49ED-98AB-EDA5F3641791}" dt="2021-12-31T07:27:29.681" v="16" actId="20577"/>
          <ac:spMkLst>
            <pc:docMk/>
            <pc:sldMk cId="4161407258" sldId="359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31T09:24:07.121" v="526" actId="20577"/>
        <pc:sldMkLst>
          <pc:docMk/>
          <pc:sldMk cId="2388782425" sldId="360"/>
        </pc:sldMkLst>
        <pc:spChg chg="mod">
          <ac:chgData name="Vedavyasa Kamath [MAHE-MIT]" userId="fa77eba4-a931-466e-8f99-19090464cb9f" providerId="ADAL" clId="{2928543C-0CDB-49ED-98AB-EDA5F3641791}" dt="2021-12-31T09:24:07.121" v="526" actId="20577"/>
          <ac:spMkLst>
            <pc:docMk/>
            <pc:sldMk cId="2388782425" sldId="360"/>
            <ac:spMk id="8" creationId="{00000000-0000-0000-0000-000000000000}"/>
          </ac:spMkLst>
        </pc:spChg>
      </pc:sldChg>
      <pc:sldChg chg="add del">
        <pc:chgData name="Vedavyasa Kamath [MAHE-MIT]" userId="fa77eba4-a931-466e-8f99-19090464cb9f" providerId="ADAL" clId="{2928543C-0CDB-49ED-98AB-EDA5F3641791}" dt="2021-12-31T07:27:51.195" v="18" actId="47"/>
        <pc:sldMkLst>
          <pc:docMk/>
          <pc:sldMk cId="4239745055" sldId="360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77996233" sldId="361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878673166" sldId="36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2055551941" sldId="36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611470488" sldId="364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1445028276" sldId="365"/>
        </pc:sldMkLst>
      </pc:sldChg>
      <pc:sldChg chg="addSp modSp add mod modAnim">
        <pc:chgData name="Vedavyasa Kamath [MAHE-MIT]" userId="fa77eba4-a931-466e-8f99-19090464cb9f" providerId="ADAL" clId="{2928543C-0CDB-49ED-98AB-EDA5F3641791}" dt="2021-12-31T09:32:39.270" v="532" actId="1036"/>
        <pc:sldMkLst>
          <pc:docMk/>
          <pc:sldMk cId="3027320422" sldId="366"/>
        </pc:sldMkLst>
        <pc:inkChg chg="add mod">
          <ac:chgData name="Vedavyasa Kamath [MAHE-MIT]" userId="fa77eba4-a931-466e-8f99-19090464cb9f" providerId="ADAL" clId="{2928543C-0CDB-49ED-98AB-EDA5F3641791}" dt="2021-12-31T09:32:28.778" v="528" actId="21"/>
          <ac:inkMkLst>
            <pc:docMk/>
            <pc:sldMk cId="3027320422" sldId="366"/>
            <ac:inkMk id="8" creationId="{1EB614E2-2733-40F5-A21B-A21BB490E00D}"/>
          </ac:inkMkLst>
        </pc:inkChg>
        <pc:inkChg chg="add mod">
          <ac:chgData name="Vedavyasa Kamath [MAHE-MIT]" userId="fa77eba4-a931-466e-8f99-19090464cb9f" providerId="ADAL" clId="{2928543C-0CDB-49ED-98AB-EDA5F3641791}" dt="2021-12-31T09:32:39.270" v="532" actId="1036"/>
          <ac:inkMkLst>
            <pc:docMk/>
            <pc:sldMk cId="3027320422" sldId="366"/>
            <ac:inkMk id="10" creationId="{302DDA87-F6D8-479F-B3D5-F927B525F6C0}"/>
          </ac:inkMkLst>
        </pc:inkChg>
      </pc:sldChg>
      <pc:sldChg chg="add modAnim">
        <pc:chgData name="Vedavyasa Kamath [MAHE-MIT]" userId="fa77eba4-a931-466e-8f99-19090464cb9f" providerId="ADAL" clId="{2928543C-0CDB-49ED-98AB-EDA5F3641791}" dt="2021-12-31T09:33:08.284" v="533"/>
        <pc:sldMkLst>
          <pc:docMk/>
          <pc:sldMk cId="190747679" sldId="367"/>
        </pc:sldMkLst>
      </pc:sldChg>
      <pc:sldChg chg="modSp add mod chgLayout">
        <pc:chgData name="Vedavyasa Kamath [MAHE-MIT]" userId="fa77eba4-a931-466e-8f99-19090464cb9f" providerId="ADAL" clId="{2928543C-0CDB-49ED-98AB-EDA5F3641791}" dt="2021-12-31T07:52:54.479" v="493" actId="27636"/>
        <pc:sldMkLst>
          <pc:docMk/>
          <pc:sldMk cId="203209465" sldId="368"/>
        </pc:sldMkLst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54.479" v="493" actId="27636"/>
          <ac:spMkLst>
            <pc:docMk/>
            <pc:sldMk cId="203209465" sldId="368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6" creationId="{00000000-0000-0000-0000-000000000000}"/>
          </ac:spMkLst>
        </pc:spChg>
      </pc:sldChg>
      <pc:sldChg chg="modSp add mod chgLayout">
        <pc:chgData name="Vedavyasa Kamath [MAHE-MIT]" userId="fa77eba4-a931-466e-8f99-19090464cb9f" providerId="ADAL" clId="{2928543C-0CDB-49ED-98AB-EDA5F3641791}" dt="2021-12-31T07:53:28.772" v="503" actId="20577"/>
        <pc:sldMkLst>
          <pc:docMk/>
          <pc:sldMk cId="583487730" sldId="369"/>
        </pc:sldMkLst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28.772" v="503" actId="20577"/>
          <ac:spMkLst>
            <pc:docMk/>
            <pc:sldMk cId="583487730" sldId="369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2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8" creationId="{00000000-0000-0000-0000-000000000000}"/>
          </ac:spMkLst>
        </pc:spChg>
        <pc:grpChg chg="mod">
          <ac:chgData name="Vedavyasa Kamath [MAHE-MIT]" userId="fa77eba4-a931-466e-8f99-19090464cb9f" providerId="ADAL" clId="{2928543C-0CDB-49ED-98AB-EDA5F3641791}" dt="2021-12-31T07:53:23.577" v="496" actId="1076"/>
          <ac:grpSpMkLst>
            <pc:docMk/>
            <pc:sldMk cId="583487730" sldId="369"/>
            <ac:grpSpMk id="7" creationId="{00000000-0000-0000-0000-000000000000}"/>
          </ac:grpSpMkLst>
        </pc:grpChg>
      </pc:sldChg>
      <pc:sldChg chg="modSp add mod">
        <pc:chgData name="Vedavyasa Kamath [MAHE-MIT]" userId="fa77eba4-a931-466e-8f99-19090464cb9f" providerId="ADAL" clId="{2928543C-0CDB-49ED-98AB-EDA5F3641791}" dt="2021-12-31T07:54:21.013" v="512" actId="1076"/>
        <pc:sldMkLst>
          <pc:docMk/>
          <pc:sldMk cId="3507852279" sldId="370"/>
        </pc:sldMkLst>
        <pc:spChg chg="mod">
          <ac:chgData name="Vedavyasa Kamath [MAHE-MIT]" userId="fa77eba4-a931-466e-8f99-19090464cb9f" providerId="ADAL" clId="{2928543C-0CDB-49ED-98AB-EDA5F3641791}" dt="2021-12-31T07:54:21.013" v="512" actId="1076"/>
          <ac:spMkLst>
            <pc:docMk/>
            <pc:sldMk cId="3507852279" sldId="370"/>
            <ac:spMk id="15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3.040" v="510" actId="1076"/>
          <ac:spMkLst>
            <pc:docMk/>
            <pc:sldMk cId="3507852279" sldId="370"/>
            <ac:spMk id="1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08.035" v="509" actId="1076"/>
          <ac:spMkLst>
            <pc:docMk/>
            <pc:sldMk cId="3507852279" sldId="370"/>
            <ac:spMk id="1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7.497" v="511" actId="1076"/>
          <ac:spMkLst>
            <pc:docMk/>
            <pc:sldMk cId="3507852279" sldId="370"/>
            <ac:spMk id="20" creationId="{00000000-0000-0000-0000-000000000000}"/>
          </ac:spMkLst>
        </pc:spChg>
        <pc:picChg chg="mod">
          <ac:chgData name="Vedavyasa Kamath [MAHE-MIT]" userId="fa77eba4-a931-466e-8f99-19090464cb9f" providerId="ADAL" clId="{2928543C-0CDB-49ED-98AB-EDA5F3641791}" dt="2021-12-31T07:53:49.386" v="506" actId="1076"/>
          <ac:picMkLst>
            <pc:docMk/>
            <pc:sldMk cId="3507852279" sldId="370"/>
            <ac:picMk id="7" creationId="{00000000-0000-0000-0000-000000000000}"/>
          </ac:picMkLst>
        </pc:picChg>
      </pc:sldChg>
      <pc:sldChg chg="addSp delSp modSp add mod chgLayout">
        <pc:chgData name="Vedavyasa Kamath [MAHE-MIT]" userId="fa77eba4-a931-466e-8f99-19090464cb9f" providerId="ADAL" clId="{2928543C-0CDB-49ED-98AB-EDA5F3641791}" dt="2021-12-31T07:54:50.154" v="518" actId="1076"/>
        <pc:sldMkLst>
          <pc:docMk/>
          <pc:sldMk cId="31069762" sldId="371"/>
        </pc:sldMkLst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50.154" v="518" actId="1076"/>
          <ac:spMkLst>
            <pc:docMk/>
            <pc:sldMk cId="31069762" sldId="371"/>
            <ac:spMk id="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6.589" v="516" actId="1076"/>
          <ac:spMkLst>
            <pc:docMk/>
            <pc:sldMk cId="31069762" sldId="371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4.004" v="515" actId="1076"/>
          <ac:spMkLst>
            <pc:docMk/>
            <pc:sldMk cId="31069762" sldId="371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41.554" v="517" actId="1076"/>
          <ac:spMkLst>
            <pc:docMk/>
            <pc:sldMk cId="31069762" sldId="371"/>
            <ac:spMk id="12" creationId="{00000000-0000-0000-0000-000000000000}"/>
          </ac:spMkLst>
        </pc:spChg>
        <pc:spChg chg="add del mod ord">
          <ac:chgData name="Vedavyasa Kamath [MAHE-MIT]" userId="fa77eba4-a931-466e-8f99-19090464cb9f" providerId="ADAL" clId="{2928543C-0CDB-49ED-98AB-EDA5F3641791}" dt="2021-12-31T07:54:29.668" v="514" actId="478"/>
          <ac:spMkLst>
            <pc:docMk/>
            <pc:sldMk cId="31069762" sldId="371"/>
            <ac:spMk id="13" creationId="{D9642FD0-0CAE-42BB-A0C6-A24594CF1C78}"/>
          </ac:spMkLst>
        </pc:spChg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001472071" sldId="37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755651530" sldId="37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614467722" sldId="374"/>
        </pc:sldMkLst>
      </pc:sldChg>
      <pc:sldChg chg="addSp modSp add mod">
        <pc:chgData name="Vedavyasa Kamath [MAHE-MIT]" userId="fa77eba4-a931-466e-8f99-19090464cb9f" providerId="ADAL" clId="{2928543C-0CDB-49ED-98AB-EDA5F3641791}" dt="2021-12-31T07:55:41.402" v="521" actId="1076"/>
        <pc:sldMkLst>
          <pc:docMk/>
          <pc:sldMk cId="3578522806" sldId="375"/>
        </pc:sldMkLst>
        <pc:picChg chg="add mod">
          <ac:chgData name="Vedavyasa Kamath [MAHE-MIT]" userId="fa77eba4-a931-466e-8f99-19090464cb9f" providerId="ADAL" clId="{2928543C-0CDB-49ED-98AB-EDA5F3641791}" dt="2021-12-31T07:55:41.402" v="521" actId="1076"/>
          <ac:picMkLst>
            <pc:docMk/>
            <pc:sldMk cId="3578522806" sldId="375"/>
            <ac:picMk id="7" creationId="{6461714D-5DF4-4893-9947-7B6326E195A5}"/>
          </ac:picMkLst>
        </pc:picChg>
        <pc:inkChg chg="mod">
          <ac:chgData name="Vedavyasa Kamath [MAHE-MIT]" userId="fa77eba4-a931-466e-8f99-19090464cb9f" providerId="ADAL" clId="{2928543C-0CDB-49ED-98AB-EDA5F3641791}" dt="2021-12-31T07:55:34.396" v="519" actId="1076"/>
          <ac:inkMkLst>
            <pc:docMk/>
            <pc:sldMk cId="3578522806" sldId="375"/>
            <ac:inkMk id="2" creationId="{B73EA26E-A05B-4536-B1A5-F126728BA0BE}"/>
          </ac:inkMkLst>
        </pc:inkChg>
      </pc:sldChg>
      <pc:sldChg chg="addSp modSp new mod modClrScheme chgLayout">
        <pc:chgData name="Vedavyasa Kamath [MAHE-MIT]" userId="fa77eba4-a931-466e-8f99-19090464cb9f" providerId="ADAL" clId="{2928543C-0CDB-49ED-98AB-EDA5F3641791}" dt="2021-12-31T07:36:28.971" v="132" actId="20577"/>
        <pc:sldMkLst>
          <pc:docMk/>
          <pc:sldMk cId="1050946443" sldId="376"/>
        </pc:sldMkLst>
        <pc:spChg chg="add mod">
          <ac:chgData name="Vedavyasa Kamath [MAHE-MIT]" userId="fa77eba4-a931-466e-8f99-19090464cb9f" providerId="ADAL" clId="{2928543C-0CDB-49ED-98AB-EDA5F3641791}" dt="2021-12-31T07:31:37.350" v="31" actId="20577"/>
          <ac:spMkLst>
            <pc:docMk/>
            <pc:sldMk cId="1050946443" sldId="376"/>
            <ac:spMk id="2" creationId="{6A0FEEC9-CC9D-41BD-883C-3E10FF59687E}"/>
          </ac:spMkLst>
        </pc:spChg>
        <pc:spChg chg="add mod">
          <ac:chgData name="Vedavyasa Kamath [MAHE-MIT]" userId="fa77eba4-a931-466e-8f99-19090464cb9f" providerId="ADAL" clId="{2928543C-0CDB-49ED-98AB-EDA5F3641791}" dt="2021-12-31T07:34:03.204" v="77" actId="403"/>
          <ac:spMkLst>
            <pc:docMk/>
            <pc:sldMk cId="1050946443" sldId="376"/>
            <ac:spMk id="3" creationId="{89232AD3-7DDB-4BE3-A975-35FC71EB5516}"/>
          </ac:spMkLst>
        </pc:spChg>
        <pc:spChg chg="add mod">
          <ac:chgData name="Vedavyasa Kamath [MAHE-MIT]" userId="fa77eba4-a931-466e-8f99-19090464cb9f" providerId="ADAL" clId="{2928543C-0CDB-49ED-98AB-EDA5F3641791}" dt="2021-12-31T07:36:28.971" v="132" actId="20577"/>
          <ac:spMkLst>
            <pc:docMk/>
            <pc:sldMk cId="1050946443" sldId="376"/>
            <ac:spMk id="5" creationId="{066BEA78-D2B1-4350-9B41-438E0CC99954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33:59.103" v="535" actId="20577"/>
        <pc:sldMkLst>
          <pc:docMk/>
          <pc:sldMk cId="1155331772" sldId="377"/>
        </pc:sldMkLst>
        <pc:spChg chg="mod">
          <ac:chgData name="Vedavyasa Kamath [MAHE-MIT]" userId="fa77eba4-a931-466e-8f99-19090464cb9f" providerId="ADAL" clId="{2928543C-0CDB-49ED-98AB-EDA5F3641791}" dt="2021-12-31T07:37:43.282" v="147" actId="20577"/>
          <ac:spMkLst>
            <pc:docMk/>
            <pc:sldMk cId="1155331772" sldId="377"/>
            <ac:spMk id="2" creationId="{9A8537BF-D83E-49ED-90D9-BA7CC78065EC}"/>
          </ac:spMkLst>
        </pc:spChg>
        <pc:spChg chg="mod">
          <ac:chgData name="Vedavyasa Kamath [MAHE-MIT]" userId="fa77eba4-a931-466e-8f99-19090464cb9f" providerId="ADAL" clId="{2928543C-0CDB-49ED-98AB-EDA5F3641791}" dt="2021-12-31T09:33:59.103" v="535" actId="20577"/>
          <ac:spMkLst>
            <pc:docMk/>
            <pc:sldMk cId="1155331772" sldId="377"/>
            <ac:spMk id="3" creationId="{A4B05AEC-53D1-4FA6-B84F-2EA13B1221A3}"/>
          </ac:spMkLst>
        </pc:spChg>
        <pc:spChg chg="add mod">
          <ac:chgData name="Vedavyasa Kamath [MAHE-MIT]" userId="fa77eba4-a931-466e-8f99-19090464cb9f" providerId="ADAL" clId="{2928543C-0CDB-49ED-98AB-EDA5F3641791}" dt="2021-12-31T07:40:08.366" v="213" actId="20577"/>
          <ac:spMkLst>
            <pc:docMk/>
            <pc:sldMk cId="1155331772" sldId="377"/>
            <ac:spMk id="7" creationId="{97E06DB6-3402-4D4A-BC25-4B10775CEB11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57:58.793" v="539" actId="20577"/>
        <pc:sldMkLst>
          <pc:docMk/>
          <pc:sldMk cId="1232758508" sldId="378"/>
        </pc:sldMkLst>
        <pc:spChg chg="mod">
          <ac:chgData name="Vedavyasa Kamath [MAHE-MIT]" userId="fa77eba4-a931-466e-8f99-19090464cb9f" providerId="ADAL" clId="{2928543C-0CDB-49ED-98AB-EDA5F3641791}" dt="2021-12-31T07:40:46.963" v="224" actId="20577"/>
          <ac:spMkLst>
            <pc:docMk/>
            <pc:sldMk cId="1232758508" sldId="378"/>
            <ac:spMk id="2" creationId="{698BF2D0-A525-4A52-BE7B-D29997AE42C5}"/>
          </ac:spMkLst>
        </pc:spChg>
        <pc:spChg chg="mod">
          <ac:chgData name="Vedavyasa Kamath [MAHE-MIT]" userId="fa77eba4-a931-466e-8f99-19090464cb9f" providerId="ADAL" clId="{2928543C-0CDB-49ED-98AB-EDA5F3641791}" dt="2021-12-31T09:57:51.044" v="536" actId="20577"/>
          <ac:spMkLst>
            <pc:docMk/>
            <pc:sldMk cId="1232758508" sldId="378"/>
            <ac:spMk id="3" creationId="{36A421E1-B47A-4D23-AC8A-4CFFE9A3BCAC}"/>
          </ac:spMkLst>
        </pc:spChg>
        <pc:spChg chg="add mod">
          <ac:chgData name="Vedavyasa Kamath [MAHE-MIT]" userId="fa77eba4-a931-466e-8f99-19090464cb9f" providerId="ADAL" clId="{2928543C-0CDB-49ED-98AB-EDA5F3641791}" dt="2021-12-31T09:57:58.793" v="539" actId="20577"/>
          <ac:spMkLst>
            <pc:docMk/>
            <pc:sldMk cId="1232758508" sldId="378"/>
            <ac:spMk id="7" creationId="{863D758A-909C-4A97-A482-A803824D3A1D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7:50:48.193" v="487" actId="1076"/>
        <pc:sldMkLst>
          <pc:docMk/>
          <pc:sldMk cId="754216133" sldId="379"/>
        </pc:sldMkLst>
        <pc:spChg chg="mod">
          <ac:chgData name="Vedavyasa Kamath [MAHE-MIT]" userId="fa77eba4-a931-466e-8f99-19090464cb9f" providerId="ADAL" clId="{2928543C-0CDB-49ED-98AB-EDA5F3641791}" dt="2021-12-31T07:45:07.299" v="338" actId="20577"/>
          <ac:spMkLst>
            <pc:docMk/>
            <pc:sldMk cId="754216133" sldId="379"/>
            <ac:spMk id="2" creationId="{6D306F12-CBB7-4E7B-B906-BA1BEE2A7E39}"/>
          </ac:spMkLst>
        </pc:spChg>
        <pc:spChg chg="mod">
          <ac:chgData name="Vedavyasa Kamath [MAHE-MIT]" userId="fa77eba4-a931-466e-8f99-19090464cb9f" providerId="ADAL" clId="{2928543C-0CDB-49ED-98AB-EDA5F3641791}" dt="2021-12-31T07:50:06.881" v="474" actId="20577"/>
          <ac:spMkLst>
            <pc:docMk/>
            <pc:sldMk cId="754216133" sldId="379"/>
            <ac:spMk id="3" creationId="{501FD050-F9D7-4604-A960-C465226AEAA3}"/>
          </ac:spMkLst>
        </pc:spChg>
        <pc:spChg chg="add mod">
          <ac:chgData name="Vedavyasa Kamath [MAHE-MIT]" userId="fa77eba4-a931-466e-8f99-19090464cb9f" providerId="ADAL" clId="{2928543C-0CDB-49ED-98AB-EDA5F3641791}" dt="2021-12-31T07:50:48.193" v="487" actId="1076"/>
          <ac:spMkLst>
            <pc:docMk/>
            <pc:sldMk cId="754216133" sldId="379"/>
            <ac:spMk id="7" creationId="{C08DF2B8-F5B4-40DB-9C27-840BFA7BD2E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0T04:24:4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32767 0 0,'0'0'0'0'0,"-16"28"0"0"0,8-12 0 0 0,5-8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4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Courtesy: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Derive in class</a:t>
            </a:r>
            <a:r>
              <a:rPr lang="en-IN" baseline="0" dirty="0"/>
              <a:t> v(t) and </a:t>
            </a:r>
            <a:r>
              <a:rPr lang="en-IN" baseline="0" dirty="0" err="1"/>
              <a:t>i</a:t>
            </a:r>
            <a:r>
              <a:rPr lang="en-IN" baseline="0" dirty="0"/>
              <a:t>(t) for L to find X</a:t>
            </a:r>
            <a:r>
              <a:rPr lang="en-IN" baseline="-25000" dirty="0"/>
              <a:t>L</a:t>
            </a:r>
            <a:r>
              <a:rPr lang="en-IN" baseline="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Derive in class</a:t>
            </a:r>
            <a:r>
              <a:rPr lang="en-IN" baseline="0" dirty="0"/>
              <a:t> v(t) and </a:t>
            </a:r>
            <a:r>
              <a:rPr lang="en-IN" baseline="0" dirty="0" err="1"/>
              <a:t>i</a:t>
            </a:r>
            <a:r>
              <a:rPr lang="en-IN" baseline="0" dirty="0"/>
              <a:t>(t) for C to find X</a:t>
            </a:r>
            <a:r>
              <a:rPr lang="en-IN" baseline="-25000" dirty="0"/>
              <a:t>C</a:t>
            </a:r>
            <a:r>
              <a:rPr lang="en-IN" baseline="0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93EA0-9494-4200-85FF-451A7C357726}"/>
              </a:ext>
            </a:extLst>
          </p:cNvPr>
          <p:cNvSpPr/>
          <p:nvPr userDrawn="1"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8244B-A15D-47E0-A1FF-41919A804DDA}"/>
              </a:ext>
            </a:extLst>
          </p:cNvPr>
          <p:cNvSpPr/>
          <p:nvPr userDrawn="1"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65166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4" y="-313368"/>
            <a:ext cx="11783832" cy="145075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64" y="1328899"/>
            <a:ext cx="11783832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59787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101953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430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00.png"/><Relationship Id="rId17" Type="http://schemas.openxmlformats.org/officeDocument/2006/relationships/image" Target="../media/image3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0.png"/><Relationship Id="rId20" Type="http://schemas.openxmlformats.org/officeDocument/2006/relationships/image" Target="../media/image42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0.png"/><Relationship Id="rId11" Type="http://schemas.openxmlformats.org/officeDocument/2006/relationships/image" Target="../media/image200.png"/><Relationship Id="rId5" Type="http://schemas.openxmlformats.org/officeDocument/2006/relationships/image" Target="../media/image340.png"/><Relationship Id="rId15" Type="http://schemas.openxmlformats.org/officeDocument/2006/relationships/image" Target="../media/image412.png"/><Relationship Id="rId23" Type="http://schemas.openxmlformats.org/officeDocument/2006/relationships/image" Target="../media/image450.png"/><Relationship Id="rId10" Type="http://schemas.openxmlformats.org/officeDocument/2006/relationships/image" Target="NULL"/><Relationship Id="rId19" Type="http://schemas.openxmlformats.org/officeDocument/2006/relationships/image" Target="../media/image410.png"/><Relationship Id="rId4" Type="http://schemas.openxmlformats.org/officeDocument/2006/relationships/image" Target="../media/image361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5.png"/><Relationship Id="rId22" Type="http://schemas.openxmlformats.org/officeDocument/2006/relationships/image" Target="../media/image4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NULL"/><Relationship Id="rId9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NULL"/><Relationship Id="rId7" Type="http://schemas.openxmlformats.org/officeDocument/2006/relationships/image" Target="../media/image12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NULL"/><Relationship Id="rId9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170.png"/><Relationship Id="rId7" Type="http://schemas.openxmlformats.org/officeDocument/2006/relationships/image" Target="../media/image90.png"/><Relationship Id="rId12" Type="http://schemas.openxmlformats.org/officeDocument/2006/relationships/image" Target="../media/image14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0.png"/><Relationship Id="rId10" Type="http://schemas.openxmlformats.org/officeDocument/2006/relationships/image" Target="../media/image120.png"/><Relationship Id="rId4" Type="http://schemas.openxmlformats.org/officeDocument/2006/relationships/image" Target="../media/image8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510.png"/><Relationship Id="rId7" Type="http://schemas.openxmlformats.org/officeDocument/2006/relationships/image" Target="../media/image910.png"/><Relationship Id="rId12" Type="http://schemas.openxmlformats.org/officeDocument/2006/relationships/image" Target="../media/image22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1.png"/><Relationship Id="rId11" Type="http://schemas.openxmlformats.org/officeDocument/2006/relationships/image" Target="../media/image1310.png"/><Relationship Id="rId5" Type="http://schemas.openxmlformats.org/officeDocument/2006/relationships/image" Target="../media/image10.png"/><Relationship Id="rId10" Type="http://schemas.openxmlformats.org/officeDocument/2006/relationships/image" Target="../media/image1210.png"/><Relationship Id="rId4" Type="http://schemas.openxmlformats.org/officeDocument/2006/relationships/image" Target="../media/image610.png"/><Relationship Id="rId9" Type="http://schemas.openxmlformats.org/officeDocument/2006/relationships/image" Target="../media/image1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2400.png"/><Relationship Id="rId18" Type="http://schemas.openxmlformats.org/officeDocument/2006/relationships/image" Target="../media/image32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51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png"/><Relationship Id="rId17" Type="http://schemas.openxmlformats.org/officeDocument/2006/relationships/image" Target="../media/image3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0.png"/><Relationship Id="rId20" Type="http://schemas.openxmlformats.org/officeDocument/2006/relationships/image" Target="../media/image341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0.png"/><Relationship Id="rId11" Type="http://schemas.openxmlformats.org/officeDocument/2006/relationships/image" Target="../media/image270.png"/><Relationship Id="rId5" Type="http://schemas.openxmlformats.org/officeDocument/2006/relationships/image" Target="../media/image180.png"/><Relationship Id="rId15" Type="http://schemas.openxmlformats.org/officeDocument/2006/relationships/image" Target="../media/image290.png"/><Relationship Id="rId10" Type="http://schemas.openxmlformats.org/officeDocument/2006/relationships/image" Target="../media/image260.png"/><Relationship Id="rId19" Type="http://schemas.openxmlformats.org/officeDocument/2006/relationships/image" Target="../media/image330.png"/><Relationship Id="rId4" Type="http://schemas.openxmlformats.org/officeDocument/2006/relationships/image" Target="../media/image230.png"/><Relationship Id="rId9" Type="http://schemas.openxmlformats.org/officeDocument/2006/relationships/image" Target="../media/image250.png"/><Relationship Id="rId14" Type="http://schemas.openxmlformats.org/officeDocument/2006/relationships/image" Target="../media/image2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rgbClr val="C00000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rgbClr val="C00000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 dirty="0">
                <a:latin typeface="+mn-lt"/>
              </a:rPr>
              <a:t>Chapter 3 - Single Phase AC Circuits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cap="none" spc="0" dirty="0">
                <a:latin typeface="+mn-lt"/>
              </a:rPr>
              <a:t>(</a:t>
            </a:r>
            <a:r>
              <a:rPr lang="en-US" sz="1800" b="1" i="1" spc="0" dirty="0">
                <a:latin typeface="+mn-lt"/>
              </a:rPr>
              <a:t>3.2)</a:t>
            </a:r>
            <a:endParaRPr lang="en-US" sz="1800" i="1" cap="none" spc="0" dirty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3395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 circuit response with AC supply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10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002648" y="3729040"/>
                <a:ext cx="256879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sin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+90</m:t>
                      </m:r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°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48" y="3729040"/>
                <a:ext cx="2568793" cy="923330"/>
              </a:xfrm>
              <a:prstGeom prst="rect">
                <a:avLst/>
              </a:prstGeom>
              <a:blipFill>
                <a:blip r:embed="rId4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8189668" y="5144593"/>
            <a:ext cx="2381772" cy="1031893"/>
            <a:chOff x="286261" y="4463985"/>
            <a:chExt cx="2381772" cy="1031893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86261" y="5495876"/>
              <a:ext cx="1999739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86261" y="4493621"/>
              <a:ext cx="0" cy="100225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15061" y="5138401"/>
                  <a:ext cx="5529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061" y="5138401"/>
                  <a:ext cx="55297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92" r="-1099"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61512" y="4463985"/>
                  <a:ext cx="5048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12" y="4463985"/>
                  <a:ext cx="5048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639" r="-1205"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3317227" y="321206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Graphical Representation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46448" y="3373986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Mathematical Representation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87498" y="1323126"/>
            <a:ext cx="2300717" cy="1491052"/>
            <a:chOff x="63497" y="1323126"/>
            <a:chExt cx="2300717" cy="14910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6"/>
                <p:cNvGraphicFramePr>
                  <a:graphicFrameLocks noChangeAspect="1"/>
                </p:cNvGraphicFramePr>
                <p:nvPr/>
              </p:nvGraphicFramePr>
              <p:xfrm>
                <a:off x="638174" y="1688641"/>
                <a:ext cx="1517650" cy="11255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555" name="SmartDraw" r:id="rId7" imgW="1517760" imgH="1126080" progId="SmartDraw.2">
                        <p:embed/>
                      </p:oleObj>
                    </mc:Choice>
                    <mc:Fallback>
                      <p:oleObj name="SmartDraw" r:id="rId7" imgW="1517760" imgH="1126080" progId="SmartDraw.2">
                        <p:embed/>
                        <p:pic>
                          <p:nvPicPr>
                            <p:cNvPr id="7" name="Object 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8174" y="1688641"/>
                              <a:ext cx="1517650" cy="11255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8722261"/>
                    </p:ext>
                  </p:extLst>
                </p:nvPr>
              </p:nvGraphicFramePr>
              <p:xfrm>
                <a:off x="638174" y="1688641"/>
                <a:ext cx="1517650" cy="11255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8" name="SmartDraw" r:id="rId9" imgW="1517760" imgH="1126080" progId="SmartDraw.2">
                        <p:embed/>
                      </p:oleObj>
                    </mc:Choice>
                    <mc:Fallback>
                      <p:oleObj name="SmartDraw" r:id="rId9" imgW="1517760" imgH="1126080" progId="SmartDraw.2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8174" y="1688641"/>
                              <a:ext cx="1517650" cy="11255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249565" y="2456953"/>
              <a:ext cx="720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f = 50 Hz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3497" y="2021075"/>
                  <a:ext cx="6699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7" y="2021075"/>
                  <a:ext cx="66992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155659" y="1323126"/>
                  <a:ext cx="6192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59" y="1323126"/>
                  <a:ext cx="61920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155824" y="2096884"/>
                  <a:ext cx="2083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IN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824" y="2096884"/>
                  <a:ext cx="208390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6471" r="-23529" b="-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8260007" y="472440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Phasor Representation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03487" y="3654175"/>
            <a:ext cx="6423911" cy="2727903"/>
            <a:chOff x="-39417" y="3640712"/>
            <a:chExt cx="6423911" cy="27279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3" t="4158" r="7500" b="6450"/>
            <a:stretch/>
          </p:blipFill>
          <p:spPr>
            <a:xfrm>
              <a:off x="261162" y="3640712"/>
              <a:ext cx="6123332" cy="2436836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-39417" y="3814281"/>
              <a:ext cx="6377333" cy="2554334"/>
              <a:chOff x="-39417" y="3814281"/>
              <a:chExt cx="6377333" cy="2554334"/>
            </a:xfrm>
          </p:grpSpPr>
          <p:sp>
            <p:nvSpPr>
              <p:cNvPr id="25" name="TextBox 24"/>
              <p:cNvSpPr txBox="1"/>
              <p:nvPr/>
            </p:nvSpPr>
            <p:spPr>
              <a:xfrm rot="16200000">
                <a:off x="-568248" y="4481290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Amplitude </a:t>
                </a:r>
                <a:r>
                  <a:rPr lang="en-IN" dirty="0">
                    <a:latin typeface="Calibri" panose="020F0502020204030204" pitchFamily="34" charset="0"/>
                  </a:rPr>
                  <a:t>→</a:t>
                </a:r>
                <a:endParaRPr lang="en-IN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01441" y="5999283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Time </a:t>
                </a:r>
                <a:r>
                  <a:rPr lang="en-IN" dirty="0">
                    <a:latin typeface="Calibri" panose="020F0502020204030204" pitchFamily="34" charset="0"/>
                  </a:rPr>
                  <a:t>→</a:t>
                </a:r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318124" y="3814281"/>
                    <a:ext cx="66992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8124" y="3814281"/>
                    <a:ext cx="669927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1605008" y="4112925"/>
                    <a:ext cx="54964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𝐢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008" y="4112925"/>
                    <a:ext cx="549647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r="-329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203165" y="1245450"/>
                <a:ext cx="434446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‘Current through the capacitor </a:t>
                </a:r>
              </a:p>
              <a:p>
                <a:pPr algn="ctr"/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leads the voltage across it by 90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en-IN" sz="2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65" y="1245450"/>
                <a:ext cx="4344463" cy="707886"/>
              </a:xfrm>
              <a:prstGeom prst="rect">
                <a:avLst/>
              </a:prstGeom>
              <a:blipFill>
                <a:blip r:embed="rId17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36310" y="1847742"/>
                <a:ext cx="163666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10" y="1847742"/>
                <a:ext cx="1636666" cy="5841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84237" y="2002652"/>
                <a:ext cx="102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∠0°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37" y="2002652"/>
                <a:ext cx="1028423" cy="276999"/>
              </a:xfrm>
              <a:prstGeom prst="rect">
                <a:avLst/>
              </a:prstGeom>
              <a:blipFill>
                <a:blip r:embed="rId19"/>
                <a:stretch>
                  <a:fillRect l="-4734" t="-4444" r="-4734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81268" y="1996396"/>
                <a:ext cx="1044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∠90°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268" y="1996396"/>
                <a:ext cx="1044452" cy="276999"/>
              </a:xfrm>
              <a:prstGeom prst="rect">
                <a:avLst/>
              </a:prstGeom>
              <a:blipFill>
                <a:blip r:embed="rId20"/>
                <a:stretch>
                  <a:fillRect l="-4070" t="-2174" r="-4070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464545" y="2340475"/>
                <a:ext cx="2407993" cy="56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den>
                      </m:f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𝟗𝟎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m:rPr>
                              <m:nor/>
                            </m:rPr>
                            <a:rPr lang="en-IN" b="1" dirty="0"/>
                            <m:t> </m:t>
                          </m:r>
                        </m:den>
                      </m:f>
                      <m:r>
                        <a:rPr lang="en-IN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45" y="2340475"/>
                <a:ext cx="2407993" cy="560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839200" y="2383321"/>
                <a:ext cx="1577098" cy="551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2383321"/>
                <a:ext cx="1577098" cy="5517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586860" y="2945942"/>
                <a:ext cx="394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𝑪𝒂𝒑𝒂𝒄𝒊𝒕𝒊𝒗𝒆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𝑹𝒆𝒂𝒄𝒕𝒂𝒏𝒄𝒆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60" y="2945942"/>
                <a:ext cx="394608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204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4" grpId="0"/>
      <p:bldP spid="26" grpId="0"/>
      <p:bldP spid="24" grpId="0"/>
      <p:bldP spid="32" grpId="0"/>
      <p:bldP spid="33" grpId="0"/>
      <p:bldP spid="34" grpId="0"/>
      <p:bldP spid="35" grpId="0"/>
      <p:bldP spid="37" grpId="0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952838" y="1302773"/>
            <a:ext cx="6315371" cy="2171700"/>
            <a:chOff x="1286206" y="1828800"/>
            <a:chExt cx="6315371" cy="2171700"/>
          </a:xfrm>
        </p:grpSpPr>
        <p:grpSp>
          <p:nvGrpSpPr>
            <p:cNvPr id="48" name="Group 47"/>
            <p:cNvGrpSpPr/>
            <p:nvPr/>
          </p:nvGrpSpPr>
          <p:grpSpPr>
            <a:xfrm>
              <a:off x="1286206" y="1839014"/>
              <a:ext cx="6315371" cy="2161486"/>
              <a:chOff x="1286206" y="1839014"/>
              <a:chExt cx="6315371" cy="2161486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1286206" y="1866900"/>
                <a:ext cx="6292850" cy="2133600"/>
              </a:xfrm>
              <a:custGeom>
                <a:avLst/>
                <a:gdLst>
                  <a:gd name="connsiteX0" fmla="*/ 0 w 6292850"/>
                  <a:gd name="connsiteY0" fmla="*/ 2127250 h 2133600"/>
                  <a:gd name="connsiteX1" fmla="*/ 514350 w 6292850"/>
                  <a:gd name="connsiteY1" fmla="*/ 6350 h 2133600"/>
                  <a:gd name="connsiteX2" fmla="*/ 1054100 w 6292850"/>
                  <a:gd name="connsiteY2" fmla="*/ 2127250 h 2133600"/>
                  <a:gd name="connsiteX3" fmla="*/ 1568450 w 6292850"/>
                  <a:gd name="connsiteY3" fmla="*/ 6350 h 2133600"/>
                  <a:gd name="connsiteX4" fmla="*/ 2101850 w 6292850"/>
                  <a:gd name="connsiteY4" fmla="*/ 2127250 h 2133600"/>
                  <a:gd name="connsiteX5" fmla="*/ 2622550 w 6292850"/>
                  <a:gd name="connsiteY5" fmla="*/ 6350 h 2133600"/>
                  <a:gd name="connsiteX6" fmla="*/ 3143250 w 6292850"/>
                  <a:gd name="connsiteY6" fmla="*/ 2127250 h 2133600"/>
                  <a:gd name="connsiteX7" fmla="*/ 3670300 w 6292850"/>
                  <a:gd name="connsiteY7" fmla="*/ 0 h 2133600"/>
                  <a:gd name="connsiteX8" fmla="*/ 4197350 w 6292850"/>
                  <a:gd name="connsiteY8" fmla="*/ 2133600 h 2133600"/>
                  <a:gd name="connsiteX9" fmla="*/ 4705350 w 6292850"/>
                  <a:gd name="connsiteY9" fmla="*/ 6350 h 2133600"/>
                  <a:gd name="connsiteX10" fmla="*/ 5251450 w 6292850"/>
                  <a:gd name="connsiteY10" fmla="*/ 2120900 h 2133600"/>
                  <a:gd name="connsiteX11" fmla="*/ 5772150 w 6292850"/>
                  <a:gd name="connsiteY11" fmla="*/ 6350 h 2133600"/>
                  <a:gd name="connsiteX12" fmla="*/ 6292850 w 6292850"/>
                  <a:gd name="connsiteY12" fmla="*/ 211455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92850" h="2133600">
                    <a:moveTo>
                      <a:pt x="0" y="2127250"/>
                    </a:moveTo>
                    <a:cubicBezTo>
                      <a:pt x="169333" y="1066800"/>
                      <a:pt x="338667" y="6350"/>
                      <a:pt x="514350" y="6350"/>
                    </a:cubicBezTo>
                    <a:cubicBezTo>
                      <a:pt x="690033" y="6350"/>
                      <a:pt x="878417" y="2127250"/>
                      <a:pt x="1054100" y="2127250"/>
                    </a:cubicBezTo>
                    <a:cubicBezTo>
                      <a:pt x="1229783" y="2127250"/>
                      <a:pt x="1393825" y="6350"/>
                      <a:pt x="1568450" y="6350"/>
                    </a:cubicBezTo>
                    <a:cubicBezTo>
                      <a:pt x="1743075" y="6350"/>
                      <a:pt x="1926167" y="2127250"/>
                      <a:pt x="2101850" y="2127250"/>
                    </a:cubicBezTo>
                    <a:cubicBezTo>
                      <a:pt x="2277533" y="2127250"/>
                      <a:pt x="2448983" y="6350"/>
                      <a:pt x="2622550" y="6350"/>
                    </a:cubicBezTo>
                    <a:cubicBezTo>
                      <a:pt x="2796117" y="6350"/>
                      <a:pt x="2968625" y="2128308"/>
                      <a:pt x="3143250" y="2127250"/>
                    </a:cubicBezTo>
                    <a:cubicBezTo>
                      <a:pt x="3317875" y="2126192"/>
                      <a:pt x="3494617" y="-1058"/>
                      <a:pt x="3670300" y="0"/>
                    </a:cubicBezTo>
                    <a:cubicBezTo>
                      <a:pt x="3845983" y="1058"/>
                      <a:pt x="4024842" y="2132542"/>
                      <a:pt x="4197350" y="2133600"/>
                    </a:cubicBezTo>
                    <a:cubicBezTo>
                      <a:pt x="4369858" y="2134658"/>
                      <a:pt x="4529667" y="8467"/>
                      <a:pt x="4705350" y="6350"/>
                    </a:cubicBezTo>
                    <a:cubicBezTo>
                      <a:pt x="4881033" y="4233"/>
                      <a:pt x="5073650" y="2120900"/>
                      <a:pt x="5251450" y="2120900"/>
                    </a:cubicBezTo>
                    <a:cubicBezTo>
                      <a:pt x="5429250" y="2120900"/>
                      <a:pt x="5598583" y="7408"/>
                      <a:pt x="5772150" y="6350"/>
                    </a:cubicBezTo>
                    <a:cubicBezTo>
                      <a:pt x="5945717" y="5292"/>
                      <a:pt x="6292850" y="2114550"/>
                      <a:pt x="6292850" y="211455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34777" y="1850998"/>
                <a:ext cx="1066800" cy="214312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600" y="1839014"/>
                <a:ext cx="1066800" cy="214312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828800" y="1828800"/>
                  <a:ext cx="668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828800"/>
                  <a:ext cx="66845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Power Associated - Pure Resistive Circuit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11</a:t>
            </a:fld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962031" y="2045275"/>
            <a:ext cx="6553200" cy="2831525"/>
            <a:chOff x="1295400" y="2571301"/>
            <a:chExt cx="6553200" cy="2831525"/>
          </a:xfrm>
        </p:grpSpPr>
        <p:sp>
          <p:nvSpPr>
            <p:cNvPr id="39" name="TextBox 38"/>
            <p:cNvSpPr txBox="1"/>
            <p:nvPr/>
          </p:nvSpPr>
          <p:spPr>
            <a:xfrm>
              <a:off x="3141545" y="4000500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88277" y="3989696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0.04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95400" y="2571301"/>
              <a:ext cx="6553200" cy="2831525"/>
              <a:chOff x="1295400" y="2571301"/>
              <a:chExt cx="6553200" cy="283152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95400" y="2571301"/>
                <a:ext cx="6294918" cy="2831525"/>
                <a:chOff x="1295400" y="2590800"/>
                <a:chExt cx="6294918" cy="283152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295400" y="2590800"/>
                  <a:ext cx="6294918" cy="2831525"/>
                  <a:chOff x="1295400" y="2590800"/>
                  <a:chExt cx="6294918" cy="2831525"/>
                </a:xfrm>
              </p:grpSpPr>
              <p:sp>
                <p:nvSpPr>
                  <p:cNvPr id="10" name="Freeform 9"/>
                  <p:cNvSpPr/>
                  <p:nvPr/>
                </p:nvSpPr>
                <p:spPr>
                  <a:xfrm>
                    <a:off x="1295400" y="2594804"/>
                    <a:ext cx="1047750" cy="1419732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reeform 10"/>
                  <p:cNvSpPr/>
                  <p:nvPr/>
                </p:nvSpPr>
                <p:spPr>
                  <a:xfrm rot="10800000">
                    <a:off x="2338804" y="4002593"/>
                    <a:ext cx="1047750" cy="1419732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reeform 11"/>
                  <p:cNvSpPr/>
                  <p:nvPr/>
                </p:nvSpPr>
                <p:spPr>
                  <a:xfrm>
                    <a:off x="3381273" y="2590800"/>
                    <a:ext cx="1047750" cy="1419732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reeform 12"/>
                  <p:cNvSpPr/>
                  <p:nvPr/>
                </p:nvSpPr>
                <p:spPr>
                  <a:xfrm rot="10800000">
                    <a:off x="4426802" y="3997832"/>
                    <a:ext cx="1047750" cy="1419732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>
                    <a:off x="5477988" y="2590800"/>
                    <a:ext cx="1047750" cy="1419732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 rot="10800000">
                    <a:off x="6542568" y="3999899"/>
                    <a:ext cx="1047750" cy="1419732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982962" y="2650491"/>
                      <a:ext cx="6691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2962" y="2650491"/>
                      <a:ext cx="669158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1" name="TextBox 40"/>
              <p:cNvSpPr txBox="1"/>
              <p:nvPr/>
            </p:nvSpPr>
            <p:spPr>
              <a:xfrm>
                <a:off x="7354554" y="3994679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0.06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65593" y="2777017"/>
            <a:ext cx="6284011" cy="1389679"/>
            <a:chOff x="1298961" y="3303043"/>
            <a:chExt cx="6284011" cy="1389679"/>
          </a:xfrm>
        </p:grpSpPr>
        <p:grpSp>
          <p:nvGrpSpPr>
            <p:cNvPr id="22" name="Group 21"/>
            <p:cNvGrpSpPr/>
            <p:nvPr/>
          </p:nvGrpSpPr>
          <p:grpSpPr>
            <a:xfrm>
              <a:off x="1298961" y="3303043"/>
              <a:ext cx="6284011" cy="1389679"/>
              <a:chOff x="1298961" y="3303043"/>
              <a:chExt cx="6284011" cy="1389679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1298961" y="3304564"/>
                <a:ext cx="1047750" cy="688545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0800000">
                <a:off x="2341895" y="3994575"/>
                <a:ext cx="1047750" cy="688545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390558" y="3303043"/>
                <a:ext cx="1047750" cy="688545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0800000">
                <a:off x="4436583" y="3999236"/>
                <a:ext cx="1047750" cy="688545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489197" y="3304725"/>
                <a:ext cx="1047750" cy="688545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0800000">
                <a:off x="6535222" y="4004177"/>
                <a:ext cx="1047750" cy="688545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501919" y="3313152"/>
                  <a:ext cx="6184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20BEF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20BEF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20BEF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20BEF6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919" y="3313152"/>
                  <a:ext cx="61843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152400" y="1220964"/>
            <a:ext cx="8726024" cy="3651075"/>
            <a:chOff x="485769" y="1746990"/>
            <a:chExt cx="8726024" cy="3651075"/>
          </a:xfrm>
        </p:grpSpPr>
        <p:grpSp>
          <p:nvGrpSpPr>
            <p:cNvPr id="16" name="Group 15"/>
            <p:cNvGrpSpPr/>
            <p:nvPr/>
          </p:nvGrpSpPr>
          <p:grpSpPr>
            <a:xfrm>
              <a:off x="485769" y="1746990"/>
              <a:ext cx="8726024" cy="3651075"/>
              <a:chOff x="497023" y="1760844"/>
              <a:chExt cx="8726024" cy="365107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497023" y="4006796"/>
                <a:ext cx="8189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 rot="16200000">
                <a:off x="409189" y="3115999"/>
                <a:ext cx="1154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Amplitude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197096" y="2723423"/>
                <a:ext cx="0" cy="1010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108639" y="41148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Time(sec)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295400" y="1760844"/>
                <a:ext cx="0" cy="3651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>
              <a:off x="8012008" y="4138497"/>
              <a:ext cx="686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773286" y="1332654"/>
            <a:ext cx="216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Instantaneous power,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661135" y="1701987"/>
                <a:ext cx="35308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135" y="1701987"/>
                <a:ext cx="3530865" cy="276999"/>
              </a:xfrm>
              <a:prstGeom prst="rect">
                <a:avLst/>
              </a:prstGeom>
              <a:blipFill>
                <a:blip r:embed="rId6"/>
                <a:stretch>
                  <a:fillRect t="-2174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658242" y="2407673"/>
                <a:ext cx="3435428" cy="840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242" y="2407673"/>
                <a:ext cx="3435428" cy="8401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73235" y="5250902"/>
                <a:ext cx="5812938" cy="7481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𝒓𝒎𝒔</m:t>
                              </m:r>
                            </m:sub>
                            <m:sup>
                              <m: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35" y="5250902"/>
                <a:ext cx="5812938" cy="7481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53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2" grpId="0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52764" y="1333018"/>
            <a:ext cx="6289839" cy="3627058"/>
            <a:chOff x="1275191" y="1143000"/>
            <a:chExt cx="6289839" cy="3627058"/>
          </a:xfrm>
        </p:grpSpPr>
        <p:grpSp>
          <p:nvGrpSpPr>
            <p:cNvPr id="71" name="Group 70"/>
            <p:cNvGrpSpPr/>
            <p:nvPr/>
          </p:nvGrpSpPr>
          <p:grpSpPr>
            <a:xfrm>
              <a:off x="1275191" y="1260530"/>
              <a:ext cx="6289839" cy="3509528"/>
              <a:chOff x="766473" y="2241550"/>
              <a:chExt cx="6289839" cy="3509528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290461" y="2248215"/>
                <a:ext cx="1032700" cy="3480315"/>
                <a:chOff x="1290461" y="2248215"/>
                <a:chExt cx="2078674" cy="3480315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1290461" y="2248215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rot="10800000">
                  <a:off x="2321385" y="3981708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329196" y="2241550"/>
                <a:ext cx="1050118" cy="3509204"/>
                <a:chOff x="1255401" y="2248215"/>
                <a:chExt cx="2113734" cy="350920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57" name="Freeform 56"/>
                <p:cNvSpPr/>
                <p:nvPr/>
              </p:nvSpPr>
              <p:spPr>
                <a:xfrm>
                  <a:off x="1255401" y="224821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10800000">
                  <a:off x="2321384" y="4010597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385801" y="2241550"/>
                <a:ext cx="1050118" cy="3506442"/>
                <a:chOff x="1272931" y="2248215"/>
                <a:chExt cx="2113734" cy="350644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272931" y="224821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10800000">
                  <a:off x="2338914" y="400783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4438894" y="2242601"/>
                <a:ext cx="1032700" cy="3506442"/>
                <a:chOff x="1290461" y="2248215"/>
                <a:chExt cx="2078674" cy="350644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3" name="Freeform 62"/>
                <p:cNvSpPr/>
                <p:nvPr/>
              </p:nvSpPr>
              <p:spPr>
                <a:xfrm>
                  <a:off x="1290461" y="2248215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10800000">
                  <a:off x="2321384" y="400783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485664" y="2244636"/>
                <a:ext cx="1032700" cy="3506442"/>
                <a:chOff x="1290461" y="2248215"/>
                <a:chExt cx="2078674" cy="350644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1290461" y="2248215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10800000">
                  <a:off x="2321384" y="400783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66473" y="2249922"/>
                <a:ext cx="6289839" cy="3501123"/>
                <a:chOff x="-10322314" y="2248215"/>
                <a:chExt cx="12660525" cy="3501123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1290461" y="2248215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10800000">
                  <a:off x="-10322314" y="4002516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97842" y="1143000"/>
                  <a:ext cx="68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42" y="1143000"/>
                  <a:ext cx="6857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Power Associated – Pure Inductive Circuit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12</a:t>
            </a:fld>
            <a:endParaRPr lang="en-IN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8464" y="2323619"/>
            <a:ext cx="7476309" cy="1727355"/>
            <a:chOff x="600891" y="3110346"/>
            <a:chExt cx="7476309" cy="1727355"/>
          </a:xfrm>
        </p:grpSpPr>
        <p:grpSp>
          <p:nvGrpSpPr>
            <p:cNvPr id="37" name="Group 36"/>
            <p:cNvGrpSpPr/>
            <p:nvPr/>
          </p:nvGrpSpPr>
          <p:grpSpPr>
            <a:xfrm>
              <a:off x="1793189" y="3110346"/>
              <a:ext cx="6284011" cy="1582376"/>
              <a:chOff x="1298961" y="3110346"/>
              <a:chExt cx="6284011" cy="1582376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298961" y="3303043"/>
                <a:ext cx="6284011" cy="1389679"/>
                <a:chOff x="1298961" y="3303043"/>
                <a:chExt cx="6284011" cy="1389679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1298961" y="3304564"/>
                  <a:ext cx="1047750" cy="688545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 rot="10800000">
                  <a:off x="2341895" y="3994575"/>
                  <a:ext cx="1047750" cy="688545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3390558" y="3303043"/>
                  <a:ext cx="1047750" cy="688545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 rot="10800000">
                  <a:off x="4436583" y="3999236"/>
                  <a:ext cx="1047750" cy="688545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5489197" y="3304725"/>
                  <a:ext cx="1047750" cy="688545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 rot="10800000">
                  <a:off x="6535222" y="4004177"/>
                  <a:ext cx="1047750" cy="688545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59133" y="3110346"/>
                    <a:ext cx="61843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20BEF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0BEF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0BEF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20BEF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9133" y="3110346"/>
                    <a:ext cx="61843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reeform 44"/>
            <p:cNvSpPr/>
            <p:nvPr/>
          </p:nvSpPr>
          <p:spPr>
            <a:xfrm rot="10800000">
              <a:off x="746763" y="4009728"/>
              <a:ext cx="1047750" cy="688545"/>
            </a:xfrm>
            <a:custGeom>
              <a:avLst/>
              <a:gdLst>
                <a:gd name="connsiteX0" fmla="*/ 0 w 1047750"/>
                <a:gd name="connsiteY0" fmla="*/ 762000 h 762000"/>
                <a:gd name="connsiteX1" fmla="*/ 521970 w 1047750"/>
                <a:gd name="connsiteY1" fmla="*/ 0 h 762000"/>
                <a:gd name="connsiteX2" fmla="*/ 1047750 w 104775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0">
                  <a:moveTo>
                    <a:pt x="0" y="762000"/>
                  </a:moveTo>
                  <a:cubicBezTo>
                    <a:pt x="173672" y="381000"/>
                    <a:pt x="347345" y="0"/>
                    <a:pt x="521970" y="0"/>
                  </a:cubicBezTo>
                  <a:cubicBezTo>
                    <a:pt x="696595" y="0"/>
                    <a:pt x="1047750" y="762000"/>
                    <a:pt x="1047750" y="76200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00891" y="4015477"/>
              <a:ext cx="666599" cy="822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341" y="1333020"/>
            <a:ext cx="8726024" cy="3653307"/>
            <a:chOff x="485769" y="2119747"/>
            <a:chExt cx="8726024" cy="3653307"/>
          </a:xfrm>
        </p:grpSpPr>
        <p:grpSp>
          <p:nvGrpSpPr>
            <p:cNvPr id="31" name="Group 30"/>
            <p:cNvGrpSpPr/>
            <p:nvPr/>
          </p:nvGrpSpPr>
          <p:grpSpPr>
            <a:xfrm>
              <a:off x="485769" y="2119747"/>
              <a:ext cx="8726024" cy="3653307"/>
              <a:chOff x="485769" y="2119747"/>
              <a:chExt cx="8726024" cy="365330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85769" y="2119747"/>
                <a:ext cx="8726024" cy="3653307"/>
                <a:chOff x="497023" y="2133601"/>
                <a:chExt cx="8726024" cy="3653307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7023" y="4006796"/>
                  <a:ext cx="8189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 rot="16200000">
                  <a:off x="409189" y="3115999"/>
                  <a:ext cx="1154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Amplitude</a:t>
                  </a: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197096" y="2723423"/>
                  <a:ext cx="0" cy="1010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108639" y="4114800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Time(sec)</a:t>
                  </a: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295400" y="2133601"/>
                  <a:ext cx="0" cy="36533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Arrow Connector 29"/>
              <p:cNvCxnSpPr/>
              <p:nvPr/>
            </p:nvCxnSpPr>
            <p:spPr>
              <a:xfrm>
                <a:off x="8012008" y="4138497"/>
                <a:ext cx="6868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188277" y="3989696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4554" y="3994679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20572" y="1665115"/>
            <a:ext cx="6429900" cy="2959693"/>
            <a:chOff x="1143000" y="2451842"/>
            <a:chExt cx="6429900" cy="2959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43000" y="2451842"/>
                  <a:ext cx="669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451842"/>
                  <a:ext cx="66915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>
              <a:off x="1286691" y="2571301"/>
              <a:ext cx="6286209" cy="2840234"/>
              <a:chOff x="1286691" y="2571301"/>
              <a:chExt cx="6286209" cy="284023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141545" y="4000500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0.02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10800000">
                <a:off x="2332606" y="3991803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381273" y="257130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10800000">
                <a:off x="4431741" y="3987042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477988" y="257130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0800000">
                <a:off x="6525150" y="3989109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1286691" y="258209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8243109" y="1307414"/>
            <a:ext cx="216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Instantaneous power,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352698" y="1693921"/>
                <a:ext cx="1988051" cy="27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98" y="1693921"/>
                <a:ext cx="1988051" cy="274828"/>
              </a:xfrm>
              <a:prstGeom prst="rect">
                <a:avLst/>
              </a:prstGeom>
              <a:blipFill>
                <a:blip r:embed="rId5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391038" y="5289686"/>
                <a:ext cx="3435428" cy="840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8" y="5289686"/>
                <a:ext cx="3435428" cy="840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858916" y="5552109"/>
                <a:ext cx="1320233" cy="40427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16" y="5552109"/>
                <a:ext cx="1320233" cy="404278"/>
              </a:xfrm>
              <a:prstGeom prst="rect">
                <a:avLst/>
              </a:prstGeom>
              <a:blipFill>
                <a:blip r:embed="rId7"/>
                <a:stretch>
                  <a:fillRect l="-3636" r="-3636" b="-15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906258" y="2003975"/>
                <a:ext cx="3152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−90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58" y="2003975"/>
                <a:ext cx="3152401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8906257" y="2324555"/>
                <a:ext cx="1962140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57" y="2324555"/>
                <a:ext cx="1962140" cy="609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1280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 animBg="1"/>
      <p:bldP spid="77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09631" y="1393486"/>
            <a:ext cx="6285638" cy="3509528"/>
            <a:chOff x="1295400" y="1264857"/>
            <a:chExt cx="6285638" cy="3509528"/>
          </a:xfrm>
        </p:grpSpPr>
        <p:grpSp>
          <p:nvGrpSpPr>
            <p:cNvPr id="71" name="Group 70"/>
            <p:cNvGrpSpPr/>
            <p:nvPr/>
          </p:nvGrpSpPr>
          <p:grpSpPr>
            <a:xfrm>
              <a:off x="1295400" y="1264857"/>
              <a:ext cx="6285638" cy="3509528"/>
              <a:chOff x="1290461" y="2241550"/>
              <a:chExt cx="6285638" cy="3509528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290461" y="2248215"/>
                <a:ext cx="1032700" cy="3480315"/>
                <a:chOff x="1290461" y="2248215"/>
                <a:chExt cx="2078674" cy="3480315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1290461" y="2248215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rot="10800000">
                  <a:off x="2321385" y="3981708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329196" y="2241550"/>
                <a:ext cx="1050118" cy="3509204"/>
                <a:chOff x="1255401" y="2248215"/>
                <a:chExt cx="2113734" cy="350920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57" name="Freeform 56"/>
                <p:cNvSpPr/>
                <p:nvPr/>
              </p:nvSpPr>
              <p:spPr>
                <a:xfrm>
                  <a:off x="1255401" y="224821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10800000">
                  <a:off x="2321384" y="4010597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385801" y="2241550"/>
                <a:ext cx="1050118" cy="3506442"/>
                <a:chOff x="1272931" y="2248215"/>
                <a:chExt cx="2113734" cy="350644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272931" y="224821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10800000">
                  <a:off x="2338914" y="400783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4438894" y="2242601"/>
                <a:ext cx="1032700" cy="3506442"/>
                <a:chOff x="1290461" y="2248215"/>
                <a:chExt cx="2078674" cy="350644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3" name="Freeform 62"/>
                <p:cNvSpPr/>
                <p:nvPr/>
              </p:nvSpPr>
              <p:spPr>
                <a:xfrm>
                  <a:off x="1290461" y="2248215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10800000">
                  <a:off x="2321384" y="400783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485664" y="2244636"/>
                <a:ext cx="1032700" cy="3506442"/>
                <a:chOff x="1290461" y="2248215"/>
                <a:chExt cx="2078674" cy="350644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1290461" y="2248215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10800000">
                  <a:off x="2321384" y="4007835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6535783" y="2249922"/>
                <a:ext cx="1040316" cy="3484811"/>
                <a:chOff x="1290461" y="2248215"/>
                <a:chExt cx="2094003" cy="3484811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1290461" y="2248215"/>
                  <a:ext cx="1047750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10800000">
                  <a:off x="2336713" y="3986204"/>
                  <a:ext cx="1047751" cy="1746822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607442" y="1295400"/>
                  <a:ext cx="68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442" y="1295400"/>
                  <a:ext cx="6857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13</a:t>
            </a:fld>
            <a:endParaRPr lang="en-IN" dirty="0"/>
          </a:p>
        </p:txBody>
      </p:sp>
      <p:grpSp>
        <p:nvGrpSpPr>
          <p:cNvPr id="72" name="Group 71"/>
          <p:cNvGrpSpPr/>
          <p:nvPr/>
        </p:nvGrpSpPr>
        <p:grpSpPr>
          <a:xfrm>
            <a:off x="800923" y="1723183"/>
            <a:ext cx="6286209" cy="2840234"/>
            <a:chOff x="1286691" y="2571301"/>
            <a:chExt cx="6286209" cy="2840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942018" y="2630992"/>
                  <a:ext cx="669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018" y="2630992"/>
                  <a:ext cx="66915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>
              <a:off x="1286691" y="2571301"/>
              <a:ext cx="6286209" cy="2840234"/>
              <a:chOff x="1286691" y="2571301"/>
              <a:chExt cx="6286209" cy="284023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141545" y="4000500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0.02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10800000">
                <a:off x="2332606" y="3991803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381273" y="257130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10800000">
                <a:off x="4431741" y="3987042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477988" y="257130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0800000">
                <a:off x="6525150" y="3989109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1286691" y="258209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0" y="1195429"/>
            <a:ext cx="8726024" cy="3810000"/>
            <a:chOff x="485769" y="2043547"/>
            <a:chExt cx="8726024" cy="3810000"/>
          </a:xfrm>
        </p:grpSpPr>
        <p:grpSp>
          <p:nvGrpSpPr>
            <p:cNvPr id="31" name="Group 30"/>
            <p:cNvGrpSpPr/>
            <p:nvPr/>
          </p:nvGrpSpPr>
          <p:grpSpPr>
            <a:xfrm>
              <a:off x="485769" y="2043547"/>
              <a:ext cx="8726024" cy="3810000"/>
              <a:chOff x="485769" y="2043547"/>
              <a:chExt cx="8726024" cy="38100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85769" y="2043547"/>
                <a:ext cx="8726024" cy="3810000"/>
                <a:chOff x="497023" y="2057401"/>
                <a:chExt cx="8726024" cy="3810000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7023" y="4006796"/>
                  <a:ext cx="8189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108639" y="4114800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Time(sec)</a:t>
                  </a: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295400" y="2133600"/>
                  <a:ext cx="0" cy="37338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134074" y="2194283"/>
                  <a:ext cx="0" cy="1010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 rot="16200000">
                  <a:off x="316146" y="2449977"/>
                  <a:ext cx="1154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Amplitude</a:t>
                  </a: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>
                <a:off x="8012008" y="4138497"/>
                <a:ext cx="6868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188277" y="3989696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4554" y="3994679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</p:grpSp>
      <p:sp>
        <p:nvSpPr>
          <p:cNvPr id="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Power Associated – Pure capacitive Circuit</a:t>
            </a:r>
            <a:endParaRPr lang="en-US" sz="4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5736" y="2429854"/>
            <a:ext cx="7480568" cy="1412351"/>
            <a:chOff x="601505" y="2301224"/>
            <a:chExt cx="7480568" cy="1412351"/>
          </a:xfrm>
        </p:grpSpPr>
        <p:grpSp>
          <p:nvGrpSpPr>
            <p:cNvPr id="7" name="Group 6"/>
            <p:cNvGrpSpPr/>
            <p:nvPr/>
          </p:nvGrpSpPr>
          <p:grpSpPr>
            <a:xfrm>
              <a:off x="746098" y="2318345"/>
              <a:ext cx="7335975" cy="1395230"/>
              <a:chOff x="746098" y="3295092"/>
              <a:chExt cx="7335975" cy="139523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797661" y="3295092"/>
                <a:ext cx="6284412" cy="1395230"/>
                <a:chOff x="746763" y="3303043"/>
                <a:chExt cx="6284412" cy="139523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793189" y="3303043"/>
                  <a:ext cx="5237986" cy="1384738"/>
                  <a:chOff x="1298961" y="3303043"/>
                  <a:chExt cx="5237986" cy="138473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298961" y="3303043"/>
                    <a:ext cx="5237986" cy="1384738"/>
                    <a:chOff x="1298961" y="3303043"/>
                    <a:chExt cx="5237986" cy="1384738"/>
                  </a:xfrm>
                </p:grpSpPr>
                <p:sp>
                  <p:nvSpPr>
                    <p:cNvPr id="23" name="Freeform 22"/>
                    <p:cNvSpPr/>
                    <p:nvPr/>
                  </p:nvSpPr>
                  <p:spPr>
                    <a:xfrm>
                      <a:off x="1298961" y="3304564"/>
                      <a:ext cx="1047750" cy="688545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Freeform 23"/>
                    <p:cNvSpPr/>
                    <p:nvPr/>
                  </p:nvSpPr>
                  <p:spPr>
                    <a:xfrm rot="10800000">
                      <a:off x="2341895" y="3994575"/>
                      <a:ext cx="1047750" cy="688545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Freeform 24"/>
                    <p:cNvSpPr/>
                    <p:nvPr/>
                  </p:nvSpPr>
                  <p:spPr>
                    <a:xfrm>
                      <a:off x="3390558" y="3303043"/>
                      <a:ext cx="1047750" cy="688545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Freeform 25"/>
                    <p:cNvSpPr/>
                    <p:nvPr/>
                  </p:nvSpPr>
                  <p:spPr>
                    <a:xfrm rot="10800000">
                      <a:off x="4436583" y="3999236"/>
                      <a:ext cx="1047750" cy="688545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Freeform 26"/>
                    <p:cNvSpPr/>
                    <p:nvPr/>
                  </p:nvSpPr>
                  <p:spPr>
                    <a:xfrm>
                      <a:off x="5489197" y="3304725"/>
                      <a:ext cx="1047750" cy="688545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1501919" y="3313152"/>
                        <a:ext cx="618439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rgbClr val="20BEF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0BEF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0BEF6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>
                          <a:solidFill>
                            <a:srgbClr val="20BEF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01919" y="3313152"/>
                        <a:ext cx="618439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5" name="Freeform 44"/>
                <p:cNvSpPr/>
                <p:nvPr/>
              </p:nvSpPr>
              <p:spPr>
                <a:xfrm rot="10800000">
                  <a:off x="746763" y="4009728"/>
                  <a:ext cx="1047750" cy="688545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Freeform 72"/>
              <p:cNvSpPr/>
              <p:nvPr/>
            </p:nvSpPr>
            <p:spPr>
              <a:xfrm>
                <a:off x="746098" y="3300453"/>
                <a:ext cx="1047750" cy="688545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601505" y="2301224"/>
              <a:ext cx="666599" cy="697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498694" y="1290826"/>
            <a:ext cx="216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Instantaneous power,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404851" y="1677333"/>
                <a:ext cx="1988051" cy="27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51" y="1677333"/>
                <a:ext cx="1988051" cy="274828"/>
              </a:xfrm>
              <a:prstGeom prst="rect">
                <a:avLst/>
              </a:prstGeom>
              <a:blipFill>
                <a:blip r:embed="rId5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20504" y="5312525"/>
                <a:ext cx="3435428" cy="840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4" y="5312525"/>
                <a:ext cx="3435428" cy="840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265099" y="5528638"/>
                <a:ext cx="1320233" cy="40427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99" y="5528638"/>
                <a:ext cx="1320233" cy="404278"/>
              </a:xfrm>
              <a:prstGeom prst="rect">
                <a:avLst/>
              </a:prstGeom>
              <a:blipFill>
                <a:blip r:embed="rId7"/>
                <a:stretch>
                  <a:fillRect l="-4110" r="-3653" b="-15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8958411" y="1987387"/>
                <a:ext cx="3152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+90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11" y="1987387"/>
                <a:ext cx="315240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958410" y="2307967"/>
                <a:ext cx="175054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10" y="2307967"/>
                <a:ext cx="1750544" cy="609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248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 animBg="1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8CF90C1D-334A-4D3C-AB8E-F5F9B660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001E-91F2-4FE0-B89C-EBF4405F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90408"/>
            <a:ext cx="3395508" cy="813749"/>
          </a:xfrm>
          <a:noFill/>
        </p:spPr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You!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78B4-739E-4251-BC5C-F72BC0BB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Course Code: [ELE 1051]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499-D3D8-4BCD-8A3E-B518E8C1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4F55-529D-4D36-AB73-51B6952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DA33F-2302-48BF-B9E4-DD1AAB99CA9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99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Complex Number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dirty="0"/>
              <a:t>A </a:t>
            </a:r>
            <a:r>
              <a:rPr lang="en-US" b="1" dirty="0">
                <a:solidFill>
                  <a:srgbClr val="C00000"/>
                </a:solidFill>
              </a:rPr>
              <a:t>complex number</a:t>
            </a:r>
            <a:r>
              <a:rPr lang="en-US" dirty="0"/>
              <a:t> is of the form </a:t>
            </a:r>
            <a:r>
              <a:rPr lang="en-US" b="1" dirty="0">
                <a:solidFill>
                  <a:srgbClr val="C00000"/>
                </a:solidFill>
              </a:rPr>
              <a:t>a + </a:t>
            </a:r>
            <a:r>
              <a:rPr lang="en-US" b="1" i="1" dirty="0" err="1">
                <a:solidFill>
                  <a:srgbClr val="C00000"/>
                </a:solidFill>
              </a:rPr>
              <a:t>i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</a:p>
          <a:p>
            <a:pPr marL="357188" indent="-357188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dirty="0"/>
              <a:t>Represented on complex plane as: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7B97-65E9-4486-81B6-3F45E79B20D9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</a:t>
            </a:fld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05786" y="5569804"/>
            <a:ext cx="2352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3629415" y="4393431"/>
            <a:ext cx="2352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23685" y="4295942"/>
            <a:ext cx="93990" cy="939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952297" y="3476545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Imaginary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3720" y="538513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</a:t>
            </a:r>
          </a:p>
        </p:txBody>
      </p:sp>
      <p:cxnSp>
        <p:nvCxnSpPr>
          <p:cNvPr id="12" name="Straight Connector 11"/>
          <p:cNvCxnSpPr>
            <a:stCxn id="8" idx="2"/>
          </p:cNvCxnSpPr>
          <p:nvPr/>
        </p:nvCxnSpPr>
        <p:spPr>
          <a:xfrm flipH="1">
            <a:off x="4805785" y="4342937"/>
            <a:ext cx="1517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70680" y="4389932"/>
            <a:ext cx="0" cy="11798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6718" y="54107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95908" y="4162413"/>
                <a:ext cx="844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908" y="4162413"/>
                <a:ext cx="844782" cy="276999"/>
              </a:xfrm>
              <a:prstGeom prst="rect">
                <a:avLst/>
              </a:prstGeom>
              <a:blipFill>
                <a:blip r:embed="rId3"/>
                <a:stretch>
                  <a:fillRect l="-8696" r="-10145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526718" y="41958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0589" y="54883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235361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The operator ‘j’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5312188"/>
            <a:ext cx="8837874" cy="783812"/>
          </a:xfrm>
        </p:spPr>
        <p:txBody>
          <a:bodyPr/>
          <a:lstStyle/>
          <a:p>
            <a:pPr algn="ctr"/>
            <a:r>
              <a:rPr lang="en-IN" i="1" dirty="0"/>
              <a:t>The operator ‘j’ rotates the given vector by 90 degrees in anti-clockwise direction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</a:t>
            </a:fld>
            <a:endParaRPr lang="en-IN" dirty="0"/>
          </a:p>
        </p:txBody>
      </p:sp>
      <p:grpSp>
        <p:nvGrpSpPr>
          <p:cNvPr id="51" name="Group 24"/>
          <p:cNvGrpSpPr>
            <a:grpSpLocks/>
          </p:cNvGrpSpPr>
          <p:nvPr/>
        </p:nvGrpSpPr>
        <p:grpSpPr bwMode="auto">
          <a:xfrm>
            <a:off x="5797550" y="2546351"/>
            <a:ext cx="2813050" cy="250825"/>
            <a:chOff x="6096000" y="3276600"/>
            <a:chExt cx="2813050" cy="250125"/>
          </a:xfrm>
        </p:grpSpPr>
        <p:cxnSp>
          <p:nvCxnSpPr>
            <p:cNvPr id="52" name="Straight Arrow Connector 19"/>
            <p:cNvCxnSpPr>
              <a:cxnSpLocks noChangeShapeType="1"/>
            </p:cNvCxnSpPr>
            <p:nvPr/>
          </p:nvCxnSpPr>
          <p:spPr bwMode="auto">
            <a:xfrm>
              <a:off x="6096000" y="3429000"/>
              <a:ext cx="2209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3" name="Object 12"/>
            <p:cNvGraphicFramePr>
              <a:graphicFrameLocks noChangeAspect="1"/>
            </p:cNvGraphicFramePr>
            <p:nvPr/>
          </p:nvGraphicFramePr>
          <p:xfrm>
            <a:off x="8382000" y="3276600"/>
            <a:ext cx="527050" cy="25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Equation" r:id="rId4" imgW="291960" imgH="177480" progId="Equation.3">
                    <p:embed/>
                  </p:oleObj>
                </mc:Choice>
                <mc:Fallback>
                  <p:oleObj name="Equation" r:id="rId4" imgW="291960" imgH="177480" progId="Equation.3">
                    <p:embed/>
                    <p:pic>
                      <p:nvPicPr>
                        <p:cNvPr id="5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0" y="3276600"/>
                          <a:ext cx="527050" cy="250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5797550" y="2713038"/>
            <a:ext cx="1454150" cy="311150"/>
            <a:chOff x="5638800" y="4191000"/>
            <a:chExt cx="1454150" cy="311150"/>
          </a:xfrm>
        </p:grpSpPr>
        <p:cxnSp>
          <p:nvCxnSpPr>
            <p:cNvPr id="55" name="Straight Arrow Connector 17"/>
            <p:cNvCxnSpPr>
              <a:cxnSpLocks noChangeShapeType="1"/>
            </p:cNvCxnSpPr>
            <p:nvPr/>
          </p:nvCxnSpPr>
          <p:spPr bwMode="auto">
            <a:xfrm>
              <a:off x="5638800" y="4191000"/>
              <a:ext cx="1371600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6" name="Object 13"/>
            <p:cNvGraphicFramePr>
              <a:graphicFrameLocks noChangeAspect="1"/>
            </p:cNvGraphicFramePr>
            <p:nvPr/>
          </p:nvGraphicFramePr>
          <p:xfrm>
            <a:off x="6781800" y="4267200"/>
            <a:ext cx="31115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Equation" r:id="rId6" imgW="164880" imgH="164880" progId="Equation.3">
                    <p:embed/>
                  </p:oleObj>
                </mc:Choice>
                <mc:Fallback>
                  <p:oleObj name="Equation" r:id="rId6" imgW="164880" imgH="164880" progId="Equation.3">
                    <p:embed/>
                    <p:pic>
                      <p:nvPicPr>
                        <p:cNvPr id="5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4267200"/>
                          <a:ext cx="311150" cy="2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5797550" y="1250950"/>
            <a:ext cx="484188" cy="1447800"/>
            <a:chOff x="5638800" y="1981200"/>
            <a:chExt cx="484188" cy="1447800"/>
          </a:xfrm>
        </p:grpSpPr>
        <p:graphicFrame>
          <p:nvGraphicFramePr>
            <p:cNvPr id="58" name="Object 14"/>
            <p:cNvGraphicFramePr>
              <a:graphicFrameLocks noChangeAspect="1"/>
            </p:cNvGraphicFramePr>
            <p:nvPr/>
          </p:nvGraphicFramePr>
          <p:xfrm>
            <a:off x="5715000" y="1981200"/>
            <a:ext cx="40798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Equation" r:id="rId8" imgW="215640" imgH="203040" progId="Equation.3">
                    <p:embed/>
                  </p:oleObj>
                </mc:Choice>
                <mc:Fallback>
                  <p:oleObj name="Equation" r:id="rId8" imgW="215640" imgH="203040" progId="Equation.3">
                    <p:embed/>
                    <p:pic>
                      <p:nvPicPr>
                        <p:cNvPr id="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1981200"/>
                          <a:ext cx="407988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4953794" y="2742406"/>
              <a:ext cx="13716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0" name="Group 44"/>
          <p:cNvGrpSpPr>
            <a:grpSpLocks/>
          </p:cNvGrpSpPr>
          <p:nvPr/>
        </p:nvGrpSpPr>
        <p:grpSpPr bwMode="auto">
          <a:xfrm>
            <a:off x="4425950" y="2713038"/>
            <a:ext cx="1371600" cy="495300"/>
            <a:chOff x="4648200" y="5334000"/>
            <a:chExt cx="1371600" cy="495300"/>
          </a:xfrm>
        </p:grpSpPr>
        <p:cxnSp>
          <p:nvCxnSpPr>
            <p:cNvPr id="61" name="Straight Arrow Connector 41"/>
            <p:cNvCxnSpPr>
              <a:cxnSpLocks noChangeShapeType="1"/>
            </p:cNvCxnSpPr>
            <p:nvPr/>
          </p:nvCxnSpPr>
          <p:spPr bwMode="auto">
            <a:xfrm rot="10800000">
              <a:off x="4648200" y="5334000"/>
              <a:ext cx="13716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2" name="Object 17"/>
            <p:cNvGraphicFramePr>
              <a:graphicFrameLocks noChangeAspect="1"/>
            </p:cNvGraphicFramePr>
            <p:nvPr/>
          </p:nvGraphicFramePr>
          <p:xfrm>
            <a:off x="4648200" y="5486400"/>
            <a:ext cx="419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10" imgW="279360" imgH="228600" progId="Equation.3">
                    <p:embed/>
                  </p:oleObj>
                </mc:Choice>
                <mc:Fallback>
                  <p:oleObj name="Equation" r:id="rId10" imgW="279360" imgH="228600" progId="Equation.3">
                    <p:embed/>
                    <p:pic>
                      <p:nvPicPr>
                        <p:cNvPr id="6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5486400"/>
                          <a:ext cx="4191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48"/>
          <p:cNvGrpSpPr>
            <a:grpSpLocks/>
          </p:cNvGrpSpPr>
          <p:nvPr/>
        </p:nvGrpSpPr>
        <p:grpSpPr bwMode="auto">
          <a:xfrm>
            <a:off x="5264150" y="2698750"/>
            <a:ext cx="1066800" cy="1797050"/>
            <a:chOff x="6781800" y="4114800"/>
            <a:chExt cx="1066801" cy="1796935"/>
          </a:xfrm>
        </p:grpSpPr>
        <p:cxnSp>
          <p:nvCxnSpPr>
            <p:cNvPr id="64" name="Straight Arrow Connector 46"/>
            <p:cNvCxnSpPr>
              <a:cxnSpLocks noChangeShapeType="1"/>
            </p:cNvCxnSpPr>
            <p:nvPr/>
          </p:nvCxnSpPr>
          <p:spPr bwMode="auto">
            <a:xfrm rot="5400000">
              <a:off x="6630194" y="4799806"/>
              <a:ext cx="13716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5" name="Object 18"/>
            <p:cNvGraphicFramePr>
              <a:graphicFrameLocks noChangeAspect="1"/>
            </p:cNvGraphicFramePr>
            <p:nvPr/>
          </p:nvGraphicFramePr>
          <p:xfrm>
            <a:off x="6781800" y="5562600"/>
            <a:ext cx="1066801" cy="349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Equation" r:id="rId12" imgW="698400" imgH="228600" progId="Equation.3">
                    <p:embed/>
                  </p:oleObj>
                </mc:Choice>
                <mc:Fallback>
                  <p:oleObj name="Equation" r:id="rId12" imgW="698400" imgH="228600" progId="Equation.3">
                    <p:embed/>
                    <p:pic>
                      <p:nvPicPr>
                        <p:cNvPr id="65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5562600"/>
                          <a:ext cx="1066801" cy="349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" name="Object 10"/>
          <p:cNvGraphicFramePr>
            <a:graphicFrameLocks noChangeAspect="1"/>
          </p:cNvGraphicFramePr>
          <p:nvPr/>
        </p:nvGraphicFramePr>
        <p:xfrm>
          <a:off x="7647781" y="3923556"/>
          <a:ext cx="1925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14" imgW="1155600" imgH="228600" progId="Equation.3">
                  <p:embed/>
                </p:oleObj>
              </mc:Choice>
              <mc:Fallback>
                <p:oleObj name="Equation" r:id="rId14" imgW="1155600" imgH="228600" progId="Equation.3">
                  <p:embed/>
                  <p:pic>
                    <p:nvPicPr>
                      <p:cNvPr id="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781" y="3923556"/>
                        <a:ext cx="1925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1"/>
          <p:cNvGraphicFramePr>
            <a:graphicFrameLocks noChangeAspect="1"/>
          </p:cNvGraphicFramePr>
          <p:nvPr/>
        </p:nvGraphicFramePr>
        <p:xfrm>
          <a:off x="6830219" y="4531569"/>
          <a:ext cx="3560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6" imgW="1879560" imgH="241200" progId="Equation.3">
                  <p:embed/>
                </p:oleObj>
              </mc:Choice>
              <mc:Fallback>
                <p:oleObj name="Equation" r:id="rId16" imgW="1879560" imgH="241200" progId="Equation.3">
                  <p:embed/>
                  <p:pic>
                    <p:nvPicPr>
                      <p:cNvPr id="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219" y="4531569"/>
                        <a:ext cx="3560762" cy="457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0086" y="1539875"/>
                <a:ext cx="18539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=1∠90°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86" y="1539875"/>
                <a:ext cx="185390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79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33450"/>
            <a:r>
              <a:rPr lang="en-US" sz="4400" dirty="0"/>
              <a:t>Rectangular </a:t>
            </a:r>
            <a:r>
              <a:rPr lang="en-US" sz="4400" dirty="0">
                <a:latin typeface="Calibri" panose="020F0502020204030204" pitchFamily="34" charset="0"/>
              </a:rPr>
              <a:t>↔ </a:t>
            </a:r>
            <a:r>
              <a:rPr lang="en-US" sz="4400" dirty="0"/>
              <a:t>Polar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57188" indent="-357188">
                  <a:buFont typeface="Wingdings" panose="05000000000000000000" pitchFamily="2" charset="2"/>
                  <a:buChar char="§"/>
                  <a:tabLst>
                    <a:tab pos="407988" algn="l"/>
                  </a:tabLst>
                </a:pPr>
                <a:r>
                  <a:rPr lang="en-US" b="1" dirty="0">
                    <a:solidFill>
                      <a:schemeClr val="tx1"/>
                    </a:solidFill>
                  </a:rPr>
                  <a:t>Rectangular to polar:</a:t>
                </a:r>
              </a:p>
              <a:p>
                <a:pPr marL="622300" indent="-622300"/>
                <a:endParaRPr lang="en-US" i="1" dirty="0">
                  <a:solidFill>
                    <a:schemeClr val="tx1"/>
                  </a:solidFill>
                </a:endParaRPr>
              </a:p>
              <a:p>
                <a:pPr marL="622300" indent="-6223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622300" indent="-622300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57188" indent="-357188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1"/>
                    </a:solidFill>
                  </a:rPr>
                  <a:t>Polar to Rectangular: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544513" indent="-544513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44513" indent="-54451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2" t="-1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4</a:t>
            </a:fld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83107" y="4570991"/>
            <a:ext cx="2352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>
            <a:off x="5706736" y="3394618"/>
            <a:ext cx="2352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401006" y="3297129"/>
            <a:ext cx="93990" cy="939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29618" y="2477732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Imaginary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31041" y="43863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</a:t>
            </a:r>
          </a:p>
        </p:txBody>
      </p:sp>
      <p:cxnSp>
        <p:nvCxnSpPr>
          <p:cNvPr id="14" name="Straight Connector 13"/>
          <p:cNvCxnSpPr>
            <a:stCxn id="11" idx="2"/>
          </p:cNvCxnSpPr>
          <p:nvPr/>
        </p:nvCxnSpPr>
        <p:spPr>
          <a:xfrm flipH="1">
            <a:off x="6883106" y="3344124"/>
            <a:ext cx="1517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448001" y="3391119"/>
            <a:ext cx="0" cy="11798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3064" y="4577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573230" y="3163600"/>
                <a:ext cx="835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230" y="3163600"/>
                <a:ext cx="835165" cy="276999"/>
              </a:xfrm>
              <a:prstGeom prst="rect">
                <a:avLst/>
              </a:prstGeom>
              <a:blipFill>
                <a:blip r:embed="rId3"/>
                <a:stretch>
                  <a:fillRect l="-8759" r="-9489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604039" y="31970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17910" y="44894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cxnSp>
        <p:nvCxnSpPr>
          <p:cNvPr id="8" name="Straight Connector 7"/>
          <p:cNvCxnSpPr>
            <a:endCxn id="11" idx="3"/>
          </p:cNvCxnSpPr>
          <p:nvPr/>
        </p:nvCxnSpPr>
        <p:spPr>
          <a:xfrm flipV="1">
            <a:off x="6883107" y="3377355"/>
            <a:ext cx="1531665" cy="1166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7205016" y="4297533"/>
            <a:ext cx="150590" cy="276748"/>
          </a:xfrm>
          <a:custGeom>
            <a:avLst/>
            <a:gdLst>
              <a:gd name="connsiteX0" fmla="*/ 0 w 159911"/>
              <a:gd name="connsiteY0" fmla="*/ 0 h 271462"/>
              <a:gd name="connsiteX1" fmla="*/ 128587 w 159911"/>
              <a:gd name="connsiteY1" fmla="*/ 57150 h 271462"/>
              <a:gd name="connsiteX2" fmla="*/ 157162 w 159911"/>
              <a:gd name="connsiteY2" fmla="*/ 214312 h 271462"/>
              <a:gd name="connsiteX3" fmla="*/ 157162 w 159911"/>
              <a:gd name="connsiteY3" fmla="*/ 271462 h 271462"/>
              <a:gd name="connsiteX0" fmla="*/ 0 w 160183"/>
              <a:gd name="connsiteY0" fmla="*/ 0 h 271462"/>
              <a:gd name="connsiteX1" fmla="*/ 144974 w 160183"/>
              <a:gd name="connsiteY1" fmla="*/ 94149 h 271462"/>
              <a:gd name="connsiteX2" fmla="*/ 157162 w 160183"/>
              <a:gd name="connsiteY2" fmla="*/ 214312 h 271462"/>
              <a:gd name="connsiteX3" fmla="*/ 157162 w 160183"/>
              <a:gd name="connsiteY3" fmla="*/ 271462 h 271462"/>
              <a:gd name="connsiteX0" fmla="*/ 0 w 163257"/>
              <a:gd name="connsiteY0" fmla="*/ 0 h 276748"/>
              <a:gd name="connsiteX1" fmla="*/ 144974 w 163257"/>
              <a:gd name="connsiteY1" fmla="*/ 94149 h 276748"/>
              <a:gd name="connsiteX2" fmla="*/ 157162 w 163257"/>
              <a:gd name="connsiteY2" fmla="*/ 214312 h 276748"/>
              <a:gd name="connsiteX3" fmla="*/ 108001 w 163257"/>
              <a:gd name="connsiteY3" fmla="*/ 276748 h 276748"/>
              <a:gd name="connsiteX0" fmla="*/ 0 w 150038"/>
              <a:gd name="connsiteY0" fmla="*/ 0 h 276748"/>
              <a:gd name="connsiteX1" fmla="*/ 144974 w 150038"/>
              <a:gd name="connsiteY1" fmla="*/ 94149 h 276748"/>
              <a:gd name="connsiteX2" fmla="*/ 116194 w 150038"/>
              <a:gd name="connsiteY2" fmla="*/ 193170 h 276748"/>
              <a:gd name="connsiteX3" fmla="*/ 108001 w 150038"/>
              <a:gd name="connsiteY3" fmla="*/ 276748 h 276748"/>
              <a:gd name="connsiteX0" fmla="*/ 0 w 116721"/>
              <a:gd name="connsiteY0" fmla="*/ 0 h 276748"/>
              <a:gd name="connsiteX1" fmla="*/ 91716 w 116721"/>
              <a:gd name="connsiteY1" fmla="*/ 83578 h 276748"/>
              <a:gd name="connsiteX2" fmla="*/ 116194 w 116721"/>
              <a:gd name="connsiteY2" fmla="*/ 193170 h 276748"/>
              <a:gd name="connsiteX3" fmla="*/ 108001 w 116721"/>
              <a:gd name="connsiteY3" fmla="*/ 276748 h 27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21" h="276748">
                <a:moveTo>
                  <a:pt x="0" y="0"/>
                </a:moveTo>
                <a:cubicBezTo>
                  <a:pt x="51196" y="10715"/>
                  <a:pt x="72350" y="51383"/>
                  <a:pt x="91716" y="83578"/>
                </a:cubicBezTo>
                <a:cubicBezTo>
                  <a:pt x="111082" y="115773"/>
                  <a:pt x="113480" y="160975"/>
                  <a:pt x="116194" y="193170"/>
                </a:cubicBezTo>
                <a:cubicBezTo>
                  <a:pt x="118908" y="225365"/>
                  <a:pt x="110382" y="266032"/>
                  <a:pt x="108001" y="2767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88836" y="4218095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36" y="4218095"/>
                <a:ext cx="200696" cy="276999"/>
              </a:xfrm>
              <a:prstGeom prst="rect">
                <a:avLst/>
              </a:prstGeom>
              <a:blipFill>
                <a:blip r:embed="rId4"/>
                <a:stretch>
                  <a:fillRect l="-24242" r="-21212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384685" y="35987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|a|</a:t>
            </a:r>
          </a:p>
        </p:txBody>
      </p:sp>
    </p:spTree>
    <p:extLst>
      <p:ext uri="{BB962C8B-B14F-4D97-AF65-F5344CB8AC3E}">
        <p14:creationId xmlns:p14="http://schemas.microsoft.com/office/powerpoint/2010/main" val="3435623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Representation of a complex number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Tx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1"/>
                    </a:solidFill>
                  </a:rPr>
                  <a:t>Rectangular form</a:t>
                </a:r>
                <a:r>
                  <a:rPr lang="en-US" dirty="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𝐚</m:t>
                    </m:r>
                    <m:r>
                      <a:rPr lang="en-IN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𝐱</m:t>
                    </m:r>
                    <m:r>
                      <a:rPr lang="en-US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±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𝒋</m:t>
                    </m:r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𝐲</m:t>
                    </m:r>
                  </m:oMath>
                </a14:m>
                <a:endParaRPr lang="en-US" b="1" dirty="0">
                  <a:solidFill>
                    <a:srgbClr val="C00000"/>
                  </a:solidFill>
                  <a:latin typeface="+mj-lt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b="1" u="sng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1"/>
                    </a:solidFill>
                  </a:rPr>
                  <a:t>Polar form</a:t>
                </a:r>
                <a:r>
                  <a:rPr lang="en-US" dirty="0">
                    <a:solidFill>
                      <a:schemeClr val="tx1"/>
                    </a:solidFill>
                  </a:rPr>
                  <a:t>: 		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m:rPr>
                        <m:nor/>
                      </m:rPr>
                      <a:rPr lang="en-US" b="1" dirty="0">
                        <a:solidFill>
                          <a:srgbClr val="C00000"/>
                        </a:solidFill>
                        <a:sym typeface="Symbol"/>
                      </a:rPr>
                      <m:t>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𝛉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b="1" u="sng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1"/>
                    </a:solidFill>
                  </a:rPr>
                  <a:t>Exponential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𝐚</m:t>
                        </m:r>
                        <m:r>
                          <a:rPr lang="en-I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b="1" i="0">
                            <a:solidFill>
                              <a:srgbClr val="C00000"/>
                            </a:solidFill>
                            <a:latin typeface="Cambria Math"/>
                          </a:rPr>
                          <m:t>𝐞</m:t>
                        </m:r>
                      </m:e>
                      <m:sup>
                        <m:r>
                          <a:rPr lang="en-US" b="1" i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𝛉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1"/>
                    </a:solidFill>
                  </a:rPr>
                  <a:t>Trigonometric form: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𝐚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𝐬𝐢𝐧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I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ClrTx/>
                  <a:buFont typeface="Wingdings" panose="05000000000000000000" pitchFamily="2" charset="2"/>
                  <a:buChar char="§"/>
                </a:pPr>
                <a:endParaRPr lang="en-US" u="sn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1D5-6F80-4B4B-A675-805E6CF438EA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9559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Rectangular </a:t>
            </a:r>
            <a:r>
              <a:rPr lang="en-US" sz="4400" dirty="0">
                <a:latin typeface="Calibri" panose="020F0502020204030204" pitchFamily="34" charset="0"/>
              </a:rPr>
              <a:t>↔ </a:t>
            </a:r>
            <a:r>
              <a:rPr lang="en-US" sz="4400" dirty="0"/>
              <a:t>Polar conversion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50838" indent="-350838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Convert the following into polar form</a:t>
                </a:r>
              </a:p>
              <a:p>
                <a:pPr marL="895350" indent="-350838">
                  <a:buClr>
                    <a:srgbClr val="C00000"/>
                  </a:buClr>
                  <a:buFont typeface="+mj-lt"/>
                  <a:buAutoNum type="arabicParenR"/>
                </a:pP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</a:rPr>
                  <a:t>3 + </a:t>
                </a:r>
                <a:r>
                  <a:rPr lang="en-US" altLang="en-US" i="1" dirty="0">
                    <a:solidFill>
                      <a:schemeClr val="accent3">
                        <a:lumMod val="75000"/>
                      </a:schemeClr>
                    </a:solidFill>
                  </a:rPr>
                  <a:t>j </a:t>
                </a: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</a:rPr>
                  <a:t>4 		=  5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53.13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°</m:t>
                    </m:r>
                  </m:oMath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  <a:sym typeface="Symbol"/>
                </a:endParaRPr>
              </a:p>
              <a:p>
                <a:pPr marL="895350" indent="-350838">
                  <a:buClr>
                    <a:srgbClr val="C00000"/>
                  </a:buClr>
                  <a:buFont typeface="+mj-lt"/>
                  <a:buAutoNum type="arabicParenR"/>
                </a:pP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8 + </a:t>
                </a:r>
                <a:r>
                  <a:rPr lang="en-US" altLang="en-US" i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j </a:t>
                </a: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6 		= 10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36.87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°</m:t>
                    </m:r>
                  </m:oMath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  <a:sym typeface="Symbol"/>
                </a:endParaRPr>
              </a:p>
              <a:p>
                <a:pPr marL="895350" indent="-350838">
                  <a:buClr>
                    <a:srgbClr val="C00000"/>
                  </a:buClr>
                  <a:buFont typeface="+mj-lt"/>
                  <a:buAutoNum type="arabicParenR"/>
                </a:pP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8 – </a:t>
                </a:r>
                <a:r>
                  <a:rPr lang="en-US" altLang="en-US" i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j </a:t>
                </a: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6 		= 10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-36.87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°</m:t>
                    </m:r>
                  </m:oMath>
                </a14:m>
                <a:endParaRPr lang="en-US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en-US" altLang="en-US" dirty="0"/>
              </a:p>
              <a:p>
                <a:pPr marL="350838" indent="-350838" algn="just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Convert the following into rectangular form</a:t>
                </a:r>
              </a:p>
              <a:p>
                <a:pPr marL="895350" indent="-350838" algn="just">
                  <a:spcBef>
                    <a:spcPct val="20000"/>
                  </a:spcBef>
                  <a:buClr>
                    <a:srgbClr val="C00000"/>
                  </a:buClr>
                  <a:buFont typeface="+mj-lt"/>
                  <a:buAutoNum type="arabicParenR"/>
                </a:pP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</a:rPr>
                  <a:t>5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30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	= 4.33 + </a:t>
                </a:r>
                <a:r>
                  <a:rPr lang="en-US" i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j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2.5</a:t>
                </a:r>
              </a:p>
              <a:p>
                <a:pPr marL="895350" indent="-350838" algn="just">
                  <a:spcBef>
                    <a:spcPct val="20000"/>
                  </a:spcBef>
                  <a:buClr>
                    <a:srgbClr val="C00000"/>
                  </a:buClr>
                  <a:buFont typeface="+mj-lt"/>
                  <a:buAutoNum type="arabicParenR"/>
                </a:pP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3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-60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	= 1.5 – </a:t>
                </a:r>
                <a:r>
                  <a:rPr lang="en-US" i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j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2.59</a:t>
                </a:r>
              </a:p>
              <a:p>
                <a:pPr marL="895350" indent="-350838" algn="just">
                  <a:spcBef>
                    <a:spcPct val="20000"/>
                  </a:spcBef>
                  <a:buClr>
                    <a:srgbClr val="C00000"/>
                  </a:buClr>
                  <a:buFont typeface="+mj-lt"/>
                  <a:buAutoNum type="arabicParenR"/>
                </a:pPr>
                <a:r>
                  <a:rPr lang="en-US" alt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-(10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45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°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)	= - 7.07 – </a:t>
                </a:r>
                <a:r>
                  <a:rPr lang="en-US" i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j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 7.07</a:t>
                </a:r>
                <a:endParaRPr lang="en-US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1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6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EB8DB0-B5B1-4DC9-9147-D9D944A83C70}"/>
                  </a:ext>
                </a:extLst>
              </p14:cNvPr>
              <p14:cNvContentPartPr/>
              <p14:nvPr/>
            </p14:nvContentPartPr>
            <p14:xfrm>
              <a:off x="2598434" y="1990717"/>
              <a:ext cx="10440" cy="1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EB8DB0-B5B1-4DC9-9147-D9D944A83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13" y="1981717"/>
                <a:ext cx="2871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8669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57188" indent="-357188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Consider three sinusoidal signals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with same frequency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2" t="-1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7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714787" y="2198132"/>
                <a:ext cx="2568793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𝒔𝒊𝒏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⁡(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𝝎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b="1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𝝎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𝒕</m:t>
                              </m:r>
                              <m: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A879B5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𝒛</m:t>
                      </m:r>
                      <m:r>
                        <a:rPr lang="en-US" b="1" i="1">
                          <a:solidFill>
                            <a:srgbClr val="A879B5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A879B5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A879B5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A879B5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A879B5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A879B5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b="1" i="1">
                              <a:solidFill>
                                <a:srgbClr val="A879B5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A879B5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A879B5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A879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𝝎</m:t>
                              </m:r>
                              <m:r>
                                <a:rPr lang="en-US" b="1" i="1">
                                  <a:solidFill>
                                    <a:srgbClr val="A879B5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𝒕</m:t>
                              </m:r>
                              <m:r>
                                <a:rPr lang="en-IN" b="1" i="1">
                                  <a:solidFill>
                                    <a:srgbClr val="A879B5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IN" b="1" i="1">
                                  <a:solidFill>
                                    <a:srgbClr val="A879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87" y="2198132"/>
                <a:ext cx="2568793" cy="13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375560" y="1828800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Graphical Representation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8777" y="1830101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Mathematical Representation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61320" y="3957556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Phasor Representation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69585" y="2220993"/>
            <a:ext cx="6237369" cy="2677927"/>
            <a:chOff x="2833537" y="1876424"/>
            <a:chExt cx="6237369" cy="267792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5" t="5698" r="8431" b="7203"/>
            <a:stretch/>
          </p:blipFill>
          <p:spPr>
            <a:xfrm>
              <a:off x="3200301" y="1905000"/>
              <a:ext cx="5771421" cy="2260969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833537" y="1876424"/>
              <a:ext cx="6237369" cy="2677927"/>
              <a:chOff x="2833537" y="1737044"/>
              <a:chExt cx="6237369" cy="2677927"/>
            </a:xfrm>
          </p:grpSpPr>
          <p:sp>
            <p:nvSpPr>
              <p:cNvPr id="26" name="TextBox 25"/>
              <p:cNvSpPr txBox="1"/>
              <p:nvPr/>
            </p:nvSpPr>
            <p:spPr>
              <a:xfrm rot="16200000">
                <a:off x="2293485" y="2512681"/>
                <a:ext cx="1449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Amplitude </a:t>
                </a:r>
                <a:r>
                  <a:rPr lang="en-IN" dirty="0">
                    <a:latin typeface="Calibri" panose="020F0502020204030204" pitchFamily="34" charset="0"/>
                  </a:rPr>
                  <a:t>→</a:t>
                </a:r>
                <a:endParaRPr lang="en-IN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11989" y="4045639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Time </a:t>
                </a:r>
                <a:r>
                  <a:rPr lang="en-IN" dirty="0">
                    <a:latin typeface="Calibri" panose="020F0502020204030204" pitchFamily="34" charset="0"/>
                  </a:rPr>
                  <a:t>→</a:t>
                </a:r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4939513" y="1972629"/>
                    <a:ext cx="6751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9513" y="1972629"/>
                    <a:ext cx="6751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4452732" y="1737044"/>
                    <a:ext cx="54964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2732" y="1737044"/>
                    <a:ext cx="549647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3333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5206336" y="2785072"/>
                    <a:ext cx="41549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en-IN" sz="20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6336" y="2785072"/>
                    <a:ext cx="41549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3460166" y="2770446"/>
                    <a:ext cx="41549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IN" sz="20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0166" y="2770446"/>
                    <a:ext cx="41549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896631" y="2415259"/>
                  <a:ext cx="6559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A879B5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  <m:r>
                          <a:rPr lang="en-US" b="1" i="1">
                            <a:solidFill>
                              <a:srgbClr val="A879B5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A879B5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A879B5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>
                    <a:solidFill>
                      <a:srgbClr val="A879B5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631" y="2415259"/>
                  <a:ext cx="65594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1905001" y="4504778"/>
            <a:ext cx="2481303" cy="1669677"/>
            <a:chOff x="642265" y="4504777"/>
            <a:chExt cx="2481303" cy="1669677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642265" y="5207551"/>
              <a:ext cx="865907" cy="80875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9376" y="5280813"/>
                  <a:ext cx="5641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376" y="5280813"/>
                  <a:ext cx="564192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02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548708" y="5897455"/>
                  <a:ext cx="549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708" y="5897455"/>
                  <a:ext cx="549766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778" r="-2222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642265" y="4723183"/>
              <a:ext cx="753044" cy="491522"/>
            </a:xfrm>
            <a:prstGeom prst="straightConnector1">
              <a:avLst/>
            </a:prstGeom>
            <a:ln w="38100">
              <a:solidFill>
                <a:srgbClr val="A879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42265" y="5207550"/>
              <a:ext cx="1999739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1009816" y="4977517"/>
              <a:ext cx="95415" cy="222636"/>
            </a:xfrm>
            <a:custGeom>
              <a:avLst/>
              <a:gdLst>
                <a:gd name="connsiteX0" fmla="*/ 0 w 95415"/>
                <a:gd name="connsiteY0" fmla="*/ 0 h 222636"/>
                <a:gd name="connsiteX1" fmla="*/ 79513 w 95415"/>
                <a:gd name="connsiteY1" fmla="*/ 79513 h 222636"/>
                <a:gd name="connsiteX2" fmla="*/ 95415 w 95415"/>
                <a:gd name="connsiteY2" fmla="*/ 159026 h 222636"/>
                <a:gd name="connsiteX3" fmla="*/ 79513 w 95415"/>
                <a:gd name="connsiteY3" fmla="*/ 222636 h 2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15" h="222636">
                  <a:moveTo>
                    <a:pt x="0" y="0"/>
                  </a:moveTo>
                  <a:cubicBezTo>
                    <a:pt x="31805" y="26504"/>
                    <a:pt x="63611" y="53009"/>
                    <a:pt x="79513" y="79513"/>
                  </a:cubicBezTo>
                  <a:cubicBezTo>
                    <a:pt x="95416" y="106017"/>
                    <a:pt x="95415" y="135172"/>
                    <a:pt x="95415" y="159026"/>
                  </a:cubicBezTo>
                  <a:cubicBezTo>
                    <a:pt x="95415" y="182880"/>
                    <a:pt x="87464" y="202758"/>
                    <a:pt x="79513" y="222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009816" y="5224007"/>
              <a:ext cx="214685" cy="333955"/>
            </a:xfrm>
            <a:custGeom>
              <a:avLst/>
              <a:gdLst>
                <a:gd name="connsiteX0" fmla="*/ 0 w 214685"/>
                <a:gd name="connsiteY0" fmla="*/ 333955 h 333955"/>
                <a:gd name="connsiteX1" fmla="*/ 119269 w 214685"/>
                <a:gd name="connsiteY1" fmla="*/ 302150 h 333955"/>
                <a:gd name="connsiteX2" fmla="*/ 198782 w 214685"/>
                <a:gd name="connsiteY2" fmla="*/ 206734 h 333955"/>
                <a:gd name="connsiteX3" fmla="*/ 214685 w 214685"/>
                <a:gd name="connsiteY3" fmla="*/ 0 h 33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685" h="333955">
                  <a:moveTo>
                    <a:pt x="0" y="333955"/>
                  </a:moveTo>
                  <a:cubicBezTo>
                    <a:pt x="43069" y="328654"/>
                    <a:pt x="86139" y="323353"/>
                    <a:pt x="119269" y="302150"/>
                  </a:cubicBezTo>
                  <a:cubicBezTo>
                    <a:pt x="152399" y="280947"/>
                    <a:pt x="182879" y="257092"/>
                    <a:pt x="198782" y="206734"/>
                  </a:cubicBezTo>
                  <a:cubicBezTo>
                    <a:pt x="214685" y="156376"/>
                    <a:pt x="214685" y="78188"/>
                    <a:pt x="21468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424381" y="4504777"/>
                  <a:ext cx="549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A879B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A879B5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A879B5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A879B5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381" y="4504777"/>
                  <a:ext cx="549766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889" r="-1111"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026761" y="4820411"/>
                  <a:ext cx="4154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𝜽</m:t>
                        </m:r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61" y="4820411"/>
                  <a:ext cx="41549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125631" y="5293363"/>
                  <a:ext cx="4154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631" y="5293363"/>
                  <a:ext cx="415498" cy="4001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4550501" y="5091062"/>
            <a:ext cx="611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/>
              <a:t>Representing the relationship between sinusoidal signals with same frequency in graphical or mathematical form is tedious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/>
              <a:t>Phasor representation is often used </a:t>
            </a:r>
          </a:p>
        </p:txBody>
      </p:sp>
    </p:spTree>
    <p:extLst>
      <p:ext uri="{BB962C8B-B14F-4D97-AF65-F5344CB8AC3E}">
        <p14:creationId xmlns:p14="http://schemas.microsoft.com/office/powerpoint/2010/main" val="15182990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4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 circuit response with AC supply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8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002648" y="3904562"/>
                <a:ext cx="256879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sin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48" y="3904562"/>
                <a:ext cx="2568793" cy="923330"/>
              </a:xfrm>
              <a:prstGeom prst="rect">
                <a:avLst/>
              </a:prstGeom>
              <a:blipFill>
                <a:blip r:embed="rId2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8081813" y="5697948"/>
            <a:ext cx="2470083" cy="371524"/>
            <a:chOff x="286261" y="5495876"/>
            <a:chExt cx="2470083" cy="37152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86261" y="5495876"/>
              <a:ext cx="1999739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86261" y="5495877"/>
              <a:ext cx="131393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203372" y="5569139"/>
                  <a:ext cx="5529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372" y="5569139"/>
                  <a:ext cx="55297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92" r="-1099"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435090" y="5590401"/>
                  <a:ext cx="5048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090" y="5590401"/>
                  <a:ext cx="50488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34" r="-2410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484583" y="3813887"/>
            <a:ext cx="6377332" cy="2554728"/>
            <a:chOff x="2025011" y="1447800"/>
            <a:chExt cx="7220337" cy="2900377"/>
          </a:xfrm>
        </p:grpSpPr>
        <p:sp>
          <p:nvSpPr>
            <p:cNvPr id="38" name="TextBox 37"/>
            <p:cNvSpPr txBox="1"/>
            <p:nvPr/>
          </p:nvSpPr>
          <p:spPr>
            <a:xfrm rot="16200000">
              <a:off x="1424056" y="2206076"/>
              <a:ext cx="1620063" cy="41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Amplitude </a:t>
              </a:r>
              <a:r>
                <a:rPr lang="en-IN" dirty="0">
                  <a:latin typeface="Calibri" panose="020F0502020204030204" pitchFamily="34" charset="0"/>
                </a:rPr>
                <a:t>→</a:t>
              </a:r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85083" y="3928875"/>
              <a:ext cx="1060265" cy="419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Time </a:t>
              </a:r>
              <a:r>
                <a:rPr lang="en-IN" dirty="0">
                  <a:latin typeface="Calibri" panose="020F0502020204030204" pitchFamily="34" charset="0"/>
                </a:rPr>
                <a:t>→</a:t>
              </a:r>
              <a:endParaRPr lang="en-IN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8" t="4788" r="7617" b="3980"/>
            <a:stretch/>
          </p:blipFill>
          <p:spPr>
            <a:xfrm>
              <a:off x="2418753" y="1447800"/>
              <a:ext cx="6552969" cy="24740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797297" y="1921710"/>
                  <a:ext cx="758483" cy="419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297" y="1921710"/>
                  <a:ext cx="758483" cy="41930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533776" y="1608035"/>
                  <a:ext cx="622304" cy="419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𝐢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776" y="1608035"/>
                  <a:ext cx="622304" cy="41930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444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1558132" y="1294109"/>
            <a:ext cx="2518122" cy="1737694"/>
            <a:chOff x="-344162" y="1552378"/>
            <a:chExt cx="2518122" cy="17376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600" y="1900236"/>
              <a:ext cx="1795366" cy="13898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-34269" y="2903787"/>
              <a:ext cx="720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f = 50 Hz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-344162" y="2395902"/>
                  <a:ext cx="6699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4162" y="2395902"/>
                  <a:ext cx="66992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32742" y="1552378"/>
                  <a:ext cx="6192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42" y="1552378"/>
                  <a:ext cx="61920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49540" y="2500842"/>
                  <a:ext cx="2244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IN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40" y="2500842"/>
                  <a:ext cx="22442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324" r="-18919" b="-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3317227" y="3373986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Graphical Representation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46448" y="3373986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Mathematical Representation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0007" y="511781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Phasor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41871" y="2049623"/>
                <a:ext cx="1399289" cy="584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1" y="2049623"/>
                <a:ext cx="1399289" cy="5841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206776" y="1774028"/>
            <a:ext cx="43444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‘Current through the resistor </a:t>
            </a:r>
          </a:p>
          <a:p>
            <a:pPr algn="ctr"/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phase with the voltage across it’</a:t>
            </a:r>
            <a:endParaRPr lang="en-IN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26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4" grpId="0"/>
      <p:bldP spid="26" grpId="0"/>
      <p:bldP spid="27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L circuit response with AC supply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9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002648" y="3724870"/>
                <a:ext cx="256879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sin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−90</m:t>
                      </m:r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°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48" y="3724870"/>
                <a:ext cx="2568793" cy="923330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8153401" y="5181601"/>
            <a:ext cx="2470083" cy="1099985"/>
            <a:chOff x="286261" y="5495876"/>
            <a:chExt cx="2470083" cy="109998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86261" y="5495876"/>
              <a:ext cx="1999739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86261" y="5495877"/>
              <a:ext cx="0" cy="105158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203372" y="5569139"/>
                  <a:ext cx="5529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372" y="5569139"/>
                  <a:ext cx="55297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791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7179" y="6318862"/>
                  <a:ext cx="5048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𝒓𝒎𝒔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79" y="6318862"/>
                  <a:ext cx="5048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434" r="-2410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3317227" y="3373986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Graphical Representation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46448" y="3373986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Mathematical Representation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0007" y="472440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/>
              <a:t>Phasor Representation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133601" y="1692920"/>
          <a:ext cx="16541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SmartDraw" r:id="rId7" imgW="1654920" imgH="1126080" progId="SmartDraw.2">
                  <p:embed/>
                </p:oleObj>
              </mc:Choice>
              <mc:Fallback>
                <p:oleObj name="SmartDraw" r:id="rId7" imgW="1654920" imgH="1126080" progId="SmartDraw.2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1" y="1692920"/>
                        <a:ext cx="1654175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773566" y="2456953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 = 50 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587498" y="2021075"/>
                <a:ext cx="669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98" y="2021075"/>
                <a:ext cx="669927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679660" y="1323126"/>
                <a:ext cx="619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𝒊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60" y="1323126"/>
                <a:ext cx="61920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73525" y="2112912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25" y="2112912"/>
                <a:ext cx="193963" cy="276999"/>
              </a:xfrm>
              <a:prstGeom prst="rect">
                <a:avLst/>
              </a:prstGeom>
              <a:blipFill>
                <a:blip r:embed="rId11"/>
                <a:stretch>
                  <a:fillRect l="-25000" r="-2812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484584" y="3739721"/>
            <a:ext cx="6377333" cy="2628894"/>
            <a:chOff x="-39417" y="3739721"/>
            <a:chExt cx="6377333" cy="2628894"/>
          </a:xfrm>
        </p:grpSpPr>
        <p:grpSp>
          <p:nvGrpSpPr>
            <p:cNvPr id="24" name="Group 23"/>
            <p:cNvGrpSpPr/>
            <p:nvPr/>
          </p:nvGrpSpPr>
          <p:grpSpPr>
            <a:xfrm>
              <a:off x="355010" y="3739721"/>
              <a:ext cx="5951615" cy="2270204"/>
              <a:chOff x="325857" y="3761036"/>
              <a:chExt cx="5951615" cy="2270204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34" t="3554" r="8333" b="5998"/>
              <a:stretch/>
            </p:blipFill>
            <p:spPr>
              <a:xfrm>
                <a:off x="325857" y="3761036"/>
                <a:ext cx="5951615" cy="227020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334389" y="3873820"/>
                    <a:ext cx="66992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4389" y="3873820"/>
                    <a:ext cx="669927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1720915" y="4199137"/>
                    <a:ext cx="54964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𝐢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0915" y="4199137"/>
                    <a:ext cx="549647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4444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TextBox 47"/>
            <p:cNvSpPr txBox="1"/>
            <p:nvPr/>
          </p:nvSpPr>
          <p:spPr>
            <a:xfrm rot="16200000">
              <a:off x="-568248" y="4481290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Amplitude </a:t>
              </a:r>
              <a:r>
                <a:rPr lang="en-IN" dirty="0">
                  <a:latin typeface="Calibri" panose="020F0502020204030204" pitchFamily="34" charset="0"/>
                </a:rPr>
                <a:t>→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01441" y="5999283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Time </a:t>
              </a:r>
              <a:r>
                <a:rPr lang="en-IN" dirty="0">
                  <a:latin typeface="Calibri" panose="020F0502020204030204" pitchFamily="34" charset="0"/>
                </a:rPr>
                <a:t>→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36294" y="1847742"/>
                <a:ext cx="1974002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94" y="1847742"/>
                <a:ext cx="1974002" cy="807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203165" y="1245450"/>
                <a:ext cx="434446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‘Current through the inductor lags the voltage across it by 90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en-IN" sz="2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65" y="1245450"/>
                <a:ext cx="4344463" cy="707886"/>
              </a:xfrm>
              <a:prstGeom prst="rect">
                <a:avLst/>
              </a:prstGeom>
              <a:blipFill>
                <a:blip r:embed="rId16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784237" y="1998447"/>
                <a:ext cx="1028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∠0°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37" y="1998447"/>
                <a:ext cx="1028423" cy="276999"/>
              </a:xfrm>
              <a:prstGeom prst="rect">
                <a:avLst/>
              </a:prstGeom>
              <a:blipFill>
                <a:blip r:embed="rId17"/>
                <a:stretch>
                  <a:fillRect l="-4734" t="-4444" r="-4734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781268" y="1992191"/>
                <a:ext cx="1320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∠−90°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268" y="1992191"/>
                <a:ext cx="1320170" cy="276999"/>
              </a:xfrm>
              <a:prstGeom prst="rect">
                <a:avLst/>
              </a:prstGeom>
              <a:blipFill>
                <a:blip r:embed="rId18"/>
                <a:stretch>
                  <a:fillRect l="-3226" t="-4444" r="-368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64545" y="2311049"/>
                <a:ext cx="2407993" cy="56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den>
                      </m:f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𝟗𝟎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m:rPr>
                              <m:nor/>
                            </m:rPr>
                            <a:rPr lang="en-IN" b="1" dirty="0"/>
                            <m:t> </m:t>
                          </m:r>
                        </m:den>
                      </m:f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45" y="2311049"/>
                <a:ext cx="2407993" cy="560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839200" y="2353895"/>
                <a:ext cx="1515992" cy="551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2353895"/>
                <a:ext cx="1515992" cy="5517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86861" y="2945942"/>
                <a:ext cx="380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𝑰𝒏𝒅𝒖𝒄𝒕𝒊𝒗𝒆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𝑹𝒆𝒂𝒄𝒕𝒂𝒏𝒄𝒆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61" y="2945942"/>
                <a:ext cx="3805785" cy="369332"/>
              </a:xfrm>
              <a:prstGeom prst="rect">
                <a:avLst/>
              </a:prstGeom>
              <a:blipFill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991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4" grpId="0"/>
      <p:bldP spid="26" grpId="0"/>
      <p:bldP spid="27" grpId="0"/>
      <p:bldP spid="31" grpId="0"/>
      <p:bldP spid="32" grpId="0"/>
      <p:bldP spid="33" grpId="0"/>
      <p:bldP spid="34" grpId="0"/>
      <p:bldP spid="25" grpId="0"/>
      <p:bldP spid="51" grpId="0"/>
      <p:bldP spid="28" grpId="0"/>
      <p:bldP spid="53" grpId="0"/>
      <p:bldP spid="29" grpId="0"/>
      <p:bldP spid="30" grpId="0"/>
      <p:bldP spid="3" grpId="0"/>
    </p:bldLst>
  </p:timing>
</p:sld>
</file>

<file path=ppt/theme/theme1.xml><?xml version="1.0" encoding="utf-8"?>
<a:theme xmlns:a="http://schemas.openxmlformats.org/drawingml/2006/main" name="BET_V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3CD384-ACA2-4822-AAB5-11448AF1538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1143d92-422d-4fb4-bd9d-13313861f4c7"/>
    <ds:schemaRef ds:uri="http://schemas.microsoft.com/office/2006/documentManagement/types"/>
    <ds:schemaRef ds:uri="67ac4517-e70a-4403-b222-116627c207e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A0539C-7E06-4F14-A9B2-85DFE17776AB}"/>
</file>

<file path=customXml/itemProps3.xml><?xml version="1.0" encoding="utf-8"?>
<ds:datastoreItem xmlns:ds="http://schemas.openxmlformats.org/officeDocument/2006/customXml" ds:itemID="{8343A982-24D6-42DA-9469-365229F29A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11946</TotalTime>
  <Words>1014</Words>
  <Application>Microsoft Office PowerPoint</Application>
  <PresentationFormat>Widescreen</PresentationFormat>
  <Paragraphs>240</Paragraphs>
  <Slides>14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Cambria Math</vt:lpstr>
      <vt:lpstr>Gill Sans MT</vt:lpstr>
      <vt:lpstr>Kristen ITC</vt:lpstr>
      <vt:lpstr>Segoe Print</vt:lpstr>
      <vt:lpstr>Times New Roman</vt:lpstr>
      <vt:lpstr>Wingdings</vt:lpstr>
      <vt:lpstr>BET_VK</vt:lpstr>
      <vt:lpstr>Equation</vt:lpstr>
      <vt:lpstr>SmartDraw</vt:lpstr>
      <vt:lpstr>Basic Electrical Technology [ELE 1051]</vt:lpstr>
      <vt:lpstr>Complex Number</vt:lpstr>
      <vt:lpstr>The operator ‘j’</vt:lpstr>
      <vt:lpstr>Rectangular ↔ Polar conversion</vt:lpstr>
      <vt:lpstr>Representation of a complex number </vt:lpstr>
      <vt:lpstr>Rectangular ↔ Polar conversion</vt:lpstr>
      <vt:lpstr>Representing AC</vt:lpstr>
      <vt:lpstr>R circuit response with AC supply</vt:lpstr>
      <vt:lpstr>L circuit response with AC supply</vt:lpstr>
      <vt:lpstr>C circuit response with AC supply</vt:lpstr>
      <vt:lpstr>Power Associated - Pure Resistive Circuit</vt:lpstr>
      <vt:lpstr>Power Associated – Pure Inductive Circuit</vt:lpstr>
      <vt:lpstr>Power Associated – Pure capacitive 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lastModifiedBy>Vipin V</cp:lastModifiedBy>
  <cp:revision>251</cp:revision>
  <dcterms:created xsi:type="dcterms:W3CDTF">2014-07-18T12:25:25Z</dcterms:created>
  <dcterms:modified xsi:type="dcterms:W3CDTF">2022-05-03T15:01:07Z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</Properties>
</file>