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notesMasterIdLst>
    <p:notesMasterId r:id="rId14"/>
  </p:notesMasterIdLst>
  <p:sldIdLst>
    <p:sldId id="323" r:id="rId5"/>
    <p:sldId id="321" r:id="rId6"/>
    <p:sldId id="322" r:id="rId7"/>
    <p:sldId id="293" r:id="rId8"/>
    <p:sldId id="299" r:id="rId9"/>
    <p:sldId id="325" r:id="rId10"/>
    <p:sldId id="327" r:id="rId11"/>
    <p:sldId id="329" r:id="rId12"/>
    <p:sldId id="30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davyas Kamath" initials="V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20B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28543C-0CDB-49ED-98AB-EDA5F3641791}" v="242" dt="2021-12-31T09:57:57.9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2375" autoAdjust="0"/>
  </p:normalViewPr>
  <p:slideViewPr>
    <p:cSldViewPr>
      <p:cViewPr varScale="1">
        <p:scale>
          <a:sx n="52" d="100"/>
          <a:sy n="52" d="100"/>
        </p:scale>
        <p:origin x="120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davyasa Kamath [MAHE-MIT]" userId="fa77eba4-a931-466e-8f99-19090464cb9f" providerId="ADAL" clId="{B4B6E219-E6AD-4131-B276-B0BFB4DBCA16}"/>
    <pc:docChg chg="addSld modSld">
      <pc:chgData name="Vedavyasa Kamath [MAHE-MIT]" userId="fa77eba4-a931-466e-8f99-19090464cb9f" providerId="ADAL" clId="{B4B6E219-E6AD-4131-B276-B0BFB4DBCA16}" dt="2021-12-20T17:38:42.458" v="152"/>
      <pc:docMkLst>
        <pc:docMk/>
      </pc:docMkLst>
      <pc:sldChg chg="add">
        <pc:chgData name="Vedavyasa Kamath [MAHE-MIT]" userId="fa77eba4-a931-466e-8f99-19090464cb9f" providerId="ADAL" clId="{B4B6E219-E6AD-4131-B276-B0BFB4DBCA16}" dt="2021-12-20T17:38:42.458" v="152"/>
        <pc:sldMkLst>
          <pc:docMk/>
          <pc:sldMk cId="1663481397" sldId="285"/>
        </pc:sldMkLst>
      </pc:sldChg>
      <pc:sldChg chg="add">
        <pc:chgData name="Vedavyasa Kamath [MAHE-MIT]" userId="fa77eba4-a931-466e-8f99-19090464cb9f" providerId="ADAL" clId="{B4B6E219-E6AD-4131-B276-B0BFB4DBCA16}" dt="2021-12-20T17:38:42.458" v="152"/>
        <pc:sldMkLst>
          <pc:docMk/>
          <pc:sldMk cId="2529383247" sldId="300"/>
        </pc:sldMkLst>
      </pc:sldChg>
      <pc:sldChg chg="modSp add mod">
        <pc:chgData name="Vedavyasa Kamath [MAHE-MIT]" userId="fa77eba4-a931-466e-8f99-19090464cb9f" providerId="ADAL" clId="{B4B6E219-E6AD-4131-B276-B0BFB4DBCA16}" dt="2021-12-20T14:44:40.172" v="2" actId="20577"/>
        <pc:sldMkLst>
          <pc:docMk/>
          <pc:sldMk cId="1444803130" sldId="317"/>
        </pc:sldMkLst>
        <pc:spChg chg="mod">
          <ac:chgData name="Vedavyasa Kamath [MAHE-MIT]" userId="fa77eba4-a931-466e-8f99-19090464cb9f" providerId="ADAL" clId="{B4B6E219-E6AD-4131-B276-B0BFB4DBCA16}" dt="2021-12-20T14:44:40.172" v="2" actId="20577"/>
          <ac:spMkLst>
            <pc:docMk/>
            <pc:sldMk cId="1444803130" sldId="317"/>
            <ac:spMk id="3" creationId="{00000000-0000-0000-0000-000000000000}"/>
          </ac:spMkLst>
        </pc:spChg>
      </pc:sldChg>
      <pc:sldChg chg="modSp new mod">
        <pc:chgData name="Vedavyasa Kamath [MAHE-MIT]" userId="fa77eba4-a931-466e-8f99-19090464cb9f" providerId="ADAL" clId="{B4B6E219-E6AD-4131-B276-B0BFB4DBCA16}" dt="2021-12-20T14:46:28.494" v="37"/>
        <pc:sldMkLst>
          <pc:docMk/>
          <pc:sldMk cId="1941159699" sldId="318"/>
        </pc:sldMkLst>
        <pc:spChg chg="mod">
          <ac:chgData name="Vedavyasa Kamath [MAHE-MIT]" userId="fa77eba4-a931-466e-8f99-19090464cb9f" providerId="ADAL" clId="{B4B6E219-E6AD-4131-B276-B0BFB4DBCA16}" dt="2021-12-20T14:44:51.631" v="30" actId="20577"/>
          <ac:spMkLst>
            <pc:docMk/>
            <pc:sldMk cId="1941159699" sldId="318"/>
            <ac:spMk id="2" creationId="{94027F38-AA80-47F5-B3FB-807DA34361B4}"/>
          </ac:spMkLst>
        </pc:spChg>
        <pc:spChg chg="mod">
          <ac:chgData name="Vedavyasa Kamath [MAHE-MIT]" userId="fa77eba4-a931-466e-8f99-19090464cb9f" providerId="ADAL" clId="{B4B6E219-E6AD-4131-B276-B0BFB4DBCA16}" dt="2021-12-20T14:46:28.494" v="37"/>
          <ac:spMkLst>
            <pc:docMk/>
            <pc:sldMk cId="1941159699" sldId="318"/>
            <ac:spMk id="3" creationId="{BC4876AB-E48F-4AE4-AC76-C4D3EA83CCC5}"/>
          </ac:spMkLst>
        </pc:spChg>
      </pc:sldChg>
      <pc:sldChg chg="modSp new mod">
        <pc:chgData name="Vedavyasa Kamath [MAHE-MIT]" userId="fa77eba4-a931-466e-8f99-19090464cb9f" providerId="ADAL" clId="{B4B6E219-E6AD-4131-B276-B0BFB4DBCA16}" dt="2021-12-20T17:38:12.817" v="151" actId="20577"/>
        <pc:sldMkLst>
          <pc:docMk/>
          <pc:sldMk cId="3025055893" sldId="319"/>
        </pc:sldMkLst>
        <pc:spChg chg="mod">
          <ac:chgData name="Vedavyasa Kamath [MAHE-MIT]" userId="fa77eba4-a931-466e-8f99-19090464cb9f" providerId="ADAL" clId="{B4B6E219-E6AD-4131-B276-B0BFB4DBCA16}" dt="2021-12-20T14:51:45.999" v="70" actId="20577"/>
          <ac:spMkLst>
            <pc:docMk/>
            <pc:sldMk cId="3025055893" sldId="319"/>
            <ac:spMk id="2" creationId="{47CC7875-5852-47A0-8760-4766789DF627}"/>
          </ac:spMkLst>
        </pc:spChg>
        <pc:spChg chg="mod">
          <ac:chgData name="Vedavyasa Kamath [MAHE-MIT]" userId="fa77eba4-a931-466e-8f99-19090464cb9f" providerId="ADAL" clId="{B4B6E219-E6AD-4131-B276-B0BFB4DBCA16}" dt="2021-12-20T17:38:12.817" v="151" actId="20577"/>
          <ac:spMkLst>
            <pc:docMk/>
            <pc:sldMk cId="3025055893" sldId="319"/>
            <ac:spMk id="3" creationId="{958EDC57-E080-4D1D-8D00-0C86571D2024}"/>
          </ac:spMkLst>
        </pc:spChg>
      </pc:sldChg>
      <pc:sldChg chg="add">
        <pc:chgData name="Vedavyasa Kamath [MAHE-MIT]" userId="fa77eba4-a931-466e-8f99-19090464cb9f" providerId="ADAL" clId="{B4B6E219-E6AD-4131-B276-B0BFB4DBCA16}" dt="2021-12-20T17:38:42.458" v="152"/>
        <pc:sldMkLst>
          <pc:docMk/>
          <pc:sldMk cId="2844109369" sldId="320"/>
        </pc:sldMkLst>
      </pc:sldChg>
      <pc:sldChg chg="add">
        <pc:chgData name="Vedavyasa Kamath [MAHE-MIT]" userId="fa77eba4-a931-466e-8f99-19090464cb9f" providerId="ADAL" clId="{B4B6E219-E6AD-4131-B276-B0BFB4DBCA16}" dt="2021-12-20T17:38:42.458" v="152"/>
        <pc:sldMkLst>
          <pc:docMk/>
          <pc:sldMk cId="219913414" sldId="321"/>
        </pc:sldMkLst>
      </pc:sldChg>
      <pc:sldChg chg="add">
        <pc:chgData name="Vedavyasa Kamath [MAHE-MIT]" userId="fa77eba4-a931-466e-8f99-19090464cb9f" providerId="ADAL" clId="{B4B6E219-E6AD-4131-B276-B0BFB4DBCA16}" dt="2021-12-20T17:38:42.458" v="152"/>
        <pc:sldMkLst>
          <pc:docMk/>
          <pc:sldMk cId="3967249856" sldId="322"/>
        </pc:sldMkLst>
      </pc:sldChg>
    </pc:docChg>
  </pc:docChgLst>
  <pc:docChgLst>
    <pc:chgData name="Vedavyasa Kamath [MAHE-MIT]" userId="fa77eba4-a931-466e-8f99-19090464cb9f" providerId="ADAL" clId="{2928543C-0CDB-49ED-98AB-EDA5F3641791}"/>
    <pc:docChg chg="undo custSel addSld delSld modSld">
      <pc:chgData name="Vedavyasa Kamath [MAHE-MIT]" userId="fa77eba4-a931-466e-8f99-19090464cb9f" providerId="ADAL" clId="{2928543C-0CDB-49ED-98AB-EDA5F3641791}" dt="2021-12-31T09:57:58.793" v="539" actId="20577"/>
      <pc:docMkLst>
        <pc:docMk/>
      </pc:docMkLst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949498851" sldId="286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2583330151" sldId="293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722109853" sldId="299"/>
        </pc:sldMkLst>
      </pc:sldChg>
      <pc:sldChg chg="modSp mod">
        <pc:chgData name="Vedavyasa Kamath [MAHE-MIT]" userId="fa77eba4-a931-466e-8f99-19090464cb9f" providerId="ADAL" clId="{2928543C-0CDB-49ED-98AB-EDA5F3641791}" dt="2021-12-24T09:42:10.423" v="8" actId="20577"/>
        <pc:sldMkLst>
          <pc:docMk/>
          <pc:sldMk cId="3025055893" sldId="319"/>
        </pc:sldMkLst>
        <pc:spChg chg="mod">
          <ac:chgData name="Vedavyasa Kamath [MAHE-MIT]" userId="fa77eba4-a931-466e-8f99-19090464cb9f" providerId="ADAL" clId="{2928543C-0CDB-49ED-98AB-EDA5F3641791}" dt="2021-12-24T09:42:10.423" v="8" actId="20577"/>
          <ac:spMkLst>
            <pc:docMk/>
            <pc:sldMk cId="3025055893" sldId="319"/>
            <ac:spMk id="3" creationId="{958EDC57-E080-4D1D-8D00-0C86571D2024}"/>
          </ac:spMkLst>
        </pc:spChg>
      </pc:sldChg>
      <pc:sldChg chg="modSp add mod">
        <pc:chgData name="Vedavyasa Kamath [MAHE-MIT]" userId="fa77eba4-a931-466e-8f99-19090464cb9f" providerId="ADAL" clId="{2928543C-0CDB-49ED-98AB-EDA5F3641791}" dt="2021-12-24T09:41:33.963" v="2" actId="20577"/>
        <pc:sldMkLst>
          <pc:docMk/>
          <pc:sldMk cId="1429500214" sldId="323"/>
        </pc:sldMkLst>
        <pc:spChg chg="mod">
          <ac:chgData name="Vedavyasa Kamath [MAHE-MIT]" userId="fa77eba4-a931-466e-8f99-19090464cb9f" providerId="ADAL" clId="{2928543C-0CDB-49ED-98AB-EDA5F3641791}" dt="2021-12-24T09:41:33.963" v="2" actId="20577"/>
          <ac:spMkLst>
            <pc:docMk/>
            <pc:sldMk cId="1429500214" sldId="323"/>
            <ac:spMk id="3" creationId="{00000000-0000-0000-0000-000000000000}"/>
          </ac:spMkLst>
        </pc:spChg>
      </pc:sldChg>
      <pc:sldChg chg="modSp add mod">
        <pc:chgData name="Vedavyasa Kamath [MAHE-MIT]" userId="fa77eba4-a931-466e-8f99-19090464cb9f" providerId="ADAL" clId="{2928543C-0CDB-49ED-98AB-EDA5F3641791}" dt="2021-12-24T09:47:50.310" v="10"/>
        <pc:sldMkLst>
          <pc:docMk/>
          <pc:sldMk cId="2797291878" sldId="324"/>
        </pc:sldMkLst>
        <pc:spChg chg="mod">
          <ac:chgData name="Vedavyasa Kamath [MAHE-MIT]" userId="fa77eba4-a931-466e-8f99-19090464cb9f" providerId="ADAL" clId="{2928543C-0CDB-49ED-98AB-EDA5F3641791}" dt="2021-12-24T09:47:50.310" v="10"/>
          <ac:spMkLst>
            <pc:docMk/>
            <pc:sldMk cId="2797291878" sldId="324"/>
            <ac:spMk id="3" creationId="{958EDC57-E080-4D1D-8D00-0C86571D2024}"/>
          </ac:spMkLst>
        </pc:spChg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472948661" sldId="325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2373421256" sldId="326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3176740892" sldId="327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451490459" sldId="328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2983930749" sldId="329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962382150" sldId="330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461644934" sldId="331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946787783" sldId="332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3085129770" sldId="333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3738676976" sldId="334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585131252" sldId="335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112309507" sldId="336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3307104885" sldId="337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695408219" sldId="338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796750300" sldId="339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80484518" sldId="340"/>
        </pc:sldMkLst>
      </pc:sldChg>
      <pc:sldChg chg="add del">
        <pc:chgData name="Vedavyasa Kamath [MAHE-MIT]" userId="fa77eba4-a931-466e-8f99-19090464cb9f" providerId="ADAL" clId="{2928543C-0CDB-49ED-98AB-EDA5F3641791}" dt="2021-12-28T04:22:16.806" v="13" actId="47"/>
        <pc:sldMkLst>
          <pc:docMk/>
          <pc:sldMk cId="3356433863" sldId="341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2336512846" sldId="342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3034732476" sldId="343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3600897350" sldId="344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214989298" sldId="345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3236984813" sldId="346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2734887951" sldId="347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3352798537" sldId="348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2988811920" sldId="349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3640400893" sldId="350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2430043441" sldId="351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1982174683" sldId="352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1568495011" sldId="353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1971912753" sldId="354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112478784" sldId="355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3695782065" sldId="356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3001884987" sldId="357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4030237805" sldId="358"/>
        </pc:sldMkLst>
      </pc:sldChg>
      <pc:sldChg chg="modSp add mod">
        <pc:chgData name="Vedavyasa Kamath [MAHE-MIT]" userId="fa77eba4-a931-466e-8f99-19090464cb9f" providerId="ADAL" clId="{2928543C-0CDB-49ED-98AB-EDA5F3641791}" dt="2021-12-31T07:27:29.681" v="16" actId="20577"/>
        <pc:sldMkLst>
          <pc:docMk/>
          <pc:sldMk cId="4161407258" sldId="359"/>
        </pc:sldMkLst>
        <pc:spChg chg="mod">
          <ac:chgData name="Vedavyasa Kamath [MAHE-MIT]" userId="fa77eba4-a931-466e-8f99-19090464cb9f" providerId="ADAL" clId="{2928543C-0CDB-49ED-98AB-EDA5F3641791}" dt="2021-12-31T07:27:29.681" v="16" actId="20577"/>
          <ac:spMkLst>
            <pc:docMk/>
            <pc:sldMk cId="4161407258" sldId="359"/>
            <ac:spMk id="3" creationId="{00000000-0000-0000-0000-000000000000}"/>
          </ac:spMkLst>
        </pc:spChg>
      </pc:sldChg>
      <pc:sldChg chg="modSp add mod">
        <pc:chgData name="Vedavyasa Kamath [MAHE-MIT]" userId="fa77eba4-a931-466e-8f99-19090464cb9f" providerId="ADAL" clId="{2928543C-0CDB-49ED-98AB-EDA5F3641791}" dt="2021-12-31T09:24:07.121" v="526" actId="20577"/>
        <pc:sldMkLst>
          <pc:docMk/>
          <pc:sldMk cId="2388782425" sldId="360"/>
        </pc:sldMkLst>
        <pc:spChg chg="mod">
          <ac:chgData name="Vedavyasa Kamath [MAHE-MIT]" userId="fa77eba4-a931-466e-8f99-19090464cb9f" providerId="ADAL" clId="{2928543C-0CDB-49ED-98AB-EDA5F3641791}" dt="2021-12-31T09:24:07.121" v="526" actId="20577"/>
          <ac:spMkLst>
            <pc:docMk/>
            <pc:sldMk cId="2388782425" sldId="360"/>
            <ac:spMk id="8" creationId="{00000000-0000-0000-0000-000000000000}"/>
          </ac:spMkLst>
        </pc:spChg>
      </pc:sldChg>
      <pc:sldChg chg="add del">
        <pc:chgData name="Vedavyasa Kamath [MAHE-MIT]" userId="fa77eba4-a931-466e-8f99-19090464cb9f" providerId="ADAL" clId="{2928543C-0CDB-49ED-98AB-EDA5F3641791}" dt="2021-12-31T07:27:51.195" v="18" actId="47"/>
        <pc:sldMkLst>
          <pc:docMk/>
          <pc:sldMk cId="4239745055" sldId="360"/>
        </pc:sldMkLst>
      </pc:sldChg>
      <pc:sldChg chg="add">
        <pc:chgData name="Vedavyasa Kamath [MAHE-MIT]" userId="fa77eba4-a931-466e-8f99-19090464cb9f" providerId="ADAL" clId="{2928543C-0CDB-49ED-98AB-EDA5F3641791}" dt="2021-12-31T07:27:54.185" v="19"/>
        <pc:sldMkLst>
          <pc:docMk/>
          <pc:sldMk cId="377996233" sldId="361"/>
        </pc:sldMkLst>
      </pc:sldChg>
      <pc:sldChg chg="add">
        <pc:chgData name="Vedavyasa Kamath [MAHE-MIT]" userId="fa77eba4-a931-466e-8f99-19090464cb9f" providerId="ADAL" clId="{2928543C-0CDB-49ED-98AB-EDA5F3641791}" dt="2021-12-31T07:27:54.185" v="19"/>
        <pc:sldMkLst>
          <pc:docMk/>
          <pc:sldMk cId="3878673166" sldId="362"/>
        </pc:sldMkLst>
      </pc:sldChg>
      <pc:sldChg chg="add">
        <pc:chgData name="Vedavyasa Kamath [MAHE-MIT]" userId="fa77eba4-a931-466e-8f99-19090464cb9f" providerId="ADAL" clId="{2928543C-0CDB-49ED-98AB-EDA5F3641791}" dt="2021-12-31T07:27:54.185" v="19"/>
        <pc:sldMkLst>
          <pc:docMk/>
          <pc:sldMk cId="2055551941" sldId="363"/>
        </pc:sldMkLst>
      </pc:sldChg>
      <pc:sldChg chg="add">
        <pc:chgData name="Vedavyasa Kamath [MAHE-MIT]" userId="fa77eba4-a931-466e-8f99-19090464cb9f" providerId="ADAL" clId="{2928543C-0CDB-49ED-98AB-EDA5F3641791}" dt="2021-12-31T07:27:54.185" v="19"/>
        <pc:sldMkLst>
          <pc:docMk/>
          <pc:sldMk cId="3611470488" sldId="364"/>
        </pc:sldMkLst>
      </pc:sldChg>
      <pc:sldChg chg="add">
        <pc:chgData name="Vedavyasa Kamath [MAHE-MIT]" userId="fa77eba4-a931-466e-8f99-19090464cb9f" providerId="ADAL" clId="{2928543C-0CDB-49ED-98AB-EDA5F3641791}" dt="2021-12-31T07:27:54.185" v="19"/>
        <pc:sldMkLst>
          <pc:docMk/>
          <pc:sldMk cId="1445028276" sldId="365"/>
        </pc:sldMkLst>
      </pc:sldChg>
      <pc:sldChg chg="addSp modSp add mod modAnim">
        <pc:chgData name="Vedavyasa Kamath [MAHE-MIT]" userId="fa77eba4-a931-466e-8f99-19090464cb9f" providerId="ADAL" clId="{2928543C-0CDB-49ED-98AB-EDA5F3641791}" dt="2021-12-31T09:32:39.270" v="532" actId="1036"/>
        <pc:sldMkLst>
          <pc:docMk/>
          <pc:sldMk cId="3027320422" sldId="366"/>
        </pc:sldMkLst>
        <pc:inkChg chg="add mod">
          <ac:chgData name="Vedavyasa Kamath [MAHE-MIT]" userId="fa77eba4-a931-466e-8f99-19090464cb9f" providerId="ADAL" clId="{2928543C-0CDB-49ED-98AB-EDA5F3641791}" dt="2021-12-31T09:32:28.778" v="528" actId="21"/>
          <ac:inkMkLst>
            <pc:docMk/>
            <pc:sldMk cId="3027320422" sldId="366"/>
            <ac:inkMk id="8" creationId="{1EB614E2-2733-40F5-A21B-A21BB490E00D}"/>
          </ac:inkMkLst>
        </pc:inkChg>
        <pc:inkChg chg="add mod">
          <ac:chgData name="Vedavyasa Kamath [MAHE-MIT]" userId="fa77eba4-a931-466e-8f99-19090464cb9f" providerId="ADAL" clId="{2928543C-0CDB-49ED-98AB-EDA5F3641791}" dt="2021-12-31T09:32:39.270" v="532" actId="1036"/>
          <ac:inkMkLst>
            <pc:docMk/>
            <pc:sldMk cId="3027320422" sldId="366"/>
            <ac:inkMk id="10" creationId="{302DDA87-F6D8-479F-B3D5-F927B525F6C0}"/>
          </ac:inkMkLst>
        </pc:inkChg>
      </pc:sldChg>
      <pc:sldChg chg="add modAnim">
        <pc:chgData name="Vedavyasa Kamath [MAHE-MIT]" userId="fa77eba4-a931-466e-8f99-19090464cb9f" providerId="ADAL" clId="{2928543C-0CDB-49ED-98AB-EDA5F3641791}" dt="2021-12-31T09:33:08.284" v="533"/>
        <pc:sldMkLst>
          <pc:docMk/>
          <pc:sldMk cId="190747679" sldId="367"/>
        </pc:sldMkLst>
      </pc:sldChg>
      <pc:sldChg chg="modSp add mod chgLayout">
        <pc:chgData name="Vedavyasa Kamath [MAHE-MIT]" userId="fa77eba4-a931-466e-8f99-19090464cb9f" providerId="ADAL" clId="{2928543C-0CDB-49ED-98AB-EDA5F3641791}" dt="2021-12-31T07:52:54.479" v="493" actId="27636"/>
        <pc:sldMkLst>
          <pc:docMk/>
          <pc:sldMk cId="203209465" sldId="368"/>
        </pc:sldMkLst>
        <pc:spChg chg="mod ord">
          <ac:chgData name="Vedavyasa Kamath [MAHE-MIT]" userId="fa77eba4-a931-466e-8f99-19090464cb9f" providerId="ADAL" clId="{2928543C-0CDB-49ED-98AB-EDA5F3641791}" dt="2021-12-31T07:52:43.609" v="488" actId="700"/>
          <ac:spMkLst>
            <pc:docMk/>
            <pc:sldMk cId="203209465" sldId="368"/>
            <ac:spMk id="2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2:54.479" v="493" actId="27636"/>
          <ac:spMkLst>
            <pc:docMk/>
            <pc:sldMk cId="203209465" sldId="368"/>
            <ac:spMk id="3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2:43.609" v="488" actId="700"/>
          <ac:spMkLst>
            <pc:docMk/>
            <pc:sldMk cId="203209465" sldId="368"/>
            <ac:spMk id="4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2:43.609" v="488" actId="700"/>
          <ac:spMkLst>
            <pc:docMk/>
            <pc:sldMk cId="203209465" sldId="368"/>
            <ac:spMk id="5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2:43.609" v="488" actId="700"/>
          <ac:spMkLst>
            <pc:docMk/>
            <pc:sldMk cId="203209465" sldId="368"/>
            <ac:spMk id="6" creationId="{00000000-0000-0000-0000-000000000000}"/>
          </ac:spMkLst>
        </pc:spChg>
      </pc:sldChg>
      <pc:sldChg chg="modSp add mod chgLayout">
        <pc:chgData name="Vedavyasa Kamath [MAHE-MIT]" userId="fa77eba4-a931-466e-8f99-19090464cb9f" providerId="ADAL" clId="{2928543C-0CDB-49ED-98AB-EDA5F3641791}" dt="2021-12-31T07:53:28.772" v="503" actId="20577"/>
        <pc:sldMkLst>
          <pc:docMk/>
          <pc:sldMk cId="583487730" sldId="369"/>
        </pc:sldMkLst>
        <pc:spChg chg="mod ord">
          <ac:chgData name="Vedavyasa Kamath [MAHE-MIT]" userId="fa77eba4-a931-466e-8f99-19090464cb9f" providerId="ADAL" clId="{2928543C-0CDB-49ED-98AB-EDA5F3641791}" dt="2021-12-31T07:53:15.392" v="494" actId="700"/>
          <ac:spMkLst>
            <pc:docMk/>
            <pc:sldMk cId="583487730" sldId="369"/>
            <ac:spMk id="2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3:28.772" v="503" actId="20577"/>
          <ac:spMkLst>
            <pc:docMk/>
            <pc:sldMk cId="583487730" sldId="369"/>
            <ac:spMk id="3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3:15.392" v="494" actId="700"/>
          <ac:spMkLst>
            <pc:docMk/>
            <pc:sldMk cId="583487730" sldId="369"/>
            <ac:spMk id="4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3:15.392" v="494" actId="700"/>
          <ac:spMkLst>
            <pc:docMk/>
            <pc:sldMk cId="583487730" sldId="369"/>
            <ac:spMk id="5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3:15.392" v="494" actId="700"/>
          <ac:spMkLst>
            <pc:docMk/>
            <pc:sldMk cId="583487730" sldId="369"/>
            <ac:spMk id="6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23.577" v="496" actId="1076"/>
          <ac:spMkLst>
            <pc:docMk/>
            <pc:sldMk cId="583487730" sldId="369"/>
            <ac:spMk id="8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23.577" v="496" actId="1076"/>
          <ac:spMkLst>
            <pc:docMk/>
            <pc:sldMk cId="583487730" sldId="369"/>
            <ac:spMk id="9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23.577" v="496" actId="1076"/>
          <ac:spMkLst>
            <pc:docMk/>
            <pc:sldMk cId="583487730" sldId="369"/>
            <ac:spMk id="10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23.577" v="496" actId="1076"/>
          <ac:spMkLst>
            <pc:docMk/>
            <pc:sldMk cId="583487730" sldId="369"/>
            <ac:spMk id="11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23.577" v="496" actId="1076"/>
          <ac:spMkLst>
            <pc:docMk/>
            <pc:sldMk cId="583487730" sldId="369"/>
            <ac:spMk id="12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23.577" v="496" actId="1076"/>
          <ac:spMkLst>
            <pc:docMk/>
            <pc:sldMk cId="583487730" sldId="369"/>
            <ac:spMk id="17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23.577" v="496" actId="1076"/>
          <ac:spMkLst>
            <pc:docMk/>
            <pc:sldMk cId="583487730" sldId="369"/>
            <ac:spMk id="18" creationId="{00000000-0000-0000-0000-000000000000}"/>
          </ac:spMkLst>
        </pc:spChg>
        <pc:grpChg chg="mod">
          <ac:chgData name="Vedavyasa Kamath [MAHE-MIT]" userId="fa77eba4-a931-466e-8f99-19090464cb9f" providerId="ADAL" clId="{2928543C-0CDB-49ED-98AB-EDA5F3641791}" dt="2021-12-31T07:53:23.577" v="496" actId="1076"/>
          <ac:grpSpMkLst>
            <pc:docMk/>
            <pc:sldMk cId="583487730" sldId="369"/>
            <ac:grpSpMk id="7" creationId="{00000000-0000-0000-0000-000000000000}"/>
          </ac:grpSpMkLst>
        </pc:grpChg>
      </pc:sldChg>
      <pc:sldChg chg="modSp add mod">
        <pc:chgData name="Vedavyasa Kamath [MAHE-MIT]" userId="fa77eba4-a931-466e-8f99-19090464cb9f" providerId="ADAL" clId="{2928543C-0CDB-49ED-98AB-EDA5F3641791}" dt="2021-12-31T07:54:21.013" v="512" actId="1076"/>
        <pc:sldMkLst>
          <pc:docMk/>
          <pc:sldMk cId="3507852279" sldId="370"/>
        </pc:sldMkLst>
        <pc:spChg chg="mod">
          <ac:chgData name="Vedavyasa Kamath [MAHE-MIT]" userId="fa77eba4-a931-466e-8f99-19090464cb9f" providerId="ADAL" clId="{2928543C-0CDB-49ED-98AB-EDA5F3641791}" dt="2021-12-31T07:54:21.013" v="512" actId="1076"/>
          <ac:spMkLst>
            <pc:docMk/>
            <pc:sldMk cId="3507852279" sldId="370"/>
            <ac:spMk id="15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4:13.040" v="510" actId="1076"/>
          <ac:spMkLst>
            <pc:docMk/>
            <pc:sldMk cId="3507852279" sldId="370"/>
            <ac:spMk id="16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59.569" v="508" actId="14100"/>
          <ac:spMkLst>
            <pc:docMk/>
            <pc:sldMk cId="3507852279" sldId="370"/>
            <ac:spMk id="17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59.569" v="508" actId="14100"/>
          <ac:spMkLst>
            <pc:docMk/>
            <pc:sldMk cId="3507852279" sldId="370"/>
            <ac:spMk id="18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4:08.035" v="509" actId="1076"/>
          <ac:spMkLst>
            <pc:docMk/>
            <pc:sldMk cId="3507852279" sldId="370"/>
            <ac:spMk id="19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4:17.497" v="511" actId="1076"/>
          <ac:spMkLst>
            <pc:docMk/>
            <pc:sldMk cId="3507852279" sldId="370"/>
            <ac:spMk id="20" creationId="{00000000-0000-0000-0000-000000000000}"/>
          </ac:spMkLst>
        </pc:spChg>
        <pc:picChg chg="mod">
          <ac:chgData name="Vedavyasa Kamath [MAHE-MIT]" userId="fa77eba4-a931-466e-8f99-19090464cb9f" providerId="ADAL" clId="{2928543C-0CDB-49ED-98AB-EDA5F3641791}" dt="2021-12-31T07:53:49.386" v="506" actId="1076"/>
          <ac:picMkLst>
            <pc:docMk/>
            <pc:sldMk cId="3507852279" sldId="370"/>
            <ac:picMk id="7" creationId="{00000000-0000-0000-0000-000000000000}"/>
          </ac:picMkLst>
        </pc:picChg>
      </pc:sldChg>
      <pc:sldChg chg="addSp delSp modSp add mod chgLayout">
        <pc:chgData name="Vedavyasa Kamath [MAHE-MIT]" userId="fa77eba4-a931-466e-8f99-19090464cb9f" providerId="ADAL" clId="{2928543C-0CDB-49ED-98AB-EDA5F3641791}" dt="2021-12-31T07:54:50.154" v="518" actId="1076"/>
        <pc:sldMkLst>
          <pc:docMk/>
          <pc:sldMk cId="31069762" sldId="371"/>
        </pc:sldMkLst>
        <pc:spChg chg="mod ord">
          <ac:chgData name="Vedavyasa Kamath [MAHE-MIT]" userId="fa77eba4-a931-466e-8f99-19090464cb9f" providerId="ADAL" clId="{2928543C-0CDB-49ED-98AB-EDA5F3641791}" dt="2021-12-31T07:54:25.831" v="513" actId="700"/>
          <ac:spMkLst>
            <pc:docMk/>
            <pc:sldMk cId="31069762" sldId="371"/>
            <ac:spMk id="2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4:25.831" v="513" actId="700"/>
          <ac:spMkLst>
            <pc:docMk/>
            <pc:sldMk cId="31069762" sldId="371"/>
            <ac:spMk id="4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4:25.831" v="513" actId="700"/>
          <ac:spMkLst>
            <pc:docMk/>
            <pc:sldMk cId="31069762" sldId="371"/>
            <ac:spMk id="5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4:25.831" v="513" actId="700"/>
          <ac:spMkLst>
            <pc:docMk/>
            <pc:sldMk cId="31069762" sldId="371"/>
            <ac:spMk id="6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4:50.154" v="518" actId="1076"/>
          <ac:spMkLst>
            <pc:docMk/>
            <pc:sldMk cId="31069762" sldId="371"/>
            <ac:spMk id="7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4:36.589" v="516" actId="1076"/>
          <ac:spMkLst>
            <pc:docMk/>
            <pc:sldMk cId="31069762" sldId="371"/>
            <ac:spMk id="10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4:34.004" v="515" actId="1076"/>
          <ac:spMkLst>
            <pc:docMk/>
            <pc:sldMk cId="31069762" sldId="371"/>
            <ac:spMk id="11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4:41.554" v="517" actId="1076"/>
          <ac:spMkLst>
            <pc:docMk/>
            <pc:sldMk cId="31069762" sldId="371"/>
            <ac:spMk id="12" creationId="{00000000-0000-0000-0000-000000000000}"/>
          </ac:spMkLst>
        </pc:spChg>
        <pc:spChg chg="add del mod ord">
          <ac:chgData name="Vedavyasa Kamath [MAHE-MIT]" userId="fa77eba4-a931-466e-8f99-19090464cb9f" providerId="ADAL" clId="{2928543C-0CDB-49ED-98AB-EDA5F3641791}" dt="2021-12-31T07:54:29.668" v="514" actId="478"/>
          <ac:spMkLst>
            <pc:docMk/>
            <pc:sldMk cId="31069762" sldId="371"/>
            <ac:spMk id="13" creationId="{D9642FD0-0CAE-42BB-A0C6-A24594CF1C78}"/>
          </ac:spMkLst>
        </pc:spChg>
      </pc:sldChg>
      <pc:sldChg chg="add">
        <pc:chgData name="Vedavyasa Kamath [MAHE-MIT]" userId="fa77eba4-a931-466e-8f99-19090464cb9f" providerId="ADAL" clId="{2928543C-0CDB-49ED-98AB-EDA5F3641791}" dt="2021-12-31T07:27:54.185" v="19"/>
        <pc:sldMkLst>
          <pc:docMk/>
          <pc:sldMk cId="3001472071" sldId="372"/>
        </pc:sldMkLst>
      </pc:sldChg>
      <pc:sldChg chg="add">
        <pc:chgData name="Vedavyasa Kamath [MAHE-MIT]" userId="fa77eba4-a931-466e-8f99-19090464cb9f" providerId="ADAL" clId="{2928543C-0CDB-49ED-98AB-EDA5F3641791}" dt="2021-12-31T07:27:54.185" v="19"/>
        <pc:sldMkLst>
          <pc:docMk/>
          <pc:sldMk cId="755651530" sldId="373"/>
        </pc:sldMkLst>
      </pc:sldChg>
      <pc:sldChg chg="add">
        <pc:chgData name="Vedavyasa Kamath [MAHE-MIT]" userId="fa77eba4-a931-466e-8f99-19090464cb9f" providerId="ADAL" clId="{2928543C-0CDB-49ED-98AB-EDA5F3641791}" dt="2021-12-31T07:27:54.185" v="19"/>
        <pc:sldMkLst>
          <pc:docMk/>
          <pc:sldMk cId="614467722" sldId="374"/>
        </pc:sldMkLst>
      </pc:sldChg>
      <pc:sldChg chg="addSp modSp add mod">
        <pc:chgData name="Vedavyasa Kamath [MAHE-MIT]" userId="fa77eba4-a931-466e-8f99-19090464cb9f" providerId="ADAL" clId="{2928543C-0CDB-49ED-98AB-EDA5F3641791}" dt="2021-12-31T07:55:41.402" v="521" actId="1076"/>
        <pc:sldMkLst>
          <pc:docMk/>
          <pc:sldMk cId="3578522806" sldId="375"/>
        </pc:sldMkLst>
        <pc:picChg chg="add mod">
          <ac:chgData name="Vedavyasa Kamath [MAHE-MIT]" userId="fa77eba4-a931-466e-8f99-19090464cb9f" providerId="ADAL" clId="{2928543C-0CDB-49ED-98AB-EDA5F3641791}" dt="2021-12-31T07:55:41.402" v="521" actId="1076"/>
          <ac:picMkLst>
            <pc:docMk/>
            <pc:sldMk cId="3578522806" sldId="375"/>
            <ac:picMk id="7" creationId="{6461714D-5DF4-4893-9947-7B6326E195A5}"/>
          </ac:picMkLst>
        </pc:picChg>
        <pc:inkChg chg="mod">
          <ac:chgData name="Vedavyasa Kamath [MAHE-MIT]" userId="fa77eba4-a931-466e-8f99-19090464cb9f" providerId="ADAL" clId="{2928543C-0CDB-49ED-98AB-EDA5F3641791}" dt="2021-12-31T07:55:34.396" v="519" actId="1076"/>
          <ac:inkMkLst>
            <pc:docMk/>
            <pc:sldMk cId="3578522806" sldId="375"/>
            <ac:inkMk id="2" creationId="{B73EA26E-A05B-4536-B1A5-F126728BA0BE}"/>
          </ac:inkMkLst>
        </pc:inkChg>
      </pc:sldChg>
      <pc:sldChg chg="addSp modSp new mod modClrScheme chgLayout">
        <pc:chgData name="Vedavyasa Kamath [MAHE-MIT]" userId="fa77eba4-a931-466e-8f99-19090464cb9f" providerId="ADAL" clId="{2928543C-0CDB-49ED-98AB-EDA5F3641791}" dt="2021-12-31T07:36:28.971" v="132" actId="20577"/>
        <pc:sldMkLst>
          <pc:docMk/>
          <pc:sldMk cId="1050946443" sldId="376"/>
        </pc:sldMkLst>
        <pc:spChg chg="add mod">
          <ac:chgData name="Vedavyasa Kamath [MAHE-MIT]" userId="fa77eba4-a931-466e-8f99-19090464cb9f" providerId="ADAL" clId="{2928543C-0CDB-49ED-98AB-EDA5F3641791}" dt="2021-12-31T07:31:37.350" v="31" actId="20577"/>
          <ac:spMkLst>
            <pc:docMk/>
            <pc:sldMk cId="1050946443" sldId="376"/>
            <ac:spMk id="2" creationId="{6A0FEEC9-CC9D-41BD-883C-3E10FF59687E}"/>
          </ac:spMkLst>
        </pc:spChg>
        <pc:spChg chg="add mod">
          <ac:chgData name="Vedavyasa Kamath [MAHE-MIT]" userId="fa77eba4-a931-466e-8f99-19090464cb9f" providerId="ADAL" clId="{2928543C-0CDB-49ED-98AB-EDA5F3641791}" dt="2021-12-31T07:34:03.204" v="77" actId="403"/>
          <ac:spMkLst>
            <pc:docMk/>
            <pc:sldMk cId="1050946443" sldId="376"/>
            <ac:spMk id="3" creationId="{89232AD3-7DDB-4BE3-A975-35FC71EB5516}"/>
          </ac:spMkLst>
        </pc:spChg>
        <pc:spChg chg="add mod">
          <ac:chgData name="Vedavyasa Kamath [MAHE-MIT]" userId="fa77eba4-a931-466e-8f99-19090464cb9f" providerId="ADAL" clId="{2928543C-0CDB-49ED-98AB-EDA5F3641791}" dt="2021-12-31T07:36:28.971" v="132" actId="20577"/>
          <ac:spMkLst>
            <pc:docMk/>
            <pc:sldMk cId="1050946443" sldId="376"/>
            <ac:spMk id="5" creationId="{066BEA78-D2B1-4350-9B41-438E0CC99954}"/>
          </ac:spMkLst>
        </pc:spChg>
      </pc:sldChg>
      <pc:sldChg chg="addSp modSp new mod">
        <pc:chgData name="Vedavyasa Kamath [MAHE-MIT]" userId="fa77eba4-a931-466e-8f99-19090464cb9f" providerId="ADAL" clId="{2928543C-0CDB-49ED-98AB-EDA5F3641791}" dt="2021-12-31T09:33:59.103" v="535" actId="20577"/>
        <pc:sldMkLst>
          <pc:docMk/>
          <pc:sldMk cId="1155331772" sldId="377"/>
        </pc:sldMkLst>
        <pc:spChg chg="mod">
          <ac:chgData name="Vedavyasa Kamath [MAHE-MIT]" userId="fa77eba4-a931-466e-8f99-19090464cb9f" providerId="ADAL" clId="{2928543C-0CDB-49ED-98AB-EDA5F3641791}" dt="2021-12-31T07:37:43.282" v="147" actId="20577"/>
          <ac:spMkLst>
            <pc:docMk/>
            <pc:sldMk cId="1155331772" sldId="377"/>
            <ac:spMk id="2" creationId="{9A8537BF-D83E-49ED-90D9-BA7CC78065EC}"/>
          </ac:spMkLst>
        </pc:spChg>
        <pc:spChg chg="mod">
          <ac:chgData name="Vedavyasa Kamath [MAHE-MIT]" userId="fa77eba4-a931-466e-8f99-19090464cb9f" providerId="ADAL" clId="{2928543C-0CDB-49ED-98AB-EDA5F3641791}" dt="2021-12-31T09:33:59.103" v="535" actId="20577"/>
          <ac:spMkLst>
            <pc:docMk/>
            <pc:sldMk cId="1155331772" sldId="377"/>
            <ac:spMk id="3" creationId="{A4B05AEC-53D1-4FA6-B84F-2EA13B1221A3}"/>
          </ac:spMkLst>
        </pc:spChg>
        <pc:spChg chg="add mod">
          <ac:chgData name="Vedavyasa Kamath [MAHE-MIT]" userId="fa77eba4-a931-466e-8f99-19090464cb9f" providerId="ADAL" clId="{2928543C-0CDB-49ED-98AB-EDA5F3641791}" dt="2021-12-31T07:40:08.366" v="213" actId="20577"/>
          <ac:spMkLst>
            <pc:docMk/>
            <pc:sldMk cId="1155331772" sldId="377"/>
            <ac:spMk id="7" creationId="{97E06DB6-3402-4D4A-BC25-4B10775CEB11}"/>
          </ac:spMkLst>
        </pc:spChg>
      </pc:sldChg>
      <pc:sldChg chg="addSp modSp new mod">
        <pc:chgData name="Vedavyasa Kamath [MAHE-MIT]" userId="fa77eba4-a931-466e-8f99-19090464cb9f" providerId="ADAL" clId="{2928543C-0CDB-49ED-98AB-EDA5F3641791}" dt="2021-12-31T09:57:58.793" v="539" actId="20577"/>
        <pc:sldMkLst>
          <pc:docMk/>
          <pc:sldMk cId="1232758508" sldId="378"/>
        </pc:sldMkLst>
        <pc:spChg chg="mod">
          <ac:chgData name="Vedavyasa Kamath [MAHE-MIT]" userId="fa77eba4-a931-466e-8f99-19090464cb9f" providerId="ADAL" clId="{2928543C-0CDB-49ED-98AB-EDA5F3641791}" dt="2021-12-31T07:40:46.963" v="224" actId="20577"/>
          <ac:spMkLst>
            <pc:docMk/>
            <pc:sldMk cId="1232758508" sldId="378"/>
            <ac:spMk id="2" creationId="{698BF2D0-A525-4A52-BE7B-D29997AE42C5}"/>
          </ac:spMkLst>
        </pc:spChg>
        <pc:spChg chg="mod">
          <ac:chgData name="Vedavyasa Kamath [MAHE-MIT]" userId="fa77eba4-a931-466e-8f99-19090464cb9f" providerId="ADAL" clId="{2928543C-0CDB-49ED-98AB-EDA5F3641791}" dt="2021-12-31T09:57:51.044" v="536" actId="20577"/>
          <ac:spMkLst>
            <pc:docMk/>
            <pc:sldMk cId="1232758508" sldId="378"/>
            <ac:spMk id="3" creationId="{36A421E1-B47A-4D23-AC8A-4CFFE9A3BCAC}"/>
          </ac:spMkLst>
        </pc:spChg>
        <pc:spChg chg="add mod">
          <ac:chgData name="Vedavyasa Kamath [MAHE-MIT]" userId="fa77eba4-a931-466e-8f99-19090464cb9f" providerId="ADAL" clId="{2928543C-0CDB-49ED-98AB-EDA5F3641791}" dt="2021-12-31T09:57:58.793" v="539" actId="20577"/>
          <ac:spMkLst>
            <pc:docMk/>
            <pc:sldMk cId="1232758508" sldId="378"/>
            <ac:spMk id="7" creationId="{863D758A-909C-4A97-A482-A803824D3A1D}"/>
          </ac:spMkLst>
        </pc:spChg>
      </pc:sldChg>
      <pc:sldChg chg="addSp modSp new mod">
        <pc:chgData name="Vedavyasa Kamath [MAHE-MIT]" userId="fa77eba4-a931-466e-8f99-19090464cb9f" providerId="ADAL" clId="{2928543C-0CDB-49ED-98AB-EDA5F3641791}" dt="2021-12-31T07:50:48.193" v="487" actId="1076"/>
        <pc:sldMkLst>
          <pc:docMk/>
          <pc:sldMk cId="754216133" sldId="379"/>
        </pc:sldMkLst>
        <pc:spChg chg="mod">
          <ac:chgData name="Vedavyasa Kamath [MAHE-MIT]" userId="fa77eba4-a931-466e-8f99-19090464cb9f" providerId="ADAL" clId="{2928543C-0CDB-49ED-98AB-EDA5F3641791}" dt="2021-12-31T07:45:07.299" v="338" actId="20577"/>
          <ac:spMkLst>
            <pc:docMk/>
            <pc:sldMk cId="754216133" sldId="379"/>
            <ac:spMk id="2" creationId="{6D306F12-CBB7-4E7B-B906-BA1BEE2A7E39}"/>
          </ac:spMkLst>
        </pc:spChg>
        <pc:spChg chg="mod">
          <ac:chgData name="Vedavyasa Kamath [MAHE-MIT]" userId="fa77eba4-a931-466e-8f99-19090464cb9f" providerId="ADAL" clId="{2928543C-0CDB-49ED-98AB-EDA5F3641791}" dt="2021-12-31T07:50:06.881" v="474" actId="20577"/>
          <ac:spMkLst>
            <pc:docMk/>
            <pc:sldMk cId="754216133" sldId="379"/>
            <ac:spMk id="3" creationId="{501FD050-F9D7-4604-A960-C465226AEAA3}"/>
          </ac:spMkLst>
        </pc:spChg>
        <pc:spChg chg="add mod">
          <ac:chgData name="Vedavyasa Kamath [MAHE-MIT]" userId="fa77eba4-a931-466e-8f99-19090464cb9f" providerId="ADAL" clId="{2928543C-0CDB-49ED-98AB-EDA5F3641791}" dt="2021-12-31T07:50:48.193" v="487" actId="1076"/>
          <ac:spMkLst>
            <pc:docMk/>
            <pc:sldMk cId="754216133" sldId="379"/>
            <ac:spMk id="7" creationId="{C08DF2B8-F5B4-40DB-9C27-840BFA7BD2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BDA2E-AC81-4CA3-B76D-3623017FA7D7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29F1E-23F5-49F0-B789-203EDBFF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60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491D0-8E1B-49C7-849B-A28568D9449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497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9F1E-23F5-49F0-B789-203EDBFFD7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76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Schaum's</a:t>
            </a:r>
            <a:r>
              <a:rPr lang="en-IN" dirty="0"/>
              <a:t> Outline of Electric Circuits 4E (</a:t>
            </a:r>
            <a:r>
              <a:rPr lang="en-IN" dirty="0" err="1"/>
              <a:t>Mahmood</a:t>
            </a:r>
            <a:r>
              <a:rPr lang="en-IN" dirty="0"/>
              <a:t> </a:t>
            </a:r>
            <a:r>
              <a:rPr lang="en-IN" dirty="0" err="1"/>
              <a:t>Nahvi</a:t>
            </a:r>
            <a:r>
              <a:rPr lang="en-IN" dirty="0"/>
              <a:t> &amp; </a:t>
            </a:r>
            <a:r>
              <a:rPr lang="en-IN" dirty="0" err="1"/>
              <a:t>Josepf</a:t>
            </a:r>
            <a:r>
              <a:rPr lang="en-IN" dirty="0"/>
              <a:t> </a:t>
            </a:r>
            <a:r>
              <a:rPr lang="en-IN" dirty="0" err="1"/>
              <a:t>Edminister</a:t>
            </a:r>
            <a:r>
              <a:rPr lang="en-IN" dirty="0"/>
              <a:t>)</a:t>
            </a:r>
          </a:p>
          <a:p>
            <a:r>
              <a:rPr lang="en-IN" dirty="0"/>
              <a:t>Page 209; Problem 9.21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9F1E-23F5-49F0-B789-203EDBFFD7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49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E993EA0-9494-4200-85FF-451A7C357726}"/>
              </a:ext>
            </a:extLst>
          </p:cNvPr>
          <p:cNvSpPr/>
          <p:nvPr userDrawn="1"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D8244B-A15D-47E0-A1FF-41919A804DDA}"/>
              </a:ext>
            </a:extLst>
          </p:cNvPr>
          <p:cNvSpPr/>
          <p:nvPr userDrawn="1"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178464" y="6465166"/>
            <a:ext cx="2869536" cy="365125"/>
          </a:xfrm>
        </p:spPr>
        <p:txBody>
          <a:bodyPr/>
          <a:lstStyle>
            <a:lvl1pPr>
              <a:defRPr sz="1200"/>
            </a:lvl1pPr>
          </a:lstStyle>
          <a:p>
            <a:fld id="{A5ABB991-8D33-4397-9DA3-E0160A1D31D6}" type="datetime2">
              <a:rPr lang="en-US" smtClean="0"/>
              <a:t>Friday, November 18, 2022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6066" y="6459787"/>
            <a:ext cx="5554997" cy="365125"/>
          </a:xfrm>
        </p:spPr>
        <p:txBody>
          <a:bodyPr/>
          <a:lstStyle>
            <a:lvl1pPr>
              <a:defRPr sz="1200" cap="none">
                <a:latin typeface="+mn-lt"/>
              </a:defRPr>
            </a:lvl1pPr>
          </a:lstStyle>
          <a:p>
            <a:r>
              <a:rPr lang="en-IN" dirty="0"/>
              <a:t>Dept. of Electrical &amp; Electronics Engg., MIT - Manipal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60" y="6459787"/>
            <a:ext cx="1312025" cy="365125"/>
          </a:xfrm>
        </p:spPr>
        <p:txBody>
          <a:bodyPr/>
          <a:lstStyle>
            <a:lvl1pPr>
              <a:defRPr sz="1200"/>
            </a:lvl1pPr>
          </a:lstStyle>
          <a:p>
            <a:fld id="{BD266BE7-899D-4075-917F-DBDE33B6B69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524037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3BA3-60C2-4F22-B6BB-E220CD1F4CB0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664867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Segoe Print" pitchFamily="2" charset="0"/>
              </a:defRPr>
            </a:lvl1pPr>
            <a:lvl2pPr>
              <a:defRPr sz="1800">
                <a:latin typeface="Segoe Print" pitchFamily="2" charset="0"/>
              </a:defRPr>
            </a:lvl2pPr>
            <a:lvl3pPr>
              <a:defRPr sz="1800">
                <a:latin typeface="Segoe Print" pitchFamily="2" charset="0"/>
              </a:defRPr>
            </a:lvl3pPr>
            <a:lvl4pPr>
              <a:defRPr sz="1800">
                <a:latin typeface="Segoe Print" pitchFamily="2" charset="0"/>
              </a:defRPr>
            </a:lvl4pPr>
            <a:lvl5pPr>
              <a:defRPr sz="1800">
                <a:latin typeface="Segoe Prin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  <a:solidFill>
            <a:schemeClr val="tx1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/>
          <a:lstStyle>
            <a:lvl1pPr>
              <a:defRPr sz="2800">
                <a:latin typeface="Kristen ITC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3043070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64" y="-313368"/>
            <a:ext cx="11783832" cy="1450757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464" y="1328899"/>
            <a:ext cx="11783832" cy="4859865"/>
          </a:xfrm>
        </p:spPr>
        <p:txBody>
          <a:bodyPr/>
          <a:lstStyle>
            <a:lvl1pPr marL="90488" indent="-90488">
              <a:defRPr sz="2400"/>
            </a:lvl1pPr>
            <a:lvl2pPr marL="542925" indent="-182563">
              <a:defRPr sz="2000"/>
            </a:lvl2pPr>
            <a:lvl3pPr marL="901700" indent="-182563">
              <a:defRPr sz="1800"/>
            </a:lvl3pPr>
            <a:lvl4pPr marL="1258888" indent="-182563">
              <a:defRPr sz="1600"/>
            </a:lvl4pPr>
            <a:lvl5pPr marL="1616075" indent="-182563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8464" y="6459787"/>
            <a:ext cx="2869536" cy="365125"/>
          </a:xfrm>
        </p:spPr>
        <p:txBody>
          <a:bodyPr/>
          <a:lstStyle>
            <a:lvl1pPr>
              <a:defRPr sz="1200"/>
            </a:lvl1pPr>
          </a:lstStyle>
          <a:p>
            <a:fld id="{8BD2259C-498D-4F24-8FF9-BE57055B97DC}" type="datetime2">
              <a:rPr lang="en-US" smtClean="0"/>
              <a:t>Friday, November 18,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6066" y="6459787"/>
            <a:ext cx="5554997" cy="365125"/>
          </a:xfrm>
        </p:spPr>
        <p:txBody>
          <a:bodyPr/>
          <a:lstStyle>
            <a:lvl1pPr>
              <a:defRPr sz="1200" cap="none">
                <a:latin typeface="+mn-lt"/>
              </a:defRPr>
            </a:lvl1pPr>
          </a:lstStyle>
          <a:p>
            <a:r>
              <a:rPr lang="en-IN" dirty="0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BD266BE7-899D-4075-917F-DBDE33B6B69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0961924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EEEA-B9FB-4521-A525-A257190E438F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443303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196E-73CA-47C9-95A9-41BA6627DCC3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230861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631B-2FB9-475A-929E-0081D1116252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04348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6930288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C2D01E95-403D-4C2B-BD9C-31A285BC6D0C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998867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D6A8-6B21-4442-84DA-84F820001018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630531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A2DC-765B-4B50-BB27-26D55AF5DBC4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00159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BB688C-CEC1-4B67-B575-2819AF399768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141494"/>
            <a:ext cx="1019533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84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62" r:id="rId11"/>
  </p:sldLayoutIdLst>
  <p:transition spd="med">
    <p:pull/>
  </p:transition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18" Type="http://schemas.openxmlformats.org/officeDocument/2006/relationships/image" Target="../media/image1.wmf"/><Relationship Id="rId26" Type="http://schemas.openxmlformats.org/officeDocument/2006/relationships/oleObject" Target="../embeddings/oleObject60.bin"/><Relationship Id="rId39" Type="http://schemas.openxmlformats.org/officeDocument/2006/relationships/image" Target="../media/image137.png"/><Relationship Id="rId3" Type="http://schemas.openxmlformats.org/officeDocument/2006/relationships/image" Target="../media/image114.png"/><Relationship Id="rId34" Type="http://schemas.openxmlformats.org/officeDocument/2006/relationships/image" Target="../media/image129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17" Type="http://schemas.openxmlformats.org/officeDocument/2006/relationships/oleObject" Target="../embeddings/oleObject1.bin"/><Relationship Id="rId33" Type="http://schemas.openxmlformats.org/officeDocument/2006/relationships/image" Target="../media/image135.png"/><Relationship Id="rId38" Type="http://schemas.openxmlformats.org/officeDocument/2006/relationships/image" Target="../media/image136.png"/><Relationship Id="rId16" Type="http://schemas.openxmlformats.org/officeDocument/2006/relationships/image" Target="../media/image127.png"/><Relationship Id="rId29" Type="http://schemas.openxmlformats.org/officeDocument/2006/relationships/image" Target="../media/image10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20.png"/><Relationship Id="rId32" Type="http://schemas.openxmlformats.org/officeDocument/2006/relationships/image" Target="../media/image134.png"/><Relationship Id="rId37" Type="http://schemas.openxmlformats.org/officeDocument/2006/relationships/image" Target="../media/image1320.png"/><Relationship Id="rId5" Type="http://schemas.openxmlformats.org/officeDocument/2006/relationships/image" Target="../media/image116.png"/><Relationship Id="rId15" Type="http://schemas.openxmlformats.org/officeDocument/2006/relationships/image" Target="../media/image126.png"/><Relationship Id="rId28" Type="http://schemas.openxmlformats.org/officeDocument/2006/relationships/image" Target="../media/image1030.png"/><Relationship Id="rId36" Type="http://schemas.openxmlformats.org/officeDocument/2006/relationships/image" Target="../media/image1311.png"/><Relationship Id="rId10" Type="http://schemas.openxmlformats.org/officeDocument/2006/relationships/image" Target="../media/image1211.png"/><Relationship Id="rId31" Type="http://schemas.openxmlformats.org/officeDocument/2006/relationships/image" Target="../media/image133.png"/><Relationship Id="rId4" Type="http://schemas.openxmlformats.org/officeDocument/2006/relationships/image" Target="../media/image115.png"/><Relationship Id="rId9" Type="http://schemas.openxmlformats.org/officeDocument/2006/relationships/image" Target="../media/image1200.png"/><Relationship Id="rId14" Type="http://schemas.openxmlformats.org/officeDocument/2006/relationships/image" Target="../media/image125.png"/><Relationship Id="rId27" Type="http://schemas.openxmlformats.org/officeDocument/2006/relationships/image" Target="NULL"/><Relationship Id="rId30" Type="http://schemas.openxmlformats.org/officeDocument/2006/relationships/image" Target="../media/image1051.png"/><Relationship Id="rId35" Type="http://schemas.openxmlformats.org/officeDocument/2006/relationships/image" Target="../media/image130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147.png"/><Relationship Id="rId18" Type="http://schemas.openxmlformats.org/officeDocument/2006/relationships/image" Target="../media/image1520.png"/><Relationship Id="rId3" Type="http://schemas.openxmlformats.org/officeDocument/2006/relationships/image" Target="../media/image138.png"/><Relationship Id="rId7" Type="http://schemas.openxmlformats.org/officeDocument/2006/relationships/image" Target="../media/image1420.png"/><Relationship Id="rId12" Type="http://schemas.openxmlformats.org/officeDocument/2006/relationships/image" Target="../media/image146.png"/><Relationship Id="rId17" Type="http://schemas.openxmlformats.org/officeDocument/2006/relationships/image" Target="../media/image1510.png"/><Relationship Id="rId16" Type="http://schemas.openxmlformats.org/officeDocument/2006/relationships/image" Target="../media/image1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0.png"/><Relationship Id="rId11" Type="http://schemas.openxmlformats.org/officeDocument/2006/relationships/image" Target="../media/image145.png"/><Relationship Id="rId5" Type="http://schemas.openxmlformats.org/officeDocument/2006/relationships/image" Target="../media/image1400.png"/><Relationship Id="rId15" Type="http://schemas.openxmlformats.org/officeDocument/2006/relationships/image" Target="../media/image149.png"/><Relationship Id="rId10" Type="http://schemas.openxmlformats.org/officeDocument/2006/relationships/image" Target="../media/image144.png"/><Relationship Id="rId4" Type="http://schemas.openxmlformats.org/officeDocument/2006/relationships/image" Target="../media/image139.png"/><Relationship Id="rId9" Type="http://schemas.openxmlformats.org/officeDocument/2006/relationships/image" Target="../media/image2.wmf"/><Relationship Id="rId14" Type="http://schemas.openxmlformats.org/officeDocument/2006/relationships/image" Target="../media/image1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1.png"/><Relationship Id="rId2" Type="http://schemas.openxmlformats.org/officeDocument/2006/relationships/image" Target="../media/image11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00.png"/><Relationship Id="rId4" Type="http://schemas.openxmlformats.org/officeDocument/2006/relationships/image" Target="../media/image310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2.png"/><Relationship Id="rId2" Type="http://schemas.openxmlformats.org/officeDocument/2006/relationships/image" Target="../media/image5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2.png"/><Relationship Id="rId4" Type="http://schemas.openxmlformats.org/officeDocument/2006/relationships/image" Target="../media/image7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1.png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10.png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10.png"/><Relationship Id="rId2" Type="http://schemas.openxmlformats.org/officeDocument/2006/relationships/image" Target="../media/image42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9.png"/><Relationship Id="rId4" Type="http://schemas.openxmlformats.org/officeDocument/2006/relationships/image" Target="../media/image20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C00000"/>
                </a:solidFill>
              </a:rPr>
              <a:t>B</a:t>
            </a:r>
            <a:r>
              <a:rPr lang="en-US" sz="4500" dirty="0"/>
              <a:t>asic </a:t>
            </a:r>
            <a:r>
              <a:rPr lang="en-US" sz="6600" dirty="0">
                <a:solidFill>
                  <a:srgbClr val="C00000"/>
                </a:solidFill>
              </a:rPr>
              <a:t>E</a:t>
            </a:r>
            <a:r>
              <a:rPr lang="en-US" sz="4500" dirty="0"/>
              <a:t>lectrical </a:t>
            </a:r>
            <a:r>
              <a:rPr lang="en-US" sz="6600" dirty="0">
                <a:solidFill>
                  <a:srgbClr val="C00000"/>
                </a:solidFill>
              </a:rPr>
              <a:t>T</a:t>
            </a:r>
            <a:r>
              <a:rPr lang="en-US" sz="4500" dirty="0"/>
              <a:t>echnology</a:t>
            </a:r>
            <a:br>
              <a:rPr lang="en-US" sz="4400" dirty="0"/>
            </a:br>
            <a:r>
              <a:rPr lang="en-US" sz="2400" dirty="0"/>
              <a:t>[ELE 1051]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1800" b="1" i="1" spc="0" dirty="0">
                <a:latin typeface="+mn-lt"/>
              </a:rPr>
              <a:t>Chapter 3 – PARALLEL AC Circuits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3C4-0423-46D6-B225-89A3C2D4E674}" type="datetime2">
              <a:rPr lang="en-US" smtClean="0"/>
              <a:t>Friday, November 18, 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Electrical &amp; Electronics Engg., MIT - Manipal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50021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Impedance in parallel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259C-498D-4F24-8FF9-BE57055B97DC}" type="datetime2">
              <a:rPr lang="en-US" smtClean="0"/>
              <a:t>Friday, November 18,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2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35480" y="1395316"/>
                <a:ext cx="1446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IN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IN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IN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480" y="1395316"/>
                <a:ext cx="1446550" cy="276999"/>
              </a:xfrm>
              <a:prstGeom prst="rect">
                <a:avLst/>
              </a:prstGeom>
              <a:blipFill>
                <a:blip r:embed="rId3"/>
                <a:stretch>
                  <a:fillRect l="-3376" r="-844" b="-3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193881" y="1395315"/>
                <a:ext cx="15109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IN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IN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IN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881" y="1395315"/>
                <a:ext cx="1510926" cy="276999"/>
              </a:xfrm>
              <a:prstGeom prst="rect">
                <a:avLst/>
              </a:prstGeom>
              <a:blipFill>
                <a:blip r:embed="rId4"/>
                <a:stretch>
                  <a:fillRect l="-1210" b="-3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08198" y="2037761"/>
                <a:ext cx="1446102" cy="597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198" y="2037761"/>
                <a:ext cx="1446102" cy="597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042247" y="3803439"/>
                <a:ext cx="1150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I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I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247" y="3803439"/>
                <a:ext cx="1150571" cy="276999"/>
              </a:xfrm>
              <a:prstGeom prst="rect">
                <a:avLst/>
              </a:prstGeom>
              <a:blipFill>
                <a:blip r:embed="rId6"/>
                <a:stretch>
                  <a:fillRect l="-1058" r="-1058" b="-3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074137" y="4583619"/>
                <a:ext cx="11612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I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I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4137" y="4583619"/>
                <a:ext cx="1161215" cy="276999"/>
              </a:xfrm>
              <a:prstGeom prst="rect">
                <a:avLst/>
              </a:prstGeom>
              <a:blipFill>
                <a:blip r:embed="rId7"/>
                <a:stretch>
                  <a:fillRect l="-1579" r="-1053" b="-3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485835" y="5756529"/>
                <a:ext cx="6111097" cy="494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IN" sz="24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𝐞𝐪</m:t>
                          </m:r>
                        </m:sub>
                      </m:sSub>
                      <m:r>
                        <a:rPr lang="en-IN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𝐆</m:t>
                              </m:r>
                            </m:e>
                            <m:sub>
                              <m:r>
                                <a:rPr lang="en-IN" sz="2400" b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IN" sz="24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𝐆</m:t>
                              </m:r>
                            </m:e>
                            <m:sub>
                              <m:r>
                                <a:rPr lang="en-IN" sz="2400" b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IN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d>
                        <m:dPr>
                          <m:ctrlP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e>
                            <m:sub>
                              <m:r>
                                <a:rPr lang="en-IN" sz="2400" b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IN" sz="24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e>
                            <m:sub>
                              <m:r>
                                <a:rPr lang="en-IN" sz="2400" b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IN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IN" sz="24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𝐞𝐪</m:t>
                          </m:r>
                        </m:sub>
                      </m:sSub>
                      <m:r>
                        <a:rPr lang="en-IN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sSub>
                        <m:sSubPr>
                          <m:ctrlP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en-IN" sz="24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𝐞𝐪</m:t>
                          </m:r>
                        </m:sub>
                      </m:sSub>
                    </m:oMath>
                  </m:oMathPara>
                </a14:m>
                <a:endParaRPr lang="en-IN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835" y="5756529"/>
                <a:ext cx="6111097" cy="494879"/>
              </a:xfrm>
              <a:prstGeom prst="rect">
                <a:avLst/>
              </a:prstGeom>
              <a:blipFill>
                <a:blip r:embed="rId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752600" y="3643064"/>
                <a:ext cx="992130" cy="658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IN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643064"/>
                <a:ext cx="992130" cy="6580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514601" y="3643064"/>
                <a:ext cx="1342995" cy="6612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1" y="3643064"/>
                <a:ext cx="1342995" cy="66127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658689" y="3630507"/>
                <a:ext cx="2799484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IN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689" y="3630507"/>
                <a:ext cx="2799484" cy="6690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290036" y="3626068"/>
                <a:ext cx="2826030" cy="677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I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I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I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I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I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I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I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en-I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I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I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I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I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036" y="3626068"/>
                <a:ext cx="2826030" cy="67717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752601" y="4428687"/>
                <a:ext cx="1002775" cy="658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IN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1" y="4428687"/>
                <a:ext cx="1002775" cy="6580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540741" y="4427083"/>
                <a:ext cx="1353640" cy="6612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741" y="4427083"/>
                <a:ext cx="1353640" cy="66127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658690" y="4423170"/>
                <a:ext cx="2873671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690" y="4423170"/>
                <a:ext cx="2873671" cy="66909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326822" y="4400936"/>
                <a:ext cx="2836674" cy="6774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I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I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I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I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I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I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I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I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I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en-I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I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I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I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I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822" y="4400936"/>
                <a:ext cx="2836674" cy="67749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1543626" y="1305452"/>
            <a:ext cx="3461451" cy="2320617"/>
            <a:chOff x="19625" y="1219200"/>
            <a:chExt cx="3461451" cy="2320617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8" name="Object 27"/>
                <p:cNvGraphicFramePr>
                  <a:graphicFrameLocks noChangeAspect="1"/>
                </p:cNvGraphicFramePr>
                <p:nvPr/>
              </p:nvGraphicFramePr>
              <p:xfrm>
                <a:off x="555959" y="1219200"/>
                <a:ext cx="2624137" cy="232061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SmartDraw" r:id="rId17" imgW="1743120" imgH="1542240" progId="SmartDraw.2">
                        <p:embed/>
                      </p:oleObj>
                    </mc:Choice>
                    <mc:Fallback>
                      <p:oleObj name="SmartDraw" r:id="rId17" imgW="1743120" imgH="1542240" progId="SmartDraw.2">
                        <p:embed/>
                        <p:pic>
                          <p:nvPicPr>
                            <p:cNvPr id="28" name="Object 27"/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5959" y="1219200"/>
                              <a:ext cx="2624137" cy="232061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8" name="Object 2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85295440"/>
                    </p:ext>
                  </p:extLst>
                </p:nvPr>
              </p:nvGraphicFramePr>
              <p:xfrm>
                <a:off x="555959" y="1219200"/>
                <a:ext cx="2624137" cy="232061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7182" name="SmartDraw" r:id="rId26" imgW="1743120" imgH="1542240" progId="SmartDraw.2">
                        <p:embed/>
                      </p:oleObj>
                    </mc:Choice>
                    <mc:Fallback>
                      <p:oleObj name="SmartDraw" r:id="rId26" imgW="1743120" imgH="1542240" progId="SmartDraw.2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5959" y="1219200"/>
                              <a:ext cx="2624137" cy="232061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176767" y="2211902"/>
                  <a:ext cx="2956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6767" y="2211902"/>
                  <a:ext cx="295657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16327" r="-6122" b="-1777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180096" y="2211902"/>
                  <a:ext cx="3009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96" y="2211902"/>
                  <a:ext cx="300980" cy="276999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18367" r="-6122" b="-1777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9625" y="2211901"/>
                  <a:ext cx="5754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∠0°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" y="2211901"/>
                  <a:ext cx="575479" cy="276999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7368" r="-9474" b="-888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693561" y="1426207"/>
                  <a:ext cx="2407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3561" y="1426207"/>
                  <a:ext cx="240772" cy="276999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23077" r="-5128" b="-1777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683900" y="1430127"/>
                  <a:ext cx="2460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3900" y="1430127"/>
                  <a:ext cx="246093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19512" r="-4878" b="-1777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44868" y="1536779"/>
                  <a:ext cx="1595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868" y="1536779"/>
                  <a:ext cx="159594" cy="276999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34615" r="-23077" b="-869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5637744" y="136545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257801" y="2948919"/>
                <a:ext cx="1546897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1" y="2948919"/>
                <a:ext cx="1546897" cy="390748"/>
              </a:xfrm>
              <a:prstGeom prst="rect">
                <a:avLst/>
              </a:prstGeom>
              <a:blipFill>
                <a:blip r:embed="rId3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057422" y="2018159"/>
                <a:ext cx="1564916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IN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I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I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I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422" y="2018159"/>
                <a:ext cx="1564916" cy="56387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949345" y="2016797"/>
                <a:ext cx="1623137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IN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I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I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I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345" y="2016797"/>
                <a:ext cx="1623137" cy="56387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931406" y="2939339"/>
                <a:ext cx="20997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I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I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𝐴𝑑𝑚𝑖𝑡𝑡𝑎𝑛𝑐𝑒</m:t>
                      </m:r>
                    </m:oMath>
                  </m:oMathPara>
                </a14:m>
                <a:endParaRPr lang="en-IN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406" y="2939339"/>
                <a:ext cx="2099741" cy="369332"/>
              </a:xfrm>
              <a:prstGeom prst="rect">
                <a:avLst/>
              </a:prstGeom>
              <a:blipFill>
                <a:blip r:embed="rId37"/>
                <a:stretch>
                  <a:fillRect l="-2616" r="-2907" b="-81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796791" y="5280600"/>
                <a:ext cx="22644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I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I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𝐶𝑜𝑛𝑑𝑢𝑐𝑡𝑎𝑛𝑐𝑒</m:t>
                      </m:r>
                    </m:oMath>
                  </m:oMathPara>
                </a14:m>
                <a:endParaRPr lang="en-IN" sz="24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791" y="5280600"/>
                <a:ext cx="2264466" cy="369332"/>
              </a:xfrm>
              <a:prstGeom prst="rect">
                <a:avLst/>
              </a:prstGeom>
              <a:blipFill>
                <a:blip r:embed="rId38"/>
                <a:stretch>
                  <a:fillRect l="-2965" r="-2965" b="-98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544735" y="5280600"/>
                <a:ext cx="22127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I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I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𝑆𝑢𝑠𝑐𝑒𝑝𝑡𝑎𝑛𝑐𝑒</m:t>
                      </m:r>
                    </m:oMath>
                  </m:oMathPara>
                </a14:m>
                <a:endParaRPr lang="en-IN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735" y="5280600"/>
                <a:ext cx="2212721" cy="369332"/>
              </a:xfrm>
              <a:prstGeom prst="rect">
                <a:avLst/>
              </a:prstGeom>
              <a:blipFill>
                <a:blip r:embed="rId39"/>
                <a:stretch>
                  <a:fillRect l="-2479" r="-3857" b="-344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134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33" grpId="0"/>
      <p:bldP spid="35" grpId="0"/>
      <p:bldP spid="36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Impedance in parallel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259C-498D-4F24-8FF9-BE57055B97DC}" type="datetime2">
              <a:rPr lang="en-US" smtClean="0"/>
              <a:t>Friday, November 18,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3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72447" y="1732447"/>
                <a:ext cx="3948325" cy="796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</m:den>
                      </m:f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IN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IN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IN" sz="2400" i="1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447" y="1732447"/>
                <a:ext cx="3948325" cy="7968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180777" y="2830520"/>
                <a:ext cx="3788858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777" y="2830520"/>
                <a:ext cx="3788858" cy="397866"/>
              </a:xfrm>
              <a:prstGeom prst="rect">
                <a:avLst/>
              </a:prstGeom>
              <a:blipFill>
                <a:blip r:embed="rId4"/>
                <a:stretch>
                  <a:fillRect l="-966" b="-181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18008" y="3635156"/>
                <a:ext cx="2359300" cy="402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IN" sz="24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𝐞𝐪</m:t>
                          </m:r>
                        </m:sub>
                      </m:sSub>
                      <m:r>
                        <a:rPr lang="en-IN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IN" sz="24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𝐞𝐪</m:t>
                          </m:r>
                        </m:sub>
                      </m:sSub>
                      <m:r>
                        <a:rPr lang="en-IN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I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𝒋</m:t>
                      </m:r>
                      <m:sSub>
                        <m:sSubPr>
                          <m:ctrlP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en-IN" sz="24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𝐞𝐪</m:t>
                          </m:r>
                        </m:sub>
                      </m:sSub>
                    </m:oMath>
                  </m:oMathPara>
                </a14:m>
                <a:endParaRPr lang="en-IN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008" y="3635156"/>
                <a:ext cx="2359300" cy="402418"/>
              </a:xfrm>
              <a:prstGeom prst="rect">
                <a:avLst/>
              </a:prstGeom>
              <a:blipFill>
                <a:blip r:embed="rId5"/>
                <a:stretch>
                  <a:fillRect l="-2326" r="-517" b="-242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524001" y="1236000"/>
            <a:ext cx="403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 ‘N’ impedances connected in parallel,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723835" y="4672717"/>
                <a:ext cx="46807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𝑉</m:t>
                      </m:r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𝑉</m:t>
                      </m:r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𝑉</m:t>
                      </m:r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</a:rPr>
                        <m:t>;……</m:t>
                      </m:r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𝑉</m:t>
                      </m:r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835" y="4672717"/>
                <a:ext cx="4680705" cy="307777"/>
              </a:xfrm>
              <a:prstGeom prst="rect">
                <a:avLst/>
              </a:prstGeom>
              <a:blipFill>
                <a:blip r:embed="rId6"/>
                <a:stretch>
                  <a:fillRect l="-781" b="-18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32983" y="5211097"/>
                <a:ext cx="3264996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𝑉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983" y="5211097"/>
                <a:ext cx="3264996" cy="298415"/>
              </a:xfrm>
              <a:prstGeom prst="rect">
                <a:avLst/>
              </a:prstGeom>
              <a:blipFill>
                <a:blip r:embed="rId7"/>
                <a:stretch>
                  <a:fillRect l="-933" b="-204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6312636" y="1902444"/>
          <a:ext cx="3974364" cy="2288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8" imgW="2679120" imgH="1543680" progId="SmartDraw.2">
                  <p:embed/>
                </p:oleObj>
              </mc:Choice>
              <mc:Fallback>
                <p:oleObj name="SmartDraw" r:id="rId8" imgW="2679120" imgH="1543680" progId="SmartDraw.2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12636" y="1902444"/>
                        <a:ext cx="3974364" cy="2288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457601" y="3240400"/>
                <a:ext cx="2956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601" y="3240400"/>
                <a:ext cx="295657" cy="276999"/>
              </a:xfrm>
              <a:prstGeom prst="rect">
                <a:avLst/>
              </a:prstGeom>
              <a:blipFill>
                <a:blip r:embed="rId10"/>
                <a:stretch>
                  <a:fillRect l="-16327" r="-6122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012774" y="3240400"/>
                <a:ext cx="3009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774" y="3240400"/>
                <a:ext cx="300980" cy="276999"/>
              </a:xfrm>
              <a:prstGeom prst="rect">
                <a:avLst/>
              </a:prstGeom>
              <a:blipFill>
                <a:blip r:embed="rId11"/>
                <a:stretch>
                  <a:fillRect l="-16000" r="-6000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64836" y="2126115"/>
                <a:ext cx="240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836" y="2126115"/>
                <a:ext cx="240772" cy="276999"/>
              </a:xfrm>
              <a:prstGeom prst="rect">
                <a:avLst/>
              </a:prstGeom>
              <a:blipFill>
                <a:blip r:embed="rId12"/>
                <a:stretch>
                  <a:fillRect l="-23077" r="-5128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006428" y="2126760"/>
                <a:ext cx="2460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428" y="2126760"/>
                <a:ext cx="246093" cy="276999"/>
              </a:xfrm>
              <a:prstGeom prst="rect">
                <a:avLst/>
              </a:prstGeom>
              <a:blipFill>
                <a:blip r:embed="rId13"/>
                <a:stretch>
                  <a:fillRect l="-19512" r="-4878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402592" y="2227122"/>
                <a:ext cx="1595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592" y="2227122"/>
                <a:ext cx="159594" cy="276999"/>
              </a:xfrm>
              <a:prstGeom prst="rect">
                <a:avLst/>
              </a:prstGeom>
              <a:blipFill>
                <a:blip r:embed="rId14"/>
                <a:stretch>
                  <a:fillRect l="-30769" r="-26923" b="-86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516434" y="3238037"/>
                <a:ext cx="3009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434" y="3238037"/>
                <a:ext cx="300980" cy="276999"/>
              </a:xfrm>
              <a:prstGeom prst="rect">
                <a:avLst/>
              </a:prstGeom>
              <a:blipFill>
                <a:blip r:embed="rId15"/>
                <a:stretch>
                  <a:fillRect l="-16327" r="-8163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9708065" y="3238036"/>
                <a:ext cx="333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8065" y="3238036"/>
                <a:ext cx="333746" cy="276999"/>
              </a:xfrm>
              <a:prstGeom prst="rect">
                <a:avLst/>
              </a:prstGeom>
              <a:blipFill>
                <a:blip r:embed="rId16"/>
                <a:stretch>
                  <a:fillRect l="-16667" r="-5556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516435" y="2122916"/>
                <a:ext cx="2460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435" y="2122916"/>
                <a:ext cx="246093" cy="276999"/>
              </a:xfrm>
              <a:prstGeom prst="rect">
                <a:avLst/>
              </a:prstGeom>
              <a:blipFill>
                <a:blip r:embed="rId17"/>
                <a:stretch>
                  <a:fillRect l="-20000" r="-7500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769977" y="2118186"/>
                <a:ext cx="2788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977" y="2118186"/>
                <a:ext cx="278858" cy="276999"/>
              </a:xfrm>
              <a:prstGeom prst="rect">
                <a:avLst/>
              </a:prstGeom>
              <a:blipFill>
                <a:blip r:embed="rId18"/>
                <a:stretch>
                  <a:fillRect l="-20000" r="-4444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2498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equations for AC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4347" y="1513566"/>
            <a:ext cx="1854203" cy="1033301"/>
          </a:xfrm>
        </p:spPr>
        <p:txBody>
          <a:bodyPr>
            <a:normAutofit/>
          </a:bodyPr>
          <a:lstStyle/>
          <a:p>
            <a:r>
              <a:rPr lang="en-US" b="0" dirty="0"/>
              <a:t>KVL Equation	</a:t>
            </a:r>
          </a:p>
          <a:p>
            <a:r>
              <a:rPr lang="en-US" dirty="0"/>
              <a:t>(Matrix form)</a:t>
            </a:r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259C-498D-4F24-8FF9-BE57055B97DC}" type="datetime2">
              <a:rPr lang="en-US" smtClean="0"/>
              <a:t>Friday, November 18,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4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029201" y="1328900"/>
                <a:ext cx="3028137" cy="8683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1" y="1328900"/>
                <a:ext cx="3028137" cy="8683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359748" y="2362200"/>
                <a:ext cx="14238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748" y="2362200"/>
                <a:ext cx="14238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/>
          <p:cNvSpPr txBox="1">
            <a:spLocks/>
          </p:cNvSpPr>
          <p:nvPr/>
        </p:nvSpPr>
        <p:spPr>
          <a:xfrm>
            <a:off x="2286001" y="3236584"/>
            <a:ext cx="1854203" cy="103330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0488" indent="-9048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1700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58888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16075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KCL Equation	</a:t>
            </a:r>
          </a:p>
          <a:p>
            <a:r>
              <a:rPr lang="en-US" dirty="0"/>
              <a:t>(Matrix form)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048693" y="3215548"/>
                <a:ext cx="3070199" cy="8683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693" y="3215548"/>
                <a:ext cx="3070199" cy="8683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327551" y="4232953"/>
                <a:ext cx="14270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551" y="4232953"/>
                <a:ext cx="14270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134346" y="5041024"/>
            <a:ext cx="7131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All the other theorems are applicable to the AC circuits</a:t>
            </a:r>
          </a:p>
        </p:txBody>
      </p:sp>
    </p:spTree>
    <p:extLst>
      <p:ext uri="{BB962C8B-B14F-4D97-AF65-F5344CB8AC3E}">
        <p14:creationId xmlns:p14="http://schemas.microsoft.com/office/powerpoint/2010/main" val="25833301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Crammers rule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259C-498D-4F24-8FF9-BE57055B97DC}" type="datetime2">
              <a:rPr lang="en-US" smtClean="0"/>
              <a:t>Friday, November 18,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5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774484" y="1318169"/>
                <a:ext cx="3866337" cy="8683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484" y="1318169"/>
                <a:ext cx="3866337" cy="8683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495801" y="3168843"/>
                <a:ext cx="2195601" cy="8683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1" y="3168843"/>
                <a:ext cx="2195601" cy="8683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483104" y="4735966"/>
                <a:ext cx="2220993" cy="8683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104" y="4735966"/>
                <a:ext cx="2220993" cy="8683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161592" y="5709569"/>
                <a:ext cx="78200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592" y="5709569"/>
                <a:ext cx="782009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657849" y="2627783"/>
            <a:ext cx="4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Step 1</a:t>
            </a:r>
            <a:r>
              <a:rPr lang="en-US" sz="2400" dirty="0"/>
              <a:t>: finding the determinant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02577" y="2241555"/>
            <a:ext cx="8301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Solution for the linear simultaneous equations above is as follows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52600" y="3931398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u="sng" dirty="0"/>
              <a:t>Step 2</a:t>
            </a:r>
            <a:r>
              <a:rPr lang="en-US" sz="2400" dirty="0"/>
              <a:t>: finding the determinant after substituting first column with RHS column matrix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11533" y="5762995"/>
            <a:ext cx="2861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Step 3</a:t>
            </a:r>
            <a:r>
              <a:rPr lang="en-US" sz="2400" dirty="0"/>
              <a:t> :Solution for I</a:t>
            </a:r>
            <a:r>
              <a:rPr lang="en-US" sz="2400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221098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Illustration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Assigning two mesh currents, find the voltage V across the capacitor in the following circuit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259C-498D-4F24-8FF9-BE57055B97DC}" type="datetime2">
              <a:rPr lang="en-US" smtClean="0"/>
              <a:t>Friday, November 18,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6</a:t>
            </a:fld>
            <a:endParaRPr lang="en-IN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438805" y="2157156"/>
          <a:ext cx="5265737" cy="2872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3" imgW="4280760" imgH="2334600" progId="SmartDraw.2">
                  <p:embed/>
                </p:oleObj>
              </mc:Choice>
              <mc:Fallback>
                <p:oleObj name="SmartDraw" r:id="rId3" imgW="4280760" imgH="2334600" progId="SmartDraw.2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38805" y="2157156"/>
                        <a:ext cx="5265737" cy="2872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26684" y="5578924"/>
                <a:ext cx="24899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𝐴𝑛𝑠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I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22.36</m:t>
                      </m:r>
                      <m:r>
                        <a:rPr lang="en-I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∠−1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0.30</m:t>
                      </m:r>
                      <m:r>
                        <a:rPr lang="en-I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684" y="5578924"/>
                <a:ext cx="2489977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94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Illustration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7848" y="1328900"/>
            <a:ext cx="8837874" cy="499901"/>
          </a:xfrm>
        </p:spPr>
        <p:txBody>
          <a:bodyPr/>
          <a:lstStyle/>
          <a:p>
            <a:r>
              <a:rPr lang="en-IN" dirty="0"/>
              <a:t>Use node voltage method to obtain the current I in the network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259C-498D-4F24-8FF9-BE57055B97DC}" type="datetime2">
              <a:rPr lang="en-US" smtClean="0"/>
              <a:t>Friday, November 18,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7</a:t>
            </a:fld>
            <a:endParaRPr lang="en-IN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836724" y="2211035"/>
          <a:ext cx="8658999" cy="2664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3" imgW="6134040" imgH="1888200" progId="SmartDraw.2">
                  <p:embed/>
                </p:oleObj>
              </mc:Choice>
              <mc:Fallback>
                <p:oleObj name="SmartDraw" r:id="rId3" imgW="6134040" imgH="1888200" progId="SmartDraw.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6724" y="2211035"/>
                        <a:ext cx="8658999" cy="2664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785673" y="5410201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𝐴𝑛𝑠</m:t>
                      </m:r>
                      <m:r>
                        <a:rPr lang="en-I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IN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=12.38∠−17.75° </m:t>
                      </m:r>
                      <m:r>
                        <a:rPr lang="en-I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I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673" y="5410201"/>
                <a:ext cx="457200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74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Maximum power transfer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612569" y="3988767"/>
              <a:ext cx="8837613" cy="20410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44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964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32352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  <a:r>
                            <a:rPr lang="en-US" baseline="0" dirty="0"/>
                            <a:t> of load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Condition</a:t>
                          </a:r>
                          <a:r>
                            <a:rPr lang="en-US" baseline="0" dirty="0"/>
                            <a:t> of maximum power transfer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Case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Load is purely resistive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𝑡h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𝑡h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ra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Case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Both R</a:t>
                          </a:r>
                          <a:r>
                            <a:rPr lang="en-US" baseline="-25000" dirty="0"/>
                            <a:t>L</a:t>
                          </a:r>
                          <a:r>
                            <a:rPr lang="en-US" baseline="0" dirty="0"/>
                            <a:t> &amp; X</a:t>
                          </a:r>
                          <a:r>
                            <a:rPr lang="en-US" baseline="-25000" dirty="0"/>
                            <a:t>L</a:t>
                          </a:r>
                          <a:r>
                            <a:rPr lang="en-US" baseline="0" dirty="0"/>
                            <a:t> are variable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𝑇𝐻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Case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/>
                            <a:t> X</a:t>
                          </a:r>
                          <a:r>
                            <a:rPr lang="en-US" baseline="-25000" dirty="0"/>
                            <a:t>L</a:t>
                          </a:r>
                          <a:r>
                            <a:rPr lang="en-US" baseline="0" dirty="0"/>
                            <a:t> is fixed &amp; </a:t>
                          </a:r>
                          <a:r>
                            <a:rPr lang="en-US" dirty="0"/>
                            <a:t>R</a:t>
                          </a:r>
                          <a:r>
                            <a:rPr lang="en-US" baseline="-25000" dirty="0"/>
                            <a:t>L </a:t>
                          </a:r>
                          <a:r>
                            <a:rPr lang="en-US" baseline="0" dirty="0"/>
                            <a:t>is variable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𝑡h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𝑡h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𝐿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612569" y="3988767"/>
              <a:ext cx="8837613" cy="20410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44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964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32352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  <a:r>
                            <a:rPr lang="en-US" baseline="0" dirty="0"/>
                            <a:t> of load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Condition</a:t>
                          </a:r>
                          <a:r>
                            <a:rPr lang="en-US" baseline="0" dirty="0"/>
                            <a:t> of maximum power transfer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966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Case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Load is purely resistive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4507" t="-61682" r="-563" b="-1588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Case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Both R</a:t>
                          </a:r>
                          <a:r>
                            <a:rPr lang="en-US" baseline="-25000" dirty="0"/>
                            <a:t>L</a:t>
                          </a:r>
                          <a:r>
                            <a:rPr lang="en-US" baseline="0" dirty="0"/>
                            <a:t> &amp; X</a:t>
                          </a:r>
                          <a:r>
                            <a:rPr lang="en-US" baseline="-25000" dirty="0"/>
                            <a:t>L</a:t>
                          </a:r>
                          <a:r>
                            <a:rPr lang="en-US" baseline="0" dirty="0"/>
                            <a:t> are variable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4507" t="-283607" r="-563" b="-1786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966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Case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/>
                            <a:t> X</a:t>
                          </a:r>
                          <a:r>
                            <a:rPr lang="en-US" baseline="-25000" dirty="0"/>
                            <a:t>L</a:t>
                          </a:r>
                          <a:r>
                            <a:rPr lang="en-US" baseline="0" dirty="0"/>
                            <a:t> is fixed &amp; </a:t>
                          </a:r>
                          <a:r>
                            <a:rPr lang="en-US" dirty="0"/>
                            <a:t>R</a:t>
                          </a:r>
                          <a:r>
                            <a:rPr lang="en-US" baseline="-25000" dirty="0"/>
                            <a:t>L </a:t>
                          </a:r>
                          <a:r>
                            <a:rPr lang="en-US" baseline="0" dirty="0"/>
                            <a:t>is variable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4507" t="-218692" r="-563" b="-1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259C-498D-4F24-8FF9-BE57055B97DC}" type="datetime2">
              <a:rPr lang="en-US" smtClean="0"/>
              <a:t>Friday, November 18,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8</a:t>
            </a:fld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4148943" y="1765740"/>
            <a:ext cx="2717442" cy="1765508"/>
            <a:chOff x="904364" y="1542991"/>
            <a:chExt cx="2717442" cy="1765508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405488" y="1773866"/>
              <a:ext cx="0" cy="392364"/>
            </a:xfrm>
            <a:prstGeom prst="line">
              <a:avLst/>
            </a:prstGeom>
            <a:ln w="222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394801" y="2950329"/>
              <a:ext cx="1180" cy="358170"/>
            </a:xfrm>
            <a:prstGeom prst="line">
              <a:avLst/>
            </a:prstGeom>
            <a:ln w="222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Freeform 36"/>
            <p:cNvSpPr/>
            <p:nvPr/>
          </p:nvSpPr>
          <p:spPr>
            <a:xfrm>
              <a:off x="1099583" y="2432170"/>
              <a:ext cx="239233" cy="159704"/>
            </a:xfrm>
            <a:custGeom>
              <a:avLst/>
              <a:gdLst>
                <a:gd name="connsiteX0" fmla="*/ 0 w 595424"/>
                <a:gd name="connsiteY0" fmla="*/ 100156 h 228829"/>
                <a:gd name="connsiteX1" fmla="*/ 202019 w 595424"/>
                <a:gd name="connsiteY1" fmla="*/ 4463 h 228829"/>
                <a:gd name="connsiteX2" fmla="*/ 425303 w 595424"/>
                <a:gd name="connsiteY2" fmla="*/ 227747 h 228829"/>
                <a:gd name="connsiteX3" fmla="*/ 595424 w 595424"/>
                <a:gd name="connsiteY3" fmla="*/ 89523 h 228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424" h="228829">
                  <a:moveTo>
                    <a:pt x="0" y="100156"/>
                  </a:moveTo>
                  <a:cubicBezTo>
                    <a:pt x="65567" y="41677"/>
                    <a:pt x="131135" y="-16802"/>
                    <a:pt x="202019" y="4463"/>
                  </a:cubicBezTo>
                  <a:cubicBezTo>
                    <a:pt x="272903" y="25728"/>
                    <a:pt x="359736" y="213570"/>
                    <a:pt x="425303" y="227747"/>
                  </a:cubicBezTo>
                  <a:cubicBezTo>
                    <a:pt x="490870" y="241924"/>
                    <a:pt x="574159" y="112560"/>
                    <a:pt x="595424" y="89523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904364" y="1542991"/>
              <a:ext cx="2717442" cy="1752600"/>
              <a:chOff x="914400" y="1524000"/>
              <a:chExt cx="2717442" cy="17526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208567" y="1752600"/>
                <a:ext cx="685800" cy="0"/>
              </a:xfrm>
              <a:prstGeom prst="line">
                <a:avLst/>
              </a:prstGeom>
              <a:ln w="222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1897487" y="1524000"/>
                <a:ext cx="762000" cy="4572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659487" y="1741967"/>
                <a:ext cx="762000" cy="0"/>
              </a:xfrm>
              <a:prstGeom prst="line">
                <a:avLst/>
              </a:prstGeom>
              <a:ln w="222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 rot="5400000">
                <a:off x="3022242" y="2308830"/>
                <a:ext cx="762000" cy="457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1219200" y="3276600"/>
                <a:ext cx="2196921" cy="0"/>
              </a:xfrm>
              <a:prstGeom prst="line">
                <a:avLst/>
              </a:prstGeom>
              <a:ln w="222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914400" y="2233704"/>
                <a:ext cx="609600" cy="586770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>
                <a:endCxn id="29" idx="0"/>
              </p:cNvCxnSpPr>
              <p:nvPr/>
            </p:nvCxnSpPr>
            <p:spPr>
              <a:xfrm>
                <a:off x="1219200" y="1752600"/>
                <a:ext cx="0" cy="481104"/>
              </a:xfrm>
              <a:prstGeom prst="line">
                <a:avLst/>
              </a:prstGeom>
              <a:ln w="222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9" idx="4"/>
              </p:cNvCxnSpPr>
              <p:nvPr/>
            </p:nvCxnSpPr>
            <p:spPr>
              <a:xfrm>
                <a:off x="1219200" y="2820474"/>
                <a:ext cx="0" cy="456126"/>
              </a:xfrm>
              <a:prstGeom prst="line">
                <a:avLst/>
              </a:prstGeom>
              <a:ln w="222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TextBox 7"/>
          <p:cNvSpPr txBox="1"/>
          <p:nvPr/>
        </p:nvSpPr>
        <p:spPr>
          <a:xfrm>
            <a:off x="6248401" y="137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BBF427-51A6-4BAD-8529-7F202CDCECB3}"/>
                  </a:ext>
                </a:extLst>
              </p:cNvPr>
              <p:cNvSpPr txBox="1"/>
              <p:nvPr/>
            </p:nvSpPr>
            <p:spPr>
              <a:xfrm>
                <a:off x="3479831" y="2535133"/>
                <a:ext cx="5353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𝒕𝒉</m:t>
                          </m:r>
                        </m:sub>
                      </m:sSub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BBF427-51A6-4BAD-8529-7F202CDCE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831" y="2535133"/>
                <a:ext cx="535339" cy="369332"/>
              </a:xfrm>
              <a:prstGeom prst="rect">
                <a:avLst/>
              </a:prstGeom>
              <a:blipFill>
                <a:blip r:embed="rId3"/>
                <a:stretch>
                  <a:fillRect l="-12500" r="-4545"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58D06C-FA39-4DBD-B7C6-36DE7588CB07}"/>
                  </a:ext>
                </a:extLst>
              </p:cNvPr>
              <p:cNvSpPr txBox="1"/>
              <p:nvPr/>
            </p:nvSpPr>
            <p:spPr>
              <a:xfrm>
                <a:off x="4623739" y="1399178"/>
                <a:ext cx="1715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58D06C-FA39-4DBD-B7C6-36DE7588C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739" y="1399178"/>
                <a:ext cx="1715854" cy="276999"/>
              </a:xfrm>
              <a:prstGeom prst="rect">
                <a:avLst/>
              </a:prstGeom>
              <a:blipFill>
                <a:blip r:embed="rId4"/>
                <a:stretch>
                  <a:fillRect l="-2482" t="-2222" r="-355" b="-3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C560759-5F35-408A-A301-7EC3998DBA1F}"/>
                  </a:ext>
                </a:extLst>
              </p:cNvPr>
              <p:cNvSpPr txBox="1"/>
              <p:nvPr/>
            </p:nvSpPr>
            <p:spPr>
              <a:xfrm>
                <a:off x="6996316" y="2596272"/>
                <a:ext cx="14567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C560759-5F35-408A-A301-7EC3998DB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316" y="2596272"/>
                <a:ext cx="1456744" cy="276999"/>
              </a:xfrm>
              <a:prstGeom prst="rect">
                <a:avLst/>
              </a:prstGeom>
              <a:blipFill>
                <a:blip r:embed="rId5"/>
                <a:stretch>
                  <a:fillRect l="-3347" r="-418" b="-3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93074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Handshake">
            <a:extLst>
              <a:ext uri="{FF2B5EF4-FFF2-40B4-BE49-F238E27FC236}">
                <a16:creationId xmlns:a16="http://schemas.microsoft.com/office/drawing/2014/main" id="{8CF90C1D-334A-4D3C-AB8E-F5F9B660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5001E-91F2-4FE0-B89C-EBF4405F1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890408"/>
            <a:ext cx="3395508" cy="813749"/>
          </a:xfrm>
          <a:noFill/>
        </p:spPr>
        <p:txBody>
          <a:bodyPr>
            <a:normAutofit lnSpcReduction="10000"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Thank You!</a:t>
            </a:r>
            <a:endParaRPr lang="en-IN" sz="54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B78B4-739E-4251-BC5C-F72BC0BB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Course Code: [ELE 1051]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8D499-D3D8-4BCD-8A3E-B518E8C1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74F55-529D-4D36-AB73-51B69527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FDA33F-2302-48BF-B9E4-DD1AAB99CA9D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4990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BET_VK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T_VK" id="{FF70F06E-87D6-44A5-89F1-F334496D2057}" vid="{188AF56A-B96C-402E-B5DB-B2FA540074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33F4FDC67C6344ADA052A9DC2EBA8B" ma:contentTypeVersion="6" ma:contentTypeDescription="Create a new document." ma:contentTypeScope="" ma:versionID="4bd7805145d0e4a24521e4d8e6bee26b">
  <xsd:schema xmlns:xsd="http://www.w3.org/2001/XMLSchema" xmlns:xs="http://www.w3.org/2001/XMLSchema" xmlns:p="http://schemas.microsoft.com/office/2006/metadata/properties" xmlns:ns2="ce30dbe5-62fd-4b4e-80be-1611e95c75b4" xmlns:ns3="fd9ac070-dd2e-4d8a-adb8-7caff59214ab" targetNamespace="http://schemas.microsoft.com/office/2006/metadata/properties" ma:root="true" ma:fieldsID="e680ba8001862a38b5e06402c6fda597" ns2:_="" ns3:_="">
    <xsd:import namespace="ce30dbe5-62fd-4b4e-80be-1611e95c75b4"/>
    <xsd:import namespace="fd9ac070-dd2e-4d8a-adb8-7caff59214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30dbe5-62fd-4b4e-80be-1611e95c75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9ac070-dd2e-4d8a-adb8-7caff59214a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0B568C-8A01-4C5A-9DD4-79674B1364C5}"/>
</file>

<file path=customXml/itemProps2.xml><?xml version="1.0" encoding="utf-8"?>
<ds:datastoreItem xmlns:ds="http://schemas.openxmlformats.org/officeDocument/2006/customXml" ds:itemID="{803CD384-ACA2-4822-AAB5-11448AF15387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a1143d92-422d-4fb4-bd9d-13313861f4c7"/>
    <ds:schemaRef ds:uri="http://schemas.microsoft.com/office/2006/documentManagement/types"/>
    <ds:schemaRef ds:uri="67ac4517-e70a-4403-b222-116627c207e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343A982-24D6-42DA-9469-365229F29A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11959</TotalTime>
  <Words>545</Words>
  <Application>Microsoft Office PowerPoint</Application>
  <PresentationFormat>Widescreen</PresentationFormat>
  <Paragraphs>130</Paragraphs>
  <Slides>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Cambria Math</vt:lpstr>
      <vt:lpstr>Gill Sans MT</vt:lpstr>
      <vt:lpstr>Kristen ITC</vt:lpstr>
      <vt:lpstr>Segoe Print</vt:lpstr>
      <vt:lpstr>BET_VK</vt:lpstr>
      <vt:lpstr>SmartDraw</vt:lpstr>
      <vt:lpstr>Basic Electrical Technology [ELE 1051]</vt:lpstr>
      <vt:lpstr>Impedance in parallel</vt:lpstr>
      <vt:lpstr>Impedance in parallel</vt:lpstr>
      <vt:lpstr>Network equations for AC circuits</vt:lpstr>
      <vt:lpstr>Crammers rule</vt:lpstr>
      <vt:lpstr>Illustration 1</vt:lpstr>
      <vt:lpstr>Illustration 2</vt:lpstr>
      <vt:lpstr>Maximum power transfer theorem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Vedavyas Kamath</dc:creator>
  <cp:lastModifiedBy>Arigela Sri Satya Veerendra Babu [MAHE-MIT]</cp:lastModifiedBy>
  <cp:revision>255</cp:revision>
  <dcterms:created xsi:type="dcterms:W3CDTF">2014-07-18T12:25:25Z</dcterms:created>
  <dcterms:modified xsi:type="dcterms:W3CDTF">2022-11-18T08:40:54Z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0x0101002D33F4FDC67C6344ADA052A9DC2EBA8B</vt:lpwstr>
  </property>
</Properties>
</file>