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7"/>
  </p:notesMasterIdLst>
  <p:sldIdLst>
    <p:sldId id="340" r:id="rId5"/>
    <p:sldId id="343" r:id="rId6"/>
    <p:sldId id="344" r:id="rId7"/>
    <p:sldId id="345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avyas Kamath" initials="V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20B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D262A-A419-45DF-9B46-DAA5D1AF1E5F}" v="2" dt="2022-06-08T08:49:57.017"/>
    <p1510:client id="{C2F3BDFF-F327-0C8A-6650-F19433C73684}" v="35" dt="2022-11-10T09:07:33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2375" autoAdjust="0"/>
  </p:normalViewPr>
  <p:slideViewPr>
    <p:cSldViewPr>
      <p:cViewPr varScale="1">
        <p:scale>
          <a:sx n="78" d="100"/>
          <a:sy n="78" d="100"/>
        </p:scale>
        <p:origin x="354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eek Jain [MAHE-MIT]" userId="7935d498-fbea-4a32-b168-fef7e8fd1fea" providerId="ADAL" clId="{7CBD262A-A419-45DF-9B46-DAA5D1AF1E5F}"/>
    <pc:docChg chg="modSld">
      <pc:chgData name="Prateek Jain [MAHE-MIT]" userId="7935d498-fbea-4a32-b168-fef7e8fd1fea" providerId="ADAL" clId="{7CBD262A-A419-45DF-9B46-DAA5D1AF1E5F}" dt="2022-06-08T08:54:12.822" v="3" actId="27107"/>
      <pc:docMkLst>
        <pc:docMk/>
      </pc:docMkLst>
      <pc:sldChg chg="modSp mod">
        <pc:chgData name="Prateek Jain [MAHE-MIT]" userId="7935d498-fbea-4a32-b168-fef7e8fd1fea" providerId="ADAL" clId="{7CBD262A-A419-45DF-9B46-DAA5D1AF1E5F}" dt="2022-06-08T08:52:56.154" v="2" actId="27107"/>
        <pc:sldMkLst>
          <pc:docMk/>
          <pc:sldMk cId="3034732476" sldId="343"/>
        </pc:sldMkLst>
        <pc:spChg chg="mod">
          <ac:chgData name="Prateek Jain [MAHE-MIT]" userId="7935d498-fbea-4a32-b168-fef7e8fd1fea" providerId="ADAL" clId="{7CBD262A-A419-45DF-9B46-DAA5D1AF1E5F}" dt="2022-06-08T08:52:56.154" v="2" actId="27107"/>
          <ac:spMkLst>
            <pc:docMk/>
            <pc:sldMk cId="3034732476" sldId="343"/>
            <ac:spMk id="68" creationId="{00000000-0000-0000-0000-000000000000}"/>
          </ac:spMkLst>
        </pc:spChg>
      </pc:sldChg>
      <pc:sldChg chg="modSp mod">
        <pc:chgData name="Prateek Jain [MAHE-MIT]" userId="7935d498-fbea-4a32-b168-fef7e8fd1fea" providerId="ADAL" clId="{7CBD262A-A419-45DF-9B46-DAA5D1AF1E5F}" dt="2022-06-08T08:54:12.822" v="3" actId="27107"/>
        <pc:sldMkLst>
          <pc:docMk/>
          <pc:sldMk cId="3600897350" sldId="344"/>
        </pc:sldMkLst>
        <pc:spChg chg="mod">
          <ac:chgData name="Prateek Jain [MAHE-MIT]" userId="7935d498-fbea-4a32-b168-fef7e8fd1fea" providerId="ADAL" clId="{7CBD262A-A419-45DF-9B46-DAA5D1AF1E5F}" dt="2022-06-08T08:54:12.822" v="3" actId="27107"/>
          <ac:spMkLst>
            <pc:docMk/>
            <pc:sldMk cId="3600897350" sldId="344"/>
            <ac:spMk id="64" creationId="{00000000-0000-0000-0000-000000000000}"/>
          </ac:spMkLst>
        </pc:spChg>
      </pc:sldChg>
    </pc:docChg>
  </pc:docChgLst>
  <pc:docChgLst>
    <pc:chgData name="Divya Shetty [MAHE-MIT]" userId="S::divya.shetty@manipal.edu::11f0f7ca-f598-4353-a784-5d176c884ab4" providerId="AD" clId="Web-{C2F3BDFF-F327-0C8A-6650-F19433C73684}"/>
    <pc:docChg chg="addSld modSld sldOrd">
      <pc:chgData name="Divya Shetty [MAHE-MIT]" userId="S::divya.shetty@manipal.edu::11f0f7ca-f598-4353-a784-5d176c884ab4" providerId="AD" clId="Web-{C2F3BDFF-F327-0C8A-6650-F19433C73684}" dt="2022-11-10T09:07:33.332" v="29" actId="1076"/>
      <pc:docMkLst>
        <pc:docMk/>
      </pc:docMkLst>
      <pc:sldChg chg="addSp delSp modSp add ord delAnim">
        <pc:chgData name="Divya Shetty [MAHE-MIT]" userId="S::divya.shetty@manipal.edu::11f0f7ca-f598-4353-a784-5d176c884ab4" providerId="AD" clId="Web-{C2F3BDFF-F327-0C8A-6650-F19433C73684}" dt="2022-11-10T09:07:33.332" v="29" actId="1076"/>
        <pc:sldMkLst>
          <pc:docMk/>
          <pc:sldMk cId="3631830114" sldId="353"/>
        </pc:sldMkLst>
        <pc:spChg chg="mod">
          <ac:chgData name="Divya Shetty [MAHE-MIT]" userId="S::divya.shetty@manipal.edu::11f0f7ca-f598-4353-a784-5d176c884ab4" providerId="AD" clId="Web-{C2F3BDFF-F327-0C8A-6650-F19433C73684}" dt="2022-11-10T09:02:01.887" v="2" actId="20577"/>
          <ac:spMkLst>
            <pc:docMk/>
            <pc:sldMk cId="3631830114" sldId="353"/>
            <ac:spMk id="2" creationId="{00000000-0000-0000-0000-000000000000}"/>
          </ac:spMkLst>
        </pc:spChg>
        <pc:spChg chg="add del mod">
          <ac:chgData name="Divya Shetty [MAHE-MIT]" userId="S::divya.shetty@manipal.edu::11f0f7ca-f598-4353-a784-5d176c884ab4" providerId="AD" clId="Web-{C2F3BDFF-F327-0C8A-6650-F19433C73684}" dt="2022-11-10T09:06:41.362" v="18"/>
          <ac:spMkLst>
            <pc:docMk/>
            <pc:sldMk cId="3631830114" sldId="353"/>
            <ac:spMk id="7" creationId="{1DDC4EB4-4AEE-1086-41B8-1A515E9ABD64}"/>
          </ac:spMkLst>
        </pc:spChg>
        <pc:spChg chg="add del mod">
          <ac:chgData name="Divya Shetty [MAHE-MIT]" userId="S::divya.shetty@manipal.edu::11f0f7ca-f598-4353-a784-5d176c884ab4" providerId="AD" clId="Web-{C2F3BDFF-F327-0C8A-6650-F19433C73684}" dt="2022-11-10T09:07:02.597" v="26"/>
          <ac:spMkLst>
            <pc:docMk/>
            <pc:sldMk cId="3631830114" sldId="353"/>
            <ac:spMk id="8" creationId="{59393B8D-4E21-E67F-39C0-6467F29DBC6D}"/>
          </ac:spMkLst>
        </pc:spChg>
        <pc:spChg chg="del">
          <ac:chgData name="Divya Shetty [MAHE-MIT]" userId="S::divya.shetty@manipal.edu::11f0f7ca-f598-4353-a784-5d176c884ab4" providerId="AD" clId="Web-{C2F3BDFF-F327-0C8A-6650-F19433C73684}" dt="2022-11-10T09:06:04.174" v="6"/>
          <ac:spMkLst>
            <pc:docMk/>
            <pc:sldMk cId="3631830114" sldId="353"/>
            <ac:spMk id="9" creationId="{803F5920-2BBE-41ED-85B4-802076AA4C18}"/>
          </ac:spMkLst>
        </pc:spChg>
        <pc:grpChg chg="del">
          <ac:chgData name="Divya Shetty [MAHE-MIT]" userId="S::divya.shetty@manipal.edu::11f0f7ca-f598-4353-a784-5d176c884ab4" providerId="AD" clId="Web-{C2F3BDFF-F327-0C8A-6650-F19433C73684}" dt="2022-11-10T09:06:00.298" v="5"/>
          <ac:grpSpMkLst>
            <pc:docMk/>
            <pc:sldMk cId="3631830114" sldId="353"/>
            <ac:grpSpMk id="14" creationId="{087EA789-8AD5-47A3-9CFD-91596CA798F9}"/>
          </ac:grpSpMkLst>
        </pc:grpChg>
        <pc:grpChg chg="del">
          <ac:chgData name="Divya Shetty [MAHE-MIT]" userId="S::divya.shetty@manipal.edu::11f0f7ca-f598-4353-a784-5d176c884ab4" providerId="AD" clId="Web-{C2F3BDFF-F327-0C8A-6650-F19433C73684}" dt="2022-11-10T09:05:54.642" v="4"/>
          <ac:grpSpMkLst>
            <pc:docMk/>
            <pc:sldMk cId="3631830114" sldId="353"/>
            <ac:grpSpMk id="22" creationId="{2E55F9F0-A0D4-45DC-8D1C-0E52F0E1BDD1}"/>
          </ac:grpSpMkLst>
        </pc:grpChg>
        <pc:picChg chg="add mod">
          <ac:chgData name="Divya Shetty [MAHE-MIT]" userId="S::divya.shetty@manipal.edu::11f0f7ca-f598-4353-a784-5d176c884ab4" providerId="AD" clId="Web-{C2F3BDFF-F327-0C8A-6650-F19433C73684}" dt="2022-11-10T09:07:33.332" v="29" actId="1076"/>
          <ac:picMkLst>
            <pc:docMk/>
            <pc:sldMk cId="3631830114" sldId="353"/>
            <ac:picMk id="19" creationId="{A52CF864-B29D-B225-964D-B296D576A7C2}"/>
          </ac:picMkLst>
        </pc:picChg>
        <pc:inkChg chg="del">
          <ac:chgData name="Divya Shetty [MAHE-MIT]" userId="S::divya.shetty@manipal.edu::11f0f7ca-f598-4353-a784-5d176c884ab4" providerId="AD" clId="Web-{C2F3BDFF-F327-0C8A-6650-F19433C73684}" dt="2022-11-10T09:05:47.876" v="3"/>
          <ac:inkMkLst>
            <pc:docMk/>
            <pc:sldMk cId="3631830114" sldId="353"/>
            <ac:inkMk id="10" creationId="{E5DE075B-847D-437B-A331-4A8F6AC5677D}"/>
          </ac:inkMkLst>
        </pc:inkChg>
        <pc:inkChg chg="del">
          <ac:chgData name="Divya Shetty [MAHE-MIT]" userId="S::divya.shetty@manipal.edu::11f0f7ca-f598-4353-a784-5d176c884ab4" providerId="AD" clId="Web-{C2F3BDFF-F327-0C8A-6650-F19433C73684}" dt="2022-11-10T09:06:08.111" v="7"/>
          <ac:inkMkLst>
            <pc:docMk/>
            <pc:sldMk cId="3631830114" sldId="353"/>
            <ac:inkMk id="15" creationId="{28EB816B-B29F-4BFC-A77D-56E0EEBC6431}"/>
          </ac:inkMkLst>
        </pc:inkChg>
        <pc:inkChg chg="del">
          <ac:chgData name="Divya Shetty [MAHE-MIT]" userId="S::divya.shetty@manipal.edu::11f0f7ca-f598-4353-a784-5d176c884ab4" providerId="AD" clId="Web-{C2F3BDFF-F327-0C8A-6650-F19433C73684}" dt="2022-11-10T09:06:13.174" v="8"/>
          <ac:inkMkLst>
            <pc:docMk/>
            <pc:sldMk cId="3631830114" sldId="353"/>
            <ac:inkMk id="18" creationId="{BF903482-C5B0-4C75-8B63-353E52DEDB9B}"/>
          </ac:inkMkLst>
        </pc:inkChg>
      </pc:sldChg>
    </pc:docChg>
  </pc:docChgLst>
  <pc:docChgLst>
    <pc:chgData name="Vedavyasa Kamath [MAHE-MIT]" userId="fa77eba4-a931-466e-8f99-19090464cb9f" providerId="ADAL" clId="{B4B6E219-E6AD-4131-B276-B0BFB4DBCA16}"/>
    <pc:docChg chg="addSld modSld">
      <pc:chgData name="Vedavyasa Kamath [MAHE-MIT]" userId="fa77eba4-a931-466e-8f99-19090464cb9f" providerId="ADAL" clId="{B4B6E219-E6AD-4131-B276-B0BFB4DBCA16}" dt="2021-12-20T17:38:42.458" v="152"/>
      <pc:docMkLst>
        <pc:docMk/>
      </pc:docMkLst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1663481397" sldId="285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529383247" sldId="300"/>
        </pc:sldMkLst>
      </pc:sldChg>
      <pc:sldChg chg="modSp add mod">
        <pc:chgData name="Vedavyasa Kamath [MAHE-MIT]" userId="fa77eba4-a931-466e-8f99-19090464cb9f" providerId="ADAL" clId="{B4B6E219-E6AD-4131-B276-B0BFB4DBCA16}" dt="2021-12-20T14:44:40.172" v="2" actId="20577"/>
        <pc:sldMkLst>
          <pc:docMk/>
          <pc:sldMk cId="1444803130" sldId="317"/>
        </pc:sldMkLst>
        <pc:spChg chg="mod">
          <ac:chgData name="Vedavyasa Kamath [MAHE-MIT]" userId="fa77eba4-a931-466e-8f99-19090464cb9f" providerId="ADAL" clId="{B4B6E219-E6AD-4131-B276-B0BFB4DBCA16}" dt="2021-12-20T14:44:40.172" v="2" actId="20577"/>
          <ac:spMkLst>
            <pc:docMk/>
            <pc:sldMk cId="1444803130" sldId="317"/>
            <ac:spMk id="3" creationId="{00000000-0000-0000-0000-000000000000}"/>
          </ac:spMkLst>
        </pc:spChg>
      </pc:sldChg>
      <pc:sldChg chg="modSp new mod">
        <pc:chgData name="Vedavyasa Kamath [MAHE-MIT]" userId="fa77eba4-a931-466e-8f99-19090464cb9f" providerId="ADAL" clId="{B4B6E219-E6AD-4131-B276-B0BFB4DBCA16}" dt="2021-12-20T14:46:28.494" v="37"/>
        <pc:sldMkLst>
          <pc:docMk/>
          <pc:sldMk cId="1941159699" sldId="318"/>
        </pc:sldMkLst>
        <pc:spChg chg="mod">
          <ac:chgData name="Vedavyasa Kamath [MAHE-MIT]" userId="fa77eba4-a931-466e-8f99-19090464cb9f" providerId="ADAL" clId="{B4B6E219-E6AD-4131-B276-B0BFB4DBCA16}" dt="2021-12-20T14:44:51.631" v="30" actId="20577"/>
          <ac:spMkLst>
            <pc:docMk/>
            <pc:sldMk cId="1941159699" sldId="318"/>
            <ac:spMk id="2" creationId="{94027F38-AA80-47F5-B3FB-807DA34361B4}"/>
          </ac:spMkLst>
        </pc:spChg>
        <pc:spChg chg="mod">
          <ac:chgData name="Vedavyasa Kamath [MAHE-MIT]" userId="fa77eba4-a931-466e-8f99-19090464cb9f" providerId="ADAL" clId="{B4B6E219-E6AD-4131-B276-B0BFB4DBCA16}" dt="2021-12-20T14:46:28.494" v="37"/>
          <ac:spMkLst>
            <pc:docMk/>
            <pc:sldMk cId="1941159699" sldId="318"/>
            <ac:spMk id="3" creationId="{BC4876AB-E48F-4AE4-AC76-C4D3EA83CCC5}"/>
          </ac:spMkLst>
        </pc:spChg>
      </pc:sldChg>
      <pc:sldChg chg="modSp new mod">
        <pc:chgData name="Vedavyasa Kamath [MAHE-MIT]" userId="fa77eba4-a931-466e-8f99-19090464cb9f" providerId="ADAL" clId="{B4B6E219-E6AD-4131-B276-B0BFB4DBCA16}" dt="2021-12-20T17:38:12.817" v="151" actId="20577"/>
        <pc:sldMkLst>
          <pc:docMk/>
          <pc:sldMk cId="3025055893" sldId="319"/>
        </pc:sldMkLst>
        <pc:spChg chg="mod">
          <ac:chgData name="Vedavyasa Kamath [MAHE-MIT]" userId="fa77eba4-a931-466e-8f99-19090464cb9f" providerId="ADAL" clId="{B4B6E219-E6AD-4131-B276-B0BFB4DBCA16}" dt="2021-12-20T14:51:45.999" v="70" actId="20577"/>
          <ac:spMkLst>
            <pc:docMk/>
            <pc:sldMk cId="3025055893" sldId="319"/>
            <ac:spMk id="2" creationId="{47CC7875-5852-47A0-8760-4766789DF627}"/>
          </ac:spMkLst>
        </pc:spChg>
        <pc:spChg chg="mod">
          <ac:chgData name="Vedavyasa Kamath [MAHE-MIT]" userId="fa77eba4-a931-466e-8f99-19090464cb9f" providerId="ADAL" clId="{B4B6E219-E6AD-4131-B276-B0BFB4DBCA16}" dt="2021-12-20T17:38:12.817" v="151" actId="20577"/>
          <ac:spMkLst>
            <pc:docMk/>
            <pc:sldMk cId="3025055893" sldId="319"/>
            <ac:spMk id="3" creationId="{958EDC57-E080-4D1D-8D00-0C86571D2024}"/>
          </ac:spMkLst>
        </pc:spChg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844109369" sldId="320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19913414" sldId="321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3967249856" sldId="322"/>
        </pc:sldMkLst>
      </pc:sldChg>
    </pc:docChg>
  </pc:docChgLst>
  <pc:docChgLst>
    <pc:chgData name="Vedavyasa Kamath [MAHE-MIT]" userId="fa77eba4-a931-466e-8f99-19090464cb9f" providerId="ADAL" clId="{2928543C-0CDB-49ED-98AB-EDA5F3641791}"/>
    <pc:docChg chg="undo custSel addSld delSld modSld">
      <pc:chgData name="Vedavyasa Kamath [MAHE-MIT]" userId="fa77eba4-a931-466e-8f99-19090464cb9f" providerId="ADAL" clId="{2928543C-0CDB-49ED-98AB-EDA5F3641791}" dt="2021-12-31T09:57:58.793" v="539" actId="20577"/>
      <pc:docMkLst>
        <pc:docMk/>
      </pc:docMkLst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949498851" sldId="28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583330151" sldId="293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722109853" sldId="299"/>
        </pc:sldMkLst>
      </pc:sldChg>
      <pc:sldChg chg="modSp mod">
        <pc:chgData name="Vedavyasa Kamath [MAHE-MIT]" userId="fa77eba4-a931-466e-8f99-19090464cb9f" providerId="ADAL" clId="{2928543C-0CDB-49ED-98AB-EDA5F3641791}" dt="2021-12-24T09:42:10.423" v="8" actId="20577"/>
        <pc:sldMkLst>
          <pc:docMk/>
          <pc:sldMk cId="3025055893" sldId="319"/>
        </pc:sldMkLst>
        <pc:spChg chg="mod">
          <ac:chgData name="Vedavyasa Kamath [MAHE-MIT]" userId="fa77eba4-a931-466e-8f99-19090464cb9f" providerId="ADAL" clId="{2928543C-0CDB-49ED-98AB-EDA5F3641791}" dt="2021-12-24T09:42:10.423" v="8" actId="20577"/>
          <ac:spMkLst>
            <pc:docMk/>
            <pc:sldMk cId="3025055893" sldId="319"/>
            <ac:spMk id="3" creationId="{958EDC57-E080-4D1D-8D00-0C86571D2024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24T09:41:33.963" v="2" actId="20577"/>
        <pc:sldMkLst>
          <pc:docMk/>
          <pc:sldMk cId="1429500214" sldId="323"/>
        </pc:sldMkLst>
        <pc:spChg chg="mod">
          <ac:chgData name="Vedavyasa Kamath [MAHE-MIT]" userId="fa77eba4-a931-466e-8f99-19090464cb9f" providerId="ADAL" clId="{2928543C-0CDB-49ED-98AB-EDA5F3641791}" dt="2021-12-24T09:41:33.963" v="2" actId="20577"/>
          <ac:spMkLst>
            <pc:docMk/>
            <pc:sldMk cId="1429500214" sldId="323"/>
            <ac:spMk id="3" creationId="{00000000-0000-0000-0000-000000000000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24T09:47:50.310" v="10"/>
        <pc:sldMkLst>
          <pc:docMk/>
          <pc:sldMk cId="2797291878" sldId="324"/>
        </pc:sldMkLst>
        <pc:spChg chg="mod">
          <ac:chgData name="Vedavyasa Kamath [MAHE-MIT]" userId="fa77eba4-a931-466e-8f99-19090464cb9f" providerId="ADAL" clId="{2928543C-0CDB-49ED-98AB-EDA5F3641791}" dt="2021-12-24T09:47:50.310" v="10"/>
          <ac:spMkLst>
            <pc:docMk/>
            <pc:sldMk cId="2797291878" sldId="324"/>
            <ac:spMk id="3" creationId="{958EDC57-E080-4D1D-8D00-0C86571D2024}"/>
          </ac:spMkLst>
        </pc:spChg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72948661" sldId="325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373421256" sldId="32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176740892" sldId="327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51490459" sldId="328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983930749" sldId="329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962382150" sldId="330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61644934" sldId="331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946787783" sldId="332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085129770" sldId="333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738676976" sldId="334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585131252" sldId="335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112309507" sldId="33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307104885" sldId="337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695408219" sldId="338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796750300" sldId="339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80484518" sldId="340"/>
        </pc:sldMkLst>
      </pc:sldChg>
      <pc:sldChg chg="add del">
        <pc:chgData name="Vedavyasa Kamath [MAHE-MIT]" userId="fa77eba4-a931-466e-8f99-19090464cb9f" providerId="ADAL" clId="{2928543C-0CDB-49ED-98AB-EDA5F3641791}" dt="2021-12-28T04:22:16.806" v="13" actId="47"/>
        <pc:sldMkLst>
          <pc:docMk/>
          <pc:sldMk cId="3356433863" sldId="341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336512846" sldId="342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034732476" sldId="343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00897350" sldId="344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14989298" sldId="345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236984813" sldId="346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734887951" sldId="347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352798537" sldId="348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988811920" sldId="349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40400893" sldId="350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430043441" sldId="351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982174683" sldId="352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568495011" sldId="353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971912753" sldId="354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12478784" sldId="355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95782065" sldId="356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001884987" sldId="357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4030237805" sldId="358"/>
        </pc:sldMkLst>
      </pc:sldChg>
      <pc:sldChg chg="modSp add mod">
        <pc:chgData name="Vedavyasa Kamath [MAHE-MIT]" userId="fa77eba4-a931-466e-8f99-19090464cb9f" providerId="ADAL" clId="{2928543C-0CDB-49ED-98AB-EDA5F3641791}" dt="2021-12-31T07:27:29.681" v="16" actId="20577"/>
        <pc:sldMkLst>
          <pc:docMk/>
          <pc:sldMk cId="4161407258" sldId="359"/>
        </pc:sldMkLst>
        <pc:spChg chg="mod">
          <ac:chgData name="Vedavyasa Kamath [MAHE-MIT]" userId="fa77eba4-a931-466e-8f99-19090464cb9f" providerId="ADAL" clId="{2928543C-0CDB-49ED-98AB-EDA5F3641791}" dt="2021-12-31T07:27:29.681" v="16" actId="20577"/>
          <ac:spMkLst>
            <pc:docMk/>
            <pc:sldMk cId="4161407258" sldId="359"/>
            <ac:spMk id="3" creationId="{00000000-0000-0000-0000-000000000000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31T09:24:07.121" v="526" actId="20577"/>
        <pc:sldMkLst>
          <pc:docMk/>
          <pc:sldMk cId="2388782425" sldId="360"/>
        </pc:sldMkLst>
        <pc:spChg chg="mod">
          <ac:chgData name="Vedavyasa Kamath [MAHE-MIT]" userId="fa77eba4-a931-466e-8f99-19090464cb9f" providerId="ADAL" clId="{2928543C-0CDB-49ED-98AB-EDA5F3641791}" dt="2021-12-31T09:24:07.121" v="526" actId="20577"/>
          <ac:spMkLst>
            <pc:docMk/>
            <pc:sldMk cId="2388782425" sldId="360"/>
            <ac:spMk id="8" creationId="{00000000-0000-0000-0000-000000000000}"/>
          </ac:spMkLst>
        </pc:spChg>
      </pc:sldChg>
      <pc:sldChg chg="add del">
        <pc:chgData name="Vedavyasa Kamath [MAHE-MIT]" userId="fa77eba4-a931-466e-8f99-19090464cb9f" providerId="ADAL" clId="{2928543C-0CDB-49ED-98AB-EDA5F3641791}" dt="2021-12-31T07:27:51.195" v="18" actId="47"/>
        <pc:sldMkLst>
          <pc:docMk/>
          <pc:sldMk cId="4239745055" sldId="360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77996233" sldId="361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878673166" sldId="362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2055551941" sldId="363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611470488" sldId="364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1445028276" sldId="365"/>
        </pc:sldMkLst>
      </pc:sldChg>
      <pc:sldChg chg="addSp modSp add mod modAnim">
        <pc:chgData name="Vedavyasa Kamath [MAHE-MIT]" userId="fa77eba4-a931-466e-8f99-19090464cb9f" providerId="ADAL" clId="{2928543C-0CDB-49ED-98AB-EDA5F3641791}" dt="2021-12-31T09:32:39.270" v="532" actId="1036"/>
        <pc:sldMkLst>
          <pc:docMk/>
          <pc:sldMk cId="3027320422" sldId="366"/>
        </pc:sldMkLst>
        <pc:inkChg chg="add mod">
          <ac:chgData name="Vedavyasa Kamath [MAHE-MIT]" userId="fa77eba4-a931-466e-8f99-19090464cb9f" providerId="ADAL" clId="{2928543C-0CDB-49ED-98AB-EDA5F3641791}" dt="2021-12-31T09:32:28.778" v="528" actId="21"/>
          <ac:inkMkLst>
            <pc:docMk/>
            <pc:sldMk cId="3027320422" sldId="366"/>
            <ac:inkMk id="8" creationId="{1EB614E2-2733-40F5-A21B-A21BB490E00D}"/>
          </ac:inkMkLst>
        </pc:inkChg>
        <pc:inkChg chg="add mod">
          <ac:chgData name="Vedavyasa Kamath [MAHE-MIT]" userId="fa77eba4-a931-466e-8f99-19090464cb9f" providerId="ADAL" clId="{2928543C-0CDB-49ED-98AB-EDA5F3641791}" dt="2021-12-31T09:32:39.270" v="532" actId="1036"/>
          <ac:inkMkLst>
            <pc:docMk/>
            <pc:sldMk cId="3027320422" sldId="366"/>
            <ac:inkMk id="10" creationId="{302DDA87-F6D8-479F-B3D5-F927B525F6C0}"/>
          </ac:inkMkLst>
        </pc:inkChg>
      </pc:sldChg>
      <pc:sldChg chg="add modAnim">
        <pc:chgData name="Vedavyasa Kamath [MAHE-MIT]" userId="fa77eba4-a931-466e-8f99-19090464cb9f" providerId="ADAL" clId="{2928543C-0CDB-49ED-98AB-EDA5F3641791}" dt="2021-12-31T09:33:08.284" v="533"/>
        <pc:sldMkLst>
          <pc:docMk/>
          <pc:sldMk cId="190747679" sldId="367"/>
        </pc:sldMkLst>
      </pc:sldChg>
      <pc:sldChg chg="modSp add mod chgLayout">
        <pc:chgData name="Vedavyasa Kamath [MAHE-MIT]" userId="fa77eba4-a931-466e-8f99-19090464cb9f" providerId="ADAL" clId="{2928543C-0CDB-49ED-98AB-EDA5F3641791}" dt="2021-12-31T07:52:54.479" v="493" actId="27636"/>
        <pc:sldMkLst>
          <pc:docMk/>
          <pc:sldMk cId="203209465" sldId="368"/>
        </pc:sldMkLst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54.479" v="493" actId="27636"/>
          <ac:spMkLst>
            <pc:docMk/>
            <pc:sldMk cId="203209465" sldId="368"/>
            <ac:spMk id="3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6" creationId="{00000000-0000-0000-0000-000000000000}"/>
          </ac:spMkLst>
        </pc:spChg>
      </pc:sldChg>
      <pc:sldChg chg="modSp add mod chgLayout">
        <pc:chgData name="Vedavyasa Kamath [MAHE-MIT]" userId="fa77eba4-a931-466e-8f99-19090464cb9f" providerId="ADAL" clId="{2928543C-0CDB-49ED-98AB-EDA5F3641791}" dt="2021-12-31T07:53:28.772" v="503" actId="20577"/>
        <pc:sldMkLst>
          <pc:docMk/>
          <pc:sldMk cId="583487730" sldId="369"/>
        </pc:sldMkLst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28.772" v="503" actId="20577"/>
          <ac:spMkLst>
            <pc:docMk/>
            <pc:sldMk cId="583487730" sldId="369"/>
            <ac:spMk id="3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8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9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0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1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2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8" creationId="{00000000-0000-0000-0000-000000000000}"/>
          </ac:spMkLst>
        </pc:spChg>
        <pc:grpChg chg="mod">
          <ac:chgData name="Vedavyasa Kamath [MAHE-MIT]" userId="fa77eba4-a931-466e-8f99-19090464cb9f" providerId="ADAL" clId="{2928543C-0CDB-49ED-98AB-EDA5F3641791}" dt="2021-12-31T07:53:23.577" v="496" actId="1076"/>
          <ac:grpSpMkLst>
            <pc:docMk/>
            <pc:sldMk cId="583487730" sldId="369"/>
            <ac:grpSpMk id="7" creationId="{00000000-0000-0000-0000-000000000000}"/>
          </ac:grpSpMkLst>
        </pc:grpChg>
      </pc:sldChg>
      <pc:sldChg chg="modSp add mod">
        <pc:chgData name="Vedavyasa Kamath [MAHE-MIT]" userId="fa77eba4-a931-466e-8f99-19090464cb9f" providerId="ADAL" clId="{2928543C-0CDB-49ED-98AB-EDA5F3641791}" dt="2021-12-31T07:54:21.013" v="512" actId="1076"/>
        <pc:sldMkLst>
          <pc:docMk/>
          <pc:sldMk cId="3507852279" sldId="370"/>
        </pc:sldMkLst>
        <pc:spChg chg="mod">
          <ac:chgData name="Vedavyasa Kamath [MAHE-MIT]" userId="fa77eba4-a931-466e-8f99-19090464cb9f" providerId="ADAL" clId="{2928543C-0CDB-49ED-98AB-EDA5F3641791}" dt="2021-12-31T07:54:21.013" v="512" actId="1076"/>
          <ac:spMkLst>
            <pc:docMk/>
            <pc:sldMk cId="3507852279" sldId="370"/>
            <ac:spMk id="15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13.040" v="510" actId="1076"/>
          <ac:spMkLst>
            <pc:docMk/>
            <pc:sldMk cId="3507852279" sldId="370"/>
            <ac:spMk id="1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59.569" v="508" actId="14100"/>
          <ac:spMkLst>
            <pc:docMk/>
            <pc:sldMk cId="3507852279" sldId="370"/>
            <ac:spMk id="1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59.569" v="508" actId="14100"/>
          <ac:spMkLst>
            <pc:docMk/>
            <pc:sldMk cId="3507852279" sldId="370"/>
            <ac:spMk id="18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08.035" v="509" actId="1076"/>
          <ac:spMkLst>
            <pc:docMk/>
            <pc:sldMk cId="3507852279" sldId="370"/>
            <ac:spMk id="19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17.497" v="511" actId="1076"/>
          <ac:spMkLst>
            <pc:docMk/>
            <pc:sldMk cId="3507852279" sldId="370"/>
            <ac:spMk id="20" creationId="{00000000-0000-0000-0000-000000000000}"/>
          </ac:spMkLst>
        </pc:spChg>
        <pc:picChg chg="mod">
          <ac:chgData name="Vedavyasa Kamath [MAHE-MIT]" userId="fa77eba4-a931-466e-8f99-19090464cb9f" providerId="ADAL" clId="{2928543C-0CDB-49ED-98AB-EDA5F3641791}" dt="2021-12-31T07:53:49.386" v="506" actId="1076"/>
          <ac:picMkLst>
            <pc:docMk/>
            <pc:sldMk cId="3507852279" sldId="370"/>
            <ac:picMk id="7" creationId="{00000000-0000-0000-0000-000000000000}"/>
          </ac:picMkLst>
        </pc:picChg>
      </pc:sldChg>
      <pc:sldChg chg="addSp delSp modSp add mod chgLayout">
        <pc:chgData name="Vedavyasa Kamath [MAHE-MIT]" userId="fa77eba4-a931-466e-8f99-19090464cb9f" providerId="ADAL" clId="{2928543C-0CDB-49ED-98AB-EDA5F3641791}" dt="2021-12-31T07:54:50.154" v="518" actId="1076"/>
        <pc:sldMkLst>
          <pc:docMk/>
          <pc:sldMk cId="31069762" sldId="371"/>
        </pc:sldMkLst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50.154" v="518" actId="1076"/>
          <ac:spMkLst>
            <pc:docMk/>
            <pc:sldMk cId="31069762" sldId="371"/>
            <ac:spMk id="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36.589" v="516" actId="1076"/>
          <ac:spMkLst>
            <pc:docMk/>
            <pc:sldMk cId="31069762" sldId="371"/>
            <ac:spMk id="10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34.004" v="515" actId="1076"/>
          <ac:spMkLst>
            <pc:docMk/>
            <pc:sldMk cId="31069762" sldId="371"/>
            <ac:spMk id="11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41.554" v="517" actId="1076"/>
          <ac:spMkLst>
            <pc:docMk/>
            <pc:sldMk cId="31069762" sldId="371"/>
            <ac:spMk id="12" creationId="{00000000-0000-0000-0000-000000000000}"/>
          </ac:spMkLst>
        </pc:spChg>
        <pc:spChg chg="add del mod ord">
          <ac:chgData name="Vedavyasa Kamath [MAHE-MIT]" userId="fa77eba4-a931-466e-8f99-19090464cb9f" providerId="ADAL" clId="{2928543C-0CDB-49ED-98AB-EDA5F3641791}" dt="2021-12-31T07:54:29.668" v="514" actId="478"/>
          <ac:spMkLst>
            <pc:docMk/>
            <pc:sldMk cId="31069762" sldId="371"/>
            <ac:spMk id="13" creationId="{D9642FD0-0CAE-42BB-A0C6-A24594CF1C78}"/>
          </ac:spMkLst>
        </pc:spChg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001472071" sldId="372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755651530" sldId="373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614467722" sldId="374"/>
        </pc:sldMkLst>
      </pc:sldChg>
      <pc:sldChg chg="addSp modSp add mod">
        <pc:chgData name="Vedavyasa Kamath [MAHE-MIT]" userId="fa77eba4-a931-466e-8f99-19090464cb9f" providerId="ADAL" clId="{2928543C-0CDB-49ED-98AB-EDA5F3641791}" dt="2021-12-31T07:55:41.402" v="521" actId="1076"/>
        <pc:sldMkLst>
          <pc:docMk/>
          <pc:sldMk cId="3578522806" sldId="375"/>
        </pc:sldMkLst>
        <pc:picChg chg="add mod">
          <ac:chgData name="Vedavyasa Kamath [MAHE-MIT]" userId="fa77eba4-a931-466e-8f99-19090464cb9f" providerId="ADAL" clId="{2928543C-0CDB-49ED-98AB-EDA5F3641791}" dt="2021-12-31T07:55:41.402" v="521" actId="1076"/>
          <ac:picMkLst>
            <pc:docMk/>
            <pc:sldMk cId="3578522806" sldId="375"/>
            <ac:picMk id="7" creationId="{6461714D-5DF4-4893-9947-7B6326E195A5}"/>
          </ac:picMkLst>
        </pc:picChg>
        <pc:inkChg chg="mod">
          <ac:chgData name="Vedavyasa Kamath [MAHE-MIT]" userId="fa77eba4-a931-466e-8f99-19090464cb9f" providerId="ADAL" clId="{2928543C-0CDB-49ED-98AB-EDA5F3641791}" dt="2021-12-31T07:55:34.396" v="519" actId="1076"/>
          <ac:inkMkLst>
            <pc:docMk/>
            <pc:sldMk cId="3578522806" sldId="375"/>
            <ac:inkMk id="2" creationId="{B73EA26E-A05B-4536-B1A5-F126728BA0BE}"/>
          </ac:inkMkLst>
        </pc:inkChg>
      </pc:sldChg>
      <pc:sldChg chg="addSp modSp new mod modClrScheme chgLayout">
        <pc:chgData name="Vedavyasa Kamath [MAHE-MIT]" userId="fa77eba4-a931-466e-8f99-19090464cb9f" providerId="ADAL" clId="{2928543C-0CDB-49ED-98AB-EDA5F3641791}" dt="2021-12-31T07:36:28.971" v="132" actId="20577"/>
        <pc:sldMkLst>
          <pc:docMk/>
          <pc:sldMk cId="1050946443" sldId="376"/>
        </pc:sldMkLst>
        <pc:spChg chg="add mod">
          <ac:chgData name="Vedavyasa Kamath [MAHE-MIT]" userId="fa77eba4-a931-466e-8f99-19090464cb9f" providerId="ADAL" clId="{2928543C-0CDB-49ED-98AB-EDA5F3641791}" dt="2021-12-31T07:31:37.350" v="31" actId="20577"/>
          <ac:spMkLst>
            <pc:docMk/>
            <pc:sldMk cId="1050946443" sldId="376"/>
            <ac:spMk id="2" creationId="{6A0FEEC9-CC9D-41BD-883C-3E10FF59687E}"/>
          </ac:spMkLst>
        </pc:spChg>
        <pc:spChg chg="add mod">
          <ac:chgData name="Vedavyasa Kamath [MAHE-MIT]" userId="fa77eba4-a931-466e-8f99-19090464cb9f" providerId="ADAL" clId="{2928543C-0CDB-49ED-98AB-EDA5F3641791}" dt="2021-12-31T07:34:03.204" v="77" actId="403"/>
          <ac:spMkLst>
            <pc:docMk/>
            <pc:sldMk cId="1050946443" sldId="376"/>
            <ac:spMk id="3" creationId="{89232AD3-7DDB-4BE3-A975-35FC71EB5516}"/>
          </ac:spMkLst>
        </pc:spChg>
        <pc:spChg chg="add mod">
          <ac:chgData name="Vedavyasa Kamath [MAHE-MIT]" userId="fa77eba4-a931-466e-8f99-19090464cb9f" providerId="ADAL" clId="{2928543C-0CDB-49ED-98AB-EDA5F3641791}" dt="2021-12-31T07:36:28.971" v="132" actId="20577"/>
          <ac:spMkLst>
            <pc:docMk/>
            <pc:sldMk cId="1050946443" sldId="376"/>
            <ac:spMk id="5" creationId="{066BEA78-D2B1-4350-9B41-438E0CC99954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9:33:59.103" v="535" actId="20577"/>
        <pc:sldMkLst>
          <pc:docMk/>
          <pc:sldMk cId="1155331772" sldId="377"/>
        </pc:sldMkLst>
        <pc:spChg chg="mod">
          <ac:chgData name="Vedavyasa Kamath [MAHE-MIT]" userId="fa77eba4-a931-466e-8f99-19090464cb9f" providerId="ADAL" clId="{2928543C-0CDB-49ED-98AB-EDA5F3641791}" dt="2021-12-31T07:37:43.282" v="147" actId="20577"/>
          <ac:spMkLst>
            <pc:docMk/>
            <pc:sldMk cId="1155331772" sldId="377"/>
            <ac:spMk id="2" creationId="{9A8537BF-D83E-49ED-90D9-BA7CC78065EC}"/>
          </ac:spMkLst>
        </pc:spChg>
        <pc:spChg chg="mod">
          <ac:chgData name="Vedavyasa Kamath [MAHE-MIT]" userId="fa77eba4-a931-466e-8f99-19090464cb9f" providerId="ADAL" clId="{2928543C-0CDB-49ED-98AB-EDA5F3641791}" dt="2021-12-31T09:33:59.103" v="535" actId="20577"/>
          <ac:spMkLst>
            <pc:docMk/>
            <pc:sldMk cId="1155331772" sldId="377"/>
            <ac:spMk id="3" creationId="{A4B05AEC-53D1-4FA6-B84F-2EA13B1221A3}"/>
          </ac:spMkLst>
        </pc:spChg>
        <pc:spChg chg="add mod">
          <ac:chgData name="Vedavyasa Kamath [MAHE-MIT]" userId="fa77eba4-a931-466e-8f99-19090464cb9f" providerId="ADAL" clId="{2928543C-0CDB-49ED-98AB-EDA5F3641791}" dt="2021-12-31T07:40:08.366" v="213" actId="20577"/>
          <ac:spMkLst>
            <pc:docMk/>
            <pc:sldMk cId="1155331772" sldId="377"/>
            <ac:spMk id="7" creationId="{97E06DB6-3402-4D4A-BC25-4B10775CEB11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9:57:58.793" v="539" actId="20577"/>
        <pc:sldMkLst>
          <pc:docMk/>
          <pc:sldMk cId="1232758508" sldId="378"/>
        </pc:sldMkLst>
        <pc:spChg chg="mod">
          <ac:chgData name="Vedavyasa Kamath [MAHE-MIT]" userId="fa77eba4-a931-466e-8f99-19090464cb9f" providerId="ADAL" clId="{2928543C-0CDB-49ED-98AB-EDA5F3641791}" dt="2021-12-31T07:40:46.963" v="224" actId="20577"/>
          <ac:spMkLst>
            <pc:docMk/>
            <pc:sldMk cId="1232758508" sldId="378"/>
            <ac:spMk id="2" creationId="{698BF2D0-A525-4A52-BE7B-D29997AE42C5}"/>
          </ac:spMkLst>
        </pc:spChg>
        <pc:spChg chg="mod">
          <ac:chgData name="Vedavyasa Kamath [MAHE-MIT]" userId="fa77eba4-a931-466e-8f99-19090464cb9f" providerId="ADAL" clId="{2928543C-0CDB-49ED-98AB-EDA5F3641791}" dt="2021-12-31T09:57:51.044" v="536" actId="20577"/>
          <ac:spMkLst>
            <pc:docMk/>
            <pc:sldMk cId="1232758508" sldId="378"/>
            <ac:spMk id="3" creationId="{36A421E1-B47A-4D23-AC8A-4CFFE9A3BCAC}"/>
          </ac:spMkLst>
        </pc:spChg>
        <pc:spChg chg="add mod">
          <ac:chgData name="Vedavyasa Kamath [MAHE-MIT]" userId="fa77eba4-a931-466e-8f99-19090464cb9f" providerId="ADAL" clId="{2928543C-0CDB-49ED-98AB-EDA5F3641791}" dt="2021-12-31T09:57:58.793" v="539" actId="20577"/>
          <ac:spMkLst>
            <pc:docMk/>
            <pc:sldMk cId="1232758508" sldId="378"/>
            <ac:spMk id="7" creationId="{863D758A-909C-4A97-A482-A803824D3A1D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7:50:48.193" v="487" actId="1076"/>
        <pc:sldMkLst>
          <pc:docMk/>
          <pc:sldMk cId="754216133" sldId="379"/>
        </pc:sldMkLst>
        <pc:spChg chg="mod">
          <ac:chgData name="Vedavyasa Kamath [MAHE-MIT]" userId="fa77eba4-a931-466e-8f99-19090464cb9f" providerId="ADAL" clId="{2928543C-0CDB-49ED-98AB-EDA5F3641791}" dt="2021-12-31T07:45:07.299" v="338" actId="20577"/>
          <ac:spMkLst>
            <pc:docMk/>
            <pc:sldMk cId="754216133" sldId="379"/>
            <ac:spMk id="2" creationId="{6D306F12-CBB7-4E7B-B906-BA1BEE2A7E39}"/>
          </ac:spMkLst>
        </pc:spChg>
        <pc:spChg chg="mod">
          <ac:chgData name="Vedavyasa Kamath [MAHE-MIT]" userId="fa77eba4-a931-466e-8f99-19090464cb9f" providerId="ADAL" clId="{2928543C-0CDB-49ED-98AB-EDA5F3641791}" dt="2021-12-31T07:50:06.881" v="474" actId="20577"/>
          <ac:spMkLst>
            <pc:docMk/>
            <pc:sldMk cId="754216133" sldId="379"/>
            <ac:spMk id="3" creationId="{501FD050-F9D7-4604-A960-C465226AEAA3}"/>
          </ac:spMkLst>
        </pc:spChg>
        <pc:spChg chg="add mod">
          <ac:chgData name="Vedavyasa Kamath [MAHE-MIT]" userId="fa77eba4-a931-466e-8f99-19090464cb9f" providerId="ADAL" clId="{2928543C-0CDB-49ED-98AB-EDA5F3641791}" dt="2021-12-31T07:50:48.193" v="487" actId="1076"/>
          <ac:spMkLst>
            <pc:docMk/>
            <pc:sldMk cId="754216133" sldId="379"/>
            <ac:spMk id="7" creationId="{C08DF2B8-F5B4-40DB-9C27-840BFA7BD2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DA2E-AC81-4CA3-B76D-3623017FA7D7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9F1E-23F5-49F0-B789-203EDBFF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8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9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0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9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‘</a:t>
            </a:r>
            <a:r>
              <a:rPr lang="en-IN" dirty="0" err="1"/>
              <a:t>Huges</a:t>
            </a:r>
            <a:r>
              <a:rPr lang="en-IN" dirty="0"/>
              <a:t> Electrical</a:t>
            </a:r>
            <a:r>
              <a:rPr lang="en-IN" baseline="0" dirty="0"/>
              <a:t> &amp; Electronic Technology’, 10</a:t>
            </a:r>
            <a:r>
              <a:rPr lang="en-IN" baseline="30000" dirty="0"/>
              <a:t>th</a:t>
            </a:r>
            <a:r>
              <a:rPr lang="en-IN" baseline="0" dirty="0"/>
              <a:t> edition</a:t>
            </a:r>
            <a:endParaRPr lang="en-IN" dirty="0"/>
          </a:p>
          <a:p>
            <a:r>
              <a:rPr lang="en-IN" dirty="0"/>
              <a:t>Page No. 272, Exercise problem 1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03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‘</a:t>
            </a:r>
            <a:r>
              <a:rPr lang="en-IN" dirty="0" err="1"/>
              <a:t>Huges</a:t>
            </a:r>
            <a:r>
              <a:rPr lang="en-IN" dirty="0"/>
              <a:t> Electrical</a:t>
            </a:r>
            <a:r>
              <a:rPr lang="en-IN" baseline="0" dirty="0"/>
              <a:t> &amp; Electronic Technology’, 10</a:t>
            </a:r>
            <a:r>
              <a:rPr lang="en-IN" baseline="30000" dirty="0"/>
              <a:t>th</a:t>
            </a:r>
            <a:r>
              <a:rPr lang="en-IN" baseline="0" dirty="0"/>
              <a:t> edition</a:t>
            </a:r>
            <a:endParaRPr lang="en-IN" dirty="0"/>
          </a:p>
          <a:p>
            <a:r>
              <a:rPr lang="en-IN" dirty="0"/>
              <a:t>Page No. 272, Exercise problem 2a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Parker Smith’s 500 solutions</a:t>
            </a:r>
            <a:r>
              <a:rPr lang="en-IN" baseline="0" dirty="0"/>
              <a:t> of problems in electrical engineering – solved by V. C. </a:t>
            </a:r>
            <a:r>
              <a:rPr lang="en-IN" baseline="0" dirty="0" err="1"/>
              <a:t>Natesan</a:t>
            </a:r>
            <a:endParaRPr lang="en-IN" baseline="0" dirty="0"/>
          </a:p>
          <a:p>
            <a:r>
              <a:rPr lang="en-IN" baseline="0" dirty="0"/>
              <a:t>Page No. 186, Problem 6.69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93EA0-9494-4200-85FF-451A7C357726}"/>
              </a:ext>
            </a:extLst>
          </p:cNvPr>
          <p:cNvSpPr/>
          <p:nvPr userDrawn="1"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D8244B-A15D-47E0-A1FF-41919A804DDA}"/>
              </a:ext>
            </a:extLst>
          </p:cNvPr>
          <p:cNvSpPr/>
          <p:nvPr userDrawn="1"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78464" y="6465166"/>
            <a:ext cx="2869536" cy="365125"/>
          </a:xfrm>
        </p:spPr>
        <p:txBody>
          <a:bodyPr/>
          <a:lstStyle>
            <a:lvl1pPr>
              <a:defRPr sz="1200"/>
            </a:lvl1pPr>
          </a:lstStyle>
          <a:p>
            <a:fld id="{A5ABB991-8D33-4397-9DA3-E0160A1D31D6}" type="datetime2">
              <a:rPr lang="en-US" smtClean="0"/>
              <a:t>Thursday, November 10, 2022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6066" y="6459787"/>
            <a:ext cx="5554997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52403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3BA3-60C2-4F22-B6BB-E220CD1F4CB0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6486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Segoe Print" pitchFamily="2" charset="0"/>
              </a:defRPr>
            </a:lvl1pPr>
            <a:lvl2pPr>
              <a:defRPr sz="1800">
                <a:latin typeface="Segoe Print" pitchFamily="2" charset="0"/>
              </a:defRPr>
            </a:lvl2pPr>
            <a:lvl3pPr>
              <a:defRPr sz="1800">
                <a:latin typeface="Segoe Print" pitchFamily="2" charset="0"/>
              </a:defRPr>
            </a:lvl3pPr>
            <a:lvl4pPr>
              <a:defRPr sz="1800">
                <a:latin typeface="Segoe Print" pitchFamily="2" charset="0"/>
              </a:defRPr>
            </a:lvl4pPr>
            <a:lvl5pPr>
              <a:defRPr sz="1800">
                <a:latin typeface="Segoe Prin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solidFill>
            <a:schemeClr val="tx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 sz="2800">
                <a:latin typeface="Kristen ITC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04307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64" y="-313368"/>
            <a:ext cx="11783832" cy="145075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64" y="1328899"/>
            <a:ext cx="11783832" cy="4859865"/>
          </a:xfrm>
        </p:spPr>
        <p:txBody>
          <a:bodyPr/>
          <a:lstStyle>
            <a:lvl1pPr marL="90488" indent="-90488">
              <a:defRPr sz="2400"/>
            </a:lvl1pPr>
            <a:lvl2pPr marL="542925" indent="-182563">
              <a:defRPr sz="2000"/>
            </a:lvl2pPr>
            <a:lvl3pPr marL="901700" indent="-182563">
              <a:defRPr sz="1800"/>
            </a:lvl3pPr>
            <a:lvl4pPr marL="1258888" indent="-182563">
              <a:defRPr sz="1600"/>
            </a:lvl4pPr>
            <a:lvl5pPr marL="1616075" indent="-182563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8464" y="6459787"/>
            <a:ext cx="2869536" cy="365125"/>
          </a:xfrm>
        </p:spPr>
        <p:txBody>
          <a:bodyPr/>
          <a:lstStyle>
            <a:lvl1pPr>
              <a:defRPr sz="1200"/>
            </a:lvl1pPr>
          </a:lstStyle>
          <a:p>
            <a:fld id="{8BD2259C-498D-4F24-8FF9-BE57055B97DC}" type="datetime2">
              <a:rPr lang="en-US" smtClean="0"/>
              <a:t>Thursday, November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6066" y="6459787"/>
            <a:ext cx="5554997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6192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4330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96E-73CA-47C9-95A9-41BA6627DCC3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308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31B-2FB9-475A-929E-0081D1116252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434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93028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2D01E95-403D-4C2B-BD9C-31A285BC6D0C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9886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A8-6B21-4442-84DA-84F820001018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3053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2DC-765B-4B50-BB27-26D55AF5DBC4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0159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BB688C-CEC1-4B67-B575-2819AF399768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41494"/>
            <a:ext cx="1019533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62" r:id="rId11"/>
  </p:sldLayoutIdLst>
  <p:transition spd="med">
    <p:pull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3.png"/><Relationship Id="rId13" Type="http://schemas.openxmlformats.org/officeDocument/2006/relationships/image" Target="../media/image1513.png"/><Relationship Id="rId18" Type="http://schemas.openxmlformats.org/officeDocument/2006/relationships/image" Target="../media/image2102.png"/><Relationship Id="rId3" Type="http://schemas.openxmlformats.org/officeDocument/2006/relationships/image" Target="../media/image514.png"/><Relationship Id="rId7" Type="http://schemas.openxmlformats.org/officeDocument/2006/relationships/image" Target="../media/image914.png"/><Relationship Id="rId12" Type="http://schemas.openxmlformats.org/officeDocument/2006/relationships/image" Target="../media/image1413.png"/><Relationship Id="rId17" Type="http://schemas.openxmlformats.org/officeDocument/2006/relationships/image" Target="../media/image1103.png"/><Relationship Id="rId2" Type="http://schemas.openxmlformats.org/officeDocument/2006/relationships/image" Target="../media/image4102.png"/><Relationship Id="rId16" Type="http://schemas.openxmlformats.org/officeDocument/2006/relationships/image" Target="../media/image1812.png"/><Relationship Id="rId20" Type="http://schemas.openxmlformats.org/officeDocument/2006/relationships/image" Target="../media/image19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3.png"/><Relationship Id="rId11" Type="http://schemas.openxmlformats.org/officeDocument/2006/relationships/image" Target="../media/image1314.png"/><Relationship Id="rId5" Type="http://schemas.openxmlformats.org/officeDocument/2006/relationships/image" Target="../media/image713.png"/><Relationship Id="rId15" Type="http://schemas.openxmlformats.org/officeDocument/2006/relationships/image" Target="../media/image1711.png"/><Relationship Id="rId10" Type="http://schemas.openxmlformats.org/officeDocument/2006/relationships/image" Target="../media/image1214.png"/><Relationship Id="rId19" Type="http://schemas.openxmlformats.org/officeDocument/2006/relationships/image" Target="../media/image3103.png"/><Relationship Id="rId4" Type="http://schemas.openxmlformats.org/officeDocument/2006/relationships/image" Target="../media/image614.png"/><Relationship Id="rId9" Type="http://schemas.openxmlformats.org/officeDocument/2006/relationships/image" Target="../media/image1114.png"/><Relationship Id="rId14" Type="http://schemas.openxmlformats.org/officeDocument/2006/relationships/image" Target="../media/image16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2.png"/><Relationship Id="rId13" Type="http://schemas.openxmlformats.org/officeDocument/2006/relationships/image" Target="../media/image3211.png"/><Relationship Id="rId18" Type="http://schemas.openxmlformats.org/officeDocument/2006/relationships/image" Target="../media/image3103.png"/><Relationship Id="rId3" Type="http://schemas.openxmlformats.org/officeDocument/2006/relationships/image" Target="../media/image1314.png"/><Relationship Id="rId7" Type="http://schemas.openxmlformats.org/officeDocument/2006/relationships/image" Target="../media/image2612.png"/><Relationship Id="rId12" Type="http://schemas.openxmlformats.org/officeDocument/2006/relationships/image" Target="../media/image3112.png"/><Relationship Id="rId17" Type="http://schemas.openxmlformats.org/officeDocument/2006/relationships/image" Target="../media/image3612.png"/><Relationship Id="rId2" Type="http://schemas.openxmlformats.org/officeDocument/2006/relationships/image" Target="../media/image813.png"/><Relationship Id="rId16" Type="http://schemas.openxmlformats.org/officeDocument/2006/relationships/image" Target="../media/image3512.png"/><Relationship Id="rId20" Type="http://schemas.openxmlformats.org/officeDocument/2006/relationships/image" Target="../media/image2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2.png"/><Relationship Id="rId11" Type="http://schemas.openxmlformats.org/officeDocument/2006/relationships/image" Target="../media/image3012.png"/><Relationship Id="rId5" Type="http://schemas.openxmlformats.org/officeDocument/2006/relationships/image" Target="../media/image2411.png"/><Relationship Id="rId15" Type="http://schemas.openxmlformats.org/officeDocument/2006/relationships/image" Target="../media/image3412.png"/><Relationship Id="rId10" Type="http://schemas.openxmlformats.org/officeDocument/2006/relationships/image" Target="../media/image2912.png"/><Relationship Id="rId19" Type="http://schemas.openxmlformats.org/officeDocument/2006/relationships/image" Target="../media/image1912.png"/><Relationship Id="rId4" Type="http://schemas.openxmlformats.org/officeDocument/2006/relationships/image" Target="../media/image2012.png"/><Relationship Id="rId9" Type="http://schemas.openxmlformats.org/officeDocument/2006/relationships/image" Target="../media/image2812.png"/><Relationship Id="rId14" Type="http://schemas.openxmlformats.org/officeDocument/2006/relationships/image" Target="../media/image33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1.png"/><Relationship Id="rId13" Type="http://schemas.openxmlformats.org/officeDocument/2006/relationships/image" Target="../media/image4111.png"/><Relationship Id="rId18" Type="http://schemas.openxmlformats.org/officeDocument/2006/relationships/image" Target="../media/image4611.png"/><Relationship Id="rId3" Type="http://schemas.openxmlformats.org/officeDocument/2006/relationships/image" Target="../media/image2212.png"/><Relationship Id="rId21" Type="http://schemas.openxmlformats.org/officeDocument/2006/relationships/image" Target="../media/image4911.png"/><Relationship Id="rId7" Type="http://schemas.openxmlformats.org/officeDocument/2006/relationships/image" Target="../media/image3501.png"/><Relationship Id="rId12" Type="http://schemas.openxmlformats.org/officeDocument/2006/relationships/image" Target="../media/image4011.png"/><Relationship Id="rId17" Type="http://schemas.openxmlformats.org/officeDocument/2006/relationships/image" Target="../media/image4512.png"/><Relationship Id="rId25" Type="http://schemas.openxmlformats.org/officeDocument/2006/relationships/image" Target="../media/image5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412.png"/><Relationship Id="rId20" Type="http://schemas.openxmlformats.org/officeDocument/2006/relationships/image" Target="../media/image48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1.png"/><Relationship Id="rId11" Type="http://schemas.openxmlformats.org/officeDocument/2006/relationships/image" Target="../media/image3912.png"/><Relationship Id="rId24" Type="http://schemas.openxmlformats.org/officeDocument/2006/relationships/image" Target="../media/image508.png"/><Relationship Id="rId5" Type="http://schemas.openxmlformats.org/officeDocument/2006/relationships/image" Target="../media/image3301.png"/><Relationship Id="rId15" Type="http://schemas.openxmlformats.org/officeDocument/2006/relationships/image" Target="../media/image4312.png"/><Relationship Id="rId23" Type="http://schemas.openxmlformats.org/officeDocument/2006/relationships/image" Target="../media/image3711.png"/><Relationship Id="rId10" Type="http://schemas.openxmlformats.org/officeDocument/2006/relationships/image" Target="../media/image3811.png"/><Relationship Id="rId19" Type="http://schemas.openxmlformats.org/officeDocument/2006/relationships/image" Target="../media/image4711.png"/><Relationship Id="rId4" Type="http://schemas.openxmlformats.org/officeDocument/2006/relationships/image" Target="../media/image3201.png"/><Relationship Id="rId9" Type="http://schemas.openxmlformats.org/officeDocument/2006/relationships/image" Target="../media/image3701.png"/><Relationship Id="rId14" Type="http://schemas.openxmlformats.org/officeDocument/2006/relationships/image" Target="../media/image4212.png"/><Relationship Id="rId22" Type="http://schemas.openxmlformats.org/officeDocument/2006/relationships/image" Target="../media/image23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2.png"/><Relationship Id="rId4" Type="http://schemas.openxmlformats.org/officeDocument/2006/relationships/image" Target="../media/image55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5.png"/><Relationship Id="rId13" Type="http://schemas.openxmlformats.org/officeDocument/2006/relationships/image" Target="../media/image4500.png"/><Relationship Id="rId18" Type="http://schemas.openxmlformats.org/officeDocument/2006/relationships/image" Target="../media/image500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02.png"/><Relationship Id="rId12" Type="http://schemas.openxmlformats.org/officeDocument/2006/relationships/image" Target="../media/image4401.png"/><Relationship Id="rId17" Type="http://schemas.openxmlformats.org/officeDocument/2006/relationships/image" Target="../media/image490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11" Type="http://schemas.openxmlformats.org/officeDocument/2006/relationships/image" Target="../media/image4301.png"/><Relationship Id="rId15" Type="http://schemas.openxmlformats.org/officeDocument/2006/relationships/image" Target="../media/image4701.png"/><Relationship Id="rId10" Type="http://schemas.openxmlformats.org/officeDocument/2006/relationships/image" Target="../media/image4201.png"/><Relationship Id="rId19" Type="http://schemas.openxmlformats.org/officeDocument/2006/relationships/hyperlink" Target="http://www.kptcl.com/save.htm" TargetMode="External"/><Relationship Id="rId4" Type="http://schemas.openxmlformats.org/officeDocument/2006/relationships/image" Target="../media/image2.wmf"/><Relationship Id="rId9" Type="http://schemas.openxmlformats.org/officeDocument/2006/relationships/image" Target="../media/image622.png"/><Relationship Id="rId14" Type="http://schemas.openxmlformats.org/officeDocument/2006/relationships/image" Target="../media/image46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82.png"/><Relationship Id="rId7" Type="http://schemas.openxmlformats.org/officeDocument/2006/relationships/image" Target="../media/image632.png"/><Relationship Id="rId12" Type="http://schemas.openxmlformats.org/officeDocument/2006/relationships/image" Target="../media/image5700.png"/><Relationship Id="rId17" Type="http://schemas.openxmlformats.org/officeDocument/2006/relationships/image" Target="../media/image64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0.png"/><Relationship Id="rId11" Type="http://schemas.openxmlformats.org/officeDocument/2006/relationships/image" Target="../media/image5600.png"/><Relationship Id="rId5" Type="http://schemas.openxmlformats.org/officeDocument/2006/relationships/image" Target="../media/image5200.png"/><Relationship Id="rId15" Type="http://schemas.openxmlformats.org/officeDocument/2006/relationships/image" Target="../media/image6000.png"/><Relationship Id="rId10" Type="http://schemas.openxmlformats.org/officeDocument/2006/relationships/image" Target="../media/image5500.png"/><Relationship Id="rId4" Type="http://schemas.openxmlformats.org/officeDocument/2006/relationships/image" Target="../media/image5101.png"/><Relationship Id="rId9" Type="http://schemas.openxmlformats.org/officeDocument/2006/relationships/image" Target="../media/image2.wmf"/><Relationship Id="rId14" Type="http://schemas.openxmlformats.org/officeDocument/2006/relationships/image" Target="../media/image59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C00000"/>
                </a:solidFill>
              </a:rPr>
              <a:t>B</a:t>
            </a:r>
            <a:r>
              <a:rPr lang="en-US" sz="4500" dirty="0"/>
              <a:t>asic </a:t>
            </a:r>
            <a:r>
              <a:rPr lang="en-US" sz="6600" dirty="0">
                <a:solidFill>
                  <a:srgbClr val="C00000"/>
                </a:solidFill>
              </a:rPr>
              <a:t>E</a:t>
            </a:r>
            <a:r>
              <a:rPr lang="en-US" sz="4500" dirty="0"/>
              <a:t>lectrical </a:t>
            </a:r>
            <a:r>
              <a:rPr lang="en-US" sz="6600" dirty="0">
                <a:solidFill>
                  <a:srgbClr val="C00000"/>
                </a:solidFill>
              </a:rPr>
              <a:t>T</a:t>
            </a:r>
            <a:r>
              <a:rPr lang="en-US" sz="4500" dirty="0"/>
              <a:t>echnology</a:t>
            </a:r>
            <a:br>
              <a:rPr lang="en-US" sz="4400" dirty="0"/>
            </a:br>
            <a:r>
              <a:rPr lang="en-US" sz="2400" dirty="0"/>
              <a:t>[ELE 1051]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i="1" spc="0" dirty="0">
                <a:latin typeface="+mn-lt"/>
              </a:rPr>
              <a:t>Chapter 3 - Single Phase AC Circuits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i="1" cap="none" spc="0" dirty="0">
                <a:latin typeface="+mn-lt"/>
              </a:rPr>
              <a:t>(</a:t>
            </a:r>
            <a:r>
              <a:rPr lang="en-US" sz="1800" b="1" i="1" spc="0" dirty="0">
                <a:latin typeface="+mn-lt"/>
              </a:rPr>
              <a:t>3.5)</a:t>
            </a:r>
            <a:endParaRPr lang="en-US" sz="1800" i="1" cap="none" spc="0" dirty="0"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3C4-0423-46D6-B225-89A3C2D4E674}" type="datetime2">
              <a:rPr lang="en-US" smtClean="0"/>
              <a:t>Thursday, November 10,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451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single-phase load of </a:t>
            </a:r>
            <a:r>
              <a:rPr lang="en-IN" dirty="0">
                <a:solidFill>
                  <a:srgbClr val="C00000"/>
                </a:solidFill>
              </a:rPr>
              <a:t>5 kW </a:t>
            </a:r>
            <a:r>
              <a:rPr lang="en-IN" dirty="0"/>
              <a:t>operates at a power factor of </a:t>
            </a:r>
            <a:r>
              <a:rPr lang="en-IN" dirty="0">
                <a:solidFill>
                  <a:srgbClr val="C00000"/>
                </a:solidFill>
              </a:rPr>
              <a:t>0.6 lagging</a:t>
            </a:r>
            <a:r>
              <a:rPr lang="en-IN" dirty="0"/>
              <a:t>. It is proposed to improve this power factor to </a:t>
            </a:r>
            <a:r>
              <a:rPr lang="en-IN" dirty="0">
                <a:solidFill>
                  <a:srgbClr val="C00000"/>
                </a:solidFill>
              </a:rPr>
              <a:t>0.95 lagging</a:t>
            </a:r>
            <a:r>
              <a:rPr lang="en-IN" dirty="0"/>
              <a:t> by connecting a capacitor across the load. Calculate the kvar rating of the capacitor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t>Thursday, November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10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689503-C0F3-AEDF-3E9B-883E5376B6F1}"/>
                  </a:ext>
                </a:extLst>
              </p:cNvPr>
              <p:cNvSpPr txBox="1"/>
              <p:nvPr/>
            </p:nvSpPr>
            <p:spPr>
              <a:xfrm>
                <a:off x="4900654" y="5267491"/>
                <a:ext cx="31723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𝟎𝟐𝟑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𝒌𝑽𝑨𝑹</m:t>
                      </m:r>
                    </m:oMath>
                  </m:oMathPara>
                </a14:m>
                <a:endParaRPr lang="en-IN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689503-C0F3-AEDF-3E9B-883E5376B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54" y="5267491"/>
                <a:ext cx="31723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1746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a typeface="+mj-lt"/>
                <a:cs typeface="+mj-lt"/>
              </a:rPr>
              <a:t>Illustration</a:t>
            </a:r>
            <a:r>
              <a:rPr lang="en-IN" dirty="0"/>
              <a:t> 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Obtain the complete power triangle for three parallel-connected loads: </a:t>
            </a:r>
            <a:endParaRPr lang="en-IN" dirty="0"/>
          </a:p>
          <a:p>
            <a:pPr marL="457200" indent="-457200" algn="just">
              <a:buAutoNum type="alphaLcParenBoth"/>
            </a:pPr>
            <a:r>
              <a:rPr lang="en-IN" dirty="0"/>
              <a:t>250VA, 0.5 </a:t>
            </a:r>
            <a:r>
              <a:rPr lang="en-IN" dirty="0" err="1"/>
              <a:t>p.f</a:t>
            </a:r>
            <a:r>
              <a:rPr lang="en-IN" dirty="0"/>
              <a:t> lagging</a:t>
            </a:r>
          </a:p>
          <a:p>
            <a:pPr marL="457200" indent="-457200" algn="just">
              <a:buAutoNum type="alphaLcParenBoth"/>
            </a:pPr>
            <a:r>
              <a:rPr lang="en-IN" dirty="0"/>
              <a:t>180W ,0.8 </a:t>
            </a:r>
            <a:r>
              <a:rPr lang="en-IN" dirty="0" err="1"/>
              <a:t>p.f</a:t>
            </a:r>
            <a:r>
              <a:rPr lang="en-IN" dirty="0"/>
              <a:t> leading</a:t>
            </a:r>
          </a:p>
          <a:p>
            <a:pPr marL="457200" indent="-457200" algn="just">
              <a:buAutoNum type="alphaLcParenBoth"/>
            </a:pPr>
            <a:r>
              <a:rPr lang="en-IN" dirty="0"/>
              <a:t>300VA,100 </a:t>
            </a:r>
            <a:r>
              <a:rPr lang="en-IN" dirty="0" err="1"/>
              <a:t>var</a:t>
            </a:r>
            <a:r>
              <a:rPr lang="en-IN" dirty="0"/>
              <a:t> (inductive)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Thursday, November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A52CF864-B29D-B225-964D-B296D576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834" y="4335344"/>
            <a:ext cx="2412521" cy="11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30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8CF90C1D-334A-4D3C-AB8E-F5F9B660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001E-91F2-4FE0-B89C-EBF4405F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90408"/>
            <a:ext cx="3395508" cy="813749"/>
          </a:xfrm>
          <a:noFill/>
        </p:spPr>
        <p:txBody>
          <a:bodyPr>
            <a:normAutofit lnSpcReduction="1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Thank You!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78B4-739E-4251-BC5C-F72BC0BB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Course Code: [ELE 1051]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D499-D3D8-4BCD-8A3E-B518E8C1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4F55-529D-4D36-AB73-51B69527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DA33F-2302-48BF-B9E4-DD1AAB99CA9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990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associated in RL load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Thursday, November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600201" y="1288904"/>
            <a:ext cx="133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RL load: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600200" y="1754074"/>
            <a:ext cx="2415014" cy="2491855"/>
            <a:chOff x="76200" y="1754073"/>
            <a:chExt cx="2415014" cy="2491855"/>
          </a:xfrm>
        </p:grpSpPr>
        <p:sp>
          <p:nvSpPr>
            <p:cNvPr id="10" name="Freeform 9"/>
            <p:cNvSpPr/>
            <p:nvPr/>
          </p:nvSpPr>
          <p:spPr>
            <a:xfrm>
              <a:off x="699306" y="2990916"/>
              <a:ext cx="219271" cy="442912"/>
            </a:xfrm>
            <a:custGeom>
              <a:avLst/>
              <a:gdLst>
                <a:gd name="connsiteX0" fmla="*/ 0 w 219271"/>
                <a:gd name="connsiteY0" fmla="*/ 0 h 442912"/>
                <a:gd name="connsiteX1" fmla="*/ 200025 w 219271"/>
                <a:gd name="connsiteY1" fmla="*/ 171450 h 442912"/>
                <a:gd name="connsiteX2" fmla="*/ 200025 w 219271"/>
                <a:gd name="connsiteY2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271" h="442912">
                  <a:moveTo>
                    <a:pt x="0" y="0"/>
                  </a:moveTo>
                  <a:cubicBezTo>
                    <a:pt x="83344" y="48815"/>
                    <a:pt x="166688" y="97631"/>
                    <a:pt x="200025" y="171450"/>
                  </a:cubicBezTo>
                  <a:cubicBezTo>
                    <a:pt x="233362" y="245269"/>
                    <a:pt x="216693" y="344090"/>
                    <a:pt x="200025" y="4429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77955" y="2968828"/>
                  <a:ext cx="267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N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55" y="2968828"/>
                  <a:ext cx="26712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2727" r="-20455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187818" y="3423763"/>
              <a:ext cx="18730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87818" y="1754073"/>
              <a:ext cx="1873048" cy="16696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146390" y="3502223"/>
                  <a:ext cx="2484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IN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390" y="3502223"/>
                  <a:ext cx="248465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512" r="-2195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135539" y="2443925"/>
                  <a:ext cx="3556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I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539" y="2443925"/>
                  <a:ext cx="35567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559" r="-678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84437" y="2165204"/>
                  <a:ext cx="2324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en-IN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437" y="2165204"/>
                  <a:ext cx="232435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513" r="-23077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 flipV="1">
              <a:off x="2059435" y="1757428"/>
              <a:ext cx="0" cy="16797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6200" y="3876596"/>
              <a:ext cx="1983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Impedance diagram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226418" y="2286307"/>
            <a:ext cx="762000" cy="604062"/>
            <a:chOff x="2702418" y="2286307"/>
            <a:chExt cx="762000" cy="604062"/>
          </a:xfrm>
        </p:grpSpPr>
        <p:sp>
          <p:nvSpPr>
            <p:cNvPr id="21" name="Right Arrow 20"/>
            <p:cNvSpPr/>
            <p:nvPr/>
          </p:nvSpPr>
          <p:spPr>
            <a:xfrm>
              <a:off x="2702418" y="2588918"/>
              <a:ext cx="762000" cy="301451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867331" y="2286307"/>
                  <a:ext cx="3760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331" y="2286307"/>
                  <a:ext cx="37600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677" r="-1129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7939862" y="1728034"/>
            <a:ext cx="2699285" cy="2517894"/>
            <a:chOff x="6415861" y="1728034"/>
            <a:chExt cx="2699285" cy="2517894"/>
          </a:xfrm>
        </p:grpSpPr>
        <p:sp>
          <p:nvSpPr>
            <p:cNvPr id="34" name="Freeform 33"/>
            <p:cNvSpPr/>
            <p:nvPr/>
          </p:nvSpPr>
          <p:spPr>
            <a:xfrm>
              <a:off x="7014936" y="2964877"/>
              <a:ext cx="219271" cy="442912"/>
            </a:xfrm>
            <a:custGeom>
              <a:avLst/>
              <a:gdLst>
                <a:gd name="connsiteX0" fmla="*/ 0 w 219271"/>
                <a:gd name="connsiteY0" fmla="*/ 0 h 442912"/>
                <a:gd name="connsiteX1" fmla="*/ 200025 w 219271"/>
                <a:gd name="connsiteY1" fmla="*/ 171450 h 442912"/>
                <a:gd name="connsiteX2" fmla="*/ 200025 w 219271"/>
                <a:gd name="connsiteY2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271" h="442912">
                  <a:moveTo>
                    <a:pt x="0" y="0"/>
                  </a:moveTo>
                  <a:cubicBezTo>
                    <a:pt x="83344" y="48815"/>
                    <a:pt x="166688" y="97631"/>
                    <a:pt x="200025" y="171450"/>
                  </a:cubicBezTo>
                  <a:cubicBezTo>
                    <a:pt x="233362" y="245269"/>
                    <a:pt x="216693" y="344090"/>
                    <a:pt x="200025" y="4429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293585" y="2942789"/>
                  <a:ext cx="26712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N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585" y="2942789"/>
                  <a:ext cx="26712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2727" r="-20455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 flipH="1">
              <a:off x="6517303" y="1728034"/>
              <a:ext cx="1873048" cy="16696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462020" y="3476184"/>
                  <a:ext cx="994696" cy="3147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IN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2020" y="3476184"/>
                  <a:ext cx="994696" cy="31476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908" t="-1923" r="-5521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002021" y="2439101"/>
                  <a:ext cx="1113125" cy="3147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lang="en-I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I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𝐋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2021" y="2439101"/>
                  <a:ext cx="1113125" cy="3147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593" t="-1923" r="-2198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415861" y="2324040"/>
                  <a:ext cx="948208" cy="3147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en-IN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861" y="2324040"/>
                  <a:ext cx="948208" cy="3147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128" t="-1923" r="-5769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 flipV="1">
              <a:off x="8388920" y="1731389"/>
              <a:ext cx="0" cy="16797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508952" y="3404434"/>
              <a:ext cx="18730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629400" y="3876596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Power diagram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28582" y="2334481"/>
            <a:ext cx="762000" cy="540696"/>
            <a:chOff x="5704582" y="2334481"/>
            <a:chExt cx="762000" cy="540696"/>
          </a:xfrm>
        </p:grpSpPr>
        <p:sp>
          <p:nvSpPr>
            <p:cNvPr id="46" name="Right Arrow 45"/>
            <p:cNvSpPr/>
            <p:nvPr/>
          </p:nvSpPr>
          <p:spPr>
            <a:xfrm>
              <a:off x="5704582" y="2573726"/>
              <a:ext cx="762000" cy="301451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891846" y="2334481"/>
                  <a:ext cx="3760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846" y="2334481"/>
                  <a:ext cx="37600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836" r="-1147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4795311" y="1733758"/>
            <a:ext cx="2442669" cy="2512170"/>
            <a:chOff x="3271310" y="1733758"/>
            <a:chExt cx="2442669" cy="2512170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3350330" y="3392094"/>
              <a:ext cx="1875224" cy="0"/>
            </a:xfrm>
            <a:prstGeom prst="straightConnector1">
              <a:avLst/>
            </a:prstGeom>
            <a:ln w="34925">
              <a:headEnd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271310" y="1733758"/>
              <a:ext cx="2442669" cy="2512170"/>
              <a:chOff x="3271310" y="1733758"/>
              <a:chExt cx="2442669" cy="2512170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3849892" y="2960139"/>
                <a:ext cx="219271" cy="442912"/>
              </a:xfrm>
              <a:custGeom>
                <a:avLst/>
                <a:gdLst>
                  <a:gd name="connsiteX0" fmla="*/ 0 w 219271"/>
                  <a:gd name="connsiteY0" fmla="*/ 0 h 442912"/>
                  <a:gd name="connsiteX1" fmla="*/ 200025 w 219271"/>
                  <a:gd name="connsiteY1" fmla="*/ 171450 h 442912"/>
                  <a:gd name="connsiteX2" fmla="*/ 200025 w 219271"/>
                  <a:gd name="connsiteY2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271" h="442912">
                    <a:moveTo>
                      <a:pt x="0" y="0"/>
                    </a:moveTo>
                    <a:cubicBezTo>
                      <a:pt x="83344" y="48815"/>
                      <a:pt x="166688" y="97631"/>
                      <a:pt x="200025" y="171450"/>
                    </a:cubicBezTo>
                    <a:cubicBezTo>
                      <a:pt x="233362" y="245269"/>
                      <a:pt x="216693" y="344090"/>
                      <a:pt x="200025" y="44291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4128541" y="2938051"/>
                    <a:ext cx="26712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IN" sz="2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8541" y="2938051"/>
                    <a:ext cx="267124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2727" r="-2045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96976" y="3471446"/>
                    <a:ext cx="10027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𝑰𝑹</m:t>
                          </m:r>
                        </m:oMath>
                      </m:oMathPara>
                    </a14:m>
                    <a:endParaRPr lang="en-IN" sz="2000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6976" y="3471446"/>
                    <a:ext cx="1002710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5488" r="-4878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572000" y="2434363"/>
                    <a:ext cx="114197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IN" sz="20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sub>
                          </m:sSub>
                        </m:oMath>
                      </m:oMathPara>
                    </a14:m>
                    <a:endParaRPr lang="en-IN" sz="2000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000" y="2434363"/>
                    <a:ext cx="1141979" cy="30777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3743" r="-2139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554682" y="2245503"/>
                    <a:ext cx="8461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𝑰𝒁</m:t>
                          </m:r>
                        </m:oMath>
                      </m:oMathPara>
                    </a14:m>
                    <a:endParaRPr lang="en-IN" sz="2000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4682" y="2245503"/>
                    <a:ext cx="846194" cy="30777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5755" r="-6475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/>
              <p:cNvCxnSpPr>
                <a:endCxn id="22" idx="2"/>
              </p:cNvCxnSpPr>
              <p:nvPr/>
            </p:nvCxnSpPr>
            <p:spPr>
              <a:xfrm>
                <a:off x="3338404" y="3392986"/>
                <a:ext cx="711513" cy="10065"/>
              </a:xfrm>
              <a:prstGeom prst="straightConnector1">
                <a:avLst/>
              </a:prstGeom>
              <a:ln w="539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3724903" y="3440668"/>
                    <a:ext cx="3442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4903" y="3440668"/>
                    <a:ext cx="344260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TextBox 41"/>
              <p:cNvSpPr txBox="1"/>
              <p:nvPr/>
            </p:nvSpPr>
            <p:spPr>
              <a:xfrm>
                <a:off x="3271310" y="3876596"/>
                <a:ext cx="161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Phasor diagram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5198627" y="1733758"/>
                <a:ext cx="0" cy="1658241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3325297" y="1754073"/>
                <a:ext cx="1907177" cy="1644809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65230" y="4537697"/>
                <a:ext cx="18466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I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I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𝒋𝑸</m:t>
                      </m:r>
                    </m:oMath>
                  </m:oMathPara>
                </a14:m>
                <a:endParaRPr lang="en-IN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230" y="4537697"/>
                <a:ext cx="184665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444422" y="4987714"/>
                <a:ext cx="12080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m:rPr>
                              <m:nor/>
                            </m:rPr>
                            <a:rPr lang="en-IN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422" y="4987714"/>
                <a:ext cx="1208087" cy="307777"/>
              </a:xfrm>
              <a:prstGeom prst="rect">
                <a:avLst/>
              </a:prstGeom>
              <a:blipFill>
                <a:blip r:embed="rId18"/>
                <a:stretch>
                  <a:fillRect l="-3535" b="-7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442322" y="5362855"/>
                <a:ext cx="14430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𝑉𝐼</m:t>
                      </m:r>
                      <m:func>
                        <m:func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322" y="5362855"/>
                <a:ext cx="1443087" cy="307777"/>
              </a:xfrm>
              <a:prstGeom prst="rect">
                <a:avLst/>
              </a:prstGeom>
              <a:blipFill>
                <a:blip r:embed="rId19"/>
                <a:stretch>
                  <a:fillRect l="-3376" r="-3797" b="-1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442321" y="5805360"/>
                <a:ext cx="14218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𝑉𝐼</m:t>
                      </m:r>
                      <m:func>
                        <m:func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321" y="5805360"/>
                <a:ext cx="1421864" cy="307777"/>
              </a:xfrm>
              <a:prstGeom prst="rect">
                <a:avLst/>
              </a:prstGeom>
              <a:blipFill>
                <a:blip r:embed="rId20"/>
                <a:stretch>
                  <a:fillRect l="-4721" r="-3863" b="-27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1751517" y="4951854"/>
            <a:ext cx="2635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where,		</a:t>
            </a:r>
          </a:p>
          <a:p>
            <a:r>
              <a:rPr lang="en-US" dirty="0"/>
              <a:t>S = Apparent Power </a:t>
            </a:r>
            <a:r>
              <a:rPr lang="en-US" dirty="0">
                <a:solidFill>
                  <a:srgbClr val="C00000"/>
                </a:solidFill>
              </a:rPr>
              <a:t>(VA)</a:t>
            </a:r>
          </a:p>
          <a:p>
            <a:r>
              <a:rPr lang="en-US" dirty="0"/>
              <a:t>P = Active Power </a:t>
            </a:r>
            <a:r>
              <a:rPr lang="en-US" dirty="0">
                <a:solidFill>
                  <a:srgbClr val="C00000"/>
                </a:solidFill>
              </a:rPr>
              <a:t>(W)</a:t>
            </a:r>
          </a:p>
          <a:p>
            <a:r>
              <a:rPr lang="en-US" dirty="0"/>
              <a:t>Q = Reactive Power </a:t>
            </a:r>
            <a:r>
              <a:rPr lang="en-US" dirty="0">
                <a:solidFill>
                  <a:srgbClr val="C00000"/>
                </a:solidFill>
              </a:rPr>
              <a:t>(var)</a:t>
            </a:r>
          </a:p>
        </p:txBody>
      </p:sp>
    </p:spTree>
    <p:extLst>
      <p:ext uri="{BB962C8B-B14F-4D97-AF65-F5344CB8AC3E}">
        <p14:creationId xmlns:p14="http://schemas.microsoft.com/office/powerpoint/2010/main" val="3034732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3" grpId="0"/>
      <p:bldP spid="65" grpId="0"/>
      <p:bldP spid="66" grpId="0"/>
      <p:bldP spid="67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associated in RC load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Thursday, November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600200" y="1288904"/>
            <a:ext cx="138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RC load: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226418" y="2286307"/>
            <a:ext cx="762000" cy="604062"/>
            <a:chOff x="2702418" y="2286307"/>
            <a:chExt cx="762000" cy="604062"/>
          </a:xfrm>
        </p:grpSpPr>
        <p:sp>
          <p:nvSpPr>
            <p:cNvPr id="21" name="Right Arrow 20"/>
            <p:cNvSpPr/>
            <p:nvPr/>
          </p:nvSpPr>
          <p:spPr>
            <a:xfrm>
              <a:off x="2702418" y="2588918"/>
              <a:ext cx="762000" cy="301451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867331" y="2286307"/>
                  <a:ext cx="3760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331" y="2286307"/>
                  <a:ext cx="37600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677" r="-1129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7228582" y="2334481"/>
            <a:ext cx="762000" cy="540696"/>
            <a:chOff x="5704582" y="2334481"/>
            <a:chExt cx="762000" cy="540696"/>
          </a:xfrm>
        </p:grpSpPr>
        <p:sp>
          <p:nvSpPr>
            <p:cNvPr id="46" name="Right Arrow 45"/>
            <p:cNvSpPr/>
            <p:nvPr/>
          </p:nvSpPr>
          <p:spPr>
            <a:xfrm>
              <a:off x="5704582" y="2573726"/>
              <a:ext cx="762000" cy="301451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891846" y="2334481"/>
                  <a:ext cx="3760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846" y="2334481"/>
                  <a:ext cx="37600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836" r="-1147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65230" y="4598314"/>
                <a:ext cx="18466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I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𝒋𝑸</m:t>
                      </m:r>
                    </m:oMath>
                  </m:oMathPara>
                </a14:m>
                <a:endParaRPr lang="en-IN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230" y="4598314"/>
                <a:ext cx="18466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751517" y="4951854"/>
            <a:ext cx="2635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Where,		</a:t>
            </a:r>
          </a:p>
          <a:p>
            <a:r>
              <a:rPr lang="en-US" dirty="0"/>
              <a:t>S = Apparent Power </a:t>
            </a:r>
            <a:r>
              <a:rPr lang="en-US" dirty="0">
                <a:solidFill>
                  <a:srgbClr val="C00000"/>
                </a:solidFill>
              </a:rPr>
              <a:t>(VA)</a:t>
            </a:r>
          </a:p>
          <a:p>
            <a:r>
              <a:rPr lang="en-US" dirty="0"/>
              <a:t>P = Active Power </a:t>
            </a:r>
            <a:r>
              <a:rPr lang="en-US" dirty="0">
                <a:solidFill>
                  <a:srgbClr val="C00000"/>
                </a:solidFill>
              </a:rPr>
              <a:t>(W)</a:t>
            </a:r>
          </a:p>
          <a:p>
            <a:r>
              <a:rPr lang="en-US" dirty="0"/>
              <a:t>Q = Reactive Power </a:t>
            </a:r>
            <a:r>
              <a:rPr lang="en-US" dirty="0">
                <a:solidFill>
                  <a:srgbClr val="C00000"/>
                </a:solidFill>
              </a:rPr>
              <a:t>(var)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52224" y="1660784"/>
            <a:ext cx="2467799" cy="2594748"/>
            <a:chOff x="28223" y="1660784"/>
            <a:chExt cx="2467799" cy="2594748"/>
          </a:xfrm>
        </p:grpSpPr>
        <p:grpSp>
          <p:nvGrpSpPr>
            <p:cNvPr id="57" name="Group 56"/>
            <p:cNvGrpSpPr/>
            <p:nvPr/>
          </p:nvGrpSpPr>
          <p:grpSpPr>
            <a:xfrm>
              <a:off x="76200" y="1743224"/>
              <a:ext cx="2419822" cy="2512308"/>
              <a:chOff x="76200" y="1417152"/>
              <a:chExt cx="2419822" cy="25123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37666" y="1788565"/>
                    <a:ext cx="26712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IN" sz="2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66" y="1788565"/>
                    <a:ext cx="267124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727" r="-2045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/>
              <p:cNvCxnSpPr/>
              <p:nvPr/>
            </p:nvCxnSpPr>
            <p:spPr>
              <a:xfrm>
                <a:off x="173655" y="1752600"/>
                <a:ext cx="187304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82788" y="1738713"/>
                <a:ext cx="1862296" cy="16924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55325" y="1417152"/>
                    <a:ext cx="2484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oMath>
                      </m:oMathPara>
                    </a14:m>
                    <a:endParaRPr lang="en-IN" sz="2000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5325" y="1417152"/>
                    <a:ext cx="248465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2500" r="-22500"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135539" y="2443925"/>
                    <a:ext cx="360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20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sub>
                          </m:sSub>
                        </m:oMath>
                      </m:oMathPara>
                    </a14:m>
                    <a:endParaRPr lang="en-IN" sz="2000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5539" y="2443925"/>
                    <a:ext cx="360483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559" r="-6780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37666" y="2595077"/>
                    <a:ext cx="2324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en-IN" sz="2000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66" y="2595077"/>
                    <a:ext cx="232435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1053" r="-26316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 flipV="1">
                <a:off x="2030860" y="1757428"/>
                <a:ext cx="0" cy="167975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76200" y="3560128"/>
                <a:ext cx="1983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Impedance diagram</a:t>
                </a:r>
              </a:p>
            </p:txBody>
          </p:sp>
        </p:grpSp>
        <p:sp>
          <p:nvSpPr>
            <p:cNvPr id="9" name="Arc 8"/>
            <p:cNvSpPr/>
            <p:nvPr/>
          </p:nvSpPr>
          <p:spPr>
            <a:xfrm rot="3512880">
              <a:off x="-69531" y="1758538"/>
              <a:ext cx="762000" cy="566492"/>
            </a:xfrm>
            <a:prstGeom prst="arc">
              <a:avLst>
                <a:gd name="adj1" fmla="val 18312681"/>
                <a:gd name="adj2" fmla="val 0"/>
              </a:avLst>
            </a:prstGeom>
            <a:ln w="222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24649" y="1631844"/>
            <a:ext cx="2513323" cy="2635356"/>
            <a:chOff x="3400648" y="1631844"/>
            <a:chExt cx="2513323" cy="2635356"/>
          </a:xfrm>
        </p:grpSpPr>
        <p:grpSp>
          <p:nvGrpSpPr>
            <p:cNvPr id="62" name="Group 61"/>
            <p:cNvGrpSpPr/>
            <p:nvPr/>
          </p:nvGrpSpPr>
          <p:grpSpPr>
            <a:xfrm>
              <a:off x="3471302" y="1631844"/>
              <a:ext cx="2442669" cy="2635356"/>
              <a:chOff x="3271310" y="1307984"/>
              <a:chExt cx="2442669" cy="2635356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3324491" y="1733758"/>
                <a:ext cx="1875224" cy="0"/>
              </a:xfrm>
              <a:prstGeom prst="straightConnector1">
                <a:avLst/>
              </a:prstGeom>
              <a:ln w="34925">
                <a:headEnd w="lg" len="lg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/>
              <p:cNvGrpSpPr/>
              <p:nvPr/>
            </p:nvGrpSpPr>
            <p:grpSpPr>
              <a:xfrm>
                <a:off x="3271310" y="1307984"/>
                <a:ext cx="2442669" cy="2635356"/>
                <a:chOff x="3271310" y="1307984"/>
                <a:chExt cx="2442669" cy="26353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976185" y="1830474"/>
                      <a:ext cx="2671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IN" sz="2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6185" y="1830474"/>
                      <a:ext cx="267124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22727" r="-20455"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4178031" y="1377275"/>
                      <a:ext cx="10027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</m:sSub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𝑰𝑹</m:t>
                            </m:r>
                          </m:oMath>
                        </m:oMathPara>
                      </a14:m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031" y="1377275"/>
                      <a:ext cx="1002710" cy="30777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4848" r="-4848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572000" y="2434363"/>
                      <a:ext cx="114197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sub>
                            </m:sSub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sz="20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2000" y="2434363"/>
                      <a:ext cx="1141979" cy="307777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4813" r="-2139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450782" y="2623820"/>
                      <a:ext cx="8461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𝑰𝒁</m:t>
                            </m:r>
                          </m:oMath>
                        </m:oMathPara>
                      </a14:m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0782" y="2623820"/>
                      <a:ext cx="846194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6475" r="-5755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3347721" y="1726022"/>
                  <a:ext cx="711513" cy="10065"/>
                </a:xfrm>
                <a:prstGeom prst="straightConnector1">
                  <a:avLst/>
                </a:prstGeom>
                <a:ln w="53975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3868437" y="1307984"/>
                      <a:ext cx="34426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68437" y="1307984"/>
                      <a:ext cx="344260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2" name="TextBox 41"/>
                <p:cNvSpPr txBox="1"/>
                <p:nvPr/>
              </p:nvSpPr>
              <p:spPr>
                <a:xfrm>
                  <a:off x="3271310" y="3574008"/>
                  <a:ext cx="161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u="sng" dirty="0"/>
                    <a:t>Phasor diagram</a:t>
                  </a: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5179577" y="1733758"/>
                  <a:ext cx="0" cy="1658241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3345713" y="1704348"/>
                  <a:ext cx="1867627" cy="1726795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" name="Arc 54"/>
            <p:cNvSpPr/>
            <p:nvPr/>
          </p:nvSpPr>
          <p:spPr>
            <a:xfrm rot="3512880">
              <a:off x="3302894" y="1758538"/>
              <a:ext cx="762000" cy="566492"/>
            </a:xfrm>
            <a:prstGeom prst="arc">
              <a:avLst>
                <a:gd name="adj1" fmla="val 18312681"/>
                <a:gd name="adj2" fmla="val 0"/>
              </a:avLst>
            </a:prstGeom>
            <a:ln w="222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853386" y="1606292"/>
            <a:ext cx="2785761" cy="2660909"/>
            <a:chOff x="6329385" y="1606291"/>
            <a:chExt cx="2785761" cy="2660909"/>
          </a:xfrm>
        </p:grpSpPr>
        <p:grpSp>
          <p:nvGrpSpPr>
            <p:cNvPr id="31" name="Group 30"/>
            <p:cNvGrpSpPr/>
            <p:nvPr/>
          </p:nvGrpSpPr>
          <p:grpSpPr>
            <a:xfrm>
              <a:off x="6443192" y="1694146"/>
              <a:ext cx="2671954" cy="2573054"/>
              <a:chOff x="6443192" y="1694146"/>
              <a:chExt cx="2671954" cy="2573054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6474817" y="2024179"/>
                <a:ext cx="187304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6443192" y="1694146"/>
                <a:ext cx="2671954" cy="2573054"/>
                <a:chOff x="6443192" y="1694146"/>
                <a:chExt cx="2671954" cy="2573054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6443192" y="1694146"/>
                  <a:ext cx="2671954" cy="2573054"/>
                  <a:chOff x="6443192" y="1694146"/>
                  <a:chExt cx="2671954" cy="2573054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293585" y="2942789"/>
                    <a:ext cx="6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endParaRPr lang="en-IN" sz="2400" dirty="0">
                      <a:solidFill>
                        <a:srgbClr val="C00000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6642896" y="1694146"/>
                        <a:ext cx="994696" cy="3147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oMath>
                          </m:oMathPara>
                        </a14:m>
                        <a:endParaRPr lang="en-IN" sz="20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42896" y="1694146"/>
                        <a:ext cx="994696" cy="314766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5521" t="-1923" r="-4908" b="-576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/>
                      <p:cNvSpPr txBox="1"/>
                      <p:nvPr/>
                    </p:nvSpPr>
                    <p:spPr>
                      <a:xfrm>
                        <a:off x="8002021" y="2439101"/>
                        <a:ext cx="1113125" cy="3147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sz="2000" b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N" sz="20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2021" y="2439101"/>
                        <a:ext cx="1113125" cy="314766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7143" t="-1923" r="-2747" b="-3076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6443192" y="2961834"/>
                        <a:ext cx="948208" cy="3147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m:oMathPara>
                        </a14:m>
                        <a:endParaRPr lang="en-IN" sz="20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TextBox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43192" y="2961834"/>
                        <a:ext cx="948208" cy="314766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 l="-5769" t="-1923" r="-5128" b="-576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766775" y="3897868"/>
                    <a:ext cx="15794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u="sng" dirty="0"/>
                      <a:t>Power diagram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7038828" y="2060144"/>
                      <a:ext cx="2671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IN" sz="2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38828" y="2060144"/>
                      <a:ext cx="267124" cy="369332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5581" r="-20930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7" name="Straight Connector 66"/>
                <p:cNvCxnSpPr/>
                <p:nvPr/>
              </p:nvCxnSpPr>
              <p:spPr>
                <a:xfrm flipH="1" flipV="1">
                  <a:off x="6483950" y="2010292"/>
                  <a:ext cx="1862296" cy="16924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 flipV="1">
                <a:off x="8351072" y="2029007"/>
                <a:ext cx="0" cy="167975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Arc 68"/>
            <p:cNvSpPr/>
            <p:nvPr/>
          </p:nvSpPr>
          <p:spPr>
            <a:xfrm rot="3512880">
              <a:off x="6231631" y="1704045"/>
              <a:ext cx="762000" cy="566492"/>
            </a:xfrm>
            <a:prstGeom prst="arc">
              <a:avLst>
                <a:gd name="adj1" fmla="val 18312681"/>
                <a:gd name="adj2" fmla="val 0"/>
              </a:avLst>
            </a:prstGeom>
            <a:ln w="222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442322" y="5362855"/>
                <a:ext cx="14430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𝑉𝐼</m:t>
                      </m:r>
                      <m:func>
                        <m:func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322" y="5362855"/>
                <a:ext cx="1443087" cy="307777"/>
              </a:xfrm>
              <a:prstGeom prst="rect">
                <a:avLst/>
              </a:prstGeom>
              <a:blipFill>
                <a:blip r:embed="rId18"/>
                <a:stretch>
                  <a:fillRect l="-3376" r="-3797" b="-1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442321" y="5805360"/>
                <a:ext cx="14218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𝑉𝐼</m:t>
                      </m:r>
                      <m:func>
                        <m:func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321" y="5805360"/>
                <a:ext cx="1421864" cy="307777"/>
              </a:xfrm>
              <a:prstGeom prst="rect">
                <a:avLst/>
              </a:prstGeom>
              <a:blipFill>
                <a:blip r:embed="rId19"/>
                <a:stretch>
                  <a:fillRect l="-4721" r="-3863" b="-27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456158" y="5008487"/>
                <a:ext cx="12080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m:rPr>
                              <m:nor/>
                            </m:rPr>
                            <a:rPr lang="en-IN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58" y="5008487"/>
                <a:ext cx="1208087" cy="307777"/>
              </a:xfrm>
              <a:prstGeom prst="rect">
                <a:avLst/>
              </a:prstGeom>
              <a:blipFill>
                <a:blip r:embed="rId20"/>
                <a:stretch>
                  <a:fillRect l="-3535"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8973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3" grpId="0"/>
      <p:bldP spid="64" grpId="0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in AC circuits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Thursday, November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670553" y="1223745"/>
            <a:ext cx="3734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Power in AC circuit can be written as,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03281" y="1614489"/>
                <a:ext cx="21686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IN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IN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IN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IN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IN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81" y="1614489"/>
                <a:ext cx="216860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524000" y="2209800"/>
          <a:ext cx="9163050" cy="336775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916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1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7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462331" y="2342945"/>
            <a:ext cx="1599349" cy="1444291"/>
            <a:chOff x="2209800" y="1530143"/>
            <a:chExt cx="1599349" cy="14442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209800" y="1902023"/>
                  <a:ext cx="159934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|∠0°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1902023"/>
                  <a:ext cx="1599349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962" r="-3053" b="-3529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444567" y="1530143"/>
                  <a:ext cx="121462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|∠∅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567" y="1530143"/>
                  <a:ext cx="1214627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500" r="-5000" b="-3529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339579" y="2281125"/>
                  <a:ext cx="141455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∠−∅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579" y="2281125"/>
                  <a:ext cx="141455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17" r="-4310" b="-1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410174" y="2666657"/>
                  <a:ext cx="12097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|∠∅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0174" y="2666657"/>
                  <a:ext cx="1209754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40" r="-5051" b="-36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5574921" y="2318174"/>
            <a:ext cx="2561535" cy="1469060"/>
            <a:chOff x="4260476" y="1505373"/>
            <a:chExt cx="2561535" cy="14690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260476" y="1505373"/>
                  <a:ext cx="25615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𝑉𝐼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∅+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func>
                              <m:func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∅)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476" y="1505373"/>
                  <a:ext cx="2561535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667" r="-2857" b="-3529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864898" y="1866621"/>
                  <a:ext cx="13208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𝒋𝑸</m:t>
                        </m:r>
                      </m:oMath>
                    </m:oMathPara>
                  </a14:m>
                  <a:endParaRPr lang="en-IN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898" y="1866621"/>
                  <a:ext cx="1320874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704" r="-6019" b="-36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531461" y="2224151"/>
                  <a:ext cx="2119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  <m:func>
                          <m:func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func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461" y="2224151"/>
                  <a:ext cx="2119811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299" r="-2299" b="-1764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531461" y="2666656"/>
                  <a:ext cx="20985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  <m:func>
                          <m:func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func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461" y="2666656"/>
                  <a:ext cx="20985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198" r="-2616" b="-3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/>
          <p:cNvSpPr txBox="1"/>
          <p:nvPr/>
        </p:nvSpPr>
        <p:spPr>
          <a:xfrm>
            <a:off x="1580394" y="2884549"/>
            <a:ext cx="166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For RL Load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490995" y="2440026"/>
            <a:ext cx="2032090" cy="1289157"/>
            <a:chOff x="7187929" y="1740924"/>
            <a:chExt cx="2032090" cy="1289157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7365613" y="2727002"/>
              <a:ext cx="1373299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 flipV="1">
              <a:off x="8736336" y="1889507"/>
              <a:ext cx="5152" cy="83820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368188" y="1884502"/>
              <a:ext cx="1368147" cy="83820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7720214" y="2410904"/>
                  <a:ext cx="34657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214" y="2410904"/>
                  <a:ext cx="346570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59"/>
            <p:cNvSpPr/>
            <p:nvPr/>
          </p:nvSpPr>
          <p:spPr>
            <a:xfrm>
              <a:off x="7690790" y="2525085"/>
              <a:ext cx="103826" cy="190831"/>
            </a:xfrm>
            <a:custGeom>
              <a:avLst/>
              <a:gdLst>
                <a:gd name="connsiteX0" fmla="*/ 0 w 103826"/>
                <a:gd name="connsiteY0" fmla="*/ 0 h 190831"/>
                <a:gd name="connsiteX1" fmla="*/ 71561 w 103826"/>
                <a:gd name="connsiteY1" fmla="*/ 47708 h 190831"/>
                <a:gd name="connsiteX2" fmla="*/ 103367 w 103826"/>
                <a:gd name="connsiteY2" fmla="*/ 135172 h 190831"/>
                <a:gd name="connsiteX3" fmla="*/ 87464 w 103826"/>
                <a:gd name="connsiteY3" fmla="*/ 190831 h 19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26" h="190831">
                  <a:moveTo>
                    <a:pt x="0" y="0"/>
                  </a:moveTo>
                  <a:cubicBezTo>
                    <a:pt x="27166" y="12589"/>
                    <a:pt x="54333" y="25179"/>
                    <a:pt x="71561" y="47708"/>
                  </a:cubicBezTo>
                  <a:cubicBezTo>
                    <a:pt x="88789" y="70237"/>
                    <a:pt x="100717" y="111318"/>
                    <a:pt x="103367" y="135172"/>
                  </a:cubicBezTo>
                  <a:cubicBezTo>
                    <a:pt x="106017" y="159026"/>
                    <a:pt x="96740" y="174928"/>
                    <a:pt x="87464" y="1908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TextBox 60"/>
            <p:cNvSpPr txBox="1"/>
            <p:nvPr/>
          </p:nvSpPr>
          <p:spPr>
            <a:xfrm rot="19660020">
              <a:off x="7187929" y="2004861"/>
              <a:ext cx="1602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S - Apparent Power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70568" y="2722304"/>
              <a:ext cx="1392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 - Active Power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 rot="5400000">
              <a:off x="8391779" y="2045944"/>
              <a:ext cx="1133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dirty="0"/>
                <a:t>Q – Reactive</a:t>
              </a:r>
            </a:p>
            <a:p>
              <a:pPr algn="ctr"/>
              <a:r>
                <a:rPr lang="en-IN" sz="1400" dirty="0"/>
                <a:t> Power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62331" y="3991252"/>
            <a:ext cx="1599349" cy="1444290"/>
            <a:chOff x="2209800" y="1530143"/>
            <a:chExt cx="1599349" cy="1444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209800" y="1905634"/>
                  <a:ext cx="159934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|∠0°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1905634"/>
                  <a:ext cx="1599349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962" r="-3053" b="-3529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249000" y="1530143"/>
                  <a:ext cx="15198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∠−∅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000" y="1530143"/>
                  <a:ext cx="1519840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800" r="-3600" b="-1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454826" y="2281125"/>
                  <a:ext cx="11081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∠∅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826" y="2281125"/>
                  <a:ext cx="110818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846" r="-6044" b="-1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62977" y="2666656"/>
                  <a:ext cx="15149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∠−∅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2977" y="2666656"/>
                  <a:ext cx="1514967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226" r="-4032" b="-1764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574921" y="3966482"/>
            <a:ext cx="2561535" cy="1469060"/>
            <a:chOff x="4260476" y="1505373"/>
            <a:chExt cx="2561535" cy="14690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260476" y="1505373"/>
                  <a:ext cx="25615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𝑉𝐼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func>
                              <m:func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∅)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476" y="1505373"/>
                  <a:ext cx="2561535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67" t="-2000" r="-2857" b="-3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864898" y="1866621"/>
                  <a:ext cx="13208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𝒋𝑸</m:t>
                        </m:r>
                      </m:oMath>
                    </m:oMathPara>
                  </a14:m>
                  <a:endParaRPr lang="en-IN" sz="20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898" y="1866621"/>
                  <a:ext cx="1320874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704" r="-6019" b="-36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531461" y="2224151"/>
                  <a:ext cx="2119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  <m:func>
                          <m:func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func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461" y="2224151"/>
                  <a:ext cx="2119811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299" r="-2299" b="-1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531461" y="2666656"/>
                  <a:ext cx="20985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  <m:func>
                          <m:func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func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461" y="2666656"/>
                  <a:ext cx="2098588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198" r="-2616" b="-2745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1580394" y="4532857"/>
            <a:ext cx="1706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For RC Load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8505600" y="4046967"/>
            <a:ext cx="2046060" cy="1276587"/>
            <a:chOff x="6787732" y="3178451"/>
            <a:chExt cx="2046060" cy="1276587"/>
          </a:xfrm>
        </p:grpSpPr>
        <p:grpSp>
          <p:nvGrpSpPr>
            <p:cNvPr id="76" name="Group 75"/>
            <p:cNvGrpSpPr/>
            <p:nvPr/>
          </p:nvGrpSpPr>
          <p:grpSpPr>
            <a:xfrm flipV="1">
              <a:off x="6973916" y="3472060"/>
              <a:ext cx="1375875" cy="843205"/>
              <a:chOff x="6973916" y="3472060"/>
              <a:chExt cx="1375875" cy="843205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6973916" y="4314560"/>
                <a:ext cx="1373299" cy="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8344639" y="3477065"/>
                <a:ext cx="5152" cy="8382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6976491" y="3472060"/>
                <a:ext cx="1368147" cy="8382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7324119" y="3477065"/>
                  <a:ext cx="34657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119" y="3477065"/>
                  <a:ext cx="346570" cy="3077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reeform 77"/>
            <p:cNvSpPr/>
            <p:nvPr/>
          </p:nvSpPr>
          <p:spPr>
            <a:xfrm flipV="1">
              <a:off x="7300416" y="3484745"/>
              <a:ext cx="103826" cy="190831"/>
            </a:xfrm>
            <a:custGeom>
              <a:avLst/>
              <a:gdLst>
                <a:gd name="connsiteX0" fmla="*/ 0 w 103826"/>
                <a:gd name="connsiteY0" fmla="*/ 0 h 190831"/>
                <a:gd name="connsiteX1" fmla="*/ 71561 w 103826"/>
                <a:gd name="connsiteY1" fmla="*/ 47708 h 190831"/>
                <a:gd name="connsiteX2" fmla="*/ 103367 w 103826"/>
                <a:gd name="connsiteY2" fmla="*/ 135172 h 190831"/>
                <a:gd name="connsiteX3" fmla="*/ 87464 w 103826"/>
                <a:gd name="connsiteY3" fmla="*/ 190831 h 19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26" h="190831">
                  <a:moveTo>
                    <a:pt x="0" y="0"/>
                  </a:moveTo>
                  <a:cubicBezTo>
                    <a:pt x="27166" y="12589"/>
                    <a:pt x="54333" y="25179"/>
                    <a:pt x="71561" y="47708"/>
                  </a:cubicBezTo>
                  <a:cubicBezTo>
                    <a:pt x="88789" y="70237"/>
                    <a:pt x="100717" y="111318"/>
                    <a:pt x="103367" y="135172"/>
                  </a:cubicBezTo>
                  <a:cubicBezTo>
                    <a:pt x="106017" y="159026"/>
                    <a:pt x="96740" y="174928"/>
                    <a:pt x="87464" y="1908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TextBox 78"/>
            <p:cNvSpPr txBox="1"/>
            <p:nvPr/>
          </p:nvSpPr>
          <p:spPr>
            <a:xfrm rot="12739980" flipV="1">
              <a:off x="6787732" y="3876719"/>
              <a:ext cx="1602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S - Apparent Power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64348" y="3178451"/>
              <a:ext cx="1392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P - Active Power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8005552" y="3626799"/>
              <a:ext cx="1133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dirty="0"/>
                <a:t>Q – Reactive</a:t>
              </a:r>
            </a:p>
            <a:p>
              <a:pPr algn="ctr"/>
              <a:r>
                <a:rPr lang="en-IN" sz="1400" dirty="0"/>
                <a:t> Power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669298" y="5888788"/>
                <a:ext cx="745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u="sng">
                          <a:latin typeface="Cambria Math" panose="02040503050406030204" pitchFamily="18" charset="0"/>
                        </a:rPr>
                        <m:t>𝑈𝑛𝑖𝑡𝑠</m:t>
                      </m:r>
                      <m:r>
                        <a:rPr lang="en-IN" i="1" u="sng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IN" u="sng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98" y="5888788"/>
                <a:ext cx="745332" cy="276999"/>
              </a:xfrm>
              <a:prstGeom prst="rect">
                <a:avLst/>
              </a:prstGeom>
              <a:blipFill>
                <a:blip r:embed="rId22"/>
                <a:stretch>
                  <a:fillRect l="-6557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120775" y="5693729"/>
                <a:ext cx="20740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𝑅𝑒𝑎𝑐𝑡𝑖𝑣𝑒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𝑃𝑜𝑤𝑒𝑟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𝒗𝒂𝒓</m:t>
                      </m:r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75" y="5693729"/>
                <a:ext cx="2074029" cy="553998"/>
              </a:xfrm>
              <a:prstGeom prst="rect">
                <a:avLst/>
              </a:prstGeom>
              <a:blipFill>
                <a:blip r:embed="rId23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84949" y="5690034"/>
                <a:ext cx="21031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𝐴𝑝𝑝𝑎𝑟𝑒𝑛𝑡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𝑃𝑜𝑤𝑒𝑟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𝑽𝑨</m:t>
                      </m:r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49" y="5690034"/>
                <a:ext cx="2103140" cy="553998"/>
              </a:xfrm>
              <a:prstGeom prst="rect">
                <a:avLst/>
              </a:prstGeom>
              <a:blipFill>
                <a:blip r:embed="rId24"/>
                <a:stretch>
                  <a:fillRect l="-2319" b="-43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5520889" y="5690034"/>
                <a:ext cx="17670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𝐴𝑐𝑡𝑖𝑣𝑒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𝑃𝑜𝑤𝑒𝑟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9" y="5690034"/>
                <a:ext cx="1767087" cy="553998"/>
              </a:xfrm>
              <a:prstGeom prst="rect">
                <a:avLst/>
              </a:prstGeom>
              <a:blipFill>
                <a:blip r:embed="rId25"/>
                <a:stretch>
                  <a:fillRect l="-2759" b="-43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892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4" grpId="0"/>
      <p:bldP spid="85" grpId="0"/>
      <p:bldP spid="86" grpId="0"/>
      <p:bldP spid="87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57848" y="3623098"/>
                <a:ext cx="8837874" cy="2565667"/>
              </a:xfrm>
            </p:spPr>
            <p:txBody>
              <a:bodyPr>
                <a:normAutofit/>
              </a:bodyPr>
              <a:lstStyle/>
              <a:p>
                <a:pPr marL="357188" indent="-357188">
                  <a:buFont typeface="Wingdings" panose="05000000000000000000" pitchFamily="2" charset="2"/>
                  <a:buChar char="§"/>
                </a:pPr>
                <a:r>
                  <a:rPr lang="en-IN" dirty="0"/>
                  <a:t>For an impedance Z,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I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𝐼𝑅</m:t>
                          </m:r>
                        </m:num>
                        <m:den>
                          <m:r>
                            <a:rPr lang="en-I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I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𝐼𝑅</m:t>
                          </m:r>
                        </m:num>
                        <m:den>
                          <m:r>
                            <a:rPr lang="en-I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𝐼𝑍</m:t>
                          </m:r>
                        </m:den>
                      </m:f>
                      <m:r>
                        <a:rPr lang="en-I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𝑟𝑒𝑠𝑖𝑠𝑡𝑎𝑛𝑐𝑒</m:t>
                          </m:r>
                        </m:num>
                        <m:den>
                          <m:r>
                            <a:rPr lang="en-I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𝑖𝑚𝑝𝑒𝑑𝑎𝑛𝑐𝑒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357188" indent="-357188">
                  <a:buFont typeface="Wingdings" panose="05000000000000000000" pitchFamily="2" charset="2"/>
                  <a:buChar char="§"/>
                </a:pPr>
                <a:r>
                  <a:rPr lang="en-IN" dirty="0"/>
                  <a:t>Power factor is </a:t>
                </a:r>
                <a:r>
                  <a:rPr lang="en-IN" i="1" dirty="0">
                    <a:solidFill>
                      <a:srgbClr val="C00000"/>
                    </a:solidFill>
                  </a:rPr>
                  <a:t>lagging</a:t>
                </a:r>
                <a:r>
                  <a:rPr lang="en-IN" dirty="0"/>
                  <a:t> when the </a:t>
                </a:r>
                <a:r>
                  <a:rPr lang="en-IN" i="1" dirty="0">
                    <a:solidFill>
                      <a:srgbClr val="C00000"/>
                    </a:solidFill>
                  </a:rPr>
                  <a:t>current lags the supply voltage</a:t>
                </a:r>
              </a:p>
              <a:p>
                <a:pPr marL="357188" indent="-357188">
                  <a:buFont typeface="Wingdings" panose="05000000000000000000" pitchFamily="2" charset="2"/>
                  <a:buChar char="§"/>
                </a:pPr>
                <a:r>
                  <a:rPr lang="en-IN" dirty="0"/>
                  <a:t>Power factor is </a:t>
                </a:r>
                <a:r>
                  <a:rPr lang="en-IN" i="1" dirty="0">
                    <a:solidFill>
                      <a:srgbClr val="C00000"/>
                    </a:solidFill>
                  </a:rPr>
                  <a:t>leading</a:t>
                </a:r>
                <a:r>
                  <a:rPr lang="en-IN" dirty="0"/>
                  <a:t> when the </a:t>
                </a:r>
                <a:r>
                  <a:rPr lang="en-IN" i="1" dirty="0">
                    <a:solidFill>
                      <a:srgbClr val="C00000"/>
                    </a:solidFill>
                  </a:rPr>
                  <a:t>current leads the supply voltage</a:t>
                </a:r>
              </a:p>
              <a:p>
                <a:pPr marL="357188" indent="-357188">
                  <a:buFont typeface="Wingdings" panose="05000000000000000000" pitchFamily="2" charset="2"/>
                  <a:buChar char="§"/>
                </a:pPr>
                <a:r>
                  <a:rPr lang="en-IN" dirty="0">
                    <a:solidFill>
                      <a:schemeClr val="tx1"/>
                    </a:solidFill>
                  </a:rPr>
                  <a:t>For a resistive load, power factor is Unity</a:t>
                </a:r>
              </a:p>
              <a:p>
                <a:pPr marL="357188" indent="-357188">
                  <a:buFont typeface="Wingdings" panose="05000000000000000000" pitchFamily="2" charset="2"/>
                  <a:buChar char="§"/>
                </a:pPr>
                <a:endParaRPr lang="en-IN" dirty="0">
                  <a:solidFill>
                    <a:schemeClr val="tx1"/>
                  </a:solidFill>
                </a:endParaRPr>
              </a:p>
              <a:p>
                <a:pPr marL="357188" indent="-357188">
                  <a:buFont typeface="Wingdings" panose="05000000000000000000" pitchFamily="2" charset="2"/>
                  <a:buChar char="§"/>
                </a:pP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7848" y="3623098"/>
                <a:ext cx="8837874" cy="2565667"/>
              </a:xfrm>
              <a:blipFill>
                <a:blip r:embed="rId3"/>
                <a:stretch>
                  <a:fillRect l="-2000" t="-3325" b="-16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t>Thursday, November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5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75883" y="1362023"/>
                <a:ext cx="7621702" cy="75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𝑷𝒐𝒘𝒆𝒓</m:t>
                      </m:r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𝑭𝒂𝒄𝒕𝒐𝒓</m:t>
                      </m:r>
                      <m:r>
                        <a:rPr lang="en-I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𝑨𝒄𝒕𝒊𝒗𝒆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𝑷𝒐𝒘𝒆𝒓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𝒘𝒂𝒕𝒕𝒔</m:t>
                          </m:r>
                        </m:num>
                        <m:den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𝑨𝒑𝒑𝒂𝒓𝒆𝒏𝒕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𝑷𝒐𝒘𝒆𝒓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𝒗𝒐𝒍𝒕𝒂𝒎𝒑𝒆𝒓𝒆𝒔</m:t>
                          </m:r>
                        </m:den>
                      </m:f>
                    </m:oMath>
                  </m:oMathPara>
                </a14:m>
                <a:endParaRPr lang="en-IN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883" y="1362023"/>
                <a:ext cx="7621702" cy="757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81680" y="2568143"/>
                <a:ext cx="2253630" cy="783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𝑉𝐼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680" y="2568143"/>
                <a:ext cx="2253630" cy="783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8879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Disadvantages of Low Power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848" y="1328900"/>
            <a:ext cx="5581152" cy="4859865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en-IN" dirty="0"/>
              <a:t>Under utilisation of power system network 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IN" dirty="0"/>
              <a:t>Increased transmission losses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IN" dirty="0"/>
              <a:t>Hence bulk consumers are advised to maintain the power factor close to unity by power utilities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endParaRPr lang="en-IN" dirty="0"/>
          </a:p>
          <a:p>
            <a:pPr algn="ctr"/>
            <a:r>
              <a:rPr lang="en-IN" sz="3200" b="1" dirty="0">
                <a:solidFill>
                  <a:srgbClr val="C00000"/>
                </a:solidFill>
              </a:rPr>
              <a:t>Remedial Measures</a:t>
            </a:r>
          </a:p>
          <a:p>
            <a:pPr marL="357188" indent="-357188"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IN" dirty="0"/>
              <a:t>Reactive power demand of Inductive loads can be compensated with capacitive loads</a:t>
            </a:r>
          </a:p>
          <a:p>
            <a:pPr marL="357188" indent="-357188"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IN" dirty="0"/>
              <a:t>It is possible to localise reactive power requirement by connecting parallel capacitors across the load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t>Thursday, November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BDDD6-7649-4A7B-B501-FFB7D6D78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3" r="12252"/>
          <a:stretch/>
        </p:blipFill>
        <p:spPr>
          <a:xfrm>
            <a:off x="7615844" y="2438400"/>
            <a:ext cx="2667001" cy="35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Triangle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en-IN" dirty="0"/>
              <a:t>Practically, loads are in connected parallel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IN" dirty="0"/>
              <a:t>Majority of the loads are inductive in 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Thursday, November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7</a:t>
            </a:fld>
            <a:endParaRPr lang="en-IN" dirty="0"/>
          </a:p>
        </p:txBody>
      </p:sp>
      <p:grpSp>
        <p:nvGrpSpPr>
          <p:cNvPr id="85" name="Group 84"/>
          <p:cNvGrpSpPr/>
          <p:nvPr/>
        </p:nvGrpSpPr>
        <p:grpSpPr>
          <a:xfrm>
            <a:off x="1898883" y="2883383"/>
            <a:ext cx="2081924" cy="1518248"/>
            <a:chOff x="374883" y="2883383"/>
            <a:chExt cx="2081924" cy="1518248"/>
          </a:xfrm>
        </p:grpSpPr>
        <p:sp>
          <p:nvSpPr>
            <p:cNvPr id="12" name="TextBox 11"/>
            <p:cNvSpPr txBox="1"/>
            <p:nvPr/>
          </p:nvSpPr>
          <p:spPr>
            <a:xfrm rot="16200000">
              <a:off x="47230" y="3483803"/>
              <a:ext cx="963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A.C. Mains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1486460" y="3499191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Load 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972183" y="3499191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Load 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225942" y="350083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1200" dirty="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595279" y="2883383"/>
            <a:ext cx="526665" cy="1518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3" imgW="511920" imgH="1540440" progId="SmartDraw.2">
                    <p:embed/>
                  </p:oleObj>
                </mc:Choice>
                <mc:Fallback>
                  <p:oleObj name="SmartDraw" r:id="rId3" imgW="511920" imgH="1540440" progId="SmartDraw.2">
                    <p:embed/>
                    <p:pic>
                      <p:nvPicPr>
                        <p:cNvPr id="16" name="Object 1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5279" y="2883383"/>
                          <a:ext cx="526665" cy="15182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16"/>
            <p:cNvSpPr/>
            <p:nvPr/>
          </p:nvSpPr>
          <p:spPr>
            <a:xfrm>
              <a:off x="1414924" y="3414885"/>
              <a:ext cx="152400" cy="44971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7325" y="3414885"/>
              <a:ext cx="152400" cy="4497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844963" y="2936086"/>
              <a:ext cx="11185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963525" y="2936085"/>
              <a:ext cx="0" cy="478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491124" y="2945032"/>
              <a:ext cx="0" cy="478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484309" y="3864601"/>
              <a:ext cx="0" cy="478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63525" y="3864602"/>
              <a:ext cx="0" cy="478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44963" y="4343400"/>
              <a:ext cx="1143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>
            <a:off x="5105401" y="4926698"/>
            <a:ext cx="281889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924297" y="2269116"/>
            <a:ext cx="0" cy="2681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481692" y="2811161"/>
                <a:ext cx="11356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692" y="2811161"/>
                <a:ext cx="113569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538395" y="5028027"/>
                <a:ext cx="29111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I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95" y="5028027"/>
                <a:ext cx="2911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848601" y="3437175"/>
                <a:ext cx="29592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I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1" y="3437175"/>
                <a:ext cx="29592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643096" y="5118623"/>
                <a:ext cx="3247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I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𝒋𝑸</m:t>
                          </m:r>
                        </m:e>
                        <m:sub>
                          <m: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</m:oMath>
                  </m:oMathPara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096" y="5118623"/>
                <a:ext cx="3247492" cy="369332"/>
              </a:xfrm>
              <a:prstGeom prst="rect">
                <a:avLst/>
              </a:prstGeom>
              <a:blipFill>
                <a:blip r:embed="rId9"/>
                <a:stretch>
                  <a:fillRect l="-1692" r="-752" b="-3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6899182" y="2260492"/>
            <a:ext cx="1516762" cy="1972440"/>
            <a:chOff x="5375182" y="2260492"/>
            <a:chExt cx="1516762" cy="1972440"/>
          </a:xfrm>
        </p:grpSpPr>
        <p:sp>
          <p:nvSpPr>
            <p:cNvPr id="65" name="Freeform 64"/>
            <p:cNvSpPr/>
            <p:nvPr/>
          </p:nvSpPr>
          <p:spPr>
            <a:xfrm>
              <a:off x="5624590" y="3572849"/>
              <a:ext cx="70801" cy="291882"/>
            </a:xfrm>
            <a:custGeom>
              <a:avLst/>
              <a:gdLst>
                <a:gd name="connsiteX0" fmla="*/ 0 w 103826"/>
                <a:gd name="connsiteY0" fmla="*/ 0 h 190831"/>
                <a:gd name="connsiteX1" fmla="*/ 71561 w 103826"/>
                <a:gd name="connsiteY1" fmla="*/ 47708 h 190831"/>
                <a:gd name="connsiteX2" fmla="*/ 103367 w 103826"/>
                <a:gd name="connsiteY2" fmla="*/ 135172 h 190831"/>
                <a:gd name="connsiteX3" fmla="*/ 87464 w 103826"/>
                <a:gd name="connsiteY3" fmla="*/ 190831 h 19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26" h="190831">
                  <a:moveTo>
                    <a:pt x="0" y="0"/>
                  </a:moveTo>
                  <a:cubicBezTo>
                    <a:pt x="27166" y="12589"/>
                    <a:pt x="54333" y="25179"/>
                    <a:pt x="71561" y="47708"/>
                  </a:cubicBezTo>
                  <a:cubicBezTo>
                    <a:pt x="88789" y="70237"/>
                    <a:pt x="100717" y="111318"/>
                    <a:pt x="103367" y="135172"/>
                  </a:cubicBezTo>
                  <a:cubicBezTo>
                    <a:pt x="106017" y="159026"/>
                    <a:pt x="96740" y="174928"/>
                    <a:pt x="87464" y="190831"/>
                  </a:cubicBezTo>
                </a:path>
              </a:pathLst>
            </a:cu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5375182" y="2260492"/>
              <a:ext cx="1516762" cy="1972440"/>
              <a:chOff x="5375182" y="2260492"/>
              <a:chExt cx="1516762" cy="1972440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5719658" y="3297064"/>
                <a:ext cx="6799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dirty="0">
                    <a:solidFill>
                      <a:srgbClr val="009900"/>
                    </a:solidFill>
                  </a:rPr>
                  <a:t>Load 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5627800" y="3460315"/>
                    <a:ext cx="42934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sz="14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7800" y="3460315"/>
                    <a:ext cx="429348" cy="30777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Group 32"/>
              <p:cNvGrpSpPr/>
              <p:nvPr/>
            </p:nvGrpSpPr>
            <p:grpSpPr>
              <a:xfrm>
                <a:off x="5375182" y="2260492"/>
                <a:ext cx="1516762" cy="1972440"/>
                <a:chOff x="6642532" y="2260492"/>
                <a:chExt cx="1516762" cy="1972440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6680362" y="2260492"/>
                  <a:ext cx="987285" cy="1600643"/>
                  <a:chOff x="8178002" y="706067"/>
                  <a:chExt cx="987285" cy="1600643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8178002" y="2306710"/>
                    <a:ext cx="987285" cy="0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9141556" y="706067"/>
                    <a:ext cx="0" cy="1598575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8184874" y="714690"/>
                    <a:ext cx="955750" cy="1570129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6642532" y="2988467"/>
                      <a:ext cx="4907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8" name="Rectangle 6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2532" y="2988467"/>
                      <a:ext cx="490775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6930115" y="3863600"/>
                      <a:ext cx="518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Rectangle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0115" y="3863600"/>
                      <a:ext cx="518026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7631649" y="2988467"/>
                      <a:ext cx="52764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Rectangle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31649" y="2988467"/>
                      <a:ext cx="527645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60" name="Group 59"/>
          <p:cNvGrpSpPr/>
          <p:nvPr/>
        </p:nvGrpSpPr>
        <p:grpSpPr>
          <a:xfrm>
            <a:off x="5105400" y="3723128"/>
            <a:ext cx="2319216" cy="1557093"/>
            <a:chOff x="3581400" y="3723127"/>
            <a:chExt cx="2319216" cy="1557093"/>
          </a:xfrm>
        </p:grpSpPr>
        <p:sp>
          <p:nvSpPr>
            <p:cNvPr id="70" name="TextBox 69"/>
            <p:cNvSpPr txBox="1"/>
            <p:nvPr/>
          </p:nvSpPr>
          <p:spPr>
            <a:xfrm>
              <a:off x="4507021" y="4575603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solidFill>
                    <a:srgbClr val="C8B41E"/>
                  </a:solidFill>
                </a:rPr>
                <a:t>Load 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581400" y="3723127"/>
              <a:ext cx="2319216" cy="1557093"/>
              <a:chOff x="4848750" y="3723127"/>
              <a:chExt cx="2319216" cy="1557093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848750" y="3861135"/>
                <a:ext cx="1831612" cy="1071149"/>
                <a:chOff x="7722702" y="1729956"/>
                <a:chExt cx="1831612" cy="1071149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7722702" y="2801105"/>
                  <a:ext cx="1831612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9554314" y="1729956"/>
                  <a:ext cx="0" cy="1055661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7744291" y="1729956"/>
                  <a:ext cx="1810023" cy="1055662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8208316" y="2487742"/>
                      <a:ext cx="425180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rgbClr val="C8B41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solidFill>
                                      <a:srgbClr val="C8B41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8B41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1400" dirty="0">
                        <a:solidFill>
                          <a:srgbClr val="C8B41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Rectangle 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08316" y="2487742"/>
                      <a:ext cx="425180" cy="30777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2" name="Freeform 41"/>
                <p:cNvSpPr/>
                <p:nvPr/>
              </p:nvSpPr>
              <p:spPr>
                <a:xfrm>
                  <a:off x="8137548" y="2595746"/>
                  <a:ext cx="48003" cy="183963"/>
                </a:xfrm>
                <a:custGeom>
                  <a:avLst/>
                  <a:gdLst>
                    <a:gd name="connsiteX0" fmla="*/ 0 w 103826"/>
                    <a:gd name="connsiteY0" fmla="*/ 0 h 190831"/>
                    <a:gd name="connsiteX1" fmla="*/ 71561 w 103826"/>
                    <a:gd name="connsiteY1" fmla="*/ 47708 h 190831"/>
                    <a:gd name="connsiteX2" fmla="*/ 103367 w 103826"/>
                    <a:gd name="connsiteY2" fmla="*/ 135172 h 190831"/>
                    <a:gd name="connsiteX3" fmla="*/ 87464 w 103826"/>
                    <a:gd name="connsiteY3" fmla="*/ 190831 h 190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3826" h="190831">
                      <a:moveTo>
                        <a:pt x="0" y="0"/>
                      </a:moveTo>
                      <a:cubicBezTo>
                        <a:pt x="27166" y="12589"/>
                        <a:pt x="54333" y="25179"/>
                        <a:pt x="71561" y="47708"/>
                      </a:cubicBezTo>
                      <a:cubicBezTo>
                        <a:pt x="88789" y="70237"/>
                        <a:pt x="100717" y="111318"/>
                        <a:pt x="103367" y="135172"/>
                      </a:cubicBezTo>
                      <a:cubicBezTo>
                        <a:pt x="106017" y="159026"/>
                        <a:pt x="96740" y="174928"/>
                        <a:pt x="87464" y="190831"/>
                      </a:cubicBez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5612220" y="4910888"/>
                    <a:ext cx="5180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2220" y="4910888"/>
                    <a:ext cx="518026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6640322" y="4272201"/>
                    <a:ext cx="52764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0322" y="4272201"/>
                    <a:ext cx="527644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5928721" y="3723127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8721" y="3723127"/>
                    <a:ext cx="490775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2" name="Group 61"/>
          <p:cNvGrpSpPr/>
          <p:nvPr/>
        </p:nvGrpSpPr>
        <p:grpSpPr>
          <a:xfrm>
            <a:off x="5134217" y="2270734"/>
            <a:ext cx="2790080" cy="2655964"/>
            <a:chOff x="3610217" y="2270734"/>
            <a:chExt cx="2790080" cy="2655964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3610217" y="2270734"/>
              <a:ext cx="2790080" cy="264606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/>
            <p:cNvSpPr/>
            <p:nvPr/>
          </p:nvSpPr>
          <p:spPr>
            <a:xfrm>
              <a:off x="4114800" y="4337827"/>
              <a:ext cx="230070" cy="588871"/>
            </a:xfrm>
            <a:prstGeom prst="arc">
              <a:avLst>
                <a:gd name="adj1" fmla="val 16200000"/>
                <a:gd name="adj2" fmla="val 4642657"/>
              </a:avLst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4326445" y="4256508"/>
                  <a:ext cx="85856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𝑇𝑂𝑇𝐴𝐿</m:t>
                            </m:r>
                          </m:sub>
                        </m:sSub>
                      </m:oMath>
                    </m:oMathPara>
                  </a14:m>
                  <a:endParaRPr lang="en-IN" sz="1600" dirty="0">
                    <a:solidFill>
                      <a:srgbClr val="C8B41E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445" y="4256508"/>
                  <a:ext cx="858568" cy="33855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BF135FE-FE4E-428E-A1DD-EA854964A67E}"/>
              </a:ext>
            </a:extLst>
          </p:cNvPr>
          <p:cNvSpPr txBox="1"/>
          <p:nvPr/>
        </p:nvSpPr>
        <p:spPr>
          <a:xfrm>
            <a:off x="4165544" y="5789204"/>
            <a:ext cx="4698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hlinkClick r:id="rId19"/>
              </a:rPr>
              <a:t>http://www.kptcl.com/save.htm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888119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1" grpId="0"/>
      <p:bldP spid="82" grpId="0"/>
      <p:bldP spid="83" grpId="0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Factor Improvement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en-IN" dirty="0"/>
              <a:t>Connect capacitor parallel to the load 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IN" dirty="0"/>
              <a:t>Energy stored by the capacitor provides the required reactive power by the load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Thursday, November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8</a:t>
            </a:fld>
            <a:endParaRPr lang="en-IN" dirty="0"/>
          </a:p>
        </p:txBody>
      </p:sp>
      <p:grpSp>
        <p:nvGrpSpPr>
          <p:cNvPr id="45" name="Group 44"/>
          <p:cNvGrpSpPr/>
          <p:nvPr/>
        </p:nvGrpSpPr>
        <p:grpSpPr>
          <a:xfrm>
            <a:off x="4283497" y="2410354"/>
            <a:ext cx="2583233" cy="2466446"/>
            <a:chOff x="3581400" y="2269115"/>
            <a:chExt cx="3708555" cy="3373148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3581400" y="4926698"/>
              <a:ext cx="28188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610217" y="2269115"/>
              <a:ext cx="3679738" cy="3373148"/>
              <a:chOff x="3610217" y="2269115"/>
              <a:chExt cx="3679738" cy="3373148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6400297" y="2269115"/>
                <a:ext cx="0" cy="268144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3610217" y="2270734"/>
                <a:ext cx="3679738" cy="3371529"/>
                <a:chOff x="3610217" y="2270734"/>
                <a:chExt cx="3679738" cy="337152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3957691" y="2811161"/>
                      <a:ext cx="880206" cy="71556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7691" y="2811161"/>
                      <a:ext cx="880206" cy="715563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414610" y="4926699"/>
                      <a:ext cx="989136" cy="7155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I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4610" y="4926699"/>
                      <a:ext cx="989136" cy="71556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6324600" y="3437175"/>
                      <a:ext cx="965355" cy="71556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I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oMath>
                        </m:oMathPara>
                      </a14:m>
                      <a:endParaRPr lang="en-IN" sz="28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4600" y="3437175"/>
                      <a:ext cx="965355" cy="715563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2" name="Group 61"/>
                <p:cNvGrpSpPr/>
                <p:nvPr/>
              </p:nvGrpSpPr>
              <p:grpSpPr>
                <a:xfrm>
                  <a:off x="3610217" y="2270734"/>
                  <a:ext cx="2790080" cy="2655964"/>
                  <a:chOff x="3610217" y="2270734"/>
                  <a:chExt cx="2790080" cy="2655964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flipV="1">
                    <a:off x="3610217" y="2270734"/>
                    <a:ext cx="2790080" cy="2646063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Arc 60"/>
                  <p:cNvSpPr/>
                  <p:nvPr/>
                </p:nvSpPr>
                <p:spPr>
                  <a:xfrm>
                    <a:off x="4114800" y="4337827"/>
                    <a:ext cx="230070" cy="588871"/>
                  </a:xfrm>
                  <a:prstGeom prst="arc">
                    <a:avLst>
                      <a:gd name="adj1" fmla="val 16200000"/>
                      <a:gd name="adj2" fmla="val 4642657"/>
                    </a:avLst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Rectangle 88"/>
                      <p:cNvSpPr/>
                      <p:nvPr/>
                    </p:nvSpPr>
                    <p:spPr>
                      <a:xfrm>
                        <a:off x="4326445" y="4256508"/>
                        <a:ext cx="1232582" cy="46301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𝑇𝑂𝑇𝐴𝐿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N" sz="1600" dirty="0">
                          <a:solidFill>
                            <a:srgbClr val="C8B41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9" name="Rectangle 8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26445" y="4256508"/>
                        <a:ext cx="1232582" cy="463011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p:sp>
        <p:nvSpPr>
          <p:cNvPr id="15" name="TextBox 14"/>
          <p:cNvSpPr txBox="1"/>
          <p:nvPr/>
        </p:nvSpPr>
        <p:spPr>
          <a:xfrm rot="16200000">
            <a:off x="3375060" y="354065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2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1752600" y="2923199"/>
            <a:ext cx="1664842" cy="1518248"/>
            <a:chOff x="374883" y="2883383"/>
            <a:chExt cx="1664842" cy="1518248"/>
          </a:xfrm>
        </p:grpSpPr>
        <p:sp>
          <p:nvSpPr>
            <p:cNvPr id="18" name="Rectangle 17"/>
            <p:cNvSpPr/>
            <p:nvPr/>
          </p:nvSpPr>
          <p:spPr>
            <a:xfrm>
              <a:off x="1887325" y="3414885"/>
              <a:ext cx="152400" cy="4497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74883" y="2883383"/>
              <a:ext cx="1613168" cy="1518248"/>
              <a:chOff x="374883" y="2883383"/>
              <a:chExt cx="1613168" cy="1518248"/>
            </a:xfrm>
          </p:grpSpPr>
          <p:sp>
            <p:nvSpPr>
              <p:cNvPr id="13" name="TextBox 12"/>
              <p:cNvSpPr txBox="1"/>
              <p:nvPr/>
            </p:nvSpPr>
            <p:spPr>
              <a:xfrm rot="16200000">
                <a:off x="1486460" y="3499191"/>
                <a:ext cx="6094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/>
                  <a:t>Load 2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972183" y="3499191"/>
                <a:ext cx="6094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/>
                  <a:t>Load 1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374883" y="2883383"/>
                <a:ext cx="1613168" cy="1518248"/>
                <a:chOff x="374883" y="2883383"/>
                <a:chExt cx="1613168" cy="1518248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47230" y="3483803"/>
                  <a:ext cx="9630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400" dirty="0"/>
                    <a:t>A.C. Mains</a:t>
                  </a:r>
                </a:p>
              </p:txBody>
            </p:sp>
            <p:graphicFrame>
              <p:nvGraphicFramePr>
                <p:cNvPr id="16" name="Object 15"/>
                <p:cNvGraphicFramePr>
                  <a:graphicFrameLocks noChangeAspect="1"/>
                </p:cNvGraphicFramePr>
                <p:nvPr/>
              </p:nvGraphicFramePr>
              <p:xfrm>
                <a:off x="595279" y="2883383"/>
                <a:ext cx="526665" cy="1518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SmartDraw" r:id="rId8" imgW="511920" imgH="1540440" progId="SmartDraw.2">
                        <p:embed/>
                      </p:oleObj>
                    </mc:Choice>
                    <mc:Fallback>
                      <p:oleObj name="SmartDraw" r:id="rId8" imgW="511920" imgH="1540440" progId="SmartDraw.2">
                        <p:embed/>
                        <p:pic>
                          <p:nvPicPr>
                            <p:cNvPr id="16" name="Object 15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5279" y="2883383"/>
                              <a:ext cx="526665" cy="151824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" name="Rectangle 16"/>
                <p:cNvSpPr/>
                <p:nvPr/>
              </p:nvSpPr>
              <p:spPr>
                <a:xfrm>
                  <a:off x="1414924" y="3414885"/>
                  <a:ext cx="152400" cy="449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844963" y="2936086"/>
                  <a:ext cx="111856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963525" y="2936085"/>
                  <a:ext cx="0" cy="4787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1491124" y="2945032"/>
                  <a:ext cx="0" cy="4787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1484309" y="3864601"/>
                  <a:ext cx="0" cy="4787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963525" y="3864602"/>
                  <a:ext cx="0" cy="4787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844963" y="4343400"/>
                  <a:ext cx="11430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4" name="Group 73"/>
          <p:cNvGrpSpPr/>
          <p:nvPr/>
        </p:nvGrpSpPr>
        <p:grpSpPr>
          <a:xfrm>
            <a:off x="3177285" y="2975323"/>
            <a:ext cx="1744857" cy="1402360"/>
            <a:chOff x="1963525" y="2935507"/>
            <a:chExt cx="1744857" cy="1402360"/>
          </a:xfrm>
        </p:grpSpPr>
        <p:cxnSp>
          <p:nvCxnSpPr>
            <p:cNvPr id="59" name="Straight Connector 58"/>
            <p:cNvCxnSpPr/>
            <p:nvPr/>
          </p:nvCxnSpPr>
          <p:spPr>
            <a:xfrm flipV="1">
              <a:off x="2581275" y="2936086"/>
              <a:ext cx="0" cy="6108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81275" y="3685027"/>
              <a:ext cx="0" cy="652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361878" y="3546967"/>
              <a:ext cx="3813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361878" y="3685027"/>
              <a:ext cx="3813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666750" y="3385558"/>
              <a:ext cx="1041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capacitor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1963525" y="2935507"/>
              <a:ext cx="614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963525" y="4335360"/>
              <a:ext cx="6148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6534500" y="2405052"/>
            <a:ext cx="4301941" cy="2444676"/>
            <a:chOff x="5396060" y="3361169"/>
            <a:chExt cx="4301941" cy="2444676"/>
          </a:xfrm>
        </p:grpSpPr>
        <p:grpSp>
          <p:nvGrpSpPr>
            <p:cNvPr id="136" name="Group 135"/>
            <p:cNvGrpSpPr/>
            <p:nvPr/>
          </p:nvGrpSpPr>
          <p:grpSpPr>
            <a:xfrm>
              <a:off x="5396060" y="3361169"/>
              <a:ext cx="4301941" cy="2444676"/>
              <a:chOff x="5396060" y="3361169"/>
              <a:chExt cx="4301941" cy="2444676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V="1">
                <a:off x="7359593" y="3389949"/>
                <a:ext cx="0" cy="1089202"/>
              </a:xfrm>
              <a:prstGeom prst="line">
                <a:avLst/>
              </a:prstGeom>
              <a:ln w="444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" name="Group 124"/>
              <p:cNvGrpSpPr/>
              <p:nvPr/>
            </p:nvGrpSpPr>
            <p:grpSpPr>
              <a:xfrm>
                <a:off x="5396060" y="3362748"/>
                <a:ext cx="4301941" cy="2443097"/>
                <a:chOff x="6248400" y="1982384"/>
                <a:chExt cx="4301941" cy="2443097"/>
              </a:xfrm>
            </p:grpSpPr>
            <p:sp>
              <p:nvSpPr>
                <p:cNvPr id="121" name="Arc 120"/>
                <p:cNvSpPr/>
                <p:nvPr/>
              </p:nvSpPr>
              <p:spPr>
                <a:xfrm>
                  <a:off x="6999063" y="3570311"/>
                  <a:ext cx="115763" cy="361356"/>
                </a:xfrm>
                <a:prstGeom prst="arc">
                  <a:avLst>
                    <a:gd name="adj1" fmla="val 16200000"/>
                    <a:gd name="adj2" fmla="val 4642657"/>
                  </a:avLst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6248400" y="1982384"/>
                  <a:ext cx="4301941" cy="2443097"/>
                  <a:chOff x="6248400" y="1982384"/>
                  <a:chExt cx="4301941" cy="2443097"/>
                </a:xfrm>
              </p:grpSpPr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6248400" y="1982384"/>
                    <a:ext cx="2553099" cy="2443097"/>
                    <a:chOff x="3581400" y="2270734"/>
                    <a:chExt cx="3665294" cy="3341216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3581400" y="4926698"/>
                      <a:ext cx="2818897" cy="0"/>
                    </a:xfrm>
                    <a:prstGeom prst="line">
                      <a:avLst/>
                    </a:prstGeom>
                    <a:ln w="571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4" name="Group 93"/>
                    <p:cNvGrpSpPr/>
                    <p:nvPr/>
                  </p:nvGrpSpPr>
                  <p:grpSpPr>
                    <a:xfrm>
                      <a:off x="3610217" y="2270734"/>
                      <a:ext cx="3636477" cy="3341216"/>
                      <a:chOff x="3610217" y="2270734"/>
                      <a:chExt cx="3636477" cy="3341216"/>
                    </a:xfrm>
                  </p:grpSpPr>
                  <p:cxnSp>
                    <p:nvCxnSpPr>
                      <p:cNvPr id="95" name="Straight Connector 94"/>
                      <p:cNvCxnSpPr/>
                      <p:nvPr/>
                    </p:nvCxnSpPr>
                    <p:spPr>
                      <a:xfrm flipV="1">
                        <a:off x="6400297" y="3801039"/>
                        <a:ext cx="0" cy="1149520"/>
                      </a:xfrm>
                      <a:prstGeom prst="line">
                        <a:avLst/>
                      </a:prstGeom>
                      <a:ln w="5715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3610217" y="2270734"/>
                        <a:ext cx="3636477" cy="3341216"/>
                        <a:chOff x="3610217" y="2270734"/>
                        <a:chExt cx="3636477" cy="334121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7" name="TextBox 96"/>
                            <p:cNvSpPr txBox="1"/>
                            <p:nvPr/>
                          </p:nvSpPr>
                          <p:spPr>
                            <a:xfrm>
                              <a:off x="3957692" y="2811161"/>
                              <a:ext cx="792019" cy="63138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I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IN" sz="2400" b="1" dirty="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7" name="TextBox 96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957692" y="2811161"/>
                              <a:ext cx="792019" cy="631380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0"/>
                              <a:stretch>
                                <a:fillRect b="-2632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8" name="TextBox 97"/>
                            <p:cNvSpPr txBox="1"/>
                            <p:nvPr/>
                          </p:nvSpPr>
                          <p:spPr>
                            <a:xfrm>
                              <a:off x="4754810" y="4980570"/>
                              <a:ext cx="844950" cy="63138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I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IN" sz="2400" b="1" dirty="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8" name="TextBox 97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754810" y="4980570"/>
                              <a:ext cx="844950" cy="631380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1"/>
                              <a:stretch>
                                <a:fillRect b="-2632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9" name="TextBox 98"/>
                            <p:cNvSpPr txBox="1"/>
                            <p:nvPr/>
                          </p:nvSpPr>
                          <p:spPr>
                            <a:xfrm>
                              <a:off x="6353416" y="2682228"/>
                              <a:ext cx="893278" cy="63138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I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IN" sz="2400" b="1" dirty="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9" name="TextBox 98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353416" y="2682228"/>
                              <a:ext cx="893278" cy="631380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2"/>
                              <a:stretch>
                                <a:fillRect b="-1466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100" name="Group 99"/>
                        <p:cNvGrpSpPr/>
                        <p:nvPr/>
                      </p:nvGrpSpPr>
                      <p:grpSpPr>
                        <a:xfrm>
                          <a:off x="3610217" y="2270734"/>
                          <a:ext cx="2790080" cy="2655964"/>
                          <a:chOff x="3610217" y="2270734"/>
                          <a:chExt cx="2790080" cy="2655964"/>
                        </a:xfrm>
                      </p:grpSpPr>
                      <p:cxnSp>
                        <p:nvCxnSpPr>
                          <p:cNvPr id="101" name="Straight Connector 100"/>
                          <p:cNvCxnSpPr/>
                          <p:nvPr/>
                        </p:nvCxnSpPr>
                        <p:spPr>
                          <a:xfrm flipV="1">
                            <a:off x="3610217" y="2270734"/>
                            <a:ext cx="2790080" cy="2646063"/>
                          </a:xfrm>
                          <a:prstGeom prst="line">
                            <a:avLst/>
                          </a:prstGeom>
                          <a:ln w="47625">
                            <a:prstDash val="sys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02" name="Arc 101"/>
                          <p:cNvSpPr/>
                          <p:nvPr/>
                        </p:nvSpPr>
                        <p:spPr>
                          <a:xfrm>
                            <a:off x="4114800" y="4337827"/>
                            <a:ext cx="230070" cy="588871"/>
                          </a:xfrm>
                          <a:prstGeom prst="arc">
                            <a:avLst>
                              <a:gd name="adj1" fmla="val 16200000"/>
                              <a:gd name="adj2" fmla="val 4642657"/>
                            </a:avLst>
                          </a:prstGeom>
                          <a:ln w="44450"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03" name="Rectangle 102"/>
                              <p:cNvSpPr/>
                              <p:nvPr/>
                            </p:nvSpPr>
                            <p:spPr>
                              <a:xfrm>
                                <a:off x="4186825" y="4092416"/>
                                <a:ext cx="928993" cy="35778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IN" sz="1100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100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∅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𝑇𝑂𝑇𝐴𝐿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IN" sz="1100" dirty="0">
                                  <a:solidFill>
                                    <a:srgbClr val="C8B41E"/>
                                  </a:solidFill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3" name="Rectangle 102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4186825" y="4092416"/>
                                <a:ext cx="928993" cy="357782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13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</p:grpSp>
              </p:grpSp>
              <p:cxnSp>
                <p:nvCxnSpPr>
                  <p:cNvPr id="118" name="Straight Connector 117"/>
                  <p:cNvCxnSpPr/>
                  <p:nvPr/>
                </p:nvCxnSpPr>
                <p:spPr>
                  <a:xfrm flipV="1">
                    <a:off x="6285322" y="3068181"/>
                    <a:ext cx="1925568" cy="863485"/>
                  </a:xfrm>
                  <a:prstGeom prst="line">
                    <a:avLst/>
                  </a:prstGeom>
                  <a:ln w="571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7112213" y="3593613"/>
                        <a:ext cx="684290" cy="33855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N" sz="1600" dirty="0">
                          <a:solidFill>
                            <a:srgbClr val="C8B41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Rectangle 1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12213" y="3593613"/>
                        <a:ext cx="684290" cy="338554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b="-18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/>
                      <p:cNvSpPr txBox="1"/>
                      <p:nvPr/>
                    </p:nvSpPr>
                    <p:spPr>
                      <a:xfrm>
                        <a:off x="8144106" y="3245587"/>
                        <a:ext cx="240623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𝒏𝒆𝒘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N" sz="2400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44106" y="3245587"/>
                        <a:ext cx="2406235" cy="461665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b="-144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482926" y="4493471"/>
                <a:ext cx="0" cy="84052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V="1">
                <a:off x="7483640" y="3361169"/>
                <a:ext cx="0" cy="10917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6321456" y="4277692"/>
                  <a:ext cx="90274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𝒏𝒆𝒘</m:t>
                            </m:r>
                          </m:sub>
                        </m:sSub>
                      </m:oMath>
                    </m:oMathPara>
                  </a14:m>
                  <a:endParaRPr lang="en-IN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456" y="4277692"/>
                  <a:ext cx="902747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1591997" y="5124273"/>
                <a:ext cx="5942909" cy="1112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needed to improve power factor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&amp;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97" y="5124273"/>
                <a:ext cx="5942909" cy="1112741"/>
              </a:xfrm>
              <a:prstGeom prst="rect">
                <a:avLst/>
              </a:prstGeom>
              <a:blipFill>
                <a:blip r:embed="rId17"/>
                <a:stretch>
                  <a:fillRect l="-615" t="-3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/>
          <p:cNvSpPr txBox="1"/>
          <p:nvPr/>
        </p:nvSpPr>
        <p:spPr>
          <a:xfrm>
            <a:off x="1555156" y="4650293"/>
            <a:ext cx="294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/>
              <a:t>Calculation of capacitor value</a:t>
            </a:r>
          </a:p>
        </p:txBody>
      </p:sp>
    </p:spTree>
    <p:extLst>
      <p:ext uri="{BB962C8B-B14F-4D97-AF65-F5344CB8AC3E}">
        <p14:creationId xmlns:p14="http://schemas.microsoft.com/office/powerpoint/2010/main" val="36404008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single-phase motor takes </a:t>
            </a:r>
            <a:r>
              <a:rPr lang="en-IN" dirty="0">
                <a:solidFill>
                  <a:srgbClr val="C00000"/>
                </a:solidFill>
              </a:rPr>
              <a:t>8.3 A</a:t>
            </a:r>
            <a:r>
              <a:rPr lang="en-IN" dirty="0"/>
              <a:t> at a power factor of </a:t>
            </a:r>
            <a:r>
              <a:rPr lang="en-IN" dirty="0">
                <a:solidFill>
                  <a:srgbClr val="C00000"/>
                </a:solidFill>
              </a:rPr>
              <a:t>0.866 lagging </a:t>
            </a:r>
            <a:r>
              <a:rPr lang="en-IN" dirty="0"/>
              <a:t>when connected to a </a:t>
            </a:r>
            <a:r>
              <a:rPr lang="en-IN" dirty="0">
                <a:solidFill>
                  <a:srgbClr val="C00000"/>
                </a:solidFill>
              </a:rPr>
              <a:t>230 V, 50 Hz supply</a:t>
            </a:r>
            <a:r>
              <a:rPr lang="en-IN" dirty="0"/>
              <a:t>.  Capacitance bank is now connected in parallel with the motor to raise the power factor to </a:t>
            </a:r>
            <a:r>
              <a:rPr lang="en-IN" dirty="0">
                <a:solidFill>
                  <a:srgbClr val="C00000"/>
                </a:solidFill>
              </a:rPr>
              <a:t>unity</a:t>
            </a:r>
            <a:r>
              <a:rPr lang="en-IN" dirty="0"/>
              <a:t>. Determine the capacitance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8F97-FD52-42CB-94B3-A4B852DEB9B7}" type="datetime2">
              <a:rPr lang="en-US" smtClean="0"/>
              <a:t>Thursday, November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9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67E60-8023-5B44-AD3F-D0E0AAB1836A}"/>
                  </a:ext>
                </a:extLst>
              </p:cNvPr>
              <p:cNvSpPr txBox="1"/>
              <p:nvPr/>
            </p:nvSpPr>
            <p:spPr>
              <a:xfrm>
                <a:off x="4900654" y="5267491"/>
                <a:ext cx="23948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  <m:r>
                        <m:rPr>
                          <m:sty m:val="p"/>
                        </m:rPr>
                        <a:rPr lang="el-G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IN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67E60-8023-5B44-AD3F-D0E0AAB1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54" y="5267491"/>
                <a:ext cx="23948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0434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BET_V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_VK" id="{FF70F06E-87D6-44A5-89F1-F334496D2057}" vid="{188AF56A-B96C-402E-B5DB-B2FA540074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3F4FDC67C6344ADA052A9DC2EBA8B" ma:contentTypeVersion="6" ma:contentTypeDescription="Create a new document." ma:contentTypeScope="" ma:versionID="4bd7805145d0e4a24521e4d8e6bee26b">
  <xsd:schema xmlns:xsd="http://www.w3.org/2001/XMLSchema" xmlns:xs="http://www.w3.org/2001/XMLSchema" xmlns:p="http://schemas.microsoft.com/office/2006/metadata/properties" xmlns:ns2="ce30dbe5-62fd-4b4e-80be-1611e95c75b4" xmlns:ns3="fd9ac070-dd2e-4d8a-adb8-7caff59214ab" targetNamespace="http://schemas.microsoft.com/office/2006/metadata/properties" ma:root="true" ma:fieldsID="e680ba8001862a38b5e06402c6fda597" ns2:_="" ns3:_="">
    <xsd:import namespace="ce30dbe5-62fd-4b4e-80be-1611e95c75b4"/>
    <xsd:import namespace="fd9ac070-dd2e-4d8a-adb8-7caff59214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0dbe5-62fd-4b4e-80be-1611e95c7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c070-dd2e-4d8a-adb8-7caff59214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43A982-24D6-42DA-9469-365229F29A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3CD384-ACA2-4822-AAB5-11448AF15387}">
  <ds:schemaRefs>
    <ds:schemaRef ds:uri="http://purl.org/dc/elements/1.1/"/>
    <ds:schemaRef ds:uri="http://schemas.microsoft.com/office/2006/documentManagement/types"/>
    <ds:schemaRef ds:uri="67ac4517-e70a-4403-b222-116627c207ea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a1143d92-422d-4fb4-bd9d-13313861f4c7"/>
  </ds:schemaRefs>
</ds:datastoreItem>
</file>

<file path=customXml/itemProps3.xml><?xml version="1.0" encoding="utf-8"?>
<ds:datastoreItem xmlns:ds="http://schemas.openxmlformats.org/officeDocument/2006/customXml" ds:itemID="{9D33B64B-484B-4FAD-8208-0914ECCC8F0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12124</TotalTime>
  <Words>887</Words>
  <Application>Microsoft Office PowerPoint</Application>
  <PresentationFormat>Widescreen</PresentationFormat>
  <Paragraphs>210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BET_VK</vt:lpstr>
      <vt:lpstr>Basic Electrical Technology [ELE 1051]</vt:lpstr>
      <vt:lpstr>Power associated in RL load</vt:lpstr>
      <vt:lpstr>Power associated in RC load</vt:lpstr>
      <vt:lpstr>Power in AC circuits</vt:lpstr>
      <vt:lpstr>Power Factor</vt:lpstr>
      <vt:lpstr>Disadvantages of Low Power Factor</vt:lpstr>
      <vt:lpstr>Power Triangle</vt:lpstr>
      <vt:lpstr>Power Factor Improvement</vt:lpstr>
      <vt:lpstr>Illustration 1</vt:lpstr>
      <vt:lpstr>Illustration 2</vt:lpstr>
      <vt:lpstr>Illustration 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Vedavyas Kamath</dc:creator>
  <cp:lastModifiedBy>Prateek Jain [MAHE-MIT]</cp:lastModifiedBy>
  <cp:revision>275</cp:revision>
  <dcterms:created xsi:type="dcterms:W3CDTF">2014-07-18T12:25:25Z</dcterms:created>
  <dcterms:modified xsi:type="dcterms:W3CDTF">2022-11-10T09:07:38Z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0x0101002D33F4FDC67C6344ADA052A9DC2EBA8B</vt:lpwstr>
  </property>
  <property fmtid="{D5CDD505-2E9C-101B-9397-08002B2CF9AE}" pid="3" name="MediaServiceImageTags">
    <vt:lpwstr/>
  </property>
</Properties>
</file>