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20"/>
  </p:notesMasterIdLst>
  <p:sldIdLst>
    <p:sldId id="359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4" r:id="rId18"/>
    <p:sldId id="30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davyas Kamath" initials="V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20B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BF0A44-A5FD-4710-9FEC-144068DFB2B0}" v="1" dt="2022-06-08T09:10:24.4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82375" autoAdjust="0"/>
  </p:normalViewPr>
  <p:slideViewPr>
    <p:cSldViewPr>
      <p:cViewPr varScale="1">
        <p:scale>
          <a:sx n="78" d="100"/>
          <a:sy n="78" d="100"/>
        </p:scale>
        <p:origin x="354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davyasa Kamath [MAHE-MIT]" userId="fa77eba4-a931-466e-8f99-19090464cb9f" providerId="ADAL" clId="{2928543C-0CDB-49ED-98AB-EDA5F3641791}"/>
    <pc:docChg chg="undo custSel addSld delSld modSld">
      <pc:chgData name="Vedavyasa Kamath [MAHE-MIT]" userId="fa77eba4-a931-466e-8f99-19090464cb9f" providerId="ADAL" clId="{2928543C-0CDB-49ED-98AB-EDA5F3641791}" dt="2021-12-31T09:57:58.793" v="539" actId="20577"/>
      <pc:docMkLst>
        <pc:docMk/>
      </pc:docMkLst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949498851" sldId="286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2583330151" sldId="293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722109853" sldId="299"/>
        </pc:sldMkLst>
      </pc:sldChg>
      <pc:sldChg chg="modSp mod">
        <pc:chgData name="Vedavyasa Kamath [MAHE-MIT]" userId="fa77eba4-a931-466e-8f99-19090464cb9f" providerId="ADAL" clId="{2928543C-0CDB-49ED-98AB-EDA5F3641791}" dt="2021-12-24T09:42:10.423" v="8" actId="20577"/>
        <pc:sldMkLst>
          <pc:docMk/>
          <pc:sldMk cId="3025055893" sldId="319"/>
        </pc:sldMkLst>
        <pc:spChg chg="mod">
          <ac:chgData name="Vedavyasa Kamath [MAHE-MIT]" userId="fa77eba4-a931-466e-8f99-19090464cb9f" providerId="ADAL" clId="{2928543C-0CDB-49ED-98AB-EDA5F3641791}" dt="2021-12-24T09:42:10.423" v="8" actId="20577"/>
          <ac:spMkLst>
            <pc:docMk/>
            <pc:sldMk cId="3025055893" sldId="319"/>
            <ac:spMk id="3" creationId="{958EDC57-E080-4D1D-8D00-0C86571D2024}"/>
          </ac:spMkLst>
        </pc:spChg>
      </pc:sldChg>
      <pc:sldChg chg="modSp add mod">
        <pc:chgData name="Vedavyasa Kamath [MAHE-MIT]" userId="fa77eba4-a931-466e-8f99-19090464cb9f" providerId="ADAL" clId="{2928543C-0CDB-49ED-98AB-EDA5F3641791}" dt="2021-12-24T09:41:33.963" v="2" actId="20577"/>
        <pc:sldMkLst>
          <pc:docMk/>
          <pc:sldMk cId="1429500214" sldId="323"/>
        </pc:sldMkLst>
        <pc:spChg chg="mod">
          <ac:chgData name="Vedavyasa Kamath [MAHE-MIT]" userId="fa77eba4-a931-466e-8f99-19090464cb9f" providerId="ADAL" clId="{2928543C-0CDB-49ED-98AB-EDA5F3641791}" dt="2021-12-24T09:41:33.963" v="2" actId="20577"/>
          <ac:spMkLst>
            <pc:docMk/>
            <pc:sldMk cId="1429500214" sldId="323"/>
            <ac:spMk id="3" creationId="{00000000-0000-0000-0000-000000000000}"/>
          </ac:spMkLst>
        </pc:spChg>
      </pc:sldChg>
      <pc:sldChg chg="modSp add mod">
        <pc:chgData name="Vedavyasa Kamath [MAHE-MIT]" userId="fa77eba4-a931-466e-8f99-19090464cb9f" providerId="ADAL" clId="{2928543C-0CDB-49ED-98AB-EDA5F3641791}" dt="2021-12-24T09:47:50.310" v="10"/>
        <pc:sldMkLst>
          <pc:docMk/>
          <pc:sldMk cId="2797291878" sldId="324"/>
        </pc:sldMkLst>
        <pc:spChg chg="mod">
          <ac:chgData name="Vedavyasa Kamath [MAHE-MIT]" userId="fa77eba4-a931-466e-8f99-19090464cb9f" providerId="ADAL" clId="{2928543C-0CDB-49ED-98AB-EDA5F3641791}" dt="2021-12-24T09:47:50.310" v="10"/>
          <ac:spMkLst>
            <pc:docMk/>
            <pc:sldMk cId="2797291878" sldId="324"/>
            <ac:spMk id="3" creationId="{958EDC57-E080-4D1D-8D00-0C86571D2024}"/>
          </ac:spMkLst>
        </pc:spChg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472948661" sldId="325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2373421256" sldId="326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3176740892" sldId="327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451490459" sldId="328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2983930749" sldId="329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962382150" sldId="330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461644934" sldId="331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946787783" sldId="332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3085129770" sldId="333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3738676976" sldId="334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585131252" sldId="335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112309507" sldId="336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3307104885" sldId="337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695408219" sldId="338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796750300" sldId="339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80484518" sldId="340"/>
        </pc:sldMkLst>
      </pc:sldChg>
      <pc:sldChg chg="add del">
        <pc:chgData name="Vedavyasa Kamath [MAHE-MIT]" userId="fa77eba4-a931-466e-8f99-19090464cb9f" providerId="ADAL" clId="{2928543C-0CDB-49ED-98AB-EDA5F3641791}" dt="2021-12-28T04:22:16.806" v="13" actId="47"/>
        <pc:sldMkLst>
          <pc:docMk/>
          <pc:sldMk cId="3356433863" sldId="341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2336512846" sldId="342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034732476" sldId="343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600897350" sldId="344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214989298" sldId="345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236984813" sldId="346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2734887951" sldId="347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352798537" sldId="348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2988811920" sldId="349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640400893" sldId="350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2430043441" sldId="351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1982174683" sldId="352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1568495011" sldId="353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1971912753" sldId="354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112478784" sldId="355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695782065" sldId="356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001884987" sldId="357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4030237805" sldId="358"/>
        </pc:sldMkLst>
      </pc:sldChg>
      <pc:sldChg chg="modSp add mod">
        <pc:chgData name="Vedavyasa Kamath [MAHE-MIT]" userId="fa77eba4-a931-466e-8f99-19090464cb9f" providerId="ADAL" clId="{2928543C-0CDB-49ED-98AB-EDA5F3641791}" dt="2021-12-31T07:27:29.681" v="16" actId="20577"/>
        <pc:sldMkLst>
          <pc:docMk/>
          <pc:sldMk cId="4161407258" sldId="359"/>
        </pc:sldMkLst>
        <pc:spChg chg="mod">
          <ac:chgData name="Vedavyasa Kamath [MAHE-MIT]" userId="fa77eba4-a931-466e-8f99-19090464cb9f" providerId="ADAL" clId="{2928543C-0CDB-49ED-98AB-EDA5F3641791}" dt="2021-12-31T07:27:29.681" v="16" actId="20577"/>
          <ac:spMkLst>
            <pc:docMk/>
            <pc:sldMk cId="4161407258" sldId="359"/>
            <ac:spMk id="3" creationId="{00000000-0000-0000-0000-000000000000}"/>
          </ac:spMkLst>
        </pc:spChg>
      </pc:sldChg>
      <pc:sldChg chg="modSp add mod">
        <pc:chgData name="Vedavyasa Kamath [MAHE-MIT]" userId="fa77eba4-a931-466e-8f99-19090464cb9f" providerId="ADAL" clId="{2928543C-0CDB-49ED-98AB-EDA5F3641791}" dt="2021-12-31T09:24:07.121" v="526" actId="20577"/>
        <pc:sldMkLst>
          <pc:docMk/>
          <pc:sldMk cId="2388782425" sldId="360"/>
        </pc:sldMkLst>
        <pc:spChg chg="mod">
          <ac:chgData name="Vedavyasa Kamath [MAHE-MIT]" userId="fa77eba4-a931-466e-8f99-19090464cb9f" providerId="ADAL" clId="{2928543C-0CDB-49ED-98AB-EDA5F3641791}" dt="2021-12-31T09:24:07.121" v="526" actId="20577"/>
          <ac:spMkLst>
            <pc:docMk/>
            <pc:sldMk cId="2388782425" sldId="360"/>
            <ac:spMk id="8" creationId="{00000000-0000-0000-0000-000000000000}"/>
          </ac:spMkLst>
        </pc:spChg>
      </pc:sldChg>
      <pc:sldChg chg="add del">
        <pc:chgData name="Vedavyasa Kamath [MAHE-MIT]" userId="fa77eba4-a931-466e-8f99-19090464cb9f" providerId="ADAL" clId="{2928543C-0CDB-49ED-98AB-EDA5F3641791}" dt="2021-12-31T07:27:51.195" v="18" actId="47"/>
        <pc:sldMkLst>
          <pc:docMk/>
          <pc:sldMk cId="4239745055" sldId="360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377996233" sldId="361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3878673166" sldId="362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2055551941" sldId="363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3611470488" sldId="364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1445028276" sldId="365"/>
        </pc:sldMkLst>
      </pc:sldChg>
      <pc:sldChg chg="addSp modSp add mod modAnim">
        <pc:chgData name="Vedavyasa Kamath [MAHE-MIT]" userId="fa77eba4-a931-466e-8f99-19090464cb9f" providerId="ADAL" clId="{2928543C-0CDB-49ED-98AB-EDA5F3641791}" dt="2021-12-31T09:32:39.270" v="532" actId="1036"/>
        <pc:sldMkLst>
          <pc:docMk/>
          <pc:sldMk cId="3027320422" sldId="366"/>
        </pc:sldMkLst>
        <pc:inkChg chg="add mod">
          <ac:chgData name="Vedavyasa Kamath [MAHE-MIT]" userId="fa77eba4-a931-466e-8f99-19090464cb9f" providerId="ADAL" clId="{2928543C-0CDB-49ED-98AB-EDA5F3641791}" dt="2021-12-31T09:32:28.778" v="528" actId="21"/>
          <ac:inkMkLst>
            <pc:docMk/>
            <pc:sldMk cId="3027320422" sldId="366"/>
            <ac:inkMk id="8" creationId="{1EB614E2-2733-40F5-A21B-A21BB490E00D}"/>
          </ac:inkMkLst>
        </pc:inkChg>
        <pc:inkChg chg="add mod">
          <ac:chgData name="Vedavyasa Kamath [MAHE-MIT]" userId="fa77eba4-a931-466e-8f99-19090464cb9f" providerId="ADAL" clId="{2928543C-0CDB-49ED-98AB-EDA5F3641791}" dt="2021-12-31T09:32:39.270" v="532" actId="1036"/>
          <ac:inkMkLst>
            <pc:docMk/>
            <pc:sldMk cId="3027320422" sldId="366"/>
            <ac:inkMk id="10" creationId="{302DDA87-F6D8-479F-B3D5-F927B525F6C0}"/>
          </ac:inkMkLst>
        </pc:inkChg>
      </pc:sldChg>
      <pc:sldChg chg="add modAnim">
        <pc:chgData name="Vedavyasa Kamath [MAHE-MIT]" userId="fa77eba4-a931-466e-8f99-19090464cb9f" providerId="ADAL" clId="{2928543C-0CDB-49ED-98AB-EDA5F3641791}" dt="2021-12-31T09:33:08.284" v="533"/>
        <pc:sldMkLst>
          <pc:docMk/>
          <pc:sldMk cId="190747679" sldId="367"/>
        </pc:sldMkLst>
      </pc:sldChg>
      <pc:sldChg chg="modSp add mod chgLayout">
        <pc:chgData name="Vedavyasa Kamath [MAHE-MIT]" userId="fa77eba4-a931-466e-8f99-19090464cb9f" providerId="ADAL" clId="{2928543C-0CDB-49ED-98AB-EDA5F3641791}" dt="2021-12-31T07:52:54.479" v="493" actId="27636"/>
        <pc:sldMkLst>
          <pc:docMk/>
          <pc:sldMk cId="203209465" sldId="368"/>
        </pc:sldMkLst>
        <pc:spChg chg="mod ord">
          <ac:chgData name="Vedavyasa Kamath [MAHE-MIT]" userId="fa77eba4-a931-466e-8f99-19090464cb9f" providerId="ADAL" clId="{2928543C-0CDB-49ED-98AB-EDA5F3641791}" dt="2021-12-31T07:52:43.609" v="488" actId="700"/>
          <ac:spMkLst>
            <pc:docMk/>
            <pc:sldMk cId="203209465" sldId="368"/>
            <ac:spMk id="2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2:54.479" v="493" actId="27636"/>
          <ac:spMkLst>
            <pc:docMk/>
            <pc:sldMk cId="203209465" sldId="368"/>
            <ac:spMk id="3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2:43.609" v="488" actId="700"/>
          <ac:spMkLst>
            <pc:docMk/>
            <pc:sldMk cId="203209465" sldId="368"/>
            <ac:spMk id="4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2:43.609" v="488" actId="700"/>
          <ac:spMkLst>
            <pc:docMk/>
            <pc:sldMk cId="203209465" sldId="368"/>
            <ac:spMk id="5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2:43.609" v="488" actId="700"/>
          <ac:spMkLst>
            <pc:docMk/>
            <pc:sldMk cId="203209465" sldId="368"/>
            <ac:spMk id="6" creationId="{00000000-0000-0000-0000-000000000000}"/>
          </ac:spMkLst>
        </pc:spChg>
      </pc:sldChg>
      <pc:sldChg chg="modSp add mod chgLayout">
        <pc:chgData name="Vedavyasa Kamath [MAHE-MIT]" userId="fa77eba4-a931-466e-8f99-19090464cb9f" providerId="ADAL" clId="{2928543C-0CDB-49ED-98AB-EDA5F3641791}" dt="2021-12-31T07:53:28.772" v="503" actId="20577"/>
        <pc:sldMkLst>
          <pc:docMk/>
          <pc:sldMk cId="583487730" sldId="369"/>
        </pc:sldMkLst>
        <pc:spChg chg="mod ord">
          <ac:chgData name="Vedavyasa Kamath [MAHE-MIT]" userId="fa77eba4-a931-466e-8f99-19090464cb9f" providerId="ADAL" clId="{2928543C-0CDB-49ED-98AB-EDA5F3641791}" dt="2021-12-31T07:53:15.392" v="494" actId="700"/>
          <ac:spMkLst>
            <pc:docMk/>
            <pc:sldMk cId="583487730" sldId="369"/>
            <ac:spMk id="2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3:28.772" v="503" actId="20577"/>
          <ac:spMkLst>
            <pc:docMk/>
            <pc:sldMk cId="583487730" sldId="369"/>
            <ac:spMk id="3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3:15.392" v="494" actId="700"/>
          <ac:spMkLst>
            <pc:docMk/>
            <pc:sldMk cId="583487730" sldId="369"/>
            <ac:spMk id="4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3:15.392" v="494" actId="700"/>
          <ac:spMkLst>
            <pc:docMk/>
            <pc:sldMk cId="583487730" sldId="369"/>
            <ac:spMk id="5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3:15.392" v="494" actId="700"/>
          <ac:spMkLst>
            <pc:docMk/>
            <pc:sldMk cId="583487730" sldId="369"/>
            <ac:spMk id="6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8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9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10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11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12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17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18" creationId="{00000000-0000-0000-0000-000000000000}"/>
          </ac:spMkLst>
        </pc:spChg>
        <pc:grpChg chg="mod">
          <ac:chgData name="Vedavyasa Kamath [MAHE-MIT]" userId="fa77eba4-a931-466e-8f99-19090464cb9f" providerId="ADAL" clId="{2928543C-0CDB-49ED-98AB-EDA5F3641791}" dt="2021-12-31T07:53:23.577" v="496" actId="1076"/>
          <ac:grpSpMkLst>
            <pc:docMk/>
            <pc:sldMk cId="583487730" sldId="369"/>
            <ac:grpSpMk id="7" creationId="{00000000-0000-0000-0000-000000000000}"/>
          </ac:grpSpMkLst>
        </pc:grpChg>
      </pc:sldChg>
      <pc:sldChg chg="modSp add mod">
        <pc:chgData name="Vedavyasa Kamath [MAHE-MIT]" userId="fa77eba4-a931-466e-8f99-19090464cb9f" providerId="ADAL" clId="{2928543C-0CDB-49ED-98AB-EDA5F3641791}" dt="2021-12-31T07:54:21.013" v="512" actId="1076"/>
        <pc:sldMkLst>
          <pc:docMk/>
          <pc:sldMk cId="3507852279" sldId="370"/>
        </pc:sldMkLst>
        <pc:spChg chg="mod">
          <ac:chgData name="Vedavyasa Kamath [MAHE-MIT]" userId="fa77eba4-a931-466e-8f99-19090464cb9f" providerId="ADAL" clId="{2928543C-0CDB-49ED-98AB-EDA5F3641791}" dt="2021-12-31T07:54:21.013" v="512" actId="1076"/>
          <ac:spMkLst>
            <pc:docMk/>
            <pc:sldMk cId="3507852279" sldId="370"/>
            <ac:spMk id="15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13.040" v="510" actId="1076"/>
          <ac:spMkLst>
            <pc:docMk/>
            <pc:sldMk cId="3507852279" sldId="370"/>
            <ac:spMk id="16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59.569" v="508" actId="14100"/>
          <ac:spMkLst>
            <pc:docMk/>
            <pc:sldMk cId="3507852279" sldId="370"/>
            <ac:spMk id="17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59.569" v="508" actId="14100"/>
          <ac:spMkLst>
            <pc:docMk/>
            <pc:sldMk cId="3507852279" sldId="370"/>
            <ac:spMk id="18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08.035" v="509" actId="1076"/>
          <ac:spMkLst>
            <pc:docMk/>
            <pc:sldMk cId="3507852279" sldId="370"/>
            <ac:spMk id="19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17.497" v="511" actId="1076"/>
          <ac:spMkLst>
            <pc:docMk/>
            <pc:sldMk cId="3507852279" sldId="370"/>
            <ac:spMk id="20" creationId="{00000000-0000-0000-0000-000000000000}"/>
          </ac:spMkLst>
        </pc:spChg>
        <pc:picChg chg="mod">
          <ac:chgData name="Vedavyasa Kamath [MAHE-MIT]" userId="fa77eba4-a931-466e-8f99-19090464cb9f" providerId="ADAL" clId="{2928543C-0CDB-49ED-98AB-EDA5F3641791}" dt="2021-12-31T07:53:49.386" v="506" actId="1076"/>
          <ac:picMkLst>
            <pc:docMk/>
            <pc:sldMk cId="3507852279" sldId="370"/>
            <ac:picMk id="7" creationId="{00000000-0000-0000-0000-000000000000}"/>
          </ac:picMkLst>
        </pc:picChg>
      </pc:sldChg>
      <pc:sldChg chg="addSp delSp modSp add mod chgLayout">
        <pc:chgData name="Vedavyasa Kamath [MAHE-MIT]" userId="fa77eba4-a931-466e-8f99-19090464cb9f" providerId="ADAL" clId="{2928543C-0CDB-49ED-98AB-EDA5F3641791}" dt="2021-12-31T07:54:50.154" v="518" actId="1076"/>
        <pc:sldMkLst>
          <pc:docMk/>
          <pc:sldMk cId="31069762" sldId="371"/>
        </pc:sldMkLst>
        <pc:spChg chg="mod ord">
          <ac:chgData name="Vedavyasa Kamath [MAHE-MIT]" userId="fa77eba4-a931-466e-8f99-19090464cb9f" providerId="ADAL" clId="{2928543C-0CDB-49ED-98AB-EDA5F3641791}" dt="2021-12-31T07:54:25.831" v="513" actId="700"/>
          <ac:spMkLst>
            <pc:docMk/>
            <pc:sldMk cId="31069762" sldId="371"/>
            <ac:spMk id="2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4:25.831" v="513" actId="700"/>
          <ac:spMkLst>
            <pc:docMk/>
            <pc:sldMk cId="31069762" sldId="371"/>
            <ac:spMk id="4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4:25.831" v="513" actId="700"/>
          <ac:spMkLst>
            <pc:docMk/>
            <pc:sldMk cId="31069762" sldId="371"/>
            <ac:spMk id="5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4:25.831" v="513" actId="700"/>
          <ac:spMkLst>
            <pc:docMk/>
            <pc:sldMk cId="31069762" sldId="371"/>
            <ac:spMk id="6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50.154" v="518" actId="1076"/>
          <ac:spMkLst>
            <pc:docMk/>
            <pc:sldMk cId="31069762" sldId="371"/>
            <ac:spMk id="7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36.589" v="516" actId="1076"/>
          <ac:spMkLst>
            <pc:docMk/>
            <pc:sldMk cId="31069762" sldId="371"/>
            <ac:spMk id="10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34.004" v="515" actId="1076"/>
          <ac:spMkLst>
            <pc:docMk/>
            <pc:sldMk cId="31069762" sldId="371"/>
            <ac:spMk id="11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41.554" v="517" actId="1076"/>
          <ac:spMkLst>
            <pc:docMk/>
            <pc:sldMk cId="31069762" sldId="371"/>
            <ac:spMk id="12" creationId="{00000000-0000-0000-0000-000000000000}"/>
          </ac:spMkLst>
        </pc:spChg>
        <pc:spChg chg="add del mod ord">
          <ac:chgData name="Vedavyasa Kamath [MAHE-MIT]" userId="fa77eba4-a931-466e-8f99-19090464cb9f" providerId="ADAL" clId="{2928543C-0CDB-49ED-98AB-EDA5F3641791}" dt="2021-12-31T07:54:29.668" v="514" actId="478"/>
          <ac:spMkLst>
            <pc:docMk/>
            <pc:sldMk cId="31069762" sldId="371"/>
            <ac:spMk id="13" creationId="{D9642FD0-0CAE-42BB-A0C6-A24594CF1C78}"/>
          </ac:spMkLst>
        </pc:spChg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3001472071" sldId="372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755651530" sldId="373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614467722" sldId="374"/>
        </pc:sldMkLst>
      </pc:sldChg>
      <pc:sldChg chg="addSp modSp add mod">
        <pc:chgData name="Vedavyasa Kamath [MAHE-MIT]" userId="fa77eba4-a931-466e-8f99-19090464cb9f" providerId="ADAL" clId="{2928543C-0CDB-49ED-98AB-EDA5F3641791}" dt="2021-12-31T07:55:41.402" v="521" actId="1076"/>
        <pc:sldMkLst>
          <pc:docMk/>
          <pc:sldMk cId="3578522806" sldId="375"/>
        </pc:sldMkLst>
        <pc:picChg chg="add mod">
          <ac:chgData name="Vedavyasa Kamath [MAHE-MIT]" userId="fa77eba4-a931-466e-8f99-19090464cb9f" providerId="ADAL" clId="{2928543C-0CDB-49ED-98AB-EDA5F3641791}" dt="2021-12-31T07:55:41.402" v="521" actId="1076"/>
          <ac:picMkLst>
            <pc:docMk/>
            <pc:sldMk cId="3578522806" sldId="375"/>
            <ac:picMk id="7" creationId="{6461714D-5DF4-4893-9947-7B6326E195A5}"/>
          </ac:picMkLst>
        </pc:picChg>
        <pc:inkChg chg="mod">
          <ac:chgData name="Vedavyasa Kamath [MAHE-MIT]" userId="fa77eba4-a931-466e-8f99-19090464cb9f" providerId="ADAL" clId="{2928543C-0CDB-49ED-98AB-EDA5F3641791}" dt="2021-12-31T07:55:34.396" v="519" actId="1076"/>
          <ac:inkMkLst>
            <pc:docMk/>
            <pc:sldMk cId="3578522806" sldId="375"/>
            <ac:inkMk id="2" creationId="{B73EA26E-A05B-4536-B1A5-F126728BA0BE}"/>
          </ac:inkMkLst>
        </pc:inkChg>
      </pc:sldChg>
      <pc:sldChg chg="addSp modSp new mod modClrScheme chgLayout">
        <pc:chgData name="Vedavyasa Kamath [MAHE-MIT]" userId="fa77eba4-a931-466e-8f99-19090464cb9f" providerId="ADAL" clId="{2928543C-0CDB-49ED-98AB-EDA5F3641791}" dt="2021-12-31T07:36:28.971" v="132" actId="20577"/>
        <pc:sldMkLst>
          <pc:docMk/>
          <pc:sldMk cId="1050946443" sldId="376"/>
        </pc:sldMkLst>
        <pc:spChg chg="add mod">
          <ac:chgData name="Vedavyasa Kamath [MAHE-MIT]" userId="fa77eba4-a931-466e-8f99-19090464cb9f" providerId="ADAL" clId="{2928543C-0CDB-49ED-98AB-EDA5F3641791}" dt="2021-12-31T07:31:37.350" v="31" actId="20577"/>
          <ac:spMkLst>
            <pc:docMk/>
            <pc:sldMk cId="1050946443" sldId="376"/>
            <ac:spMk id="2" creationId="{6A0FEEC9-CC9D-41BD-883C-3E10FF59687E}"/>
          </ac:spMkLst>
        </pc:spChg>
        <pc:spChg chg="add mod">
          <ac:chgData name="Vedavyasa Kamath [MAHE-MIT]" userId="fa77eba4-a931-466e-8f99-19090464cb9f" providerId="ADAL" clId="{2928543C-0CDB-49ED-98AB-EDA5F3641791}" dt="2021-12-31T07:34:03.204" v="77" actId="403"/>
          <ac:spMkLst>
            <pc:docMk/>
            <pc:sldMk cId="1050946443" sldId="376"/>
            <ac:spMk id="3" creationId="{89232AD3-7DDB-4BE3-A975-35FC71EB5516}"/>
          </ac:spMkLst>
        </pc:spChg>
        <pc:spChg chg="add mod">
          <ac:chgData name="Vedavyasa Kamath [MAHE-MIT]" userId="fa77eba4-a931-466e-8f99-19090464cb9f" providerId="ADAL" clId="{2928543C-0CDB-49ED-98AB-EDA5F3641791}" dt="2021-12-31T07:36:28.971" v="132" actId="20577"/>
          <ac:spMkLst>
            <pc:docMk/>
            <pc:sldMk cId="1050946443" sldId="376"/>
            <ac:spMk id="5" creationId="{066BEA78-D2B1-4350-9B41-438E0CC99954}"/>
          </ac:spMkLst>
        </pc:spChg>
      </pc:sldChg>
      <pc:sldChg chg="addSp modSp new mod">
        <pc:chgData name="Vedavyasa Kamath [MAHE-MIT]" userId="fa77eba4-a931-466e-8f99-19090464cb9f" providerId="ADAL" clId="{2928543C-0CDB-49ED-98AB-EDA5F3641791}" dt="2021-12-31T09:33:59.103" v="535" actId="20577"/>
        <pc:sldMkLst>
          <pc:docMk/>
          <pc:sldMk cId="1155331772" sldId="377"/>
        </pc:sldMkLst>
        <pc:spChg chg="mod">
          <ac:chgData name="Vedavyasa Kamath [MAHE-MIT]" userId="fa77eba4-a931-466e-8f99-19090464cb9f" providerId="ADAL" clId="{2928543C-0CDB-49ED-98AB-EDA5F3641791}" dt="2021-12-31T07:37:43.282" v="147" actId="20577"/>
          <ac:spMkLst>
            <pc:docMk/>
            <pc:sldMk cId="1155331772" sldId="377"/>
            <ac:spMk id="2" creationId="{9A8537BF-D83E-49ED-90D9-BA7CC78065EC}"/>
          </ac:spMkLst>
        </pc:spChg>
        <pc:spChg chg="mod">
          <ac:chgData name="Vedavyasa Kamath [MAHE-MIT]" userId="fa77eba4-a931-466e-8f99-19090464cb9f" providerId="ADAL" clId="{2928543C-0CDB-49ED-98AB-EDA5F3641791}" dt="2021-12-31T09:33:59.103" v="535" actId="20577"/>
          <ac:spMkLst>
            <pc:docMk/>
            <pc:sldMk cId="1155331772" sldId="377"/>
            <ac:spMk id="3" creationId="{A4B05AEC-53D1-4FA6-B84F-2EA13B1221A3}"/>
          </ac:spMkLst>
        </pc:spChg>
        <pc:spChg chg="add mod">
          <ac:chgData name="Vedavyasa Kamath [MAHE-MIT]" userId="fa77eba4-a931-466e-8f99-19090464cb9f" providerId="ADAL" clId="{2928543C-0CDB-49ED-98AB-EDA5F3641791}" dt="2021-12-31T07:40:08.366" v="213" actId="20577"/>
          <ac:spMkLst>
            <pc:docMk/>
            <pc:sldMk cId="1155331772" sldId="377"/>
            <ac:spMk id="7" creationId="{97E06DB6-3402-4D4A-BC25-4B10775CEB11}"/>
          </ac:spMkLst>
        </pc:spChg>
      </pc:sldChg>
      <pc:sldChg chg="addSp modSp new mod">
        <pc:chgData name="Vedavyasa Kamath [MAHE-MIT]" userId="fa77eba4-a931-466e-8f99-19090464cb9f" providerId="ADAL" clId="{2928543C-0CDB-49ED-98AB-EDA5F3641791}" dt="2021-12-31T09:57:58.793" v="539" actId="20577"/>
        <pc:sldMkLst>
          <pc:docMk/>
          <pc:sldMk cId="1232758508" sldId="378"/>
        </pc:sldMkLst>
        <pc:spChg chg="mod">
          <ac:chgData name="Vedavyasa Kamath [MAHE-MIT]" userId="fa77eba4-a931-466e-8f99-19090464cb9f" providerId="ADAL" clId="{2928543C-0CDB-49ED-98AB-EDA5F3641791}" dt="2021-12-31T07:40:46.963" v="224" actId="20577"/>
          <ac:spMkLst>
            <pc:docMk/>
            <pc:sldMk cId="1232758508" sldId="378"/>
            <ac:spMk id="2" creationId="{698BF2D0-A525-4A52-BE7B-D29997AE42C5}"/>
          </ac:spMkLst>
        </pc:spChg>
        <pc:spChg chg="mod">
          <ac:chgData name="Vedavyasa Kamath [MAHE-MIT]" userId="fa77eba4-a931-466e-8f99-19090464cb9f" providerId="ADAL" clId="{2928543C-0CDB-49ED-98AB-EDA5F3641791}" dt="2021-12-31T09:57:51.044" v="536" actId="20577"/>
          <ac:spMkLst>
            <pc:docMk/>
            <pc:sldMk cId="1232758508" sldId="378"/>
            <ac:spMk id="3" creationId="{36A421E1-B47A-4D23-AC8A-4CFFE9A3BCAC}"/>
          </ac:spMkLst>
        </pc:spChg>
        <pc:spChg chg="add mod">
          <ac:chgData name="Vedavyasa Kamath [MAHE-MIT]" userId="fa77eba4-a931-466e-8f99-19090464cb9f" providerId="ADAL" clId="{2928543C-0CDB-49ED-98AB-EDA5F3641791}" dt="2021-12-31T09:57:58.793" v="539" actId="20577"/>
          <ac:spMkLst>
            <pc:docMk/>
            <pc:sldMk cId="1232758508" sldId="378"/>
            <ac:spMk id="7" creationId="{863D758A-909C-4A97-A482-A803824D3A1D}"/>
          </ac:spMkLst>
        </pc:spChg>
      </pc:sldChg>
      <pc:sldChg chg="addSp modSp new mod">
        <pc:chgData name="Vedavyasa Kamath [MAHE-MIT]" userId="fa77eba4-a931-466e-8f99-19090464cb9f" providerId="ADAL" clId="{2928543C-0CDB-49ED-98AB-EDA5F3641791}" dt="2021-12-31T07:50:48.193" v="487" actId="1076"/>
        <pc:sldMkLst>
          <pc:docMk/>
          <pc:sldMk cId="754216133" sldId="379"/>
        </pc:sldMkLst>
        <pc:spChg chg="mod">
          <ac:chgData name="Vedavyasa Kamath [MAHE-MIT]" userId="fa77eba4-a931-466e-8f99-19090464cb9f" providerId="ADAL" clId="{2928543C-0CDB-49ED-98AB-EDA5F3641791}" dt="2021-12-31T07:45:07.299" v="338" actId="20577"/>
          <ac:spMkLst>
            <pc:docMk/>
            <pc:sldMk cId="754216133" sldId="379"/>
            <ac:spMk id="2" creationId="{6D306F12-CBB7-4E7B-B906-BA1BEE2A7E39}"/>
          </ac:spMkLst>
        </pc:spChg>
        <pc:spChg chg="mod">
          <ac:chgData name="Vedavyasa Kamath [MAHE-MIT]" userId="fa77eba4-a931-466e-8f99-19090464cb9f" providerId="ADAL" clId="{2928543C-0CDB-49ED-98AB-EDA5F3641791}" dt="2021-12-31T07:50:06.881" v="474" actId="20577"/>
          <ac:spMkLst>
            <pc:docMk/>
            <pc:sldMk cId="754216133" sldId="379"/>
            <ac:spMk id="3" creationId="{501FD050-F9D7-4604-A960-C465226AEAA3}"/>
          </ac:spMkLst>
        </pc:spChg>
        <pc:spChg chg="add mod">
          <ac:chgData name="Vedavyasa Kamath [MAHE-MIT]" userId="fa77eba4-a931-466e-8f99-19090464cb9f" providerId="ADAL" clId="{2928543C-0CDB-49ED-98AB-EDA5F3641791}" dt="2021-12-31T07:50:48.193" v="487" actId="1076"/>
          <ac:spMkLst>
            <pc:docMk/>
            <pc:sldMk cId="754216133" sldId="379"/>
            <ac:spMk id="7" creationId="{C08DF2B8-F5B4-40DB-9C27-840BFA7BD2E8}"/>
          </ac:spMkLst>
        </pc:spChg>
      </pc:sldChg>
    </pc:docChg>
  </pc:docChgLst>
  <pc:docChgLst>
    <pc:chgData name="Vedavyasa Kamath [MAHE-MIT]" userId="fa77eba4-a931-466e-8f99-19090464cb9f" providerId="ADAL" clId="{B4B6E219-E6AD-4131-B276-B0BFB4DBCA16}"/>
    <pc:docChg chg="addSld modSld">
      <pc:chgData name="Vedavyasa Kamath [MAHE-MIT]" userId="fa77eba4-a931-466e-8f99-19090464cb9f" providerId="ADAL" clId="{B4B6E219-E6AD-4131-B276-B0BFB4DBCA16}" dt="2021-12-20T17:38:42.458" v="152"/>
      <pc:docMkLst>
        <pc:docMk/>
      </pc:docMkLst>
      <pc:sldChg chg="add">
        <pc:chgData name="Vedavyasa Kamath [MAHE-MIT]" userId="fa77eba4-a931-466e-8f99-19090464cb9f" providerId="ADAL" clId="{B4B6E219-E6AD-4131-B276-B0BFB4DBCA16}" dt="2021-12-20T17:38:42.458" v="152"/>
        <pc:sldMkLst>
          <pc:docMk/>
          <pc:sldMk cId="1663481397" sldId="285"/>
        </pc:sldMkLst>
      </pc:sldChg>
      <pc:sldChg chg="add">
        <pc:chgData name="Vedavyasa Kamath [MAHE-MIT]" userId="fa77eba4-a931-466e-8f99-19090464cb9f" providerId="ADAL" clId="{B4B6E219-E6AD-4131-B276-B0BFB4DBCA16}" dt="2021-12-20T17:38:42.458" v="152"/>
        <pc:sldMkLst>
          <pc:docMk/>
          <pc:sldMk cId="2529383247" sldId="300"/>
        </pc:sldMkLst>
      </pc:sldChg>
      <pc:sldChg chg="modSp add mod">
        <pc:chgData name="Vedavyasa Kamath [MAHE-MIT]" userId="fa77eba4-a931-466e-8f99-19090464cb9f" providerId="ADAL" clId="{B4B6E219-E6AD-4131-B276-B0BFB4DBCA16}" dt="2021-12-20T14:44:40.172" v="2" actId="20577"/>
        <pc:sldMkLst>
          <pc:docMk/>
          <pc:sldMk cId="1444803130" sldId="317"/>
        </pc:sldMkLst>
        <pc:spChg chg="mod">
          <ac:chgData name="Vedavyasa Kamath [MAHE-MIT]" userId="fa77eba4-a931-466e-8f99-19090464cb9f" providerId="ADAL" clId="{B4B6E219-E6AD-4131-B276-B0BFB4DBCA16}" dt="2021-12-20T14:44:40.172" v="2" actId="20577"/>
          <ac:spMkLst>
            <pc:docMk/>
            <pc:sldMk cId="1444803130" sldId="317"/>
            <ac:spMk id="3" creationId="{00000000-0000-0000-0000-000000000000}"/>
          </ac:spMkLst>
        </pc:spChg>
      </pc:sldChg>
      <pc:sldChg chg="modSp new mod">
        <pc:chgData name="Vedavyasa Kamath [MAHE-MIT]" userId="fa77eba4-a931-466e-8f99-19090464cb9f" providerId="ADAL" clId="{B4B6E219-E6AD-4131-B276-B0BFB4DBCA16}" dt="2021-12-20T14:46:28.494" v="37"/>
        <pc:sldMkLst>
          <pc:docMk/>
          <pc:sldMk cId="1941159699" sldId="318"/>
        </pc:sldMkLst>
        <pc:spChg chg="mod">
          <ac:chgData name="Vedavyasa Kamath [MAHE-MIT]" userId="fa77eba4-a931-466e-8f99-19090464cb9f" providerId="ADAL" clId="{B4B6E219-E6AD-4131-B276-B0BFB4DBCA16}" dt="2021-12-20T14:44:51.631" v="30" actId="20577"/>
          <ac:spMkLst>
            <pc:docMk/>
            <pc:sldMk cId="1941159699" sldId="318"/>
            <ac:spMk id="2" creationId="{94027F38-AA80-47F5-B3FB-807DA34361B4}"/>
          </ac:spMkLst>
        </pc:spChg>
        <pc:spChg chg="mod">
          <ac:chgData name="Vedavyasa Kamath [MAHE-MIT]" userId="fa77eba4-a931-466e-8f99-19090464cb9f" providerId="ADAL" clId="{B4B6E219-E6AD-4131-B276-B0BFB4DBCA16}" dt="2021-12-20T14:46:28.494" v="37"/>
          <ac:spMkLst>
            <pc:docMk/>
            <pc:sldMk cId="1941159699" sldId="318"/>
            <ac:spMk id="3" creationId="{BC4876AB-E48F-4AE4-AC76-C4D3EA83CCC5}"/>
          </ac:spMkLst>
        </pc:spChg>
      </pc:sldChg>
      <pc:sldChg chg="modSp new mod">
        <pc:chgData name="Vedavyasa Kamath [MAHE-MIT]" userId="fa77eba4-a931-466e-8f99-19090464cb9f" providerId="ADAL" clId="{B4B6E219-E6AD-4131-B276-B0BFB4DBCA16}" dt="2021-12-20T17:38:12.817" v="151" actId="20577"/>
        <pc:sldMkLst>
          <pc:docMk/>
          <pc:sldMk cId="3025055893" sldId="319"/>
        </pc:sldMkLst>
        <pc:spChg chg="mod">
          <ac:chgData name="Vedavyasa Kamath [MAHE-MIT]" userId="fa77eba4-a931-466e-8f99-19090464cb9f" providerId="ADAL" clId="{B4B6E219-E6AD-4131-B276-B0BFB4DBCA16}" dt="2021-12-20T14:51:45.999" v="70" actId="20577"/>
          <ac:spMkLst>
            <pc:docMk/>
            <pc:sldMk cId="3025055893" sldId="319"/>
            <ac:spMk id="2" creationId="{47CC7875-5852-47A0-8760-4766789DF627}"/>
          </ac:spMkLst>
        </pc:spChg>
        <pc:spChg chg="mod">
          <ac:chgData name="Vedavyasa Kamath [MAHE-MIT]" userId="fa77eba4-a931-466e-8f99-19090464cb9f" providerId="ADAL" clId="{B4B6E219-E6AD-4131-B276-B0BFB4DBCA16}" dt="2021-12-20T17:38:12.817" v="151" actId="20577"/>
          <ac:spMkLst>
            <pc:docMk/>
            <pc:sldMk cId="3025055893" sldId="319"/>
            <ac:spMk id="3" creationId="{958EDC57-E080-4D1D-8D00-0C86571D2024}"/>
          </ac:spMkLst>
        </pc:spChg>
      </pc:sldChg>
      <pc:sldChg chg="add">
        <pc:chgData name="Vedavyasa Kamath [MAHE-MIT]" userId="fa77eba4-a931-466e-8f99-19090464cb9f" providerId="ADAL" clId="{B4B6E219-E6AD-4131-B276-B0BFB4DBCA16}" dt="2021-12-20T17:38:42.458" v="152"/>
        <pc:sldMkLst>
          <pc:docMk/>
          <pc:sldMk cId="2844109369" sldId="320"/>
        </pc:sldMkLst>
      </pc:sldChg>
      <pc:sldChg chg="add">
        <pc:chgData name="Vedavyasa Kamath [MAHE-MIT]" userId="fa77eba4-a931-466e-8f99-19090464cb9f" providerId="ADAL" clId="{B4B6E219-E6AD-4131-B276-B0BFB4DBCA16}" dt="2021-12-20T17:38:42.458" v="152"/>
        <pc:sldMkLst>
          <pc:docMk/>
          <pc:sldMk cId="219913414" sldId="321"/>
        </pc:sldMkLst>
      </pc:sldChg>
      <pc:sldChg chg="add">
        <pc:chgData name="Vedavyasa Kamath [MAHE-MIT]" userId="fa77eba4-a931-466e-8f99-19090464cb9f" providerId="ADAL" clId="{B4B6E219-E6AD-4131-B276-B0BFB4DBCA16}" dt="2021-12-20T17:38:42.458" v="152"/>
        <pc:sldMkLst>
          <pc:docMk/>
          <pc:sldMk cId="3967249856" sldId="3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BDA2E-AC81-4CA3-B76D-3623017FA7D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29F1E-23F5-49F0-B789-203EDBFF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6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491D0-8E1B-49C7-849B-A28568D9449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39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‘</a:t>
            </a:r>
            <a:r>
              <a:rPr lang="en-IN" dirty="0" err="1"/>
              <a:t>Huges</a:t>
            </a:r>
            <a:r>
              <a:rPr lang="en-IN" dirty="0"/>
              <a:t> Electrical</a:t>
            </a:r>
            <a:r>
              <a:rPr lang="en-IN" baseline="0" dirty="0"/>
              <a:t> &amp; Electronic Technology’, 10</a:t>
            </a:r>
            <a:r>
              <a:rPr lang="en-IN" baseline="30000" dirty="0"/>
              <a:t>th</a:t>
            </a:r>
            <a:r>
              <a:rPr lang="en-IN" baseline="0" dirty="0"/>
              <a:t> edition</a:t>
            </a:r>
            <a:endParaRPr lang="en-IN" dirty="0"/>
          </a:p>
          <a:p>
            <a:r>
              <a:rPr lang="en-IN" dirty="0"/>
              <a:t>Page No. 303, Example</a:t>
            </a:r>
            <a:r>
              <a:rPr lang="en-IN" baseline="0" dirty="0"/>
              <a:t> 14.1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‘</a:t>
            </a:r>
            <a:r>
              <a:rPr lang="en-IN" dirty="0" err="1"/>
              <a:t>Huges</a:t>
            </a:r>
            <a:r>
              <a:rPr lang="en-IN" dirty="0"/>
              <a:t> Electrical</a:t>
            </a:r>
            <a:r>
              <a:rPr lang="en-IN" baseline="0" dirty="0"/>
              <a:t> &amp; Electronic Technology’, 10</a:t>
            </a:r>
            <a:r>
              <a:rPr lang="en-IN" baseline="30000" dirty="0"/>
              <a:t>th</a:t>
            </a:r>
            <a:r>
              <a:rPr lang="en-IN" baseline="0" dirty="0"/>
              <a:t> edition</a:t>
            </a:r>
            <a:endParaRPr lang="en-IN" dirty="0"/>
          </a:p>
          <a:p>
            <a:r>
              <a:rPr lang="en-IN" dirty="0"/>
              <a:t>Page No. 310, Example</a:t>
            </a:r>
            <a:r>
              <a:rPr lang="en-IN" baseline="0" dirty="0"/>
              <a:t> 14.3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07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Parker Smith’s 500 solutions</a:t>
            </a:r>
            <a:r>
              <a:rPr lang="en-IN" baseline="0" dirty="0"/>
              <a:t> of problems in electrical engineering – solved by V. C. </a:t>
            </a:r>
            <a:r>
              <a:rPr lang="en-IN" baseline="0" dirty="0" err="1"/>
              <a:t>Natesan</a:t>
            </a:r>
            <a:endParaRPr lang="en-IN" baseline="0" dirty="0"/>
          </a:p>
          <a:p>
            <a:r>
              <a:rPr lang="en-IN" baseline="0" dirty="0"/>
              <a:t>Page No. 186, Problem 6.69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4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993EA0-9494-4200-85FF-451A7C357726}"/>
              </a:ext>
            </a:extLst>
          </p:cNvPr>
          <p:cNvSpPr/>
          <p:nvPr userDrawn="1"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D8244B-A15D-47E0-A1FF-41919A804DDA}"/>
              </a:ext>
            </a:extLst>
          </p:cNvPr>
          <p:cNvSpPr/>
          <p:nvPr userDrawn="1"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78464" y="6465166"/>
            <a:ext cx="2869536" cy="365125"/>
          </a:xfrm>
        </p:spPr>
        <p:txBody>
          <a:bodyPr/>
          <a:lstStyle>
            <a:lvl1pPr>
              <a:defRPr sz="1200"/>
            </a:lvl1pPr>
          </a:lstStyle>
          <a:p>
            <a:fld id="{A5ABB991-8D33-4397-9DA3-E0160A1D31D6}" type="datetime2">
              <a:rPr lang="en-US" smtClean="0"/>
              <a:t>Wednesday, June 8, 2022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6066" y="6459787"/>
            <a:ext cx="5554997" cy="365125"/>
          </a:xfrm>
        </p:spPr>
        <p:txBody>
          <a:bodyPr/>
          <a:lstStyle>
            <a:lvl1pPr>
              <a:defRPr sz="1200" cap="none">
                <a:latin typeface="+mn-lt"/>
              </a:defRPr>
            </a:lvl1pPr>
          </a:lstStyle>
          <a:p>
            <a:r>
              <a:rPr lang="en-IN" dirty="0"/>
              <a:t>Dept. of Electrical &amp; Electronics Engg., MIT - Manipal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</p:spPr>
        <p:txBody>
          <a:bodyPr/>
          <a:lstStyle>
            <a:lvl1pPr>
              <a:defRPr sz="1200"/>
            </a:lvl1pPr>
          </a:lstStyle>
          <a:p>
            <a:fld id="{BD266BE7-899D-4075-917F-DBDE33B6B69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524037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3BA3-60C2-4F22-B6BB-E220CD1F4CB0}" type="datetime2">
              <a:rPr lang="en-US" smtClean="0"/>
              <a:t>Wednesday, June 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664867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Segoe Print" pitchFamily="2" charset="0"/>
              </a:defRPr>
            </a:lvl1pPr>
            <a:lvl2pPr>
              <a:defRPr sz="1800">
                <a:latin typeface="Segoe Print" pitchFamily="2" charset="0"/>
              </a:defRPr>
            </a:lvl2pPr>
            <a:lvl3pPr>
              <a:defRPr sz="1800">
                <a:latin typeface="Segoe Print" pitchFamily="2" charset="0"/>
              </a:defRPr>
            </a:lvl3pPr>
            <a:lvl4pPr>
              <a:defRPr sz="1800">
                <a:latin typeface="Segoe Print" pitchFamily="2" charset="0"/>
              </a:defRPr>
            </a:lvl4pPr>
            <a:lvl5pPr>
              <a:defRPr sz="1800">
                <a:latin typeface="Segoe Prin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  <a:solidFill>
            <a:schemeClr val="tx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/>
          <a:lstStyle>
            <a:lvl1pPr>
              <a:defRPr sz="2800">
                <a:latin typeface="Kristen ITC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304307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64" y="-313368"/>
            <a:ext cx="11783832" cy="145075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464" y="1328899"/>
            <a:ext cx="11783832" cy="4859865"/>
          </a:xfrm>
        </p:spPr>
        <p:txBody>
          <a:bodyPr/>
          <a:lstStyle>
            <a:lvl1pPr marL="90488" indent="-90488">
              <a:defRPr sz="2400"/>
            </a:lvl1pPr>
            <a:lvl2pPr marL="542925" indent="-182563">
              <a:defRPr sz="2000"/>
            </a:lvl2pPr>
            <a:lvl3pPr marL="901700" indent="-182563">
              <a:defRPr sz="1800"/>
            </a:lvl3pPr>
            <a:lvl4pPr marL="1258888" indent="-182563">
              <a:defRPr sz="1600"/>
            </a:lvl4pPr>
            <a:lvl5pPr marL="1616075" indent="-182563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8464" y="6459787"/>
            <a:ext cx="2869536" cy="365125"/>
          </a:xfrm>
        </p:spPr>
        <p:txBody>
          <a:bodyPr/>
          <a:lstStyle>
            <a:lvl1pPr>
              <a:defRPr sz="1200"/>
            </a:lvl1pPr>
          </a:lstStyle>
          <a:p>
            <a:fld id="{8BD2259C-498D-4F24-8FF9-BE57055B97DC}" type="datetime2">
              <a:rPr lang="en-US" smtClean="0"/>
              <a:t>Wednesday, June 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6066" y="6459787"/>
            <a:ext cx="5554997" cy="365125"/>
          </a:xfrm>
        </p:spPr>
        <p:txBody>
          <a:bodyPr/>
          <a:lstStyle>
            <a:lvl1pPr>
              <a:defRPr sz="1200" cap="none">
                <a:latin typeface="+mn-lt"/>
              </a:defRPr>
            </a:lvl1pPr>
          </a:lstStyle>
          <a:p>
            <a:r>
              <a:rPr lang="en-IN" dirty="0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BD266BE7-899D-4075-917F-DBDE33B6B69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961924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EEEA-B9FB-4521-A525-A257190E438F}" type="datetime2">
              <a:rPr lang="en-US" smtClean="0"/>
              <a:t>Wednesday, June 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44330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96E-73CA-47C9-95A9-41BA6627DCC3}" type="datetime2">
              <a:rPr lang="en-US" smtClean="0"/>
              <a:t>Wednesday, June 8,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23086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31B-2FB9-475A-929E-0081D1116252}" type="datetime2">
              <a:rPr lang="en-US" smtClean="0"/>
              <a:t>Wednesday, June 8,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04348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93028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C2D01E95-403D-4C2B-BD9C-31A285BC6D0C}" type="datetime2">
              <a:rPr lang="en-US" smtClean="0"/>
              <a:t>Wednesday, June 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998867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D6A8-6B21-4442-84DA-84F820001018}" type="datetime2">
              <a:rPr lang="en-US" smtClean="0"/>
              <a:t>Wednesday, June 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30531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A2DC-765B-4B50-BB27-26D55AF5DBC4}" type="datetime2">
              <a:rPr lang="en-US" smtClean="0"/>
              <a:t>Wednesday, June 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00159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BB688C-CEC1-4B67-B575-2819AF399768}" type="datetime2">
              <a:rPr lang="en-US" smtClean="0"/>
              <a:t>Wednesday, June 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141494"/>
            <a:ext cx="1019533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84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62" r:id="rId11"/>
  </p:sldLayoutIdLst>
  <p:transition spd="med">
    <p:pull/>
  </p:transition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6.png"/><Relationship Id="rId2" Type="http://schemas.openxmlformats.org/officeDocument/2006/relationships/image" Target="../media/image59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3.png"/><Relationship Id="rId5" Type="http://schemas.openxmlformats.org/officeDocument/2006/relationships/image" Target="../media/image599.png"/><Relationship Id="rId4" Type="http://schemas.openxmlformats.org/officeDocument/2006/relationships/image" Target="../media/image59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5.png"/><Relationship Id="rId2" Type="http://schemas.openxmlformats.org/officeDocument/2006/relationships/image" Target="../media/image6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7.png"/><Relationship Id="rId4" Type="http://schemas.openxmlformats.org/officeDocument/2006/relationships/image" Target="../media/image60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9.png"/><Relationship Id="rId7" Type="http://schemas.openxmlformats.org/officeDocument/2006/relationships/image" Target="../media/image5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24.png"/><Relationship Id="rId4" Type="http://schemas.openxmlformats.org/officeDocument/2006/relationships/image" Target="../media/image516.png"/><Relationship Id="rId9" Type="http://schemas.openxmlformats.org/officeDocument/2006/relationships/image" Target="../media/image5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3.png"/><Relationship Id="rId3" Type="http://schemas.openxmlformats.org/officeDocument/2006/relationships/image" Target="../media/image525.png"/><Relationship Id="rId7" Type="http://schemas.openxmlformats.org/officeDocument/2006/relationships/image" Target="../media/image3.jpe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8.png"/><Relationship Id="rId5" Type="http://schemas.openxmlformats.org/officeDocument/2006/relationships/image" Target="../media/image527.png"/><Relationship Id="rId4" Type="http://schemas.openxmlformats.org/officeDocument/2006/relationships/image" Target="../media/image5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4.png"/><Relationship Id="rId13" Type="http://schemas.openxmlformats.org/officeDocument/2006/relationships/image" Target="../media/image549.png"/><Relationship Id="rId3" Type="http://schemas.openxmlformats.org/officeDocument/2006/relationships/image" Target="../media/image535.png"/><Relationship Id="rId7" Type="http://schemas.openxmlformats.org/officeDocument/2006/relationships/image" Target="../media/image539.png"/><Relationship Id="rId12" Type="http://schemas.openxmlformats.org/officeDocument/2006/relationships/image" Target="../media/image548.png"/><Relationship Id="rId2" Type="http://schemas.openxmlformats.org/officeDocument/2006/relationships/image" Target="../media/image5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8.png"/><Relationship Id="rId11" Type="http://schemas.openxmlformats.org/officeDocument/2006/relationships/image" Target="../media/image547.png"/><Relationship Id="rId5" Type="http://schemas.openxmlformats.org/officeDocument/2006/relationships/image" Target="../media/image537.png"/><Relationship Id="rId15" Type="http://schemas.openxmlformats.org/officeDocument/2006/relationships/image" Target="../media/image554.png"/><Relationship Id="rId10" Type="http://schemas.openxmlformats.org/officeDocument/2006/relationships/image" Target="../media/image546.png"/><Relationship Id="rId4" Type="http://schemas.openxmlformats.org/officeDocument/2006/relationships/image" Target="../media/image536.png"/><Relationship Id="rId9" Type="http://schemas.openxmlformats.org/officeDocument/2006/relationships/image" Target="../media/image545.png"/><Relationship Id="rId14" Type="http://schemas.openxmlformats.org/officeDocument/2006/relationships/image" Target="../media/image55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4.png"/><Relationship Id="rId13" Type="http://schemas.openxmlformats.org/officeDocument/2006/relationships/image" Target="../media/image569.png"/><Relationship Id="rId3" Type="http://schemas.openxmlformats.org/officeDocument/2006/relationships/image" Target="../media/image556.png"/><Relationship Id="rId7" Type="http://schemas.openxmlformats.org/officeDocument/2006/relationships/image" Target="../media/image563.png"/><Relationship Id="rId12" Type="http://schemas.openxmlformats.org/officeDocument/2006/relationships/image" Target="../media/image568.png"/><Relationship Id="rId2" Type="http://schemas.openxmlformats.org/officeDocument/2006/relationships/image" Target="../media/image555.png"/><Relationship Id="rId16" Type="http://schemas.openxmlformats.org/officeDocument/2006/relationships/image" Target="../media/image5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9.png"/><Relationship Id="rId11" Type="http://schemas.openxmlformats.org/officeDocument/2006/relationships/image" Target="../media/image567.png"/><Relationship Id="rId5" Type="http://schemas.openxmlformats.org/officeDocument/2006/relationships/image" Target="../media/image558.png"/><Relationship Id="rId15" Type="http://schemas.openxmlformats.org/officeDocument/2006/relationships/image" Target="../media/image573.png"/><Relationship Id="rId10" Type="http://schemas.openxmlformats.org/officeDocument/2006/relationships/image" Target="../media/image566.png"/><Relationship Id="rId4" Type="http://schemas.openxmlformats.org/officeDocument/2006/relationships/image" Target="../media/image557.png"/><Relationship Id="rId9" Type="http://schemas.openxmlformats.org/officeDocument/2006/relationships/image" Target="../media/image565.png"/><Relationship Id="rId14" Type="http://schemas.openxmlformats.org/officeDocument/2006/relationships/image" Target="../media/image57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9.png"/><Relationship Id="rId3" Type="http://schemas.openxmlformats.org/officeDocument/2006/relationships/image" Target="../media/image4012.png"/><Relationship Id="rId7" Type="http://schemas.openxmlformats.org/officeDocument/2006/relationships/image" Target="../media/image57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7.png"/><Relationship Id="rId5" Type="http://schemas.openxmlformats.org/officeDocument/2006/relationships/image" Target="../media/image576.png"/><Relationship Id="rId10" Type="http://schemas.openxmlformats.org/officeDocument/2006/relationships/image" Target="../media/image4.jpeg"/><Relationship Id="rId4" Type="http://schemas.openxmlformats.org/officeDocument/2006/relationships/image" Target="../media/image575.png"/><Relationship Id="rId9" Type="http://schemas.openxmlformats.org/officeDocument/2006/relationships/image" Target="../media/image58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C00000"/>
                </a:solidFill>
              </a:rPr>
              <a:t>B</a:t>
            </a:r>
            <a:r>
              <a:rPr lang="en-US" sz="4500" dirty="0"/>
              <a:t>asic </a:t>
            </a:r>
            <a:r>
              <a:rPr lang="en-US" sz="6600" dirty="0">
                <a:solidFill>
                  <a:srgbClr val="C00000"/>
                </a:solidFill>
              </a:rPr>
              <a:t>E</a:t>
            </a:r>
            <a:r>
              <a:rPr lang="en-US" sz="4500" dirty="0"/>
              <a:t>lectrical </a:t>
            </a:r>
            <a:r>
              <a:rPr lang="en-US" sz="6600" dirty="0">
                <a:solidFill>
                  <a:srgbClr val="C00000"/>
                </a:solidFill>
              </a:rPr>
              <a:t>T</a:t>
            </a:r>
            <a:r>
              <a:rPr lang="en-US" sz="4500" dirty="0"/>
              <a:t>echnology</a:t>
            </a:r>
            <a:br>
              <a:rPr lang="en-US" sz="4400" dirty="0"/>
            </a:br>
            <a:r>
              <a:rPr lang="en-US" sz="2400" dirty="0"/>
              <a:t>[ELE 1051]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 b="1" i="1" spc="0" dirty="0">
                <a:latin typeface="+mn-lt"/>
              </a:rPr>
              <a:t>Chapter 3 - Resonance</a:t>
            </a:r>
            <a:endParaRPr lang="en-US" sz="1800" i="1" cap="none" spc="0" dirty="0"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3C4-0423-46D6-B225-89A3C2D4E674}" type="datetime2">
              <a:rPr lang="en-US" smtClean="0"/>
              <a:t>Wednesday, June 8,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40725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400" dirty="0"/>
              <a:t>Current vs. Frequency in parallel Circuits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125" indent="-365125">
              <a:buFont typeface="Wingdings" panose="05000000000000000000" pitchFamily="2" charset="2"/>
              <a:buChar char="§"/>
            </a:pPr>
            <a:endParaRPr lang="en-IN" dirty="0"/>
          </a:p>
          <a:p>
            <a:pPr marL="365125" indent="-365125">
              <a:buFont typeface="Wingdings" panose="05000000000000000000" pitchFamily="2" charset="2"/>
              <a:buChar char="§"/>
            </a:pPr>
            <a:endParaRPr lang="en-IN" dirty="0"/>
          </a:p>
          <a:p>
            <a:pPr marL="365125" indent="-365125">
              <a:buFont typeface="Wingdings" panose="05000000000000000000" pitchFamily="2" charset="2"/>
              <a:buChar char="§"/>
            </a:pPr>
            <a:endParaRPr lang="en-IN" dirty="0"/>
          </a:p>
          <a:p>
            <a:pPr marL="365125" indent="-365125">
              <a:buFont typeface="Wingdings" panose="05000000000000000000" pitchFamily="2" charset="2"/>
              <a:buChar char="§"/>
            </a:pPr>
            <a:endParaRPr lang="en-IN" dirty="0"/>
          </a:p>
          <a:p>
            <a:pPr marL="365125" indent="-365125">
              <a:buFont typeface="Wingdings" panose="05000000000000000000" pitchFamily="2" charset="2"/>
              <a:buChar char="§"/>
            </a:pPr>
            <a:endParaRPr lang="en-IN" dirty="0"/>
          </a:p>
          <a:p>
            <a:pPr marL="365125" indent="-365125">
              <a:buFont typeface="Wingdings" panose="05000000000000000000" pitchFamily="2" charset="2"/>
              <a:buChar char="§"/>
            </a:pPr>
            <a:endParaRPr lang="en-IN" dirty="0"/>
          </a:p>
          <a:p>
            <a:pPr marL="365125" indent="-365125">
              <a:buFont typeface="Wingdings" panose="05000000000000000000" pitchFamily="2" charset="2"/>
              <a:buChar char="§"/>
            </a:pPr>
            <a:endParaRPr lang="en-IN" dirty="0"/>
          </a:p>
          <a:p>
            <a:pPr marL="365125" indent="-365125">
              <a:buFont typeface="Wingdings" panose="05000000000000000000" pitchFamily="2" charset="2"/>
              <a:buChar char="§"/>
            </a:pPr>
            <a:r>
              <a:rPr lang="en-IN" dirty="0"/>
              <a:t>At resonance</a:t>
            </a:r>
          </a:p>
          <a:p>
            <a:pPr marL="715963" lvl="1" indent="-365125">
              <a:buFont typeface="Courier New" panose="02070309020205020404" pitchFamily="49" charset="0"/>
              <a:buChar char="o"/>
            </a:pPr>
            <a:r>
              <a:rPr lang="en-IN" dirty="0"/>
              <a:t>Impedance is maximum</a:t>
            </a:r>
          </a:p>
          <a:p>
            <a:pPr marL="715963" lvl="1" indent="-365125">
              <a:buFont typeface="Courier New" panose="02070309020205020404" pitchFamily="49" charset="0"/>
              <a:buChar char="o"/>
            </a:pPr>
            <a:r>
              <a:rPr lang="en-IN" dirty="0"/>
              <a:t>Resultant current minimum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8F97-FD52-42CB-94B3-A4B852DEB9B7}" type="datetime2">
              <a:rPr lang="en-US" smtClean="0"/>
              <a:pPr/>
              <a:t>Wednesday, June 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10</a:t>
            </a:fld>
            <a:endParaRPr lang="en-IN" dirty="0"/>
          </a:p>
        </p:txBody>
      </p: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3352800" y="1371787"/>
            <a:ext cx="5334000" cy="3231380"/>
            <a:chOff x="884" y="981"/>
            <a:chExt cx="3130" cy="1989"/>
          </a:xfrm>
        </p:grpSpPr>
        <p:sp>
          <p:nvSpPr>
            <p:cNvPr id="8" name="Text Box 53"/>
            <p:cNvSpPr txBox="1">
              <a:spLocks noChangeArrowheads="1"/>
            </p:cNvSpPr>
            <p:nvPr/>
          </p:nvSpPr>
          <p:spPr bwMode="auto">
            <a:xfrm>
              <a:off x="884" y="981"/>
              <a:ext cx="3130" cy="1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9" name="Line 54"/>
            <p:cNvSpPr>
              <a:spLocks noChangeShapeType="1"/>
            </p:cNvSpPr>
            <p:nvPr/>
          </p:nvSpPr>
          <p:spPr bwMode="auto">
            <a:xfrm flipV="1">
              <a:off x="1134" y="1049"/>
              <a:ext cx="22" cy="16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55"/>
            <p:cNvSpPr>
              <a:spLocks noChangeShapeType="1"/>
            </p:cNvSpPr>
            <p:nvPr/>
          </p:nvSpPr>
          <p:spPr bwMode="auto">
            <a:xfrm>
              <a:off x="1134" y="2682"/>
              <a:ext cx="25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56"/>
            <p:cNvSpPr>
              <a:spLocks/>
            </p:cNvSpPr>
            <p:nvPr/>
          </p:nvSpPr>
          <p:spPr bwMode="auto">
            <a:xfrm>
              <a:off x="1587" y="1230"/>
              <a:ext cx="1452" cy="1122"/>
            </a:xfrm>
            <a:custGeom>
              <a:avLst/>
              <a:gdLst>
                <a:gd name="T0" fmla="*/ 0 w 1452"/>
                <a:gd name="T1" fmla="*/ 0 h 1122"/>
                <a:gd name="T2" fmla="*/ 681 w 1452"/>
                <a:gd name="T3" fmla="*/ 1111 h 1122"/>
                <a:gd name="T4" fmla="*/ 1452 w 1452"/>
                <a:gd name="T5" fmla="*/ 68 h 1122"/>
                <a:gd name="T6" fmla="*/ 0 60000 65536"/>
                <a:gd name="T7" fmla="*/ 0 60000 65536"/>
                <a:gd name="T8" fmla="*/ 0 60000 65536"/>
                <a:gd name="T9" fmla="*/ 0 w 1452"/>
                <a:gd name="T10" fmla="*/ 0 h 1122"/>
                <a:gd name="T11" fmla="*/ 1452 w 1452"/>
                <a:gd name="T12" fmla="*/ 1122 h 11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2" h="1122">
                  <a:moveTo>
                    <a:pt x="0" y="0"/>
                  </a:moveTo>
                  <a:cubicBezTo>
                    <a:pt x="219" y="550"/>
                    <a:pt x="439" y="1100"/>
                    <a:pt x="681" y="1111"/>
                  </a:cubicBezTo>
                  <a:cubicBezTo>
                    <a:pt x="923" y="1122"/>
                    <a:pt x="1187" y="595"/>
                    <a:pt x="1452" y="68"/>
                  </a:cubicBezTo>
                </a:path>
              </a:pathLst>
            </a:custGeom>
            <a:ln w="38100"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Line 57"/>
            <p:cNvSpPr>
              <a:spLocks noChangeShapeType="1"/>
            </p:cNvSpPr>
            <p:nvPr/>
          </p:nvSpPr>
          <p:spPr bwMode="auto">
            <a:xfrm>
              <a:off x="2290" y="2341"/>
              <a:ext cx="0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 Box 62"/>
            <p:cNvSpPr txBox="1">
              <a:spLocks noChangeArrowheads="1"/>
            </p:cNvSpPr>
            <p:nvPr/>
          </p:nvSpPr>
          <p:spPr bwMode="auto">
            <a:xfrm>
              <a:off x="2132" y="2615"/>
              <a:ext cx="364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l-GR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l-GR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63"/>
            <p:cNvSpPr txBox="1">
              <a:spLocks noChangeArrowheads="1"/>
            </p:cNvSpPr>
            <p:nvPr/>
          </p:nvSpPr>
          <p:spPr bwMode="auto">
            <a:xfrm>
              <a:off x="975" y="2659"/>
              <a:ext cx="227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anose="02020603050405020304" pitchFamily="18" charset="0"/>
                </a:rPr>
                <a:t>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489473" y="1482263"/>
                <a:ext cx="1651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473" y="1482263"/>
                <a:ext cx="165110" cy="276999"/>
              </a:xfrm>
              <a:prstGeom prst="rect">
                <a:avLst/>
              </a:prstGeom>
              <a:blipFill>
                <a:blip r:embed="rId2"/>
                <a:stretch>
                  <a:fillRect l="-28571" r="-28571" b="-8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959775" y="4188481"/>
                <a:ext cx="248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775" y="4188481"/>
                <a:ext cx="248466" cy="276999"/>
              </a:xfrm>
              <a:prstGeom prst="rect">
                <a:avLst/>
              </a:prstGeom>
              <a:blipFill>
                <a:blip r:embed="rId3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48773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resonance circuits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Wednesday, June 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009" y="1426747"/>
            <a:ext cx="3115326" cy="21642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99300" y="5241194"/>
                <a:ext cx="11354031" cy="519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00" y="5241194"/>
                <a:ext cx="11354031" cy="5195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353830" y="3681609"/>
                <a:ext cx="8608466" cy="7798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830" y="3681609"/>
                <a:ext cx="8608466" cy="7798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859312" y="2369203"/>
                <a:ext cx="4970766" cy="722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312" y="2369203"/>
                <a:ext cx="4970766" cy="722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029201" y="1501880"/>
                <a:ext cx="3428999" cy="724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1" y="1501880"/>
                <a:ext cx="3428999" cy="7244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806554" y="3228945"/>
            <a:ext cx="1729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Rationalizing ;</a:t>
            </a:r>
            <a:endParaRPr lang="en-IN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09079" y="4651293"/>
            <a:ext cx="4481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Separating the real &amp; imaginary terms 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078522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resonance circuits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Wednesday, June 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12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9200" y="3669511"/>
                <a:ext cx="3021661" cy="1183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𝑳𝑪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  <m:sup>
                                  <m: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sub>
                                <m:sup>
                                  <m: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669511"/>
                <a:ext cx="3021661" cy="1183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325509" y="4916591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R</a:t>
            </a:r>
            <a:r>
              <a:rPr lang="en-US" baseline="-25000" dirty="0"/>
              <a:t>L</a:t>
            </a:r>
            <a:r>
              <a:rPr lang="en-US" dirty="0"/>
              <a:t> = R</a:t>
            </a:r>
            <a:r>
              <a:rPr lang="en-US" baseline="-25000" dirty="0"/>
              <a:t>c </a:t>
            </a:r>
            <a:r>
              <a:rPr lang="en-US" dirty="0"/>
              <a:t>:</a:t>
            </a:r>
            <a:endParaRPr lang="en-IN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73575" y="5484374"/>
                <a:ext cx="1512785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𝑳𝑪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575" y="5484374"/>
                <a:ext cx="1512785" cy="664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00066" y="1958216"/>
                <a:ext cx="4572000" cy="104740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 ;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66" y="1958216"/>
                <a:ext cx="4572000" cy="1047403"/>
              </a:xfrm>
              <a:prstGeom prst="rect">
                <a:avLst/>
              </a:prstGeom>
              <a:blipFill>
                <a:blip r:embed="rId4"/>
                <a:stretch>
                  <a:fillRect b="-5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03808" y="1360989"/>
            <a:ext cx="4689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Equating the imaginary part to zero</a:t>
            </a:r>
            <a:r>
              <a:rPr lang="en-US" dirty="0"/>
              <a:t>;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3808" y="3192502"/>
                <a:ext cx="204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Solving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08" y="3192502"/>
                <a:ext cx="2044278" cy="461665"/>
              </a:xfrm>
              <a:prstGeom prst="rect">
                <a:avLst/>
              </a:prstGeom>
              <a:blipFill>
                <a:blip r:embed="rId5"/>
                <a:stretch>
                  <a:fillRect l="-4776" t="-10667" r="-2090" b="-3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97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N" dirty="0"/>
                  <a:t>A parallel circuit with an RL series branch (R = 20 Ω and L = 50 </a:t>
                </a:r>
                <a:r>
                  <a:rPr lang="en-IN" dirty="0" err="1"/>
                  <a:t>mH</a:t>
                </a:r>
                <a:r>
                  <a:rPr lang="en-IN" dirty="0"/>
                  <a:t>) and an RC series branch (R = 10 Ω and C = 100 µF) are connected to a variable frequency voltage source.  Find at what frequency the circuit will resonate?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>
                    <a:solidFill>
                      <a:srgbClr val="C00000"/>
                    </a:solidFill>
                  </a:rPr>
                  <a:t>Ans</a:t>
                </a:r>
                <a:r>
                  <a:rPr lang="en-US" dirty="0">
                    <a:solidFill>
                      <a:srgbClr val="C00000"/>
                    </a:solidFill>
                  </a:rPr>
                  <a:t>:</a:t>
                </a:r>
                <a:endParaRPr lang="en-IN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  <m:sup>
                                <m:r>
                                  <a:rPr lang="en-I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I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  <m:sup>
                                <m:r>
                                  <a:rPr lang="en-I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rad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223.6067</m:t>
                    </m:r>
                    <m:f>
                      <m:fPr>
                        <m:type m:val="lin"/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𝑟𝑎𝑑</m:t>
                        </m:r>
                      </m:num>
                      <m:den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35.58 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3" t="-1757" r="-22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Wednesday, June 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47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Exercise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Obtain the expression for resonant frequency for the given parallel circuit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8F97-FD52-42CB-94B3-A4B852DEB9B7}" type="datetime2">
              <a:rPr lang="en-US" smtClean="0"/>
              <a:pPr/>
              <a:t>Wednesday, June 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8101" y="2138786"/>
            <a:ext cx="2959905" cy="21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6772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Handshake">
            <a:extLst>
              <a:ext uri="{FF2B5EF4-FFF2-40B4-BE49-F238E27FC236}">
                <a16:creationId xmlns:a16="http://schemas.microsoft.com/office/drawing/2014/main" id="{8CF90C1D-334A-4D3C-AB8E-F5F9B660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001E-91F2-4FE0-B89C-EBF4405F1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890408"/>
            <a:ext cx="3395508" cy="813749"/>
          </a:xfrm>
          <a:noFill/>
        </p:spPr>
        <p:txBody>
          <a:bodyPr>
            <a:normAutofit lnSpcReduction="1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Thank You!</a:t>
            </a:r>
            <a:endParaRPr lang="en-IN" sz="54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B78B4-739E-4251-BC5C-F72BC0BB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Course Code: [ELE 1051]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8D499-D3D8-4BCD-8A3E-B518E8C1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74F55-529D-4D36-AB73-51B69527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DA33F-2302-48BF-B9E4-DD1AAB99CA9D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4990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Series Resonance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8F97-FD52-42CB-94B3-A4B852DEB9B7}" type="datetime2">
              <a:rPr lang="en-US" smtClean="0"/>
              <a:pPr/>
              <a:t>Wednesday, June 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grpSp>
        <p:nvGrpSpPr>
          <p:cNvPr id="7" name="Group 158"/>
          <p:cNvGrpSpPr>
            <a:grpSpLocks/>
          </p:cNvGrpSpPr>
          <p:nvPr/>
        </p:nvGrpSpPr>
        <p:grpSpPr bwMode="auto">
          <a:xfrm>
            <a:off x="1728211" y="1418891"/>
            <a:ext cx="3191718" cy="1522954"/>
            <a:chOff x="2736" y="960"/>
            <a:chExt cx="2850" cy="1585"/>
          </a:xfrm>
        </p:grpSpPr>
        <p:pic>
          <p:nvPicPr>
            <p:cNvPr id="8" name="Picture 156" descr="FG31_00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00" b="24001"/>
            <a:stretch>
              <a:fillRect/>
            </a:stretch>
          </p:blipFill>
          <p:spPr bwMode="auto">
            <a:xfrm>
              <a:off x="2736" y="960"/>
              <a:ext cx="2818" cy="1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157"/>
            <p:cNvSpPr txBox="1">
              <a:spLocks noChangeArrowheads="1"/>
            </p:cNvSpPr>
            <p:nvPr/>
          </p:nvSpPr>
          <p:spPr bwMode="auto">
            <a:xfrm>
              <a:off x="2782" y="2129"/>
              <a:ext cx="280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Tahoma" panose="020B0604030504040204" pitchFamily="34" charset="0"/>
                  <a:cs typeface="Tahoma" panose="020B0604030504040204" pitchFamily="34" charset="0"/>
                </a:rPr>
                <a:t>v(t),  variable frequency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65833" y="3476681"/>
                <a:ext cx="2925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IN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IN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IN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I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IN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833" y="3476681"/>
                <a:ext cx="292599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Line 106"/>
          <p:cNvSpPr>
            <a:spLocks noChangeShapeType="1"/>
          </p:cNvSpPr>
          <p:nvPr/>
        </p:nvSpPr>
        <p:spPr bwMode="auto">
          <a:xfrm flipV="1">
            <a:off x="5441152" y="1450560"/>
            <a:ext cx="0" cy="345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" name="Line 107"/>
          <p:cNvSpPr>
            <a:spLocks noChangeShapeType="1"/>
          </p:cNvSpPr>
          <p:nvPr/>
        </p:nvSpPr>
        <p:spPr bwMode="auto">
          <a:xfrm>
            <a:off x="7101677" y="1450560"/>
            <a:ext cx="0" cy="345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Line 109"/>
          <p:cNvSpPr>
            <a:spLocks noChangeShapeType="1"/>
          </p:cNvSpPr>
          <p:nvPr/>
        </p:nvSpPr>
        <p:spPr bwMode="auto">
          <a:xfrm flipV="1">
            <a:off x="5441153" y="1515648"/>
            <a:ext cx="3795713" cy="188912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29" name="Arc 110"/>
          <p:cNvSpPr>
            <a:spLocks/>
          </p:cNvSpPr>
          <p:nvPr/>
        </p:nvSpPr>
        <p:spPr bwMode="auto">
          <a:xfrm rot="11266716" flipV="1">
            <a:off x="6547640" y="3601623"/>
            <a:ext cx="2609850" cy="1757363"/>
          </a:xfrm>
          <a:custGeom>
            <a:avLst/>
            <a:gdLst>
              <a:gd name="T0" fmla="*/ 0 w 21598"/>
              <a:gd name="T1" fmla="*/ 0 h 21583"/>
              <a:gd name="T2" fmla="*/ 0 w 21598"/>
              <a:gd name="T3" fmla="*/ 0 h 21583"/>
              <a:gd name="T4" fmla="*/ 0 w 21598"/>
              <a:gd name="T5" fmla="*/ 0 h 21583"/>
              <a:gd name="T6" fmla="*/ 0 60000 65536"/>
              <a:gd name="T7" fmla="*/ 0 60000 65536"/>
              <a:gd name="T8" fmla="*/ 0 60000 65536"/>
              <a:gd name="T9" fmla="*/ 0 w 21598"/>
              <a:gd name="T10" fmla="*/ 0 h 21583"/>
              <a:gd name="T11" fmla="*/ 21598 w 21598"/>
              <a:gd name="T12" fmla="*/ 21583 h 215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8" h="21583" fill="none" extrusionOk="0">
                <a:moveTo>
                  <a:pt x="855" y="-1"/>
                </a:moveTo>
                <a:cubicBezTo>
                  <a:pt x="12325" y="454"/>
                  <a:pt x="21437" y="9802"/>
                  <a:pt x="21597" y="21281"/>
                </a:cubicBezTo>
              </a:path>
              <a:path w="21598" h="21583" stroke="0" extrusionOk="0">
                <a:moveTo>
                  <a:pt x="855" y="-1"/>
                </a:moveTo>
                <a:cubicBezTo>
                  <a:pt x="12325" y="454"/>
                  <a:pt x="21437" y="9802"/>
                  <a:pt x="21597" y="21281"/>
                </a:cubicBezTo>
                <a:lnTo>
                  <a:pt x="0" y="21583"/>
                </a:lnTo>
                <a:lnTo>
                  <a:pt x="855" y="-1"/>
                </a:lnTo>
                <a:close/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Line 118"/>
          <p:cNvSpPr>
            <a:spLocks noChangeShapeType="1"/>
          </p:cNvSpPr>
          <p:nvPr/>
        </p:nvSpPr>
        <p:spPr bwMode="auto">
          <a:xfrm>
            <a:off x="5436390" y="3406360"/>
            <a:ext cx="490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" name="Text Box 129"/>
          <p:cNvSpPr txBox="1">
            <a:spLocks noChangeArrowheads="1"/>
          </p:cNvSpPr>
          <p:nvPr/>
        </p:nvSpPr>
        <p:spPr bwMode="auto">
          <a:xfrm>
            <a:off x="10259340" y="3286285"/>
            <a:ext cx="554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IN" dirty="0"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endParaRPr lang="el-GR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" name="Text Box 145"/>
          <p:cNvSpPr txBox="1">
            <a:spLocks noChangeArrowheads="1"/>
          </p:cNvSpPr>
          <p:nvPr/>
        </p:nvSpPr>
        <p:spPr bwMode="auto">
          <a:xfrm>
            <a:off x="5109365" y="3163473"/>
            <a:ext cx="474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33" name="Freeform 163"/>
          <p:cNvSpPr>
            <a:spLocks/>
          </p:cNvSpPr>
          <p:nvPr/>
        </p:nvSpPr>
        <p:spPr bwMode="auto">
          <a:xfrm>
            <a:off x="6023766" y="1834735"/>
            <a:ext cx="3398837" cy="1314450"/>
          </a:xfrm>
          <a:custGeom>
            <a:avLst/>
            <a:gdLst>
              <a:gd name="T0" fmla="*/ 0 w 2064"/>
              <a:gd name="T1" fmla="*/ 2147483647 h 968"/>
              <a:gd name="T2" fmla="*/ 2147483647 w 2064"/>
              <a:gd name="T3" fmla="*/ 2147483647 h 968"/>
              <a:gd name="T4" fmla="*/ 2147483647 w 2064"/>
              <a:gd name="T5" fmla="*/ 0 h 968"/>
              <a:gd name="T6" fmla="*/ 0 60000 65536"/>
              <a:gd name="T7" fmla="*/ 0 60000 65536"/>
              <a:gd name="T8" fmla="*/ 0 60000 65536"/>
              <a:gd name="T9" fmla="*/ 0 w 2064"/>
              <a:gd name="T10" fmla="*/ 0 h 968"/>
              <a:gd name="T11" fmla="*/ 2064 w 2064"/>
              <a:gd name="T12" fmla="*/ 968 h 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968">
                <a:moveTo>
                  <a:pt x="0" y="48"/>
                </a:moveTo>
                <a:cubicBezTo>
                  <a:pt x="164" y="508"/>
                  <a:pt x="328" y="968"/>
                  <a:pt x="672" y="960"/>
                </a:cubicBezTo>
                <a:cubicBezTo>
                  <a:pt x="1016" y="952"/>
                  <a:pt x="1832" y="160"/>
                  <a:pt x="2064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35" name="Object 167"/>
          <p:cNvGraphicFramePr>
            <a:graphicFrameLocks noChangeAspect="1"/>
          </p:cNvGraphicFramePr>
          <p:nvPr/>
        </p:nvGraphicFramePr>
        <p:xfrm>
          <a:off x="6193627" y="1944273"/>
          <a:ext cx="355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417" imgH="253890" progId="Equation.3">
                  <p:embed/>
                </p:oleObj>
              </mc:Choice>
              <mc:Fallback>
                <p:oleObj name="Equation" r:id="rId5" imgW="190417" imgH="253890" progId="Equation.3">
                  <p:embed/>
                  <p:pic>
                    <p:nvPicPr>
                      <p:cNvPr id="35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3627" y="1944273"/>
                        <a:ext cx="3556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172"/>
          <p:cNvSpPr txBox="1">
            <a:spLocks noChangeArrowheads="1"/>
          </p:cNvSpPr>
          <p:nvPr/>
        </p:nvSpPr>
        <p:spPr bwMode="auto">
          <a:xfrm>
            <a:off x="9775027" y="2796760"/>
            <a:ext cx="554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R</a:t>
            </a:r>
          </a:p>
        </p:txBody>
      </p:sp>
      <p:sp>
        <p:nvSpPr>
          <p:cNvPr id="38" name="Line 173"/>
          <p:cNvSpPr>
            <a:spLocks noChangeShapeType="1"/>
          </p:cNvSpPr>
          <p:nvPr/>
        </p:nvSpPr>
        <p:spPr bwMode="auto">
          <a:xfrm>
            <a:off x="5442741" y="3144422"/>
            <a:ext cx="4822825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39" name="Text Box 175"/>
          <p:cNvSpPr txBox="1">
            <a:spLocks noChangeArrowheads="1"/>
          </p:cNvSpPr>
          <p:nvPr/>
        </p:nvSpPr>
        <p:spPr bwMode="auto">
          <a:xfrm>
            <a:off x="6784971" y="3375185"/>
            <a:ext cx="6334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IN" b="1" dirty="0"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o</a:t>
            </a:r>
            <a:endParaRPr lang="el-GR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19972615">
                <a:off x="8307790" y="1446347"/>
                <a:ext cx="9047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72615">
                <a:off x="8307790" y="1446347"/>
                <a:ext cx="904735" cy="276999"/>
              </a:xfrm>
              <a:prstGeom prst="rect">
                <a:avLst/>
              </a:prstGeom>
              <a:blipFill>
                <a:blip r:embed="rId7"/>
                <a:stretch>
                  <a:fillRect l="-3247" r="-4545" b="-54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272352" y="3864968"/>
                <a:ext cx="11502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352" y="3864968"/>
                <a:ext cx="1150251" cy="5203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926046" y="4308875"/>
                <a:ext cx="2972993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I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  <m:r>
                                    <a:rPr lang="en-IN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𝑳</m:t>
                                  </m:r>
                                  <m:r>
                                    <a:rPr lang="en-IN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IN" sz="2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IN" sz="2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  <m:r>
                                        <a:rPr lang="en-IN" sz="2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𝑪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N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046" y="4308875"/>
                <a:ext cx="2972993" cy="9093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 Box 129"/>
          <p:cNvSpPr txBox="1">
            <a:spLocks noChangeArrowheads="1"/>
          </p:cNvSpPr>
          <p:nvPr/>
        </p:nvSpPr>
        <p:spPr bwMode="auto">
          <a:xfrm>
            <a:off x="5387867" y="1152150"/>
            <a:ext cx="13683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IN" sz="1800" dirty="0">
                <a:latin typeface="Times New Roman" panose="02020603050405020304" pitchFamily="18" charset="0"/>
                <a:cs typeface="Arial" panose="020B0604020202020204" pitchFamily="34" charset="0"/>
              </a:rPr>
              <a:t>R, X, Z</a:t>
            </a:r>
            <a:endParaRPr lang="el-GR" sz="18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780266" y="6028200"/>
                <a:ext cx="45828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𝒄𝒂𝒍𝒍𝒆𝒅</m:t>
                      </m:r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𝒓𝒆𝒔𝒐𝒏𝒂𝒏𝒕</m:t>
                      </m:r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𝒇𝒓𝒆𝒒𝒖𝒆𝒏𝒄𝒚</m:t>
                      </m:r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IN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266" y="6028200"/>
                <a:ext cx="4582814" cy="276999"/>
              </a:xfrm>
              <a:prstGeom prst="rect">
                <a:avLst/>
              </a:prstGeom>
              <a:blipFill>
                <a:blip r:embed="rId10"/>
                <a:stretch>
                  <a:fillRect t="-6667" b="-4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/>
          <p:cNvSpPr/>
          <p:nvPr/>
        </p:nvSpPr>
        <p:spPr>
          <a:xfrm rot="16200000">
            <a:off x="6052341" y="4383058"/>
            <a:ext cx="439738" cy="1658938"/>
          </a:xfrm>
          <a:prstGeom prst="leftBrace">
            <a:avLst>
              <a:gd name="adj1" fmla="val 8333"/>
              <a:gd name="adj2" fmla="val 509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Left Brace 33"/>
          <p:cNvSpPr/>
          <p:nvPr/>
        </p:nvSpPr>
        <p:spPr>
          <a:xfrm rot="16200000">
            <a:off x="8042270" y="4052065"/>
            <a:ext cx="439738" cy="2320925"/>
          </a:xfrm>
          <a:prstGeom prst="leftBrace">
            <a:avLst>
              <a:gd name="adj1" fmla="val 8333"/>
              <a:gd name="adj2" fmla="val 509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543737" y="5448180"/>
            <a:ext cx="143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Z is inductive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22870" y="5431875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Z is capacitive</a:t>
            </a:r>
          </a:p>
        </p:txBody>
      </p:sp>
    </p:spTree>
    <p:extLst>
      <p:ext uri="{BB962C8B-B14F-4D97-AF65-F5344CB8AC3E}">
        <p14:creationId xmlns:p14="http://schemas.microsoft.com/office/powerpoint/2010/main" val="3779962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 animBg="1"/>
      <p:bldP spid="37" grpId="0"/>
      <p:bldP spid="38" grpId="0" animBg="1"/>
      <p:bldP spid="39" grpId="0"/>
      <p:bldP spid="40" grpId="0" animBg="1"/>
      <p:bldP spid="41" grpId="0" animBg="1"/>
      <p:bldP spid="43" grpId="0"/>
      <p:bldP spid="45" grpId="0" animBg="1"/>
      <p:bldP spid="3" grpId="0" animBg="1"/>
      <p:bldP spid="34" grpId="0" animBg="1"/>
      <p:bldP spid="6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Series Resonance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61950" indent="-361950">
                  <a:buFont typeface="Wingdings" panose="05000000000000000000" pitchFamily="2" charset="2"/>
                  <a:buChar char="§"/>
                </a:pPr>
                <a:r>
                  <a:rPr lang="en-IN" b="1" dirty="0"/>
                  <a:t>When series RLC circuit is at resonance,</a:t>
                </a:r>
              </a:p>
              <a:p>
                <a:pPr marL="715963" lvl="1" indent="-350838">
                  <a:buFont typeface="Courier New" panose="02070309020205020404" pitchFamily="49" charset="0"/>
                  <a:buChar char="o"/>
                </a:pPr>
                <a:r>
                  <a:rPr lang="en-IN" dirty="0"/>
                  <a:t>Current is in phase with voltage</a:t>
                </a:r>
              </a:p>
              <a:p>
                <a:pPr marL="715963" lvl="1" indent="-350838">
                  <a:buFont typeface="Courier New" panose="02070309020205020404" pitchFamily="49" charset="0"/>
                  <a:buChar char="o"/>
                </a:pPr>
                <a:r>
                  <a:rPr lang="en-IN" dirty="0"/>
                  <a:t>Circuit power factor is unity</a:t>
                </a:r>
              </a:p>
              <a:p>
                <a:pPr marL="715963" lvl="1" indent="-350838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IN" dirty="0"/>
              </a:p>
              <a:p>
                <a:pPr marL="715963" lvl="1" indent="-350838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IN" b="0" dirty="0"/>
              </a:p>
              <a:p>
                <a:pPr marL="715963" lvl="1" indent="-350838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marL="361950" lvl="1" indent="-342900">
                  <a:buFont typeface="Wingdings" panose="05000000000000000000" pitchFamily="2" charset="2"/>
                  <a:buChar char="§"/>
                </a:pPr>
                <a:r>
                  <a:rPr lang="en-IN" b="1" dirty="0"/>
                  <a:t>Resonant frequency for a series RLC circuit is obtained as follows:</a:t>
                </a:r>
              </a:p>
              <a:p>
                <a:pPr marL="434975" lvl="1" indent="-342900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2000" t="-17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8F97-FD52-42CB-94B3-A4B852DEB9B7}" type="datetime2">
              <a:rPr lang="en-US" smtClean="0"/>
              <a:pPr/>
              <a:t>Wednesday, June 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3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72770" y="4380470"/>
                <a:ext cx="8683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70" y="4380470"/>
                <a:ext cx="868315" cy="276999"/>
              </a:xfrm>
              <a:prstGeom prst="rect">
                <a:avLst/>
              </a:prstGeom>
              <a:blipFill>
                <a:blip r:embed="rId3"/>
                <a:stretch>
                  <a:fillRect l="-4895" r="-699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12052" y="4848979"/>
                <a:ext cx="1189749" cy="567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052" y="4848979"/>
                <a:ext cx="1189749" cy="567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29157" y="5607952"/>
                <a:ext cx="2079928" cy="57227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ad>
                            <m:radPr>
                              <m:degHide m:val="on"/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𝑳𝑪</m:t>
                              </m:r>
                            </m:e>
                          </m:rad>
                        </m:den>
                      </m:f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𝒉𝒆𝒓𝒕𝒛</m:t>
                      </m:r>
                    </m:oMath>
                  </m:oMathPara>
                </a14:m>
                <a:endParaRPr lang="en-IN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157" y="5607952"/>
                <a:ext cx="2079928" cy="572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79125" y="3960240"/>
                <a:ext cx="265559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i="1" dirty="0"/>
                        <m:t> </m:t>
                      </m:r>
                      <m:r>
                        <m:rPr>
                          <m:nor/>
                        </m:rPr>
                        <a:rPr lang="en-IN" i="1" dirty="0"/>
                        <m:t>Imaginary</m:t>
                      </m:r>
                      <m:r>
                        <m:rPr>
                          <m:nor/>
                        </m:rPr>
                        <a:rPr lang="en-IN" i="1" dirty="0"/>
                        <m:t> </m:t>
                      </m:r>
                      <m:r>
                        <m:rPr>
                          <m:nor/>
                        </m:rPr>
                        <a:rPr lang="en-IN" i="1" dirty="0"/>
                        <m:t>p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𝑎𝑟𝑡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i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125" y="3960240"/>
                <a:ext cx="2655599" cy="298415"/>
              </a:xfrm>
              <a:prstGeom prst="rect">
                <a:avLst/>
              </a:prstGeom>
              <a:blipFill>
                <a:blip r:embed="rId6"/>
                <a:stretch>
                  <a:fillRect t="-2041" r="-688" b="-2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58"/>
          <p:cNvGrpSpPr>
            <a:grpSpLocks/>
          </p:cNvGrpSpPr>
          <p:nvPr/>
        </p:nvGrpSpPr>
        <p:grpSpPr bwMode="auto">
          <a:xfrm>
            <a:off x="7498828" y="3986144"/>
            <a:ext cx="2088342" cy="1175206"/>
            <a:chOff x="2736" y="960"/>
            <a:chExt cx="2850" cy="1529"/>
          </a:xfrm>
        </p:grpSpPr>
        <p:pic>
          <p:nvPicPr>
            <p:cNvPr id="12" name="Picture 156" descr="FG31_00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00" b="24001"/>
            <a:stretch>
              <a:fillRect/>
            </a:stretch>
          </p:blipFill>
          <p:spPr bwMode="auto">
            <a:xfrm>
              <a:off x="2736" y="960"/>
              <a:ext cx="2818" cy="1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157"/>
            <p:cNvSpPr txBox="1">
              <a:spLocks noChangeArrowheads="1"/>
            </p:cNvSpPr>
            <p:nvPr/>
          </p:nvSpPr>
          <p:spPr bwMode="auto">
            <a:xfrm>
              <a:off x="2782" y="2129"/>
              <a:ext cx="280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dirty="0">
                  <a:latin typeface="Tahoma" panose="020B0604030504040204" pitchFamily="34" charset="0"/>
                  <a:cs typeface="Tahoma" panose="020B0604030504040204" pitchFamily="34" charset="0"/>
                </a:rPr>
                <a:t>v(t),  variable frequency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529940" y="5306772"/>
                <a:ext cx="205723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IN" sz="2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IN" sz="2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IN" sz="2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IN" sz="2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940" y="5306772"/>
                <a:ext cx="2057230" cy="307777"/>
              </a:xfrm>
              <a:prstGeom prst="rect">
                <a:avLst/>
              </a:prstGeom>
              <a:blipFill>
                <a:blip r:embed="rId8"/>
                <a:stretch>
                  <a:fillRect l="-2071" t="-2000" r="-3846" b="-38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6731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Current vs. Frequency in RLC Series Circuit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8F97-FD52-42CB-94B3-A4B852DEB9B7}" type="datetime2">
              <a:rPr lang="en-US" smtClean="0"/>
              <a:pPr/>
              <a:t>Wednesday, June 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2298274" y="1835592"/>
            <a:ext cx="0" cy="26656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313514" y="4501247"/>
            <a:ext cx="29802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2291093" y="2290703"/>
            <a:ext cx="2473795" cy="2221380"/>
          </a:xfrm>
          <a:custGeom>
            <a:avLst/>
            <a:gdLst>
              <a:gd name="T0" fmla="*/ 0 w 2208"/>
              <a:gd name="T1" fmla="*/ 2147483647 h 1640"/>
              <a:gd name="T2" fmla="*/ 2147483647 w 2208"/>
              <a:gd name="T3" fmla="*/ 2147483647 h 1640"/>
              <a:gd name="T4" fmla="*/ 2147483647 w 2208"/>
              <a:gd name="T5" fmla="*/ 2147483647 h 1640"/>
              <a:gd name="T6" fmla="*/ 2147483647 w 2208"/>
              <a:gd name="T7" fmla="*/ 2147483647 h 1640"/>
              <a:gd name="T8" fmla="*/ 2147483647 w 2208"/>
              <a:gd name="T9" fmla="*/ 2147483647 h 1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8"/>
              <a:gd name="T16" fmla="*/ 0 h 1640"/>
              <a:gd name="T17" fmla="*/ 2208 w 2208"/>
              <a:gd name="T18" fmla="*/ 1640 h 1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8" h="1640">
                <a:moveTo>
                  <a:pt x="0" y="1640"/>
                </a:moveTo>
                <a:cubicBezTo>
                  <a:pt x="232" y="1368"/>
                  <a:pt x="464" y="1096"/>
                  <a:pt x="672" y="824"/>
                </a:cubicBezTo>
                <a:cubicBezTo>
                  <a:pt x="880" y="552"/>
                  <a:pt x="1064" y="16"/>
                  <a:pt x="1248" y="8"/>
                </a:cubicBezTo>
                <a:cubicBezTo>
                  <a:pt x="1432" y="0"/>
                  <a:pt x="1616" y="576"/>
                  <a:pt x="1776" y="776"/>
                </a:cubicBezTo>
                <a:cubicBezTo>
                  <a:pt x="1936" y="976"/>
                  <a:pt x="2136" y="1128"/>
                  <a:pt x="2208" y="1208"/>
                </a:cubicBezTo>
              </a:path>
            </a:pathLst>
          </a:custGeom>
          <a:ln w="28575"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IN" b="1" dirty="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2291092" y="2282576"/>
            <a:ext cx="1398231" cy="406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2291092" y="3070895"/>
            <a:ext cx="1882235" cy="1213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221006" y="3070895"/>
            <a:ext cx="0" cy="143035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4135235" y="3083031"/>
            <a:ext cx="8503" cy="14182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689324" y="2290703"/>
            <a:ext cx="0" cy="221054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860867" y="2745816"/>
            <a:ext cx="5915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45880" y="1232439"/>
            <a:ext cx="317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Variation of current with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23540" y="5067863"/>
                <a:ext cx="1731564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540" y="5067863"/>
                <a:ext cx="1731564" cy="5167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999113" y="2193056"/>
                <a:ext cx="2756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13" y="2193056"/>
                <a:ext cx="275653" cy="276999"/>
              </a:xfrm>
              <a:prstGeom prst="rect">
                <a:avLst/>
              </a:prstGeom>
              <a:blipFill>
                <a:blip r:embed="rId3"/>
                <a:stretch>
                  <a:fillRect l="-20000" r="-8889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073566" y="1697737"/>
                <a:ext cx="1490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566" y="1697737"/>
                <a:ext cx="149079" cy="276999"/>
              </a:xfrm>
              <a:prstGeom prst="rect">
                <a:avLst/>
              </a:prstGeom>
              <a:blipFill>
                <a:blip r:embed="rId4"/>
                <a:stretch>
                  <a:fillRect l="-32000" r="-32000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887697" y="2766303"/>
                <a:ext cx="353558" cy="570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697" y="2766303"/>
                <a:ext cx="353558" cy="570413"/>
              </a:xfrm>
              <a:prstGeom prst="rect">
                <a:avLst/>
              </a:prstGeom>
              <a:blipFill>
                <a:blip r:embed="rId5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247392" y="4512084"/>
                <a:ext cx="248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392" y="4512084"/>
                <a:ext cx="248466" cy="276999"/>
              </a:xfrm>
              <a:prstGeom prst="rect">
                <a:avLst/>
              </a:prstGeom>
              <a:blipFill>
                <a:blip r:embed="rId6"/>
                <a:stretch>
                  <a:fillRect l="-12195" r="-97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12051" y="4586343"/>
                <a:ext cx="359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051" y="4586343"/>
                <a:ext cx="359008" cy="276999"/>
              </a:xfrm>
              <a:prstGeom prst="rect">
                <a:avLst/>
              </a:prstGeom>
              <a:blipFill>
                <a:blip r:embed="rId7"/>
                <a:stretch>
                  <a:fillRect l="-8475" r="-5085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052704" y="4581432"/>
                <a:ext cx="359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704" y="4581432"/>
                <a:ext cx="359009" cy="276999"/>
              </a:xfrm>
              <a:prstGeom prst="rect">
                <a:avLst/>
              </a:prstGeom>
              <a:blipFill>
                <a:blip r:embed="rId8"/>
                <a:stretch>
                  <a:fillRect l="-8475" r="-5085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88550" y="4575487"/>
                <a:ext cx="359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550" y="4575487"/>
                <a:ext cx="359009" cy="276999"/>
              </a:xfrm>
              <a:prstGeom prst="rect">
                <a:avLst/>
              </a:prstGeom>
              <a:blipFill>
                <a:blip r:embed="rId9"/>
                <a:stretch>
                  <a:fillRect l="-8475" r="-5085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944210" y="1455730"/>
                <a:ext cx="4401910" cy="215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en-IN" b="1" dirty="0"/>
                  <a:t>Half Power Frequency</a:t>
                </a:r>
              </a:p>
              <a:p>
                <a:pPr algn="ctr"/>
                <a:r>
                  <a:rPr lang="en-IN" dirty="0"/>
                  <a:t>‘</a:t>
                </a:r>
                <a:r>
                  <a:rPr lang="en-IN" i="1" dirty="0"/>
                  <a:t>Frequency at which the power is half of the power at resonant frequency’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IN" i="1" dirty="0"/>
              </a:p>
              <a:p>
                <a:pPr algn="ctr"/>
                <a:endParaRPr lang="en-IN" i="1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210" y="1455730"/>
                <a:ext cx="4401910" cy="2154372"/>
              </a:xfrm>
              <a:prstGeom prst="rect">
                <a:avLst/>
              </a:prstGeom>
              <a:blipFill>
                <a:blip r:embed="rId10"/>
                <a:stretch>
                  <a:fillRect l="-831" t="-17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363521" y="4187951"/>
                <a:ext cx="36382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h𝑎𝑙𝑓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𝑝𝑜𝑤𝑒𝑟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521" y="4187951"/>
                <a:ext cx="3638239" cy="276999"/>
              </a:xfrm>
              <a:prstGeom prst="rect">
                <a:avLst/>
              </a:prstGeom>
              <a:blipFill>
                <a:blip r:embed="rId11"/>
                <a:stretch>
                  <a:fillRect l="-335" r="-1675" b="-3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63521" y="4625938"/>
                <a:ext cx="3641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𝑈𝑝𝑝𝑒𝑟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h𝑎𝑙𝑓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𝑝𝑜𝑤𝑒𝑟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521" y="4625938"/>
                <a:ext cx="3641959" cy="276999"/>
              </a:xfrm>
              <a:prstGeom prst="rect">
                <a:avLst/>
              </a:prstGeom>
              <a:blipFill>
                <a:blip r:embed="rId12"/>
                <a:stretch>
                  <a:fillRect l="-335" r="-1675" b="-3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656758" y="3047938"/>
                <a:ext cx="2168542" cy="570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758" y="3047938"/>
                <a:ext cx="2168542" cy="5704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969866" y="5001247"/>
                <a:ext cx="24957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𝐁𝐚𝐧𝐝𝐰𝐢𝐝𝐭𝐡</m:t>
                      </m:r>
                      <m:r>
                        <a:rPr lang="en-IN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𝛚</m:t>
                          </m:r>
                        </m:e>
                        <m:sub>
                          <m:r>
                            <a:rPr lang="en-IN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𝛚</m:t>
                          </m:r>
                        </m:e>
                        <m:sub>
                          <m:r>
                            <a:rPr lang="en-IN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866" y="5001247"/>
                <a:ext cx="2495748" cy="276999"/>
              </a:xfrm>
              <a:prstGeom prst="rect">
                <a:avLst/>
              </a:prstGeom>
              <a:blipFill>
                <a:blip r:embed="rId14"/>
                <a:stretch>
                  <a:fillRect l="-244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57849" y="5715993"/>
                <a:ext cx="8837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i="1" dirty="0">
                    <a:solidFill>
                      <a:srgbClr val="C00000"/>
                    </a:solidFill>
                  </a:rPr>
                  <a:t>In practice the curve of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IN" i="1" dirty="0">
                    <a:solidFill>
                      <a:srgbClr val="C00000"/>
                    </a:solidFill>
                  </a:rPr>
                  <a:t> against ω is not symmetrical about the resonant frequency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849" y="5715993"/>
                <a:ext cx="8837873" cy="369332"/>
              </a:xfrm>
              <a:prstGeom prst="rect">
                <a:avLst/>
              </a:prstGeom>
              <a:blipFill>
                <a:blip r:embed="rId15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5519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Half Power Frequency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8F97-FD52-42CB-94B3-A4B852DEB9B7}" type="datetime2">
              <a:rPr lang="en-US" smtClean="0"/>
              <a:pPr/>
              <a:t>Wednesday, June 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5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44469" y="1279095"/>
                <a:ext cx="4030911" cy="654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𝐼𝑚𝑝𝑒𝑑𝑎𝑛𝑐𝑒</m:t>
                      </m:r>
                      <m:r>
                        <a:rPr lang="en-IN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600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IN" sz="16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6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IN" sz="16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600" i="1">
                          <a:latin typeface="Cambria Math" panose="02040503050406030204" pitchFamily="18" charset="0"/>
                        </a:rPr>
                        <m:t>, |</m:t>
                      </m:r>
                      <m:r>
                        <a:rPr lang="en-IN" sz="16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sz="1600" i="1">
                          <a:latin typeface="Cambria Math" panose="02040503050406030204" pitchFamily="18" charset="0"/>
                        </a:rPr>
                        <m:t>|=</m:t>
                      </m:r>
                      <m:f>
                        <m:fPr>
                          <m:type m:val="skw"/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IN" sz="16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IN" sz="1600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469" y="1279095"/>
                <a:ext cx="4030911" cy="654603"/>
              </a:xfrm>
              <a:prstGeom prst="rect">
                <a:avLst/>
              </a:prstGeom>
              <a:blipFill>
                <a:blip r:embed="rId2"/>
                <a:stretch>
                  <a:fillRect l="-1057" t="-214953" r="-21752" b="-3074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4001" y="1986995"/>
                <a:ext cx="4260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Below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Resonant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frequency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&gt;|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1986995"/>
                <a:ext cx="426071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35006" y="1986995"/>
                <a:ext cx="4338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Above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Resonant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frequency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&gt;|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006" y="1986995"/>
                <a:ext cx="4338815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94973" y="2356327"/>
                <a:ext cx="796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973" y="2356327"/>
                <a:ext cx="796436" cy="369332"/>
              </a:xfrm>
              <a:prstGeom prst="rect">
                <a:avLst/>
              </a:prstGeom>
              <a:blipFill>
                <a:blip r:embed="rId5"/>
                <a:stretch>
                  <a:fillRect l="-6923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00811" y="2772582"/>
                <a:ext cx="2585708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IN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811" y="2772582"/>
                <a:ext cx="2585708" cy="335413"/>
              </a:xfrm>
              <a:prstGeom prst="rect">
                <a:avLst/>
              </a:prstGeom>
              <a:blipFill>
                <a:blip r:embed="rId6"/>
                <a:stretch>
                  <a:fillRect r="-1176" b="-1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556021" y="3267356"/>
                <a:ext cx="14829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021" y="3267356"/>
                <a:ext cx="14829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448940" y="3729543"/>
                <a:ext cx="1597489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940" y="3729543"/>
                <a:ext cx="1597489" cy="565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10925" y="4483852"/>
                <a:ext cx="2602251" cy="81836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num>
                                    <m:den>
                                      <m:r>
                                        <a:rPr lang="en-IN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IN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𝑳𝑪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IN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925" y="4483852"/>
                <a:ext cx="2602251" cy="8183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45051" y="2356327"/>
                <a:ext cx="801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051" y="2356327"/>
                <a:ext cx="801758" cy="369332"/>
              </a:xfrm>
              <a:prstGeom prst="rect">
                <a:avLst/>
              </a:prstGeom>
              <a:blipFill>
                <a:blip r:embed="rId10"/>
                <a:stretch>
                  <a:fillRect l="-6870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006740" y="2772582"/>
                <a:ext cx="2641364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IN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740" y="2772582"/>
                <a:ext cx="2641364" cy="335413"/>
              </a:xfrm>
              <a:prstGeom prst="rect">
                <a:avLst/>
              </a:prstGeom>
              <a:blipFill>
                <a:blip r:embed="rId11"/>
                <a:stretch>
                  <a:fillRect r="-230" b="-1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558141" y="3264602"/>
                <a:ext cx="15385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141" y="3264602"/>
                <a:ext cx="1538562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523356" y="3735822"/>
                <a:ext cx="1608133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356" y="3735822"/>
                <a:ext cx="1608133" cy="5657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026296" y="4483852"/>
                <a:ext cx="2602251" cy="81836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num>
                                    <m:den>
                                      <m:r>
                                        <a:rPr lang="en-IN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IN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𝑳𝑪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IN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296" y="4483852"/>
                <a:ext cx="2602251" cy="81836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97376" y="5601338"/>
                <a:ext cx="1445780" cy="5167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</m:oMath>
                  </m:oMathPara>
                </a14:m>
                <a:endParaRPr lang="en-IN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376" y="5601338"/>
                <a:ext cx="1445780" cy="51674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35492" y="5603035"/>
                <a:ext cx="1825628" cy="5203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𝑳𝑪</m:t>
                          </m:r>
                        </m:den>
                      </m:f>
                      <m:r>
                        <a:rPr lang="en-IN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492" y="5603035"/>
                <a:ext cx="1825628" cy="5203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4704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Quality Factor for series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63538" indent="-363538">
                  <a:buFont typeface="Wingdings" panose="05000000000000000000" pitchFamily="2" charset="2"/>
                  <a:buChar char="§"/>
                </a:pPr>
                <a:r>
                  <a:rPr lang="en-IN" sz="2000" dirty="0"/>
                  <a:t>At resonance,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sz="2000" dirty="0"/>
                  <a:t> can be very much greater than applied voltage</a:t>
                </a:r>
              </a:p>
              <a:p>
                <a:pPr marL="363538" indent="-363538">
                  <a:buFont typeface="Wingdings" panose="05000000000000000000" pitchFamily="2" charset="2"/>
                  <a:buChar char="§"/>
                </a:pPr>
                <a:endParaRPr lang="en-IN" sz="2000" dirty="0"/>
              </a:p>
              <a:p>
                <a:pPr marL="363538" indent="-363538">
                  <a:buFont typeface="Wingdings" panose="05000000000000000000" pitchFamily="2" charset="2"/>
                  <a:buChar char="§"/>
                </a:pPr>
                <a:endParaRPr lang="en-IN" sz="2000" dirty="0"/>
              </a:p>
              <a:p>
                <a:pPr marL="363538" indent="-363538">
                  <a:buFont typeface="Wingdings" panose="05000000000000000000" pitchFamily="2" charset="2"/>
                  <a:buChar char="§"/>
                </a:pPr>
                <a:endParaRPr lang="en-IN" sz="2000" dirty="0"/>
              </a:p>
              <a:p>
                <a:pPr marL="363538" indent="-363538">
                  <a:buFont typeface="Wingdings" panose="05000000000000000000" pitchFamily="2" charset="2"/>
                  <a:buChar char="§"/>
                </a:pPr>
                <a:endParaRPr lang="en-IN" sz="2000" dirty="0"/>
              </a:p>
              <a:p>
                <a:pPr marL="363538" indent="-363538">
                  <a:buFont typeface="Wingdings" panose="05000000000000000000" pitchFamily="2" charset="2"/>
                  <a:buChar char="§"/>
                </a:pPr>
                <a:endParaRPr lang="en-IN" sz="2000" dirty="0"/>
              </a:p>
              <a:p>
                <a:pPr marL="363538" indent="-363538">
                  <a:buFont typeface="Wingdings" panose="05000000000000000000" pitchFamily="2" charset="2"/>
                  <a:buChar char="§"/>
                </a:pPr>
                <a:endParaRPr lang="en-IN" sz="2000" dirty="0"/>
              </a:p>
              <a:p>
                <a:pPr marL="363538" indent="-363538">
                  <a:buFont typeface="Wingdings" panose="05000000000000000000" pitchFamily="2" charset="2"/>
                  <a:buChar char="§"/>
                </a:pPr>
                <a:endParaRPr lang="en-IN" sz="2000" dirty="0"/>
              </a:p>
              <a:p>
                <a:pPr marL="363538" indent="-363538">
                  <a:buFont typeface="Wingdings" panose="05000000000000000000" pitchFamily="2" charset="2"/>
                  <a:buChar char="§"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55" t="-13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8F97-FD52-42CB-94B3-A4B852DEB9B7}" type="datetime2">
              <a:rPr lang="en-US" smtClean="0"/>
              <a:pPr/>
              <a:t>Wednesday, June 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6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52229" y="1759310"/>
                <a:ext cx="3445623" cy="634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229" y="1759310"/>
                <a:ext cx="3445623" cy="634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48104" y="2510798"/>
                <a:ext cx="2388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At resonance,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104" y="2510798"/>
                <a:ext cx="2388795" cy="369332"/>
              </a:xfrm>
              <a:prstGeom prst="rect">
                <a:avLst/>
              </a:prstGeom>
              <a:blipFill>
                <a:blip r:embed="rId5"/>
                <a:stretch>
                  <a:fillRect l="-2296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17615" y="2996765"/>
                <a:ext cx="1049775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615" y="2996765"/>
                <a:ext cx="1049775" cy="5167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55911" y="3630143"/>
                <a:ext cx="1773178" cy="565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𝐶𝑅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911" y="3630143"/>
                <a:ext cx="1773178" cy="565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629751" y="4263522"/>
            <a:ext cx="444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>
                <a:solidFill>
                  <a:srgbClr val="C00000"/>
                </a:solidFill>
              </a:rPr>
              <a:t>Q is termed the Q factor or voltage magnification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62800" y="1771669"/>
                <a:ext cx="2679580" cy="81836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𝑪𝑹</m:t>
                          </m:r>
                        </m:den>
                      </m:f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num>
                            <m:den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IN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1771669"/>
                <a:ext cx="2679580" cy="8183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76393" y="2795552"/>
                <a:ext cx="3178562" cy="585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IN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𝑹𝒆𝒔𝒐𝒏𝒂𝒏𝒕</m:t>
                          </m:r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𝒇𝒓𝒆𝒒𝒖𝒆𝒏𝒄𝒚</m:t>
                          </m:r>
                        </m:num>
                        <m:den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𝑩𝒂𝒏𝒅𝒘𝒊𝒅𝒕𝒉</m:t>
                          </m:r>
                        </m:den>
                      </m:f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393" y="2795552"/>
                <a:ext cx="3178562" cy="5850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A high Q resonant circuit has a narrow bandwidth as compared to a low Q">
            <a:extLst>
              <a:ext uri="{FF2B5EF4-FFF2-40B4-BE49-F238E27FC236}">
                <a16:creationId xmlns:a16="http://schemas.microsoft.com/office/drawing/2014/main" id="{27DE0F0B-3AE9-408B-822C-B5E7F65096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2" t="4319" r="9638" b="4885"/>
          <a:stretch/>
        </p:blipFill>
        <p:spPr bwMode="auto">
          <a:xfrm>
            <a:off x="7596365" y="3614865"/>
            <a:ext cx="2538621" cy="264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D41608-C508-4135-92F0-F7CBF6030FCF}"/>
              </a:ext>
            </a:extLst>
          </p:cNvPr>
          <p:cNvSpPr txBox="1"/>
          <p:nvPr/>
        </p:nvSpPr>
        <p:spPr>
          <a:xfrm>
            <a:off x="1560157" y="4737496"/>
            <a:ext cx="59836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value of Q can lead to component damage</a:t>
            </a:r>
          </a:p>
          <a:p>
            <a:pPr marL="363538" indent="-363538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Careful design necessary</a:t>
            </a:r>
          </a:p>
          <a:p>
            <a:pPr marL="363538" indent="-363538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Larger the value of Q, more symmetrical the curve appears about the resonant frequency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0282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Illustration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circuit having a resistance of </a:t>
            </a:r>
            <a:r>
              <a:rPr lang="en-IN" dirty="0">
                <a:solidFill>
                  <a:srgbClr val="C00000"/>
                </a:solidFill>
              </a:rPr>
              <a:t>4</a:t>
            </a:r>
            <a:r>
              <a:rPr lang="el-GR" dirty="0">
                <a:solidFill>
                  <a:srgbClr val="C00000"/>
                </a:solidFill>
              </a:rPr>
              <a:t>Ω</a:t>
            </a:r>
            <a:r>
              <a:rPr lang="en-IN" dirty="0"/>
              <a:t> and inductance of </a:t>
            </a:r>
            <a:r>
              <a:rPr lang="en-IN" dirty="0">
                <a:solidFill>
                  <a:srgbClr val="C00000"/>
                </a:solidFill>
              </a:rPr>
              <a:t>0.5H</a:t>
            </a:r>
            <a:r>
              <a:rPr lang="en-IN" dirty="0"/>
              <a:t> and a variable capacitance in series, is connected across a </a:t>
            </a:r>
            <a:r>
              <a:rPr lang="en-IN" dirty="0">
                <a:solidFill>
                  <a:srgbClr val="C00000"/>
                </a:solidFill>
              </a:rPr>
              <a:t>100V, 50Hz </a:t>
            </a:r>
            <a:r>
              <a:rPr lang="en-IN" dirty="0"/>
              <a:t>supply. Calculate:</a:t>
            </a:r>
          </a:p>
          <a:p>
            <a:pPr marL="909637" lvl="1" indent="-457200">
              <a:buFont typeface="+mj-lt"/>
              <a:buAutoNum type="alphaLcParenR"/>
            </a:pPr>
            <a:r>
              <a:rPr lang="en-IN" dirty="0"/>
              <a:t>The capacitance to give resonance</a:t>
            </a:r>
          </a:p>
          <a:p>
            <a:pPr marL="909637" lvl="1" indent="-457200">
              <a:buFont typeface="+mj-lt"/>
              <a:buAutoNum type="alphaLcParenR"/>
            </a:pPr>
            <a:r>
              <a:rPr lang="en-IN" dirty="0"/>
              <a:t>The voltages across the inductor and the capacitor</a:t>
            </a:r>
          </a:p>
          <a:p>
            <a:pPr marL="909637" lvl="1" indent="-457200">
              <a:buFont typeface="+mj-lt"/>
              <a:buAutoNum type="alphaLcParenR"/>
            </a:pPr>
            <a:r>
              <a:rPr lang="en-IN" dirty="0"/>
              <a:t>The Q factor of the circuit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8F97-FD52-42CB-94B3-A4B852DEB9B7}" type="datetime2">
              <a:rPr lang="en-US" smtClean="0"/>
              <a:pPr/>
              <a:t>Wednesday, June 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7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8A0AD2-0A66-6659-FF8E-5543DF3CAC8F}"/>
                  </a:ext>
                </a:extLst>
              </p:cNvPr>
              <p:cNvSpPr txBox="1"/>
              <p:nvPr/>
            </p:nvSpPr>
            <p:spPr>
              <a:xfrm>
                <a:off x="6762056" y="4267200"/>
                <a:ext cx="3313728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  <m:r>
                        <m:rPr>
                          <m:sty m:val="p"/>
                        </m:rPr>
                        <a:rPr lang="el-G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b) V</a:t>
                </a:r>
                <a:r>
                  <a:rPr lang="en-IN" sz="2800" b="1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IN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3926.99 V</a:t>
                </a:r>
              </a:p>
              <a:p>
                <a:r>
                  <a:rPr lang="en-IN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c) Q-factor = 39.26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8A0AD2-0A66-6659-FF8E-5543DF3CA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056" y="4267200"/>
                <a:ext cx="3313728" cy="1384995"/>
              </a:xfrm>
              <a:prstGeom prst="rect">
                <a:avLst/>
              </a:prstGeom>
              <a:blipFill>
                <a:blip r:embed="rId3"/>
                <a:stretch>
                  <a:fillRect l="-3676" r="-2390" b="-114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3204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Illustration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bandwidth of a series resonant circuit is </a:t>
            </a:r>
            <a:r>
              <a:rPr lang="en-IN" dirty="0">
                <a:solidFill>
                  <a:srgbClr val="C00000"/>
                </a:solidFill>
              </a:rPr>
              <a:t>500 Hz</a:t>
            </a:r>
            <a:r>
              <a:rPr lang="en-IN" dirty="0"/>
              <a:t>. If the resonant frequency is </a:t>
            </a:r>
            <a:r>
              <a:rPr lang="en-IN" dirty="0">
                <a:solidFill>
                  <a:srgbClr val="C00000"/>
                </a:solidFill>
              </a:rPr>
              <a:t>6000 Hz</a:t>
            </a:r>
            <a:r>
              <a:rPr lang="en-IN" dirty="0"/>
              <a:t>, what is the value of Q? If </a:t>
            </a:r>
            <a:r>
              <a:rPr lang="en-IN" dirty="0">
                <a:solidFill>
                  <a:srgbClr val="C00000"/>
                </a:solidFill>
              </a:rPr>
              <a:t>R =10 Ω</a:t>
            </a:r>
            <a:r>
              <a:rPr lang="en-IN" dirty="0"/>
              <a:t>, what is the value of the inductive reactance at resonance? Calculate the inductance and capacitance of the circuit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8F97-FD52-42CB-94B3-A4B852DEB9B7}" type="datetime2">
              <a:rPr lang="en-US" smtClean="0"/>
              <a:pPr/>
              <a:t>Wednesday, June 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8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B26AED-17AC-E154-BD17-14DADC3C75EC}"/>
                  </a:ext>
                </a:extLst>
              </p:cNvPr>
              <p:cNvSpPr txBox="1"/>
              <p:nvPr/>
            </p:nvSpPr>
            <p:spPr>
              <a:xfrm>
                <a:off x="4900654" y="5267491"/>
                <a:ext cx="21800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  <m:r>
                        <m:rPr>
                          <m:sty m:val="p"/>
                        </m:rPr>
                        <a:rPr lang="el-G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IN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B26AED-17AC-E154-BD17-14DADC3C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654" y="5267491"/>
                <a:ext cx="218008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476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Resonance in parallel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8464" y="3429000"/>
                <a:ext cx="11783832" cy="275976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ctr">
                  <a:buNone/>
                </a:pPr>
                <a:r>
                  <a:rPr lang="en-IN" sz="2800" u="sng" dirty="0"/>
                  <a:t>Steps to obtain the expression of resonant frequency in parallel circuits</a:t>
                </a:r>
              </a:p>
              <a:p>
                <a:pPr marL="0" indent="0" algn="ctr">
                  <a:buNone/>
                </a:pPr>
                <a:endParaRPr lang="en-IN" sz="3000" dirty="0"/>
              </a:p>
              <a:p>
                <a:pPr marL="715963" lvl="1" indent="-365125">
                  <a:buFont typeface="Courier New" panose="02070309020205020404" pitchFamily="49" charset="0"/>
                  <a:buChar char="o"/>
                </a:pPr>
                <a:r>
                  <a:rPr lang="en-IN" sz="2900" dirty="0"/>
                  <a:t>Obtain the net admittance of the circuit 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9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9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𝒆𝒒</m:t>
                        </m:r>
                      </m:sub>
                    </m:sSub>
                    <m:r>
                      <a:rPr lang="en-US" sz="29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9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9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9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9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9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9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IN" sz="2900" b="1" dirty="0">
                  <a:solidFill>
                    <a:srgbClr val="C00000"/>
                  </a:solidFill>
                </a:endParaRPr>
              </a:p>
              <a:p>
                <a:pPr marL="3508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IN" sz="32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𝐞𝐪</m:t>
                          </m:r>
                        </m:sub>
                      </m:sSub>
                      <m:r>
                        <a:rPr lang="en-IN" sz="32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IN" sz="32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𝐞𝐪</m:t>
                          </m:r>
                        </m:sub>
                      </m:sSub>
                      <m:r>
                        <a:rPr lang="en-IN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IN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sSub>
                        <m:sSubPr>
                          <m:ctrlPr>
                            <a:rPr lang="en-IN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IN" sz="32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𝐞𝐪</m:t>
                          </m:r>
                        </m:sub>
                      </m:sSub>
                    </m:oMath>
                  </m:oMathPara>
                </a14:m>
                <a:endParaRPr lang="en-IN" sz="2900" b="1" dirty="0">
                  <a:solidFill>
                    <a:srgbClr val="C00000"/>
                  </a:solidFill>
                </a:endParaRPr>
              </a:p>
              <a:p>
                <a:pPr marL="715963" lvl="1" indent="-365125">
                  <a:buFont typeface="Courier New" panose="02070309020205020404" pitchFamily="49" charset="0"/>
                  <a:buChar char="o"/>
                </a:pPr>
                <a:r>
                  <a:rPr lang="en-IN" sz="2900" dirty="0"/>
                  <a:t>Equate the imaginary part (</a:t>
                </a:r>
                <a:r>
                  <a:rPr lang="en-US" sz="2900" dirty="0"/>
                  <a:t>susceptance</a:t>
                </a:r>
                <a:r>
                  <a:rPr lang="en-IN" sz="2900" dirty="0"/>
                  <a:t>) to zero;  </a:t>
                </a:r>
                <a:r>
                  <a:rPr lang="en-IN" sz="2800" dirty="0" err="1">
                    <a:solidFill>
                      <a:srgbClr val="C00000"/>
                    </a:solidFill>
                  </a:rPr>
                  <a:t>B</a:t>
                </a:r>
                <a:r>
                  <a:rPr lang="en-IN" sz="2800" baseline="-25000" dirty="0" err="1">
                    <a:solidFill>
                      <a:srgbClr val="C00000"/>
                    </a:solidFill>
                  </a:rPr>
                  <a:t>eq</a:t>
                </a:r>
                <a:r>
                  <a:rPr lang="en-IN" sz="2800" baseline="-25000" dirty="0">
                    <a:solidFill>
                      <a:srgbClr val="C00000"/>
                    </a:solidFill>
                  </a:rPr>
                  <a:t> </a:t>
                </a:r>
                <a:r>
                  <a:rPr lang="en-IN" sz="2800" dirty="0">
                    <a:solidFill>
                      <a:srgbClr val="C00000"/>
                    </a:solidFill>
                  </a:rPr>
                  <a:t> = 0</a:t>
                </a:r>
                <a:r>
                  <a:rPr lang="en-IN" sz="2800" baseline="-25000" dirty="0">
                    <a:solidFill>
                      <a:srgbClr val="C00000"/>
                    </a:solidFill>
                  </a:rPr>
                  <a:t> </a:t>
                </a:r>
                <a:r>
                  <a:rPr lang="en-IN" sz="2900" dirty="0">
                    <a:solidFill>
                      <a:srgbClr val="C00000"/>
                    </a:solidFill>
                  </a:rPr>
                  <a:t> </a:t>
                </a:r>
                <a:r>
                  <a:rPr lang="en-IN" sz="2900" dirty="0"/>
                  <a:t>and obtain the expression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900" dirty="0">
                  <a:ea typeface="Cambria Math" panose="02040503050406030204" pitchFamily="18" charset="0"/>
                </a:endParaRPr>
              </a:p>
              <a:p>
                <a:pPr marL="350838" lvl="1" indent="0">
                  <a:buNone/>
                </a:pPr>
                <a:endParaRPr lang="en-IN" i="1" dirty="0">
                  <a:solidFill>
                    <a:srgbClr val="C00000"/>
                  </a:solidFill>
                </a:endParaRPr>
              </a:p>
              <a:p>
                <a:pPr marL="350838" lvl="1" indent="0" algn="ctr">
                  <a:buNone/>
                </a:pPr>
                <a:r>
                  <a:rPr lang="en-IN" i="1" dirty="0">
                    <a:solidFill>
                      <a:srgbClr val="C00000"/>
                    </a:solidFill>
                  </a:rPr>
                  <a:t>  The expression for resonant frequency depends on circuit configuration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464" y="3429000"/>
                <a:ext cx="11783832" cy="2759764"/>
              </a:xfrm>
              <a:blipFill>
                <a:blip r:embed="rId2"/>
                <a:stretch>
                  <a:fillRect t="-5310" r="-207" b="-17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8F97-FD52-42CB-94B3-A4B852DEB9B7}" type="datetime2">
              <a:rPr lang="en-US" smtClean="0"/>
              <a:pPr/>
              <a:t>Wednesday, June 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2300" y="1408412"/>
            <a:ext cx="2407420" cy="17236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0416" y="1408412"/>
            <a:ext cx="2481047" cy="17236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93737" y="1408412"/>
            <a:ext cx="4026438" cy="172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946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ET_VK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T_VK" id="{FF70F06E-87D6-44A5-89F1-F334496D2057}" vid="{188AF56A-B96C-402E-B5DB-B2FA540074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33F4FDC67C6344ADA052A9DC2EBA8B" ma:contentTypeVersion="6" ma:contentTypeDescription="Create a new document." ma:contentTypeScope="" ma:versionID="4bd7805145d0e4a24521e4d8e6bee26b">
  <xsd:schema xmlns:xsd="http://www.w3.org/2001/XMLSchema" xmlns:xs="http://www.w3.org/2001/XMLSchema" xmlns:p="http://schemas.microsoft.com/office/2006/metadata/properties" xmlns:ns2="ce30dbe5-62fd-4b4e-80be-1611e95c75b4" xmlns:ns3="fd9ac070-dd2e-4d8a-adb8-7caff59214ab" targetNamespace="http://schemas.microsoft.com/office/2006/metadata/properties" ma:root="true" ma:fieldsID="e680ba8001862a38b5e06402c6fda597" ns2:_="" ns3:_="">
    <xsd:import namespace="ce30dbe5-62fd-4b4e-80be-1611e95c75b4"/>
    <xsd:import namespace="fd9ac070-dd2e-4d8a-adb8-7caff59214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30dbe5-62fd-4b4e-80be-1611e95c75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9ac070-dd2e-4d8a-adb8-7caff59214a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3CD384-ACA2-4822-AAB5-11448AF15387}">
  <ds:schemaRefs>
    <ds:schemaRef ds:uri="http://schemas.microsoft.com/office/2006/metadata/properties"/>
    <ds:schemaRef ds:uri="http://purl.org/dc/elements/1.1/"/>
    <ds:schemaRef ds:uri="a1143d92-422d-4fb4-bd9d-13313861f4c7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67ac4517-e70a-4403-b222-116627c207ea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343A982-24D6-42DA-9469-365229F29A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CD0F73-5124-4C1F-826B-80051ABB06C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11990</TotalTime>
  <Words>1042</Words>
  <Application>Microsoft Office PowerPoint</Application>
  <PresentationFormat>Widescreen</PresentationFormat>
  <Paragraphs>200</Paragraphs>
  <Slides>15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Calibri</vt:lpstr>
      <vt:lpstr>Cambria Math</vt:lpstr>
      <vt:lpstr>Corbel</vt:lpstr>
      <vt:lpstr>Courier New</vt:lpstr>
      <vt:lpstr>Gill Sans MT</vt:lpstr>
      <vt:lpstr>Kristen ITC</vt:lpstr>
      <vt:lpstr>Segoe Print</vt:lpstr>
      <vt:lpstr>Tahoma</vt:lpstr>
      <vt:lpstr>Times New Roman</vt:lpstr>
      <vt:lpstr>Wingdings</vt:lpstr>
      <vt:lpstr>BET_VK</vt:lpstr>
      <vt:lpstr>Equation</vt:lpstr>
      <vt:lpstr>Basic Electrical Technology [ELE 1051]</vt:lpstr>
      <vt:lpstr>Series Resonance</vt:lpstr>
      <vt:lpstr>Series Resonance</vt:lpstr>
      <vt:lpstr>Current vs. Frequency in RLC Series Circuit</vt:lpstr>
      <vt:lpstr>Half Power Frequency</vt:lpstr>
      <vt:lpstr>Quality Factor for series circuit</vt:lpstr>
      <vt:lpstr>Illustration 1</vt:lpstr>
      <vt:lpstr>Illustration 2</vt:lpstr>
      <vt:lpstr>Resonance in parallel circuits</vt:lpstr>
      <vt:lpstr>Current vs. Frequency in parallel Circuits</vt:lpstr>
      <vt:lpstr>Parallel resonance circuits</vt:lpstr>
      <vt:lpstr>Parallel resonance circuits</vt:lpstr>
      <vt:lpstr>Exercise 1</vt:lpstr>
      <vt:lpstr>Exercise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Vedavyas Kamath</dc:creator>
  <cp:lastModifiedBy>Prateek Jain [MAHE-MIT]</cp:lastModifiedBy>
  <cp:revision>260</cp:revision>
  <dcterms:created xsi:type="dcterms:W3CDTF">2014-07-18T12:25:25Z</dcterms:created>
  <dcterms:modified xsi:type="dcterms:W3CDTF">2022-06-08T09:10:39Z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0x0101002D33F4FDC67C6344ADA052A9DC2EBA8B</vt:lpwstr>
  </property>
</Properties>
</file>