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 id="2147483824" r:id="rId2"/>
    <p:sldMasterId id="2147483836" r:id="rId3"/>
    <p:sldMasterId id="2147483884" r:id="rId4"/>
    <p:sldMasterId id="2147483896" r:id="rId5"/>
  </p:sldMasterIdLst>
  <p:notesMasterIdLst>
    <p:notesMasterId r:id="rId26"/>
  </p:notesMasterIdLst>
  <p:sldIdLst>
    <p:sldId id="256" r:id="rId6"/>
    <p:sldId id="328" r:id="rId7"/>
    <p:sldId id="329" r:id="rId8"/>
    <p:sldId id="287" r:id="rId9"/>
    <p:sldId id="288" r:id="rId10"/>
    <p:sldId id="280" r:id="rId11"/>
    <p:sldId id="291" r:id="rId12"/>
    <p:sldId id="289" r:id="rId13"/>
    <p:sldId id="281" r:id="rId14"/>
    <p:sldId id="282" r:id="rId15"/>
    <p:sldId id="292" r:id="rId16"/>
    <p:sldId id="293" r:id="rId17"/>
    <p:sldId id="294" r:id="rId18"/>
    <p:sldId id="295" r:id="rId19"/>
    <p:sldId id="297" r:id="rId20"/>
    <p:sldId id="299" r:id="rId21"/>
    <p:sldId id="267" r:id="rId22"/>
    <p:sldId id="273" r:id="rId23"/>
    <p:sldId id="330" r:id="rId24"/>
    <p:sldId id="327" r:id="rId25"/>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66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321" autoAdjust="0"/>
  </p:normalViewPr>
  <p:slideViewPr>
    <p:cSldViewPr>
      <p:cViewPr varScale="1">
        <p:scale>
          <a:sx n="65" d="100"/>
          <a:sy n="65" d="100"/>
        </p:scale>
        <p:origin x="912" y="60"/>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276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686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276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76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276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EFDD7B29-1422-45E0-AEBA-045DEFDD2073}" type="slidenum">
              <a:rPr lang="en-US"/>
              <a:pPr>
                <a:defRPr/>
              </a:pPr>
              <a:t>‹#›</a:t>
            </a:fld>
            <a:endParaRPr lang="en-US"/>
          </a:p>
        </p:txBody>
      </p:sp>
    </p:spTree>
    <p:extLst>
      <p:ext uri="{BB962C8B-B14F-4D97-AF65-F5344CB8AC3E}">
        <p14:creationId xmlns:p14="http://schemas.microsoft.com/office/powerpoint/2010/main" val="5771196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D650CB34-CA53-4D0F-896C-FCA3FD294476}" type="slidenum">
              <a:rPr lang="en-US" smtClean="0"/>
              <a:pPr/>
              <a:t>1</a:t>
            </a:fld>
            <a:endParaRPr lang="en-US"/>
          </a:p>
        </p:txBody>
      </p:sp>
      <p:sp>
        <p:nvSpPr>
          <p:cNvPr id="37891" name="Rectangle 2"/>
          <p:cNvSpPr>
            <a:spLocks noGrp="1" noRot="1" noChangeAspect="1" noChangeArrowheads="1" noTextEdit="1"/>
          </p:cNvSpPr>
          <p:nvPr>
            <p:ph type="sldImg"/>
          </p:nvPr>
        </p:nvSpPr>
        <p:spPr>
          <a:xfrm>
            <a:off x="381000" y="685800"/>
            <a:ext cx="6096000" cy="3429000"/>
          </a:xfrm>
          <a:ln/>
        </p:spPr>
      </p:sp>
      <p:sp>
        <p:nvSpPr>
          <p:cNvPr id="3789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5012764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5AD2A34A-ABEE-4FE3-A5F9-E805704432B6}" type="slidenum">
              <a:rPr lang="en-US" smtClean="0"/>
              <a:pPr/>
              <a:t>11</a:t>
            </a:fld>
            <a:endParaRPr lang="en-US"/>
          </a:p>
        </p:txBody>
      </p:sp>
      <p:sp>
        <p:nvSpPr>
          <p:cNvPr id="50179" name="Rectangle 2"/>
          <p:cNvSpPr>
            <a:spLocks noGrp="1" noRot="1" noChangeAspect="1" noChangeArrowheads="1" noTextEdit="1"/>
          </p:cNvSpPr>
          <p:nvPr>
            <p:ph type="sldImg"/>
          </p:nvPr>
        </p:nvSpPr>
        <p:spPr>
          <a:xfrm>
            <a:off x="381000" y="685800"/>
            <a:ext cx="6096000" cy="3429000"/>
          </a:xfrm>
          <a:ln/>
        </p:spPr>
      </p:sp>
      <p:sp>
        <p:nvSpPr>
          <p:cNvPr id="50180" name="Rectangle 3"/>
          <p:cNvSpPr>
            <a:spLocks noGrp="1" noChangeArrowheads="1"/>
          </p:cNvSpPr>
          <p:nvPr>
            <p:ph type="body" idx="1"/>
          </p:nvPr>
        </p:nvSpPr>
        <p:spPr>
          <a:noFill/>
          <a:ln/>
        </p:spPr>
        <p:txBody>
          <a:bodyPr/>
          <a:lstStyle/>
          <a:p>
            <a:r>
              <a:rPr lang="en-US" sz="1200" b="0" i="0" kern="1200" dirty="0">
                <a:solidFill>
                  <a:schemeClr val="tx1"/>
                </a:solidFill>
                <a:effectLst/>
                <a:latin typeface="Arial" charset="0"/>
                <a:ea typeface="+mn-ea"/>
                <a:cs typeface="+mn-cs"/>
              </a:rPr>
              <a:t>However, in this statement the asterisk is being used to designate a variable as a pointer. Following are the valid pointer declaration:</a:t>
            </a:r>
          </a:p>
          <a:p>
            <a:endParaRPr lang="en-US" sz="1200" b="0" i="0" kern="1200" dirty="0">
              <a:solidFill>
                <a:schemeClr val="tx1"/>
              </a:solidFill>
              <a:effectLst/>
              <a:latin typeface="Arial" charset="0"/>
              <a:ea typeface="+mn-ea"/>
              <a:cs typeface="+mn-cs"/>
            </a:endParaRPr>
          </a:p>
          <a:p>
            <a:r>
              <a:rPr lang="en-US" sz="1200" kern="1200" dirty="0" err="1">
                <a:solidFill>
                  <a:schemeClr val="tx1"/>
                </a:solidFill>
                <a:effectLst/>
                <a:latin typeface="Arial" charset="0"/>
                <a:ea typeface="+mn-ea"/>
                <a:cs typeface="+mn-cs"/>
              </a:rPr>
              <a:t>int</a:t>
            </a:r>
            <a:r>
              <a:rPr lang="en-US" sz="1200" kern="1200" dirty="0">
                <a:solidFill>
                  <a:schemeClr val="tx1"/>
                </a:solidFill>
                <a:effectLst/>
                <a:latin typeface="Arial" charset="0"/>
                <a:ea typeface="+mn-ea"/>
                <a:cs typeface="+mn-cs"/>
              </a:rPr>
              <a:t> *</a:t>
            </a:r>
            <a:r>
              <a:rPr lang="en-US" sz="1200" kern="1200" dirty="0" err="1">
                <a:solidFill>
                  <a:schemeClr val="tx1"/>
                </a:solidFill>
                <a:effectLst/>
                <a:latin typeface="Arial" charset="0"/>
                <a:ea typeface="+mn-ea"/>
                <a:cs typeface="+mn-cs"/>
              </a:rPr>
              <a:t>ip</a:t>
            </a:r>
            <a:r>
              <a:rPr lang="en-US" sz="1200" kern="1200" dirty="0">
                <a:solidFill>
                  <a:schemeClr val="tx1"/>
                </a:solidFill>
                <a:effectLst/>
                <a:latin typeface="Arial" charset="0"/>
                <a:ea typeface="+mn-ea"/>
                <a:cs typeface="+mn-cs"/>
              </a:rPr>
              <a:t>; /* pointer to an integer */ </a:t>
            </a:r>
          </a:p>
          <a:p>
            <a:r>
              <a:rPr lang="en-US" sz="1200" kern="1200" dirty="0">
                <a:solidFill>
                  <a:schemeClr val="tx1"/>
                </a:solidFill>
                <a:effectLst/>
                <a:latin typeface="Arial" charset="0"/>
                <a:ea typeface="+mn-ea"/>
                <a:cs typeface="+mn-cs"/>
              </a:rPr>
              <a:t>double *</a:t>
            </a:r>
            <a:r>
              <a:rPr lang="en-US" sz="1200" kern="1200" dirty="0" err="1">
                <a:solidFill>
                  <a:schemeClr val="tx1"/>
                </a:solidFill>
                <a:effectLst/>
                <a:latin typeface="Arial" charset="0"/>
                <a:ea typeface="+mn-ea"/>
                <a:cs typeface="+mn-cs"/>
              </a:rPr>
              <a:t>dp</a:t>
            </a:r>
            <a:r>
              <a:rPr lang="en-US" sz="1200" kern="1200" dirty="0">
                <a:solidFill>
                  <a:schemeClr val="tx1"/>
                </a:solidFill>
                <a:effectLst/>
                <a:latin typeface="Arial" charset="0"/>
                <a:ea typeface="+mn-ea"/>
                <a:cs typeface="+mn-cs"/>
              </a:rPr>
              <a:t>; /* pointer to a double */ </a:t>
            </a:r>
          </a:p>
          <a:p>
            <a:r>
              <a:rPr lang="en-US" sz="1200" kern="1200" dirty="0">
                <a:solidFill>
                  <a:schemeClr val="tx1"/>
                </a:solidFill>
                <a:effectLst/>
                <a:latin typeface="Arial" charset="0"/>
                <a:ea typeface="+mn-ea"/>
                <a:cs typeface="+mn-cs"/>
              </a:rPr>
              <a:t>float *</a:t>
            </a:r>
            <a:r>
              <a:rPr lang="en-US" sz="1200" kern="1200" dirty="0" err="1">
                <a:solidFill>
                  <a:schemeClr val="tx1"/>
                </a:solidFill>
                <a:effectLst/>
                <a:latin typeface="Arial" charset="0"/>
                <a:ea typeface="+mn-ea"/>
                <a:cs typeface="+mn-cs"/>
              </a:rPr>
              <a:t>fp</a:t>
            </a:r>
            <a:r>
              <a:rPr lang="en-US" sz="1200" kern="1200" dirty="0">
                <a:solidFill>
                  <a:schemeClr val="tx1"/>
                </a:solidFill>
                <a:effectLst/>
                <a:latin typeface="Arial" charset="0"/>
                <a:ea typeface="+mn-ea"/>
                <a:cs typeface="+mn-cs"/>
              </a:rPr>
              <a:t>; /* pointer to a float */ </a:t>
            </a:r>
          </a:p>
          <a:p>
            <a:r>
              <a:rPr lang="en-US" sz="1200" kern="1200" dirty="0">
                <a:solidFill>
                  <a:schemeClr val="tx1"/>
                </a:solidFill>
                <a:effectLst/>
                <a:latin typeface="Arial" charset="0"/>
                <a:ea typeface="+mn-ea"/>
                <a:cs typeface="+mn-cs"/>
              </a:rPr>
              <a:t>char *</a:t>
            </a:r>
            <a:r>
              <a:rPr lang="en-US" sz="1200" kern="1200" dirty="0" err="1">
                <a:solidFill>
                  <a:schemeClr val="tx1"/>
                </a:solidFill>
                <a:effectLst/>
                <a:latin typeface="Arial" charset="0"/>
                <a:ea typeface="+mn-ea"/>
                <a:cs typeface="+mn-cs"/>
              </a:rPr>
              <a:t>ch</a:t>
            </a:r>
            <a:r>
              <a:rPr lang="en-US" sz="1200" kern="1200" dirty="0">
                <a:solidFill>
                  <a:schemeClr val="tx1"/>
                </a:solidFill>
                <a:effectLst/>
                <a:latin typeface="Arial" charset="0"/>
                <a:ea typeface="+mn-ea"/>
                <a:cs typeface="+mn-cs"/>
              </a:rPr>
              <a:t> /* pointer to a character */</a:t>
            </a:r>
          </a:p>
          <a:p>
            <a:endParaRPr lang="en-US" sz="1200" kern="1200" dirty="0">
              <a:solidFill>
                <a:schemeClr val="tx1"/>
              </a:solidFill>
              <a:effectLst/>
              <a:latin typeface="Arial" charset="0"/>
              <a:ea typeface="+mn-ea"/>
              <a:cs typeface="+mn-cs"/>
            </a:endParaRPr>
          </a:p>
          <a:p>
            <a:r>
              <a:rPr lang="en-US" sz="1200" b="0" i="0" kern="1200" dirty="0">
                <a:solidFill>
                  <a:schemeClr val="tx1"/>
                </a:solidFill>
                <a:effectLst/>
                <a:latin typeface="Arial" charset="0"/>
                <a:ea typeface="+mn-ea"/>
                <a:cs typeface="+mn-cs"/>
              </a:rPr>
              <a:t>The actual data type of the value of all pointers, whether integer, float, character, or otherwise, is the same, a long hexadecimal number that represents a memory address. The only difference between pointers of different data types is the data type of the variable or constant that the pointer points to.</a:t>
            </a:r>
          </a:p>
          <a:p>
            <a:pPr eaLnBrk="1" hangingPunct="1"/>
            <a:endParaRPr lang="en-US" dirty="0"/>
          </a:p>
        </p:txBody>
      </p:sp>
    </p:spTree>
    <p:extLst>
      <p:ext uri="{BB962C8B-B14F-4D97-AF65-F5344CB8AC3E}">
        <p14:creationId xmlns:p14="http://schemas.microsoft.com/office/powerpoint/2010/main" val="25641628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11EDBB8F-5C51-46E2-99BE-E8F8F8067848}" type="slidenum">
              <a:rPr lang="en-US" smtClean="0"/>
              <a:pPr/>
              <a:t>12</a:t>
            </a:fld>
            <a:endParaRPr lang="en-US"/>
          </a:p>
        </p:txBody>
      </p:sp>
      <p:sp>
        <p:nvSpPr>
          <p:cNvPr id="51203" name="Rectangle 2"/>
          <p:cNvSpPr>
            <a:spLocks noGrp="1" noRot="1" noChangeAspect="1" noChangeArrowheads="1" noTextEdit="1"/>
          </p:cNvSpPr>
          <p:nvPr>
            <p:ph type="sldImg"/>
          </p:nvPr>
        </p:nvSpPr>
        <p:spPr>
          <a:xfrm>
            <a:off x="381000" y="685800"/>
            <a:ext cx="6096000" cy="3429000"/>
          </a:xfrm>
          <a:ln/>
        </p:spPr>
      </p:sp>
      <p:sp>
        <p:nvSpPr>
          <p:cNvPr id="51204" name="Rectangle 3"/>
          <p:cNvSpPr>
            <a:spLocks noGrp="1" noChangeArrowheads="1"/>
          </p:cNvSpPr>
          <p:nvPr>
            <p:ph type="body" idx="1"/>
          </p:nvPr>
        </p:nvSpPr>
        <p:spPr>
          <a:noFill/>
          <a:ln/>
        </p:spPr>
        <p:txBody>
          <a:bodyPr/>
          <a:lstStyle/>
          <a:p>
            <a:pPr marL="609600" indent="-609600" algn="just" eaLnBrk="1" hangingPunct="1">
              <a:lnSpc>
                <a:spcPct val="90000"/>
              </a:lnSpc>
              <a:buFont typeface="Wingdings" pitchFamily="2" charset="2"/>
              <a:buChar char="§"/>
            </a:pPr>
            <a:r>
              <a:rPr lang="en-US" sz="1200" dirty="0"/>
              <a:t>Before a pointer is initialized, it should not be used.</a:t>
            </a:r>
          </a:p>
          <a:p>
            <a:pPr marL="609600" indent="-609600" algn="just" eaLnBrk="1" hangingPunct="1">
              <a:lnSpc>
                <a:spcPct val="90000"/>
              </a:lnSpc>
              <a:buFont typeface="Wingdings" pitchFamily="2" charset="2"/>
              <a:buChar char="§"/>
            </a:pPr>
            <a:r>
              <a:rPr lang="en-US" sz="1200" dirty="0"/>
              <a:t>We must ensure that the pointer variables always point to the corresponding type of data.</a:t>
            </a:r>
          </a:p>
          <a:p>
            <a:pPr marL="609600" indent="-609600" algn="just" eaLnBrk="1" hangingPunct="1">
              <a:lnSpc>
                <a:spcPct val="90000"/>
              </a:lnSpc>
              <a:buFont typeface="Wingdings" pitchFamily="2" charset="2"/>
              <a:buChar char="§"/>
            </a:pPr>
            <a:r>
              <a:rPr lang="en-US" sz="1200" dirty="0"/>
              <a:t>Assigning an </a:t>
            </a:r>
            <a:r>
              <a:rPr lang="en-US" sz="1200" b="1" dirty="0">
                <a:latin typeface="Tempus Sans ITC" pitchFamily="82" charset="0"/>
              </a:rPr>
              <a:t>absolute address</a:t>
            </a:r>
            <a:r>
              <a:rPr lang="en-US" sz="1200" dirty="0">
                <a:latin typeface="Tempus Sans ITC" pitchFamily="82" charset="0"/>
              </a:rPr>
              <a:t> </a:t>
            </a:r>
            <a:r>
              <a:rPr lang="en-US" sz="1200" dirty="0"/>
              <a:t>to a pointer variable is prohibited.  </a:t>
            </a:r>
            <a:r>
              <a:rPr lang="en-US" sz="1200" b="1" dirty="0" err="1">
                <a:solidFill>
                  <a:srgbClr val="C00000"/>
                </a:solidFill>
                <a:latin typeface="Tempus Sans ITC" pitchFamily="82" charset="0"/>
              </a:rPr>
              <a:t>i.e</a:t>
            </a:r>
            <a:r>
              <a:rPr lang="en-US" sz="1200" b="1" dirty="0">
                <a:solidFill>
                  <a:srgbClr val="C00000"/>
                </a:solidFill>
                <a:latin typeface="Tempus Sans ITC" pitchFamily="82" charset="0"/>
              </a:rPr>
              <a:t>  p=5000</a:t>
            </a:r>
          </a:p>
          <a:p>
            <a:pPr marL="609600" indent="-609600" algn="just" eaLnBrk="1" hangingPunct="1">
              <a:lnSpc>
                <a:spcPct val="90000"/>
              </a:lnSpc>
              <a:buFontTx/>
              <a:buNone/>
            </a:pPr>
            <a:r>
              <a:rPr lang="en-US" sz="1200" dirty="0"/>
              <a:t>	A pointer variable can be initialized in its declaration itself. For example,</a:t>
            </a:r>
          </a:p>
          <a:p>
            <a:pPr marL="609600" indent="-609600" algn="just" eaLnBrk="1" hangingPunct="1">
              <a:lnSpc>
                <a:spcPct val="90000"/>
              </a:lnSpc>
              <a:buFontTx/>
              <a:buNone/>
            </a:pPr>
            <a:r>
              <a:rPr lang="en-US" sz="1200" dirty="0"/>
              <a:t>			</a:t>
            </a:r>
            <a:r>
              <a:rPr lang="en-US" sz="1200" b="1" dirty="0" err="1">
                <a:solidFill>
                  <a:srgbClr val="C00000"/>
                </a:solidFill>
                <a:latin typeface="Tempus Sans ITC" pitchFamily="82" charset="0"/>
              </a:rPr>
              <a:t>int</a:t>
            </a:r>
            <a:r>
              <a:rPr lang="en-US" sz="1200" b="1" dirty="0">
                <a:solidFill>
                  <a:srgbClr val="C00000"/>
                </a:solidFill>
                <a:latin typeface="Tempus Sans ITC" pitchFamily="82" charset="0"/>
              </a:rPr>
              <a:t> x, *p=&amp;x;</a:t>
            </a:r>
          </a:p>
          <a:p>
            <a:pPr marL="609600" indent="-609600" algn="just" eaLnBrk="1" hangingPunct="1">
              <a:lnSpc>
                <a:spcPct val="90000"/>
              </a:lnSpc>
              <a:buFontTx/>
              <a:buNone/>
            </a:pPr>
            <a:r>
              <a:rPr lang="en-US" sz="1200" dirty="0"/>
              <a:t>	</a:t>
            </a:r>
            <a:r>
              <a:rPr lang="en-US" sz="1100" dirty="0"/>
              <a:t>This declares  </a:t>
            </a:r>
            <a:r>
              <a:rPr lang="en-US" sz="1100" b="1" dirty="0">
                <a:solidFill>
                  <a:srgbClr val="C00000"/>
                </a:solidFill>
                <a:latin typeface="Tempus Sans ITC" pitchFamily="82" charset="0"/>
              </a:rPr>
              <a:t>x</a:t>
            </a:r>
            <a:r>
              <a:rPr lang="en-US" sz="1100" dirty="0"/>
              <a:t> as an integer  variable and then initializes </a:t>
            </a:r>
            <a:r>
              <a:rPr lang="en-US" sz="1100" b="1" dirty="0">
                <a:solidFill>
                  <a:srgbClr val="C00000"/>
                </a:solidFill>
                <a:latin typeface="Tempus Sans ITC" pitchFamily="82" charset="0"/>
              </a:rPr>
              <a:t>p</a:t>
            </a:r>
            <a:r>
              <a:rPr lang="en-US" sz="1100" dirty="0"/>
              <a:t> to the </a:t>
            </a:r>
            <a:r>
              <a:rPr lang="en-US" sz="1100" b="1" dirty="0">
                <a:solidFill>
                  <a:srgbClr val="C00000"/>
                </a:solidFill>
                <a:latin typeface="Tempus Sans ITC" pitchFamily="82" charset="0"/>
              </a:rPr>
              <a:t>address of x</a:t>
            </a:r>
            <a:r>
              <a:rPr lang="en-US" sz="1100" dirty="0"/>
              <a:t>.</a:t>
            </a:r>
          </a:p>
          <a:p>
            <a:pPr eaLnBrk="1" hangingPunct="1"/>
            <a:endParaRPr lang="en-US" dirty="0"/>
          </a:p>
        </p:txBody>
      </p:sp>
    </p:spTree>
    <p:extLst>
      <p:ext uri="{BB962C8B-B14F-4D97-AF65-F5344CB8AC3E}">
        <p14:creationId xmlns:p14="http://schemas.microsoft.com/office/powerpoint/2010/main" val="25171332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81742618-772C-42B1-82A1-9D3527AB6C60}" type="slidenum">
              <a:rPr lang="en-US" smtClean="0"/>
              <a:pPr/>
              <a:t>13</a:t>
            </a:fld>
            <a:endParaRPr lang="en-US"/>
          </a:p>
        </p:txBody>
      </p:sp>
      <p:sp>
        <p:nvSpPr>
          <p:cNvPr id="52227" name="Rectangle 2"/>
          <p:cNvSpPr>
            <a:spLocks noGrp="1" noRot="1" noChangeAspect="1" noChangeArrowheads="1" noTextEdit="1"/>
          </p:cNvSpPr>
          <p:nvPr>
            <p:ph type="sldImg"/>
          </p:nvPr>
        </p:nvSpPr>
        <p:spPr>
          <a:xfrm>
            <a:off x="381000" y="685800"/>
            <a:ext cx="6096000" cy="3429000"/>
          </a:xfrm>
          <a:ln/>
        </p:spPr>
      </p:sp>
      <p:sp>
        <p:nvSpPr>
          <p:cNvPr id="52228" name="Rectangle 3"/>
          <p:cNvSpPr>
            <a:spLocks noGrp="1" noChangeArrowheads="1"/>
          </p:cNvSpPr>
          <p:nvPr>
            <p:ph type="body" idx="1"/>
          </p:nvPr>
        </p:nvSpPr>
        <p:spPr>
          <a:noFill/>
          <a:ln/>
        </p:spPr>
        <p:txBody>
          <a:bodyPr/>
          <a:lstStyle/>
          <a:p>
            <a:pPr algn="just" eaLnBrk="1" hangingPunct="1">
              <a:buFontTx/>
              <a:buNone/>
            </a:pPr>
            <a:r>
              <a:rPr lang="en-US" dirty="0"/>
              <a:t>The statement </a:t>
            </a:r>
          </a:p>
          <a:p>
            <a:pPr algn="just" eaLnBrk="1" hangingPunct="1">
              <a:buFontTx/>
              <a:buNone/>
            </a:pPr>
            <a:r>
              <a:rPr lang="en-US" dirty="0"/>
              <a:t>	</a:t>
            </a:r>
            <a:r>
              <a:rPr lang="en-US" b="1" dirty="0" err="1">
                <a:solidFill>
                  <a:srgbClr val="C00000"/>
                </a:solidFill>
                <a:latin typeface="Tempus Sans ITC" pitchFamily="82" charset="0"/>
              </a:rPr>
              <a:t>int</a:t>
            </a:r>
            <a:r>
              <a:rPr lang="en-US" b="1" dirty="0">
                <a:solidFill>
                  <a:srgbClr val="C00000"/>
                </a:solidFill>
                <a:latin typeface="Tempus Sans ITC" pitchFamily="82" charset="0"/>
              </a:rPr>
              <a:t> *p = &amp; x, x;    </a:t>
            </a:r>
            <a:r>
              <a:rPr lang="en-US" dirty="0"/>
              <a:t>not valid.</a:t>
            </a:r>
          </a:p>
          <a:p>
            <a:pPr algn="just" eaLnBrk="1" hangingPunct="1">
              <a:buFontTx/>
              <a:buNone/>
            </a:pPr>
            <a:r>
              <a:rPr lang="en-US" sz="1200" dirty="0"/>
              <a:t>		</a:t>
            </a:r>
            <a:r>
              <a:rPr lang="en-US" sz="1200" dirty="0" err="1"/>
              <a:t>i.e</a:t>
            </a:r>
            <a:r>
              <a:rPr lang="en-US" sz="1200" dirty="0"/>
              <a:t>  target variable   </a:t>
            </a:r>
            <a:r>
              <a:rPr lang="en-US" sz="1200" b="1" dirty="0">
                <a:latin typeface="Tempus Sans ITC" pitchFamily="82" charset="0"/>
              </a:rPr>
              <a:t>‘x’</a:t>
            </a:r>
            <a:r>
              <a:rPr lang="en-US" sz="1200" dirty="0"/>
              <a:t> must be declared first.</a:t>
            </a:r>
          </a:p>
          <a:p>
            <a:pPr eaLnBrk="1" hangingPunct="1"/>
            <a:endParaRPr lang="en-US" dirty="0"/>
          </a:p>
        </p:txBody>
      </p:sp>
    </p:spTree>
    <p:extLst>
      <p:ext uri="{BB962C8B-B14F-4D97-AF65-F5344CB8AC3E}">
        <p14:creationId xmlns:p14="http://schemas.microsoft.com/office/powerpoint/2010/main" val="3053733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2689AC80-A67A-49D9-946B-B01AE736E0A8}" type="slidenum">
              <a:rPr lang="en-US" smtClean="0"/>
              <a:pPr/>
              <a:t>14</a:t>
            </a:fld>
            <a:endParaRPr lang="en-US"/>
          </a:p>
        </p:txBody>
      </p:sp>
      <p:sp>
        <p:nvSpPr>
          <p:cNvPr id="53251" name="Rectangle 2"/>
          <p:cNvSpPr>
            <a:spLocks noGrp="1" noRot="1" noChangeAspect="1" noChangeArrowheads="1" noTextEdit="1"/>
          </p:cNvSpPr>
          <p:nvPr>
            <p:ph type="sldImg"/>
          </p:nvPr>
        </p:nvSpPr>
        <p:spPr>
          <a:xfrm>
            <a:off x="381000" y="685800"/>
            <a:ext cx="6096000" cy="3429000"/>
          </a:xfrm>
          <a:ln/>
        </p:spPr>
      </p:sp>
      <p:sp>
        <p:nvSpPr>
          <p:cNvPr id="53252" name="Rectangle 3"/>
          <p:cNvSpPr>
            <a:spLocks noGrp="1" noChangeArrowheads="1"/>
          </p:cNvSpPr>
          <p:nvPr>
            <p:ph type="body" idx="1"/>
          </p:nvPr>
        </p:nvSpPr>
        <p:spPr>
          <a:noFill/>
          <a:ln/>
        </p:spPr>
        <p:txBody>
          <a:bodyPr/>
          <a:lstStyle/>
          <a:p>
            <a:pPr marL="0" algn="just" eaLnBrk="1" hangingPunct="1">
              <a:buFontTx/>
              <a:buNone/>
              <a:defRPr/>
            </a:pPr>
            <a:r>
              <a:rPr lang="en-US" sz="1200" dirty="0"/>
              <a:t>A variable can be accessed by using </a:t>
            </a:r>
            <a:r>
              <a:rPr lang="en-US" sz="1200" b="1" dirty="0">
                <a:solidFill>
                  <a:srgbClr val="C00000"/>
                </a:solidFill>
                <a:latin typeface="Tempus Sans ITC" pitchFamily="82" charset="0"/>
              </a:rPr>
              <a:t>unary operator </a:t>
            </a:r>
            <a:r>
              <a:rPr lang="en-US" sz="1200" b="1" kern="1200" dirty="0">
                <a:solidFill>
                  <a:srgbClr val="C00000"/>
                </a:solidFill>
                <a:latin typeface="Arial" charset="0"/>
                <a:ea typeface="+mn-ea"/>
                <a:cs typeface="+mn-cs"/>
              </a:rPr>
              <a:t>*</a:t>
            </a:r>
            <a:r>
              <a:rPr lang="en-US" sz="1200" dirty="0"/>
              <a:t>(</a:t>
            </a:r>
            <a:r>
              <a:rPr lang="en-US" sz="1200" b="1" dirty="0">
                <a:latin typeface="Tempus Sans ITC" pitchFamily="82" charset="0"/>
              </a:rPr>
              <a:t>asterisk</a:t>
            </a:r>
            <a:r>
              <a:rPr lang="en-US" sz="1200" dirty="0"/>
              <a:t>) known</a:t>
            </a:r>
            <a:r>
              <a:rPr lang="en-US" sz="1200" dirty="0">
                <a:sym typeface="Wingdings" pitchFamily="2" charset="2"/>
              </a:rPr>
              <a:t> as </a:t>
            </a:r>
            <a:r>
              <a:rPr lang="en-US" sz="1200" b="1" dirty="0">
                <a:solidFill>
                  <a:srgbClr val="C00000"/>
                </a:solidFill>
                <a:latin typeface="Tempus Sans ITC" pitchFamily="82" charset="0"/>
                <a:sym typeface="Wingdings" pitchFamily="2" charset="2"/>
              </a:rPr>
              <a:t>indirection operator</a:t>
            </a:r>
            <a:r>
              <a:rPr lang="en-US" sz="1200" dirty="0">
                <a:sym typeface="Wingdings" pitchFamily="2" charset="2"/>
              </a:rPr>
              <a:t>.</a:t>
            </a:r>
          </a:p>
          <a:p>
            <a:pPr marL="0" algn="just" eaLnBrk="1" hangingPunct="1">
              <a:buFontTx/>
              <a:buNone/>
              <a:defRPr/>
            </a:pPr>
            <a:endParaRPr lang="en-US" sz="1200" dirty="0">
              <a:sym typeface="Wingdings" pitchFamily="2" charset="2"/>
            </a:endParaRPr>
          </a:p>
          <a:p>
            <a:pPr marL="0" algn="just" eaLnBrk="1" hangingPunct="1">
              <a:buFontTx/>
              <a:buNone/>
              <a:defRPr/>
            </a:pPr>
            <a:r>
              <a:rPr lang="en-US" sz="1100" dirty="0">
                <a:sym typeface="Wingdings" pitchFamily="2" charset="2"/>
              </a:rPr>
              <a:t>Consider the following statements:</a:t>
            </a:r>
          </a:p>
          <a:p>
            <a:pPr marL="0" algn="just" eaLnBrk="1" hangingPunct="1">
              <a:buFontTx/>
              <a:buNone/>
              <a:defRPr/>
            </a:pPr>
            <a:r>
              <a:rPr lang="en-US" sz="1200" b="1" dirty="0">
                <a:solidFill>
                  <a:srgbClr val="C00000"/>
                </a:solidFill>
                <a:latin typeface="Tempus Sans ITC" pitchFamily="82" charset="0"/>
                <a:sym typeface="Wingdings" pitchFamily="2" charset="2"/>
              </a:rPr>
              <a:t>	</a:t>
            </a:r>
            <a:r>
              <a:rPr lang="en-US" sz="1200" b="1" dirty="0" err="1">
                <a:solidFill>
                  <a:srgbClr val="C00000"/>
                </a:solidFill>
                <a:latin typeface="Tempus Sans ITC" pitchFamily="82" charset="0"/>
                <a:sym typeface="Wingdings" pitchFamily="2" charset="2"/>
              </a:rPr>
              <a:t>int</a:t>
            </a:r>
            <a:r>
              <a:rPr lang="en-US" sz="1200" b="1" dirty="0">
                <a:solidFill>
                  <a:srgbClr val="C00000"/>
                </a:solidFill>
                <a:latin typeface="Tempus Sans ITC" pitchFamily="82" charset="0"/>
                <a:sym typeface="Wingdings" pitchFamily="2" charset="2"/>
              </a:rPr>
              <a:t> quantity, *p, n; </a:t>
            </a:r>
            <a:r>
              <a:rPr lang="en-US" sz="1050" b="1" dirty="0">
                <a:solidFill>
                  <a:schemeClr val="tx2">
                    <a:lumMod val="65000"/>
                    <a:lumOff val="35000"/>
                  </a:schemeClr>
                </a:solidFill>
                <a:latin typeface="Tempus Sans ITC" pitchFamily="82" charset="0"/>
                <a:sym typeface="Wingdings" pitchFamily="2" charset="2"/>
              </a:rPr>
              <a:t>// 2 </a:t>
            </a:r>
            <a:r>
              <a:rPr lang="en-US" sz="1050" b="1" dirty="0" err="1">
                <a:solidFill>
                  <a:schemeClr val="tx2">
                    <a:lumMod val="65000"/>
                    <a:lumOff val="35000"/>
                  </a:schemeClr>
                </a:solidFill>
                <a:latin typeface="Tempus Sans ITC" pitchFamily="82" charset="0"/>
                <a:sym typeface="Wingdings" pitchFamily="2" charset="2"/>
              </a:rPr>
              <a:t>int</a:t>
            </a:r>
            <a:r>
              <a:rPr lang="en-US" sz="1050" b="1" dirty="0">
                <a:solidFill>
                  <a:schemeClr val="tx2">
                    <a:lumMod val="65000"/>
                    <a:lumOff val="35000"/>
                  </a:schemeClr>
                </a:solidFill>
                <a:latin typeface="Tempus Sans ITC" pitchFamily="82" charset="0"/>
                <a:sym typeface="Wingdings" pitchFamily="2" charset="2"/>
              </a:rPr>
              <a:t> variables &amp; 1 integer pointer </a:t>
            </a:r>
            <a:endParaRPr lang="en-US" sz="1100" b="1" dirty="0">
              <a:solidFill>
                <a:schemeClr val="tx2">
                  <a:lumMod val="65000"/>
                  <a:lumOff val="35000"/>
                </a:schemeClr>
              </a:solidFill>
              <a:latin typeface="Tempus Sans ITC" pitchFamily="82" charset="0"/>
              <a:sym typeface="Wingdings" pitchFamily="2" charset="2"/>
            </a:endParaRPr>
          </a:p>
          <a:p>
            <a:pPr marL="0" algn="just" eaLnBrk="1" hangingPunct="1">
              <a:buFontTx/>
              <a:buNone/>
              <a:defRPr/>
            </a:pPr>
            <a:r>
              <a:rPr lang="en-US" sz="1200" b="1" dirty="0">
                <a:solidFill>
                  <a:srgbClr val="C00000"/>
                </a:solidFill>
                <a:latin typeface="Tempus Sans ITC" pitchFamily="82" charset="0"/>
                <a:sym typeface="Wingdings" pitchFamily="2" charset="2"/>
              </a:rPr>
              <a:t>	quantity =50; </a:t>
            </a:r>
            <a:r>
              <a:rPr lang="en-US" sz="1050" b="1" dirty="0">
                <a:solidFill>
                  <a:schemeClr val="tx2">
                    <a:lumMod val="65000"/>
                    <a:lumOff val="35000"/>
                  </a:schemeClr>
                </a:solidFill>
                <a:latin typeface="Tempus Sans ITC" pitchFamily="82" charset="0"/>
                <a:sym typeface="Wingdings" pitchFamily="2" charset="2"/>
              </a:rPr>
              <a:t>// assigns value 50 to quantity.</a:t>
            </a:r>
            <a:endParaRPr lang="en-US" sz="1100" b="1" dirty="0">
              <a:solidFill>
                <a:srgbClr val="C00000"/>
              </a:solidFill>
              <a:latin typeface="Tempus Sans ITC" pitchFamily="82" charset="0"/>
              <a:sym typeface="Wingdings" pitchFamily="2" charset="2"/>
            </a:endParaRPr>
          </a:p>
          <a:p>
            <a:pPr marL="0" algn="just" eaLnBrk="1" hangingPunct="1">
              <a:buFontTx/>
              <a:buNone/>
              <a:defRPr/>
            </a:pPr>
            <a:r>
              <a:rPr lang="en-US" sz="1200" b="1" dirty="0">
                <a:solidFill>
                  <a:srgbClr val="C00000"/>
                </a:solidFill>
                <a:latin typeface="Tempus Sans ITC" pitchFamily="82" charset="0"/>
              </a:rPr>
              <a:t>	p=&amp;quantity; </a:t>
            </a:r>
            <a:r>
              <a:rPr lang="en-US" sz="1050" b="1" dirty="0">
                <a:solidFill>
                  <a:schemeClr val="tx2">
                    <a:lumMod val="65000"/>
                    <a:lumOff val="35000"/>
                  </a:schemeClr>
                </a:solidFill>
                <a:latin typeface="Tempus Sans ITC" pitchFamily="82" charset="0"/>
                <a:sym typeface="Wingdings" pitchFamily="2" charset="2"/>
              </a:rPr>
              <a:t>// assigns the address of quantity to p.</a:t>
            </a:r>
            <a:endParaRPr lang="en-US" sz="1100" b="1" dirty="0">
              <a:solidFill>
                <a:srgbClr val="C00000"/>
              </a:solidFill>
              <a:latin typeface="Tempus Sans ITC" pitchFamily="82" charset="0"/>
            </a:endParaRPr>
          </a:p>
          <a:p>
            <a:pPr marL="0" algn="just" eaLnBrk="1" hangingPunct="1">
              <a:buFontTx/>
              <a:buNone/>
              <a:defRPr/>
            </a:pPr>
            <a:r>
              <a:rPr lang="en-US" sz="1200" b="1" dirty="0">
                <a:solidFill>
                  <a:srgbClr val="C00000"/>
                </a:solidFill>
                <a:latin typeface="Tempus Sans ITC" pitchFamily="82" charset="0"/>
              </a:rPr>
              <a:t>	n=*p; </a:t>
            </a:r>
            <a:r>
              <a:rPr lang="en-US" sz="1050" b="1" dirty="0">
                <a:solidFill>
                  <a:schemeClr val="tx2">
                    <a:lumMod val="65000"/>
                    <a:lumOff val="35000"/>
                  </a:schemeClr>
                </a:solidFill>
                <a:latin typeface="Tempus Sans ITC" pitchFamily="82" charset="0"/>
                <a:sym typeface="Wingdings" pitchFamily="2" charset="2"/>
              </a:rPr>
              <a:t>// contains the indirection operator  *</a:t>
            </a:r>
          </a:p>
          <a:p>
            <a:pPr marL="0" algn="just" eaLnBrk="1" hangingPunct="1">
              <a:buFontTx/>
              <a:buNone/>
              <a:defRPr/>
            </a:pPr>
            <a:endParaRPr lang="en-US" sz="1050" b="1" kern="1200" dirty="0">
              <a:solidFill>
                <a:schemeClr val="tx2">
                  <a:lumMod val="65000"/>
                  <a:lumOff val="35000"/>
                </a:schemeClr>
              </a:solidFill>
              <a:latin typeface="Tempus Sans ITC" pitchFamily="82" charset="0"/>
              <a:ea typeface="+mn-ea"/>
              <a:cs typeface="+mn-cs"/>
              <a:sym typeface="Wingdings" pitchFamily="2" charset="2"/>
            </a:endParaRPr>
          </a:p>
          <a:p>
            <a:pPr marL="0" algn="just" eaLnBrk="1" hangingPunct="1">
              <a:buFontTx/>
              <a:buNone/>
              <a:defRPr/>
            </a:pPr>
            <a:r>
              <a:rPr lang="en-US" sz="1600" b="1" kern="1200" dirty="0">
                <a:solidFill>
                  <a:srgbClr val="C00000"/>
                </a:solidFill>
                <a:latin typeface="Arial" charset="0"/>
                <a:ea typeface="+mn-ea"/>
                <a:cs typeface="+mn-cs"/>
                <a:sym typeface="Wingdings" pitchFamily="2" charset="2"/>
              </a:rPr>
              <a:t>*</a:t>
            </a:r>
            <a:r>
              <a:rPr lang="en-US" sz="1200" b="1" kern="1200" dirty="0">
                <a:solidFill>
                  <a:srgbClr val="C00000"/>
                </a:solidFill>
                <a:latin typeface="Arial" charset="0"/>
                <a:ea typeface="+mn-ea"/>
                <a:cs typeface="+mn-cs"/>
                <a:sym typeface="Wingdings" pitchFamily="2" charset="2"/>
              </a:rPr>
              <a:t> </a:t>
            </a:r>
            <a:r>
              <a:rPr lang="en-US" sz="1200" b="1" dirty="0">
                <a:solidFill>
                  <a:schemeClr val="accent2"/>
                </a:solidFill>
                <a:latin typeface="Tempus Sans ITC" pitchFamily="82" charset="0"/>
                <a:sym typeface="Wingdings" pitchFamily="2" charset="2"/>
              </a:rPr>
              <a:t>Operator is the </a:t>
            </a:r>
            <a:r>
              <a:rPr lang="en-US" sz="1200" b="1" dirty="0">
                <a:solidFill>
                  <a:srgbClr val="C00000"/>
                </a:solidFill>
                <a:latin typeface="Tempus Sans ITC" pitchFamily="82" charset="0"/>
                <a:sym typeface="Wingdings" pitchFamily="2" charset="2"/>
              </a:rPr>
              <a:t>value at address </a:t>
            </a:r>
            <a:r>
              <a:rPr lang="en-US" sz="1200" b="1" dirty="0">
                <a:solidFill>
                  <a:schemeClr val="accent2"/>
                </a:solidFill>
                <a:latin typeface="Tempus Sans ITC" pitchFamily="82" charset="0"/>
                <a:sym typeface="Wingdings" pitchFamily="2" charset="2"/>
              </a:rPr>
              <a:t>operator</a:t>
            </a:r>
            <a:r>
              <a:rPr lang="en-US" sz="1100" b="1" dirty="0">
                <a:solidFill>
                  <a:schemeClr val="accent2"/>
                </a:solidFill>
                <a:latin typeface="Tempus Sans ITC" pitchFamily="82" charset="0"/>
                <a:sym typeface="Wingdings" pitchFamily="2" charset="2"/>
              </a:rPr>
              <a:t>  </a:t>
            </a:r>
          </a:p>
          <a:p>
            <a:pPr eaLnBrk="1" hangingPunct="1"/>
            <a:endParaRPr lang="en-US" dirty="0"/>
          </a:p>
        </p:txBody>
      </p:sp>
    </p:spTree>
    <p:extLst>
      <p:ext uri="{BB962C8B-B14F-4D97-AF65-F5344CB8AC3E}">
        <p14:creationId xmlns:p14="http://schemas.microsoft.com/office/powerpoint/2010/main" val="35664422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763F9519-56EB-4692-8E38-3DE37176C556}" type="slidenum">
              <a:rPr lang="en-US" smtClean="0"/>
              <a:pPr/>
              <a:t>15</a:t>
            </a:fld>
            <a:endParaRPr lang="en-US"/>
          </a:p>
        </p:txBody>
      </p:sp>
      <p:sp>
        <p:nvSpPr>
          <p:cNvPr id="55299" name="Rectangle 2"/>
          <p:cNvSpPr>
            <a:spLocks noGrp="1" noRot="1" noChangeAspect="1" noChangeArrowheads="1" noTextEdit="1"/>
          </p:cNvSpPr>
          <p:nvPr>
            <p:ph type="sldImg"/>
          </p:nvPr>
        </p:nvSpPr>
        <p:spPr>
          <a:xfrm>
            <a:off x="381000" y="685800"/>
            <a:ext cx="6096000" cy="3429000"/>
          </a:xfrm>
          <a:ln/>
        </p:spPr>
      </p:sp>
      <p:sp>
        <p:nvSpPr>
          <p:cNvPr id="55300" name="Rectangle 3"/>
          <p:cNvSpPr>
            <a:spLocks noGrp="1" noChangeArrowheads="1"/>
          </p:cNvSpPr>
          <p:nvPr>
            <p:ph type="body" idx="1"/>
          </p:nvPr>
        </p:nvSpPr>
        <p:spPr>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a:latin typeface="Calibri" pitchFamily="34" charset="0"/>
              </a:rPr>
              <a:t>This program prints  the integer value stored at the address that’s stored in </a:t>
            </a:r>
            <a:r>
              <a:rPr lang="en-US" sz="1200" dirty="0" err="1">
                <a:latin typeface="Calibri" pitchFamily="34" charset="0"/>
              </a:rPr>
              <a:t>ptr</a:t>
            </a:r>
            <a:r>
              <a:rPr lang="en-US" sz="1200" dirty="0">
                <a:latin typeface="Calibri" pitchFamily="34" charset="0"/>
              </a:rPr>
              <a:t>.  Pointer variable </a:t>
            </a:r>
            <a:r>
              <a:rPr lang="en-US" sz="1200" dirty="0" err="1">
                <a:latin typeface="Calibri" pitchFamily="34" charset="0"/>
              </a:rPr>
              <a:t>ptr</a:t>
            </a:r>
            <a:r>
              <a:rPr lang="en-US" sz="1200" dirty="0">
                <a:latin typeface="Calibri" pitchFamily="34" charset="0"/>
              </a:rPr>
              <a:t> is used multiple times.</a:t>
            </a:r>
          </a:p>
          <a:p>
            <a:pPr eaLnBrk="1" hangingPunct="1"/>
            <a:endParaRPr lang="en-US" dirty="0"/>
          </a:p>
        </p:txBody>
      </p:sp>
    </p:spTree>
    <p:extLst>
      <p:ext uri="{BB962C8B-B14F-4D97-AF65-F5344CB8AC3E}">
        <p14:creationId xmlns:p14="http://schemas.microsoft.com/office/powerpoint/2010/main" val="10631033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6A845D48-5F31-42B9-B8B4-6F43110487D1}" type="slidenum">
              <a:rPr lang="en-US" smtClean="0"/>
              <a:pPr/>
              <a:t>16</a:t>
            </a:fld>
            <a:endParaRPr lang="en-US"/>
          </a:p>
        </p:txBody>
      </p:sp>
      <p:sp>
        <p:nvSpPr>
          <p:cNvPr id="56323" name="Rectangle 2"/>
          <p:cNvSpPr>
            <a:spLocks noGrp="1" noRot="1" noChangeAspect="1" noChangeArrowheads="1" noTextEdit="1"/>
          </p:cNvSpPr>
          <p:nvPr>
            <p:ph type="sldImg"/>
          </p:nvPr>
        </p:nvSpPr>
        <p:spPr>
          <a:xfrm>
            <a:off x="381000" y="685800"/>
            <a:ext cx="6096000" cy="3429000"/>
          </a:xfrm>
          <a:ln/>
        </p:spPr>
      </p:sp>
      <p:sp>
        <p:nvSpPr>
          <p:cNvPr id="5632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2680663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C2249EBB-D5E8-448D-B76A-D21ADCA246D6}" type="slidenum">
              <a:rPr lang="en-US" smtClean="0"/>
              <a:pPr/>
              <a:t>17</a:t>
            </a:fld>
            <a:endParaRPr lang="en-US"/>
          </a:p>
        </p:txBody>
      </p:sp>
      <p:sp>
        <p:nvSpPr>
          <p:cNvPr id="59395" name="Rectangle 2"/>
          <p:cNvSpPr>
            <a:spLocks noGrp="1" noRot="1" noChangeAspect="1" noChangeArrowheads="1" noTextEdit="1"/>
          </p:cNvSpPr>
          <p:nvPr>
            <p:ph type="sldImg"/>
          </p:nvPr>
        </p:nvSpPr>
        <p:spPr>
          <a:xfrm>
            <a:off x="381000" y="685800"/>
            <a:ext cx="6096000" cy="3429000"/>
          </a:xfrm>
          <a:ln/>
        </p:spPr>
      </p:sp>
      <p:sp>
        <p:nvSpPr>
          <p:cNvPr id="59396" name="Rectangle 3"/>
          <p:cNvSpPr>
            <a:spLocks noGrp="1" noChangeArrowheads="1"/>
          </p:cNvSpPr>
          <p:nvPr>
            <p:ph type="body" idx="1"/>
          </p:nvPr>
        </p:nvSpPr>
        <p:spPr>
          <a:noFill/>
          <a:ln/>
        </p:spPr>
        <p:txBody>
          <a:bodyPr/>
          <a:lstStyle/>
          <a:p>
            <a:pPr algn="just" eaLnBrk="1" hangingPunct="1">
              <a:buFont typeface="Wingdings" pitchFamily="2" charset="2"/>
              <a:buChar char="§"/>
            </a:pPr>
            <a:r>
              <a:rPr lang="en-US" dirty="0">
                <a:solidFill>
                  <a:srgbClr val="C00000"/>
                </a:solidFill>
              </a:rPr>
              <a:t>&amp;</a:t>
            </a:r>
            <a:r>
              <a:rPr lang="en-US" dirty="0"/>
              <a:t> is the ‘</a:t>
            </a:r>
            <a:r>
              <a:rPr lang="en-US" dirty="0">
                <a:solidFill>
                  <a:schemeClr val="accent2"/>
                </a:solidFill>
                <a:latin typeface="Tempus Sans ITC" pitchFamily="82" charset="0"/>
              </a:rPr>
              <a:t>reference</a:t>
            </a:r>
            <a:r>
              <a:rPr lang="en-US" dirty="0"/>
              <a:t>’ operator and can be read as "</a:t>
            </a:r>
            <a:r>
              <a:rPr lang="en-US" dirty="0">
                <a:solidFill>
                  <a:srgbClr val="C00000"/>
                </a:solidFill>
              </a:rPr>
              <a:t>address of</a:t>
            </a:r>
            <a:r>
              <a:rPr lang="en-US" dirty="0"/>
              <a:t>" </a:t>
            </a:r>
          </a:p>
          <a:p>
            <a:pPr algn="just" eaLnBrk="1" hangingPunct="1">
              <a:buFont typeface="Wingdings" pitchFamily="2" charset="2"/>
              <a:buChar char="§"/>
            </a:pPr>
            <a:endParaRPr lang="en-US" dirty="0"/>
          </a:p>
          <a:p>
            <a:pPr algn="just" eaLnBrk="1" hangingPunct="1">
              <a:buFont typeface="Wingdings" pitchFamily="2" charset="2"/>
              <a:buChar char="§"/>
            </a:pPr>
            <a:r>
              <a:rPr lang="en-US" dirty="0">
                <a:solidFill>
                  <a:srgbClr val="C00000"/>
                </a:solidFill>
              </a:rPr>
              <a:t>*</a:t>
            </a:r>
            <a:r>
              <a:rPr lang="en-US" dirty="0"/>
              <a:t> is the ‘</a:t>
            </a:r>
            <a:r>
              <a:rPr lang="en-US" dirty="0">
                <a:solidFill>
                  <a:schemeClr val="accent2"/>
                </a:solidFill>
                <a:latin typeface="Tempus Sans ITC" pitchFamily="82" charset="0"/>
              </a:rPr>
              <a:t>dereference</a:t>
            </a:r>
            <a:r>
              <a:rPr lang="en-US" dirty="0"/>
              <a:t>’ operator and can be read as "</a:t>
            </a:r>
            <a:r>
              <a:rPr lang="en-US" dirty="0">
                <a:solidFill>
                  <a:srgbClr val="C00000"/>
                </a:solidFill>
              </a:rPr>
              <a:t>value pointed by</a:t>
            </a:r>
            <a:r>
              <a:rPr lang="en-US" dirty="0"/>
              <a:t>"</a:t>
            </a:r>
          </a:p>
          <a:p>
            <a:pPr eaLnBrk="1" hangingPunct="1"/>
            <a:endParaRPr lang="en-US" dirty="0"/>
          </a:p>
        </p:txBody>
      </p:sp>
    </p:spTree>
    <p:extLst>
      <p:ext uri="{BB962C8B-B14F-4D97-AF65-F5344CB8AC3E}">
        <p14:creationId xmlns:p14="http://schemas.microsoft.com/office/powerpoint/2010/main" val="11923821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F68DB576-B3CF-40AA-B45A-FFC97BE7F6B3}" type="slidenum">
              <a:rPr lang="en-US" smtClean="0"/>
              <a:pPr/>
              <a:t>18</a:t>
            </a:fld>
            <a:endParaRPr lang="en-US"/>
          </a:p>
        </p:txBody>
      </p:sp>
      <p:sp>
        <p:nvSpPr>
          <p:cNvPr id="60419" name="Rectangle 2"/>
          <p:cNvSpPr>
            <a:spLocks noGrp="1" noRot="1" noChangeAspect="1" noChangeArrowheads="1" noTextEdit="1"/>
          </p:cNvSpPr>
          <p:nvPr>
            <p:ph type="sldImg"/>
          </p:nvPr>
        </p:nvSpPr>
        <p:spPr>
          <a:xfrm>
            <a:off x="381000" y="685800"/>
            <a:ext cx="6096000" cy="3429000"/>
          </a:xfrm>
          <a:ln/>
        </p:spPr>
      </p:sp>
      <p:sp>
        <p:nvSpPr>
          <p:cNvPr id="60420"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8447838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91A47E12-1E88-4B1B-B58C-75A77939FCD5}" type="slidenum">
              <a:rPr lang="en-US" smtClean="0"/>
              <a:pPr/>
              <a:t>19</a:t>
            </a:fld>
            <a:endParaRPr lang="en-US"/>
          </a:p>
        </p:txBody>
      </p:sp>
      <p:sp>
        <p:nvSpPr>
          <p:cNvPr id="58371" name="Rectangle 2"/>
          <p:cNvSpPr>
            <a:spLocks noGrp="1" noRot="1" noChangeAspect="1" noChangeArrowheads="1" noTextEdit="1"/>
          </p:cNvSpPr>
          <p:nvPr>
            <p:ph type="sldImg"/>
          </p:nvPr>
        </p:nvSpPr>
        <p:spPr>
          <a:xfrm>
            <a:off x="381000" y="685800"/>
            <a:ext cx="6096000" cy="3429000"/>
          </a:xfrm>
          <a:ln/>
        </p:spPr>
      </p:sp>
      <p:sp>
        <p:nvSpPr>
          <p:cNvPr id="58372"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35248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FDD7B29-1422-45E0-AEBA-045DEFDD2073}" type="slidenum">
              <a:rPr lang="en-US" smtClean="0"/>
              <a:pPr>
                <a:defRPr/>
              </a:pPr>
              <a:t>2</a:t>
            </a:fld>
            <a:endParaRPr lang="en-US"/>
          </a:p>
        </p:txBody>
      </p:sp>
    </p:spTree>
    <p:extLst>
      <p:ext uri="{BB962C8B-B14F-4D97-AF65-F5344CB8AC3E}">
        <p14:creationId xmlns:p14="http://schemas.microsoft.com/office/powerpoint/2010/main" val="3417827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F0D1A013-A323-4C70-B18C-ADE7F72F20D0}" type="slidenum">
              <a:rPr lang="en-US" smtClean="0"/>
              <a:pPr/>
              <a:t>4</a:t>
            </a:fld>
            <a:endParaRPr lang="en-US"/>
          </a:p>
        </p:txBody>
      </p:sp>
      <p:sp>
        <p:nvSpPr>
          <p:cNvPr id="41987" name="Rectangle 2"/>
          <p:cNvSpPr>
            <a:spLocks noGrp="1" noRot="1" noChangeAspect="1" noChangeArrowheads="1" noTextEdit="1"/>
          </p:cNvSpPr>
          <p:nvPr>
            <p:ph type="sldImg"/>
          </p:nvPr>
        </p:nvSpPr>
        <p:spPr>
          <a:xfrm>
            <a:off x="381000" y="685800"/>
            <a:ext cx="6096000" cy="3429000"/>
          </a:xfrm>
          <a:ln/>
        </p:spPr>
      </p:sp>
      <p:sp>
        <p:nvSpPr>
          <p:cNvPr id="41988" name="Rectangle 3"/>
          <p:cNvSpPr>
            <a:spLocks noGrp="1" noChangeArrowheads="1"/>
          </p:cNvSpPr>
          <p:nvPr>
            <p:ph type="body" idx="1"/>
          </p:nvPr>
        </p:nvSpPr>
        <p:spPr>
          <a:noFill/>
          <a:ln/>
        </p:spPr>
        <p:txBody>
          <a:bodyPr/>
          <a:lstStyle/>
          <a:p>
            <a:pPr algn="just" eaLnBrk="1" hangingPunct="1"/>
            <a:r>
              <a:rPr lang="en-US" sz="1400" dirty="0">
                <a:latin typeface="Calibri" pitchFamily="34" charset="0"/>
              </a:rPr>
              <a:t>Consider the following statement</a:t>
            </a:r>
          </a:p>
          <a:p>
            <a:pPr algn="just" eaLnBrk="1" hangingPunct="1">
              <a:buFontTx/>
              <a:buNone/>
            </a:pPr>
            <a:r>
              <a:rPr lang="en-US" b="1" dirty="0">
                <a:solidFill>
                  <a:srgbClr val="C00000"/>
                </a:solidFill>
                <a:latin typeface="Calibri" pitchFamily="34" charset="0"/>
              </a:rPr>
              <a:t>		</a:t>
            </a:r>
            <a:r>
              <a:rPr lang="en-US" b="1" dirty="0" err="1">
                <a:solidFill>
                  <a:srgbClr val="C00000"/>
                </a:solidFill>
                <a:latin typeface="Calibri" pitchFamily="34" charset="0"/>
              </a:rPr>
              <a:t>int</a:t>
            </a:r>
            <a:r>
              <a:rPr lang="en-US" b="1" dirty="0">
                <a:solidFill>
                  <a:srgbClr val="C00000"/>
                </a:solidFill>
                <a:latin typeface="Calibri" pitchFamily="34" charset="0"/>
              </a:rPr>
              <a:t> Quantity =50;</a:t>
            </a:r>
          </a:p>
          <a:p>
            <a:pPr algn="just" eaLnBrk="1" hangingPunct="1">
              <a:buFontTx/>
              <a:buNone/>
            </a:pPr>
            <a:r>
              <a:rPr lang="en-US" dirty="0">
                <a:latin typeface="Calibri" pitchFamily="34" charset="0"/>
              </a:rPr>
              <a:t>	</a:t>
            </a:r>
            <a:r>
              <a:rPr lang="en-US" sz="1200" dirty="0">
                <a:latin typeface="Calibri" pitchFamily="34" charset="0"/>
              </a:rPr>
              <a:t>This statement instructs the system to find a location for the integer variable quantity and puts the value 50 in that location. Let us assume that system has chosen address location 5000 for quantity. We may represent this as shown in the figure.</a:t>
            </a:r>
            <a:endParaRPr lang="en-US" dirty="0">
              <a:latin typeface="Calibri" pitchFamily="34" charset="0"/>
            </a:endParaRPr>
          </a:p>
          <a:p>
            <a:pPr eaLnBrk="1" hangingPunct="1"/>
            <a:endParaRPr lang="en-US" dirty="0"/>
          </a:p>
        </p:txBody>
      </p:sp>
    </p:spTree>
    <p:extLst>
      <p:ext uri="{BB962C8B-B14F-4D97-AF65-F5344CB8AC3E}">
        <p14:creationId xmlns:p14="http://schemas.microsoft.com/office/powerpoint/2010/main" val="1006485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FCF3B13C-E303-42F3-9469-1DDF0772D405}" type="slidenum">
              <a:rPr lang="en-US" smtClean="0"/>
              <a:pPr/>
              <a:t>5</a:t>
            </a:fld>
            <a:endParaRPr lang="en-US"/>
          </a:p>
        </p:txBody>
      </p:sp>
      <p:sp>
        <p:nvSpPr>
          <p:cNvPr id="43011" name="Rectangle 2"/>
          <p:cNvSpPr>
            <a:spLocks noGrp="1" noRot="1" noChangeAspect="1" noChangeArrowheads="1" noTextEdit="1"/>
          </p:cNvSpPr>
          <p:nvPr>
            <p:ph type="sldImg"/>
          </p:nvPr>
        </p:nvSpPr>
        <p:spPr>
          <a:xfrm>
            <a:off x="381000" y="685800"/>
            <a:ext cx="6096000" cy="3429000"/>
          </a:xfrm>
          <a:ln/>
        </p:spPr>
      </p:sp>
      <p:sp>
        <p:nvSpPr>
          <p:cNvPr id="43012" name="Rectangle 3"/>
          <p:cNvSpPr>
            <a:spLocks noGrp="1" noChangeArrowheads="1"/>
          </p:cNvSpPr>
          <p:nvPr>
            <p:ph type="body" idx="1"/>
          </p:nvPr>
        </p:nvSpPr>
        <p:spPr>
          <a:noFill/>
          <a:ln/>
        </p:spPr>
        <p:txBody>
          <a:bodyPr/>
          <a:lstStyle/>
          <a:p>
            <a:pPr algn="just" eaLnBrk="1" hangingPunct="1">
              <a:buFont typeface="Wingdings" pitchFamily="2" charset="2"/>
              <a:buChar char="§"/>
            </a:pPr>
            <a:r>
              <a:rPr lang="en-US" sz="1200" dirty="0"/>
              <a:t>During Execution of the program, the system always associates the name </a:t>
            </a:r>
            <a:r>
              <a:rPr lang="en-US" sz="1200" b="1" dirty="0"/>
              <a:t>quantity </a:t>
            </a:r>
            <a:r>
              <a:rPr lang="en-US" sz="1200" dirty="0"/>
              <a:t>with the address 5000. We may have access to the value 50 by using either the name of the variable </a:t>
            </a:r>
            <a:r>
              <a:rPr lang="en-US" sz="1200" b="1" dirty="0"/>
              <a:t>quantity</a:t>
            </a:r>
            <a:r>
              <a:rPr lang="en-US" sz="1200" dirty="0"/>
              <a:t> or the </a:t>
            </a:r>
            <a:r>
              <a:rPr lang="en-US" sz="1200" b="1" dirty="0"/>
              <a:t>address 5000.</a:t>
            </a:r>
          </a:p>
          <a:p>
            <a:pPr algn="just" eaLnBrk="1" hangingPunct="1">
              <a:buFont typeface="Wingdings" pitchFamily="2" charset="2"/>
              <a:buChar char="§"/>
            </a:pPr>
            <a:r>
              <a:rPr lang="en-US" sz="1200" b="1" dirty="0"/>
              <a:t>Since memory </a:t>
            </a:r>
            <a:r>
              <a:rPr lang="en-US" sz="1200" dirty="0"/>
              <a:t>addresses are simply numbers, they can be assigned to some variables which can be stored in memory, like any other variable.</a:t>
            </a:r>
            <a:endParaRPr lang="en-US" sz="1200" b="1" dirty="0"/>
          </a:p>
          <a:p>
            <a:pPr eaLnBrk="1" hangingPunct="1"/>
            <a:endParaRPr lang="en-US" dirty="0"/>
          </a:p>
        </p:txBody>
      </p:sp>
    </p:spTree>
    <p:extLst>
      <p:ext uri="{BB962C8B-B14F-4D97-AF65-F5344CB8AC3E}">
        <p14:creationId xmlns:p14="http://schemas.microsoft.com/office/powerpoint/2010/main" val="12328672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2A714757-931B-40AF-822F-7F46CB2AE7AD}" type="slidenum">
              <a:rPr lang="en-US" smtClean="0"/>
              <a:pPr/>
              <a:t>6</a:t>
            </a:fld>
            <a:endParaRPr lang="en-US"/>
          </a:p>
        </p:txBody>
      </p:sp>
      <p:sp>
        <p:nvSpPr>
          <p:cNvPr id="38915" name="Rectangle 2"/>
          <p:cNvSpPr>
            <a:spLocks noGrp="1" noRot="1" noChangeAspect="1" noChangeArrowheads="1" noTextEdit="1"/>
          </p:cNvSpPr>
          <p:nvPr>
            <p:ph type="sldImg"/>
          </p:nvPr>
        </p:nvSpPr>
        <p:spPr>
          <a:xfrm>
            <a:off x="381000" y="685800"/>
            <a:ext cx="6096000" cy="3429000"/>
          </a:xfrm>
          <a:ln/>
        </p:spPr>
      </p:sp>
      <p:sp>
        <p:nvSpPr>
          <p:cNvPr id="38916" name="Rectangle 3"/>
          <p:cNvSpPr>
            <a:spLocks noGrp="1" noChangeArrowheads="1"/>
          </p:cNvSpPr>
          <p:nvPr>
            <p:ph type="body" idx="1"/>
          </p:nvPr>
        </p:nvSpPr>
        <p:spPr>
          <a:noFill/>
          <a:ln/>
        </p:spPr>
        <p:txBody>
          <a:bodyPr/>
          <a:lstStyle/>
          <a:p>
            <a:r>
              <a:rPr lang="en-US" sz="1200" b="0" i="0" kern="1200" dirty="0">
                <a:solidFill>
                  <a:schemeClr val="tx1"/>
                </a:solidFill>
                <a:effectLst/>
                <a:latin typeface="Arial" charset="0"/>
                <a:ea typeface="+mn-ea"/>
                <a:cs typeface="+mn-cs"/>
              </a:rPr>
              <a:t>What Are Pointers?</a:t>
            </a:r>
          </a:p>
          <a:p>
            <a:endParaRPr lang="en-US" sz="1200" b="0" i="0" kern="1200" dirty="0">
              <a:solidFill>
                <a:schemeClr val="tx1"/>
              </a:solidFill>
              <a:effectLst/>
              <a:latin typeface="Arial" charset="0"/>
              <a:ea typeface="+mn-ea"/>
              <a:cs typeface="+mn-cs"/>
            </a:endParaRPr>
          </a:p>
          <a:p>
            <a:r>
              <a:rPr lang="en-US" sz="1200" b="0" i="0" kern="1200" dirty="0">
                <a:solidFill>
                  <a:schemeClr val="tx1"/>
                </a:solidFill>
                <a:effectLst/>
                <a:latin typeface="Arial" charset="0"/>
                <a:ea typeface="+mn-ea"/>
                <a:cs typeface="+mn-cs"/>
              </a:rPr>
              <a:t>A </a:t>
            </a:r>
            <a:r>
              <a:rPr lang="en-US" sz="1200" b="1" i="0" kern="1200" dirty="0">
                <a:solidFill>
                  <a:schemeClr val="tx1"/>
                </a:solidFill>
                <a:effectLst/>
                <a:latin typeface="Arial" charset="0"/>
                <a:ea typeface="+mn-ea"/>
                <a:cs typeface="+mn-cs"/>
              </a:rPr>
              <a:t>pointer</a:t>
            </a:r>
            <a:r>
              <a:rPr lang="en-US" sz="1200" b="0" i="0" kern="1200" dirty="0">
                <a:solidFill>
                  <a:schemeClr val="tx1"/>
                </a:solidFill>
                <a:effectLst/>
                <a:latin typeface="Arial" charset="0"/>
                <a:ea typeface="+mn-ea"/>
                <a:cs typeface="+mn-cs"/>
              </a:rPr>
              <a:t> is a variable whose value is the address of another variable </a:t>
            </a:r>
            <a:r>
              <a:rPr lang="en-US" sz="1200" b="0" i="0" kern="1200" dirty="0" err="1">
                <a:solidFill>
                  <a:schemeClr val="tx1"/>
                </a:solidFill>
                <a:effectLst/>
                <a:latin typeface="Arial" charset="0"/>
                <a:ea typeface="+mn-ea"/>
                <a:cs typeface="+mn-cs"/>
              </a:rPr>
              <a:t>ie</a:t>
            </a:r>
            <a:r>
              <a:rPr lang="en-US" sz="1200" b="0" i="0" kern="1200" dirty="0">
                <a:solidFill>
                  <a:schemeClr val="tx1"/>
                </a:solidFill>
                <a:effectLst/>
                <a:latin typeface="Arial" charset="0"/>
                <a:ea typeface="+mn-ea"/>
                <a:cs typeface="+mn-cs"/>
              </a:rPr>
              <a:t>. direct address of the memory location. Like any variable or constant, you must declare a pointer before you can use it to store any variable address. </a:t>
            </a:r>
          </a:p>
          <a:p>
            <a:pPr eaLnBrk="1" hangingPunct="1"/>
            <a:endParaRPr lang="en-US" dirty="0"/>
          </a:p>
        </p:txBody>
      </p:sp>
    </p:spTree>
    <p:extLst>
      <p:ext uri="{BB962C8B-B14F-4D97-AF65-F5344CB8AC3E}">
        <p14:creationId xmlns:p14="http://schemas.microsoft.com/office/powerpoint/2010/main" val="42119495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10C947EB-575E-4813-B850-88D4826FA773}" type="slidenum">
              <a:rPr lang="en-US" smtClean="0"/>
              <a:pPr/>
              <a:t>7</a:t>
            </a:fld>
            <a:endParaRPr lang="en-US"/>
          </a:p>
        </p:txBody>
      </p:sp>
      <p:sp>
        <p:nvSpPr>
          <p:cNvPr id="49155" name="Rectangle 2"/>
          <p:cNvSpPr>
            <a:spLocks noGrp="1" noRot="1" noChangeAspect="1" noChangeArrowheads="1" noTextEdit="1"/>
          </p:cNvSpPr>
          <p:nvPr>
            <p:ph type="sldImg"/>
          </p:nvPr>
        </p:nvSpPr>
        <p:spPr>
          <a:xfrm>
            <a:off x="381000" y="685800"/>
            <a:ext cx="6096000" cy="3429000"/>
          </a:xfrm>
          <a:ln/>
        </p:spPr>
      </p:sp>
      <p:sp>
        <p:nvSpPr>
          <p:cNvPr id="49156" name="Rectangle 3"/>
          <p:cNvSpPr>
            <a:spLocks noGrp="1" noChangeArrowheads="1"/>
          </p:cNvSpPr>
          <p:nvPr>
            <p:ph type="body" idx="1"/>
          </p:nvPr>
        </p:nvSpPr>
        <p:spPr>
          <a:noFill/>
          <a:ln/>
        </p:spPr>
        <p:txBody>
          <a:bodyPr/>
          <a:lstStyle/>
          <a:p>
            <a:r>
              <a:rPr lang="en-US" sz="1200" b="0" i="0" kern="1200" dirty="0">
                <a:solidFill>
                  <a:schemeClr val="tx1"/>
                </a:solidFill>
                <a:effectLst/>
                <a:latin typeface="Arial" charset="0"/>
                <a:ea typeface="+mn-ea"/>
                <a:cs typeface="+mn-cs"/>
              </a:rPr>
              <a:t>The general form of a pointer variable declaration is:</a:t>
            </a:r>
          </a:p>
          <a:p>
            <a:endParaRPr lang="en-US" sz="1200" b="0" i="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type *</a:t>
            </a:r>
            <a:r>
              <a:rPr lang="en-US" sz="1200" kern="1200" dirty="0" err="1">
                <a:solidFill>
                  <a:schemeClr val="tx1"/>
                </a:solidFill>
                <a:effectLst/>
                <a:latin typeface="Arial" charset="0"/>
                <a:ea typeface="+mn-ea"/>
                <a:cs typeface="+mn-cs"/>
              </a:rPr>
              <a:t>var-name;</a:t>
            </a:r>
            <a:r>
              <a:rPr lang="en-US" sz="1200" b="0" i="0" kern="1200" dirty="0" err="1">
                <a:solidFill>
                  <a:schemeClr val="tx1"/>
                </a:solidFill>
                <a:effectLst/>
                <a:latin typeface="Arial" charset="0"/>
                <a:ea typeface="+mn-ea"/>
                <a:cs typeface="+mn-cs"/>
              </a:rPr>
              <a:t>Here</a:t>
            </a:r>
            <a:r>
              <a:rPr lang="en-US" sz="1200" b="0" i="0" kern="1200" dirty="0">
                <a:solidFill>
                  <a:schemeClr val="tx1"/>
                </a:solidFill>
                <a:effectLst/>
                <a:latin typeface="Arial" charset="0"/>
                <a:ea typeface="+mn-ea"/>
                <a:cs typeface="+mn-cs"/>
              </a:rPr>
              <a:t>, </a:t>
            </a:r>
            <a:r>
              <a:rPr lang="en-US" sz="1200" b="1" i="0" kern="1200" dirty="0">
                <a:solidFill>
                  <a:schemeClr val="tx1"/>
                </a:solidFill>
                <a:effectLst/>
                <a:latin typeface="Arial" charset="0"/>
                <a:ea typeface="+mn-ea"/>
                <a:cs typeface="+mn-cs"/>
              </a:rPr>
              <a:t>type</a:t>
            </a:r>
            <a:r>
              <a:rPr lang="en-US" sz="1200" b="0" i="0" kern="1200" dirty="0">
                <a:solidFill>
                  <a:schemeClr val="tx1"/>
                </a:solidFill>
                <a:effectLst/>
                <a:latin typeface="Arial" charset="0"/>
                <a:ea typeface="+mn-ea"/>
                <a:cs typeface="+mn-cs"/>
              </a:rPr>
              <a:t> is the pointer's base type; it must be a valid C data type and </a:t>
            </a:r>
            <a:r>
              <a:rPr lang="en-US" sz="1200" b="1" i="0" kern="1200" dirty="0" err="1">
                <a:solidFill>
                  <a:schemeClr val="tx1"/>
                </a:solidFill>
                <a:effectLst/>
                <a:latin typeface="Arial" charset="0"/>
                <a:ea typeface="+mn-ea"/>
                <a:cs typeface="+mn-cs"/>
              </a:rPr>
              <a:t>var</a:t>
            </a:r>
            <a:r>
              <a:rPr lang="en-US" sz="1200" b="1" i="0" kern="1200" dirty="0">
                <a:solidFill>
                  <a:schemeClr val="tx1"/>
                </a:solidFill>
                <a:effectLst/>
                <a:latin typeface="Arial" charset="0"/>
                <a:ea typeface="+mn-ea"/>
                <a:cs typeface="+mn-cs"/>
              </a:rPr>
              <a:t>-name</a:t>
            </a:r>
            <a:r>
              <a:rPr lang="en-US" sz="1200" b="0" i="0" kern="1200" dirty="0">
                <a:solidFill>
                  <a:schemeClr val="tx1"/>
                </a:solidFill>
                <a:effectLst/>
                <a:latin typeface="Arial" charset="0"/>
                <a:ea typeface="+mn-ea"/>
                <a:cs typeface="+mn-cs"/>
              </a:rPr>
              <a:t> is the name of the pointer variable. The asterisk * you used to declare a pointer is the same asterisk that you use for multiplication.</a:t>
            </a:r>
          </a:p>
          <a:p>
            <a:pPr eaLnBrk="1" hangingPunct="1"/>
            <a:endParaRPr lang="en-US" dirty="0"/>
          </a:p>
        </p:txBody>
      </p:sp>
    </p:spTree>
    <p:extLst>
      <p:ext uri="{BB962C8B-B14F-4D97-AF65-F5344CB8AC3E}">
        <p14:creationId xmlns:p14="http://schemas.microsoft.com/office/powerpoint/2010/main" val="3401894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2CD20F21-994E-4960-905D-8F571ADD1517}" type="slidenum">
              <a:rPr lang="en-US" smtClean="0"/>
              <a:pPr/>
              <a:t>8</a:t>
            </a:fld>
            <a:endParaRPr lang="en-US"/>
          </a:p>
        </p:txBody>
      </p:sp>
      <p:sp>
        <p:nvSpPr>
          <p:cNvPr id="44035" name="Rectangle 2"/>
          <p:cNvSpPr>
            <a:spLocks noGrp="1" noRot="1" noChangeAspect="1" noChangeArrowheads="1" noTextEdit="1"/>
          </p:cNvSpPr>
          <p:nvPr>
            <p:ph type="sldImg"/>
          </p:nvPr>
        </p:nvSpPr>
        <p:spPr>
          <a:xfrm>
            <a:off x="381000" y="685800"/>
            <a:ext cx="6096000" cy="3429000"/>
          </a:xfrm>
          <a:ln/>
        </p:spPr>
      </p:sp>
      <p:sp>
        <p:nvSpPr>
          <p:cNvPr id="44036" name="Rectangle 3"/>
          <p:cNvSpPr>
            <a:spLocks noGrp="1" noChangeArrowheads="1"/>
          </p:cNvSpPr>
          <p:nvPr>
            <p:ph type="body" idx="1"/>
          </p:nvPr>
        </p:nvSpPr>
        <p:spPr>
          <a:noFill/>
          <a:ln/>
        </p:spPr>
        <p:txBody>
          <a:bodyPr/>
          <a:lstStyle/>
          <a:p>
            <a:r>
              <a:rPr lang="en-US" sz="1200" b="1" i="0" kern="1200" dirty="0">
                <a:solidFill>
                  <a:schemeClr val="tx1"/>
                </a:solidFill>
                <a:effectLst/>
                <a:latin typeface="Arial" charset="0"/>
                <a:ea typeface="+mn-ea"/>
                <a:cs typeface="+mn-cs"/>
              </a:rPr>
              <a:t>Pointing to Something: Retrieving an Address</a:t>
            </a:r>
          </a:p>
          <a:p>
            <a:endParaRPr lang="en-US" sz="1200" b="1" i="0" kern="1200" dirty="0">
              <a:solidFill>
                <a:schemeClr val="tx1"/>
              </a:solidFill>
              <a:effectLst/>
              <a:latin typeface="Arial" charset="0"/>
              <a:ea typeface="+mn-ea"/>
              <a:cs typeface="+mn-cs"/>
            </a:endParaRPr>
          </a:p>
          <a:p>
            <a:r>
              <a:rPr lang="en-US" sz="1200" b="0" i="0" kern="1200" dirty="0">
                <a:solidFill>
                  <a:schemeClr val="tx1"/>
                </a:solidFill>
                <a:effectLst/>
                <a:latin typeface="Arial" charset="0"/>
                <a:ea typeface="+mn-ea"/>
                <a:cs typeface="+mn-cs"/>
              </a:rPr>
              <a:t>In order to have a pointer actually point to another variable it is necessary to have the memory address of that variable also. To get the memory address of a variable (its location in memory), put the &amp; sign in front of the variable name. This makes it give its address. This is called the address-of operator, because it returns the memory address. Conveniently, both ampersand and address-of start with a; that's a useful way to remember that you use &amp; to get the address of a variable. </a:t>
            </a:r>
            <a:r>
              <a:rPr lang="en-US" dirty="0"/>
              <a:t/>
            </a:r>
            <a:br>
              <a:rPr lang="en-US" dirty="0"/>
            </a:br>
            <a:endParaRPr lang="en-US" dirty="0"/>
          </a:p>
          <a:p>
            <a:pPr eaLnBrk="1" hangingPunct="1">
              <a:buFontTx/>
              <a:buNone/>
            </a:pPr>
            <a:r>
              <a:rPr lang="en-US" sz="1200" dirty="0"/>
              <a:t>The statement </a:t>
            </a:r>
            <a:r>
              <a:rPr lang="en-US" sz="1200" baseline="0" dirty="0"/>
              <a:t> </a:t>
            </a:r>
            <a:r>
              <a:rPr lang="en-US" b="1" dirty="0">
                <a:solidFill>
                  <a:srgbClr val="C00000"/>
                </a:solidFill>
                <a:latin typeface="Tempus Sans ITC" pitchFamily="82" charset="0"/>
              </a:rPr>
              <a:t>p= &amp;Quantity ;  </a:t>
            </a:r>
            <a:r>
              <a:rPr lang="en-US" sz="1200" dirty="0"/>
              <a:t>would assign the address</a:t>
            </a:r>
            <a:r>
              <a:rPr lang="en-US" sz="1200" dirty="0">
                <a:solidFill>
                  <a:schemeClr val="hlink"/>
                </a:solidFill>
              </a:rPr>
              <a:t> </a:t>
            </a:r>
            <a:r>
              <a:rPr lang="en-US" sz="1200" dirty="0">
                <a:solidFill>
                  <a:srgbClr val="C00000"/>
                </a:solidFill>
              </a:rPr>
              <a:t>5000</a:t>
            </a:r>
            <a:r>
              <a:rPr lang="en-US" sz="1200" dirty="0">
                <a:solidFill>
                  <a:schemeClr val="hlink"/>
                </a:solidFill>
              </a:rPr>
              <a:t> </a:t>
            </a:r>
            <a:r>
              <a:rPr lang="en-US" sz="1200" dirty="0"/>
              <a:t>(the location of quantity) to a variable </a:t>
            </a:r>
            <a:r>
              <a:rPr lang="en-US" sz="1200" b="1" dirty="0">
                <a:latin typeface="Tempus Sans ITC" pitchFamily="82" charset="0"/>
              </a:rPr>
              <a:t>p</a:t>
            </a:r>
            <a:r>
              <a:rPr lang="en-US" sz="1200" dirty="0"/>
              <a:t>.</a:t>
            </a:r>
          </a:p>
          <a:p>
            <a:pPr eaLnBrk="1" hangingPunct="1">
              <a:buFontTx/>
              <a:buNone/>
            </a:pPr>
            <a:endParaRPr lang="en-US" sz="1200" dirty="0"/>
          </a:p>
          <a:p>
            <a:pPr eaLnBrk="1" hangingPunct="1">
              <a:buFontTx/>
              <a:buNone/>
            </a:pPr>
            <a:r>
              <a:rPr lang="en-US" sz="1200" b="1" dirty="0">
                <a:latin typeface="Tempus Sans ITC" pitchFamily="82" charset="0"/>
              </a:rPr>
              <a:t>Such variables that hold memory addresses are called </a:t>
            </a:r>
            <a:r>
              <a:rPr lang="en-US" sz="1200" b="1" dirty="0">
                <a:solidFill>
                  <a:srgbClr val="C00000"/>
                </a:solidFill>
                <a:latin typeface="Tempus Sans ITC" pitchFamily="82" charset="0"/>
              </a:rPr>
              <a:t>Pointer Variables.</a:t>
            </a:r>
          </a:p>
          <a:p>
            <a:pPr eaLnBrk="1" hangingPunct="1">
              <a:buFontTx/>
              <a:buNone/>
            </a:pPr>
            <a:endParaRPr lang="en-US" sz="1200" dirty="0"/>
          </a:p>
          <a:p>
            <a:endParaRPr lang="en-US" dirty="0"/>
          </a:p>
        </p:txBody>
      </p:sp>
    </p:spTree>
    <p:extLst>
      <p:ext uri="{BB962C8B-B14F-4D97-AF65-F5344CB8AC3E}">
        <p14:creationId xmlns:p14="http://schemas.microsoft.com/office/powerpoint/2010/main" val="32367739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FD4F1CE6-BBCD-4E04-864A-682EC7E25525}" type="slidenum">
              <a:rPr lang="en-US" smtClean="0"/>
              <a:pPr/>
              <a:t>9</a:t>
            </a:fld>
            <a:endParaRPr lang="en-US"/>
          </a:p>
        </p:txBody>
      </p:sp>
      <p:sp>
        <p:nvSpPr>
          <p:cNvPr id="46083" name="Rectangle 2"/>
          <p:cNvSpPr>
            <a:spLocks noGrp="1" noRot="1" noChangeAspect="1" noChangeArrowheads="1" noTextEdit="1"/>
          </p:cNvSpPr>
          <p:nvPr>
            <p:ph type="sldImg"/>
          </p:nvPr>
        </p:nvSpPr>
        <p:spPr>
          <a:xfrm>
            <a:off x="381000" y="685800"/>
            <a:ext cx="6096000" cy="3429000"/>
          </a:xfrm>
          <a:ln/>
        </p:spPr>
      </p:sp>
      <p:sp>
        <p:nvSpPr>
          <p:cNvPr id="46084" name="Rectangle 3"/>
          <p:cNvSpPr>
            <a:spLocks noGrp="1" noChangeArrowheads="1"/>
          </p:cNvSpPr>
          <p:nvPr>
            <p:ph type="body" idx="1"/>
          </p:nvPr>
        </p:nvSpPr>
        <p:spPr>
          <a:noFill/>
          <a:ln/>
        </p:spPr>
        <p:txBody>
          <a:bodyPr/>
          <a:lstStyle/>
          <a:p>
            <a:pPr algn="just" eaLnBrk="1" hangingPunct="1">
              <a:lnSpc>
                <a:spcPct val="90000"/>
              </a:lnSpc>
              <a:buFont typeface="Wingdings" pitchFamily="2" charset="2"/>
              <a:buChar char="§"/>
            </a:pPr>
            <a:r>
              <a:rPr lang="en-US" sz="1200" dirty="0"/>
              <a:t>The ideas behind pointers are not complicated. Here’s the first key concept: Every byte in the computer’s memory has an </a:t>
            </a:r>
            <a:r>
              <a:rPr lang="en-US" sz="1200" i="1" dirty="0"/>
              <a:t>address</a:t>
            </a:r>
            <a:r>
              <a:rPr lang="en-US" sz="1200" dirty="0"/>
              <a:t>. Addresses are numbers, just as they are for houses on a street. The numbers start at 0 and go up from there 1, 2, 3, and so on. </a:t>
            </a:r>
          </a:p>
          <a:p>
            <a:pPr algn="just" eaLnBrk="1" hangingPunct="1">
              <a:lnSpc>
                <a:spcPct val="90000"/>
              </a:lnSpc>
              <a:buFontTx/>
              <a:buNone/>
            </a:pPr>
            <a:endParaRPr lang="en-US" sz="1100" dirty="0"/>
          </a:p>
          <a:p>
            <a:pPr algn="just" eaLnBrk="1" hangingPunct="1">
              <a:lnSpc>
                <a:spcPct val="90000"/>
              </a:lnSpc>
              <a:buFontTx/>
              <a:buNone/>
            </a:pPr>
            <a:r>
              <a:rPr lang="en-US" sz="1200" b="1" dirty="0">
                <a:solidFill>
                  <a:srgbClr val="C00000"/>
                </a:solidFill>
                <a:latin typeface="Tempus Sans ITC" pitchFamily="82" charset="0"/>
              </a:rPr>
              <a:t>The Address-of Operator &amp;</a:t>
            </a:r>
          </a:p>
          <a:p>
            <a:pPr algn="just" eaLnBrk="1" hangingPunct="1">
              <a:lnSpc>
                <a:spcPct val="90000"/>
              </a:lnSpc>
              <a:buFontTx/>
              <a:buNone/>
            </a:pPr>
            <a:r>
              <a:rPr lang="en-US" sz="1200" dirty="0"/>
              <a:t>	You can find the address occupied by a variable by using the </a:t>
            </a:r>
            <a:r>
              <a:rPr lang="en-US" sz="1200" b="1" dirty="0">
                <a:solidFill>
                  <a:srgbClr val="C00000"/>
                </a:solidFill>
                <a:latin typeface="Tempus Sans ITC" pitchFamily="82" charset="0"/>
              </a:rPr>
              <a:t>address-of operator &amp;</a:t>
            </a:r>
            <a:r>
              <a:rPr lang="en-US" sz="1200" dirty="0"/>
              <a:t>. Here’s a short program, that demonstrates how to do this:</a:t>
            </a:r>
          </a:p>
          <a:p>
            <a:pPr eaLnBrk="1" hangingPunct="1"/>
            <a:endParaRPr lang="en-US" dirty="0"/>
          </a:p>
        </p:txBody>
      </p:sp>
    </p:spTree>
    <p:extLst>
      <p:ext uri="{BB962C8B-B14F-4D97-AF65-F5344CB8AC3E}">
        <p14:creationId xmlns:p14="http://schemas.microsoft.com/office/powerpoint/2010/main" val="25440761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DD28DDD0-898A-46D6-8751-47DD3333C312}" type="slidenum">
              <a:rPr lang="en-US" smtClean="0"/>
              <a:pPr/>
              <a:t>10</a:t>
            </a:fld>
            <a:endParaRPr lang="en-US"/>
          </a:p>
        </p:txBody>
      </p:sp>
      <p:sp>
        <p:nvSpPr>
          <p:cNvPr id="47107" name="Rectangle 2"/>
          <p:cNvSpPr>
            <a:spLocks noGrp="1" noRot="1" noChangeAspect="1" noChangeArrowheads="1" noTextEdit="1"/>
          </p:cNvSpPr>
          <p:nvPr>
            <p:ph type="sldImg"/>
          </p:nvPr>
        </p:nvSpPr>
        <p:spPr>
          <a:xfrm>
            <a:off x="381000" y="685800"/>
            <a:ext cx="6096000" cy="3429000"/>
          </a:xfrm>
          <a:ln/>
        </p:spPr>
      </p:sp>
      <p:sp>
        <p:nvSpPr>
          <p:cNvPr id="47108" name="Rectangle 3"/>
          <p:cNvSpPr>
            <a:spLocks noGrp="1" noChangeArrowheads="1"/>
          </p:cNvSpPr>
          <p:nvPr>
            <p:ph type="body" idx="1"/>
          </p:nvPr>
        </p:nvSpPr>
        <p:spPr>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a:solidFill>
                  <a:schemeClr val="accent2"/>
                </a:solidFill>
              </a:rPr>
              <a:t>Note :</a:t>
            </a:r>
            <a:r>
              <a:rPr lang="en-US" sz="1200" dirty="0"/>
              <a:t>Remember that the </a:t>
            </a:r>
            <a:r>
              <a:rPr lang="en-US" sz="1200" i="1" dirty="0"/>
              <a:t>address</a:t>
            </a:r>
            <a:r>
              <a:rPr lang="en-US" sz="1200" dirty="0"/>
              <a:t> of a variable is not at all the same as its </a:t>
            </a:r>
            <a:r>
              <a:rPr lang="en-US" sz="1200" i="1" dirty="0"/>
              <a:t>contents</a:t>
            </a:r>
            <a:r>
              <a:rPr lang="en-US" sz="1200" dirty="0"/>
              <a:t>. The contents of the three variables are 11, 22, and 33 .</a:t>
            </a:r>
          </a:p>
          <a:p>
            <a:pPr eaLnBrk="1" hangingPunct="1"/>
            <a:endParaRPr lang="en-US" dirty="0"/>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a:t>The above simple program defines three integer variables and initializes them to the values 11, 22, and 33. It then prints out the addresses of these variables. </a:t>
            </a:r>
          </a:p>
          <a:p>
            <a:pPr eaLnBrk="1" hangingPunct="1"/>
            <a:endParaRPr lang="en-US" dirty="0"/>
          </a:p>
        </p:txBody>
      </p:sp>
    </p:spTree>
    <p:extLst>
      <p:ext uri="{BB962C8B-B14F-4D97-AF65-F5344CB8AC3E}">
        <p14:creationId xmlns:p14="http://schemas.microsoft.com/office/powerpoint/2010/main" val="2976320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ftr" sz="quarter" idx="10"/>
          </p:nvPr>
        </p:nvSpPr>
        <p:spPr>
          <a:ln/>
        </p:spPr>
        <p:txBody>
          <a:bodyPr/>
          <a:lstStyle>
            <a:lvl1pPr>
              <a:defRPr/>
            </a:lvl1pPr>
          </a:lstStyle>
          <a:p>
            <a:pPr>
              <a:defRPr/>
            </a:pPr>
            <a:r>
              <a:rPr lang="en-US" smtClean="0"/>
              <a:t>CSE 1051                             Department of CSE</a:t>
            </a:r>
            <a:endParaRPr lang="en-US">
              <a:solidFill>
                <a:schemeClr val="bg1"/>
              </a:solidFill>
            </a:endParaRPr>
          </a:p>
        </p:txBody>
      </p:sp>
      <p:sp>
        <p:nvSpPr>
          <p:cNvPr id="5" name="Rectangle 5"/>
          <p:cNvSpPr>
            <a:spLocks noGrp="1" noChangeArrowheads="1"/>
          </p:cNvSpPr>
          <p:nvPr>
            <p:ph type="sldNum" sz="quarter" idx="11"/>
          </p:nvPr>
        </p:nvSpPr>
        <p:spPr>
          <a:ln/>
        </p:spPr>
        <p:txBody>
          <a:bodyPr/>
          <a:lstStyle>
            <a:lvl1pPr>
              <a:defRPr/>
            </a:lvl1pPr>
          </a:lstStyle>
          <a:p>
            <a:pPr>
              <a:defRPr/>
            </a:pPr>
            <a:fld id="{03809CA3-B58E-4E9D-8EA6-B735FD9DDF42}"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smtClean="0"/>
              <a:t>CSE 1051                             Department of CSE</a:t>
            </a:r>
            <a:endParaRPr lang="en-US">
              <a:solidFill>
                <a:schemeClr val="bg1"/>
              </a:solidFill>
            </a:endParaRPr>
          </a:p>
        </p:txBody>
      </p:sp>
      <p:sp>
        <p:nvSpPr>
          <p:cNvPr id="5" name="Rectangle 5"/>
          <p:cNvSpPr>
            <a:spLocks noGrp="1" noChangeArrowheads="1"/>
          </p:cNvSpPr>
          <p:nvPr>
            <p:ph type="sldNum" sz="quarter" idx="11"/>
          </p:nvPr>
        </p:nvSpPr>
        <p:spPr>
          <a:ln/>
        </p:spPr>
        <p:txBody>
          <a:bodyPr/>
          <a:lstStyle>
            <a:lvl1pPr>
              <a:defRPr/>
            </a:lvl1pPr>
          </a:lstStyle>
          <a:p>
            <a:pPr>
              <a:defRPr/>
            </a:pPr>
            <a:fld id="{A5775EB2-A4EB-43E2-815F-8DE08AE0B343}"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534400" y="304800"/>
            <a:ext cx="2743200" cy="5791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304800"/>
            <a:ext cx="802640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smtClean="0"/>
              <a:t>CSE 1051                             Department of CSE</a:t>
            </a:r>
            <a:endParaRPr lang="en-US">
              <a:solidFill>
                <a:schemeClr val="bg1"/>
              </a:solidFill>
            </a:endParaRPr>
          </a:p>
        </p:txBody>
      </p:sp>
      <p:sp>
        <p:nvSpPr>
          <p:cNvPr id="5" name="Rectangle 5"/>
          <p:cNvSpPr>
            <a:spLocks noGrp="1" noChangeArrowheads="1"/>
          </p:cNvSpPr>
          <p:nvPr>
            <p:ph type="sldNum" sz="quarter" idx="11"/>
          </p:nvPr>
        </p:nvSpPr>
        <p:spPr>
          <a:ln/>
        </p:spPr>
        <p:txBody>
          <a:bodyPr/>
          <a:lstStyle>
            <a:lvl1pPr>
              <a:defRPr/>
            </a:lvl1pPr>
          </a:lstStyle>
          <a:p>
            <a:pPr>
              <a:defRPr/>
            </a:pPr>
            <a:fld id="{26BEADD6-4006-4628-83B0-49B4944E7B24}"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flipV="1">
            <a:off x="0" y="888304"/>
            <a:ext cx="12192000" cy="56366"/>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8" name="Rectangle 7"/>
          <p:cNvSpPr/>
          <p:nvPr/>
        </p:nvSpPr>
        <p:spPr>
          <a:xfrm>
            <a:off x="0" y="6324600"/>
            <a:ext cx="12192000" cy="469726"/>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94AC99D6-8840-4300-B808-61C56EE9F606}" type="datetime1">
              <a:rPr lang="en-US" smtClean="0"/>
              <a:t>9/23/2019</a:t>
            </a:fld>
            <a:endParaRPr lang="en-US"/>
          </a:p>
        </p:txBody>
      </p:sp>
      <p:sp>
        <p:nvSpPr>
          <p:cNvPr id="5" name="Footer Placeholder 4"/>
          <p:cNvSpPr>
            <a:spLocks noGrp="1"/>
          </p:cNvSpPr>
          <p:nvPr>
            <p:ph type="ftr" sz="quarter" idx="11"/>
          </p:nvPr>
        </p:nvSpPr>
        <p:spPr/>
        <p:txBody>
          <a:bodyPr/>
          <a:lstStyle/>
          <a:p>
            <a:pPr>
              <a:defRPr/>
            </a:pPr>
            <a:r>
              <a:rPr lang="en-US" smtClean="0"/>
              <a:t>CSE 1051                             Department of CSE</a:t>
            </a:r>
            <a:endParaRPr lang="en-US">
              <a:solidFill>
                <a:schemeClr val="bg1"/>
              </a:solidFill>
            </a:endParaRPr>
          </a:p>
        </p:txBody>
      </p:sp>
      <p:sp>
        <p:nvSpPr>
          <p:cNvPr id="6" name="Slide Number Placeholder 5"/>
          <p:cNvSpPr>
            <a:spLocks noGrp="1"/>
          </p:cNvSpPr>
          <p:nvPr>
            <p:ph type="sldNum" sz="quarter" idx="12"/>
          </p:nvPr>
        </p:nvSpPr>
        <p:spPr/>
        <p:txBody>
          <a:bodyPr/>
          <a:lstStyle/>
          <a:p>
            <a:pPr>
              <a:defRPr/>
            </a:pPr>
            <a:fld id="{96E1FCC8-C818-47F9-8E53-29D59AE07B71}" type="slidenum">
              <a:rPr lang="en-US" smtClean="0"/>
              <a:pPr>
                <a:defRPr/>
              </a:pPr>
              <a:t>‹#›</a:t>
            </a:fld>
            <a:endParaRPr lang="en-US"/>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2702" y="91298"/>
            <a:ext cx="901588" cy="733333"/>
          </a:xfrm>
          <a:prstGeom prst="rect">
            <a:avLst/>
          </a:prstGeom>
        </p:spPr>
      </p:pic>
    </p:spTree>
    <p:extLst>
      <p:ext uri="{BB962C8B-B14F-4D97-AF65-F5344CB8AC3E}">
        <p14:creationId xmlns:p14="http://schemas.microsoft.com/office/powerpoint/2010/main" val="1648738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F0822073-65C5-4AC2-8301-83A7CB64A06E}" type="datetime1">
              <a:rPr lang="en-US" smtClean="0"/>
              <a:t>9/23/2019</a:t>
            </a:fld>
            <a:endParaRPr lang="en-US"/>
          </a:p>
        </p:txBody>
      </p:sp>
      <p:sp>
        <p:nvSpPr>
          <p:cNvPr id="5" name="Footer Placeholder 4"/>
          <p:cNvSpPr>
            <a:spLocks noGrp="1"/>
          </p:cNvSpPr>
          <p:nvPr>
            <p:ph type="ftr" sz="quarter" idx="11"/>
          </p:nvPr>
        </p:nvSpPr>
        <p:spPr/>
        <p:txBody>
          <a:bodyPr/>
          <a:lstStyle/>
          <a:p>
            <a:pPr>
              <a:defRPr/>
            </a:pPr>
            <a:r>
              <a:rPr lang="en-US" smtClean="0"/>
              <a:t>CSE 1051                             Department of CSE</a:t>
            </a:r>
            <a:endParaRPr lang="en-US">
              <a:solidFill>
                <a:schemeClr val="bg1"/>
              </a:solidFill>
            </a:endParaRPr>
          </a:p>
        </p:txBody>
      </p:sp>
      <p:sp>
        <p:nvSpPr>
          <p:cNvPr id="6" name="Slide Number Placeholder 5"/>
          <p:cNvSpPr>
            <a:spLocks noGrp="1"/>
          </p:cNvSpPr>
          <p:nvPr>
            <p:ph type="sldNum" sz="quarter" idx="12"/>
          </p:nvPr>
        </p:nvSpPr>
        <p:spPr/>
        <p:txBody>
          <a:bodyPr/>
          <a:lstStyle/>
          <a:p>
            <a:pPr>
              <a:defRPr/>
            </a:pPr>
            <a:fld id="{13051ED5-029B-446D-841B-B301DA8917DA}" type="slidenum">
              <a:rPr lang="en-US" smtClean="0"/>
              <a:pPr>
                <a:defRPr/>
              </a:pPr>
              <a:t>‹#›</a:t>
            </a:fld>
            <a:endParaRPr lang="en-US"/>
          </a:p>
        </p:txBody>
      </p:sp>
    </p:spTree>
    <p:extLst>
      <p:ext uri="{BB962C8B-B14F-4D97-AF65-F5344CB8AC3E}">
        <p14:creationId xmlns:p14="http://schemas.microsoft.com/office/powerpoint/2010/main" val="20407348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3C195487-BB01-436A-A934-0FFE6FB3A744}" type="datetime1">
              <a:rPr lang="en-US" smtClean="0"/>
              <a:t>9/23/2019</a:t>
            </a:fld>
            <a:endParaRPr lang="en-US"/>
          </a:p>
        </p:txBody>
      </p:sp>
      <p:sp>
        <p:nvSpPr>
          <p:cNvPr id="5" name="Footer Placeholder 4"/>
          <p:cNvSpPr>
            <a:spLocks noGrp="1"/>
          </p:cNvSpPr>
          <p:nvPr>
            <p:ph type="ftr" sz="quarter" idx="11"/>
          </p:nvPr>
        </p:nvSpPr>
        <p:spPr/>
        <p:txBody>
          <a:bodyPr/>
          <a:lstStyle/>
          <a:p>
            <a:pPr>
              <a:defRPr/>
            </a:pPr>
            <a:r>
              <a:rPr lang="en-US" smtClean="0"/>
              <a:t>CSE 1051                             Department of CSE</a:t>
            </a:r>
            <a:endParaRPr lang="en-US">
              <a:solidFill>
                <a:schemeClr val="bg1"/>
              </a:solidFill>
            </a:endParaRPr>
          </a:p>
        </p:txBody>
      </p:sp>
      <p:sp>
        <p:nvSpPr>
          <p:cNvPr id="6" name="Slide Number Placeholder 5"/>
          <p:cNvSpPr>
            <a:spLocks noGrp="1"/>
          </p:cNvSpPr>
          <p:nvPr>
            <p:ph type="sldNum" sz="quarter" idx="12"/>
          </p:nvPr>
        </p:nvSpPr>
        <p:spPr/>
        <p:txBody>
          <a:bodyPr/>
          <a:lstStyle/>
          <a:p>
            <a:pPr>
              <a:defRPr/>
            </a:pPr>
            <a:fld id="{A9484C03-908D-411E-B53D-2E35E67F88B9}" type="slidenum">
              <a:rPr lang="en-US" smtClean="0"/>
              <a:pPr>
                <a:defRPr/>
              </a:pPr>
              <a:t>‹#›</a:t>
            </a:fld>
            <a:endParaRPr lang="en-US"/>
          </a:p>
        </p:txBody>
      </p:sp>
    </p:spTree>
    <p:extLst>
      <p:ext uri="{BB962C8B-B14F-4D97-AF65-F5344CB8AC3E}">
        <p14:creationId xmlns:p14="http://schemas.microsoft.com/office/powerpoint/2010/main" val="22430087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F1E4CE6B-9A21-4A9A-8450-9C6631594338}" type="datetime1">
              <a:rPr lang="en-US" smtClean="0"/>
              <a:t>9/23/2019</a:t>
            </a:fld>
            <a:endParaRPr lang="en-US"/>
          </a:p>
        </p:txBody>
      </p:sp>
      <p:sp>
        <p:nvSpPr>
          <p:cNvPr id="6" name="Footer Placeholder 5"/>
          <p:cNvSpPr>
            <a:spLocks noGrp="1"/>
          </p:cNvSpPr>
          <p:nvPr>
            <p:ph type="ftr" sz="quarter" idx="11"/>
          </p:nvPr>
        </p:nvSpPr>
        <p:spPr/>
        <p:txBody>
          <a:bodyPr/>
          <a:lstStyle/>
          <a:p>
            <a:pPr>
              <a:defRPr/>
            </a:pPr>
            <a:r>
              <a:rPr lang="en-US" smtClean="0"/>
              <a:t>CSE 1051                             Department of CSE</a:t>
            </a:r>
            <a:endParaRPr lang="en-US">
              <a:solidFill>
                <a:schemeClr val="bg1"/>
              </a:solidFill>
            </a:endParaRPr>
          </a:p>
        </p:txBody>
      </p:sp>
      <p:sp>
        <p:nvSpPr>
          <p:cNvPr id="7" name="Slide Number Placeholder 6"/>
          <p:cNvSpPr>
            <a:spLocks noGrp="1"/>
          </p:cNvSpPr>
          <p:nvPr>
            <p:ph type="sldNum" sz="quarter" idx="12"/>
          </p:nvPr>
        </p:nvSpPr>
        <p:spPr/>
        <p:txBody>
          <a:bodyPr/>
          <a:lstStyle/>
          <a:p>
            <a:pPr>
              <a:defRPr/>
            </a:pPr>
            <a:fld id="{F3EF9A9B-2349-4FEC-B929-6FB1F202474A}" type="slidenum">
              <a:rPr lang="en-US" smtClean="0"/>
              <a:pPr>
                <a:defRPr/>
              </a:pPr>
              <a:t>‹#›</a:t>
            </a:fld>
            <a:endParaRPr lang="en-US"/>
          </a:p>
        </p:txBody>
      </p:sp>
    </p:spTree>
    <p:extLst>
      <p:ext uri="{BB962C8B-B14F-4D97-AF65-F5344CB8AC3E}">
        <p14:creationId xmlns:p14="http://schemas.microsoft.com/office/powerpoint/2010/main" val="39654850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DBED84B5-243C-46BB-96E0-597845C0D62A}" type="datetime1">
              <a:rPr lang="en-US" smtClean="0"/>
              <a:t>9/23/2019</a:t>
            </a:fld>
            <a:endParaRPr lang="en-US"/>
          </a:p>
        </p:txBody>
      </p:sp>
      <p:sp>
        <p:nvSpPr>
          <p:cNvPr id="8" name="Footer Placeholder 7"/>
          <p:cNvSpPr>
            <a:spLocks noGrp="1"/>
          </p:cNvSpPr>
          <p:nvPr>
            <p:ph type="ftr" sz="quarter" idx="11"/>
          </p:nvPr>
        </p:nvSpPr>
        <p:spPr/>
        <p:txBody>
          <a:bodyPr/>
          <a:lstStyle/>
          <a:p>
            <a:pPr>
              <a:defRPr/>
            </a:pPr>
            <a:r>
              <a:rPr lang="en-US" smtClean="0"/>
              <a:t>CSE 1051                             Department of CSE</a:t>
            </a:r>
            <a:endParaRPr lang="en-US">
              <a:solidFill>
                <a:schemeClr val="bg1"/>
              </a:solidFill>
            </a:endParaRPr>
          </a:p>
        </p:txBody>
      </p:sp>
      <p:sp>
        <p:nvSpPr>
          <p:cNvPr id="9" name="Slide Number Placeholder 8"/>
          <p:cNvSpPr>
            <a:spLocks noGrp="1"/>
          </p:cNvSpPr>
          <p:nvPr>
            <p:ph type="sldNum" sz="quarter" idx="12"/>
          </p:nvPr>
        </p:nvSpPr>
        <p:spPr/>
        <p:txBody>
          <a:bodyPr/>
          <a:lstStyle/>
          <a:p>
            <a:pPr>
              <a:defRPr/>
            </a:pPr>
            <a:fld id="{96A6A214-F7AA-4DB9-B10C-45BDBB6BBCA2}" type="slidenum">
              <a:rPr lang="en-US" smtClean="0"/>
              <a:pPr>
                <a:defRPr/>
              </a:pPr>
              <a:t>‹#›</a:t>
            </a:fld>
            <a:endParaRPr lang="en-US"/>
          </a:p>
        </p:txBody>
      </p:sp>
    </p:spTree>
    <p:extLst>
      <p:ext uri="{BB962C8B-B14F-4D97-AF65-F5344CB8AC3E}">
        <p14:creationId xmlns:p14="http://schemas.microsoft.com/office/powerpoint/2010/main" val="3343304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4F3EED14-CB27-4116-AF9F-1C4EC655F551}" type="datetime1">
              <a:rPr lang="en-US" smtClean="0"/>
              <a:t>9/23/2019</a:t>
            </a:fld>
            <a:endParaRPr lang="en-US"/>
          </a:p>
        </p:txBody>
      </p:sp>
      <p:sp>
        <p:nvSpPr>
          <p:cNvPr id="4" name="Footer Placeholder 3"/>
          <p:cNvSpPr>
            <a:spLocks noGrp="1"/>
          </p:cNvSpPr>
          <p:nvPr>
            <p:ph type="ftr" sz="quarter" idx="11"/>
          </p:nvPr>
        </p:nvSpPr>
        <p:spPr/>
        <p:txBody>
          <a:bodyPr/>
          <a:lstStyle/>
          <a:p>
            <a:pPr>
              <a:defRPr/>
            </a:pPr>
            <a:r>
              <a:rPr lang="en-US" smtClean="0"/>
              <a:t>CSE 1051                             Department of CSE</a:t>
            </a:r>
            <a:endParaRPr lang="en-US">
              <a:solidFill>
                <a:schemeClr val="bg1"/>
              </a:solidFill>
            </a:endParaRPr>
          </a:p>
        </p:txBody>
      </p:sp>
      <p:sp>
        <p:nvSpPr>
          <p:cNvPr id="5" name="Slide Number Placeholder 4"/>
          <p:cNvSpPr>
            <a:spLocks noGrp="1"/>
          </p:cNvSpPr>
          <p:nvPr>
            <p:ph type="sldNum" sz="quarter" idx="12"/>
          </p:nvPr>
        </p:nvSpPr>
        <p:spPr/>
        <p:txBody>
          <a:bodyPr/>
          <a:lstStyle/>
          <a:p>
            <a:pPr>
              <a:defRPr/>
            </a:pPr>
            <a:fld id="{5D87A985-8E0E-458D-B058-EFE7642EC6C4}" type="slidenum">
              <a:rPr lang="en-US" smtClean="0"/>
              <a:pPr>
                <a:defRPr/>
              </a:pPr>
              <a:t>‹#›</a:t>
            </a:fld>
            <a:endParaRPr lang="en-US"/>
          </a:p>
        </p:txBody>
      </p:sp>
    </p:spTree>
    <p:extLst>
      <p:ext uri="{BB962C8B-B14F-4D97-AF65-F5344CB8AC3E}">
        <p14:creationId xmlns:p14="http://schemas.microsoft.com/office/powerpoint/2010/main" val="12488507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27668219-DB4D-4580-8135-009EF044A70A}" type="datetime1">
              <a:rPr lang="en-US" smtClean="0"/>
              <a:t>9/23/2019</a:t>
            </a:fld>
            <a:endParaRPr lang="en-US"/>
          </a:p>
        </p:txBody>
      </p:sp>
      <p:sp>
        <p:nvSpPr>
          <p:cNvPr id="3" name="Footer Placeholder 2"/>
          <p:cNvSpPr>
            <a:spLocks noGrp="1"/>
          </p:cNvSpPr>
          <p:nvPr>
            <p:ph type="ftr" sz="quarter" idx="11"/>
          </p:nvPr>
        </p:nvSpPr>
        <p:spPr/>
        <p:txBody>
          <a:bodyPr/>
          <a:lstStyle/>
          <a:p>
            <a:pPr>
              <a:defRPr/>
            </a:pPr>
            <a:r>
              <a:rPr lang="en-US" smtClean="0"/>
              <a:t>CSE 1051                             Department of CSE</a:t>
            </a:r>
            <a:endParaRPr lang="en-US">
              <a:solidFill>
                <a:schemeClr val="bg1"/>
              </a:solidFill>
            </a:endParaRPr>
          </a:p>
        </p:txBody>
      </p:sp>
      <p:sp>
        <p:nvSpPr>
          <p:cNvPr id="4" name="Slide Number Placeholder 3"/>
          <p:cNvSpPr>
            <a:spLocks noGrp="1"/>
          </p:cNvSpPr>
          <p:nvPr>
            <p:ph type="sldNum" sz="quarter" idx="12"/>
          </p:nvPr>
        </p:nvSpPr>
        <p:spPr/>
        <p:txBody>
          <a:bodyPr/>
          <a:lstStyle/>
          <a:p>
            <a:pPr>
              <a:defRPr/>
            </a:pPr>
            <a:fld id="{527820DA-527C-436D-A144-D355E6FAC9B0}" type="slidenum">
              <a:rPr lang="en-US" smtClean="0"/>
              <a:pPr>
                <a:defRPr/>
              </a:pPr>
              <a:t>‹#›</a:t>
            </a:fld>
            <a:endParaRPr lang="en-US"/>
          </a:p>
        </p:txBody>
      </p:sp>
    </p:spTree>
    <p:extLst>
      <p:ext uri="{BB962C8B-B14F-4D97-AF65-F5344CB8AC3E}">
        <p14:creationId xmlns:p14="http://schemas.microsoft.com/office/powerpoint/2010/main" val="42617270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8C99ACCF-75A5-48F7-9170-BBFC0BA21762}" type="datetime1">
              <a:rPr lang="en-US" smtClean="0"/>
              <a:t>9/23/2019</a:t>
            </a:fld>
            <a:endParaRPr lang="en-US"/>
          </a:p>
        </p:txBody>
      </p:sp>
      <p:sp>
        <p:nvSpPr>
          <p:cNvPr id="6" name="Footer Placeholder 5"/>
          <p:cNvSpPr>
            <a:spLocks noGrp="1"/>
          </p:cNvSpPr>
          <p:nvPr>
            <p:ph type="ftr" sz="quarter" idx="11"/>
          </p:nvPr>
        </p:nvSpPr>
        <p:spPr/>
        <p:txBody>
          <a:bodyPr/>
          <a:lstStyle/>
          <a:p>
            <a:pPr>
              <a:defRPr/>
            </a:pPr>
            <a:r>
              <a:rPr lang="en-US" smtClean="0"/>
              <a:t>CSE 1051                             Department of CSE</a:t>
            </a:r>
            <a:endParaRPr lang="en-US">
              <a:solidFill>
                <a:schemeClr val="bg1"/>
              </a:solidFill>
            </a:endParaRPr>
          </a:p>
        </p:txBody>
      </p:sp>
      <p:sp>
        <p:nvSpPr>
          <p:cNvPr id="7" name="Slide Number Placeholder 6"/>
          <p:cNvSpPr>
            <a:spLocks noGrp="1"/>
          </p:cNvSpPr>
          <p:nvPr>
            <p:ph type="sldNum" sz="quarter" idx="12"/>
          </p:nvPr>
        </p:nvSpPr>
        <p:spPr/>
        <p:txBody>
          <a:bodyPr/>
          <a:lstStyle/>
          <a:p>
            <a:pPr>
              <a:defRPr/>
            </a:pPr>
            <a:fld id="{26F22B6A-DEE5-4D61-BE50-DCE851B5356A}" type="slidenum">
              <a:rPr lang="en-US" smtClean="0"/>
              <a:pPr>
                <a:defRPr/>
              </a:pPr>
              <a:t>‹#›</a:t>
            </a:fld>
            <a:endParaRPr lang="en-US"/>
          </a:p>
        </p:txBody>
      </p:sp>
    </p:spTree>
    <p:extLst>
      <p:ext uri="{BB962C8B-B14F-4D97-AF65-F5344CB8AC3E}">
        <p14:creationId xmlns:p14="http://schemas.microsoft.com/office/powerpoint/2010/main" val="3943192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smtClean="0"/>
              <a:t>CSE 1051                             Department of CSE</a:t>
            </a:r>
            <a:endParaRPr lang="en-US">
              <a:solidFill>
                <a:schemeClr val="bg1"/>
              </a:solidFill>
            </a:endParaRPr>
          </a:p>
        </p:txBody>
      </p:sp>
      <p:sp>
        <p:nvSpPr>
          <p:cNvPr id="5" name="Rectangle 5"/>
          <p:cNvSpPr>
            <a:spLocks noGrp="1" noChangeArrowheads="1"/>
          </p:cNvSpPr>
          <p:nvPr>
            <p:ph type="sldNum" sz="quarter" idx="11"/>
          </p:nvPr>
        </p:nvSpPr>
        <p:spPr>
          <a:ln/>
        </p:spPr>
        <p:txBody>
          <a:bodyPr/>
          <a:lstStyle>
            <a:lvl1pPr>
              <a:defRPr/>
            </a:lvl1pPr>
          </a:lstStyle>
          <a:p>
            <a:pPr>
              <a:defRPr/>
            </a:pPr>
            <a:fld id="{AF322668-B6E7-4A55-B27B-8C8723A173FD}"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9C65301B-5CC8-49C3-9C8C-387B76F24C7F}" type="datetime1">
              <a:rPr lang="en-US" smtClean="0"/>
              <a:t>9/23/2019</a:t>
            </a:fld>
            <a:endParaRPr lang="en-US"/>
          </a:p>
        </p:txBody>
      </p:sp>
      <p:sp>
        <p:nvSpPr>
          <p:cNvPr id="6" name="Footer Placeholder 5"/>
          <p:cNvSpPr>
            <a:spLocks noGrp="1"/>
          </p:cNvSpPr>
          <p:nvPr>
            <p:ph type="ftr" sz="quarter" idx="11"/>
          </p:nvPr>
        </p:nvSpPr>
        <p:spPr/>
        <p:txBody>
          <a:bodyPr/>
          <a:lstStyle/>
          <a:p>
            <a:pPr>
              <a:defRPr/>
            </a:pPr>
            <a:r>
              <a:rPr lang="en-US" smtClean="0"/>
              <a:t>CSE 1051                             Department of CSE</a:t>
            </a:r>
            <a:endParaRPr lang="en-US">
              <a:solidFill>
                <a:schemeClr val="bg1"/>
              </a:solidFill>
            </a:endParaRPr>
          </a:p>
        </p:txBody>
      </p:sp>
      <p:sp>
        <p:nvSpPr>
          <p:cNvPr id="7" name="Slide Number Placeholder 6"/>
          <p:cNvSpPr>
            <a:spLocks noGrp="1"/>
          </p:cNvSpPr>
          <p:nvPr>
            <p:ph type="sldNum" sz="quarter" idx="12"/>
          </p:nvPr>
        </p:nvSpPr>
        <p:spPr/>
        <p:txBody>
          <a:bodyPr/>
          <a:lstStyle/>
          <a:p>
            <a:pPr>
              <a:defRPr/>
            </a:pPr>
            <a:fld id="{C9F38319-570E-44AE-8F45-81FDA9885D2F}" type="slidenum">
              <a:rPr lang="en-US" smtClean="0"/>
              <a:pPr>
                <a:defRPr/>
              </a:pPr>
              <a:t>‹#›</a:t>
            </a:fld>
            <a:endParaRPr lang="en-US"/>
          </a:p>
        </p:txBody>
      </p:sp>
    </p:spTree>
    <p:extLst>
      <p:ext uri="{BB962C8B-B14F-4D97-AF65-F5344CB8AC3E}">
        <p14:creationId xmlns:p14="http://schemas.microsoft.com/office/powerpoint/2010/main" val="2977503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51084465-8EE0-4DC3-848B-EF0D27C58FAD}" type="datetime1">
              <a:rPr lang="en-US" smtClean="0"/>
              <a:t>9/23/2019</a:t>
            </a:fld>
            <a:endParaRPr lang="en-US"/>
          </a:p>
        </p:txBody>
      </p:sp>
      <p:sp>
        <p:nvSpPr>
          <p:cNvPr id="5" name="Footer Placeholder 4"/>
          <p:cNvSpPr>
            <a:spLocks noGrp="1"/>
          </p:cNvSpPr>
          <p:nvPr>
            <p:ph type="ftr" sz="quarter" idx="11"/>
          </p:nvPr>
        </p:nvSpPr>
        <p:spPr/>
        <p:txBody>
          <a:bodyPr/>
          <a:lstStyle/>
          <a:p>
            <a:pPr>
              <a:defRPr/>
            </a:pPr>
            <a:r>
              <a:rPr lang="en-US" smtClean="0"/>
              <a:t>CSE 1051                             Department of CSE</a:t>
            </a:r>
            <a:endParaRPr lang="en-US">
              <a:solidFill>
                <a:schemeClr val="bg1"/>
              </a:solidFill>
            </a:endParaRPr>
          </a:p>
        </p:txBody>
      </p:sp>
      <p:sp>
        <p:nvSpPr>
          <p:cNvPr id="6" name="Slide Number Placeholder 5"/>
          <p:cNvSpPr>
            <a:spLocks noGrp="1"/>
          </p:cNvSpPr>
          <p:nvPr>
            <p:ph type="sldNum" sz="quarter" idx="12"/>
          </p:nvPr>
        </p:nvSpPr>
        <p:spPr/>
        <p:txBody>
          <a:bodyPr/>
          <a:lstStyle/>
          <a:p>
            <a:pPr>
              <a:defRPr/>
            </a:pPr>
            <a:fld id="{79C4E753-E436-486B-9EAA-A391DF83E35F}" type="slidenum">
              <a:rPr lang="en-US" smtClean="0"/>
              <a:pPr>
                <a:defRPr/>
              </a:pPr>
              <a:t>‹#›</a:t>
            </a:fld>
            <a:endParaRPr lang="en-US"/>
          </a:p>
        </p:txBody>
      </p:sp>
    </p:spTree>
    <p:extLst>
      <p:ext uri="{BB962C8B-B14F-4D97-AF65-F5344CB8AC3E}">
        <p14:creationId xmlns:p14="http://schemas.microsoft.com/office/powerpoint/2010/main" val="23450078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C9CDC611-FE59-4C44-992A-05992FEC658B}" type="datetime1">
              <a:rPr lang="en-US" smtClean="0"/>
              <a:t>9/23/2019</a:t>
            </a:fld>
            <a:endParaRPr lang="en-US"/>
          </a:p>
        </p:txBody>
      </p:sp>
      <p:sp>
        <p:nvSpPr>
          <p:cNvPr id="5" name="Footer Placeholder 4"/>
          <p:cNvSpPr>
            <a:spLocks noGrp="1"/>
          </p:cNvSpPr>
          <p:nvPr>
            <p:ph type="ftr" sz="quarter" idx="11"/>
          </p:nvPr>
        </p:nvSpPr>
        <p:spPr/>
        <p:txBody>
          <a:bodyPr/>
          <a:lstStyle/>
          <a:p>
            <a:pPr>
              <a:defRPr/>
            </a:pPr>
            <a:r>
              <a:rPr lang="en-US" smtClean="0"/>
              <a:t>CSE 1051                             Department of CSE</a:t>
            </a:r>
            <a:endParaRPr lang="en-US">
              <a:solidFill>
                <a:schemeClr val="bg1"/>
              </a:solidFill>
            </a:endParaRPr>
          </a:p>
        </p:txBody>
      </p:sp>
      <p:sp>
        <p:nvSpPr>
          <p:cNvPr id="6" name="Slide Number Placeholder 5"/>
          <p:cNvSpPr>
            <a:spLocks noGrp="1"/>
          </p:cNvSpPr>
          <p:nvPr>
            <p:ph type="sldNum" sz="quarter" idx="12"/>
          </p:nvPr>
        </p:nvSpPr>
        <p:spPr/>
        <p:txBody>
          <a:bodyPr/>
          <a:lstStyle/>
          <a:p>
            <a:pPr>
              <a:defRPr/>
            </a:pPr>
            <a:fld id="{CBF32D39-4B06-4299-A5D4-C317592E383D}" type="slidenum">
              <a:rPr lang="en-US" smtClean="0"/>
              <a:pPr>
                <a:defRPr/>
              </a:pPr>
              <a:t>‹#›</a:t>
            </a:fld>
            <a:endParaRPr lang="en-US"/>
          </a:p>
        </p:txBody>
      </p:sp>
    </p:spTree>
    <p:extLst>
      <p:ext uri="{BB962C8B-B14F-4D97-AF65-F5344CB8AC3E}">
        <p14:creationId xmlns:p14="http://schemas.microsoft.com/office/powerpoint/2010/main" val="4729562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flipV="1">
            <a:off x="0" y="888304"/>
            <a:ext cx="12192000" cy="56366"/>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8" name="Rectangle 7"/>
          <p:cNvSpPr/>
          <p:nvPr userDrawn="1"/>
        </p:nvSpPr>
        <p:spPr>
          <a:xfrm>
            <a:off x="0" y="6324600"/>
            <a:ext cx="12192000" cy="469726"/>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80C00FE-0CC0-470B-A4E1-A719EE035685}" type="datetime1">
              <a:rPr lang="en-US" smtClean="0"/>
              <a:t>9/23/2019</a:t>
            </a:fld>
            <a:endParaRPr lang="en-US"/>
          </a:p>
        </p:txBody>
      </p:sp>
      <p:sp>
        <p:nvSpPr>
          <p:cNvPr id="5" name="Footer Placeholder 4"/>
          <p:cNvSpPr>
            <a:spLocks noGrp="1"/>
          </p:cNvSpPr>
          <p:nvPr>
            <p:ph type="ftr" sz="quarter" idx="11"/>
          </p:nvPr>
        </p:nvSpPr>
        <p:spPr/>
        <p:txBody>
          <a:bodyPr/>
          <a:lstStyle/>
          <a:p>
            <a:r>
              <a:rPr lang="en-US" smtClean="0"/>
              <a:t>CSE 1051                             Department of CSE</a:t>
            </a:r>
            <a:endParaRPr lang="en-US" dirty="0"/>
          </a:p>
        </p:txBody>
      </p:sp>
      <p:sp>
        <p:nvSpPr>
          <p:cNvPr id="6" name="Slide Number Placeholder 5"/>
          <p:cNvSpPr>
            <a:spLocks noGrp="1"/>
          </p:cNvSpPr>
          <p:nvPr>
            <p:ph type="sldNum" sz="quarter" idx="12"/>
          </p:nvPr>
        </p:nvSpPr>
        <p:spPr/>
        <p:txBody>
          <a:bodyPr/>
          <a:lstStyle/>
          <a:p>
            <a:fld id="{EB572375-96E0-4DBB-B3D7-B1489209CDB4}" type="slidenum">
              <a:rPr lang="en-US" smtClean="0"/>
              <a:pPr/>
              <a:t>‹#›</a:t>
            </a:fld>
            <a:endParaRPr lang="en-US"/>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92702" y="91298"/>
            <a:ext cx="901588" cy="733333"/>
          </a:xfrm>
          <a:prstGeom prst="rect">
            <a:avLst/>
          </a:prstGeom>
        </p:spPr>
      </p:pic>
    </p:spTree>
    <p:extLst>
      <p:ext uri="{BB962C8B-B14F-4D97-AF65-F5344CB8AC3E}">
        <p14:creationId xmlns:p14="http://schemas.microsoft.com/office/powerpoint/2010/main" val="22250214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BC46DE-5BCA-4346-B3F3-DFE564F581C2}" type="datetime1">
              <a:rPr lang="en-US" smtClean="0"/>
              <a:t>9/23/2019</a:t>
            </a:fld>
            <a:endParaRPr lang="en-US"/>
          </a:p>
        </p:txBody>
      </p:sp>
      <p:sp>
        <p:nvSpPr>
          <p:cNvPr id="5" name="Footer Placeholder 4"/>
          <p:cNvSpPr>
            <a:spLocks noGrp="1"/>
          </p:cNvSpPr>
          <p:nvPr>
            <p:ph type="ftr" sz="quarter" idx="11"/>
          </p:nvPr>
        </p:nvSpPr>
        <p:spPr/>
        <p:txBody>
          <a:bodyPr/>
          <a:lstStyle/>
          <a:p>
            <a:r>
              <a:rPr lang="en-US" smtClean="0"/>
              <a:t>CSE 1051                             Department of CSE</a:t>
            </a:r>
            <a:endParaRPr lang="en-US"/>
          </a:p>
        </p:txBody>
      </p:sp>
      <p:sp>
        <p:nvSpPr>
          <p:cNvPr id="6" name="Slide Number Placeholder 5"/>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30434006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45139E-7185-4563-8EF3-D67EAA24F158}" type="datetime1">
              <a:rPr lang="en-US" smtClean="0"/>
              <a:t>9/23/2019</a:t>
            </a:fld>
            <a:endParaRPr lang="en-US"/>
          </a:p>
        </p:txBody>
      </p:sp>
      <p:sp>
        <p:nvSpPr>
          <p:cNvPr id="5" name="Footer Placeholder 4"/>
          <p:cNvSpPr>
            <a:spLocks noGrp="1"/>
          </p:cNvSpPr>
          <p:nvPr>
            <p:ph type="ftr" sz="quarter" idx="11"/>
          </p:nvPr>
        </p:nvSpPr>
        <p:spPr/>
        <p:txBody>
          <a:bodyPr/>
          <a:lstStyle/>
          <a:p>
            <a:r>
              <a:rPr lang="en-US" smtClean="0"/>
              <a:t>CSE 1051                             Department of CSE</a:t>
            </a:r>
            <a:endParaRPr lang="en-US"/>
          </a:p>
        </p:txBody>
      </p:sp>
      <p:sp>
        <p:nvSpPr>
          <p:cNvPr id="6" name="Slide Number Placeholder 5"/>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4133158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95DA88C-B1F1-4DE1-8917-68514C141E30}" type="datetime1">
              <a:rPr lang="en-US" smtClean="0"/>
              <a:t>9/23/2019</a:t>
            </a:fld>
            <a:endParaRPr lang="en-US"/>
          </a:p>
        </p:txBody>
      </p:sp>
      <p:sp>
        <p:nvSpPr>
          <p:cNvPr id="6" name="Footer Placeholder 5"/>
          <p:cNvSpPr>
            <a:spLocks noGrp="1"/>
          </p:cNvSpPr>
          <p:nvPr>
            <p:ph type="ftr" sz="quarter" idx="11"/>
          </p:nvPr>
        </p:nvSpPr>
        <p:spPr/>
        <p:txBody>
          <a:bodyPr/>
          <a:lstStyle/>
          <a:p>
            <a:r>
              <a:rPr lang="en-US" smtClean="0"/>
              <a:t>CSE 1051                             Department of CSE</a:t>
            </a:r>
            <a:endParaRPr lang="en-US"/>
          </a:p>
        </p:txBody>
      </p:sp>
      <p:sp>
        <p:nvSpPr>
          <p:cNvPr id="7" name="Slide Number Placeholder 6"/>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5911788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F892312-BFA7-4E6F-9959-72338C6C1296}" type="datetime1">
              <a:rPr lang="en-US" smtClean="0"/>
              <a:t>9/23/2019</a:t>
            </a:fld>
            <a:endParaRPr lang="en-US"/>
          </a:p>
        </p:txBody>
      </p:sp>
      <p:sp>
        <p:nvSpPr>
          <p:cNvPr id="8" name="Footer Placeholder 7"/>
          <p:cNvSpPr>
            <a:spLocks noGrp="1"/>
          </p:cNvSpPr>
          <p:nvPr>
            <p:ph type="ftr" sz="quarter" idx="11"/>
          </p:nvPr>
        </p:nvSpPr>
        <p:spPr/>
        <p:txBody>
          <a:bodyPr/>
          <a:lstStyle/>
          <a:p>
            <a:r>
              <a:rPr lang="en-US" smtClean="0"/>
              <a:t>CSE 1051                             Department of CSE</a:t>
            </a:r>
            <a:endParaRPr lang="en-US"/>
          </a:p>
        </p:txBody>
      </p:sp>
      <p:sp>
        <p:nvSpPr>
          <p:cNvPr id="9" name="Slide Number Placeholder 8"/>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367915406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92CAA10-9C69-4B1E-A68A-44CB74A53FDF}" type="datetime1">
              <a:rPr lang="en-US" smtClean="0"/>
              <a:t>9/23/2019</a:t>
            </a:fld>
            <a:endParaRPr lang="en-US"/>
          </a:p>
        </p:txBody>
      </p:sp>
      <p:sp>
        <p:nvSpPr>
          <p:cNvPr id="4" name="Footer Placeholder 3"/>
          <p:cNvSpPr>
            <a:spLocks noGrp="1"/>
          </p:cNvSpPr>
          <p:nvPr>
            <p:ph type="ftr" sz="quarter" idx="11"/>
          </p:nvPr>
        </p:nvSpPr>
        <p:spPr/>
        <p:txBody>
          <a:bodyPr/>
          <a:lstStyle/>
          <a:p>
            <a:r>
              <a:rPr lang="en-US" smtClean="0"/>
              <a:t>CSE 1051                             Department of CSE</a:t>
            </a:r>
            <a:endParaRPr lang="en-US"/>
          </a:p>
        </p:txBody>
      </p:sp>
      <p:sp>
        <p:nvSpPr>
          <p:cNvPr id="5" name="Slide Number Placeholder 4"/>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410017941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61701E-C9FA-439A-98D9-8E0320585E23}" type="datetime1">
              <a:rPr lang="en-US" smtClean="0"/>
              <a:t>9/23/2019</a:t>
            </a:fld>
            <a:endParaRPr lang="en-US"/>
          </a:p>
        </p:txBody>
      </p:sp>
      <p:sp>
        <p:nvSpPr>
          <p:cNvPr id="3" name="Footer Placeholder 2"/>
          <p:cNvSpPr>
            <a:spLocks noGrp="1"/>
          </p:cNvSpPr>
          <p:nvPr>
            <p:ph type="ftr" sz="quarter" idx="11"/>
          </p:nvPr>
        </p:nvSpPr>
        <p:spPr/>
        <p:txBody>
          <a:bodyPr/>
          <a:lstStyle/>
          <a:p>
            <a:r>
              <a:rPr lang="en-US" smtClean="0"/>
              <a:t>CSE 1051                             Department of CSE</a:t>
            </a:r>
            <a:endParaRPr lang="en-US"/>
          </a:p>
        </p:txBody>
      </p:sp>
      <p:sp>
        <p:nvSpPr>
          <p:cNvPr id="4" name="Slide Number Placeholder 3"/>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2664173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ftr" sz="quarter" idx="10"/>
          </p:nvPr>
        </p:nvSpPr>
        <p:spPr>
          <a:ln/>
        </p:spPr>
        <p:txBody>
          <a:bodyPr/>
          <a:lstStyle>
            <a:lvl1pPr>
              <a:defRPr/>
            </a:lvl1pPr>
          </a:lstStyle>
          <a:p>
            <a:pPr>
              <a:defRPr/>
            </a:pPr>
            <a:r>
              <a:rPr lang="en-US" smtClean="0"/>
              <a:t>CSE 1051                             Department of CSE</a:t>
            </a:r>
            <a:endParaRPr lang="en-US">
              <a:solidFill>
                <a:schemeClr val="bg1"/>
              </a:solidFill>
            </a:endParaRPr>
          </a:p>
        </p:txBody>
      </p:sp>
      <p:sp>
        <p:nvSpPr>
          <p:cNvPr id="5" name="Rectangle 5"/>
          <p:cNvSpPr>
            <a:spLocks noGrp="1" noChangeArrowheads="1"/>
          </p:cNvSpPr>
          <p:nvPr>
            <p:ph type="sldNum" sz="quarter" idx="11"/>
          </p:nvPr>
        </p:nvSpPr>
        <p:spPr>
          <a:ln/>
        </p:spPr>
        <p:txBody>
          <a:bodyPr/>
          <a:lstStyle>
            <a:lvl1pPr>
              <a:defRPr/>
            </a:lvl1pPr>
          </a:lstStyle>
          <a:p>
            <a:pPr>
              <a:defRPr/>
            </a:pPr>
            <a:fld id="{D764B688-56DB-4199-AF71-1B680C31574A}" type="slidenum">
              <a:rPr lang="en-US"/>
              <a:pPr>
                <a:defRPr/>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E8665F-A150-46B7-9547-B6BBCD3FF905}" type="datetime1">
              <a:rPr lang="en-US" smtClean="0"/>
              <a:t>9/23/2019</a:t>
            </a:fld>
            <a:endParaRPr lang="en-US"/>
          </a:p>
        </p:txBody>
      </p:sp>
      <p:sp>
        <p:nvSpPr>
          <p:cNvPr id="6" name="Footer Placeholder 5"/>
          <p:cNvSpPr>
            <a:spLocks noGrp="1"/>
          </p:cNvSpPr>
          <p:nvPr>
            <p:ph type="ftr" sz="quarter" idx="11"/>
          </p:nvPr>
        </p:nvSpPr>
        <p:spPr/>
        <p:txBody>
          <a:bodyPr/>
          <a:lstStyle/>
          <a:p>
            <a:r>
              <a:rPr lang="en-US" smtClean="0"/>
              <a:t>CSE 1051                             Department of CSE</a:t>
            </a:r>
            <a:endParaRPr lang="en-US"/>
          </a:p>
        </p:txBody>
      </p:sp>
      <p:sp>
        <p:nvSpPr>
          <p:cNvPr id="7" name="Slide Number Placeholder 6"/>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23969062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B1D4C6-00A8-4969-9A8A-0EAD72D0689B}" type="datetime1">
              <a:rPr lang="en-US" smtClean="0"/>
              <a:t>9/23/2019</a:t>
            </a:fld>
            <a:endParaRPr lang="en-US"/>
          </a:p>
        </p:txBody>
      </p:sp>
      <p:sp>
        <p:nvSpPr>
          <p:cNvPr id="6" name="Footer Placeholder 5"/>
          <p:cNvSpPr>
            <a:spLocks noGrp="1"/>
          </p:cNvSpPr>
          <p:nvPr>
            <p:ph type="ftr" sz="quarter" idx="11"/>
          </p:nvPr>
        </p:nvSpPr>
        <p:spPr/>
        <p:txBody>
          <a:bodyPr/>
          <a:lstStyle/>
          <a:p>
            <a:r>
              <a:rPr lang="en-US" smtClean="0"/>
              <a:t>CSE 1051                             Department of CSE</a:t>
            </a:r>
            <a:endParaRPr lang="en-US"/>
          </a:p>
        </p:txBody>
      </p:sp>
      <p:sp>
        <p:nvSpPr>
          <p:cNvPr id="7" name="Slide Number Placeholder 6"/>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79243132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514975-926E-45CD-A02B-C45DE4650971}" type="datetime1">
              <a:rPr lang="en-US" smtClean="0"/>
              <a:t>9/23/2019</a:t>
            </a:fld>
            <a:endParaRPr lang="en-US"/>
          </a:p>
        </p:txBody>
      </p:sp>
      <p:sp>
        <p:nvSpPr>
          <p:cNvPr id="5" name="Footer Placeholder 4"/>
          <p:cNvSpPr>
            <a:spLocks noGrp="1"/>
          </p:cNvSpPr>
          <p:nvPr>
            <p:ph type="ftr" sz="quarter" idx="11"/>
          </p:nvPr>
        </p:nvSpPr>
        <p:spPr/>
        <p:txBody>
          <a:bodyPr/>
          <a:lstStyle/>
          <a:p>
            <a:r>
              <a:rPr lang="en-US" smtClean="0"/>
              <a:t>CSE 1051                             Department of CSE</a:t>
            </a:r>
            <a:endParaRPr lang="en-US"/>
          </a:p>
        </p:txBody>
      </p:sp>
      <p:sp>
        <p:nvSpPr>
          <p:cNvPr id="6" name="Slide Number Placeholder 5"/>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29836867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D0E8E1-B97D-4B4F-887C-69B924883045}" type="datetime1">
              <a:rPr lang="en-US" smtClean="0"/>
              <a:t>9/23/2019</a:t>
            </a:fld>
            <a:endParaRPr lang="en-US"/>
          </a:p>
        </p:txBody>
      </p:sp>
      <p:sp>
        <p:nvSpPr>
          <p:cNvPr id="5" name="Footer Placeholder 4"/>
          <p:cNvSpPr>
            <a:spLocks noGrp="1"/>
          </p:cNvSpPr>
          <p:nvPr>
            <p:ph type="ftr" sz="quarter" idx="11"/>
          </p:nvPr>
        </p:nvSpPr>
        <p:spPr/>
        <p:txBody>
          <a:bodyPr/>
          <a:lstStyle/>
          <a:p>
            <a:r>
              <a:rPr lang="en-US" smtClean="0"/>
              <a:t>CSE 1051                             Department of CSE</a:t>
            </a:r>
            <a:endParaRPr lang="en-US"/>
          </a:p>
        </p:txBody>
      </p:sp>
      <p:sp>
        <p:nvSpPr>
          <p:cNvPr id="6" name="Slide Number Placeholder 5"/>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242948982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F4745-080E-4B88-8B8B-2992D21A2570}"/>
              </a:ext>
            </a:extLst>
          </p:cNvPr>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30E94FCC-663F-4763-BD22-ED6902EECAA9}"/>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1BA37EB-2F3B-4811-9996-207993AAD2DE}"/>
              </a:ext>
            </a:extLst>
          </p:cNvPr>
          <p:cNvSpPr>
            <a:spLocks noGrp="1"/>
          </p:cNvSpPr>
          <p:nvPr>
            <p:ph type="dt" sz="half" idx="10"/>
          </p:nvPr>
        </p:nvSpPr>
        <p:spPr/>
        <p:txBody>
          <a:bodyPr/>
          <a:lstStyle/>
          <a:p>
            <a:fld id="{65594B38-DF07-457B-AD52-74655BFE1DFF}" type="datetime1">
              <a:rPr lang="en-US" smtClean="0"/>
              <a:t>9/23/2019</a:t>
            </a:fld>
            <a:endParaRPr lang="en-US"/>
          </a:p>
        </p:txBody>
      </p:sp>
      <p:sp>
        <p:nvSpPr>
          <p:cNvPr id="5" name="Footer Placeholder 4">
            <a:extLst>
              <a:ext uri="{FF2B5EF4-FFF2-40B4-BE49-F238E27FC236}">
                <a16:creationId xmlns:a16="http://schemas.microsoft.com/office/drawing/2014/main" id="{36A36A9E-BCDE-41C3-9CC5-60E542941285}"/>
              </a:ext>
            </a:extLst>
          </p:cNvPr>
          <p:cNvSpPr>
            <a:spLocks noGrp="1"/>
          </p:cNvSpPr>
          <p:nvPr>
            <p:ph type="ftr" sz="quarter" idx="11"/>
          </p:nvPr>
        </p:nvSpPr>
        <p:spPr/>
        <p:txBody>
          <a:bodyPr/>
          <a:lstStyle/>
          <a:p>
            <a:r>
              <a:rPr lang="en-US" smtClean="0"/>
              <a:t>CSE 1051                             Department of CSE</a:t>
            </a:r>
            <a:endParaRPr lang="en-US" dirty="0"/>
          </a:p>
        </p:txBody>
      </p:sp>
      <p:sp>
        <p:nvSpPr>
          <p:cNvPr id="6" name="Slide Number Placeholder 5">
            <a:extLst>
              <a:ext uri="{FF2B5EF4-FFF2-40B4-BE49-F238E27FC236}">
                <a16:creationId xmlns:a16="http://schemas.microsoft.com/office/drawing/2014/main" id="{AEC7BD90-BB00-4963-8C24-3F10ACCD66D5}"/>
              </a:ext>
            </a:extLst>
          </p:cNvPr>
          <p:cNvSpPr>
            <a:spLocks noGrp="1"/>
          </p:cNvSpPr>
          <p:nvPr>
            <p:ph type="sldNum" sz="quarter" idx="12"/>
          </p:nvPr>
        </p:nvSpPr>
        <p:spPr/>
        <p:txBody>
          <a:bodyPr/>
          <a:lstStyle/>
          <a:p>
            <a:fld id="{EB572375-96E0-4DBB-B3D7-B1489209CDB4}" type="slidenum">
              <a:rPr lang="en-US" smtClean="0"/>
              <a:pPr/>
              <a:t>‹#›</a:t>
            </a:fld>
            <a:endParaRPr lang="en-US"/>
          </a:p>
        </p:txBody>
      </p:sp>
      <p:sp>
        <p:nvSpPr>
          <p:cNvPr id="7" name="Rectangle 6"/>
          <p:cNvSpPr/>
          <p:nvPr userDrawn="1"/>
        </p:nvSpPr>
        <p:spPr>
          <a:xfrm flipV="1">
            <a:off x="0" y="888304"/>
            <a:ext cx="12192000" cy="56366"/>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8" name="Rectangle 7"/>
          <p:cNvSpPr/>
          <p:nvPr userDrawn="1"/>
        </p:nvSpPr>
        <p:spPr>
          <a:xfrm>
            <a:off x="0" y="6324600"/>
            <a:ext cx="12192000" cy="469726"/>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92702" y="91298"/>
            <a:ext cx="901588" cy="733333"/>
          </a:xfrm>
          <a:prstGeom prst="rect">
            <a:avLst/>
          </a:prstGeom>
        </p:spPr>
      </p:pic>
    </p:spTree>
    <p:extLst>
      <p:ext uri="{BB962C8B-B14F-4D97-AF65-F5344CB8AC3E}">
        <p14:creationId xmlns:p14="http://schemas.microsoft.com/office/powerpoint/2010/main" val="242600005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C5458-8B79-452D-921E-0ECB61C2AA1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733611-6A6B-4C43-BC3F-2D55523D3D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1D29E3-AC0D-450F-9A49-5C61C4E3A32A}"/>
              </a:ext>
            </a:extLst>
          </p:cNvPr>
          <p:cNvSpPr>
            <a:spLocks noGrp="1"/>
          </p:cNvSpPr>
          <p:nvPr>
            <p:ph type="dt" sz="half" idx="10"/>
          </p:nvPr>
        </p:nvSpPr>
        <p:spPr/>
        <p:txBody>
          <a:bodyPr/>
          <a:lstStyle/>
          <a:p>
            <a:fld id="{741E5AC7-FD75-4CA5-AAED-842F541322E3}" type="datetime1">
              <a:rPr lang="en-US" smtClean="0"/>
              <a:t>9/23/2019</a:t>
            </a:fld>
            <a:endParaRPr lang="en-US"/>
          </a:p>
        </p:txBody>
      </p:sp>
      <p:sp>
        <p:nvSpPr>
          <p:cNvPr id="5" name="Footer Placeholder 4">
            <a:extLst>
              <a:ext uri="{FF2B5EF4-FFF2-40B4-BE49-F238E27FC236}">
                <a16:creationId xmlns:a16="http://schemas.microsoft.com/office/drawing/2014/main" id="{705D0025-6DC4-4532-92BB-0035F529DDB9}"/>
              </a:ext>
            </a:extLst>
          </p:cNvPr>
          <p:cNvSpPr>
            <a:spLocks noGrp="1"/>
          </p:cNvSpPr>
          <p:nvPr>
            <p:ph type="ftr" sz="quarter" idx="11"/>
          </p:nvPr>
        </p:nvSpPr>
        <p:spPr/>
        <p:txBody>
          <a:bodyPr/>
          <a:lstStyle/>
          <a:p>
            <a:r>
              <a:rPr lang="en-US" smtClean="0"/>
              <a:t>CSE 1051                             Department of CSE</a:t>
            </a:r>
            <a:endParaRPr lang="en-US"/>
          </a:p>
        </p:txBody>
      </p:sp>
      <p:sp>
        <p:nvSpPr>
          <p:cNvPr id="6" name="Slide Number Placeholder 5">
            <a:extLst>
              <a:ext uri="{FF2B5EF4-FFF2-40B4-BE49-F238E27FC236}">
                <a16:creationId xmlns:a16="http://schemas.microsoft.com/office/drawing/2014/main" id="{262B8A83-CA99-4D72-B625-29725E2665B4}"/>
              </a:ext>
            </a:extLst>
          </p:cNvPr>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399944826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BA839-A5B7-418C-BCAD-FF5ECF04DA40}"/>
              </a:ext>
            </a:extLst>
          </p:cNvPr>
          <p:cNvSpPr>
            <a:spLocks noGrp="1"/>
          </p:cNvSpPr>
          <p:nvPr>
            <p:ph type="title"/>
          </p:nvPr>
        </p:nvSpPr>
        <p:spPr>
          <a:xfrm>
            <a:off x="831851" y="1709740"/>
            <a:ext cx="105156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62CF598-AD66-4E78-BD33-F2CAFCE8F190}"/>
              </a:ext>
            </a:extLst>
          </p:cNvPr>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81A7E6-34A8-42D9-8468-C791AC861770}"/>
              </a:ext>
            </a:extLst>
          </p:cNvPr>
          <p:cNvSpPr>
            <a:spLocks noGrp="1"/>
          </p:cNvSpPr>
          <p:nvPr>
            <p:ph type="dt" sz="half" idx="10"/>
          </p:nvPr>
        </p:nvSpPr>
        <p:spPr/>
        <p:txBody>
          <a:bodyPr/>
          <a:lstStyle/>
          <a:p>
            <a:fld id="{FFC80E42-65D2-42C8-BB6A-B86B0B0F9DBD}" type="datetime1">
              <a:rPr lang="en-US" smtClean="0"/>
              <a:t>9/23/2019</a:t>
            </a:fld>
            <a:endParaRPr lang="en-US"/>
          </a:p>
        </p:txBody>
      </p:sp>
      <p:sp>
        <p:nvSpPr>
          <p:cNvPr id="5" name="Footer Placeholder 4">
            <a:extLst>
              <a:ext uri="{FF2B5EF4-FFF2-40B4-BE49-F238E27FC236}">
                <a16:creationId xmlns:a16="http://schemas.microsoft.com/office/drawing/2014/main" id="{4305F426-0C69-4147-90A0-49BD07184112}"/>
              </a:ext>
            </a:extLst>
          </p:cNvPr>
          <p:cNvSpPr>
            <a:spLocks noGrp="1"/>
          </p:cNvSpPr>
          <p:nvPr>
            <p:ph type="ftr" sz="quarter" idx="11"/>
          </p:nvPr>
        </p:nvSpPr>
        <p:spPr/>
        <p:txBody>
          <a:bodyPr/>
          <a:lstStyle/>
          <a:p>
            <a:r>
              <a:rPr lang="en-US" smtClean="0"/>
              <a:t>CSE 1051                             Department of CSE</a:t>
            </a:r>
            <a:endParaRPr lang="en-US"/>
          </a:p>
        </p:txBody>
      </p:sp>
      <p:sp>
        <p:nvSpPr>
          <p:cNvPr id="6" name="Slide Number Placeholder 5">
            <a:extLst>
              <a:ext uri="{FF2B5EF4-FFF2-40B4-BE49-F238E27FC236}">
                <a16:creationId xmlns:a16="http://schemas.microsoft.com/office/drawing/2014/main" id="{70126A7B-B42C-4261-9E1C-BAE9C1802C08}"/>
              </a:ext>
            </a:extLst>
          </p:cNvPr>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23477584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C4AE-95E6-4734-B0CA-6B3F1786F49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42F3265-9837-449F-B9B5-10EF38B971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A8C79CB-7734-4551-8220-E3D4D91374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58A4707-78EE-4BB5-92F6-BB536223EF48}"/>
              </a:ext>
            </a:extLst>
          </p:cNvPr>
          <p:cNvSpPr>
            <a:spLocks noGrp="1"/>
          </p:cNvSpPr>
          <p:nvPr>
            <p:ph type="dt" sz="half" idx="10"/>
          </p:nvPr>
        </p:nvSpPr>
        <p:spPr/>
        <p:txBody>
          <a:bodyPr/>
          <a:lstStyle/>
          <a:p>
            <a:fld id="{78D86901-9108-4D2D-AA7C-A99C97ED7C31}" type="datetime1">
              <a:rPr lang="en-US" smtClean="0"/>
              <a:t>9/23/2019</a:t>
            </a:fld>
            <a:endParaRPr lang="en-US"/>
          </a:p>
        </p:txBody>
      </p:sp>
      <p:sp>
        <p:nvSpPr>
          <p:cNvPr id="6" name="Footer Placeholder 5">
            <a:extLst>
              <a:ext uri="{FF2B5EF4-FFF2-40B4-BE49-F238E27FC236}">
                <a16:creationId xmlns:a16="http://schemas.microsoft.com/office/drawing/2014/main" id="{21288337-0745-4DB8-BCBB-B2C3787A7C0A}"/>
              </a:ext>
            </a:extLst>
          </p:cNvPr>
          <p:cNvSpPr>
            <a:spLocks noGrp="1"/>
          </p:cNvSpPr>
          <p:nvPr>
            <p:ph type="ftr" sz="quarter" idx="11"/>
          </p:nvPr>
        </p:nvSpPr>
        <p:spPr/>
        <p:txBody>
          <a:bodyPr/>
          <a:lstStyle/>
          <a:p>
            <a:r>
              <a:rPr lang="en-US" smtClean="0"/>
              <a:t>CSE 1051                             Department of CSE</a:t>
            </a:r>
            <a:endParaRPr lang="en-US"/>
          </a:p>
        </p:txBody>
      </p:sp>
      <p:sp>
        <p:nvSpPr>
          <p:cNvPr id="7" name="Slide Number Placeholder 6">
            <a:extLst>
              <a:ext uri="{FF2B5EF4-FFF2-40B4-BE49-F238E27FC236}">
                <a16:creationId xmlns:a16="http://schemas.microsoft.com/office/drawing/2014/main" id="{73C57A4B-F2B7-413C-B502-1F67C91059BC}"/>
              </a:ext>
            </a:extLst>
          </p:cNvPr>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263176406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25BA4-0615-4F7C-873A-1CE0AB72021B}"/>
              </a:ext>
            </a:extLst>
          </p:cNvPr>
          <p:cNvSpPr>
            <a:spLocks noGrp="1"/>
          </p:cNvSpPr>
          <p:nvPr>
            <p:ph type="title"/>
          </p:nvPr>
        </p:nvSpPr>
        <p:spPr>
          <a:xfrm>
            <a:off x="839788" y="365127"/>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CE65B24-BF8C-46F6-860A-5854376578CA}"/>
              </a:ext>
            </a:extLst>
          </p:cNvPr>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29755C70-C911-4814-925A-E28281B68086}"/>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AB632A8-B556-4ADA-B8D9-24C84CAD7BFC}"/>
              </a:ext>
            </a:extLst>
          </p:cNvPr>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56E47CDF-2C21-477A-9E4F-D478C9090BEF}"/>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E70FE3E-BEF0-4D27-86EA-E7C127572570}"/>
              </a:ext>
            </a:extLst>
          </p:cNvPr>
          <p:cNvSpPr>
            <a:spLocks noGrp="1"/>
          </p:cNvSpPr>
          <p:nvPr>
            <p:ph type="dt" sz="half" idx="10"/>
          </p:nvPr>
        </p:nvSpPr>
        <p:spPr/>
        <p:txBody>
          <a:bodyPr/>
          <a:lstStyle/>
          <a:p>
            <a:fld id="{AA70615F-29C9-45AE-9890-20112E510A63}" type="datetime1">
              <a:rPr lang="en-US" smtClean="0"/>
              <a:t>9/23/2019</a:t>
            </a:fld>
            <a:endParaRPr lang="en-US"/>
          </a:p>
        </p:txBody>
      </p:sp>
      <p:sp>
        <p:nvSpPr>
          <p:cNvPr id="8" name="Footer Placeholder 7">
            <a:extLst>
              <a:ext uri="{FF2B5EF4-FFF2-40B4-BE49-F238E27FC236}">
                <a16:creationId xmlns:a16="http://schemas.microsoft.com/office/drawing/2014/main" id="{238335C4-93B3-4934-8FAB-308E4C473A30}"/>
              </a:ext>
            </a:extLst>
          </p:cNvPr>
          <p:cNvSpPr>
            <a:spLocks noGrp="1"/>
          </p:cNvSpPr>
          <p:nvPr>
            <p:ph type="ftr" sz="quarter" idx="11"/>
          </p:nvPr>
        </p:nvSpPr>
        <p:spPr/>
        <p:txBody>
          <a:bodyPr/>
          <a:lstStyle/>
          <a:p>
            <a:r>
              <a:rPr lang="en-US" smtClean="0"/>
              <a:t>CSE 1051                             Department of CSE</a:t>
            </a:r>
            <a:endParaRPr lang="en-US"/>
          </a:p>
        </p:txBody>
      </p:sp>
      <p:sp>
        <p:nvSpPr>
          <p:cNvPr id="9" name="Slide Number Placeholder 8">
            <a:extLst>
              <a:ext uri="{FF2B5EF4-FFF2-40B4-BE49-F238E27FC236}">
                <a16:creationId xmlns:a16="http://schemas.microsoft.com/office/drawing/2014/main" id="{6CA261A2-2E89-45BF-9912-25CADFD24661}"/>
              </a:ext>
            </a:extLst>
          </p:cNvPr>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305432337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0D8C8-DCFC-42DE-B589-797097CE73F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68FAD1B-25A8-401B-A470-BB8F690D2F79}"/>
              </a:ext>
            </a:extLst>
          </p:cNvPr>
          <p:cNvSpPr>
            <a:spLocks noGrp="1"/>
          </p:cNvSpPr>
          <p:nvPr>
            <p:ph type="dt" sz="half" idx="10"/>
          </p:nvPr>
        </p:nvSpPr>
        <p:spPr/>
        <p:txBody>
          <a:bodyPr/>
          <a:lstStyle/>
          <a:p>
            <a:fld id="{FC2D82A0-15F3-4BB9-A61A-C2866371B37C}" type="datetime1">
              <a:rPr lang="en-US" smtClean="0"/>
              <a:t>9/23/2019</a:t>
            </a:fld>
            <a:endParaRPr lang="en-US"/>
          </a:p>
        </p:txBody>
      </p:sp>
      <p:sp>
        <p:nvSpPr>
          <p:cNvPr id="4" name="Footer Placeholder 3">
            <a:extLst>
              <a:ext uri="{FF2B5EF4-FFF2-40B4-BE49-F238E27FC236}">
                <a16:creationId xmlns:a16="http://schemas.microsoft.com/office/drawing/2014/main" id="{B308D88C-4868-4C00-B069-222F73C23D52}"/>
              </a:ext>
            </a:extLst>
          </p:cNvPr>
          <p:cNvSpPr>
            <a:spLocks noGrp="1"/>
          </p:cNvSpPr>
          <p:nvPr>
            <p:ph type="ftr" sz="quarter" idx="11"/>
          </p:nvPr>
        </p:nvSpPr>
        <p:spPr/>
        <p:txBody>
          <a:bodyPr/>
          <a:lstStyle/>
          <a:p>
            <a:r>
              <a:rPr lang="en-US" smtClean="0"/>
              <a:t>CSE 1051                             Department of CSE</a:t>
            </a:r>
            <a:endParaRPr lang="en-US"/>
          </a:p>
        </p:txBody>
      </p:sp>
      <p:sp>
        <p:nvSpPr>
          <p:cNvPr id="5" name="Slide Number Placeholder 4">
            <a:extLst>
              <a:ext uri="{FF2B5EF4-FFF2-40B4-BE49-F238E27FC236}">
                <a16:creationId xmlns:a16="http://schemas.microsoft.com/office/drawing/2014/main" id="{3EEB5A61-237C-4FD4-82DC-2C14D4AF239C}"/>
              </a:ext>
            </a:extLst>
          </p:cNvPr>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3501802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smtClean="0"/>
              <a:t>CSE 1051                             Department of CSE</a:t>
            </a:r>
            <a:endParaRPr lang="en-US">
              <a:solidFill>
                <a:schemeClr val="bg1"/>
              </a:solidFill>
            </a:endParaRPr>
          </a:p>
        </p:txBody>
      </p:sp>
      <p:sp>
        <p:nvSpPr>
          <p:cNvPr id="6" name="Rectangle 5"/>
          <p:cNvSpPr>
            <a:spLocks noGrp="1" noChangeArrowheads="1"/>
          </p:cNvSpPr>
          <p:nvPr>
            <p:ph type="sldNum" sz="quarter" idx="11"/>
          </p:nvPr>
        </p:nvSpPr>
        <p:spPr>
          <a:ln/>
        </p:spPr>
        <p:txBody>
          <a:bodyPr/>
          <a:lstStyle>
            <a:lvl1pPr>
              <a:defRPr/>
            </a:lvl1pPr>
          </a:lstStyle>
          <a:p>
            <a:pPr>
              <a:defRPr/>
            </a:pPr>
            <a:fld id="{0E320818-F6F7-4AAD-BB23-A2DDCD7F3A37}" type="slidenum">
              <a:rPr lang="en-US"/>
              <a:pPr>
                <a:defRPr/>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B215D0-8CE4-4634-A3FA-8B102DFCB01C}"/>
              </a:ext>
            </a:extLst>
          </p:cNvPr>
          <p:cNvSpPr>
            <a:spLocks noGrp="1"/>
          </p:cNvSpPr>
          <p:nvPr>
            <p:ph type="dt" sz="half" idx="10"/>
          </p:nvPr>
        </p:nvSpPr>
        <p:spPr/>
        <p:txBody>
          <a:bodyPr/>
          <a:lstStyle/>
          <a:p>
            <a:fld id="{789CE336-49BD-4EE7-9FF2-5A60D34557CD}" type="datetime1">
              <a:rPr lang="en-US" smtClean="0"/>
              <a:t>9/23/2019</a:t>
            </a:fld>
            <a:endParaRPr lang="en-US"/>
          </a:p>
        </p:txBody>
      </p:sp>
      <p:sp>
        <p:nvSpPr>
          <p:cNvPr id="3" name="Footer Placeholder 2">
            <a:extLst>
              <a:ext uri="{FF2B5EF4-FFF2-40B4-BE49-F238E27FC236}">
                <a16:creationId xmlns:a16="http://schemas.microsoft.com/office/drawing/2014/main" id="{9ECC80B2-EC71-4848-8516-94910D35E309}"/>
              </a:ext>
            </a:extLst>
          </p:cNvPr>
          <p:cNvSpPr>
            <a:spLocks noGrp="1"/>
          </p:cNvSpPr>
          <p:nvPr>
            <p:ph type="ftr" sz="quarter" idx="11"/>
          </p:nvPr>
        </p:nvSpPr>
        <p:spPr/>
        <p:txBody>
          <a:bodyPr/>
          <a:lstStyle/>
          <a:p>
            <a:r>
              <a:rPr lang="en-US" smtClean="0"/>
              <a:t>CSE 1051                             Department of CSE</a:t>
            </a:r>
            <a:endParaRPr lang="en-US"/>
          </a:p>
        </p:txBody>
      </p:sp>
      <p:sp>
        <p:nvSpPr>
          <p:cNvPr id="4" name="Slide Number Placeholder 3">
            <a:extLst>
              <a:ext uri="{FF2B5EF4-FFF2-40B4-BE49-F238E27FC236}">
                <a16:creationId xmlns:a16="http://schemas.microsoft.com/office/drawing/2014/main" id="{0194BB75-7581-4616-954C-12FD6B12F3B0}"/>
              </a:ext>
            </a:extLst>
          </p:cNvPr>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115600938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6ADD6-0EDC-410D-B6A9-C0379C90A7DF}"/>
              </a:ext>
            </a:extLst>
          </p:cNvPr>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7699FBF-7F3F-496B-8533-E5759A0FFD31}"/>
              </a:ext>
            </a:extLst>
          </p:cNvPr>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7CF0088-0DCF-454C-BCA0-E08A6B5CE660}"/>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31AFB6B-25DA-4495-8891-E5462B4A1E16}"/>
              </a:ext>
            </a:extLst>
          </p:cNvPr>
          <p:cNvSpPr>
            <a:spLocks noGrp="1"/>
          </p:cNvSpPr>
          <p:nvPr>
            <p:ph type="dt" sz="half" idx="10"/>
          </p:nvPr>
        </p:nvSpPr>
        <p:spPr/>
        <p:txBody>
          <a:bodyPr/>
          <a:lstStyle/>
          <a:p>
            <a:fld id="{150D550B-1A76-45A6-8FB7-6DE5AD258F5D}" type="datetime1">
              <a:rPr lang="en-US" smtClean="0"/>
              <a:t>9/23/2019</a:t>
            </a:fld>
            <a:endParaRPr lang="en-US"/>
          </a:p>
        </p:txBody>
      </p:sp>
      <p:sp>
        <p:nvSpPr>
          <p:cNvPr id="6" name="Footer Placeholder 5">
            <a:extLst>
              <a:ext uri="{FF2B5EF4-FFF2-40B4-BE49-F238E27FC236}">
                <a16:creationId xmlns:a16="http://schemas.microsoft.com/office/drawing/2014/main" id="{0FB4F900-E8EB-4577-9FD7-128CBF6F5941}"/>
              </a:ext>
            </a:extLst>
          </p:cNvPr>
          <p:cNvSpPr>
            <a:spLocks noGrp="1"/>
          </p:cNvSpPr>
          <p:nvPr>
            <p:ph type="ftr" sz="quarter" idx="11"/>
          </p:nvPr>
        </p:nvSpPr>
        <p:spPr/>
        <p:txBody>
          <a:bodyPr/>
          <a:lstStyle/>
          <a:p>
            <a:r>
              <a:rPr lang="en-US" smtClean="0"/>
              <a:t>CSE 1051                             Department of CSE</a:t>
            </a:r>
            <a:endParaRPr lang="en-US"/>
          </a:p>
        </p:txBody>
      </p:sp>
      <p:sp>
        <p:nvSpPr>
          <p:cNvPr id="7" name="Slide Number Placeholder 6">
            <a:extLst>
              <a:ext uri="{FF2B5EF4-FFF2-40B4-BE49-F238E27FC236}">
                <a16:creationId xmlns:a16="http://schemas.microsoft.com/office/drawing/2014/main" id="{C17CEBB4-9CD1-4A50-A6DB-D2C7080B3057}"/>
              </a:ext>
            </a:extLst>
          </p:cNvPr>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293195350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F0DBF-BFAB-445E-ACC4-A51766A08222}"/>
              </a:ext>
            </a:extLst>
          </p:cNvPr>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E32BF54-ABF7-4365-A8C2-EEA4EEFAD68B}"/>
              </a:ext>
            </a:extLst>
          </p:cNvPr>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IN"/>
          </a:p>
        </p:txBody>
      </p:sp>
      <p:sp>
        <p:nvSpPr>
          <p:cNvPr id="4" name="Text Placeholder 3">
            <a:extLst>
              <a:ext uri="{FF2B5EF4-FFF2-40B4-BE49-F238E27FC236}">
                <a16:creationId xmlns:a16="http://schemas.microsoft.com/office/drawing/2014/main" id="{6E26C747-C8FB-4EF1-8EDF-C5EE17A2F14A}"/>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5A1E11C-023F-4B6F-B57A-7042D7302F28}"/>
              </a:ext>
            </a:extLst>
          </p:cNvPr>
          <p:cNvSpPr>
            <a:spLocks noGrp="1"/>
          </p:cNvSpPr>
          <p:nvPr>
            <p:ph type="dt" sz="half" idx="10"/>
          </p:nvPr>
        </p:nvSpPr>
        <p:spPr/>
        <p:txBody>
          <a:bodyPr/>
          <a:lstStyle/>
          <a:p>
            <a:fld id="{D628C145-F088-49DA-8E1A-A617F8C9993C}" type="datetime1">
              <a:rPr lang="en-US" smtClean="0"/>
              <a:t>9/23/2019</a:t>
            </a:fld>
            <a:endParaRPr lang="en-US"/>
          </a:p>
        </p:txBody>
      </p:sp>
      <p:sp>
        <p:nvSpPr>
          <p:cNvPr id="6" name="Footer Placeholder 5">
            <a:extLst>
              <a:ext uri="{FF2B5EF4-FFF2-40B4-BE49-F238E27FC236}">
                <a16:creationId xmlns:a16="http://schemas.microsoft.com/office/drawing/2014/main" id="{EE397CEB-9DD0-4B74-BE5C-FB70FBC2DBD6}"/>
              </a:ext>
            </a:extLst>
          </p:cNvPr>
          <p:cNvSpPr>
            <a:spLocks noGrp="1"/>
          </p:cNvSpPr>
          <p:nvPr>
            <p:ph type="ftr" sz="quarter" idx="11"/>
          </p:nvPr>
        </p:nvSpPr>
        <p:spPr/>
        <p:txBody>
          <a:bodyPr/>
          <a:lstStyle/>
          <a:p>
            <a:r>
              <a:rPr lang="en-US" smtClean="0"/>
              <a:t>CSE 1051                             Department of CSE</a:t>
            </a:r>
            <a:endParaRPr lang="en-US"/>
          </a:p>
        </p:txBody>
      </p:sp>
      <p:sp>
        <p:nvSpPr>
          <p:cNvPr id="7" name="Slide Number Placeholder 6">
            <a:extLst>
              <a:ext uri="{FF2B5EF4-FFF2-40B4-BE49-F238E27FC236}">
                <a16:creationId xmlns:a16="http://schemas.microsoft.com/office/drawing/2014/main" id="{8B47B171-7A1B-4CAC-8C40-29BB69356AEF}"/>
              </a:ext>
            </a:extLst>
          </p:cNvPr>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57093033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24F1F-5027-4E1F-89BF-075A57C93BD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28E24CC-301E-4D8A-BFC7-3ED1E685B2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969E63-03AB-4658-B659-F96379FA458F}"/>
              </a:ext>
            </a:extLst>
          </p:cNvPr>
          <p:cNvSpPr>
            <a:spLocks noGrp="1"/>
          </p:cNvSpPr>
          <p:nvPr>
            <p:ph type="dt" sz="half" idx="10"/>
          </p:nvPr>
        </p:nvSpPr>
        <p:spPr/>
        <p:txBody>
          <a:bodyPr/>
          <a:lstStyle/>
          <a:p>
            <a:fld id="{13C5CFC1-D13D-427D-9F8F-47DC8EFC0CA1}" type="datetime1">
              <a:rPr lang="en-US" smtClean="0"/>
              <a:t>9/23/2019</a:t>
            </a:fld>
            <a:endParaRPr lang="en-US"/>
          </a:p>
        </p:txBody>
      </p:sp>
      <p:sp>
        <p:nvSpPr>
          <p:cNvPr id="5" name="Footer Placeholder 4">
            <a:extLst>
              <a:ext uri="{FF2B5EF4-FFF2-40B4-BE49-F238E27FC236}">
                <a16:creationId xmlns:a16="http://schemas.microsoft.com/office/drawing/2014/main" id="{97427C7C-EA7C-43D7-9C98-4953DDD98630}"/>
              </a:ext>
            </a:extLst>
          </p:cNvPr>
          <p:cNvSpPr>
            <a:spLocks noGrp="1"/>
          </p:cNvSpPr>
          <p:nvPr>
            <p:ph type="ftr" sz="quarter" idx="11"/>
          </p:nvPr>
        </p:nvSpPr>
        <p:spPr/>
        <p:txBody>
          <a:bodyPr/>
          <a:lstStyle/>
          <a:p>
            <a:r>
              <a:rPr lang="en-US" smtClean="0"/>
              <a:t>CSE 1051                             Department of CSE</a:t>
            </a:r>
            <a:endParaRPr lang="en-US"/>
          </a:p>
        </p:txBody>
      </p:sp>
      <p:sp>
        <p:nvSpPr>
          <p:cNvPr id="6" name="Slide Number Placeholder 5">
            <a:extLst>
              <a:ext uri="{FF2B5EF4-FFF2-40B4-BE49-F238E27FC236}">
                <a16:creationId xmlns:a16="http://schemas.microsoft.com/office/drawing/2014/main" id="{1C2FE119-F33A-43B2-ACCD-2210AE6CAA3B}"/>
              </a:ext>
            </a:extLst>
          </p:cNvPr>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386197891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BDDC8D-D96B-4CF8-B742-313A77CEEA52}"/>
              </a:ext>
            </a:extLst>
          </p:cNvPr>
          <p:cNvSpPr>
            <a:spLocks noGrp="1"/>
          </p:cNvSpPr>
          <p:nvPr>
            <p:ph type="title" orient="vert"/>
          </p:nvPr>
        </p:nvSpPr>
        <p:spPr>
          <a:xfrm>
            <a:off x="8724901"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82A008-CAC5-4BD4-B085-79537F13EA32}"/>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EAE035-5983-430E-9A6F-966CA34E86D8}"/>
              </a:ext>
            </a:extLst>
          </p:cNvPr>
          <p:cNvSpPr>
            <a:spLocks noGrp="1"/>
          </p:cNvSpPr>
          <p:nvPr>
            <p:ph type="dt" sz="half" idx="10"/>
          </p:nvPr>
        </p:nvSpPr>
        <p:spPr/>
        <p:txBody>
          <a:bodyPr/>
          <a:lstStyle/>
          <a:p>
            <a:fld id="{67D620BA-ADBA-40C1-946D-208790264576}" type="datetime1">
              <a:rPr lang="en-US" smtClean="0"/>
              <a:t>9/23/2019</a:t>
            </a:fld>
            <a:endParaRPr lang="en-US"/>
          </a:p>
        </p:txBody>
      </p:sp>
      <p:sp>
        <p:nvSpPr>
          <p:cNvPr id="5" name="Footer Placeholder 4">
            <a:extLst>
              <a:ext uri="{FF2B5EF4-FFF2-40B4-BE49-F238E27FC236}">
                <a16:creationId xmlns:a16="http://schemas.microsoft.com/office/drawing/2014/main" id="{EA0E1584-0A77-4AB0-ABA1-EF7A9661F127}"/>
              </a:ext>
            </a:extLst>
          </p:cNvPr>
          <p:cNvSpPr>
            <a:spLocks noGrp="1"/>
          </p:cNvSpPr>
          <p:nvPr>
            <p:ph type="ftr" sz="quarter" idx="11"/>
          </p:nvPr>
        </p:nvSpPr>
        <p:spPr/>
        <p:txBody>
          <a:bodyPr/>
          <a:lstStyle/>
          <a:p>
            <a:r>
              <a:rPr lang="en-US" smtClean="0"/>
              <a:t>CSE 1051                             Department of CSE</a:t>
            </a:r>
            <a:endParaRPr lang="en-US"/>
          </a:p>
        </p:txBody>
      </p:sp>
      <p:sp>
        <p:nvSpPr>
          <p:cNvPr id="6" name="Slide Number Placeholder 5">
            <a:extLst>
              <a:ext uri="{FF2B5EF4-FFF2-40B4-BE49-F238E27FC236}">
                <a16:creationId xmlns:a16="http://schemas.microsoft.com/office/drawing/2014/main" id="{D0883395-9EB0-45A5-9312-7EF200F5F2AA}"/>
              </a:ext>
            </a:extLst>
          </p:cNvPr>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257627249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F4745-080E-4B88-8B8B-2992D21A2570}"/>
              </a:ext>
            </a:extLst>
          </p:cNvPr>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30E94FCC-663F-4763-BD22-ED6902EECAA9}"/>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1BA37EB-2F3B-4811-9996-207993AAD2DE}"/>
              </a:ext>
            </a:extLst>
          </p:cNvPr>
          <p:cNvSpPr>
            <a:spLocks noGrp="1"/>
          </p:cNvSpPr>
          <p:nvPr>
            <p:ph type="dt" sz="half" idx="10"/>
          </p:nvPr>
        </p:nvSpPr>
        <p:spPr/>
        <p:txBody>
          <a:bodyPr/>
          <a:lstStyle/>
          <a:p>
            <a:pPr>
              <a:defRPr/>
            </a:pPr>
            <a:fld id="{1FAAA9EC-414E-42E3-BFC9-4D254FAA1053}" type="datetime1">
              <a:rPr lang="en-US" smtClean="0"/>
              <a:t>9/23/2019</a:t>
            </a:fld>
            <a:endParaRPr lang="en-US"/>
          </a:p>
        </p:txBody>
      </p:sp>
      <p:sp>
        <p:nvSpPr>
          <p:cNvPr id="5" name="Footer Placeholder 4">
            <a:extLst>
              <a:ext uri="{FF2B5EF4-FFF2-40B4-BE49-F238E27FC236}">
                <a16:creationId xmlns:a16="http://schemas.microsoft.com/office/drawing/2014/main" id="{36A36A9E-BCDE-41C3-9CC5-60E542941285}"/>
              </a:ext>
            </a:extLst>
          </p:cNvPr>
          <p:cNvSpPr>
            <a:spLocks noGrp="1"/>
          </p:cNvSpPr>
          <p:nvPr>
            <p:ph type="ftr" sz="quarter" idx="11"/>
          </p:nvPr>
        </p:nvSpPr>
        <p:spPr/>
        <p:txBody>
          <a:bodyPr/>
          <a:lstStyle/>
          <a:p>
            <a:pPr>
              <a:defRPr/>
            </a:pPr>
            <a:r>
              <a:rPr lang="en-US" smtClean="0"/>
              <a:t>CSE 1051                             Department of CSE</a:t>
            </a:r>
            <a:endParaRPr lang="en-US">
              <a:solidFill>
                <a:schemeClr val="bg1"/>
              </a:solidFill>
            </a:endParaRPr>
          </a:p>
        </p:txBody>
      </p:sp>
      <p:sp>
        <p:nvSpPr>
          <p:cNvPr id="6" name="Slide Number Placeholder 5">
            <a:extLst>
              <a:ext uri="{FF2B5EF4-FFF2-40B4-BE49-F238E27FC236}">
                <a16:creationId xmlns:a16="http://schemas.microsoft.com/office/drawing/2014/main" id="{AEC7BD90-BB00-4963-8C24-3F10ACCD66D5}"/>
              </a:ext>
            </a:extLst>
          </p:cNvPr>
          <p:cNvSpPr>
            <a:spLocks noGrp="1"/>
          </p:cNvSpPr>
          <p:nvPr>
            <p:ph type="sldNum" sz="quarter" idx="12"/>
          </p:nvPr>
        </p:nvSpPr>
        <p:spPr/>
        <p:txBody>
          <a:bodyPr/>
          <a:lstStyle/>
          <a:p>
            <a:pPr>
              <a:defRPr/>
            </a:pPr>
            <a:fld id="{96E1FCC8-C818-47F9-8E53-29D59AE07B71}" type="slidenum">
              <a:rPr lang="en-US" smtClean="0"/>
              <a:pPr>
                <a:defRPr/>
              </a:pPr>
              <a:t>‹#›</a:t>
            </a:fld>
            <a:endParaRPr lang="en-US"/>
          </a:p>
        </p:txBody>
      </p:sp>
    </p:spTree>
    <p:extLst>
      <p:ext uri="{BB962C8B-B14F-4D97-AF65-F5344CB8AC3E}">
        <p14:creationId xmlns:p14="http://schemas.microsoft.com/office/powerpoint/2010/main" val="424726157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C5458-8B79-452D-921E-0ECB61C2AA1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733611-6A6B-4C43-BC3F-2D55523D3D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1D29E3-AC0D-450F-9A49-5C61C4E3A32A}"/>
              </a:ext>
            </a:extLst>
          </p:cNvPr>
          <p:cNvSpPr>
            <a:spLocks noGrp="1"/>
          </p:cNvSpPr>
          <p:nvPr>
            <p:ph type="dt" sz="half" idx="10"/>
          </p:nvPr>
        </p:nvSpPr>
        <p:spPr/>
        <p:txBody>
          <a:bodyPr/>
          <a:lstStyle/>
          <a:p>
            <a:pPr>
              <a:defRPr/>
            </a:pPr>
            <a:fld id="{607A31EB-63CB-428B-B924-63F275C890D6}" type="datetime1">
              <a:rPr lang="en-US" smtClean="0"/>
              <a:t>9/23/2019</a:t>
            </a:fld>
            <a:endParaRPr lang="en-US"/>
          </a:p>
        </p:txBody>
      </p:sp>
      <p:sp>
        <p:nvSpPr>
          <p:cNvPr id="5" name="Footer Placeholder 4">
            <a:extLst>
              <a:ext uri="{FF2B5EF4-FFF2-40B4-BE49-F238E27FC236}">
                <a16:creationId xmlns:a16="http://schemas.microsoft.com/office/drawing/2014/main" id="{705D0025-6DC4-4532-92BB-0035F529DDB9}"/>
              </a:ext>
            </a:extLst>
          </p:cNvPr>
          <p:cNvSpPr>
            <a:spLocks noGrp="1"/>
          </p:cNvSpPr>
          <p:nvPr>
            <p:ph type="ftr" sz="quarter" idx="11"/>
          </p:nvPr>
        </p:nvSpPr>
        <p:spPr/>
        <p:txBody>
          <a:bodyPr/>
          <a:lstStyle/>
          <a:p>
            <a:pPr>
              <a:defRPr/>
            </a:pPr>
            <a:r>
              <a:rPr lang="en-US" smtClean="0"/>
              <a:t>CSE 1051                             Department of CSE</a:t>
            </a:r>
            <a:endParaRPr lang="en-US"/>
          </a:p>
        </p:txBody>
      </p:sp>
      <p:sp>
        <p:nvSpPr>
          <p:cNvPr id="6" name="Slide Number Placeholder 5">
            <a:extLst>
              <a:ext uri="{FF2B5EF4-FFF2-40B4-BE49-F238E27FC236}">
                <a16:creationId xmlns:a16="http://schemas.microsoft.com/office/drawing/2014/main" id="{262B8A83-CA99-4D72-B625-29725E2665B4}"/>
              </a:ext>
            </a:extLst>
          </p:cNvPr>
          <p:cNvSpPr>
            <a:spLocks noGrp="1"/>
          </p:cNvSpPr>
          <p:nvPr>
            <p:ph type="sldNum" sz="quarter" idx="12"/>
          </p:nvPr>
        </p:nvSpPr>
        <p:spPr/>
        <p:txBody>
          <a:bodyPr/>
          <a:lstStyle/>
          <a:p>
            <a:pPr>
              <a:defRPr/>
            </a:pPr>
            <a:fld id="{13051ED5-029B-446D-841B-B301DA8917DA}" type="slidenum">
              <a:rPr lang="en-US" smtClean="0"/>
              <a:pPr>
                <a:defRPr/>
              </a:pPr>
              <a:t>‹#›</a:t>
            </a:fld>
            <a:endParaRPr lang="en-US"/>
          </a:p>
        </p:txBody>
      </p:sp>
    </p:spTree>
    <p:extLst>
      <p:ext uri="{BB962C8B-B14F-4D97-AF65-F5344CB8AC3E}">
        <p14:creationId xmlns:p14="http://schemas.microsoft.com/office/powerpoint/2010/main" val="147533193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BA839-A5B7-418C-BCAD-FF5ECF04DA40}"/>
              </a:ext>
            </a:extLst>
          </p:cNvPr>
          <p:cNvSpPr>
            <a:spLocks noGrp="1"/>
          </p:cNvSpPr>
          <p:nvPr>
            <p:ph type="title"/>
          </p:nvPr>
        </p:nvSpPr>
        <p:spPr>
          <a:xfrm>
            <a:off x="831851" y="1709740"/>
            <a:ext cx="105156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62CF598-AD66-4E78-BD33-F2CAFCE8F190}"/>
              </a:ext>
            </a:extLst>
          </p:cNvPr>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81A7E6-34A8-42D9-8468-C791AC861770}"/>
              </a:ext>
            </a:extLst>
          </p:cNvPr>
          <p:cNvSpPr>
            <a:spLocks noGrp="1"/>
          </p:cNvSpPr>
          <p:nvPr>
            <p:ph type="dt" sz="half" idx="10"/>
          </p:nvPr>
        </p:nvSpPr>
        <p:spPr/>
        <p:txBody>
          <a:bodyPr/>
          <a:lstStyle/>
          <a:p>
            <a:pPr>
              <a:defRPr/>
            </a:pPr>
            <a:fld id="{878278A3-99C4-461B-812E-E7CC2C005116}" type="datetime1">
              <a:rPr lang="en-US" smtClean="0"/>
              <a:t>9/23/2019</a:t>
            </a:fld>
            <a:endParaRPr lang="en-US"/>
          </a:p>
        </p:txBody>
      </p:sp>
      <p:sp>
        <p:nvSpPr>
          <p:cNvPr id="5" name="Footer Placeholder 4">
            <a:extLst>
              <a:ext uri="{FF2B5EF4-FFF2-40B4-BE49-F238E27FC236}">
                <a16:creationId xmlns:a16="http://schemas.microsoft.com/office/drawing/2014/main" id="{4305F426-0C69-4147-90A0-49BD07184112}"/>
              </a:ext>
            </a:extLst>
          </p:cNvPr>
          <p:cNvSpPr>
            <a:spLocks noGrp="1"/>
          </p:cNvSpPr>
          <p:nvPr>
            <p:ph type="ftr" sz="quarter" idx="11"/>
          </p:nvPr>
        </p:nvSpPr>
        <p:spPr/>
        <p:txBody>
          <a:bodyPr/>
          <a:lstStyle/>
          <a:p>
            <a:pPr>
              <a:defRPr/>
            </a:pPr>
            <a:r>
              <a:rPr lang="en-US" smtClean="0"/>
              <a:t>CSE 1051                             Department of CSE</a:t>
            </a:r>
            <a:endParaRPr lang="en-US"/>
          </a:p>
        </p:txBody>
      </p:sp>
      <p:sp>
        <p:nvSpPr>
          <p:cNvPr id="6" name="Slide Number Placeholder 5">
            <a:extLst>
              <a:ext uri="{FF2B5EF4-FFF2-40B4-BE49-F238E27FC236}">
                <a16:creationId xmlns:a16="http://schemas.microsoft.com/office/drawing/2014/main" id="{70126A7B-B42C-4261-9E1C-BAE9C1802C08}"/>
              </a:ext>
            </a:extLst>
          </p:cNvPr>
          <p:cNvSpPr>
            <a:spLocks noGrp="1"/>
          </p:cNvSpPr>
          <p:nvPr>
            <p:ph type="sldNum" sz="quarter" idx="12"/>
          </p:nvPr>
        </p:nvSpPr>
        <p:spPr/>
        <p:txBody>
          <a:bodyPr/>
          <a:lstStyle/>
          <a:p>
            <a:pPr>
              <a:defRPr/>
            </a:pPr>
            <a:fld id="{A9484C03-908D-411E-B53D-2E35E67F88B9}" type="slidenum">
              <a:rPr lang="en-US" smtClean="0"/>
              <a:pPr>
                <a:defRPr/>
              </a:pPr>
              <a:t>‹#›</a:t>
            </a:fld>
            <a:endParaRPr lang="en-US"/>
          </a:p>
        </p:txBody>
      </p:sp>
    </p:spTree>
    <p:extLst>
      <p:ext uri="{BB962C8B-B14F-4D97-AF65-F5344CB8AC3E}">
        <p14:creationId xmlns:p14="http://schemas.microsoft.com/office/powerpoint/2010/main" val="106944986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C4AE-95E6-4734-B0CA-6B3F1786F49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42F3265-9837-449F-B9B5-10EF38B971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A8C79CB-7734-4551-8220-E3D4D91374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58A4707-78EE-4BB5-92F6-BB536223EF48}"/>
              </a:ext>
            </a:extLst>
          </p:cNvPr>
          <p:cNvSpPr>
            <a:spLocks noGrp="1"/>
          </p:cNvSpPr>
          <p:nvPr>
            <p:ph type="dt" sz="half" idx="10"/>
          </p:nvPr>
        </p:nvSpPr>
        <p:spPr/>
        <p:txBody>
          <a:bodyPr/>
          <a:lstStyle/>
          <a:p>
            <a:pPr>
              <a:defRPr/>
            </a:pPr>
            <a:fld id="{8256B201-F1EE-449A-BF1F-E395F567863A}" type="datetime1">
              <a:rPr lang="en-US" smtClean="0"/>
              <a:t>9/23/2019</a:t>
            </a:fld>
            <a:endParaRPr lang="en-US"/>
          </a:p>
        </p:txBody>
      </p:sp>
      <p:sp>
        <p:nvSpPr>
          <p:cNvPr id="6" name="Footer Placeholder 5">
            <a:extLst>
              <a:ext uri="{FF2B5EF4-FFF2-40B4-BE49-F238E27FC236}">
                <a16:creationId xmlns:a16="http://schemas.microsoft.com/office/drawing/2014/main" id="{21288337-0745-4DB8-BCBB-B2C3787A7C0A}"/>
              </a:ext>
            </a:extLst>
          </p:cNvPr>
          <p:cNvSpPr>
            <a:spLocks noGrp="1"/>
          </p:cNvSpPr>
          <p:nvPr>
            <p:ph type="ftr" sz="quarter" idx="11"/>
          </p:nvPr>
        </p:nvSpPr>
        <p:spPr/>
        <p:txBody>
          <a:bodyPr/>
          <a:lstStyle/>
          <a:p>
            <a:pPr>
              <a:defRPr/>
            </a:pPr>
            <a:r>
              <a:rPr lang="en-US" smtClean="0"/>
              <a:t>CSE 1051                             Department of CSE</a:t>
            </a:r>
            <a:endParaRPr lang="en-US"/>
          </a:p>
        </p:txBody>
      </p:sp>
      <p:sp>
        <p:nvSpPr>
          <p:cNvPr id="7" name="Slide Number Placeholder 6">
            <a:extLst>
              <a:ext uri="{FF2B5EF4-FFF2-40B4-BE49-F238E27FC236}">
                <a16:creationId xmlns:a16="http://schemas.microsoft.com/office/drawing/2014/main" id="{73C57A4B-F2B7-413C-B502-1F67C91059BC}"/>
              </a:ext>
            </a:extLst>
          </p:cNvPr>
          <p:cNvSpPr>
            <a:spLocks noGrp="1"/>
          </p:cNvSpPr>
          <p:nvPr>
            <p:ph type="sldNum" sz="quarter" idx="12"/>
          </p:nvPr>
        </p:nvSpPr>
        <p:spPr/>
        <p:txBody>
          <a:bodyPr/>
          <a:lstStyle/>
          <a:p>
            <a:pPr>
              <a:defRPr/>
            </a:pPr>
            <a:fld id="{F3EF9A9B-2349-4FEC-B929-6FB1F202474A}" type="slidenum">
              <a:rPr lang="en-US" smtClean="0"/>
              <a:pPr>
                <a:defRPr/>
              </a:pPr>
              <a:t>‹#›</a:t>
            </a:fld>
            <a:endParaRPr lang="en-US"/>
          </a:p>
        </p:txBody>
      </p:sp>
    </p:spTree>
    <p:extLst>
      <p:ext uri="{BB962C8B-B14F-4D97-AF65-F5344CB8AC3E}">
        <p14:creationId xmlns:p14="http://schemas.microsoft.com/office/powerpoint/2010/main" val="183963885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25BA4-0615-4F7C-873A-1CE0AB72021B}"/>
              </a:ext>
            </a:extLst>
          </p:cNvPr>
          <p:cNvSpPr>
            <a:spLocks noGrp="1"/>
          </p:cNvSpPr>
          <p:nvPr>
            <p:ph type="title"/>
          </p:nvPr>
        </p:nvSpPr>
        <p:spPr>
          <a:xfrm>
            <a:off x="839788" y="365127"/>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CE65B24-BF8C-46F6-860A-5854376578CA}"/>
              </a:ext>
            </a:extLst>
          </p:cNvPr>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29755C70-C911-4814-925A-E28281B68086}"/>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AB632A8-B556-4ADA-B8D9-24C84CAD7BFC}"/>
              </a:ext>
            </a:extLst>
          </p:cNvPr>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56E47CDF-2C21-477A-9E4F-D478C9090BEF}"/>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E70FE3E-BEF0-4D27-86EA-E7C127572570}"/>
              </a:ext>
            </a:extLst>
          </p:cNvPr>
          <p:cNvSpPr>
            <a:spLocks noGrp="1"/>
          </p:cNvSpPr>
          <p:nvPr>
            <p:ph type="dt" sz="half" idx="10"/>
          </p:nvPr>
        </p:nvSpPr>
        <p:spPr/>
        <p:txBody>
          <a:bodyPr/>
          <a:lstStyle/>
          <a:p>
            <a:pPr>
              <a:defRPr/>
            </a:pPr>
            <a:fld id="{A39F6CB3-464B-4CAB-A27F-1FBEEFBFE7CD}" type="datetime1">
              <a:rPr lang="en-US" smtClean="0"/>
              <a:t>9/23/2019</a:t>
            </a:fld>
            <a:endParaRPr lang="en-US"/>
          </a:p>
        </p:txBody>
      </p:sp>
      <p:sp>
        <p:nvSpPr>
          <p:cNvPr id="8" name="Footer Placeholder 7">
            <a:extLst>
              <a:ext uri="{FF2B5EF4-FFF2-40B4-BE49-F238E27FC236}">
                <a16:creationId xmlns:a16="http://schemas.microsoft.com/office/drawing/2014/main" id="{238335C4-93B3-4934-8FAB-308E4C473A30}"/>
              </a:ext>
            </a:extLst>
          </p:cNvPr>
          <p:cNvSpPr>
            <a:spLocks noGrp="1"/>
          </p:cNvSpPr>
          <p:nvPr>
            <p:ph type="ftr" sz="quarter" idx="11"/>
          </p:nvPr>
        </p:nvSpPr>
        <p:spPr/>
        <p:txBody>
          <a:bodyPr/>
          <a:lstStyle/>
          <a:p>
            <a:pPr>
              <a:defRPr/>
            </a:pPr>
            <a:r>
              <a:rPr lang="en-US" smtClean="0"/>
              <a:t>CSE 1051                             Department of CSE</a:t>
            </a:r>
            <a:endParaRPr lang="en-US"/>
          </a:p>
        </p:txBody>
      </p:sp>
      <p:sp>
        <p:nvSpPr>
          <p:cNvPr id="9" name="Slide Number Placeholder 8">
            <a:extLst>
              <a:ext uri="{FF2B5EF4-FFF2-40B4-BE49-F238E27FC236}">
                <a16:creationId xmlns:a16="http://schemas.microsoft.com/office/drawing/2014/main" id="{6CA261A2-2E89-45BF-9912-25CADFD24661}"/>
              </a:ext>
            </a:extLst>
          </p:cNvPr>
          <p:cNvSpPr>
            <a:spLocks noGrp="1"/>
          </p:cNvSpPr>
          <p:nvPr>
            <p:ph type="sldNum" sz="quarter" idx="12"/>
          </p:nvPr>
        </p:nvSpPr>
        <p:spPr/>
        <p:txBody>
          <a:bodyPr/>
          <a:lstStyle/>
          <a:p>
            <a:pPr>
              <a:defRPr/>
            </a:pPr>
            <a:fld id="{96A6A214-F7AA-4DB9-B10C-45BDBB6BBCA2}" type="slidenum">
              <a:rPr lang="en-US" smtClean="0"/>
              <a:pPr>
                <a:defRPr/>
              </a:pPr>
              <a:t>‹#›</a:t>
            </a:fld>
            <a:endParaRPr lang="en-US"/>
          </a:p>
        </p:txBody>
      </p:sp>
    </p:spTree>
    <p:extLst>
      <p:ext uri="{BB962C8B-B14F-4D97-AF65-F5344CB8AC3E}">
        <p14:creationId xmlns:p14="http://schemas.microsoft.com/office/powerpoint/2010/main" val="3350895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ftr" sz="quarter" idx="10"/>
          </p:nvPr>
        </p:nvSpPr>
        <p:spPr>
          <a:ln/>
        </p:spPr>
        <p:txBody>
          <a:bodyPr/>
          <a:lstStyle>
            <a:lvl1pPr>
              <a:defRPr/>
            </a:lvl1pPr>
          </a:lstStyle>
          <a:p>
            <a:pPr>
              <a:defRPr/>
            </a:pPr>
            <a:r>
              <a:rPr lang="en-US" smtClean="0"/>
              <a:t>CSE 1051                             Department of CSE</a:t>
            </a:r>
            <a:endParaRPr lang="en-US">
              <a:solidFill>
                <a:schemeClr val="bg1"/>
              </a:solidFill>
            </a:endParaRPr>
          </a:p>
        </p:txBody>
      </p:sp>
      <p:sp>
        <p:nvSpPr>
          <p:cNvPr id="8" name="Rectangle 5"/>
          <p:cNvSpPr>
            <a:spLocks noGrp="1" noChangeArrowheads="1"/>
          </p:cNvSpPr>
          <p:nvPr>
            <p:ph type="sldNum" sz="quarter" idx="11"/>
          </p:nvPr>
        </p:nvSpPr>
        <p:spPr>
          <a:ln/>
        </p:spPr>
        <p:txBody>
          <a:bodyPr/>
          <a:lstStyle>
            <a:lvl1pPr>
              <a:defRPr/>
            </a:lvl1pPr>
          </a:lstStyle>
          <a:p>
            <a:pPr>
              <a:defRPr/>
            </a:pPr>
            <a:fld id="{A4955B09-A7D5-4425-99E0-24219A4FA7AC}" type="slidenum">
              <a:rPr lang="en-US"/>
              <a:pPr>
                <a:defRPr/>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0D8C8-DCFC-42DE-B589-797097CE73F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68FAD1B-25A8-401B-A470-BB8F690D2F79}"/>
              </a:ext>
            </a:extLst>
          </p:cNvPr>
          <p:cNvSpPr>
            <a:spLocks noGrp="1"/>
          </p:cNvSpPr>
          <p:nvPr>
            <p:ph type="dt" sz="half" idx="10"/>
          </p:nvPr>
        </p:nvSpPr>
        <p:spPr/>
        <p:txBody>
          <a:bodyPr/>
          <a:lstStyle/>
          <a:p>
            <a:pPr>
              <a:defRPr/>
            </a:pPr>
            <a:fld id="{ADC6E41E-7BA6-499C-BBC8-6A1CE45695A2}" type="datetime1">
              <a:rPr lang="en-US" smtClean="0"/>
              <a:t>9/23/2019</a:t>
            </a:fld>
            <a:endParaRPr lang="en-US"/>
          </a:p>
        </p:txBody>
      </p:sp>
      <p:sp>
        <p:nvSpPr>
          <p:cNvPr id="4" name="Footer Placeholder 3">
            <a:extLst>
              <a:ext uri="{FF2B5EF4-FFF2-40B4-BE49-F238E27FC236}">
                <a16:creationId xmlns:a16="http://schemas.microsoft.com/office/drawing/2014/main" id="{B308D88C-4868-4C00-B069-222F73C23D52}"/>
              </a:ext>
            </a:extLst>
          </p:cNvPr>
          <p:cNvSpPr>
            <a:spLocks noGrp="1"/>
          </p:cNvSpPr>
          <p:nvPr>
            <p:ph type="ftr" sz="quarter" idx="11"/>
          </p:nvPr>
        </p:nvSpPr>
        <p:spPr/>
        <p:txBody>
          <a:bodyPr/>
          <a:lstStyle/>
          <a:p>
            <a:pPr>
              <a:defRPr/>
            </a:pPr>
            <a:r>
              <a:rPr lang="en-US" smtClean="0"/>
              <a:t>CSE 1051                             Department of CSE</a:t>
            </a:r>
            <a:endParaRPr lang="en-US"/>
          </a:p>
        </p:txBody>
      </p:sp>
      <p:sp>
        <p:nvSpPr>
          <p:cNvPr id="5" name="Slide Number Placeholder 4">
            <a:extLst>
              <a:ext uri="{FF2B5EF4-FFF2-40B4-BE49-F238E27FC236}">
                <a16:creationId xmlns:a16="http://schemas.microsoft.com/office/drawing/2014/main" id="{3EEB5A61-237C-4FD4-82DC-2C14D4AF239C}"/>
              </a:ext>
            </a:extLst>
          </p:cNvPr>
          <p:cNvSpPr>
            <a:spLocks noGrp="1"/>
          </p:cNvSpPr>
          <p:nvPr>
            <p:ph type="sldNum" sz="quarter" idx="12"/>
          </p:nvPr>
        </p:nvSpPr>
        <p:spPr/>
        <p:txBody>
          <a:bodyPr/>
          <a:lstStyle/>
          <a:p>
            <a:pPr>
              <a:defRPr/>
            </a:pPr>
            <a:fld id="{5D87A985-8E0E-458D-B058-EFE7642EC6C4}" type="slidenum">
              <a:rPr lang="en-US" smtClean="0"/>
              <a:pPr>
                <a:defRPr/>
              </a:pPr>
              <a:t>‹#›</a:t>
            </a:fld>
            <a:endParaRPr lang="en-US"/>
          </a:p>
        </p:txBody>
      </p:sp>
    </p:spTree>
    <p:extLst>
      <p:ext uri="{BB962C8B-B14F-4D97-AF65-F5344CB8AC3E}">
        <p14:creationId xmlns:p14="http://schemas.microsoft.com/office/powerpoint/2010/main" val="272676340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B215D0-8CE4-4634-A3FA-8B102DFCB01C}"/>
              </a:ext>
            </a:extLst>
          </p:cNvPr>
          <p:cNvSpPr>
            <a:spLocks noGrp="1"/>
          </p:cNvSpPr>
          <p:nvPr>
            <p:ph type="dt" sz="half" idx="10"/>
          </p:nvPr>
        </p:nvSpPr>
        <p:spPr/>
        <p:txBody>
          <a:bodyPr/>
          <a:lstStyle/>
          <a:p>
            <a:pPr>
              <a:defRPr/>
            </a:pPr>
            <a:fld id="{C86D7CFD-AB92-41CF-8D38-4A287744A5EC}" type="datetime1">
              <a:rPr lang="en-US" smtClean="0"/>
              <a:t>9/23/2019</a:t>
            </a:fld>
            <a:endParaRPr lang="en-US"/>
          </a:p>
        </p:txBody>
      </p:sp>
      <p:sp>
        <p:nvSpPr>
          <p:cNvPr id="3" name="Footer Placeholder 2">
            <a:extLst>
              <a:ext uri="{FF2B5EF4-FFF2-40B4-BE49-F238E27FC236}">
                <a16:creationId xmlns:a16="http://schemas.microsoft.com/office/drawing/2014/main" id="{9ECC80B2-EC71-4848-8516-94910D35E309}"/>
              </a:ext>
            </a:extLst>
          </p:cNvPr>
          <p:cNvSpPr>
            <a:spLocks noGrp="1"/>
          </p:cNvSpPr>
          <p:nvPr>
            <p:ph type="ftr" sz="quarter" idx="11"/>
          </p:nvPr>
        </p:nvSpPr>
        <p:spPr/>
        <p:txBody>
          <a:bodyPr/>
          <a:lstStyle/>
          <a:p>
            <a:pPr>
              <a:defRPr/>
            </a:pPr>
            <a:r>
              <a:rPr lang="en-US" smtClean="0"/>
              <a:t>CSE 1051                             Department of CSE</a:t>
            </a:r>
            <a:endParaRPr lang="en-US"/>
          </a:p>
        </p:txBody>
      </p:sp>
      <p:sp>
        <p:nvSpPr>
          <p:cNvPr id="4" name="Slide Number Placeholder 3">
            <a:extLst>
              <a:ext uri="{FF2B5EF4-FFF2-40B4-BE49-F238E27FC236}">
                <a16:creationId xmlns:a16="http://schemas.microsoft.com/office/drawing/2014/main" id="{0194BB75-7581-4616-954C-12FD6B12F3B0}"/>
              </a:ext>
            </a:extLst>
          </p:cNvPr>
          <p:cNvSpPr>
            <a:spLocks noGrp="1"/>
          </p:cNvSpPr>
          <p:nvPr>
            <p:ph type="sldNum" sz="quarter" idx="12"/>
          </p:nvPr>
        </p:nvSpPr>
        <p:spPr/>
        <p:txBody>
          <a:bodyPr/>
          <a:lstStyle/>
          <a:p>
            <a:pPr>
              <a:defRPr/>
            </a:pPr>
            <a:fld id="{527820DA-527C-436D-A144-D355E6FAC9B0}" type="slidenum">
              <a:rPr lang="en-US" smtClean="0"/>
              <a:pPr>
                <a:defRPr/>
              </a:pPr>
              <a:t>‹#›</a:t>
            </a:fld>
            <a:endParaRPr lang="en-US" dirty="0"/>
          </a:p>
        </p:txBody>
      </p:sp>
    </p:spTree>
    <p:extLst>
      <p:ext uri="{BB962C8B-B14F-4D97-AF65-F5344CB8AC3E}">
        <p14:creationId xmlns:p14="http://schemas.microsoft.com/office/powerpoint/2010/main" val="267820628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6ADD6-0EDC-410D-B6A9-C0379C90A7DF}"/>
              </a:ext>
            </a:extLst>
          </p:cNvPr>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7699FBF-7F3F-496B-8533-E5759A0FFD31}"/>
              </a:ext>
            </a:extLst>
          </p:cNvPr>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7CF0088-0DCF-454C-BCA0-E08A6B5CE660}"/>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31AFB6B-25DA-4495-8891-E5462B4A1E16}"/>
              </a:ext>
            </a:extLst>
          </p:cNvPr>
          <p:cNvSpPr>
            <a:spLocks noGrp="1"/>
          </p:cNvSpPr>
          <p:nvPr>
            <p:ph type="dt" sz="half" idx="10"/>
          </p:nvPr>
        </p:nvSpPr>
        <p:spPr/>
        <p:txBody>
          <a:bodyPr/>
          <a:lstStyle/>
          <a:p>
            <a:pPr>
              <a:defRPr/>
            </a:pPr>
            <a:fld id="{7595745E-AC03-494E-9434-1C6890363099}" type="datetime1">
              <a:rPr lang="en-US" smtClean="0"/>
              <a:t>9/23/2019</a:t>
            </a:fld>
            <a:endParaRPr lang="en-US"/>
          </a:p>
        </p:txBody>
      </p:sp>
      <p:sp>
        <p:nvSpPr>
          <p:cNvPr id="6" name="Footer Placeholder 5">
            <a:extLst>
              <a:ext uri="{FF2B5EF4-FFF2-40B4-BE49-F238E27FC236}">
                <a16:creationId xmlns:a16="http://schemas.microsoft.com/office/drawing/2014/main" id="{0FB4F900-E8EB-4577-9FD7-128CBF6F5941}"/>
              </a:ext>
            </a:extLst>
          </p:cNvPr>
          <p:cNvSpPr>
            <a:spLocks noGrp="1"/>
          </p:cNvSpPr>
          <p:nvPr>
            <p:ph type="ftr" sz="quarter" idx="11"/>
          </p:nvPr>
        </p:nvSpPr>
        <p:spPr/>
        <p:txBody>
          <a:bodyPr/>
          <a:lstStyle/>
          <a:p>
            <a:pPr>
              <a:defRPr/>
            </a:pPr>
            <a:r>
              <a:rPr lang="en-US" smtClean="0"/>
              <a:t>CSE 1051                             Department of CSE</a:t>
            </a:r>
            <a:endParaRPr lang="en-US"/>
          </a:p>
        </p:txBody>
      </p:sp>
      <p:sp>
        <p:nvSpPr>
          <p:cNvPr id="7" name="Slide Number Placeholder 6">
            <a:extLst>
              <a:ext uri="{FF2B5EF4-FFF2-40B4-BE49-F238E27FC236}">
                <a16:creationId xmlns:a16="http://schemas.microsoft.com/office/drawing/2014/main" id="{C17CEBB4-9CD1-4A50-A6DB-D2C7080B3057}"/>
              </a:ext>
            </a:extLst>
          </p:cNvPr>
          <p:cNvSpPr>
            <a:spLocks noGrp="1"/>
          </p:cNvSpPr>
          <p:nvPr>
            <p:ph type="sldNum" sz="quarter" idx="12"/>
          </p:nvPr>
        </p:nvSpPr>
        <p:spPr/>
        <p:txBody>
          <a:bodyPr/>
          <a:lstStyle/>
          <a:p>
            <a:pPr>
              <a:defRPr/>
            </a:pPr>
            <a:fld id="{26F22B6A-DEE5-4D61-BE50-DCE851B5356A}" type="slidenum">
              <a:rPr lang="en-US" smtClean="0"/>
              <a:pPr>
                <a:defRPr/>
              </a:pPr>
              <a:t>‹#›</a:t>
            </a:fld>
            <a:endParaRPr lang="en-US"/>
          </a:p>
        </p:txBody>
      </p:sp>
    </p:spTree>
    <p:extLst>
      <p:ext uri="{BB962C8B-B14F-4D97-AF65-F5344CB8AC3E}">
        <p14:creationId xmlns:p14="http://schemas.microsoft.com/office/powerpoint/2010/main" val="9334301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F0DBF-BFAB-445E-ACC4-A51766A08222}"/>
              </a:ext>
            </a:extLst>
          </p:cNvPr>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E32BF54-ABF7-4365-A8C2-EEA4EEFAD68B}"/>
              </a:ext>
            </a:extLst>
          </p:cNvPr>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IN"/>
          </a:p>
        </p:txBody>
      </p:sp>
      <p:sp>
        <p:nvSpPr>
          <p:cNvPr id="4" name="Text Placeholder 3">
            <a:extLst>
              <a:ext uri="{FF2B5EF4-FFF2-40B4-BE49-F238E27FC236}">
                <a16:creationId xmlns:a16="http://schemas.microsoft.com/office/drawing/2014/main" id="{6E26C747-C8FB-4EF1-8EDF-C5EE17A2F14A}"/>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5A1E11C-023F-4B6F-B57A-7042D7302F28}"/>
              </a:ext>
            </a:extLst>
          </p:cNvPr>
          <p:cNvSpPr>
            <a:spLocks noGrp="1"/>
          </p:cNvSpPr>
          <p:nvPr>
            <p:ph type="dt" sz="half" idx="10"/>
          </p:nvPr>
        </p:nvSpPr>
        <p:spPr/>
        <p:txBody>
          <a:bodyPr/>
          <a:lstStyle/>
          <a:p>
            <a:pPr>
              <a:defRPr/>
            </a:pPr>
            <a:fld id="{0F55157E-15CD-4DD2-A7A7-ED82FF8F1B5F}" type="datetime1">
              <a:rPr lang="en-US" smtClean="0"/>
              <a:t>9/23/2019</a:t>
            </a:fld>
            <a:endParaRPr lang="en-US"/>
          </a:p>
        </p:txBody>
      </p:sp>
      <p:sp>
        <p:nvSpPr>
          <p:cNvPr id="6" name="Footer Placeholder 5">
            <a:extLst>
              <a:ext uri="{FF2B5EF4-FFF2-40B4-BE49-F238E27FC236}">
                <a16:creationId xmlns:a16="http://schemas.microsoft.com/office/drawing/2014/main" id="{EE397CEB-9DD0-4B74-BE5C-FB70FBC2DBD6}"/>
              </a:ext>
            </a:extLst>
          </p:cNvPr>
          <p:cNvSpPr>
            <a:spLocks noGrp="1"/>
          </p:cNvSpPr>
          <p:nvPr>
            <p:ph type="ftr" sz="quarter" idx="11"/>
          </p:nvPr>
        </p:nvSpPr>
        <p:spPr/>
        <p:txBody>
          <a:bodyPr/>
          <a:lstStyle/>
          <a:p>
            <a:pPr>
              <a:defRPr/>
            </a:pPr>
            <a:r>
              <a:rPr lang="en-US" smtClean="0"/>
              <a:t>CSE 1051                             Department of CSE</a:t>
            </a:r>
            <a:endParaRPr lang="en-US"/>
          </a:p>
        </p:txBody>
      </p:sp>
      <p:sp>
        <p:nvSpPr>
          <p:cNvPr id="7" name="Slide Number Placeholder 6">
            <a:extLst>
              <a:ext uri="{FF2B5EF4-FFF2-40B4-BE49-F238E27FC236}">
                <a16:creationId xmlns:a16="http://schemas.microsoft.com/office/drawing/2014/main" id="{8B47B171-7A1B-4CAC-8C40-29BB69356AEF}"/>
              </a:ext>
            </a:extLst>
          </p:cNvPr>
          <p:cNvSpPr>
            <a:spLocks noGrp="1"/>
          </p:cNvSpPr>
          <p:nvPr>
            <p:ph type="sldNum" sz="quarter" idx="12"/>
          </p:nvPr>
        </p:nvSpPr>
        <p:spPr/>
        <p:txBody>
          <a:bodyPr/>
          <a:lstStyle/>
          <a:p>
            <a:pPr>
              <a:defRPr/>
            </a:pPr>
            <a:fld id="{C9F38319-570E-44AE-8F45-81FDA9885D2F}" type="slidenum">
              <a:rPr lang="en-US" smtClean="0"/>
              <a:pPr>
                <a:defRPr/>
              </a:pPr>
              <a:t>‹#›</a:t>
            </a:fld>
            <a:endParaRPr lang="en-US"/>
          </a:p>
        </p:txBody>
      </p:sp>
    </p:spTree>
    <p:extLst>
      <p:ext uri="{BB962C8B-B14F-4D97-AF65-F5344CB8AC3E}">
        <p14:creationId xmlns:p14="http://schemas.microsoft.com/office/powerpoint/2010/main" val="283839708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24F1F-5027-4E1F-89BF-075A57C93BD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28E24CC-301E-4D8A-BFC7-3ED1E685B2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969E63-03AB-4658-B659-F96379FA458F}"/>
              </a:ext>
            </a:extLst>
          </p:cNvPr>
          <p:cNvSpPr>
            <a:spLocks noGrp="1"/>
          </p:cNvSpPr>
          <p:nvPr>
            <p:ph type="dt" sz="half" idx="10"/>
          </p:nvPr>
        </p:nvSpPr>
        <p:spPr/>
        <p:txBody>
          <a:bodyPr/>
          <a:lstStyle/>
          <a:p>
            <a:pPr>
              <a:defRPr/>
            </a:pPr>
            <a:fld id="{EAB9DE8D-7398-4276-BD38-BB2A3FD41153}" type="datetime1">
              <a:rPr lang="en-US" smtClean="0"/>
              <a:t>9/23/2019</a:t>
            </a:fld>
            <a:endParaRPr lang="en-US"/>
          </a:p>
        </p:txBody>
      </p:sp>
      <p:sp>
        <p:nvSpPr>
          <p:cNvPr id="5" name="Footer Placeholder 4">
            <a:extLst>
              <a:ext uri="{FF2B5EF4-FFF2-40B4-BE49-F238E27FC236}">
                <a16:creationId xmlns:a16="http://schemas.microsoft.com/office/drawing/2014/main" id="{97427C7C-EA7C-43D7-9C98-4953DDD98630}"/>
              </a:ext>
            </a:extLst>
          </p:cNvPr>
          <p:cNvSpPr>
            <a:spLocks noGrp="1"/>
          </p:cNvSpPr>
          <p:nvPr>
            <p:ph type="ftr" sz="quarter" idx="11"/>
          </p:nvPr>
        </p:nvSpPr>
        <p:spPr/>
        <p:txBody>
          <a:bodyPr/>
          <a:lstStyle/>
          <a:p>
            <a:pPr>
              <a:defRPr/>
            </a:pPr>
            <a:r>
              <a:rPr lang="en-US" smtClean="0"/>
              <a:t>CSE 1051                             Department of CSE</a:t>
            </a:r>
            <a:endParaRPr lang="en-US"/>
          </a:p>
        </p:txBody>
      </p:sp>
      <p:sp>
        <p:nvSpPr>
          <p:cNvPr id="6" name="Slide Number Placeholder 5">
            <a:extLst>
              <a:ext uri="{FF2B5EF4-FFF2-40B4-BE49-F238E27FC236}">
                <a16:creationId xmlns:a16="http://schemas.microsoft.com/office/drawing/2014/main" id="{1C2FE119-F33A-43B2-ACCD-2210AE6CAA3B}"/>
              </a:ext>
            </a:extLst>
          </p:cNvPr>
          <p:cNvSpPr>
            <a:spLocks noGrp="1"/>
          </p:cNvSpPr>
          <p:nvPr>
            <p:ph type="sldNum" sz="quarter" idx="12"/>
          </p:nvPr>
        </p:nvSpPr>
        <p:spPr/>
        <p:txBody>
          <a:bodyPr/>
          <a:lstStyle/>
          <a:p>
            <a:pPr>
              <a:defRPr/>
            </a:pPr>
            <a:fld id="{79C4E753-E436-486B-9EAA-A391DF83E35F}" type="slidenum">
              <a:rPr lang="en-US" smtClean="0"/>
              <a:pPr>
                <a:defRPr/>
              </a:pPr>
              <a:t>‹#›</a:t>
            </a:fld>
            <a:endParaRPr lang="en-US"/>
          </a:p>
        </p:txBody>
      </p:sp>
    </p:spTree>
    <p:extLst>
      <p:ext uri="{BB962C8B-B14F-4D97-AF65-F5344CB8AC3E}">
        <p14:creationId xmlns:p14="http://schemas.microsoft.com/office/powerpoint/2010/main" val="194507941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BDDC8D-D96B-4CF8-B742-313A77CEEA52}"/>
              </a:ext>
            </a:extLst>
          </p:cNvPr>
          <p:cNvSpPr>
            <a:spLocks noGrp="1"/>
          </p:cNvSpPr>
          <p:nvPr>
            <p:ph type="title" orient="vert"/>
          </p:nvPr>
        </p:nvSpPr>
        <p:spPr>
          <a:xfrm>
            <a:off x="8724901"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82A008-CAC5-4BD4-B085-79537F13EA32}"/>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EAE035-5983-430E-9A6F-966CA34E86D8}"/>
              </a:ext>
            </a:extLst>
          </p:cNvPr>
          <p:cNvSpPr>
            <a:spLocks noGrp="1"/>
          </p:cNvSpPr>
          <p:nvPr>
            <p:ph type="dt" sz="half" idx="10"/>
          </p:nvPr>
        </p:nvSpPr>
        <p:spPr/>
        <p:txBody>
          <a:bodyPr/>
          <a:lstStyle/>
          <a:p>
            <a:pPr>
              <a:defRPr/>
            </a:pPr>
            <a:fld id="{68ED5127-66B8-4E6A-B6E4-E5D3CADECF24}" type="datetime1">
              <a:rPr lang="en-US" smtClean="0"/>
              <a:t>9/23/2019</a:t>
            </a:fld>
            <a:endParaRPr lang="en-US"/>
          </a:p>
        </p:txBody>
      </p:sp>
      <p:sp>
        <p:nvSpPr>
          <p:cNvPr id="5" name="Footer Placeholder 4">
            <a:extLst>
              <a:ext uri="{FF2B5EF4-FFF2-40B4-BE49-F238E27FC236}">
                <a16:creationId xmlns:a16="http://schemas.microsoft.com/office/drawing/2014/main" id="{EA0E1584-0A77-4AB0-ABA1-EF7A9661F127}"/>
              </a:ext>
            </a:extLst>
          </p:cNvPr>
          <p:cNvSpPr>
            <a:spLocks noGrp="1"/>
          </p:cNvSpPr>
          <p:nvPr>
            <p:ph type="ftr" sz="quarter" idx="11"/>
          </p:nvPr>
        </p:nvSpPr>
        <p:spPr/>
        <p:txBody>
          <a:bodyPr/>
          <a:lstStyle/>
          <a:p>
            <a:pPr>
              <a:defRPr/>
            </a:pPr>
            <a:r>
              <a:rPr lang="en-US" smtClean="0"/>
              <a:t>CSE 1051                             Department of CSE</a:t>
            </a:r>
            <a:endParaRPr lang="en-US"/>
          </a:p>
        </p:txBody>
      </p:sp>
      <p:sp>
        <p:nvSpPr>
          <p:cNvPr id="6" name="Slide Number Placeholder 5">
            <a:extLst>
              <a:ext uri="{FF2B5EF4-FFF2-40B4-BE49-F238E27FC236}">
                <a16:creationId xmlns:a16="http://schemas.microsoft.com/office/drawing/2014/main" id="{D0883395-9EB0-45A5-9312-7EF200F5F2AA}"/>
              </a:ext>
            </a:extLst>
          </p:cNvPr>
          <p:cNvSpPr>
            <a:spLocks noGrp="1"/>
          </p:cNvSpPr>
          <p:nvPr>
            <p:ph type="sldNum" sz="quarter" idx="12"/>
          </p:nvPr>
        </p:nvSpPr>
        <p:spPr/>
        <p:txBody>
          <a:bodyPr/>
          <a:lstStyle/>
          <a:p>
            <a:pPr>
              <a:defRPr/>
            </a:pPr>
            <a:fld id="{CBF32D39-4B06-4299-A5D4-C317592E383D}" type="slidenum">
              <a:rPr lang="en-US" smtClean="0"/>
              <a:pPr>
                <a:defRPr/>
              </a:pPr>
              <a:t>‹#›</a:t>
            </a:fld>
            <a:endParaRPr lang="en-US"/>
          </a:p>
        </p:txBody>
      </p:sp>
    </p:spTree>
    <p:extLst>
      <p:ext uri="{BB962C8B-B14F-4D97-AF65-F5344CB8AC3E}">
        <p14:creationId xmlns:p14="http://schemas.microsoft.com/office/powerpoint/2010/main" val="3229509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smtClean="0"/>
              <a:t>CSE 1051                             Department of CSE</a:t>
            </a:r>
            <a:endParaRPr lang="en-US">
              <a:solidFill>
                <a:schemeClr val="bg1"/>
              </a:solidFill>
            </a:endParaRPr>
          </a:p>
        </p:txBody>
      </p:sp>
      <p:sp>
        <p:nvSpPr>
          <p:cNvPr id="4" name="Rectangle 5"/>
          <p:cNvSpPr>
            <a:spLocks noGrp="1" noChangeArrowheads="1"/>
          </p:cNvSpPr>
          <p:nvPr>
            <p:ph type="sldNum" sz="quarter" idx="11"/>
          </p:nvPr>
        </p:nvSpPr>
        <p:spPr>
          <a:ln/>
        </p:spPr>
        <p:txBody>
          <a:bodyPr/>
          <a:lstStyle>
            <a:lvl1pPr>
              <a:defRPr/>
            </a:lvl1pPr>
          </a:lstStyle>
          <a:p>
            <a:pPr>
              <a:defRPr/>
            </a:pPr>
            <a:fld id="{DF37905C-B461-4696-B179-07B238AF3F7F}"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smtClean="0"/>
              <a:t>CSE 1051                             Department of CSE</a:t>
            </a:r>
            <a:endParaRPr lang="en-US">
              <a:solidFill>
                <a:schemeClr val="bg1"/>
              </a:solidFill>
            </a:endParaRPr>
          </a:p>
        </p:txBody>
      </p:sp>
      <p:sp>
        <p:nvSpPr>
          <p:cNvPr id="3" name="Rectangle 5"/>
          <p:cNvSpPr>
            <a:spLocks noGrp="1" noChangeArrowheads="1"/>
          </p:cNvSpPr>
          <p:nvPr>
            <p:ph type="sldNum" sz="quarter" idx="11"/>
          </p:nvPr>
        </p:nvSpPr>
        <p:spPr>
          <a:ln/>
        </p:spPr>
        <p:txBody>
          <a:bodyPr/>
          <a:lstStyle>
            <a:lvl1pPr>
              <a:defRPr/>
            </a:lvl1pPr>
          </a:lstStyle>
          <a:p>
            <a:pPr>
              <a:defRPr/>
            </a:pPr>
            <a:fld id="{3025449A-17A4-4006-87BE-40522820CF3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smtClean="0"/>
              <a:t>CSE 1051                             Department of CSE</a:t>
            </a:r>
            <a:endParaRPr lang="en-US">
              <a:solidFill>
                <a:schemeClr val="bg1"/>
              </a:solidFill>
            </a:endParaRPr>
          </a:p>
        </p:txBody>
      </p:sp>
      <p:sp>
        <p:nvSpPr>
          <p:cNvPr id="6" name="Rectangle 5"/>
          <p:cNvSpPr>
            <a:spLocks noGrp="1" noChangeArrowheads="1"/>
          </p:cNvSpPr>
          <p:nvPr>
            <p:ph type="sldNum" sz="quarter" idx="11"/>
          </p:nvPr>
        </p:nvSpPr>
        <p:spPr>
          <a:ln/>
        </p:spPr>
        <p:txBody>
          <a:bodyPr/>
          <a:lstStyle>
            <a:lvl1pPr>
              <a:defRPr/>
            </a:lvl1pPr>
          </a:lstStyle>
          <a:p>
            <a:pPr>
              <a:defRPr/>
            </a:pPr>
            <a:fld id="{849C1BCB-3D98-4464-BC2D-44098DDD822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smtClean="0"/>
              <a:t>CSE 1051                             Department of CSE</a:t>
            </a:r>
            <a:endParaRPr lang="en-US">
              <a:solidFill>
                <a:schemeClr val="bg1"/>
              </a:solidFill>
            </a:endParaRPr>
          </a:p>
        </p:txBody>
      </p:sp>
      <p:sp>
        <p:nvSpPr>
          <p:cNvPr id="6" name="Rectangle 5"/>
          <p:cNvSpPr>
            <a:spLocks noGrp="1" noChangeArrowheads="1"/>
          </p:cNvSpPr>
          <p:nvPr>
            <p:ph type="sldNum" sz="quarter" idx="11"/>
          </p:nvPr>
        </p:nvSpPr>
        <p:spPr>
          <a:ln/>
        </p:spPr>
        <p:txBody>
          <a:bodyPr/>
          <a:lstStyle>
            <a:lvl1pPr>
              <a:defRPr/>
            </a:lvl1pPr>
          </a:lstStyle>
          <a:p>
            <a:pPr>
              <a:defRPr/>
            </a:pPr>
            <a:fld id="{0ADC17FD-C681-4452-BEA7-9ADBD3D2A9D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tiff"/><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tiff"/><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2.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2.jpe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304800"/>
            <a:ext cx="10363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914400" y="1981200"/>
            <a:ext cx="10363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4276" name="Rectangle 4"/>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a:latin typeface="+mn-lt"/>
              </a:defRPr>
            </a:lvl1pPr>
          </a:lstStyle>
          <a:p>
            <a:pPr>
              <a:defRPr/>
            </a:pPr>
            <a:r>
              <a:rPr lang="en-US" smtClean="0"/>
              <a:t>CSE 1051                             Department of CSE</a:t>
            </a:r>
            <a:endParaRPr lang="en-US">
              <a:solidFill>
                <a:schemeClr val="bg1"/>
              </a:solidFill>
            </a:endParaRPr>
          </a:p>
        </p:txBody>
      </p:sp>
      <p:sp>
        <p:nvSpPr>
          <p:cNvPr id="54277" name="Rectangle 5"/>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solidFill>
                  <a:schemeClr val="bg1"/>
                </a:solidFill>
                <a:latin typeface="+mn-lt"/>
              </a:defRPr>
            </a:lvl1pPr>
          </a:lstStyle>
          <a:p>
            <a:pPr>
              <a:defRPr/>
            </a:pPr>
            <a:fld id="{6AC6B502-C6F9-4C85-893A-B0306A04DB04}" type="slidenum">
              <a:rPr lang="en-US"/>
              <a:pPr>
                <a:defRPr/>
              </a:pPr>
              <a:t>‹#›</a:t>
            </a:fld>
            <a:endParaRPr lang="en-US"/>
          </a:p>
        </p:txBody>
      </p:sp>
    </p:spTree>
  </p:cSld>
  <p:clrMap bg1="dk2" tx1="lt1" bg2="dk1" tx2="lt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Lst>
  <p:hf hdr="0"/>
  <p:txStyles>
    <p:titleStyle>
      <a:lvl1pPr algn="ctr" rtl="0" eaLnBrk="0" fontAlgn="base" hangingPunct="0">
        <a:spcBef>
          <a:spcPct val="0"/>
        </a:spcBef>
        <a:spcAft>
          <a:spcPct val="0"/>
        </a:spcAft>
        <a:defRPr sz="44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Times New Roman" pitchFamily="18" charset="0"/>
        </a:defRPr>
      </a:lvl2pPr>
      <a:lvl3pPr algn="ctr" rtl="0" eaLnBrk="0" fontAlgn="base" hangingPunct="0">
        <a:spcBef>
          <a:spcPct val="0"/>
        </a:spcBef>
        <a:spcAft>
          <a:spcPct val="0"/>
        </a:spcAft>
        <a:defRPr sz="4400">
          <a:solidFill>
            <a:schemeClr val="bg1"/>
          </a:solidFill>
          <a:latin typeface="Times New Roman" pitchFamily="18" charset="0"/>
        </a:defRPr>
      </a:lvl3pPr>
      <a:lvl4pPr algn="ctr" rtl="0" eaLnBrk="0" fontAlgn="base" hangingPunct="0">
        <a:spcBef>
          <a:spcPct val="0"/>
        </a:spcBef>
        <a:spcAft>
          <a:spcPct val="0"/>
        </a:spcAft>
        <a:defRPr sz="4400">
          <a:solidFill>
            <a:schemeClr val="bg1"/>
          </a:solidFill>
          <a:latin typeface="Times New Roman" pitchFamily="18" charset="0"/>
        </a:defRPr>
      </a:lvl4pPr>
      <a:lvl5pPr algn="ctr" rtl="0" eaLnBrk="0" fontAlgn="base" hangingPunct="0">
        <a:spcBef>
          <a:spcPct val="0"/>
        </a:spcBef>
        <a:spcAft>
          <a:spcPct val="0"/>
        </a:spcAft>
        <a:defRPr sz="4400">
          <a:solidFill>
            <a:schemeClr val="bg1"/>
          </a:solidFill>
          <a:latin typeface="Times New Roman" pitchFamily="18" charset="0"/>
        </a:defRPr>
      </a:lvl5pPr>
      <a:lvl6pPr marL="457200" algn="ctr" rtl="0" fontAlgn="base">
        <a:spcBef>
          <a:spcPct val="0"/>
        </a:spcBef>
        <a:spcAft>
          <a:spcPct val="0"/>
        </a:spcAft>
        <a:defRPr sz="4400">
          <a:solidFill>
            <a:schemeClr val="bg1"/>
          </a:solidFill>
          <a:latin typeface="Times New Roman" pitchFamily="18" charset="0"/>
        </a:defRPr>
      </a:lvl6pPr>
      <a:lvl7pPr marL="914400" algn="ctr" rtl="0" fontAlgn="base">
        <a:spcBef>
          <a:spcPct val="0"/>
        </a:spcBef>
        <a:spcAft>
          <a:spcPct val="0"/>
        </a:spcAft>
        <a:defRPr sz="4400">
          <a:solidFill>
            <a:schemeClr val="bg1"/>
          </a:solidFill>
          <a:latin typeface="Times New Roman" pitchFamily="18" charset="0"/>
        </a:defRPr>
      </a:lvl7pPr>
      <a:lvl8pPr marL="1371600" algn="ctr" rtl="0" fontAlgn="base">
        <a:spcBef>
          <a:spcPct val="0"/>
        </a:spcBef>
        <a:spcAft>
          <a:spcPct val="0"/>
        </a:spcAft>
        <a:defRPr sz="4400">
          <a:solidFill>
            <a:schemeClr val="bg1"/>
          </a:solidFill>
          <a:latin typeface="Times New Roman" pitchFamily="18" charset="0"/>
        </a:defRPr>
      </a:lvl8pPr>
      <a:lvl9pPr marL="1828800" algn="ctr" rtl="0" fontAlgn="base">
        <a:spcBef>
          <a:spcPct val="0"/>
        </a:spcBef>
        <a:spcAft>
          <a:spcPct val="0"/>
        </a:spcAft>
        <a:defRPr sz="4400">
          <a:solidFill>
            <a:schemeClr val="bg1"/>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defRPr>
      </a:lvl2pPr>
      <a:lvl3pPr marL="1143000" indent="-228600" algn="l" rtl="0" eaLnBrk="0" fontAlgn="base" hangingPunct="0">
        <a:spcBef>
          <a:spcPct val="20000"/>
        </a:spcBef>
        <a:spcAft>
          <a:spcPct val="0"/>
        </a:spcAft>
        <a:buChar char="•"/>
        <a:defRPr sz="2400">
          <a:solidFill>
            <a:schemeClr val="bg1"/>
          </a:solidFill>
          <a:latin typeface="+mn-lt"/>
        </a:defRPr>
      </a:lvl3pPr>
      <a:lvl4pPr marL="1600200" indent="-228600" algn="l" rtl="0" eaLnBrk="0" fontAlgn="base" hangingPunct="0">
        <a:spcBef>
          <a:spcPct val="20000"/>
        </a:spcBef>
        <a:spcAft>
          <a:spcPct val="0"/>
        </a:spcAft>
        <a:buChar char="–"/>
        <a:defRPr sz="2000">
          <a:solidFill>
            <a:schemeClr val="bg1"/>
          </a:solidFill>
          <a:latin typeface="+mn-lt"/>
        </a:defRPr>
      </a:lvl4pPr>
      <a:lvl5pPr marL="2057400" indent="-228600" algn="l" rtl="0" eaLnBrk="0" fontAlgn="base" hangingPunct="0">
        <a:spcBef>
          <a:spcPct val="20000"/>
        </a:spcBef>
        <a:spcAft>
          <a:spcPct val="0"/>
        </a:spcAft>
        <a:buChar char="»"/>
        <a:defRPr sz="2000">
          <a:solidFill>
            <a:schemeClr val="bg1"/>
          </a:solidFill>
          <a:latin typeface="+mn-lt"/>
        </a:defRPr>
      </a:lvl5pPr>
      <a:lvl6pPr marL="2514600" indent="-228600" algn="l" rtl="0" fontAlgn="base">
        <a:spcBef>
          <a:spcPct val="20000"/>
        </a:spcBef>
        <a:spcAft>
          <a:spcPct val="0"/>
        </a:spcAft>
        <a:buChar char="»"/>
        <a:defRPr sz="2000">
          <a:solidFill>
            <a:schemeClr val="bg1"/>
          </a:solidFill>
          <a:latin typeface="+mn-lt"/>
        </a:defRPr>
      </a:lvl6pPr>
      <a:lvl7pPr marL="2971800" indent="-228600" algn="l" rtl="0" fontAlgn="base">
        <a:spcBef>
          <a:spcPct val="20000"/>
        </a:spcBef>
        <a:spcAft>
          <a:spcPct val="0"/>
        </a:spcAft>
        <a:buChar char="»"/>
        <a:defRPr sz="2000">
          <a:solidFill>
            <a:schemeClr val="bg1"/>
          </a:solidFill>
          <a:latin typeface="+mn-lt"/>
        </a:defRPr>
      </a:lvl7pPr>
      <a:lvl8pPr marL="3429000" indent="-228600" algn="l" rtl="0" fontAlgn="base">
        <a:spcBef>
          <a:spcPct val="20000"/>
        </a:spcBef>
        <a:spcAft>
          <a:spcPct val="0"/>
        </a:spcAft>
        <a:buChar char="»"/>
        <a:defRPr sz="2000">
          <a:solidFill>
            <a:schemeClr val="bg1"/>
          </a:solidFill>
          <a:latin typeface="+mn-lt"/>
        </a:defRPr>
      </a:lvl8pPr>
      <a:lvl9pPr marL="3886200" indent="-228600" algn="l" rtl="0" fontAlgn="base">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flipV="1">
            <a:off x="0" y="888304"/>
            <a:ext cx="12192000" cy="56366"/>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8" name="Rectangle 7"/>
          <p:cNvSpPr/>
          <p:nvPr/>
        </p:nvSpPr>
        <p:spPr>
          <a:xfrm>
            <a:off x="0" y="6324600"/>
            <a:ext cx="12192000" cy="469726"/>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pic>
        <p:nvPicPr>
          <p:cNvPr id="9" name="Picture 8"/>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1192702" y="91298"/>
            <a:ext cx="901588" cy="733333"/>
          </a:xfrm>
          <a:prstGeom prst="rect">
            <a:avLst/>
          </a:prstGeom>
        </p:spPr>
      </p:pic>
      <p:sp>
        <p:nvSpPr>
          <p:cNvPr id="2" name="Title Placeholder 1"/>
          <p:cNvSpPr>
            <a:spLocks noGrp="1"/>
          </p:cNvSpPr>
          <p:nvPr>
            <p:ph type="title"/>
          </p:nvPr>
        </p:nvSpPr>
        <p:spPr>
          <a:xfrm>
            <a:off x="609600" y="274638"/>
            <a:ext cx="10464800" cy="54999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066801"/>
            <a:ext cx="10972800" cy="50593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solidFill>
              </a:defRPr>
            </a:lvl1pPr>
          </a:lstStyle>
          <a:p>
            <a:fld id="{19F82AC5-EF90-4CF4-B6C1-9083192BB025}" type="datetime1">
              <a:rPr lang="en-US" smtClean="0"/>
              <a:t>9/23/2019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solidFill>
              </a:defRPr>
            </a:lvl1pPr>
          </a:lstStyle>
          <a:p>
            <a:pPr>
              <a:defRPr/>
            </a:pPr>
            <a:r>
              <a:rPr lang="en-US" smtClean="0"/>
              <a:t>CSE 1051                             Department of CSE</a:t>
            </a:r>
            <a:endParaRPr lang="en-US">
              <a:solidFill>
                <a:schemeClr val="bg1"/>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b="1">
                <a:solidFill>
                  <a:schemeClr val="tx1"/>
                </a:solidFill>
              </a:defRPr>
            </a:lvl1pPr>
          </a:lstStyle>
          <a:p>
            <a:pPr>
              <a:defRPr/>
            </a:pPr>
            <a:fld id="{6AC6B502-C6F9-4C85-893A-B0306A04DB04}" type="slidenum">
              <a:rPr lang="en-US" smtClean="0"/>
              <a:pPr>
                <a:defRPr/>
              </a:pPr>
              <a:t>‹#›</a:t>
            </a:fld>
            <a:endParaRPr lang="en-US"/>
          </a:p>
        </p:txBody>
      </p:sp>
    </p:spTree>
    <p:extLst>
      <p:ext uri="{BB962C8B-B14F-4D97-AF65-F5344CB8AC3E}">
        <p14:creationId xmlns:p14="http://schemas.microsoft.com/office/powerpoint/2010/main" val="1323827225"/>
      </p:ext>
    </p:extLst>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Lst>
  <p:hf hdr="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p:nvPr/>
        </p:nvSpPr>
        <p:spPr>
          <a:xfrm>
            <a:off x="0" y="6324600"/>
            <a:ext cx="12192000" cy="469726"/>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pic>
        <p:nvPicPr>
          <p:cNvPr id="9" name="Picture 8"/>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1192702" y="91298"/>
            <a:ext cx="901588" cy="733333"/>
          </a:xfrm>
          <a:prstGeom prst="rect">
            <a:avLst/>
          </a:prstGeom>
        </p:spPr>
      </p:pic>
      <p:sp>
        <p:nvSpPr>
          <p:cNvPr id="2" name="Title Placeholder 1"/>
          <p:cNvSpPr>
            <a:spLocks noGrp="1"/>
          </p:cNvSpPr>
          <p:nvPr>
            <p:ph type="title"/>
          </p:nvPr>
        </p:nvSpPr>
        <p:spPr>
          <a:xfrm>
            <a:off x="609600" y="274638"/>
            <a:ext cx="10464800" cy="54999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066801"/>
            <a:ext cx="10972800" cy="50593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solidFill>
              </a:defRPr>
            </a:lvl1pPr>
          </a:lstStyle>
          <a:p>
            <a:fld id="{DAAF13C4-441C-4E44-81B2-A5D5413194B2}" type="datetime1">
              <a:rPr lang="en-US" smtClean="0"/>
              <a:t>9/23/2019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solidFill>
              </a:defRPr>
            </a:lvl1pPr>
          </a:lstStyle>
          <a:p>
            <a:r>
              <a:rPr lang="en-US" smtClean="0"/>
              <a:t>CSE 1051                             Department of CSE</a:t>
            </a:r>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b="1">
                <a:solidFill>
                  <a:schemeClr val="tx1"/>
                </a:solidFill>
              </a:defRPr>
            </a:lvl1pPr>
          </a:lstStyle>
          <a:p>
            <a:fld id="{EB572375-96E0-4DBB-B3D7-B1489209CDB4}" type="slidenum">
              <a:rPr lang="en-US" smtClean="0"/>
              <a:pPr/>
              <a:t>‹#›</a:t>
            </a:fld>
            <a:endParaRPr lang="en-US" dirty="0"/>
          </a:p>
        </p:txBody>
      </p:sp>
    </p:spTree>
    <p:extLst>
      <p:ext uri="{BB962C8B-B14F-4D97-AF65-F5344CB8AC3E}">
        <p14:creationId xmlns:p14="http://schemas.microsoft.com/office/powerpoint/2010/main" val="732207381"/>
      </p:ext>
    </p:extLst>
  </p:cSld>
  <p:clrMap bg1="lt1" tx1="dk1" bg2="lt2" tx2="dk2" accent1="accent1" accent2="accent2" accent3="accent3" accent4="accent4" accent5="accent5" accent6="accent6" hlink="hlink" folHlink="folHlink"/>
  <p:sldLayoutIdLst>
    <p:sldLayoutId id="2147483837" r:id="rId1"/>
    <p:sldLayoutId id="2147483838" r:id="rId2"/>
    <p:sldLayoutId id="2147483839" r:id="rId3"/>
    <p:sldLayoutId id="2147483840" r:id="rId4"/>
    <p:sldLayoutId id="2147483841" r:id="rId5"/>
    <p:sldLayoutId id="2147483842" r:id="rId6"/>
    <p:sldLayoutId id="2147483843" r:id="rId7"/>
    <p:sldLayoutId id="2147483844" r:id="rId8"/>
    <p:sldLayoutId id="2147483845" r:id="rId9"/>
    <p:sldLayoutId id="2147483846" r:id="rId10"/>
    <p:sldLayoutId id="2147483847" r:id="rId11"/>
  </p:sldLayoutIdLst>
  <p:hf hdr="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FE960E-A823-46A1-B92C-C835BEC3D453}"/>
              </a:ext>
            </a:extLst>
          </p:cNvPr>
          <p:cNvSpPr>
            <a:spLocks noGrp="1"/>
          </p:cNvSpPr>
          <p:nvPr>
            <p:ph type="title"/>
          </p:nvPr>
        </p:nvSpPr>
        <p:spPr>
          <a:xfrm>
            <a:off x="838201" y="515254"/>
            <a:ext cx="10994409" cy="628310"/>
          </a:xfrm>
          <a:prstGeom prst="rect">
            <a:avLst/>
          </a:prstGeom>
        </p:spPr>
        <p:txBody>
          <a:bodyPr vert="horz" lIns="91440" tIns="45720" rIns="91440" bIns="45720" rtlCol="0" anchor="ctr">
            <a:normAutofit/>
          </a:bodyPr>
          <a:lstStyle/>
          <a:p>
            <a:r>
              <a:rPr lang="en-US"/>
              <a:t>Click to edit Master title style</a:t>
            </a:r>
            <a:endParaRPr lang="en-IN" dirty="0"/>
          </a:p>
        </p:txBody>
      </p:sp>
      <p:sp>
        <p:nvSpPr>
          <p:cNvPr id="3" name="Text Placeholder 2">
            <a:extLst>
              <a:ext uri="{FF2B5EF4-FFF2-40B4-BE49-F238E27FC236}">
                <a16:creationId xmlns:a16="http://schemas.microsoft.com/office/drawing/2014/main" id="{65BB4212-C96E-427C-881B-D2A4076563BE}"/>
              </a:ext>
            </a:extLst>
          </p:cNvPr>
          <p:cNvSpPr>
            <a:spLocks noGrp="1"/>
          </p:cNvSpPr>
          <p:nvPr>
            <p:ph type="body" idx="1"/>
          </p:nvPr>
        </p:nvSpPr>
        <p:spPr>
          <a:xfrm>
            <a:off x="838200" y="1269243"/>
            <a:ext cx="10994408" cy="490772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0070C667-5E2D-43CB-81C1-2C89384C16E8}"/>
              </a:ext>
            </a:extLst>
          </p:cNvPr>
          <p:cNvSpPr>
            <a:spLocks noGrp="1"/>
          </p:cNvSpPr>
          <p:nvPr>
            <p:ph type="dt" sz="half" idx="2"/>
          </p:nvPr>
        </p:nvSpPr>
        <p:spPr>
          <a:xfrm>
            <a:off x="838200" y="6356352"/>
            <a:ext cx="1154373" cy="365125"/>
          </a:xfrm>
          <a:prstGeom prst="rect">
            <a:avLst/>
          </a:prstGeom>
        </p:spPr>
        <p:txBody>
          <a:bodyPr vert="horz" lIns="91440" tIns="45720" rIns="91440" bIns="45720" rtlCol="0" anchor="ctr"/>
          <a:lstStyle>
            <a:lvl1pPr algn="l">
              <a:defRPr sz="900" b="1">
                <a:solidFill>
                  <a:schemeClr val="tx1">
                    <a:tint val="75000"/>
                  </a:schemeClr>
                </a:solidFill>
              </a:defRPr>
            </a:lvl1pPr>
          </a:lstStyle>
          <a:p>
            <a:fld id="{5D60080E-2163-44E7-A0CF-64597AFBE7DB}" type="datetime1">
              <a:rPr lang="en-US" smtClean="0"/>
              <a:t>9/23/2019</a:t>
            </a:fld>
            <a:endParaRPr lang="en-IN"/>
          </a:p>
        </p:txBody>
      </p:sp>
      <p:sp>
        <p:nvSpPr>
          <p:cNvPr id="5" name="Footer Placeholder 4">
            <a:extLst>
              <a:ext uri="{FF2B5EF4-FFF2-40B4-BE49-F238E27FC236}">
                <a16:creationId xmlns:a16="http://schemas.microsoft.com/office/drawing/2014/main" id="{8430E833-EA5E-4A50-A759-535E45CBDD5B}"/>
              </a:ext>
            </a:extLst>
          </p:cNvPr>
          <p:cNvSpPr>
            <a:spLocks noGrp="1"/>
          </p:cNvSpPr>
          <p:nvPr>
            <p:ph type="ftr" sz="quarter" idx="3"/>
          </p:nvPr>
        </p:nvSpPr>
        <p:spPr>
          <a:xfrm>
            <a:off x="2210938" y="6356352"/>
            <a:ext cx="8775511" cy="365125"/>
          </a:xfrm>
          <a:prstGeom prst="rect">
            <a:avLst/>
          </a:prstGeom>
        </p:spPr>
        <p:txBody>
          <a:bodyPr vert="horz" lIns="91440" tIns="45720" rIns="91440" bIns="45720" rtlCol="0" anchor="ctr"/>
          <a:lstStyle>
            <a:lvl1pPr algn="ctr">
              <a:defRPr sz="900" b="1">
                <a:solidFill>
                  <a:schemeClr val="tx1">
                    <a:tint val="75000"/>
                  </a:schemeClr>
                </a:solidFill>
              </a:defRPr>
            </a:lvl1pPr>
          </a:lstStyle>
          <a:p>
            <a:pPr>
              <a:defRPr/>
            </a:pPr>
            <a:r>
              <a:rPr lang="en-US" smtClean="0"/>
              <a:t>CSE 1051                             Department of CSE</a:t>
            </a:r>
            <a:endParaRPr lang="en-US">
              <a:solidFill>
                <a:schemeClr val="bg1"/>
              </a:solidFill>
            </a:endParaRPr>
          </a:p>
        </p:txBody>
      </p:sp>
      <p:sp>
        <p:nvSpPr>
          <p:cNvPr id="6" name="Slide Number Placeholder 5">
            <a:extLst>
              <a:ext uri="{FF2B5EF4-FFF2-40B4-BE49-F238E27FC236}">
                <a16:creationId xmlns:a16="http://schemas.microsoft.com/office/drawing/2014/main" id="{DFD06493-223E-484B-B535-A556B9BBAF46}"/>
              </a:ext>
            </a:extLst>
          </p:cNvPr>
          <p:cNvSpPr>
            <a:spLocks noGrp="1"/>
          </p:cNvSpPr>
          <p:nvPr>
            <p:ph type="sldNum" sz="quarter" idx="4"/>
          </p:nvPr>
        </p:nvSpPr>
        <p:spPr>
          <a:xfrm>
            <a:off x="11353800" y="6356352"/>
            <a:ext cx="478808" cy="365125"/>
          </a:xfrm>
          <a:prstGeom prst="rect">
            <a:avLst/>
          </a:prstGeom>
        </p:spPr>
        <p:txBody>
          <a:bodyPr vert="horz" lIns="91440" tIns="45720" rIns="91440" bIns="45720" rtlCol="0" anchor="ctr"/>
          <a:lstStyle>
            <a:lvl1pPr algn="r">
              <a:defRPr sz="900" b="1">
                <a:solidFill>
                  <a:schemeClr val="tx1">
                    <a:tint val="75000"/>
                  </a:schemeClr>
                </a:solidFill>
              </a:defRPr>
            </a:lvl1pPr>
          </a:lstStyle>
          <a:p>
            <a:pPr>
              <a:defRPr/>
            </a:pPr>
            <a:fld id="{6AC6B502-C6F9-4C85-893A-B0306A04DB04}" type="slidenum">
              <a:rPr lang="en-US" smtClean="0"/>
              <a:pPr>
                <a:defRPr/>
              </a:pPr>
              <a:t>‹#›</a:t>
            </a:fld>
            <a:endParaRPr lang="en-US"/>
          </a:p>
        </p:txBody>
      </p:sp>
      <p:pic>
        <p:nvPicPr>
          <p:cNvPr id="8" name="Picture 7" descr="A screenshot of a cell phone&#10;&#10;Description generated with high confidence">
            <a:extLst>
              <a:ext uri="{FF2B5EF4-FFF2-40B4-BE49-F238E27FC236}">
                <a16:creationId xmlns:a16="http://schemas.microsoft.com/office/drawing/2014/main" id="{18E97DF4-2C3E-4424-8C33-C417831B4623}"/>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424381" y="40946"/>
            <a:ext cx="4726675" cy="628309"/>
          </a:xfrm>
          <a:prstGeom prst="rect">
            <a:avLst/>
          </a:prstGeom>
        </p:spPr>
      </p:pic>
    </p:spTree>
    <p:extLst>
      <p:ext uri="{BB962C8B-B14F-4D97-AF65-F5344CB8AC3E}">
        <p14:creationId xmlns:p14="http://schemas.microsoft.com/office/powerpoint/2010/main" val="2911603536"/>
      </p:ext>
    </p:extLst>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Lst>
  <p:hf hdr="0"/>
  <p:txStyles>
    <p:titleStyle>
      <a:lvl1pPr algn="l" defTabSz="685800" rtl="0" eaLnBrk="1" latinLnBrk="0" hangingPunct="1">
        <a:lnSpc>
          <a:spcPct val="90000"/>
        </a:lnSpc>
        <a:spcBef>
          <a:spcPct val="0"/>
        </a:spcBef>
        <a:buNone/>
        <a:defRPr sz="3000" b="1" kern="1200">
          <a:solidFill>
            <a:schemeClr val="tx1"/>
          </a:solidFill>
          <a:latin typeface="+mn-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FE960E-A823-46A1-B92C-C835BEC3D453}"/>
              </a:ext>
            </a:extLst>
          </p:cNvPr>
          <p:cNvSpPr>
            <a:spLocks noGrp="1"/>
          </p:cNvSpPr>
          <p:nvPr>
            <p:ph type="title"/>
          </p:nvPr>
        </p:nvSpPr>
        <p:spPr>
          <a:xfrm>
            <a:off x="838201" y="515254"/>
            <a:ext cx="10994409" cy="628310"/>
          </a:xfrm>
          <a:prstGeom prst="rect">
            <a:avLst/>
          </a:prstGeom>
        </p:spPr>
        <p:txBody>
          <a:bodyPr vert="horz" lIns="91440" tIns="45720" rIns="91440" bIns="45720" rtlCol="0" anchor="ctr">
            <a:normAutofit/>
          </a:bodyPr>
          <a:lstStyle/>
          <a:p>
            <a:r>
              <a:rPr lang="en-US"/>
              <a:t>Click to edit Master title style</a:t>
            </a:r>
            <a:endParaRPr lang="en-IN" dirty="0"/>
          </a:p>
        </p:txBody>
      </p:sp>
      <p:sp>
        <p:nvSpPr>
          <p:cNvPr id="3" name="Text Placeholder 2">
            <a:extLst>
              <a:ext uri="{FF2B5EF4-FFF2-40B4-BE49-F238E27FC236}">
                <a16:creationId xmlns:a16="http://schemas.microsoft.com/office/drawing/2014/main" id="{65BB4212-C96E-427C-881B-D2A4076563BE}"/>
              </a:ext>
            </a:extLst>
          </p:cNvPr>
          <p:cNvSpPr>
            <a:spLocks noGrp="1"/>
          </p:cNvSpPr>
          <p:nvPr>
            <p:ph type="body" idx="1"/>
          </p:nvPr>
        </p:nvSpPr>
        <p:spPr>
          <a:xfrm>
            <a:off x="838200" y="1269243"/>
            <a:ext cx="10994408" cy="490772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0070C667-5E2D-43CB-81C1-2C89384C16E8}"/>
              </a:ext>
            </a:extLst>
          </p:cNvPr>
          <p:cNvSpPr>
            <a:spLocks noGrp="1"/>
          </p:cNvSpPr>
          <p:nvPr>
            <p:ph type="dt" sz="half" idx="2"/>
          </p:nvPr>
        </p:nvSpPr>
        <p:spPr>
          <a:xfrm>
            <a:off x="838200" y="6356352"/>
            <a:ext cx="1154373" cy="365125"/>
          </a:xfrm>
          <a:prstGeom prst="rect">
            <a:avLst/>
          </a:prstGeom>
        </p:spPr>
        <p:txBody>
          <a:bodyPr vert="horz" lIns="91440" tIns="45720" rIns="91440" bIns="45720" rtlCol="0" anchor="ctr"/>
          <a:lstStyle>
            <a:lvl1pPr algn="l">
              <a:defRPr sz="900" b="1">
                <a:solidFill>
                  <a:schemeClr val="tx1">
                    <a:tint val="75000"/>
                  </a:schemeClr>
                </a:solidFill>
              </a:defRPr>
            </a:lvl1pPr>
          </a:lstStyle>
          <a:p>
            <a:fld id="{92584B26-5E72-497F-AE70-D7D33CF4E7FC}" type="datetime1">
              <a:rPr lang="en-US" smtClean="0"/>
              <a:t>9/23/2019</a:t>
            </a:fld>
            <a:endParaRPr lang="en-IN"/>
          </a:p>
        </p:txBody>
      </p:sp>
      <p:sp>
        <p:nvSpPr>
          <p:cNvPr id="5" name="Footer Placeholder 4">
            <a:extLst>
              <a:ext uri="{FF2B5EF4-FFF2-40B4-BE49-F238E27FC236}">
                <a16:creationId xmlns:a16="http://schemas.microsoft.com/office/drawing/2014/main" id="{8430E833-EA5E-4A50-A759-535E45CBDD5B}"/>
              </a:ext>
            </a:extLst>
          </p:cNvPr>
          <p:cNvSpPr>
            <a:spLocks noGrp="1"/>
          </p:cNvSpPr>
          <p:nvPr>
            <p:ph type="ftr" sz="quarter" idx="3"/>
          </p:nvPr>
        </p:nvSpPr>
        <p:spPr>
          <a:xfrm>
            <a:off x="2210938" y="6356352"/>
            <a:ext cx="8775511" cy="365125"/>
          </a:xfrm>
          <a:prstGeom prst="rect">
            <a:avLst/>
          </a:prstGeom>
        </p:spPr>
        <p:txBody>
          <a:bodyPr vert="horz" lIns="91440" tIns="45720" rIns="91440" bIns="45720" rtlCol="0" anchor="ctr"/>
          <a:lstStyle>
            <a:lvl1pPr algn="ctr">
              <a:defRPr sz="900" b="1">
                <a:solidFill>
                  <a:schemeClr val="tx1">
                    <a:tint val="75000"/>
                  </a:schemeClr>
                </a:solidFill>
              </a:defRPr>
            </a:lvl1pPr>
          </a:lstStyle>
          <a:p>
            <a:pPr>
              <a:defRPr/>
            </a:pPr>
            <a:r>
              <a:rPr lang="en-US" smtClean="0"/>
              <a:t>CSE 1051                             Department of CSE</a:t>
            </a:r>
            <a:endParaRPr lang="en-US">
              <a:solidFill>
                <a:schemeClr val="bg1"/>
              </a:solidFill>
            </a:endParaRPr>
          </a:p>
        </p:txBody>
      </p:sp>
      <p:sp>
        <p:nvSpPr>
          <p:cNvPr id="6" name="Slide Number Placeholder 5">
            <a:extLst>
              <a:ext uri="{FF2B5EF4-FFF2-40B4-BE49-F238E27FC236}">
                <a16:creationId xmlns:a16="http://schemas.microsoft.com/office/drawing/2014/main" id="{DFD06493-223E-484B-B535-A556B9BBAF46}"/>
              </a:ext>
            </a:extLst>
          </p:cNvPr>
          <p:cNvSpPr>
            <a:spLocks noGrp="1"/>
          </p:cNvSpPr>
          <p:nvPr>
            <p:ph type="sldNum" sz="quarter" idx="4"/>
          </p:nvPr>
        </p:nvSpPr>
        <p:spPr>
          <a:xfrm>
            <a:off x="11353800" y="6356352"/>
            <a:ext cx="478808" cy="365125"/>
          </a:xfrm>
          <a:prstGeom prst="rect">
            <a:avLst/>
          </a:prstGeom>
        </p:spPr>
        <p:txBody>
          <a:bodyPr vert="horz" lIns="91440" tIns="45720" rIns="91440" bIns="45720" rtlCol="0" anchor="ctr"/>
          <a:lstStyle>
            <a:lvl1pPr algn="r">
              <a:defRPr sz="900" b="1">
                <a:solidFill>
                  <a:schemeClr val="tx1">
                    <a:tint val="75000"/>
                  </a:schemeClr>
                </a:solidFill>
              </a:defRPr>
            </a:lvl1pPr>
          </a:lstStyle>
          <a:p>
            <a:pPr>
              <a:defRPr/>
            </a:pPr>
            <a:fld id="{6AC6B502-C6F9-4C85-893A-B0306A04DB04}" type="slidenum">
              <a:rPr lang="en-US" smtClean="0"/>
              <a:pPr>
                <a:defRPr/>
              </a:pPr>
              <a:t>‹#›</a:t>
            </a:fld>
            <a:endParaRPr lang="en-US"/>
          </a:p>
        </p:txBody>
      </p:sp>
      <p:pic>
        <p:nvPicPr>
          <p:cNvPr id="8" name="Picture 7" descr="A screenshot of a cell phone&#10;&#10;Description generated with high confidence">
            <a:extLst>
              <a:ext uri="{FF2B5EF4-FFF2-40B4-BE49-F238E27FC236}">
                <a16:creationId xmlns:a16="http://schemas.microsoft.com/office/drawing/2014/main" id="{18E97DF4-2C3E-4424-8C33-C417831B4623}"/>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424381" y="40946"/>
            <a:ext cx="4726675" cy="628309"/>
          </a:xfrm>
          <a:prstGeom prst="rect">
            <a:avLst/>
          </a:prstGeom>
        </p:spPr>
      </p:pic>
    </p:spTree>
    <p:extLst>
      <p:ext uri="{BB962C8B-B14F-4D97-AF65-F5344CB8AC3E}">
        <p14:creationId xmlns:p14="http://schemas.microsoft.com/office/powerpoint/2010/main" val="2208966624"/>
      </p:ext>
    </p:extLst>
  </p:cSld>
  <p:clrMap bg1="lt1" tx1="dk1" bg2="lt2" tx2="dk2" accent1="accent1" accent2="accent2" accent3="accent3" accent4="accent4" accent5="accent5" accent6="accent6" hlink="hlink" folHlink="folHlink"/>
  <p:sldLayoutIdLst>
    <p:sldLayoutId id="2147483897" r:id="rId1"/>
    <p:sldLayoutId id="2147483898" r:id="rId2"/>
    <p:sldLayoutId id="2147483899" r:id="rId3"/>
    <p:sldLayoutId id="2147483900" r:id="rId4"/>
    <p:sldLayoutId id="2147483901" r:id="rId5"/>
    <p:sldLayoutId id="2147483902" r:id="rId6"/>
    <p:sldLayoutId id="2147483903" r:id="rId7"/>
    <p:sldLayoutId id="2147483904" r:id="rId8"/>
    <p:sldLayoutId id="2147483905" r:id="rId9"/>
    <p:sldLayoutId id="2147483906" r:id="rId10"/>
    <p:sldLayoutId id="2147483907" r:id="rId11"/>
  </p:sldLayoutIdLst>
  <p:hf hdr="0"/>
  <p:txStyles>
    <p:titleStyle>
      <a:lvl1pPr algn="l" defTabSz="685800" rtl="0" eaLnBrk="1" latinLnBrk="0" hangingPunct="1">
        <a:lnSpc>
          <a:spcPct val="90000"/>
        </a:lnSpc>
        <a:spcBef>
          <a:spcPct val="0"/>
        </a:spcBef>
        <a:buNone/>
        <a:defRPr sz="3000" b="1" kern="1200">
          <a:solidFill>
            <a:schemeClr val="tx1"/>
          </a:solidFill>
          <a:latin typeface="+mn-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6.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6.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932113" y="4581526"/>
            <a:ext cx="7772400" cy="1362075"/>
          </a:xfrm>
        </p:spPr>
        <p:txBody>
          <a:bodyPr>
            <a:normAutofit/>
          </a:bodyPr>
          <a:lstStyle/>
          <a:p>
            <a:pPr eaLnBrk="1" hangingPunct="1"/>
            <a:r>
              <a:rPr lang="en-US" sz="4400" spc="1000" dirty="0">
                <a:solidFill>
                  <a:schemeClr val="tx2"/>
                </a:solidFill>
              </a:rPr>
              <a:t>PointersL24</a:t>
            </a:r>
          </a:p>
        </p:txBody>
      </p:sp>
      <p:sp>
        <p:nvSpPr>
          <p:cNvPr id="8" name="Date Placeholder 7"/>
          <p:cNvSpPr>
            <a:spLocks noGrp="1"/>
          </p:cNvSpPr>
          <p:nvPr>
            <p:ph type="dt" sz="half" idx="10"/>
          </p:nvPr>
        </p:nvSpPr>
        <p:spPr/>
        <p:txBody>
          <a:bodyPr/>
          <a:lstStyle/>
          <a:p>
            <a:fld id="{3EEDC2A3-5AAA-4ECE-A152-B0796BC3F6F7}" type="datetime1">
              <a:rPr lang="en-US" smtClean="0"/>
              <a:t>9/23/2019</a:t>
            </a:fld>
            <a:endParaRPr lang="en-US" dirty="0"/>
          </a:p>
        </p:txBody>
      </p:sp>
      <p:sp>
        <p:nvSpPr>
          <p:cNvPr id="12" name="Footer Placeholder 11"/>
          <p:cNvSpPr>
            <a:spLocks noGrp="1"/>
          </p:cNvSpPr>
          <p:nvPr>
            <p:ph type="ftr" sz="quarter" idx="11"/>
          </p:nvPr>
        </p:nvSpPr>
        <p:spPr/>
        <p:txBody>
          <a:bodyPr/>
          <a:lstStyle/>
          <a:p>
            <a:r>
              <a:rPr lang="en-US" smtClean="0"/>
              <a:t>CSE 1051                             Department of CSE</a:t>
            </a:r>
            <a:endParaRPr lang="en-US"/>
          </a:p>
        </p:txBody>
      </p:sp>
      <p:sp>
        <p:nvSpPr>
          <p:cNvPr id="9" name="Slide Number Placeholder 8"/>
          <p:cNvSpPr>
            <a:spLocks noGrp="1"/>
          </p:cNvSpPr>
          <p:nvPr>
            <p:ph type="sldNum" sz="quarter" idx="12"/>
          </p:nvPr>
        </p:nvSpPr>
        <p:spPr>
          <a:xfrm>
            <a:off x="9552384" y="6356352"/>
            <a:ext cx="846072" cy="365125"/>
          </a:xfrm>
        </p:spPr>
        <p:txBody>
          <a:bodyPr/>
          <a:lstStyle/>
          <a:p>
            <a:fld id="{EB572375-96E0-4DBB-B3D7-B1489209CDB4}" type="slidenum">
              <a:rPr lang="en-US" smtClean="0"/>
              <a:pPr/>
              <a:t>1</a:t>
            </a:fld>
            <a:endParaRPr lang="en-US"/>
          </a:p>
        </p:txBody>
      </p:sp>
      <p:grpSp>
        <p:nvGrpSpPr>
          <p:cNvPr id="20" name="Group 19"/>
          <p:cNvGrpSpPr/>
          <p:nvPr/>
        </p:nvGrpSpPr>
        <p:grpSpPr>
          <a:xfrm>
            <a:off x="2819400" y="1162248"/>
            <a:ext cx="4038600" cy="3279531"/>
            <a:chOff x="609600" y="1162247"/>
            <a:chExt cx="4038600" cy="3279531"/>
          </a:xfrm>
        </p:grpSpPr>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 y="1162247"/>
              <a:ext cx="3552825" cy="3279531"/>
            </a:xfrm>
            <a:prstGeom prst="ellipse">
              <a:avLst/>
            </a:prstGeom>
            <a:ln w="63500" cap="rnd">
              <a:solidFill>
                <a:srgbClr val="000099"/>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1" name="Picture 10"/>
            <p:cNvPicPr>
              <a:picLocks noChangeAspect="1"/>
            </p:cNvPicPr>
            <p:nvPr/>
          </p:nvPicPr>
          <p:blipFill>
            <a:blip r:embed="rId4" cstate="print">
              <a:clrChange>
                <a:clrFrom>
                  <a:srgbClr val="FFFFFF"/>
                </a:clrFrom>
                <a:clrTo>
                  <a:srgbClr val="FFFFFF">
                    <a:alpha val="0"/>
                  </a:srgbClr>
                </a:clrTo>
              </a:clrChange>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3314700" y="3048000"/>
              <a:ext cx="1333500" cy="1333500"/>
            </a:xfrm>
            <a:prstGeom prst="rect">
              <a:avLst/>
            </a:prstGeom>
            <a:ln>
              <a:solidFill>
                <a:srgbClr val="000099"/>
              </a:solidFill>
            </a:ln>
          </p:spPr>
        </p:pic>
      </p:grpSp>
      <p:cxnSp>
        <p:nvCxnSpPr>
          <p:cNvPr id="13" name="Straight Connector 12"/>
          <p:cNvCxnSpPr/>
          <p:nvPr/>
        </p:nvCxnSpPr>
        <p:spPr>
          <a:xfrm>
            <a:off x="3008313" y="4572001"/>
            <a:ext cx="6096000" cy="9525"/>
          </a:xfrm>
          <a:prstGeom prst="line">
            <a:avLst/>
          </a:prstGeom>
          <a:ln>
            <a:solidFill>
              <a:srgbClr val="000099"/>
            </a:solidFill>
            <a:prstDash val="solid"/>
            <a:headEnd type="none" w="med" len="med"/>
            <a:tailEnd type="none" w="med" len="med"/>
          </a:ln>
          <a:effectLst>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493712"/>
            <a:ext cx="9349328" cy="685800"/>
          </a:xfrm>
        </p:spPr>
        <p:txBody>
          <a:bodyPr>
            <a:normAutofit/>
          </a:bodyPr>
          <a:lstStyle/>
          <a:p>
            <a:r>
              <a:rPr lang="en-US" dirty="0">
                <a:solidFill>
                  <a:schemeClr val="accent1"/>
                </a:solidFill>
              </a:rPr>
              <a:t>Program to illustrate the address of operator</a:t>
            </a:r>
          </a:p>
        </p:txBody>
      </p:sp>
      <p:sp>
        <p:nvSpPr>
          <p:cNvPr id="14338" name="Rectangle 3"/>
          <p:cNvSpPr>
            <a:spLocks noGrp="1" noChangeArrowheads="1"/>
          </p:cNvSpPr>
          <p:nvPr>
            <p:ph idx="1"/>
          </p:nvPr>
        </p:nvSpPr>
        <p:spPr>
          <a:xfrm>
            <a:off x="838200" y="1340768"/>
            <a:ext cx="9829800" cy="5059363"/>
          </a:xfrm>
        </p:spPr>
        <p:txBody>
          <a:bodyPr>
            <a:noAutofit/>
          </a:bodyPr>
          <a:lstStyle/>
          <a:p>
            <a:pPr algn="just">
              <a:buNone/>
            </a:pPr>
            <a:r>
              <a:rPr lang="en-US" sz="2000" b="1" dirty="0"/>
              <a:t>#include &lt;</a:t>
            </a:r>
            <a:r>
              <a:rPr lang="en-US" sz="2000" b="1" dirty="0" err="1"/>
              <a:t>stdio.h</a:t>
            </a:r>
            <a:r>
              <a:rPr lang="en-US" sz="2000" b="1" dirty="0"/>
              <a:t>&gt;		</a:t>
            </a:r>
          </a:p>
          <a:p>
            <a:pPr algn="just">
              <a:buNone/>
            </a:pPr>
            <a:r>
              <a:rPr lang="en-US" sz="2000" b="1" dirty="0" err="1"/>
              <a:t>int</a:t>
            </a:r>
            <a:r>
              <a:rPr lang="en-US" sz="2000" b="1" dirty="0"/>
              <a:t> main</a:t>
            </a:r>
            <a:r>
              <a:rPr lang="en-US" sz="2000" b="1" dirty="0" smtClean="0"/>
              <a:t>() {</a:t>
            </a:r>
            <a:endParaRPr lang="en-US" sz="2000" b="1" dirty="0"/>
          </a:p>
          <a:p>
            <a:pPr algn="just">
              <a:buNone/>
            </a:pPr>
            <a:r>
              <a:rPr lang="en-US" sz="800" b="1" dirty="0"/>
              <a:t>   </a:t>
            </a:r>
            <a:endParaRPr lang="en-US" sz="800" b="1" dirty="0" smtClean="0"/>
          </a:p>
          <a:p>
            <a:pPr algn="just">
              <a:buNone/>
            </a:pPr>
            <a:r>
              <a:rPr lang="en-US" sz="2000" b="1" dirty="0" err="1" smtClean="0"/>
              <a:t>int</a:t>
            </a:r>
            <a:r>
              <a:rPr lang="en-US" sz="2000" b="1" dirty="0" smtClean="0"/>
              <a:t> </a:t>
            </a:r>
            <a:r>
              <a:rPr lang="en-US" sz="2000" b="1" dirty="0"/>
              <a:t>var1 = 11; </a:t>
            </a:r>
          </a:p>
          <a:p>
            <a:pPr algn="just">
              <a:buNone/>
            </a:pPr>
            <a:r>
              <a:rPr lang="en-US" sz="2000" b="1" dirty="0"/>
              <a:t> 	</a:t>
            </a:r>
            <a:r>
              <a:rPr lang="en-US" sz="2000" b="1" dirty="0" err="1"/>
              <a:t>int</a:t>
            </a:r>
            <a:r>
              <a:rPr lang="en-US" sz="2000" b="1" dirty="0"/>
              <a:t> var2 = 22; </a:t>
            </a:r>
          </a:p>
          <a:p>
            <a:pPr algn="just">
              <a:buNone/>
            </a:pPr>
            <a:r>
              <a:rPr lang="en-US" sz="2000" b="1" dirty="0"/>
              <a:t> 	</a:t>
            </a:r>
            <a:r>
              <a:rPr lang="en-US" sz="2000" b="1" dirty="0" err="1"/>
              <a:t>int</a:t>
            </a:r>
            <a:r>
              <a:rPr lang="en-US" sz="2000" b="1" dirty="0"/>
              <a:t> var3 = 33;</a:t>
            </a:r>
          </a:p>
          <a:p>
            <a:pPr algn="just">
              <a:buNone/>
            </a:pPr>
            <a:endParaRPr lang="en-US" sz="1050" b="1" dirty="0"/>
          </a:p>
          <a:p>
            <a:pPr algn="just">
              <a:buNone/>
            </a:pPr>
            <a:r>
              <a:rPr lang="en-US" sz="2000" b="1" dirty="0">
                <a:solidFill>
                  <a:srgbClr val="FF0000"/>
                </a:solidFill>
              </a:rPr>
              <a:t>//print the addresses of these variables</a:t>
            </a:r>
          </a:p>
          <a:p>
            <a:pPr algn="just">
              <a:buNone/>
            </a:pPr>
            <a:r>
              <a:rPr lang="en-US" sz="2000" b="1" dirty="0"/>
              <a:t>	 </a:t>
            </a:r>
            <a:r>
              <a:rPr lang="en-US" sz="2000" b="1" dirty="0" err="1"/>
              <a:t>printf</a:t>
            </a:r>
            <a:r>
              <a:rPr lang="en-US" sz="2000" b="1" dirty="0"/>
              <a:t>(“%x”,&amp;var1);      </a:t>
            </a:r>
          </a:p>
          <a:p>
            <a:pPr algn="just">
              <a:buNone/>
            </a:pPr>
            <a:r>
              <a:rPr lang="en-US" sz="2000" b="1" dirty="0"/>
              <a:t>	 </a:t>
            </a:r>
            <a:r>
              <a:rPr lang="en-US" sz="2000" b="1" dirty="0" err="1"/>
              <a:t>printf</a:t>
            </a:r>
            <a:r>
              <a:rPr lang="en-US" sz="2000" b="1" dirty="0"/>
              <a:t>(“%x”,&amp;var2);</a:t>
            </a:r>
          </a:p>
          <a:p>
            <a:pPr algn="just">
              <a:buNone/>
            </a:pPr>
            <a:r>
              <a:rPr lang="en-US" sz="2000" b="1" dirty="0"/>
              <a:t>	 </a:t>
            </a:r>
            <a:r>
              <a:rPr lang="en-US" sz="2000" b="1" dirty="0" err="1"/>
              <a:t>printf</a:t>
            </a:r>
            <a:r>
              <a:rPr lang="en-US" sz="2000" b="1" dirty="0"/>
              <a:t>(“%x”,&amp;var3);</a:t>
            </a:r>
          </a:p>
          <a:p>
            <a:pPr algn="just">
              <a:buNone/>
            </a:pPr>
            <a:r>
              <a:rPr lang="en-US" sz="1200" b="1" dirty="0"/>
              <a:t>  </a:t>
            </a:r>
            <a:endParaRPr lang="en-US" sz="500" b="1" dirty="0"/>
          </a:p>
          <a:p>
            <a:pPr algn="just">
              <a:buNone/>
            </a:pPr>
            <a:r>
              <a:rPr lang="en-US" sz="2000" b="1" dirty="0"/>
              <a:t>  return 0;</a:t>
            </a:r>
          </a:p>
          <a:p>
            <a:pPr algn="just">
              <a:buNone/>
            </a:pPr>
            <a:r>
              <a:rPr lang="en-US" sz="2000" b="1" dirty="0"/>
              <a:t>}</a:t>
            </a:r>
          </a:p>
        </p:txBody>
      </p:sp>
      <p:sp>
        <p:nvSpPr>
          <p:cNvPr id="3" name="Date Placeholder 2"/>
          <p:cNvSpPr>
            <a:spLocks noGrp="1"/>
          </p:cNvSpPr>
          <p:nvPr>
            <p:ph type="dt" sz="half" idx="10"/>
          </p:nvPr>
        </p:nvSpPr>
        <p:spPr/>
        <p:txBody>
          <a:bodyPr/>
          <a:lstStyle/>
          <a:p>
            <a:pPr>
              <a:defRPr/>
            </a:pPr>
            <a:fld id="{BE292FE5-E467-4FA0-93D5-7D9B2A156882}" type="datetime1">
              <a:rPr lang="en-US" smtClean="0"/>
              <a:t>9/23/2019</a:t>
            </a:fld>
            <a:endParaRPr lang="en-US"/>
          </a:p>
        </p:txBody>
      </p:sp>
      <p:sp>
        <p:nvSpPr>
          <p:cNvPr id="14339" name="Footer Placeholder 3"/>
          <p:cNvSpPr>
            <a:spLocks noGrp="1"/>
          </p:cNvSpPr>
          <p:nvPr>
            <p:ph type="ftr" sz="quarter" idx="11"/>
          </p:nvPr>
        </p:nvSpPr>
        <p:spPr>
          <a:noFill/>
        </p:spPr>
        <p:txBody>
          <a:bodyPr/>
          <a:lstStyle/>
          <a:p>
            <a:r>
              <a:rPr lang="en-US" smtClean="0"/>
              <a:t>CSE 1051                             Department of CSE</a:t>
            </a:r>
            <a:endParaRPr lang="en-US">
              <a:solidFill>
                <a:schemeClr val="bg1"/>
              </a:solidFill>
            </a:endParaRPr>
          </a:p>
        </p:txBody>
      </p:sp>
      <p:sp>
        <p:nvSpPr>
          <p:cNvPr id="14340" name="Slide Number Placeholder 3"/>
          <p:cNvSpPr>
            <a:spLocks noGrp="1"/>
          </p:cNvSpPr>
          <p:nvPr>
            <p:ph type="sldNum" sz="quarter" idx="12"/>
          </p:nvPr>
        </p:nvSpPr>
        <p:spPr>
          <a:noFill/>
        </p:spPr>
        <p:txBody>
          <a:bodyPr/>
          <a:lstStyle/>
          <a:p>
            <a:fld id="{25A1E06E-7567-4A53-AE12-A9FD0804B775}" type="slidenum">
              <a:rPr lang="en-US" smtClean="0"/>
              <a:pPr/>
              <a:t>10</a:t>
            </a:fld>
            <a:endParaRPr lang="en-US"/>
          </a:p>
        </p:txBody>
      </p:sp>
      <p:sp>
        <p:nvSpPr>
          <p:cNvPr id="5" name="TextBox 4">
            <a:extLst>
              <a:ext uri="{FF2B5EF4-FFF2-40B4-BE49-F238E27FC236}">
                <a16:creationId xmlns:a16="http://schemas.microsoft.com/office/drawing/2014/main" id="{12E2CA89-3E71-412C-928C-A55C895A4F5D}"/>
              </a:ext>
            </a:extLst>
          </p:cNvPr>
          <p:cNvSpPr txBox="1"/>
          <p:nvPr/>
        </p:nvSpPr>
        <p:spPr>
          <a:xfrm>
            <a:off x="7127598" y="2635651"/>
            <a:ext cx="3528392" cy="1477328"/>
          </a:xfrm>
          <a:prstGeom prst="rect">
            <a:avLst/>
          </a:prstGeom>
          <a:noFill/>
        </p:spPr>
        <p:txBody>
          <a:bodyPr wrap="square" rtlCol="0">
            <a:spAutoFit/>
          </a:bodyPr>
          <a:lstStyle/>
          <a:p>
            <a:r>
              <a:rPr lang="en-US" b="1" dirty="0"/>
              <a:t> Output:</a:t>
            </a:r>
            <a:endParaRPr lang="en-US" dirty="0"/>
          </a:p>
          <a:p>
            <a:endParaRPr lang="en-US" dirty="0"/>
          </a:p>
          <a:p>
            <a:r>
              <a:rPr lang="en-US" dirty="0"/>
              <a:t>0x29feec</a:t>
            </a:r>
          </a:p>
          <a:p>
            <a:r>
              <a:rPr lang="en-US" dirty="0"/>
              <a:t>0x29fee8</a:t>
            </a:r>
          </a:p>
          <a:p>
            <a:r>
              <a:rPr lang="en-US" dirty="0"/>
              <a:t>0x29fee4</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2"/>
          <p:cNvSpPr>
            <a:spLocks noGrp="1" noChangeArrowheads="1"/>
          </p:cNvSpPr>
          <p:nvPr>
            <p:ph type="title"/>
          </p:nvPr>
        </p:nvSpPr>
        <p:spPr/>
        <p:txBody>
          <a:bodyPr>
            <a:noAutofit/>
          </a:bodyPr>
          <a:lstStyle/>
          <a:p>
            <a:pPr algn="l" eaLnBrk="1" hangingPunct="1"/>
            <a:r>
              <a:rPr lang="en-US" dirty="0">
                <a:solidFill>
                  <a:schemeClr val="accent1"/>
                </a:solidFill>
              </a:rPr>
              <a:t>Declaring and initializing pointers</a:t>
            </a:r>
          </a:p>
        </p:txBody>
      </p:sp>
      <p:sp>
        <p:nvSpPr>
          <p:cNvPr id="17410" name="Rectangle 3"/>
          <p:cNvSpPr>
            <a:spLocks noGrp="1" noChangeArrowheads="1"/>
          </p:cNvSpPr>
          <p:nvPr>
            <p:ph idx="1"/>
          </p:nvPr>
        </p:nvSpPr>
        <p:spPr>
          <a:xfrm>
            <a:off x="838199" y="1066801"/>
            <a:ext cx="10148249" cy="5059363"/>
          </a:xfrm>
        </p:spPr>
        <p:txBody>
          <a:bodyPr/>
          <a:lstStyle/>
          <a:p>
            <a:pPr algn="just">
              <a:spcBef>
                <a:spcPts val="300"/>
              </a:spcBef>
              <a:buNone/>
            </a:pPr>
            <a:r>
              <a:rPr lang="en-US" sz="2400" dirty="0"/>
              <a:t>Example:</a:t>
            </a:r>
          </a:p>
          <a:p>
            <a:pPr algn="just">
              <a:spcBef>
                <a:spcPts val="300"/>
              </a:spcBef>
              <a:buNone/>
            </a:pPr>
            <a:r>
              <a:rPr lang="en-US" sz="2400" dirty="0"/>
              <a:t>  		</a:t>
            </a:r>
            <a:r>
              <a:rPr lang="en-US" sz="2400" b="1" dirty="0" err="1"/>
              <a:t>int</a:t>
            </a:r>
            <a:r>
              <a:rPr lang="en-US" sz="2400" b="1" dirty="0"/>
              <a:t> </a:t>
            </a:r>
            <a:r>
              <a:rPr lang="en-US" sz="2400" b="1" dirty="0">
                <a:solidFill>
                  <a:srgbClr val="C00000"/>
                </a:solidFill>
              </a:rPr>
              <a:t>*</a:t>
            </a:r>
            <a:r>
              <a:rPr lang="en-US" sz="2400" b="1" dirty="0">
                <a:solidFill>
                  <a:srgbClr val="000099"/>
                </a:solidFill>
              </a:rPr>
              <a:t>p</a:t>
            </a:r>
            <a:r>
              <a:rPr lang="en-US" sz="2400" b="1" dirty="0"/>
              <a:t>;  //</a:t>
            </a:r>
            <a:r>
              <a:rPr lang="en-US" sz="2400" dirty="0"/>
              <a:t>declares a variable </a:t>
            </a:r>
            <a:r>
              <a:rPr lang="en-US" sz="2400" b="1" dirty="0"/>
              <a:t>p</a:t>
            </a:r>
            <a:r>
              <a:rPr lang="en-US" sz="2400" dirty="0"/>
              <a:t> as a </a:t>
            </a:r>
            <a:r>
              <a:rPr lang="en-US" sz="2400" b="1" dirty="0"/>
              <a:t>pointer variable </a:t>
            </a:r>
          </a:p>
          <a:p>
            <a:pPr algn="just">
              <a:spcBef>
                <a:spcPts val="300"/>
              </a:spcBef>
              <a:buNone/>
            </a:pPr>
            <a:r>
              <a:rPr lang="en-US" sz="2400" b="1" dirty="0"/>
              <a:t>                               </a:t>
            </a:r>
            <a:r>
              <a:rPr lang="en-US" sz="2400" dirty="0"/>
              <a:t>that points to an integer data type.</a:t>
            </a:r>
          </a:p>
          <a:p>
            <a:pPr algn="just">
              <a:spcBef>
                <a:spcPts val="300"/>
              </a:spcBef>
              <a:buNone/>
            </a:pPr>
            <a:endParaRPr lang="en-US" sz="2400" dirty="0"/>
          </a:p>
          <a:p>
            <a:pPr algn="just">
              <a:spcBef>
                <a:spcPts val="300"/>
              </a:spcBef>
              <a:buNone/>
            </a:pPr>
            <a:r>
              <a:rPr lang="en-US" sz="2400" b="1" dirty="0"/>
              <a:t>		float </a:t>
            </a:r>
            <a:r>
              <a:rPr lang="en-US" sz="2400" b="1" dirty="0">
                <a:solidFill>
                  <a:srgbClr val="C00000"/>
                </a:solidFill>
              </a:rPr>
              <a:t>*</a:t>
            </a:r>
            <a:r>
              <a:rPr lang="en-US" sz="2400" b="1" dirty="0">
                <a:solidFill>
                  <a:srgbClr val="000099"/>
                </a:solidFill>
              </a:rPr>
              <a:t>x</a:t>
            </a:r>
            <a:r>
              <a:rPr lang="en-US" sz="2400" b="1" dirty="0"/>
              <a:t>;  //</a:t>
            </a:r>
            <a:r>
              <a:rPr lang="en-US" sz="2400" dirty="0"/>
              <a:t>declares </a:t>
            </a:r>
            <a:r>
              <a:rPr lang="en-US" sz="2400" b="1" dirty="0"/>
              <a:t>x</a:t>
            </a:r>
            <a:r>
              <a:rPr lang="en-US" sz="2400" dirty="0"/>
              <a:t> as a </a:t>
            </a:r>
            <a:r>
              <a:rPr lang="en-US" sz="2400" b="1" dirty="0"/>
              <a:t>pointer</a:t>
            </a:r>
            <a:r>
              <a:rPr lang="en-US" sz="2400" dirty="0"/>
              <a:t> to floating point </a:t>
            </a:r>
          </a:p>
          <a:p>
            <a:pPr algn="just">
              <a:spcBef>
                <a:spcPts val="300"/>
              </a:spcBef>
              <a:buNone/>
            </a:pPr>
            <a:r>
              <a:rPr lang="en-US" sz="2400" dirty="0"/>
              <a:t>                                  variable.</a:t>
            </a:r>
          </a:p>
          <a:p>
            <a:pPr algn="just">
              <a:spcBef>
                <a:spcPts val="300"/>
              </a:spcBef>
              <a:buNone/>
            </a:pPr>
            <a:endParaRPr lang="en-US" sz="2400" dirty="0"/>
          </a:p>
          <a:p>
            <a:pPr algn="just">
              <a:spcBef>
                <a:spcPts val="300"/>
              </a:spcBef>
            </a:pPr>
            <a:r>
              <a:rPr lang="en-US" sz="2400" dirty="0"/>
              <a:t>Once a pointer variable has been declared, it can be made to point to a variable using an assignment statement :</a:t>
            </a:r>
          </a:p>
          <a:p>
            <a:pPr marL="457200" lvl="1" indent="0" algn="just">
              <a:spcBef>
                <a:spcPts val="300"/>
              </a:spcBef>
              <a:buNone/>
            </a:pPr>
            <a:r>
              <a:rPr lang="en-US" sz="2000" b="1" dirty="0"/>
              <a:t> </a:t>
            </a:r>
          </a:p>
          <a:p>
            <a:pPr marL="457200" lvl="1" indent="0" algn="just">
              <a:spcBef>
                <a:spcPts val="300"/>
              </a:spcBef>
              <a:buNone/>
            </a:pPr>
            <a:r>
              <a:rPr lang="en-US" sz="2400" b="1" dirty="0" err="1"/>
              <a:t>int</a:t>
            </a:r>
            <a:r>
              <a:rPr lang="en-US" sz="2400" b="1" dirty="0"/>
              <a:t> </a:t>
            </a:r>
            <a:r>
              <a:rPr lang="en-US" sz="2400" b="1" dirty="0">
                <a:solidFill>
                  <a:srgbClr val="C00000"/>
                </a:solidFill>
              </a:rPr>
              <a:t>quantity</a:t>
            </a:r>
            <a:r>
              <a:rPr lang="en-US" sz="2400" b="1" dirty="0"/>
              <a:t> = 10;</a:t>
            </a:r>
          </a:p>
          <a:p>
            <a:pPr marL="457200" lvl="1" indent="0" algn="just">
              <a:spcBef>
                <a:spcPts val="300"/>
              </a:spcBef>
              <a:buNone/>
            </a:pPr>
            <a:r>
              <a:rPr lang="en-US" sz="2400" b="1" dirty="0">
                <a:solidFill>
                  <a:srgbClr val="000099"/>
                </a:solidFill>
              </a:rPr>
              <a:t>p</a:t>
            </a:r>
            <a:r>
              <a:rPr lang="en-US" sz="2400" b="1" dirty="0"/>
              <a:t> = &amp;</a:t>
            </a:r>
            <a:r>
              <a:rPr lang="en-US" sz="2400" b="1" dirty="0">
                <a:solidFill>
                  <a:srgbClr val="C00000"/>
                </a:solidFill>
              </a:rPr>
              <a:t>quantity</a:t>
            </a:r>
            <a:r>
              <a:rPr lang="en-US" sz="2400" b="1" dirty="0"/>
              <a:t>; // p</a:t>
            </a:r>
            <a:r>
              <a:rPr lang="en-US" sz="2400" dirty="0"/>
              <a:t> now contains the address of </a:t>
            </a:r>
            <a:r>
              <a:rPr lang="en-US" sz="2400" b="1" dirty="0"/>
              <a:t>quantity</a:t>
            </a:r>
            <a:r>
              <a:rPr lang="en-US" sz="2400" dirty="0"/>
              <a:t>. This is  known as </a:t>
            </a:r>
            <a:r>
              <a:rPr lang="en-US" sz="2400" b="1" dirty="0"/>
              <a:t>pointer initialization</a:t>
            </a:r>
            <a:r>
              <a:rPr lang="en-US" sz="2400" dirty="0"/>
              <a:t>.</a:t>
            </a:r>
          </a:p>
        </p:txBody>
      </p:sp>
      <p:sp>
        <p:nvSpPr>
          <p:cNvPr id="2" name="Date Placeholder 1"/>
          <p:cNvSpPr>
            <a:spLocks noGrp="1"/>
          </p:cNvSpPr>
          <p:nvPr>
            <p:ph type="dt" sz="half" idx="10"/>
          </p:nvPr>
        </p:nvSpPr>
        <p:spPr/>
        <p:txBody>
          <a:bodyPr/>
          <a:lstStyle/>
          <a:p>
            <a:pPr>
              <a:defRPr/>
            </a:pPr>
            <a:fld id="{7152B99F-5949-4ABE-8DEF-9038301CF99D}" type="datetime1">
              <a:rPr lang="en-US" smtClean="0"/>
              <a:t>9/23/2019</a:t>
            </a:fld>
            <a:endParaRPr lang="en-US"/>
          </a:p>
        </p:txBody>
      </p:sp>
      <p:sp>
        <p:nvSpPr>
          <p:cNvPr id="17411" name="Footer Placeholder 3"/>
          <p:cNvSpPr>
            <a:spLocks noGrp="1"/>
          </p:cNvSpPr>
          <p:nvPr>
            <p:ph type="ftr" sz="quarter" idx="11"/>
          </p:nvPr>
        </p:nvSpPr>
        <p:spPr>
          <a:noFill/>
        </p:spPr>
        <p:txBody>
          <a:bodyPr/>
          <a:lstStyle/>
          <a:p>
            <a:r>
              <a:rPr lang="en-US" smtClean="0"/>
              <a:t>CSE 1051                             Department of CSE</a:t>
            </a:r>
            <a:endParaRPr lang="en-US">
              <a:solidFill>
                <a:schemeClr val="bg1"/>
              </a:solidFill>
            </a:endParaRPr>
          </a:p>
        </p:txBody>
      </p:sp>
      <p:sp>
        <p:nvSpPr>
          <p:cNvPr id="17412" name="Slide Number Placeholder 3"/>
          <p:cNvSpPr>
            <a:spLocks noGrp="1"/>
          </p:cNvSpPr>
          <p:nvPr>
            <p:ph type="sldNum" sz="quarter" idx="12"/>
          </p:nvPr>
        </p:nvSpPr>
        <p:spPr>
          <a:noFill/>
        </p:spPr>
        <p:txBody>
          <a:bodyPr/>
          <a:lstStyle/>
          <a:p>
            <a:fld id="{6A04FF39-3A6A-4745-A80C-E687EAEF533A}"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2"/>
          <p:cNvSpPr>
            <a:spLocks noGrp="1" noChangeArrowheads="1"/>
          </p:cNvSpPr>
          <p:nvPr>
            <p:ph type="title"/>
          </p:nvPr>
        </p:nvSpPr>
        <p:spPr>
          <a:xfrm>
            <a:off x="838201" y="842426"/>
            <a:ext cx="10994409" cy="628310"/>
          </a:xfrm>
        </p:spPr>
        <p:txBody>
          <a:bodyPr>
            <a:noAutofit/>
          </a:bodyPr>
          <a:lstStyle/>
          <a:p>
            <a:pPr algn="l" eaLnBrk="1" hangingPunct="1"/>
            <a:r>
              <a:rPr lang="en-US" dirty="0" smtClean="0">
                <a:solidFill>
                  <a:schemeClr val="accent1"/>
                </a:solidFill>
              </a:rPr>
              <a:t>Points to </a:t>
            </a:r>
            <a:r>
              <a:rPr lang="en-US" dirty="0">
                <a:solidFill>
                  <a:schemeClr val="accent1"/>
                </a:solidFill>
              </a:rPr>
              <a:t>be taken </a:t>
            </a:r>
            <a:r>
              <a:rPr lang="en-US" dirty="0" smtClean="0">
                <a:solidFill>
                  <a:schemeClr val="accent1"/>
                </a:solidFill>
              </a:rPr>
              <a:t>care for pointer usage </a:t>
            </a:r>
            <a:r>
              <a:rPr lang="en-US" dirty="0">
                <a:solidFill>
                  <a:schemeClr val="accent1"/>
                </a:solidFill>
              </a:rPr>
              <a:t>…</a:t>
            </a:r>
            <a:br>
              <a:rPr lang="en-US" dirty="0">
                <a:solidFill>
                  <a:schemeClr val="accent1"/>
                </a:solidFill>
              </a:rPr>
            </a:br>
            <a:endParaRPr lang="en-US" dirty="0">
              <a:solidFill>
                <a:schemeClr val="accent1"/>
              </a:solidFill>
            </a:endParaRPr>
          </a:p>
        </p:txBody>
      </p:sp>
      <p:sp>
        <p:nvSpPr>
          <p:cNvPr id="18434" name="Rectangle 3"/>
          <p:cNvSpPr>
            <a:spLocks noGrp="1" noChangeArrowheads="1"/>
          </p:cNvSpPr>
          <p:nvPr>
            <p:ph idx="1"/>
          </p:nvPr>
        </p:nvSpPr>
        <p:spPr>
          <a:xfrm>
            <a:off x="838199" y="1362734"/>
            <a:ext cx="10148249" cy="5090602"/>
          </a:xfrm>
        </p:spPr>
        <p:txBody>
          <a:bodyPr/>
          <a:lstStyle/>
          <a:p>
            <a:pPr marL="609600" indent="-609600" algn="just">
              <a:spcBef>
                <a:spcPts val="600"/>
              </a:spcBef>
              <a:spcAft>
                <a:spcPts val="600"/>
              </a:spcAft>
              <a:buFont typeface="Wingdings" pitchFamily="2" charset="2"/>
              <a:buChar char="§"/>
            </a:pPr>
            <a:r>
              <a:rPr lang="en-US" sz="2400" dirty="0"/>
              <a:t>Before a pointer is initialized, it should not be used.</a:t>
            </a:r>
          </a:p>
          <a:p>
            <a:pPr marL="609600" indent="-609600" algn="just">
              <a:spcBef>
                <a:spcPts val="600"/>
              </a:spcBef>
              <a:spcAft>
                <a:spcPts val="600"/>
              </a:spcAft>
              <a:buFont typeface="Wingdings" pitchFamily="2" charset="2"/>
              <a:buChar char="§"/>
            </a:pPr>
            <a:r>
              <a:rPr lang="en-US" sz="2400" dirty="0"/>
              <a:t>We must ensure that the pointer variables always point to the corresponding type of data.</a:t>
            </a:r>
          </a:p>
          <a:p>
            <a:pPr marL="609600" indent="-609600" algn="just">
              <a:spcBef>
                <a:spcPts val="600"/>
              </a:spcBef>
              <a:spcAft>
                <a:spcPts val="600"/>
              </a:spcAft>
              <a:buFont typeface="Wingdings" pitchFamily="2" charset="2"/>
              <a:buChar char="§"/>
            </a:pPr>
            <a:r>
              <a:rPr lang="en-US" sz="2400" dirty="0"/>
              <a:t>Assigning an </a:t>
            </a:r>
            <a:r>
              <a:rPr lang="en-US" sz="2400" b="1" dirty="0"/>
              <a:t>absolute address</a:t>
            </a:r>
            <a:r>
              <a:rPr lang="en-US" sz="2400" dirty="0"/>
              <a:t> to a pointer variable is prohibited.  </a:t>
            </a:r>
            <a:r>
              <a:rPr lang="en-US" sz="2400" b="1" dirty="0" err="1"/>
              <a:t>i.e</a:t>
            </a:r>
            <a:r>
              <a:rPr lang="en-US" sz="2400" b="1" dirty="0"/>
              <a:t>  p=5000</a:t>
            </a:r>
          </a:p>
          <a:p>
            <a:pPr marL="609600" indent="-609600" algn="just">
              <a:spcBef>
                <a:spcPts val="600"/>
              </a:spcBef>
              <a:spcAft>
                <a:spcPts val="600"/>
              </a:spcAft>
              <a:buFont typeface="Wingdings" pitchFamily="2" charset="2"/>
              <a:buChar char="§"/>
            </a:pPr>
            <a:r>
              <a:rPr lang="en-US" sz="2400" dirty="0"/>
              <a:t>A pointer variable can be initialized in its declaration itself. </a:t>
            </a:r>
          </a:p>
          <a:p>
            <a:pPr marL="0" indent="0" algn="just">
              <a:spcBef>
                <a:spcPts val="600"/>
              </a:spcBef>
              <a:spcAft>
                <a:spcPts val="600"/>
              </a:spcAft>
              <a:buNone/>
            </a:pPr>
            <a:r>
              <a:rPr lang="en-US" sz="2400" dirty="0"/>
              <a:t>	Example:</a:t>
            </a:r>
          </a:p>
          <a:p>
            <a:pPr marL="609600" indent="-609600">
              <a:spcBef>
                <a:spcPts val="0"/>
              </a:spcBef>
              <a:buNone/>
            </a:pPr>
            <a:r>
              <a:rPr lang="en-US" sz="2400" dirty="0"/>
              <a:t>			</a:t>
            </a:r>
            <a:r>
              <a:rPr lang="en-US" sz="2400" b="1" dirty="0" err="1"/>
              <a:t>int</a:t>
            </a:r>
            <a:r>
              <a:rPr lang="en-US" sz="2400" b="1" dirty="0"/>
              <a:t> </a:t>
            </a:r>
            <a:r>
              <a:rPr lang="en-US" sz="2400" b="1" dirty="0">
                <a:solidFill>
                  <a:srgbClr val="C00000"/>
                </a:solidFill>
              </a:rPr>
              <a:t>x</a:t>
            </a:r>
            <a:r>
              <a:rPr lang="en-US" sz="2400" b="1" dirty="0"/>
              <a:t>, *</a:t>
            </a:r>
            <a:r>
              <a:rPr lang="en-US" sz="2400" b="1" dirty="0">
                <a:solidFill>
                  <a:srgbClr val="000099"/>
                </a:solidFill>
              </a:rPr>
              <a:t>p</a:t>
            </a:r>
            <a:r>
              <a:rPr lang="en-US" sz="2400" b="1" dirty="0"/>
              <a:t>=&amp;</a:t>
            </a:r>
            <a:r>
              <a:rPr lang="en-US" sz="2400" b="1" dirty="0">
                <a:solidFill>
                  <a:srgbClr val="C00000"/>
                </a:solidFill>
              </a:rPr>
              <a:t>x</a:t>
            </a:r>
            <a:r>
              <a:rPr lang="en-US" sz="2400" b="1" dirty="0"/>
              <a:t>;   //</a:t>
            </a:r>
            <a:r>
              <a:rPr lang="en-US" sz="2400" dirty="0"/>
              <a:t>declares  </a:t>
            </a:r>
            <a:r>
              <a:rPr lang="en-US" sz="2400" b="1" dirty="0">
                <a:solidFill>
                  <a:srgbClr val="C00000"/>
                </a:solidFill>
              </a:rPr>
              <a:t>x</a:t>
            </a:r>
            <a:r>
              <a:rPr lang="en-US" sz="2400" dirty="0"/>
              <a:t> as an integer       </a:t>
            </a:r>
          </a:p>
          <a:p>
            <a:pPr marL="609600" indent="-609600">
              <a:spcBef>
                <a:spcPts val="0"/>
              </a:spcBef>
              <a:buNone/>
            </a:pPr>
            <a:r>
              <a:rPr lang="en-US" sz="2400" dirty="0"/>
              <a:t>                                                         variable and then initializes </a:t>
            </a:r>
          </a:p>
          <a:p>
            <a:pPr marL="609600" indent="-609600">
              <a:spcBef>
                <a:spcPts val="0"/>
              </a:spcBef>
              <a:buNone/>
            </a:pPr>
            <a:r>
              <a:rPr lang="en-US" sz="2400" b="1" dirty="0"/>
              <a:t>                                                         </a:t>
            </a:r>
            <a:r>
              <a:rPr lang="en-US" sz="2400" b="1" dirty="0">
                <a:solidFill>
                  <a:srgbClr val="000099"/>
                </a:solidFill>
              </a:rPr>
              <a:t>p</a:t>
            </a:r>
            <a:r>
              <a:rPr lang="en-US" sz="2400" dirty="0"/>
              <a:t> to the </a:t>
            </a:r>
            <a:r>
              <a:rPr lang="en-US" sz="2400" b="1" dirty="0"/>
              <a:t>address of </a:t>
            </a:r>
            <a:r>
              <a:rPr lang="en-US" sz="2400" b="1" dirty="0">
                <a:solidFill>
                  <a:srgbClr val="C00000"/>
                </a:solidFill>
              </a:rPr>
              <a:t>x</a:t>
            </a:r>
            <a:r>
              <a:rPr lang="en-US" sz="2400" dirty="0"/>
              <a:t>.</a:t>
            </a:r>
          </a:p>
        </p:txBody>
      </p:sp>
      <p:sp>
        <p:nvSpPr>
          <p:cNvPr id="2" name="Date Placeholder 1"/>
          <p:cNvSpPr>
            <a:spLocks noGrp="1"/>
          </p:cNvSpPr>
          <p:nvPr>
            <p:ph type="dt" sz="half" idx="10"/>
          </p:nvPr>
        </p:nvSpPr>
        <p:spPr/>
        <p:txBody>
          <a:bodyPr/>
          <a:lstStyle/>
          <a:p>
            <a:pPr>
              <a:defRPr/>
            </a:pPr>
            <a:fld id="{1901FA76-80EF-44B0-BB39-08A5A824D2CA}" type="datetime1">
              <a:rPr lang="en-US" smtClean="0"/>
              <a:t>9/23/2019</a:t>
            </a:fld>
            <a:endParaRPr lang="en-US"/>
          </a:p>
        </p:txBody>
      </p:sp>
      <p:sp>
        <p:nvSpPr>
          <p:cNvPr id="18435" name="Footer Placeholder 3"/>
          <p:cNvSpPr>
            <a:spLocks noGrp="1"/>
          </p:cNvSpPr>
          <p:nvPr>
            <p:ph type="ftr" sz="quarter" idx="11"/>
          </p:nvPr>
        </p:nvSpPr>
        <p:spPr>
          <a:noFill/>
        </p:spPr>
        <p:txBody>
          <a:bodyPr/>
          <a:lstStyle/>
          <a:p>
            <a:r>
              <a:rPr lang="en-US" dirty="0" smtClean="0"/>
              <a:t>CSE 1051                             Department of CSE</a:t>
            </a:r>
            <a:endParaRPr lang="en-US" dirty="0">
              <a:solidFill>
                <a:schemeClr val="bg1"/>
              </a:solidFill>
            </a:endParaRPr>
          </a:p>
        </p:txBody>
      </p:sp>
      <p:sp>
        <p:nvSpPr>
          <p:cNvPr id="18436" name="Slide Number Placeholder 3"/>
          <p:cNvSpPr>
            <a:spLocks noGrp="1"/>
          </p:cNvSpPr>
          <p:nvPr>
            <p:ph type="sldNum" sz="quarter" idx="12"/>
          </p:nvPr>
        </p:nvSpPr>
        <p:spPr>
          <a:noFill/>
        </p:spPr>
        <p:txBody>
          <a:bodyPr/>
          <a:lstStyle/>
          <a:p>
            <a:fld id="{18825608-93FA-4D8E-B593-A06AC44510E4}"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2"/>
          <p:cNvSpPr>
            <a:spLocks noGrp="1" noChangeArrowheads="1"/>
          </p:cNvSpPr>
          <p:nvPr>
            <p:ph type="title"/>
          </p:nvPr>
        </p:nvSpPr>
        <p:spPr>
          <a:xfrm>
            <a:off x="838201" y="784466"/>
            <a:ext cx="10994409" cy="628310"/>
          </a:xfrm>
        </p:spPr>
        <p:txBody>
          <a:bodyPr>
            <a:noAutofit/>
          </a:bodyPr>
          <a:lstStyle/>
          <a:p>
            <a:r>
              <a:rPr lang="en-US" dirty="0">
                <a:solidFill>
                  <a:schemeClr val="accent1"/>
                </a:solidFill>
              </a:rPr>
              <a:t>Points to be taken care for pointer usage </a:t>
            </a:r>
            <a:r>
              <a:rPr lang="en-US" dirty="0" smtClean="0">
                <a:solidFill>
                  <a:schemeClr val="accent1"/>
                </a:solidFill>
              </a:rPr>
              <a:t>…</a:t>
            </a:r>
            <a:endParaRPr lang="en-US" dirty="0">
              <a:solidFill>
                <a:schemeClr val="accent1"/>
              </a:solidFill>
            </a:endParaRPr>
          </a:p>
        </p:txBody>
      </p:sp>
      <p:sp>
        <p:nvSpPr>
          <p:cNvPr id="19458" name="Rectangle 3"/>
          <p:cNvSpPr>
            <a:spLocks noGrp="1" noChangeArrowheads="1"/>
          </p:cNvSpPr>
          <p:nvPr>
            <p:ph idx="1"/>
          </p:nvPr>
        </p:nvSpPr>
        <p:spPr>
          <a:xfrm>
            <a:off x="838199" y="1700808"/>
            <a:ext cx="10148249" cy="4425356"/>
          </a:xfrm>
        </p:spPr>
        <p:txBody>
          <a:bodyPr/>
          <a:lstStyle/>
          <a:p>
            <a:pPr algn="just" eaLnBrk="1" hangingPunct="1">
              <a:buFontTx/>
              <a:buNone/>
            </a:pPr>
            <a:r>
              <a:rPr lang="en-US" sz="2400" dirty="0"/>
              <a:t>The statement </a:t>
            </a:r>
          </a:p>
          <a:p>
            <a:pPr algn="just" eaLnBrk="1" hangingPunct="1">
              <a:buFontTx/>
              <a:buNone/>
            </a:pPr>
            <a:endParaRPr lang="en-US" sz="2400" dirty="0"/>
          </a:p>
          <a:p>
            <a:pPr algn="just" eaLnBrk="1" hangingPunct="1">
              <a:buFontTx/>
              <a:buNone/>
            </a:pPr>
            <a:r>
              <a:rPr lang="en-US" sz="2400" dirty="0"/>
              <a:t>	</a:t>
            </a:r>
            <a:r>
              <a:rPr lang="en-US" sz="2400" b="1" dirty="0" err="1"/>
              <a:t>int</a:t>
            </a:r>
            <a:r>
              <a:rPr lang="en-US" sz="2400" b="1" dirty="0"/>
              <a:t> *p = &amp; x,  x;    </a:t>
            </a:r>
            <a:r>
              <a:rPr lang="en-US" sz="2400" dirty="0"/>
              <a:t>not valid.</a:t>
            </a:r>
          </a:p>
          <a:p>
            <a:pPr algn="just" eaLnBrk="1" hangingPunct="1">
              <a:buFontTx/>
              <a:buNone/>
            </a:pPr>
            <a:endParaRPr lang="en-US" sz="2400" dirty="0"/>
          </a:p>
          <a:p>
            <a:pPr algn="just" eaLnBrk="1" hangingPunct="1">
              <a:buFontTx/>
              <a:buNone/>
            </a:pPr>
            <a:r>
              <a:rPr lang="en-US" sz="2400" dirty="0"/>
              <a:t>		</a:t>
            </a:r>
            <a:r>
              <a:rPr lang="en-US" sz="2400" dirty="0" err="1"/>
              <a:t>i.e</a:t>
            </a:r>
            <a:r>
              <a:rPr lang="en-US" sz="2400" dirty="0"/>
              <a:t>  target variable   </a:t>
            </a:r>
            <a:r>
              <a:rPr lang="en-US" sz="2400" b="1" dirty="0"/>
              <a:t>‘x’</a:t>
            </a:r>
            <a:r>
              <a:rPr lang="en-US" sz="2400" dirty="0"/>
              <a:t> must be declared first.</a:t>
            </a:r>
          </a:p>
        </p:txBody>
      </p:sp>
      <p:sp>
        <p:nvSpPr>
          <p:cNvPr id="2" name="Date Placeholder 1"/>
          <p:cNvSpPr>
            <a:spLocks noGrp="1"/>
          </p:cNvSpPr>
          <p:nvPr>
            <p:ph type="dt" sz="half" idx="10"/>
          </p:nvPr>
        </p:nvSpPr>
        <p:spPr/>
        <p:txBody>
          <a:bodyPr/>
          <a:lstStyle/>
          <a:p>
            <a:pPr>
              <a:defRPr/>
            </a:pPr>
            <a:fld id="{73C731C5-C3A5-4A56-A41C-0B156511C4F0}" type="datetime1">
              <a:rPr lang="en-US" smtClean="0"/>
              <a:t>9/23/2019</a:t>
            </a:fld>
            <a:endParaRPr lang="en-US"/>
          </a:p>
        </p:txBody>
      </p:sp>
      <p:sp>
        <p:nvSpPr>
          <p:cNvPr id="19459" name="Footer Placeholder 3"/>
          <p:cNvSpPr>
            <a:spLocks noGrp="1"/>
          </p:cNvSpPr>
          <p:nvPr>
            <p:ph type="ftr" sz="quarter" idx="11"/>
          </p:nvPr>
        </p:nvSpPr>
        <p:spPr>
          <a:noFill/>
        </p:spPr>
        <p:txBody>
          <a:bodyPr/>
          <a:lstStyle/>
          <a:p>
            <a:r>
              <a:rPr lang="en-US" smtClean="0"/>
              <a:t>CSE 1051                             Department of CSE</a:t>
            </a:r>
            <a:endParaRPr lang="en-US">
              <a:solidFill>
                <a:schemeClr val="bg1"/>
              </a:solidFill>
            </a:endParaRPr>
          </a:p>
        </p:txBody>
      </p:sp>
      <p:sp>
        <p:nvSpPr>
          <p:cNvPr id="19460" name="Slide Number Placeholder 3"/>
          <p:cNvSpPr>
            <a:spLocks noGrp="1"/>
          </p:cNvSpPr>
          <p:nvPr>
            <p:ph type="sldNum" sz="quarter" idx="12"/>
          </p:nvPr>
        </p:nvSpPr>
        <p:spPr>
          <a:noFill/>
        </p:spPr>
        <p:txBody>
          <a:bodyPr/>
          <a:lstStyle/>
          <a:p>
            <a:fld id="{04D29A21-9028-4834-85FA-608BFB4DBA96}"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2"/>
          <p:cNvSpPr>
            <a:spLocks noGrp="1" noChangeArrowheads="1"/>
          </p:cNvSpPr>
          <p:nvPr>
            <p:ph type="title"/>
          </p:nvPr>
        </p:nvSpPr>
        <p:spPr>
          <a:xfrm>
            <a:off x="838201" y="388937"/>
            <a:ext cx="9187214" cy="685800"/>
          </a:xfrm>
        </p:spPr>
        <p:txBody>
          <a:bodyPr>
            <a:noAutofit/>
          </a:bodyPr>
          <a:lstStyle/>
          <a:p>
            <a:pPr algn="l" eaLnBrk="1" hangingPunct="1"/>
            <a:r>
              <a:rPr lang="en-US" sz="3600" dirty="0">
                <a:solidFill>
                  <a:schemeClr val="accent1"/>
                </a:solidFill>
              </a:rPr>
              <a:t>Accessing variable through a pointer</a:t>
            </a:r>
          </a:p>
        </p:txBody>
      </p:sp>
      <p:sp>
        <p:nvSpPr>
          <p:cNvPr id="87043" name="Rectangle 3"/>
          <p:cNvSpPr>
            <a:spLocks noGrp="1" noChangeArrowheads="1"/>
          </p:cNvSpPr>
          <p:nvPr>
            <p:ph idx="1"/>
          </p:nvPr>
        </p:nvSpPr>
        <p:spPr>
          <a:xfrm>
            <a:off x="838200" y="1479551"/>
            <a:ext cx="10148249" cy="5059363"/>
          </a:xfrm>
        </p:spPr>
        <p:txBody>
          <a:bodyPr>
            <a:noAutofit/>
          </a:bodyPr>
          <a:lstStyle/>
          <a:p>
            <a:pPr algn="just">
              <a:defRPr/>
            </a:pPr>
            <a:r>
              <a:rPr lang="en-US" sz="2400" dirty="0"/>
              <a:t>A </a:t>
            </a:r>
            <a:r>
              <a:rPr lang="en-US" sz="2400" b="1" dirty="0"/>
              <a:t>variable’s value </a:t>
            </a:r>
            <a:r>
              <a:rPr lang="en-US" sz="2400" dirty="0"/>
              <a:t>can be accessed by its pointer using </a:t>
            </a:r>
            <a:r>
              <a:rPr lang="en-US" sz="2400" b="1" dirty="0"/>
              <a:t>unary operator </a:t>
            </a:r>
            <a:r>
              <a:rPr lang="en-US" sz="2400" b="1" dirty="0">
                <a:solidFill>
                  <a:srgbClr val="000099"/>
                </a:solidFill>
              </a:rPr>
              <a:t>*</a:t>
            </a:r>
            <a:r>
              <a:rPr lang="en-US" sz="2400" dirty="0"/>
              <a:t>(</a:t>
            </a:r>
            <a:r>
              <a:rPr lang="en-US" sz="2400" b="1" dirty="0"/>
              <a:t>asterisk</a:t>
            </a:r>
            <a:r>
              <a:rPr lang="en-US" sz="2400" dirty="0"/>
              <a:t>) known</a:t>
            </a:r>
            <a:r>
              <a:rPr lang="en-US" sz="2400" dirty="0">
                <a:sym typeface="Wingdings" pitchFamily="2" charset="2"/>
              </a:rPr>
              <a:t> as </a:t>
            </a:r>
            <a:r>
              <a:rPr lang="en-US" sz="2400" b="1" dirty="0">
                <a:solidFill>
                  <a:srgbClr val="FF0000"/>
                </a:solidFill>
                <a:sym typeface="Wingdings" pitchFamily="2" charset="2"/>
              </a:rPr>
              <a:t>indirection operator</a:t>
            </a:r>
            <a:r>
              <a:rPr lang="en-US" sz="2400" dirty="0">
                <a:sym typeface="Wingdings" pitchFamily="2" charset="2"/>
              </a:rPr>
              <a:t>.</a:t>
            </a:r>
          </a:p>
          <a:p>
            <a:pPr marL="0" algn="just">
              <a:buNone/>
              <a:defRPr/>
            </a:pPr>
            <a:endParaRPr lang="en-US" sz="2400" dirty="0">
              <a:sym typeface="Wingdings" pitchFamily="2" charset="2"/>
            </a:endParaRPr>
          </a:p>
          <a:p>
            <a:pPr marL="0" algn="just">
              <a:buNone/>
              <a:defRPr/>
            </a:pPr>
            <a:r>
              <a:rPr lang="en-US" sz="2400" dirty="0">
                <a:sym typeface="Wingdings" pitchFamily="2" charset="2"/>
              </a:rPr>
              <a:t>Consider the following statements:</a:t>
            </a:r>
          </a:p>
          <a:p>
            <a:pPr marL="0" algn="just">
              <a:buNone/>
              <a:defRPr/>
            </a:pPr>
            <a:r>
              <a:rPr lang="en-US" sz="2400" b="1" dirty="0">
                <a:sym typeface="Wingdings" pitchFamily="2" charset="2"/>
              </a:rPr>
              <a:t> </a:t>
            </a:r>
            <a:r>
              <a:rPr lang="en-US" sz="2400" b="1" dirty="0" err="1">
                <a:sym typeface="Wingdings" pitchFamily="2" charset="2"/>
              </a:rPr>
              <a:t>int</a:t>
            </a:r>
            <a:r>
              <a:rPr lang="en-US" sz="2400" b="1" dirty="0">
                <a:sym typeface="Wingdings" pitchFamily="2" charset="2"/>
              </a:rPr>
              <a:t> </a:t>
            </a:r>
            <a:r>
              <a:rPr lang="en-US" sz="2400" b="1" dirty="0">
                <a:solidFill>
                  <a:srgbClr val="C00000"/>
                </a:solidFill>
                <a:sym typeface="Wingdings" pitchFamily="2" charset="2"/>
              </a:rPr>
              <a:t>quantity</a:t>
            </a:r>
            <a:r>
              <a:rPr lang="en-US" sz="2400" b="1" dirty="0">
                <a:sym typeface="Wingdings" pitchFamily="2" charset="2"/>
              </a:rPr>
              <a:t>, *</a:t>
            </a:r>
            <a:r>
              <a:rPr lang="en-US" sz="2400" b="1" dirty="0">
                <a:solidFill>
                  <a:srgbClr val="000099"/>
                </a:solidFill>
                <a:sym typeface="Wingdings" pitchFamily="2" charset="2"/>
              </a:rPr>
              <a:t>p</a:t>
            </a:r>
            <a:r>
              <a:rPr lang="en-US" sz="2400" b="1" dirty="0">
                <a:sym typeface="Wingdings" pitchFamily="2" charset="2"/>
              </a:rPr>
              <a:t>, </a:t>
            </a:r>
            <a:r>
              <a:rPr lang="en-US" sz="2400" b="1" dirty="0">
                <a:solidFill>
                  <a:srgbClr val="C00000"/>
                </a:solidFill>
                <a:sym typeface="Wingdings" pitchFamily="2" charset="2"/>
              </a:rPr>
              <a:t>n</a:t>
            </a:r>
            <a:r>
              <a:rPr lang="en-US" sz="2400" b="1" dirty="0">
                <a:sym typeface="Wingdings" pitchFamily="2" charset="2"/>
              </a:rPr>
              <a:t>;     </a:t>
            </a:r>
            <a:r>
              <a:rPr lang="en-US" sz="2400" b="1" dirty="0">
                <a:solidFill>
                  <a:srgbClr val="FF0000"/>
                </a:solidFill>
                <a:sym typeface="Wingdings" pitchFamily="2" charset="2"/>
              </a:rPr>
              <a:t>// 2 </a:t>
            </a:r>
            <a:r>
              <a:rPr lang="en-US" sz="2400" b="1" dirty="0" err="1">
                <a:solidFill>
                  <a:srgbClr val="FF0000"/>
                </a:solidFill>
                <a:sym typeface="Wingdings" pitchFamily="2" charset="2"/>
              </a:rPr>
              <a:t>int</a:t>
            </a:r>
            <a:r>
              <a:rPr lang="en-US" sz="2400" b="1" dirty="0">
                <a:solidFill>
                  <a:srgbClr val="FF0000"/>
                </a:solidFill>
                <a:sym typeface="Wingdings" pitchFamily="2" charset="2"/>
              </a:rPr>
              <a:t> variables &amp; 1 integer pointer </a:t>
            </a:r>
          </a:p>
          <a:p>
            <a:pPr marL="0" algn="just">
              <a:buNone/>
              <a:defRPr/>
            </a:pPr>
            <a:r>
              <a:rPr lang="en-US" sz="2400" b="1" dirty="0">
                <a:sym typeface="Wingdings" pitchFamily="2" charset="2"/>
              </a:rPr>
              <a:t> </a:t>
            </a:r>
            <a:r>
              <a:rPr lang="en-US" sz="2400" b="1" dirty="0">
                <a:solidFill>
                  <a:srgbClr val="C00000"/>
                </a:solidFill>
                <a:sym typeface="Wingdings" pitchFamily="2" charset="2"/>
              </a:rPr>
              <a:t>quantity</a:t>
            </a:r>
            <a:r>
              <a:rPr lang="en-US" sz="2400" b="1" dirty="0">
                <a:sym typeface="Wingdings" pitchFamily="2" charset="2"/>
              </a:rPr>
              <a:t> =50;              </a:t>
            </a:r>
            <a:r>
              <a:rPr lang="en-US" sz="2400" b="1" dirty="0">
                <a:solidFill>
                  <a:srgbClr val="FF0000"/>
                </a:solidFill>
                <a:sym typeface="Wingdings" pitchFamily="2" charset="2"/>
              </a:rPr>
              <a:t>// assigns value 50 to quantity</a:t>
            </a:r>
            <a:endParaRPr lang="en-US" sz="2400" b="1" dirty="0">
              <a:sym typeface="Wingdings" pitchFamily="2" charset="2"/>
            </a:endParaRPr>
          </a:p>
          <a:p>
            <a:pPr marL="0" algn="just">
              <a:buNone/>
              <a:defRPr/>
            </a:pPr>
            <a:r>
              <a:rPr lang="en-US" sz="2400" b="1" dirty="0"/>
              <a:t> </a:t>
            </a:r>
            <a:r>
              <a:rPr lang="en-US" sz="2400" b="1" dirty="0">
                <a:solidFill>
                  <a:srgbClr val="000099"/>
                </a:solidFill>
              </a:rPr>
              <a:t>p</a:t>
            </a:r>
            <a:r>
              <a:rPr lang="en-US" sz="2400" b="1" dirty="0"/>
              <a:t>=&amp;</a:t>
            </a:r>
            <a:r>
              <a:rPr lang="en-US" sz="2400" b="1" dirty="0">
                <a:solidFill>
                  <a:srgbClr val="C00000"/>
                </a:solidFill>
              </a:rPr>
              <a:t>quantity</a:t>
            </a:r>
            <a:r>
              <a:rPr lang="en-US" sz="2400" b="1" dirty="0"/>
              <a:t>;           </a:t>
            </a:r>
            <a:r>
              <a:rPr lang="en-US" sz="2400" b="1" dirty="0">
                <a:solidFill>
                  <a:srgbClr val="FF0000"/>
                </a:solidFill>
                <a:sym typeface="Wingdings" pitchFamily="2" charset="2"/>
              </a:rPr>
              <a:t>// assigns the address of quantity to p</a:t>
            </a:r>
            <a:endParaRPr lang="en-US" sz="2400" b="1" dirty="0"/>
          </a:p>
          <a:p>
            <a:pPr marL="0" algn="just">
              <a:buNone/>
              <a:defRPr/>
            </a:pPr>
            <a:r>
              <a:rPr lang="en-US" sz="2400" b="1" dirty="0"/>
              <a:t> </a:t>
            </a:r>
            <a:r>
              <a:rPr lang="en-US" sz="2400" b="1" dirty="0">
                <a:solidFill>
                  <a:srgbClr val="C00000"/>
                </a:solidFill>
              </a:rPr>
              <a:t>n</a:t>
            </a:r>
            <a:r>
              <a:rPr lang="en-US" sz="2400" b="1" dirty="0"/>
              <a:t>=*</a:t>
            </a:r>
            <a:r>
              <a:rPr lang="en-US" sz="2400" b="1" dirty="0">
                <a:solidFill>
                  <a:srgbClr val="000099"/>
                </a:solidFill>
              </a:rPr>
              <a:t>p</a:t>
            </a:r>
            <a:r>
              <a:rPr lang="en-US" sz="2400" b="1" dirty="0"/>
              <a:t>;                         </a:t>
            </a:r>
            <a:r>
              <a:rPr lang="en-US" sz="2400" b="1" dirty="0">
                <a:solidFill>
                  <a:srgbClr val="FF0000"/>
                </a:solidFill>
                <a:sym typeface="Wingdings" pitchFamily="2" charset="2"/>
              </a:rPr>
              <a:t>// contains the indirection operator  *</a:t>
            </a:r>
          </a:p>
          <a:p>
            <a:pPr marL="0" algn="ctr">
              <a:buNone/>
              <a:defRPr/>
            </a:pPr>
            <a:endParaRPr lang="en-US" sz="2400" b="1" dirty="0">
              <a:sym typeface="Wingdings" pitchFamily="2" charset="2"/>
            </a:endParaRPr>
          </a:p>
          <a:p>
            <a:pPr marL="0" algn="ctr">
              <a:buNone/>
              <a:defRPr/>
            </a:pPr>
            <a:r>
              <a:rPr lang="en-US" sz="2400" b="1" dirty="0">
                <a:sym typeface="Wingdings" pitchFamily="2" charset="2"/>
              </a:rPr>
              <a:t>* Operator -  </a:t>
            </a:r>
            <a:r>
              <a:rPr lang="en-US" sz="2400" b="1" dirty="0">
                <a:solidFill>
                  <a:srgbClr val="FF0000"/>
                </a:solidFill>
                <a:sym typeface="Wingdings" pitchFamily="2" charset="2"/>
              </a:rPr>
              <a:t>value at address operator  </a:t>
            </a:r>
          </a:p>
          <a:p>
            <a:pPr marL="0" algn="just">
              <a:buNone/>
              <a:defRPr/>
            </a:pPr>
            <a:endParaRPr lang="en-US" sz="2400" b="1" dirty="0"/>
          </a:p>
        </p:txBody>
      </p:sp>
      <p:sp>
        <p:nvSpPr>
          <p:cNvPr id="2" name="Date Placeholder 1"/>
          <p:cNvSpPr>
            <a:spLocks noGrp="1"/>
          </p:cNvSpPr>
          <p:nvPr>
            <p:ph type="dt" sz="half" idx="10"/>
          </p:nvPr>
        </p:nvSpPr>
        <p:spPr/>
        <p:txBody>
          <a:bodyPr/>
          <a:lstStyle/>
          <a:p>
            <a:pPr>
              <a:defRPr/>
            </a:pPr>
            <a:fld id="{7ED42BD6-3C60-4588-8D3E-658A74758978}" type="datetime1">
              <a:rPr lang="en-US" smtClean="0"/>
              <a:t>9/23/2019</a:t>
            </a:fld>
            <a:endParaRPr lang="en-US"/>
          </a:p>
        </p:txBody>
      </p:sp>
      <p:sp>
        <p:nvSpPr>
          <p:cNvPr id="20483" name="Footer Placeholder 3"/>
          <p:cNvSpPr>
            <a:spLocks noGrp="1"/>
          </p:cNvSpPr>
          <p:nvPr>
            <p:ph type="ftr" sz="quarter" idx="11"/>
          </p:nvPr>
        </p:nvSpPr>
        <p:spPr>
          <a:noFill/>
        </p:spPr>
        <p:txBody>
          <a:bodyPr/>
          <a:lstStyle/>
          <a:p>
            <a:r>
              <a:rPr lang="en-US" smtClean="0"/>
              <a:t>CSE 1051                             Department of CSE</a:t>
            </a:r>
            <a:endParaRPr lang="en-US">
              <a:solidFill>
                <a:schemeClr val="bg1"/>
              </a:solidFill>
            </a:endParaRPr>
          </a:p>
        </p:txBody>
      </p:sp>
      <p:sp>
        <p:nvSpPr>
          <p:cNvPr id="20484" name="Slide Number Placeholder 3"/>
          <p:cNvSpPr>
            <a:spLocks noGrp="1"/>
          </p:cNvSpPr>
          <p:nvPr>
            <p:ph type="sldNum" sz="quarter" idx="12"/>
          </p:nvPr>
        </p:nvSpPr>
        <p:spPr>
          <a:noFill/>
        </p:spPr>
        <p:txBody>
          <a:bodyPr/>
          <a:lstStyle/>
          <a:p>
            <a:fld id="{0558F47B-CA59-4F4C-A807-900A84B0D278}"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8812"/>
            <a:ext cx="9261227" cy="838200"/>
          </a:xfrm>
        </p:spPr>
        <p:txBody>
          <a:bodyPr>
            <a:normAutofit/>
          </a:bodyPr>
          <a:lstStyle/>
          <a:p>
            <a:r>
              <a:rPr lang="en-US" dirty="0">
                <a:solidFill>
                  <a:schemeClr val="accent1"/>
                </a:solidFill>
              </a:rPr>
              <a:t>Example – Accessing variable through a pointer</a:t>
            </a:r>
          </a:p>
        </p:txBody>
      </p:sp>
      <p:sp>
        <p:nvSpPr>
          <p:cNvPr id="91139" name="Rectangle 3"/>
          <p:cNvSpPr>
            <a:spLocks noGrp="1" noChangeArrowheads="1"/>
          </p:cNvSpPr>
          <p:nvPr>
            <p:ph idx="1"/>
          </p:nvPr>
        </p:nvSpPr>
        <p:spPr>
          <a:xfrm>
            <a:off x="838200" y="1327749"/>
            <a:ext cx="9448800" cy="5059363"/>
          </a:xfrm>
        </p:spPr>
        <p:txBody>
          <a:bodyPr>
            <a:noAutofit/>
          </a:bodyPr>
          <a:lstStyle/>
          <a:p>
            <a:pPr>
              <a:lnSpc>
                <a:spcPct val="80000"/>
              </a:lnSpc>
              <a:buNone/>
              <a:defRPr/>
            </a:pPr>
            <a:r>
              <a:rPr lang="en-US" sz="2400" dirty="0">
                <a:latin typeface="Calibri" pitchFamily="34" charset="0"/>
              </a:rPr>
              <a:t>#include &lt;</a:t>
            </a:r>
            <a:r>
              <a:rPr lang="en-US" sz="2400" dirty="0" err="1">
                <a:latin typeface="Calibri" pitchFamily="34" charset="0"/>
              </a:rPr>
              <a:t>stdio.h</a:t>
            </a:r>
            <a:r>
              <a:rPr lang="en-US" sz="2400" dirty="0">
                <a:latin typeface="Calibri" pitchFamily="34" charset="0"/>
              </a:rPr>
              <a:t>&gt;</a:t>
            </a:r>
          </a:p>
          <a:p>
            <a:pPr>
              <a:lnSpc>
                <a:spcPct val="80000"/>
              </a:lnSpc>
              <a:buNone/>
              <a:defRPr/>
            </a:pPr>
            <a:endParaRPr lang="en-US" sz="800" dirty="0">
              <a:latin typeface="Calibri" pitchFamily="34" charset="0"/>
            </a:endParaRPr>
          </a:p>
          <a:p>
            <a:pPr>
              <a:lnSpc>
                <a:spcPct val="80000"/>
              </a:lnSpc>
              <a:buNone/>
              <a:defRPr/>
            </a:pPr>
            <a:r>
              <a:rPr lang="en-US" sz="2400" dirty="0" err="1">
                <a:latin typeface="Calibri" pitchFamily="34" charset="0"/>
              </a:rPr>
              <a:t>int</a:t>
            </a:r>
            <a:r>
              <a:rPr lang="en-US" sz="2400" dirty="0">
                <a:latin typeface="Calibri" pitchFamily="34" charset="0"/>
              </a:rPr>
              <a:t> main</a:t>
            </a:r>
            <a:r>
              <a:rPr lang="en-US" sz="2400" dirty="0" smtClean="0">
                <a:latin typeface="Calibri" pitchFamily="34" charset="0"/>
              </a:rPr>
              <a:t>() {</a:t>
            </a:r>
            <a:endParaRPr lang="en-US" sz="2400" dirty="0">
              <a:latin typeface="Calibri" pitchFamily="34" charset="0"/>
            </a:endParaRPr>
          </a:p>
          <a:p>
            <a:pPr>
              <a:lnSpc>
                <a:spcPct val="80000"/>
              </a:lnSpc>
              <a:buNone/>
              <a:defRPr/>
            </a:pPr>
            <a:r>
              <a:rPr lang="en-US" sz="2400" dirty="0">
                <a:latin typeface="Calibri" pitchFamily="34" charset="0"/>
              </a:rPr>
              <a:t>   	</a:t>
            </a:r>
            <a:r>
              <a:rPr lang="en-US" sz="2400" dirty="0" err="1">
                <a:latin typeface="Calibri" pitchFamily="34" charset="0"/>
              </a:rPr>
              <a:t>int</a:t>
            </a:r>
            <a:r>
              <a:rPr lang="en-US" sz="2400" dirty="0">
                <a:latin typeface="Calibri" pitchFamily="34" charset="0"/>
              </a:rPr>
              <a:t> var1 = 11; 	</a:t>
            </a:r>
            <a:r>
              <a:rPr lang="en-US" sz="2400" dirty="0">
                <a:solidFill>
                  <a:srgbClr val="FF0000"/>
                </a:solidFill>
                <a:latin typeface="Calibri" pitchFamily="34" charset="0"/>
              </a:rPr>
              <a:t>//two integer variables</a:t>
            </a:r>
          </a:p>
          <a:p>
            <a:pPr>
              <a:lnSpc>
                <a:spcPct val="80000"/>
              </a:lnSpc>
              <a:buNone/>
              <a:defRPr/>
            </a:pPr>
            <a:r>
              <a:rPr lang="en-US" sz="2400" dirty="0">
                <a:latin typeface="Calibri" pitchFamily="34" charset="0"/>
              </a:rPr>
              <a:t>	</a:t>
            </a:r>
            <a:r>
              <a:rPr lang="en-US" sz="2400" dirty="0" err="1">
                <a:latin typeface="Calibri" pitchFamily="34" charset="0"/>
              </a:rPr>
              <a:t>int</a:t>
            </a:r>
            <a:r>
              <a:rPr lang="en-US" sz="2400" dirty="0">
                <a:latin typeface="Calibri" pitchFamily="34" charset="0"/>
              </a:rPr>
              <a:t> var2 = 22;</a:t>
            </a:r>
          </a:p>
          <a:p>
            <a:pPr>
              <a:lnSpc>
                <a:spcPct val="80000"/>
              </a:lnSpc>
              <a:buNone/>
              <a:defRPr/>
            </a:pPr>
            <a:r>
              <a:rPr lang="en-US" sz="2400" dirty="0">
                <a:latin typeface="Calibri" pitchFamily="34" charset="0"/>
              </a:rPr>
              <a:t>	</a:t>
            </a:r>
            <a:r>
              <a:rPr lang="en-US" sz="2400" dirty="0" err="1">
                <a:latin typeface="Calibri" pitchFamily="34" charset="0"/>
              </a:rPr>
              <a:t>int</a:t>
            </a:r>
            <a:r>
              <a:rPr lang="en-US" sz="2400" dirty="0">
                <a:latin typeface="Calibri" pitchFamily="34" charset="0"/>
              </a:rPr>
              <a:t> *</a:t>
            </a:r>
            <a:r>
              <a:rPr lang="en-US" sz="2400" dirty="0" err="1">
                <a:latin typeface="Calibri" pitchFamily="34" charset="0"/>
              </a:rPr>
              <a:t>ptr</a:t>
            </a:r>
            <a:r>
              <a:rPr lang="en-US" sz="2400" dirty="0">
                <a:latin typeface="Calibri" pitchFamily="34" charset="0"/>
              </a:rPr>
              <a:t>; 		</a:t>
            </a:r>
            <a:r>
              <a:rPr lang="en-US" sz="2400" dirty="0">
                <a:solidFill>
                  <a:srgbClr val="FF0000"/>
                </a:solidFill>
                <a:latin typeface="Calibri" pitchFamily="34" charset="0"/>
              </a:rPr>
              <a:t>//pointer to integer</a:t>
            </a:r>
          </a:p>
          <a:p>
            <a:pPr>
              <a:lnSpc>
                <a:spcPct val="80000"/>
              </a:lnSpc>
              <a:buNone/>
              <a:defRPr/>
            </a:pPr>
            <a:endParaRPr lang="en-US" sz="800" dirty="0">
              <a:latin typeface="Calibri" pitchFamily="34" charset="0"/>
            </a:endParaRPr>
          </a:p>
          <a:p>
            <a:pPr>
              <a:lnSpc>
                <a:spcPct val="80000"/>
              </a:lnSpc>
              <a:buNone/>
              <a:defRPr/>
            </a:pPr>
            <a:r>
              <a:rPr lang="en-US" sz="2400" dirty="0">
                <a:latin typeface="Calibri" pitchFamily="34" charset="0"/>
              </a:rPr>
              <a:t>	</a:t>
            </a:r>
            <a:r>
              <a:rPr lang="en-US" sz="2400" b="1" dirty="0" err="1">
                <a:solidFill>
                  <a:schemeClr val="accent1"/>
                </a:solidFill>
                <a:latin typeface="Calibri" pitchFamily="34" charset="0"/>
              </a:rPr>
              <a:t>ptr</a:t>
            </a:r>
            <a:r>
              <a:rPr lang="en-US" sz="2400" b="1" dirty="0">
                <a:solidFill>
                  <a:schemeClr val="accent1"/>
                </a:solidFill>
                <a:latin typeface="Calibri" pitchFamily="34" charset="0"/>
              </a:rPr>
              <a:t> = &amp;var1;</a:t>
            </a:r>
            <a:r>
              <a:rPr lang="en-US" sz="2400" dirty="0">
                <a:latin typeface="Calibri" pitchFamily="34" charset="0"/>
              </a:rPr>
              <a:t>	 	</a:t>
            </a:r>
            <a:r>
              <a:rPr lang="en-US" sz="2400" dirty="0">
                <a:solidFill>
                  <a:srgbClr val="FF0000"/>
                </a:solidFill>
                <a:latin typeface="Calibri" pitchFamily="34" charset="0"/>
              </a:rPr>
              <a:t>//pointer points to var1</a:t>
            </a:r>
          </a:p>
          <a:p>
            <a:pPr>
              <a:lnSpc>
                <a:spcPct val="80000"/>
              </a:lnSpc>
              <a:buNone/>
              <a:defRPr/>
            </a:pPr>
            <a:r>
              <a:rPr lang="en-US" sz="2400" dirty="0">
                <a:latin typeface="Calibri" pitchFamily="34" charset="0"/>
              </a:rPr>
              <a:t>	</a:t>
            </a:r>
            <a:r>
              <a:rPr lang="en-US" sz="2400" b="1" dirty="0" err="1">
                <a:solidFill>
                  <a:schemeClr val="accent1"/>
                </a:solidFill>
                <a:latin typeface="Calibri" pitchFamily="34" charset="0"/>
              </a:rPr>
              <a:t>printf</a:t>
            </a:r>
            <a:r>
              <a:rPr lang="en-US" sz="2400" b="1" dirty="0">
                <a:solidFill>
                  <a:schemeClr val="accent1"/>
                </a:solidFill>
                <a:latin typeface="Calibri" pitchFamily="34" charset="0"/>
              </a:rPr>
              <a:t>(“%d”,*</a:t>
            </a:r>
            <a:r>
              <a:rPr lang="en-US" sz="2400" b="1" dirty="0" err="1">
                <a:solidFill>
                  <a:schemeClr val="accent1"/>
                </a:solidFill>
                <a:latin typeface="Calibri" pitchFamily="34" charset="0"/>
              </a:rPr>
              <a:t>ptr</a:t>
            </a:r>
            <a:r>
              <a:rPr lang="en-US" sz="2400" b="1" dirty="0">
                <a:solidFill>
                  <a:schemeClr val="accent1"/>
                </a:solidFill>
                <a:latin typeface="Calibri" pitchFamily="34" charset="0"/>
              </a:rPr>
              <a:t>); </a:t>
            </a:r>
            <a:r>
              <a:rPr lang="en-US" sz="2400" dirty="0">
                <a:latin typeface="Calibri" pitchFamily="34" charset="0"/>
              </a:rPr>
              <a:t>	</a:t>
            </a:r>
            <a:r>
              <a:rPr lang="en-US" sz="2400" dirty="0">
                <a:solidFill>
                  <a:srgbClr val="FF0000"/>
                </a:solidFill>
                <a:latin typeface="Calibri" pitchFamily="34" charset="0"/>
              </a:rPr>
              <a:t>//print contents of pointer (11)</a:t>
            </a:r>
          </a:p>
          <a:p>
            <a:pPr>
              <a:lnSpc>
                <a:spcPct val="80000"/>
              </a:lnSpc>
              <a:buNone/>
              <a:defRPr/>
            </a:pPr>
            <a:r>
              <a:rPr lang="en-US" sz="1000" dirty="0">
                <a:latin typeface="Calibri" pitchFamily="34" charset="0"/>
              </a:rPr>
              <a:t>	</a:t>
            </a:r>
            <a:endParaRPr lang="en-US" sz="700" dirty="0">
              <a:latin typeface="Calibri" pitchFamily="34" charset="0"/>
            </a:endParaRPr>
          </a:p>
          <a:p>
            <a:pPr>
              <a:lnSpc>
                <a:spcPct val="80000"/>
              </a:lnSpc>
              <a:buNone/>
              <a:defRPr/>
            </a:pPr>
            <a:r>
              <a:rPr lang="en-US" sz="2400" b="1" dirty="0">
                <a:solidFill>
                  <a:schemeClr val="accent2">
                    <a:lumMod val="50000"/>
                  </a:schemeClr>
                </a:solidFill>
                <a:latin typeface="Calibri" pitchFamily="34" charset="0"/>
              </a:rPr>
              <a:t>     </a:t>
            </a:r>
            <a:r>
              <a:rPr lang="en-US" sz="2400" b="1" dirty="0" err="1">
                <a:solidFill>
                  <a:schemeClr val="accent2">
                    <a:lumMod val="50000"/>
                  </a:schemeClr>
                </a:solidFill>
                <a:latin typeface="Calibri" pitchFamily="34" charset="0"/>
              </a:rPr>
              <a:t>ptr</a:t>
            </a:r>
            <a:r>
              <a:rPr lang="en-US" sz="2400" b="1" dirty="0">
                <a:solidFill>
                  <a:schemeClr val="accent2">
                    <a:lumMod val="50000"/>
                  </a:schemeClr>
                </a:solidFill>
                <a:latin typeface="Calibri" pitchFamily="34" charset="0"/>
              </a:rPr>
              <a:t> = &amp;var2; </a:t>
            </a:r>
            <a:r>
              <a:rPr lang="en-US" sz="2400" dirty="0">
                <a:latin typeface="Calibri" pitchFamily="34" charset="0"/>
              </a:rPr>
              <a:t>		</a:t>
            </a:r>
            <a:r>
              <a:rPr lang="en-US" sz="2400" dirty="0">
                <a:solidFill>
                  <a:srgbClr val="FF0000"/>
                </a:solidFill>
                <a:latin typeface="Calibri" pitchFamily="34" charset="0"/>
              </a:rPr>
              <a:t>//pointer points to var2</a:t>
            </a:r>
          </a:p>
          <a:p>
            <a:pPr>
              <a:lnSpc>
                <a:spcPct val="80000"/>
              </a:lnSpc>
              <a:buNone/>
              <a:defRPr/>
            </a:pPr>
            <a:r>
              <a:rPr lang="en-US" sz="2400" dirty="0">
                <a:latin typeface="Calibri" pitchFamily="34" charset="0"/>
              </a:rPr>
              <a:t>	</a:t>
            </a:r>
            <a:r>
              <a:rPr lang="en-US" sz="2400" b="1" dirty="0" err="1">
                <a:solidFill>
                  <a:schemeClr val="accent2">
                    <a:lumMod val="50000"/>
                  </a:schemeClr>
                </a:solidFill>
                <a:latin typeface="Calibri" pitchFamily="34" charset="0"/>
              </a:rPr>
              <a:t>printf</a:t>
            </a:r>
            <a:r>
              <a:rPr lang="en-US" sz="2400" b="1" dirty="0">
                <a:solidFill>
                  <a:schemeClr val="accent2">
                    <a:lumMod val="50000"/>
                  </a:schemeClr>
                </a:solidFill>
                <a:latin typeface="Calibri" pitchFamily="34" charset="0"/>
              </a:rPr>
              <a:t>(“%d”,*</a:t>
            </a:r>
            <a:r>
              <a:rPr lang="en-US" sz="2400" b="1" dirty="0" err="1">
                <a:solidFill>
                  <a:schemeClr val="accent2">
                    <a:lumMod val="50000"/>
                  </a:schemeClr>
                </a:solidFill>
                <a:latin typeface="Calibri" pitchFamily="34" charset="0"/>
              </a:rPr>
              <a:t>ptr</a:t>
            </a:r>
            <a:r>
              <a:rPr lang="en-US" sz="2400" b="1" dirty="0">
                <a:solidFill>
                  <a:schemeClr val="accent2">
                    <a:lumMod val="50000"/>
                  </a:schemeClr>
                </a:solidFill>
                <a:latin typeface="Calibri" pitchFamily="34" charset="0"/>
              </a:rPr>
              <a:t>); </a:t>
            </a:r>
            <a:r>
              <a:rPr lang="en-US" sz="2400" dirty="0">
                <a:latin typeface="Calibri" pitchFamily="34" charset="0"/>
              </a:rPr>
              <a:t>	</a:t>
            </a:r>
            <a:r>
              <a:rPr lang="en-US" sz="2400" dirty="0">
                <a:solidFill>
                  <a:srgbClr val="FF0000"/>
                </a:solidFill>
                <a:latin typeface="Calibri" pitchFamily="34" charset="0"/>
              </a:rPr>
              <a:t>//print contents of pointer (22)</a:t>
            </a:r>
          </a:p>
          <a:p>
            <a:pPr>
              <a:lnSpc>
                <a:spcPct val="80000"/>
              </a:lnSpc>
              <a:buNone/>
              <a:defRPr/>
            </a:pPr>
            <a:endParaRPr lang="en-US" sz="400" dirty="0">
              <a:latin typeface="Calibri" pitchFamily="34" charset="0"/>
            </a:endParaRPr>
          </a:p>
          <a:p>
            <a:pPr>
              <a:lnSpc>
                <a:spcPct val="80000"/>
              </a:lnSpc>
              <a:buNone/>
              <a:defRPr/>
            </a:pPr>
            <a:r>
              <a:rPr lang="en-US" sz="2400" dirty="0">
                <a:latin typeface="Calibri" pitchFamily="34" charset="0"/>
              </a:rPr>
              <a:t>    return 0;</a:t>
            </a:r>
          </a:p>
          <a:p>
            <a:pPr>
              <a:lnSpc>
                <a:spcPct val="80000"/>
              </a:lnSpc>
              <a:buNone/>
              <a:defRPr/>
            </a:pPr>
            <a:r>
              <a:rPr lang="en-US" sz="2400" dirty="0">
                <a:latin typeface="Calibri" pitchFamily="34" charset="0"/>
              </a:rPr>
              <a:t>}</a:t>
            </a:r>
          </a:p>
        </p:txBody>
      </p:sp>
      <p:sp>
        <p:nvSpPr>
          <p:cNvPr id="3" name="Date Placeholder 2"/>
          <p:cNvSpPr>
            <a:spLocks noGrp="1"/>
          </p:cNvSpPr>
          <p:nvPr>
            <p:ph type="dt" sz="half" idx="10"/>
          </p:nvPr>
        </p:nvSpPr>
        <p:spPr/>
        <p:txBody>
          <a:bodyPr/>
          <a:lstStyle/>
          <a:p>
            <a:pPr>
              <a:defRPr/>
            </a:pPr>
            <a:fld id="{BBE90D97-33BE-49EF-844D-5C9AE0478DB9}" type="datetime1">
              <a:rPr lang="en-US" smtClean="0"/>
              <a:t>9/23/2019</a:t>
            </a:fld>
            <a:endParaRPr lang="en-US"/>
          </a:p>
        </p:txBody>
      </p:sp>
      <p:sp>
        <p:nvSpPr>
          <p:cNvPr id="22531" name="Footer Placeholder 3"/>
          <p:cNvSpPr>
            <a:spLocks noGrp="1"/>
          </p:cNvSpPr>
          <p:nvPr>
            <p:ph type="ftr" sz="quarter" idx="11"/>
          </p:nvPr>
        </p:nvSpPr>
        <p:spPr>
          <a:noFill/>
        </p:spPr>
        <p:txBody>
          <a:bodyPr/>
          <a:lstStyle/>
          <a:p>
            <a:r>
              <a:rPr lang="en-US" smtClean="0"/>
              <a:t>CSE 1051                             Department of CSE</a:t>
            </a:r>
            <a:endParaRPr lang="en-US">
              <a:solidFill>
                <a:schemeClr val="bg1"/>
              </a:solidFill>
            </a:endParaRPr>
          </a:p>
        </p:txBody>
      </p:sp>
      <p:sp>
        <p:nvSpPr>
          <p:cNvPr id="22532" name="Slide Number Placeholder 3"/>
          <p:cNvSpPr>
            <a:spLocks noGrp="1"/>
          </p:cNvSpPr>
          <p:nvPr>
            <p:ph type="sldNum" sz="quarter" idx="12"/>
          </p:nvPr>
        </p:nvSpPr>
        <p:spPr>
          <a:noFill/>
        </p:spPr>
        <p:txBody>
          <a:bodyPr/>
          <a:lstStyle/>
          <a:p>
            <a:fld id="{47A14EDA-2FC8-4C40-BFA0-61EF1EAB4BE7}" type="slidenum">
              <a:rPr lang="en-US" smtClean="0"/>
              <a:pPr/>
              <a:t>15</a:t>
            </a:fld>
            <a:endParaRPr lang="en-US"/>
          </a:p>
        </p:txBody>
      </p:sp>
      <p:sp>
        <p:nvSpPr>
          <p:cNvPr id="6" name="Rectangle 5"/>
          <p:cNvSpPr>
            <a:spLocks noChangeArrowheads="1"/>
          </p:cNvSpPr>
          <p:nvPr/>
        </p:nvSpPr>
        <p:spPr bwMode="auto">
          <a:xfrm>
            <a:off x="8686800" y="1676401"/>
            <a:ext cx="1600200" cy="995363"/>
          </a:xfrm>
          <a:prstGeom prst="rect">
            <a:avLst/>
          </a:prstGeom>
          <a:noFill/>
          <a:ln w="9525">
            <a:solidFill>
              <a:srgbClr val="FF0000"/>
            </a:solidFill>
            <a:miter lim="800000"/>
            <a:headEnd/>
            <a:tailEnd/>
          </a:ln>
        </p:spPr>
        <p:txBody>
          <a:bodyPr>
            <a:spAutoFit/>
          </a:bodyPr>
          <a:lstStyle/>
          <a:p>
            <a:pPr>
              <a:lnSpc>
                <a:spcPct val="80000"/>
              </a:lnSpc>
            </a:pPr>
            <a:r>
              <a:rPr lang="en-US" sz="2400" b="1">
                <a:solidFill>
                  <a:schemeClr val="accent2"/>
                </a:solidFill>
                <a:latin typeface="Tempus Sans ITC" pitchFamily="82" charset="0"/>
              </a:rPr>
              <a:t>Output : </a:t>
            </a:r>
          </a:p>
          <a:p>
            <a:pPr>
              <a:lnSpc>
                <a:spcPct val="80000"/>
              </a:lnSpc>
            </a:pPr>
            <a:r>
              <a:rPr lang="en-US" sz="2400" b="1">
                <a:solidFill>
                  <a:srgbClr val="C00000"/>
                </a:solidFill>
                <a:latin typeface="Tempus Sans ITC" pitchFamily="82" charset="0"/>
              </a:rPr>
              <a:t>11  </a:t>
            </a:r>
          </a:p>
          <a:p>
            <a:pPr>
              <a:lnSpc>
                <a:spcPct val="80000"/>
              </a:lnSpc>
            </a:pPr>
            <a:r>
              <a:rPr lang="en-US" sz="2400" b="1">
                <a:solidFill>
                  <a:srgbClr val="C00000"/>
                </a:solidFill>
                <a:latin typeface="Tempus Sans ITC" pitchFamily="82" charset="0"/>
              </a:rPr>
              <a:t>22 </a:t>
            </a:r>
            <a:endParaRPr 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accent1"/>
                </a:solidFill>
              </a:rPr>
              <a:t>Example - Accessing via pointers.</a:t>
            </a:r>
          </a:p>
        </p:txBody>
      </p:sp>
      <p:sp>
        <p:nvSpPr>
          <p:cNvPr id="95235" name="Rectangle 3"/>
          <p:cNvSpPr>
            <a:spLocks noGrp="1" noChangeArrowheads="1"/>
          </p:cNvSpPr>
          <p:nvPr>
            <p:ph idx="1"/>
          </p:nvPr>
        </p:nvSpPr>
        <p:spPr>
          <a:xfrm>
            <a:off x="838200" y="1066801"/>
            <a:ext cx="9448800" cy="5059363"/>
          </a:xfrm>
        </p:spPr>
        <p:txBody>
          <a:bodyPr>
            <a:noAutofit/>
          </a:bodyPr>
          <a:lstStyle/>
          <a:p>
            <a:pPr>
              <a:buNone/>
              <a:defRPr/>
            </a:pPr>
            <a:endParaRPr lang="en-US" sz="2400" dirty="0"/>
          </a:p>
          <a:p>
            <a:pPr>
              <a:buNone/>
              <a:defRPr/>
            </a:pPr>
            <a:r>
              <a:rPr lang="en-US" sz="2400" dirty="0"/>
              <a:t>#include &lt;</a:t>
            </a:r>
            <a:r>
              <a:rPr lang="en-US" sz="2400" dirty="0" err="1"/>
              <a:t>stdio.h</a:t>
            </a:r>
            <a:r>
              <a:rPr lang="en-US" sz="2400" dirty="0"/>
              <a:t>&gt;</a:t>
            </a:r>
          </a:p>
          <a:p>
            <a:pPr>
              <a:buNone/>
              <a:defRPr/>
            </a:pPr>
            <a:r>
              <a:rPr lang="en-US" sz="2400" dirty="0" err="1" smtClean="0"/>
              <a:t>int</a:t>
            </a:r>
            <a:r>
              <a:rPr lang="en-US" sz="2400" dirty="0" smtClean="0"/>
              <a:t> </a:t>
            </a:r>
            <a:r>
              <a:rPr lang="en-US" sz="2400" dirty="0"/>
              <a:t>main</a:t>
            </a:r>
            <a:r>
              <a:rPr lang="en-US" sz="2400" dirty="0" smtClean="0"/>
              <a:t>(){</a:t>
            </a:r>
            <a:endParaRPr lang="en-US" sz="2400" dirty="0"/>
          </a:p>
          <a:p>
            <a:pPr>
              <a:buNone/>
              <a:defRPr/>
            </a:pPr>
            <a:endParaRPr lang="en-US" sz="800" dirty="0"/>
          </a:p>
          <a:p>
            <a:pPr>
              <a:buNone/>
              <a:defRPr/>
            </a:pPr>
            <a:r>
              <a:rPr lang="en-US" sz="2400" dirty="0"/>
              <a:t>	</a:t>
            </a:r>
            <a:r>
              <a:rPr lang="en-US" sz="2400" dirty="0" err="1"/>
              <a:t>int</a:t>
            </a:r>
            <a:r>
              <a:rPr lang="en-US" sz="2400" dirty="0"/>
              <a:t> var1, var2; 		</a:t>
            </a:r>
            <a:r>
              <a:rPr lang="en-US" sz="2400" dirty="0">
                <a:solidFill>
                  <a:srgbClr val="FF0000"/>
                </a:solidFill>
              </a:rPr>
              <a:t>//two integer variables</a:t>
            </a:r>
          </a:p>
          <a:p>
            <a:pPr>
              <a:buNone/>
              <a:defRPr/>
            </a:pPr>
            <a:r>
              <a:rPr lang="en-US" sz="2400" dirty="0"/>
              <a:t>	</a:t>
            </a:r>
            <a:r>
              <a:rPr lang="en-US" sz="2400" dirty="0" err="1"/>
              <a:t>int</a:t>
            </a:r>
            <a:r>
              <a:rPr lang="en-US" sz="2400" dirty="0"/>
              <a:t> *</a:t>
            </a:r>
            <a:r>
              <a:rPr lang="en-US" sz="2400" dirty="0" err="1"/>
              <a:t>ptr</a:t>
            </a:r>
            <a:r>
              <a:rPr lang="en-US" sz="2400" dirty="0"/>
              <a:t>; 		</a:t>
            </a:r>
            <a:r>
              <a:rPr lang="en-US" sz="2400" dirty="0">
                <a:solidFill>
                  <a:srgbClr val="FF0000"/>
                </a:solidFill>
              </a:rPr>
              <a:t>//pointer to integers</a:t>
            </a:r>
          </a:p>
          <a:p>
            <a:pPr>
              <a:buNone/>
              <a:defRPr/>
            </a:pPr>
            <a:endParaRPr lang="en-US" sz="900" dirty="0"/>
          </a:p>
          <a:p>
            <a:pPr>
              <a:buNone/>
              <a:defRPr/>
            </a:pPr>
            <a:r>
              <a:rPr lang="en-US" sz="2400" dirty="0"/>
              <a:t>	</a:t>
            </a:r>
            <a:r>
              <a:rPr lang="en-US" sz="2400" b="1" dirty="0">
                <a:solidFill>
                  <a:schemeClr val="accent2">
                    <a:lumMod val="50000"/>
                  </a:schemeClr>
                </a:solidFill>
              </a:rPr>
              <a:t> </a:t>
            </a:r>
            <a:r>
              <a:rPr lang="en-US" sz="2400" b="1" dirty="0" err="1">
                <a:solidFill>
                  <a:schemeClr val="accent2">
                    <a:lumMod val="50000"/>
                  </a:schemeClr>
                </a:solidFill>
              </a:rPr>
              <a:t>ptr</a:t>
            </a:r>
            <a:r>
              <a:rPr lang="en-US" sz="2400" b="1" dirty="0">
                <a:solidFill>
                  <a:schemeClr val="accent2">
                    <a:lumMod val="50000"/>
                  </a:schemeClr>
                </a:solidFill>
              </a:rPr>
              <a:t> = &amp;var1; </a:t>
            </a:r>
            <a:r>
              <a:rPr lang="en-US" sz="2400" dirty="0"/>
              <a:t>		</a:t>
            </a:r>
            <a:r>
              <a:rPr lang="en-US" sz="2400" dirty="0">
                <a:solidFill>
                  <a:srgbClr val="FF0000"/>
                </a:solidFill>
              </a:rPr>
              <a:t>//set pointer to address of var1</a:t>
            </a:r>
          </a:p>
          <a:p>
            <a:pPr>
              <a:buNone/>
              <a:defRPr/>
            </a:pPr>
            <a:r>
              <a:rPr lang="en-US" sz="2400" dirty="0"/>
              <a:t>	</a:t>
            </a:r>
            <a:r>
              <a:rPr lang="en-US" sz="2400" b="1" dirty="0">
                <a:solidFill>
                  <a:schemeClr val="accent1"/>
                </a:solidFill>
              </a:rPr>
              <a:t>*</a:t>
            </a:r>
            <a:r>
              <a:rPr lang="en-US" sz="2400" b="1" dirty="0" err="1">
                <a:solidFill>
                  <a:schemeClr val="accent1"/>
                </a:solidFill>
              </a:rPr>
              <a:t>ptr</a:t>
            </a:r>
            <a:r>
              <a:rPr lang="en-US" sz="2400" b="1" dirty="0">
                <a:solidFill>
                  <a:schemeClr val="accent1"/>
                </a:solidFill>
              </a:rPr>
              <a:t> = 37; </a:t>
            </a:r>
            <a:r>
              <a:rPr lang="en-US" sz="2400" dirty="0"/>
              <a:t>		</a:t>
            </a:r>
            <a:r>
              <a:rPr lang="en-US" sz="2400" dirty="0">
                <a:solidFill>
                  <a:srgbClr val="FF0000"/>
                </a:solidFill>
              </a:rPr>
              <a:t>//same as var1=37 </a:t>
            </a:r>
            <a:r>
              <a:rPr lang="en-US" sz="2400" b="1" dirty="0"/>
              <a:t>( Dereferencing)</a:t>
            </a:r>
          </a:p>
          <a:p>
            <a:pPr>
              <a:buNone/>
              <a:defRPr/>
            </a:pPr>
            <a:r>
              <a:rPr lang="en-US" sz="2400" dirty="0"/>
              <a:t>	</a:t>
            </a:r>
            <a:r>
              <a:rPr lang="en-US" sz="2400" b="1" dirty="0"/>
              <a:t>var2 = *</a:t>
            </a:r>
            <a:r>
              <a:rPr lang="en-US" sz="2400" b="1" dirty="0" err="1"/>
              <a:t>ptr</a:t>
            </a:r>
            <a:r>
              <a:rPr lang="en-US" sz="2400" b="1" dirty="0"/>
              <a:t>; </a:t>
            </a:r>
            <a:r>
              <a:rPr lang="en-US" sz="2400" dirty="0"/>
              <a:t>		</a:t>
            </a:r>
            <a:r>
              <a:rPr lang="en-US" sz="2400" dirty="0">
                <a:solidFill>
                  <a:srgbClr val="FF0000"/>
                </a:solidFill>
              </a:rPr>
              <a:t>//same as var2=var1</a:t>
            </a:r>
          </a:p>
          <a:p>
            <a:pPr>
              <a:buNone/>
              <a:defRPr/>
            </a:pPr>
            <a:r>
              <a:rPr lang="en-US" sz="2400" dirty="0"/>
              <a:t>	</a:t>
            </a:r>
            <a:r>
              <a:rPr lang="en-US" sz="2400" b="1" dirty="0" err="1">
                <a:solidFill>
                  <a:schemeClr val="tx2">
                    <a:lumMod val="75000"/>
                  </a:schemeClr>
                </a:solidFill>
              </a:rPr>
              <a:t>printf</a:t>
            </a:r>
            <a:r>
              <a:rPr lang="en-US" sz="2400" b="1" dirty="0">
                <a:solidFill>
                  <a:schemeClr val="tx2">
                    <a:lumMod val="75000"/>
                  </a:schemeClr>
                </a:solidFill>
              </a:rPr>
              <a:t>(“%d”, var2); </a:t>
            </a:r>
            <a:r>
              <a:rPr lang="en-US" sz="2400" dirty="0"/>
              <a:t>	</a:t>
            </a:r>
            <a:r>
              <a:rPr lang="en-US" sz="2400" dirty="0">
                <a:solidFill>
                  <a:srgbClr val="FF0000"/>
                </a:solidFill>
              </a:rPr>
              <a:t>//verify var2 is 37</a:t>
            </a:r>
          </a:p>
          <a:p>
            <a:pPr>
              <a:buNone/>
              <a:defRPr/>
            </a:pPr>
            <a:endParaRPr lang="en-US" sz="300" dirty="0"/>
          </a:p>
          <a:p>
            <a:pPr>
              <a:buNone/>
              <a:defRPr/>
            </a:pPr>
            <a:r>
              <a:rPr lang="en-US" sz="2400" dirty="0"/>
              <a:t>    return 0;</a:t>
            </a:r>
          </a:p>
          <a:p>
            <a:pPr>
              <a:buNone/>
              <a:defRPr/>
            </a:pPr>
            <a:r>
              <a:rPr lang="en-US" sz="2400" dirty="0"/>
              <a:t>}</a:t>
            </a:r>
          </a:p>
          <a:p>
            <a:pPr eaLnBrk="1" hangingPunct="1">
              <a:buFontTx/>
              <a:buNone/>
              <a:defRPr/>
            </a:pPr>
            <a:endParaRPr lang="en-US" sz="2400" dirty="0"/>
          </a:p>
        </p:txBody>
      </p:sp>
      <p:sp>
        <p:nvSpPr>
          <p:cNvPr id="3" name="Date Placeholder 2"/>
          <p:cNvSpPr>
            <a:spLocks noGrp="1"/>
          </p:cNvSpPr>
          <p:nvPr>
            <p:ph type="dt" sz="half" idx="10"/>
          </p:nvPr>
        </p:nvSpPr>
        <p:spPr/>
        <p:txBody>
          <a:bodyPr/>
          <a:lstStyle/>
          <a:p>
            <a:pPr>
              <a:defRPr/>
            </a:pPr>
            <a:fld id="{E1176FF0-318F-4719-BDBF-317230591F8B}" type="datetime1">
              <a:rPr lang="en-US" smtClean="0"/>
              <a:t>9/23/2019</a:t>
            </a:fld>
            <a:endParaRPr lang="en-US"/>
          </a:p>
        </p:txBody>
      </p:sp>
      <p:sp>
        <p:nvSpPr>
          <p:cNvPr id="23555" name="Footer Placeholder 3"/>
          <p:cNvSpPr>
            <a:spLocks noGrp="1"/>
          </p:cNvSpPr>
          <p:nvPr>
            <p:ph type="ftr" sz="quarter" idx="11"/>
          </p:nvPr>
        </p:nvSpPr>
        <p:spPr>
          <a:noFill/>
        </p:spPr>
        <p:txBody>
          <a:bodyPr/>
          <a:lstStyle/>
          <a:p>
            <a:r>
              <a:rPr lang="en-US" smtClean="0"/>
              <a:t>CSE 1051                             Department of CSE</a:t>
            </a:r>
            <a:endParaRPr lang="en-US">
              <a:solidFill>
                <a:schemeClr val="bg1"/>
              </a:solidFill>
            </a:endParaRPr>
          </a:p>
        </p:txBody>
      </p:sp>
      <p:sp>
        <p:nvSpPr>
          <p:cNvPr id="23556" name="Slide Number Placeholder 3"/>
          <p:cNvSpPr>
            <a:spLocks noGrp="1"/>
          </p:cNvSpPr>
          <p:nvPr>
            <p:ph type="sldNum" sz="quarter" idx="12"/>
          </p:nvPr>
        </p:nvSpPr>
        <p:spPr>
          <a:noFill/>
        </p:spPr>
        <p:txBody>
          <a:bodyPr/>
          <a:lstStyle/>
          <a:p>
            <a:fld id="{79E26B02-FFE7-4210-B073-CC18AC3C7080}"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838200" y="527869"/>
            <a:ext cx="9560256" cy="1111761"/>
          </a:xfrm>
        </p:spPr>
        <p:txBody>
          <a:bodyPr>
            <a:noAutofit/>
          </a:bodyPr>
          <a:lstStyle/>
          <a:p>
            <a:pPr algn="l" eaLnBrk="1" hangingPunct="1"/>
            <a:r>
              <a:rPr lang="en-US" dirty="0">
                <a:solidFill>
                  <a:schemeClr val="accent1"/>
                </a:solidFill>
                <a:latin typeface="Arial" pitchFamily="34" charset="0"/>
                <a:cs typeface="Arial" pitchFamily="34" charset="0"/>
              </a:rPr>
              <a:t>Reference and dereference operators</a:t>
            </a:r>
          </a:p>
        </p:txBody>
      </p:sp>
      <p:sp>
        <p:nvSpPr>
          <p:cNvPr id="26627" name="Rectangle 3"/>
          <p:cNvSpPr>
            <a:spLocks noGrp="1" noChangeArrowheads="1"/>
          </p:cNvSpPr>
          <p:nvPr>
            <p:ph idx="1"/>
          </p:nvPr>
        </p:nvSpPr>
        <p:spPr>
          <a:xfrm>
            <a:off x="838200" y="1385048"/>
            <a:ext cx="9372600" cy="4830763"/>
          </a:xfrm>
        </p:spPr>
        <p:txBody>
          <a:bodyPr/>
          <a:lstStyle/>
          <a:p>
            <a:pPr algn="just" eaLnBrk="1" hangingPunct="1">
              <a:buFontTx/>
              <a:buNone/>
            </a:pPr>
            <a:endParaRPr lang="en-US" dirty="0"/>
          </a:p>
          <a:p>
            <a:pPr algn="just" eaLnBrk="1" hangingPunct="1">
              <a:buFont typeface="Wingdings" pitchFamily="2" charset="2"/>
              <a:buChar char="§"/>
            </a:pPr>
            <a:r>
              <a:rPr lang="en-US" sz="2400" b="1" dirty="0">
                <a:solidFill>
                  <a:srgbClr val="C00000"/>
                </a:solidFill>
              </a:rPr>
              <a:t>&amp;</a:t>
            </a:r>
            <a:r>
              <a:rPr lang="en-US" sz="2400" dirty="0"/>
              <a:t> is the ‘</a:t>
            </a:r>
            <a:r>
              <a:rPr lang="en-US" sz="2400" b="1" dirty="0">
                <a:solidFill>
                  <a:schemeClr val="accent2"/>
                </a:solidFill>
              </a:rPr>
              <a:t>reference</a:t>
            </a:r>
            <a:r>
              <a:rPr lang="en-US" sz="2400" dirty="0"/>
              <a:t>’ operator and can be read as "</a:t>
            </a:r>
            <a:r>
              <a:rPr lang="en-US" sz="2400" b="1" dirty="0">
                <a:solidFill>
                  <a:srgbClr val="C00000"/>
                </a:solidFill>
              </a:rPr>
              <a:t>address of</a:t>
            </a:r>
            <a:r>
              <a:rPr lang="en-US" sz="2400" dirty="0"/>
              <a:t>" </a:t>
            </a:r>
          </a:p>
          <a:p>
            <a:pPr algn="just" eaLnBrk="1" hangingPunct="1">
              <a:buFont typeface="Wingdings" pitchFamily="2" charset="2"/>
              <a:buChar char="§"/>
            </a:pPr>
            <a:endParaRPr lang="en-US" sz="2400" dirty="0"/>
          </a:p>
          <a:p>
            <a:pPr algn="just" eaLnBrk="1" hangingPunct="1">
              <a:buFont typeface="Wingdings" pitchFamily="2" charset="2"/>
              <a:buChar char="§"/>
            </a:pPr>
            <a:r>
              <a:rPr lang="en-US" sz="2400" b="1" dirty="0">
                <a:solidFill>
                  <a:srgbClr val="C00000"/>
                </a:solidFill>
              </a:rPr>
              <a:t>*</a:t>
            </a:r>
            <a:r>
              <a:rPr lang="en-US" sz="2400" b="1" dirty="0"/>
              <a:t> </a:t>
            </a:r>
            <a:r>
              <a:rPr lang="en-US" sz="2400" dirty="0"/>
              <a:t>is the ‘</a:t>
            </a:r>
            <a:r>
              <a:rPr lang="en-US" sz="2400" b="1" dirty="0">
                <a:solidFill>
                  <a:schemeClr val="accent2"/>
                </a:solidFill>
              </a:rPr>
              <a:t>dereference</a:t>
            </a:r>
            <a:r>
              <a:rPr lang="en-US" sz="2400" dirty="0"/>
              <a:t>’ operator and can be read as “</a:t>
            </a:r>
            <a:r>
              <a:rPr lang="en-US" sz="2400" b="1" dirty="0">
                <a:solidFill>
                  <a:srgbClr val="C00000"/>
                </a:solidFill>
              </a:rPr>
              <a:t>value at address</a:t>
            </a:r>
            <a:r>
              <a:rPr lang="en-US" sz="2400" dirty="0"/>
              <a:t>” or "</a:t>
            </a:r>
            <a:r>
              <a:rPr lang="en-US" sz="2400" b="1" dirty="0">
                <a:solidFill>
                  <a:srgbClr val="C00000"/>
                </a:solidFill>
              </a:rPr>
              <a:t>value pointed by</a:t>
            </a:r>
            <a:r>
              <a:rPr lang="en-US" sz="2400" dirty="0"/>
              <a:t>"</a:t>
            </a:r>
          </a:p>
          <a:p>
            <a:pPr algn="just" eaLnBrk="1" hangingPunct="1"/>
            <a:endParaRPr lang="en-US" dirty="0"/>
          </a:p>
        </p:txBody>
      </p:sp>
      <p:sp>
        <p:nvSpPr>
          <p:cNvPr id="2" name="Date Placeholder 1"/>
          <p:cNvSpPr>
            <a:spLocks noGrp="1"/>
          </p:cNvSpPr>
          <p:nvPr>
            <p:ph type="dt" sz="half" idx="10"/>
          </p:nvPr>
        </p:nvSpPr>
        <p:spPr/>
        <p:txBody>
          <a:bodyPr/>
          <a:lstStyle/>
          <a:p>
            <a:pPr>
              <a:defRPr/>
            </a:pPr>
            <a:fld id="{16FC3510-EA34-4172-B910-3BE24F2651FE}" type="datetime1">
              <a:rPr lang="en-US" smtClean="0"/>
              <a:t>9/23/2019</a:t>
            </a:fld>
            <a:endParaRPr lang="en-US"/>
          </a:p>
        </p:txBody>
      </p:sp>
      <p:sp>
        <p:nvSpPr>
          <p:cNvPr id="26628" name="Footer Placeholder 3"/>
          <p:cNvSpPr>
            <a:spLocks noGrp="1"/>
          </p:cNvSpPr>
          <p:nvPr>
            <p:ph type="ftr" sz="quarter" idx="11"/>
          </p:nvPr>
        </p:nvSpPr>
        <p:spPr>
          <a:noFill/>
        </p:spPr>
        <p:txBody>
          <a:bodyPr/>
          <a:lstStyle/>
          <a:p>
            <a:r>
              <a:rPr lang="en-US" smtClean="0"/>
              <a:t>CSE 1051                             Department of CSE</a:t>
            </a:r>
            <a:endParaRPr lang="en-US">
              <a:solidFill>
                <a:schemeClr val="bg1"/>
              </a:solidFill>
            </a:endParaRPr>
          </a:p>
        </p:txBody>
      </p:sp>
      <p:sp>
        <p:nvSpPr>
          <p:cNvPr id="26629" name="Slide Number Placeholder 4"/>
          <p:cNvSpPr>
            <a:spLocks noGrp="1"/>
          </p:cNvSpPr>
          <p:nvPr>
            <p:ph type="sldNum" sz="quarter" idx="12"/>
          </p:nvPr>
        </p:nvSpPr>
        <p:spPr>
          <a:noFill/>
        </p:spPr>
        <p:txBody>
          <a:bodyPr/>
          <a:lstStyle/>
          <a:p>
            <a:fld id="{A90E2037-ADD5-4E98-820A-B24BB1DF3350}"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27886"/>
            <a:ext cx="8925637" cy="628310"/>
          </a:xfrm>
        </p:spPr>
        <p:txBody>
          <a:bodyPr>
            <a:normAutofit/>
          </a:bodyPr>
          <a:lstStyle/>
          <a:p>
            <a:r>
              <a:rPr lang="en-US" sz="3200" dirty="0">
                <a:solidFill>
                  <a:schemeClr val="accent1"/>
                </a:solidFill>
              </a:rPr>
              <a:t>Example-</a:t>
            </a:r>
            <a:r>
              <a:rPr lang="en-US" sz="3200" dirty="0"/>
              <a:t> </a:t>
            </a:r>
            <a:r>
              <a:rPr lang="en-US" sz="3200" dirty="0">
                <a:solidFill>
                  <a:srgbClr val="C00000"/>
                </a:solidFill>
              </a:rPr>
              <a:t>understanding pointers</a:t>
            </a:r>
          </a:p>
        </p:txBody>
      </p:sp>
      <p:sp>
        <p:nvSpPr>
          <p:cNvPr id="27651" name="Rectangle 3"/>
          <p:cNvSpPr>
            <a:spLocks noGrp="1" noChangeArrowheads="1"/>
          </p:cNvSpPr>
          <p:nvPr>
            <p:ph idx="1"/>
          </p:nvPr>
        </p:nvSpPr>
        <p:spPr>
          <a:xfrm>
            <a:off x="838200" y="957733"/>
            <a:ext cx="8623593" cy="5135563"/>
          </a:xfrm>
        </p:spPr>
        <p:txBody>
          <a:bodyPr>
            <a:noAutofit/>
          </a:bodyPr>
          <a:lstStyle/>
          <a:p>
            <a:pPr>
              <a:lnSpc>
                <a:spcPct val="80000"/>
              </a:lnSpc>
              <a:buNone/>
              <a:defRPr/>
            </a:pPr>
            <a:r>
              <a:rPr lang="en-IN" sz="2200" b="1" dirty="0"/>
              <a:t>#include &lt;</a:t>
            </a:r>
            <a:r>
              <a:rPr lang="en-IN" sz="2200" b="1" dirty="0" err="1"/>
              <a:t>iostream</a:t>
            </a:r>
            <a:r>
              <a:rPr lang="en-IN" sz="2200" b="1" dirty="0"/>
              <a:t>&gt;</a:t>
            </a:r>
          </a:p>
          <a:p>
            <a:pPr>
              <a:lnSpc>
                <a:spcPct val="80000"/>
              </a:lnSpc>
              <a:buNone/>
              <a:defRPr/>
            </a:pPr>
            <a:r>
              <a:rPr lang="en-IN" sz="2200" b="1" dirty="0"/>
              <a:t>using namespace std;</a:t>
            </a:r>
          </a:p>
          <a:p>
            <a:pPr>
              <a:lnSpc>
                <a:spcPct val="80000"/>
              </a:lnSpc>
              <a:buNone/>
              <a:defRPr/>
            </a:pPr>
            <a:r>
              <a:rPr lang="en-IN" sz="2200" b="1" dirty="0"/>
              <a:t>int main</a:t>
            </a:r>
            <a:r>
              <a:rPr lang="en-IN" sz="2200" b="1" dirty="0" smtClean="0"/>
              <a:t>() {</a:t>
            </a:r>
            <a:endParaRPr lang="en-IN" sz="2200" b="1" dirty="0"/>
          </a:p>
          <a:p>
            <a:pPr>
              <a:lnSpc>
                <a:spcPct val="80000"/>
              </a:lnSpc>
              <a:buNone/>
              <a:defRPr/>
            </a:pPr>
            <a:r>
              <a:rPr lang="en-IN" sz="2200" b="1" dirty="0"/>
              <a:t>int  </a:t>
            </a:r>
            <a:r>
              <a:rPr lang="en-IN" sz="2200" b="1" dirty="0" err="1"/>
              <a:t>firstvalue</a:t>
            </a:r>
            <a:r>
              <a:rPr lang="en-IN" sz="2200" b="1" dirty="0"/>
              <a:t> = 5, </a:t>
            </a:r>
            <a:r>
              <a:rPr lang="en-IN" sz="2200" b="1" dirty="0" err="1"/>
              <a:t>secondvalue</a:t>
            </a:r>
            <a:r>
              <a:rPr lang="en-IN" sz="2200" b="1" dirty="0"/>
              <a:t> = 15;</a:t>
            </a:r>
          </a:p>
          <a:p>
            <a:pPr>
              <a:lnSpc>
                <a:spcPct val="80000"/>
              </a:lnSpc>
              <a:buNone/>
              <a:defRPr/>
            </a:pPr>
            <a:r>
              <a:rPr lang="en-IN" sz="2200" b="1" dirty="0"/>
              <a:t> </a:t>
            </a:r>
            <a:r>
              <a:rPr lang="en-IN" sz="2200" b="1" dirty="0" err="1"/>
              <a:t>int</a:t>
            </a:r>
            <a:r>
              <a:rPr lang="en-IN" sz="2200" b="1" dirty="0"/>
              <a:t> * p1, * p2;</a:t>
            </a:r>
          </a:p>
          <a:p>
            <a:pPr>
              <a:lnSpc>
                <a:spcPct val="80000"/>
              </a:lnSpc>
              <a:buNone/>
              <a:defRPr/>
            </a:pPr>
            <a:r>
              <a:rPr lang="en-IN" sz="2200" b="1" dirty="0"/>
              <a:t> p1 = &amp;</a:t>
            </a:r>
            <a:r>
              <a:rPr lang="en-IN" sz="2200" b="1" dirty="0" err="1"/>
              <a:t>firstvalue</a:t>
            </a:r>
            <a:r>
              <a:rPr lang="en-IN" sz="2200" b="1" dirty="0"/>
              <a:t>; 	</a:t>
            </a:r>
            <a:r>
              <a:rPr lang="en-IN" sz="2200" b="1" dirty="0">
                <a:solidFill>
                  <a:schemeClr val="bg1">
                    <a:lumMod val="65000"/>
                  </a:schemeClr>
                </a:solidFill>
              </a:rPr>
              <a:t>// p1 = address of </a:t>
            </a:r>
            <a:r>
              <a:rPr lang="en-IN" sz="2200" b="1" dirty="0" err="1">
                <a:solidFill>
                  <a:schemeClr val="bg1">
                    <a:lumMod val="65000"/>
                  </a:schemeClr>
                </a:solidFill>
              </a:rPr>
              <a:t>firstvalue</a:t>
            </a:r>
            <a:endParaRPr lang="en-IN" sz="2200" b="1" dirty="0">
              <a:solidFill>
                <a:schemeClr val="bg1">
                  <a:lumMod val="65000"/>
                </a:schemeClr>
              </a:solidFill>
            </a:endParaRPr>
          </a:p>
          <a:p>
            <a:pPr>
              <a:lnSpc>
                <a:spcPct val="80000"/>
              </a:lnSpc>
              <a:buNone/>
              <a:defRPr/>
            </a:pPr>
            <a:r>
              <a:rPr lang="en-IN" sz="2200" b="1" dirty="0"/>
              <a:t> p2 = &amp;</a:t>
            </a:r>
            <a:r>
              <a:rPr lang="en-IN" sz="2200" b="1" dirty="0" err="1"/>
              <a:t>secondvalue</a:t>
            </a:r>
            <a:r>
              <a:rPr lang="en-IN" sz="2200" b="1" dirty="0"/>
              <a:t>; </a:t>
            </a:r>
            <a:r>
              <a:rPr lang="en-IN" sz="2200" b="1" dirty="0">
                <a:solidFill>
                  <a:schemeClr val="bg1">
                    <a:lumMod val="65000"/>
                  </a:schemeClr>
                </a:solidFill>
              </a:rPr>
              <a:t>// p2 = address of </a:t>
            </a:r>
            <a:r>
              <a:rPr lang="en-IN" sz="2200" b="1" dirty="0" err="1">
                <a:solidFill>
                  <a:schemeClr val="bg1">
                    <a:lumMod val="65000"/>
                  </a:schemeClr>
                </a:solidFill>
              </a:rPr>
              <a:t>secondvalue</a:t>
            </a:r>
            <a:endParaRPr lang="en-IN" sz="2200" b="1" dirty="0">
              <a:solidFill>
                <a:schemeClr val="bg1">
                  <a:lumMod val="65000"/>
                </a:schemeClr>
              </a:solidFill>
            </a:endParaRPr>
          </a:p>
          <a:p>
            <a:pPr>
              <a:lnSpc>
                <a:spcPct val="80000"/>
              </a:lnSpc>
              <a:buNone/>
              <a:defRPr/>
            </a:pPr>
            <a:r>
              <a:rPr lang="en-IN" sz="2200" b="1" dirty="0"/>
              <a:t> *p1 = 10; 	</a:t>
            </a:r>
            <a:r>
              <a:rPr lang="en-IN" sz="2200" b="1" dirty="0">
                <a:solidFill>
                  <a:schemeClr val="bg1">
                    <a:lumMod val="65000"/>
                  </a:schemeClr>
                </a:solidFill>
              </a:rPr>
              <a:t>// value pointed by p1 = 10</a:t>
            </a:r>
          </a:p>
          <a:p>
            <a:pPr>
              <a:lnSpc>
                <a:spcPct val="80000"/>
              </a:lnSpc>
              <a:buNone/>
              <a:defRPr/>
            </a:pPr>
            <a:r>
              <a:rPr lang="en-IN" sz="2200" b="1" dirty="0"/>
              <a:t> *p2 = *p1;	 </a:t>
            </a:r>
            <a:r>
              <a:rPr lang="en-IN" sz="2200" b="1" dirty="0">
                <a:solidFill>
                  <a:schemeClr val="bg1">
                    <a:lumMod val="65000"/>
                  </a:schemeClr>
                </a:solidFill>
              </a:rPr>
              <a:t>// value pointed by p2 = value pointed by p1</a:t>
            </a:r>
          </a:p>
          <a:p>
            <a:pPr>
              <a:lnSpc>
                <a:spcPct val="80000"/>
              </a:lnSpc>
              <a:buNone/>
              <a:defRPr/>
            </a:pPr>
            <a:r>
              <a:rPr lang="en-IN" sz="2200" b="1" dirty="0"/>
              <a:t>  p1 = p2;	 	</a:t>
            </a:r>
            <a:r>
              <a:rPr lang="en-IN" sz="2200" b="1" dirty="0">
                <a:solidFill>
                  <a:schemeClr val="bg1">
                    <a:lumMod val="65000"/>
                  </a:schemeClr>
                </a:solidFill>
              </a:rPr>
              <a:t>// p1 = p2 (value of pointer is copied)</a:t>
            </a:r>
          </a:p>
          <a:p>
            <a:pPr>
              <a:lnSpc>
                <a:spcPct val="80000"/>
              </a:lnSpc>
              <a:buNone/>
              <a:defRPr/>
            </a:pPr>
            <a:r>
              <a:rPr lang="en-IN" sz="2200" b="1" dirty="0"/>
              <a:t> *p1 = 20; 	</a:t>
            </a:r>
            <a:r>
              <a:rPr lang="en-IN" sz="2200" b="1" dirty="0">
                <a:solidFill>
                  <a:schemeClr val="bg1">
                    <a:lumMod val="65000"/>
                  </a:schemeClr>
                </a:solidFill>
              </a:rPr>
              <a:t>// value pointed by p1 = 20</a:t>
            </a:r>
          </a:p>
          <a:p>
            <a:pPr>
              <a:lnSpc>
                <a:spcPct val="80000"/>
              </a:lnSpc>
              <a:buNone/>
              <a:defRPr/>
            </a:pPr>
            <a:r>
              <a:rPr lang="en-IN" sz="2200" b="1" dirty="0" err="1"/>
              <a:t>cout</a:t>
            </a:r>
            <a:r>
              <a:rPr lang="en-IN" sz="2200" b="1" dirty="0"/>
              <a:t> &lt;&lt; "</a:t>
            </a:r>
            <a:r>
              <a:rPr lang="en-IN" sz="2200" b="1" dirty="0" err="1"/>
              <a:t>firstvalue</a:t>
            </a:r>
            <a:r>
              <a:rPr lang="en-IN" sz="2200" b="1" dirty="0"/>
              <a:t> is " &lt;&lt; </a:t>
            </a:r>
            <a:r>
              <a:rPr lang="en-IN" sz="2200" b="1" dirty="0" err="1"/>
              <a:t>firstvalue</a:t>
            </a:r>
            <a:r>
              <a:rPr lang="en-IN" sz="2200" b="1" dirty="0"/>
              <a:t> &lt;&lt;</a:t>
            </a:r>
            <a:r>
              <a:rPr lang="en-IN" sz="2200" b="1" dirty="0" err="1"/>
              <a:t>endl</a:t>
            </a:r>
            <a:r>
              <a:rPr lang="en-IN" sz="2200" b="1" dirty="0"/>
              <a:t>;</a:t>
            </a:r>
          </a:p>
          <a:p>
            <a:pPr>
              <a:lnSpc>
                <a:spcPct val="80000"/>
              </a:lnSpc>
              <a:buNone/>
              <a:defRPr/>
            </a:pPr>
            <a:r>
              <a:rPr lang="en-IN" sz="2200" b="1" dirty="0" err="1"/>
              <a:t>cout</a:t>
            </a:r>
            <a:r>
              <a:rPr lang="en-IN" sz="2200" b="1" dirty="0"/>
              <a:t> &lt;&lt; "</a:t>
            </a:r>
            <a:r>
              <a:rPr lang="en-IN" sz="2200" b="1" dirty="0" err="1"/>
              <a:t>secondvalue</a:t>
            </a:r>
            <a:r>
              <a:rPr lang="en-IN" sz="2200" b="1" dirty="0"/>
              <a:t> is " &lt;&lt; </a:t>
            </a:r>
            <a:r>
              <a:rPr lang="en-IN" sz="2200" b="1" dirty="0" err="1"/>
              <a:t>secondvalue</a:t>
            </a:r>
            <a:r>
              <a:rPr lang="en-IN" sz="2200" b="1" dirty="0"/>
              <a:t>;</a:t>
            </a:r>
          </a:p>
          <a:p>
            <a:pPr>
              <a:lnSpc>
                <a:spcPct val="80000"/>
              </a:lnSpc>
              <a:buNone/>
              <a:defRPr/>
            </a:pPr>
            <a:r>
              <a:rPr lang="en-IN" sz="2200" b="1" dirty="0" smtClean="0"/>
              <a:t>    </a:t>
            </a:r>
            <a:r>
              <a:rPr lang="en-IN" sz="2200" b="1" dirty="0"/>
              <a:t>return 0;</a:t>
            </a:r>
          </a:p>
          <a:p>
            <a:pPr>
              <a:lnSpc>
                <a:spcPct val="80000"/>
              </a:lnSpc>
              <a:buNone/>
              <a:defRPr/>
            </a:pPr>
            <a:r>
              <a:rPr lang="en-IN" sz="2200" b="1" dirty="0"/>
              <a:t>}</a:t>
            </a:r>
          </a:p>
        </p:txBody>
      </p:sp>
      <p:sp>
        <p:nvSpPr>
          <p:cNvPr id="4" name="Date Placeholder 3"/>
          <p:cNvSpPr>
            <a:spLocks noGrp="1"/>
          </p:cNvSpPr>
          <p:nvPr>
            <p:ph type="dt" sz="half" idx="10"/>
          </p:nvPr>
        </p:nvSpPr>
        <p:spPr/>
        <p:txBody>
          <a:bodyPr/>
          <a:lstStyle/>
          <a:p>
            <a:pPr>
              <a:defRPr/>
            </a:pPr>
            <a:fld id="{EC172D8F-9499-4277-8F0F-6CEC9ABAD828}" type="datetime1">
              <a:rPr lang="en-US" smtClean="0"/>
              <a:t>9/23/2019</a:t>
            </a:fld>
            <a:endParaRPr lang="en-US"/>
          </a:p>
        </p:txBody>
      </p:sp>
      <p:sp>
        <p:nvSpPr>
          <p:cNvPr id="2" name="Footer Placeholder 3"/>
          <p:cNvSpPr>
            <a:spLocks noGrp="1"/>
          </p:cNvSpPr>
          <p:nvPr>
            <p:ph type="ftr" sz="quarter" idx="11"/>
          </p:nvPr>
        </p:nvSpPr>
        <p:spPr>
          <a:noFill/>
        </p:spPr>
        <p:txBody>
          <a:bodyPr/>
          <a:lstStyle/>
          <a:p>
            <a:r>
              <a:rPr lang="en-US" smtClean="0"/>
              <a:t>CSE 1051                             Department of CSE</a:t>
            </a:r>
            <a:endParaRPr lang="en-US">
              <a:solidFill>
                <a:schemeClr val="bg1"/>
              </a:solidFill>
            </a:endParaRPr>
          </a:p>
        </p:txBody>
      </p:sp>
      <p:sp>
        <p:nvSpPr>
          <p:cNvPr id="27652" name="Slide Number Placeholder 4"/>
          <p:cNvSpPr>
            <a:spLocks noGrp="1"/>
          </p:cNvSpPr>
          <p:nvPr>
            <p:ph type="sldNum" sz="quarter" idx="12"/>
          </p:nvPr>
        </p:nvSpPr>
        <p:spPr>
          <a:noFill/>
        </p:spPr>
        <p:txBody>
          <a:bodyPr/>
          <a:lstStyle/>
          <a:p>
            <a:fld id="{96339189-B8B2-4683-82D3-4B2FEBB79D19}" type="slidenum">
              <a:rPr lang="en-US" smtClean="0"/>
              <a:pPr/>
              <a:t>18</a:t>
            </a:fld>
            <a:endParaRPr lang="en-US"/>
          </a:p>
        </p:txBody>
      </p:sp>
      <p:sp>
        <p:nvSpPr>
          <p:cNvPr id="6" name="Rectangle 5"/>
          <p:cNvSpPr>
            <a:spLocks noChangeArrowheads="1"/>
          </p:cNvSpPr>
          <p:nvPr/>
        </p:nvSpPr>
        <p:spPr bwMode="auto">
          <a:xfrm>
            <a:off x="8279315" y="2134883"/>
            <a:ext cx="2667000" cy="995363"/>
          </a:xfrm>
          <a:prstGeom prst="rect">
            <a:avLst/>
          </a:prstGeom>
          <a:noFill/>
          <a:ln w="9525">
            <a:solidFill>
              <a:srgbClr val="FF0000"/>
            </a:solidFill>
            <a:miter lim="800000"/>
            <a:headEnd/>
            <a:tailEnd/>
          </a:ln>
        </p:spPr>
        <p:txBody>
          <a:bodyPr>
            <a:spAutoFit/>
          </a:bodyPr>
          <a:lstStyle/>
          <a:p>
            <a:pPr>
              <a:lnSpc>
                <a:spcPct val="80000"/>
              </a:lnSpc>
            </a:pPr>
            <a:r>
              <a:rPr lang="en-US" sz="2400" b="1" dirty="0">
                <a:solidFill>
                  <a:schemeClr val="accent2"/>
                </a:solidFill>
                <a:latin typeface="Tempus Sans ITC" pitchFamily="82" charset="0"/>
              </a:rPr>
              <a:t>Output : </a:t>
            </a:r>
          </a:p>
          <a:p>
            <a:pPr>
              <a:lnSpc>
                <a:spcPct val="80000"/>
              </a:lnSpc>
            </a:pPr>
            <a:r>
              <a:rPr lang="en-US" sz="2400" b="1" dirty="0" err="1">
                <a:latin typeface="Tempus Sans ITC" pitchFamily="82" charset="0"/>
              </a:rPr>
              <a:t>firstvalue</a:t>
            </a:r>
            <a:r>
              <a:rPr lang="en-US" sz="2400" b="1" dirty="0">
                <a:latin typeface="Tempus Sans ITC" pitchFamily="82" charset="0"/>
              </a:rPr>
              <a:t> is </a:t>
            </a:r>
            <a:r>
              <a:rPr lang="en-US" sz="2400" b="1" dirty="0">
                <a:solidFill>
                  <a:srgbClr val="C00000"/>
                </a:solidFill>
                <a:latin typeface="Tempus Sans ITC" pitchFamily="82" charset="0"/>
              </a:rPr>
              <a:t> 10  </a:t>
            </a:r>
          </a:p>
          <a:p>
            <a:pPr>
              <a:lnSpc>
                <a:spcPct val="80000"/>
              </a:lnSpc>
            </a:pPr>
            <a:r>
              <a:rPr lang="en-US" sz="2400" b="1" dirty="0" err="1">
                <a:latin typeface="Tempus Sans ITC" pitchFamily="82" charset="0"/>
              </a:rPr>
              <a:t>secondvalue</a:t>
            </a:r>
            <a:r>
              <a:rPr lang="en-US" sz="2400" b="1" dirty="0">
                <a:latin typeface="Tempus Sans ITC" pitchFamily="82" charset="0"/>
              </a:rPr>
              <a:t> is </a:t>
            </a:r>
            <a:r>
              <a:rPr lang="en-US" sz="2400" b="1" dirty="0">
                <a:solidFill>
                  <a:srgbClr val="C00000"/>
                </a:solidFill>
                <a:latin typeface="Tempus Sans ITC" pitchFamily="82" charset="0"/>
              </a:rPr>
              <a:t> 20 </a:t>
            </a:r>
            <a:endParaRPr lang="en-US" sz="2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2"/>
          <p:cNvSpPr>
            <a:spLocks noGrp="1" noChangeArrowheads="1"/>
          </p:cNvSpPr>
          <p:nvPr>
            <p:ph type="title"/>
          </p:nvPr>
        </p:nvSpPr>
        <p:spPr/>
        <p:txBody>
          <a:bodyPr>
            <a:noAutofit/>
          </a:bodyPr>
          <a:lstStyle/>
          <a:p>
            <a:pPr algn="l" eaLnBrk="1" hangingPunct="1"/>
            <a:r>
              <a:rPr lang="en-US" dirty="0">
                <a:solidFill>
                  <a:schemeClr val="accent1"/>
                </a:solidFill>
              </a:rPr>
              <a:t>Summary till now …  </a:t>
            </a:r>
          </a:p>
        </p:txBody>
      </p:sp>
      <p:sp>
        <p:nvSpPr>
          <p:cNvPr id="97283" name="Rectangle 3"/>
          <p:cNvSpPr>
            <a:spLocks noGrp="1" noChangeArrowheads="1"/>
          </p:cNvSpPr>
          <p:nvPr>
            <p:ph idx="1"/>
          </p:nvPr>
        </p:nvSpPr>
        <p:spPr>
          <a:xfrm>
            <a:off x="838200" y="3191609"/>
            <a:ext cx="9290247" cy="3529868"/>
          </a:xfrm>
        </p:spPr>
        <p:txBody>
          <a:bodyPr/>
          <a:lstStyle/>
          <a:p>
            <a:pPr algn="just" eaLnBrk="1" hangingPunct="1">
              <a:buFontTx/>
              <a:buNone/>
              <a:defRPr/>
            </a:pPr>
            <a:r>
              <a:rPr lang="en-US" sz="2400" b="1" dirty="0" err="1"/>
              <a:t>int</a:t>
            </a:r>
            <a:r>
              <a:rPr lang="en-US" sz="2400" b="1" dirty="0"/>
              <a:t> </a:t>
            </a:r>
            <a:r>
              <a:rPr lang="en-US" sz="2400" b="1" dirty="0" smtClean="0">
                <a:solidFill>
                  <a:srgbClr val="C00000"/>
                </a:solidFill>
              </a:rPr>
              <a:t>Quantity</a:t>
            </a:r>
            <a:r>
              <a:rPr lang="en-US" sz="2400" b="1" dirty="0" smtClean="0"/>
              <a:t>=50; </a:t>
            </a:r>
            <a:r>
              <a:rPr lang="en-US" sz="2400" dirty="0"/>
              <a:t>	//defines variable </a:t>
            </a:r>
            <a:r>
              <a:rPr lang="en-US" sz="2400" dirty="0" smtClean="0"/>
              <a:t>Quantity </a:t>
            </a:r>
            <a:r>
              <a:rPr lang="en-US" sz="2400" dirty="0"/>
              <a:t>of type </a:t>
            </a:r>
            <a:r>
              <a:rPr lang="en-US" sz="2400" dirty="0" err="1"/>
              <a:t>int</a:t>
            </a:r>
            <a:r>
              <a:rPr lang="en-US" sz="2400" dirty="0"/>
              <a:t> </a:t>
            </a:r>
          </a:p>
          <a:p>
            <a:pPr algn="just" eaLnBrk="1" hangingPunct="1">
              <a:buFontTx/>
              <a:buNone/>
              <a:defRPr/>
            </a:pPr>
            <a:r>
              <a:rPr lang="en-US" sz="2400" b="1" dirty="0" err="1"/>
              <a:t>int</a:t>
            </a:r>
            <a:r>
              <a:rPr lang="en-US" sz="2400" b="1" dirty="0"/>
              <a:t>* </a:t>
            </a:r>
            <a:r>
              <a:rPr lang="en-US" sz="2400" b="1" dirty="0">
                <a:solidFill>
                  <a:srgbClr val="000099"/>
                </a:solidFill>
              </a:rPr>
              <a:t>p</a:t>
            </a:r>
            <a:r>
              <a:rPr lang="en-US" sz="2400" b="1" dirty="0"/>
              <a:t>; </a:t>
            </a:r>
            <a:r>
              <a:rPr lang="en-US" sz="2400" dirty="0"/>
              <a:t>	//defines p as a pointer to </a:t>
            </a:r>
            <a:r>
              <a:rPr lang="en-US" sz="2400" dirty="0" err="1"/>
              <a:t>int</a:t>
            </a:r>
            <a:r>
              <a:rPr lang="en-US" sz="2400" dirty="0"/>
              <a:t> </a:t>
            </a:r>
          </a:p>
          <a:p>
            <a:pPr algn="just" eaLnBrk="1" hangingPunct="1">
              <a:buFontTx/>
              <a:buNone/>
              <a:defRPr/>
            </a:pPr>
            <a:endParaRPr lang="en-US" sz="2400" b="1" dirty="0"/>
          </a:p>
          <a:p>
            <a:pPr algn="just" eaLnBrk="1" hangingPunct="1">
              <a:buFontTx/>
              <a:buNone/>
              <a:defRPr/>
            </a:pPr>
            <a:r>
              <a:rPr lang="en-US" sz="2400" b="1" dirty="0"/>
              <a:t>p = </a:t>
            </a:r>
            <a:r>
              <a:rPr lang="en-US" sz="2400" b="1" dirty="0" smtClean="0"/>
              <a:t>&amp;</a:t>
            </a:r>
            <a:r>
              <a:rPr lang="en-US" sz="2400" b="1" dirty="0" smtClean="0">
                <a:solidFill>
                  <a:srgbClr val="C00000"/>
                </a:solidFill>
              </a:rPr>
              <a:t>Quantity</a:t>
            </a:r>
            <a:r>
              <a:rPr lang="en-US" sz="2400" b="1" dirty="0" smtClean="0"/>
              <a:t>; </a:t>
            </a:r>
            <a:r>
              <a:rPr lang="en-US" sz="2400" dirty="0" smtClean="0"/>
              <a:t>  </a:t>
            </a:r>
            <a:r>
              <a:rPr lang="en-US" sz="2400" dirty="0"/>
              <a:t>//assigns address of variable </a:t>
            </a:r>
            <a:r>
              <a:rPr lang="en-US" sz="2400" dirty="0" smtClean="0"/>
              <a:t>Quantity </a:t>
            </a:r>
            <a:r>
              <a:rPr lang="en-US" sz="2400" dirty="0"/>
              <a:t>to  pointer p </a:t>
            </a:r>
          </a:p>
          <a:p>
            <a:pPr algn="just" eaLnBrk="1" hangingPunct="1">
              <a:buFontTx/>
              <a:buNone/>
              <a:defRPr/>
            </a:pPr>
            <a:endParaRPr lang="en-US" sz="2400" dirty="0"/>
          </a:p>
          <a:p>
            <a:pPr algn="just" eaLnBrk="1" hangingPunct="1">
              <a:buFontTx/>
              <a:buNone/>
              <a:defRPr/>
            </a:pPr>
            <a:r>
              <a:rPr lang="en-US" sz="2400" b="1" dirty="0"/>
              <a:t>Now…</a:t>
            </a:r>
          </a:p>
          <a:p>
            <a:pPr algn="just" eaLnBrk="1" hangingPunct="1">
              <a:buFontTx/>
              <a:buNone/>
              <a:defRPr/>
            </a:pPr>
            <a:r>
              <a:rPr lang="en-US" sz="2400" b="1" dirty="0"/>
              <a:t>	</a:t>
            </a:r>
            <a:r>
              <a:rPr lang="en-US" sz="2400" b="1" dirty="0" smtClean="0"/>
              <a:t>*</a:t>
            </a:r>
            <a:r>
              <a:rPr lang="en-US" sz="2400" b="1" dirty="0" smtClean="0">
                <a:solidFill>
                  <a:srgbClr val="000099"/>
                </a:solidFill>
              </a:rPr>
              <a:t>p</a:t>
            </a:r>
            <a:r>
              <a:rPr lang="en-US" sz="2400" b="1" dirty="0" smtClean="0"/>
              <a:t> </a:t>
            </a:r>
            <a:r>
              <a:rPr lang="en-US" sz="2400" b="1" dirty="0"/>
              <a:t>= 3; </a:t>
            </a:r>
            <a:r>
              <a:rPr lang="en-US" sz="2400" dirty="0"/>
              <a:t>	//assigns 3 to </a:t>
            </a:r>
            <a:r>
              <a:rPr lang="en-US" sz="2400" dirty="0" smtClean="0"/>
              <a:t>Quantity </a:t>
            </a:r>
            <a:endParaRPr lang="en-US" sz="2400" dirty="0"/>
          </a:p>
          <a:p>
            <a:pPr algn="just" eaLnBrk="1" hangingPunct="1">
              <a:buFontTx/>
              <a:buNone/>
              <a:defRPr/>
            </a:pPr>
            <a:r>
              <a:rPr lang="en-US" sz="2400" b="1" dirty="0"/>
              <a:t>   </a:t>
            </a:r>
            <a:endParaRPr lang="en-US" sz="2400" dirty="0"/>
          </a:p>
        </p:txBody>
      </p:sp>
      <p:sp>
        <p:nvSpPr>
          <p:cNvPr id="2" name="Date Placeholder 1"/>
          <p:cNvSpPr>
            <a:spLocks noGrp="1"/>
          </p:cNvSpPr>
          <p:nvPr>
            <p:ph type="dt" sz="half" idx="10"/>
          </p:nvPr>
        </p:nvSpPr>
        <p:spPr/>
        <p:txBody>
          <a:bodyPr/>
          <a:lstStyle/>
          <a:p>
            <a:pPr>
              <a:defRPr/>
            </a:pPr>
            <a:fld id="{899F2DEE-2A43-4E7A-90D4-D559A4FB14E0}" type="datetime1">
              <a:rPr lang="en-US" smtClean="0"/>
              <a:t>9/23/2019</a:t>
            </a:fld>
            <a:endParaRPr lang="en-US"/>
          </a:p>
        </p:txBody>
      </p:sp>
      <p:sp>
        <p:nvSpPr>
          <p:cNvPr id="25603" name="Footer Placeholder 3"/>
          <p:cNvSpPr>
            <a:spLocks noGrp="1"/>
          </p:cNvSpPr>
          <p:nvPr>
            <p:ph type="ftr" sz="quarter" idx="11"/>
          </p:nvPr>
        </p:nvSpPr>
        <p:spPr>
          <a:noFill/>
        </p:spPr>
        <p:txBody>
          <a:bodyPr/>
          <a:lstStyle/>
          <a:p>
            <a:r>
              <a:rPr lang="en-US" smtClean="0"/>
              <a:t>CSE 1051                             Department of CSE</a:t>
            </a:r>
            <a:endParaRPr lang="en-US">
              <a:solidFill>
                <a:schemeClr val="bg1"/>
              </a:solidFill>
            </a:endParaRPr>
          </a:p>
        </p:txBody>
      </p:sp>
      <p:sp>
        <p:nvSpPr>
          <p:cNvPr id="25604" name="Slide Number Placeholder 3"/>
          <p:cNvSpPr>
            <a:spLocks noGrp="1"/>
          </p:cNvSpPr>
          <p:nvPr>
            <p:ph type="sldNum" sz="quarter" idx="12"/>
          </p:nvPr>
        </p:nvSpPr>
        <p:spPr>
          <a:noFill/>
        </p:spPr>
        <p:txBody>
          <a:bodyPr/>
          <a:lstStyle/>
          <a:p>
            <a:fld id="{57724925-27E0-4C7C-B314-C280AD43604F}" type="slidenum">
              <a:rPr lang="en-US" smtClean="0"/>
              <a:pPr/>
              <a:t>19</a:t>
            </a:fld>
            <a:endParaRPr lang="en-US"/>
          </a:p>
        </p:txBody>
      </p:sp>
      <p:pic>
        <p:nvPicPr>
          <p:cNvPr id="7" name="Picture 4"/>
          <p:cNvPicPr>
            <a:picLocks noChangeAspect="1" noChangeArrowheads="1"/>
          </p:cNvPicPr>
          <p:nvPr/>
        </p:nvPicPr>
        <p:blipFill>
          <a:blip r:embed="rId3" cstate="print"/>
          <a:srcRect/>
          <a:stretch>
            <a:fillRect/>
          </a:stretch>
        </p:blipFill>
        <p:spPr bwMode="auto">
          <a:xfrm>
            <a:off x="7512054" y="832419"/>
            <a:ext cx="4319451" cy="2362200"/>
          </a:xfrm>
          <a:prstGeom prst="rect">
            <a:avLst/>
          </a:prstGeom>
          <a:noFill/>
          <a:ln w="9525">
            <a:noFill/>
            <a:miter lim="800000"/>
            <a:headEnd/>
            <a:tailEnd/>
          </a:ln>
        </p:spPr>
      </p:pic>
    </p:spTree>
    <p:extLst>
      <p:ext uri="{BB962C8B-B14F-4D97-AF65-F5344CB8AC3E}">
        <p14:creationId xmlns:p14="http://schemas.microsoft.com/office/powerpoint/2010/main" val="39239283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solidFill>
                  <a:schemeClr val="accent1"/>
                </a:solidFill>
              </a:rPr>
              <a:t>Objectives</a:t>
            </a:r>
          </a:p>
        </p:txBody>
      </p:sp>
      <p:sp>
        <p:nvSpPr>
          <p:cNvPr id="2" name="Content Placeholder 1"/>
          <p:cNvSpPr>
            <a:spLocks noGrp="1"/>
          </p:cNvSpPr>
          <p:nvPr>
            <p:ph idx="1"/>
          </p:nvPr>
        </p:nvSpPr>
        <p:spPr/>
        <p:txBody>
          <a:bodyPr>
            <a:normAutofit/>
          </a:bodyPr>
          <a:lstStyle/>
          <a:p>
            <a:pPr algn="just">
              <a:lnSpc>
                <a:spcPct val="150000"/>
              </a:lnSpc>
              <a:buClr>
                <a:srgbClr val="993300"/>
              </a:buClr>
            </a:pPr>
            <a:r>
              <a:rPr lang="en-US" sz="2800" dirty="0">
                <a:solidFill>
                  <a:srgbClr val="000099"/>
                </a:solidFill>
              </a:rPr>
              <a:t>To learn and appreciate the following concepts:</a:t>
            </a:r>
          </a:p>
          <a:p>
            <a:pPr lvl="1">
              <a:lnSpc>
                <a:spcPct val="150000"/>
              </a:lnSpc>
            </a:pPr>
            <a:r>
              <a:rPr lang="en-US" sz="2800" dirty="0" smtClean="0">
                <a:cs typeface="Arial" pitchFamily="34" charset="0"/>
              </a:rPr>
              <a:t>Pointers </a:t>
            </a:r>
            <a:r>
              <a:rPr lang="en-US" sz="2800" dirty="0">
                <a:cs typeface="Arial" pitchFamily="34" charset="0"/>
              </a:rPr>
              <a:t>– declaration and initialization</a:t>
            </a:r>
          </a:p>
          <a:p>
            <a:pPr lvl="1">
              <a:lnSpc>
                <a:spcPct val="150000"/>
              </a:lnSpc>
            </a:pPr>
            <a:r>
              <a:rPr lang="en-US" sz="2800" dirty="0">
                <a:cs typeface="Arial" pitchFamily="34" charset="0"/>
              </a:rPr>
              <a:t>To access a variable through its pointer</a:t>
            </a:r>
          </a:p>
          <a:p>
            <a:pPr>
              <a:lnSpc>
                <a:spcPct val="150000"/>
              </a:lnSpc>
            </a:pPr>
            <a:endParaRPr lang="en-US" sz="2800" dirty="0"/>
          </a:p>
          <a:p>
            <a:pPr>
              <a:lnSpc>
                <a:spcPct val="150000"/>
              </a:lnSpc>
            </a:pPr>
            <a:endParaRPr lang="en-US" sz="2800" dirty="0"/>
          </a:p>
          <a:p>
            <a:pPr>
              <a:lnSpc>
                <a:spcPct val="150000"/>
              </a:lnSpc>
            </a:pPr>
            <a:endParaRPr lang="en-US" sz="2800" dirty="0"/>
          </a:p>
        </p:txBody>
      </p:sp>
      <p:sp>
        <p:nvSpPr>
          <p:cNvPr id="3" name="Date Placeholder 2"/>
          <p:cNvSpPr>
            <a:spLocks noGrp="1"/>
          </p:cNvSpPr>
          <p:nvPr>
            <p:ph type="dt" sz="half" idx="10"/>
          </p:nvPr>
        </p:nvSpPr>
        <p:spPr/>
        <p:txBody>
          <a:bodyPr/>
          <a:lstStyle/>
          <a:p>
            <a:pPr>
              <a:defRPr/>
            </a:pPr>
            <a:fld id="{0666CAF2-007C-4116-A1AD-BB4BCE4A3D4A}" type="datetime1">
              <a:rPr lang="en-US" smtClean="0"/>
              <a:t>9/23/2019</a:t>
            </a:fld>
            <a:endParaRPr lang="en-US"/>
          </a:p>
        </p:txBody>
      </p:sp>
      <p:sp>
        <p:nvSpPr>
          <p:cNvPr id="5" name="Footer Placeholder 4"/>
          <p:cNvSpPr>
            <a:spLocks noGrp="1"/>
          </p:cNvSpPr>
          <p:nvPr>
            <p:ph type="ftr" sz="quarter" idx="11"/>
          </p:nvPr>
        </p:nvSpPr>
        <p:spPr/>
        <p:txBody>
          <a:bodyPr/>
          <a:lstStyle/>
          <a:p>
            <a:pPr>
              <a:defRPr/>
            </a:pPr>
            <a:r>
              <a:rPr lang="en-US" smtClean="0"/>
              <a:t>CSE 1051                             Department of CSE</a:t>
            </a:r>
            <a:endParaRPr lang="en-US">
              <a:solidFill>
                <a:schemeClr val="bg1"/>
              </a:solidFill>
            </a:endParaRPr>
          </a:p>
        </p:txBody>
      </p:sp>
      <p:sp>
        <p:nvSpPr>
          <p:cNvPr id="4" name="Slide Number Placeholder 3"/>
          <p:cNvSpPr>
            <a:spLocks noGrp="1"/>
          </p:cNvSpPr>
          <p:nvPr>
            <p:ph type="sldNum" sz="quarter" idx="12"/>
          </p:nvPr>
        </p:nvSpPr>
        <p:spPr/>
        <p:txBody>
          <a:bodyPr/>
          <a:lstStyle/>
          <a:p>
            <a:pPr>
              <a:defRPr/>
            </a:pPr>
            <a:fld id="{13051ED5-029B-446D-841B-B301DA8917DA}" type="slidenum">
              <a:rPr lang="en-US" smtClean="0"/>
              <a:pPr>
                <a:defRPr/>
              </a:pPr>
              <a:t>2</a:t>
            </a:fld>
            <a:endParaRPr lang="en-US"/>
          </a:p>
        </p:txBody>
      </p:sp>
    </p:spTree>
    <p:extLst>
      <p:ext uri="{BB962C8B-B14F-4D97-AF65-F5344CB8AC3E}">
        <p14:creationId xmlns:p14="http://schemas.microsoft.com/office/powerpoint/2010/main" val="2919067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solidFill>
              </a:rPr>
              <a:t>Summary</a:t>
            </a:r>
          </a:p>
        </p:txBody>
      </p:sp>
      <p:sp>
        <p:nvSpPr>
          <p:cNvPr id="3" name="Content Placeholder 2"/>
          <p:cNvSpPr>
            <a:spLocks noGrp="1"/>
          </p:cNvSpPr>
          <p:nvPr>
            <p:ph idx="1"/>
          </p:nvPr>
        </p:nvSpPr>
        <p:spPr>
          <a:xfrm>
            <a:off x="838200" y="1066801"/>
            <a:ext cx="9448800" cy="5059363"/>
          </a:xfrm>
        </p:spPr>
        <p:txBody>
          <a:bodyPr>
            <a:normAutofit/>
          </a:bodyPr>
          <a:lstStyle/>
          <a:p>
            <a:pPr>
              <a:lnSpc>
                <a:spcPct val="150000"/>
              </a:lnSpc>
            </a:pPr>
            <a:r>
              <a:rPr lang="en-US" sz="2400" dirty="0"/>
              <a:t>Pointer concept</a:t>
            </a:r>
          </a:p>
          <a:p>
            <a:pPr>
              <a:lnSpc>
                <a:spcPct val="150000"/>
              </a:lnSpc>
            </a:pPr>
            <a:r>
              <a:rPr lang="en-US" sz="2400" dirty="0"/>
              <a:t>Reference operator </a:t>
            </a:r>
            <a:r>
              <a:rPr lang="en-US" sz="2400" b="1" dirty="0"/>
              <a:t>&amp;</a:t>
            </a:r>
          </a:p>
          <a:p>
            <a:pPr>
              <a:lnSpc>
                <a:spcPct val="150000"/>
              </a:lnSpc>
            </a:pPr>
            <a:r>
              <a:rPr lang="en-US" sz="2400" dirty="0"/>
              <a:t>Dereference operator </a:t>
            </a:r>
            <a:r>
              <a:rPr lang="en-US" sz="2400" b="1" dirty="0"/>
              <a:t>*</a:t>
            </a:r>
          </a:p>
        </p:txBody>
      </p:sp>
      <p:sp>
        <p:nvSpPr>
          <p:cNvPr id="4" name="Date Placeholder 3"/>
          <p:cNvSpPr>
            <a:spLocks noGrp="1"/>
          </p:cNvSpPr>
          <p:nvPr>
            <p:ph type="dt" sz="half" idx="10"/>
          </p:nvPr>
        </p:nvSpPr>
        <p:spPr/>
        <p:txBody>
          <a:bodyPr/>
          <a:lstStyle/>
          <a:p>
            <a:pPr>
              <a:defRPr/>
            </a:pPr>
            <a:fld id="{906F3D52-18F2-4FD3-AD04-BBA129CCF78B}" type="datetime1">
              <a:rPr lang="en-US" smtClean="0"/>
              <a:t>9/23/2019</a:t>
            </a:fld>
            <a:endParaRPr lang="en-US"/>
          </a:p>
        </p:txBody>
      </p:sp>
      <p:sp>
        <p:nvSpPr>
          <p:cNvPr id="5" name="Footer Placeholder 4"/>
          <p:cNvSpPr>
            <a:spLocks noGrp="1"/>
          </p:cNvSpPr>
          <p:nvPr>
            <p:ph type="ftr" sz="quarter" idx="11"/>
          </p:nvPr>
        </p:nvSpPr>
        <p:spPr/>
        <p:txBody>
          <a:bodyPr/>
          <a:lstStyle/>
          <a:p>
            <a:pPr>
              <a:defRPr/>
            </a:pPr>
            <a:r>
              <a:rPr lang="en-US" smtClean="0"/>
              <a:t>CSE 1051                             Department of CSE</a:t>
            </a:r>
            <a:endParaRPr lang="en-US">
              <a:solidFill>
                <a:schemeClr val="bg1"/>
              </a:solidFill>
            </a:endParaRPr>
          </a:p>
        </p:txBody>
      </p:sp>
      <p:sp>
        <p:nvSpPr>
          <p:cNvPr id="6" name="Slide Number Placeholder 5"/>
          <p:cNvSpPr>
            <a:spLocks noGrp="1"/>
          </p:cNvSpPr>
          <p:nvPr>
            <p:ph type="sldNum" sz="quarter" idx="12"/>
          </p:nvPr>
        </p:nvSpPr>
        <p:spPr/>
        <p:txBody>
          <a:bodyPr/>
          <a:lstStyle/>
          <a:p>
            <a:pPr>
              <a:defRPr/>
            </a:pPr>
            <a:fld id="{13051ED5-029B-446D-841B-B301DA8917DA}" type="slidenum">
              <a:rPr lang="en-US" smtClean="0"/>
              <a:pPr>
                <a:defRPr/>
              </a:pPr>
              <a:t>20</a:t>
            </a:fld>
            <a:endParaRPr lang="en-US"/>
          </a:p>
        </p:txBody>
      </p:sp>
    </p:spTree>
    <p:extLst>
      <p:ext uri="{BB962C8B-B14F-4D97-AF65-F5344CB8AC3E}">
        <p14:creationId xmlns:p14="http://schemas.microsoft.com/office/powerpoint/2010/main" val="2465907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solidFill>
                  <a:schemeClr val="accent1"/>
                </a:solidFill>
              </a:rPr>
              <a:t>Session outcome</a:t>
            </a:r>
          </a:p>
        </p:txBody>
      </p:sp>
      <p:sp>
        <p:nvSpPr>
          <p:cNvPr id="2" name="Content Placeholder 1"/>
          <p:cNvSpPr>
            <a:spLocks noGrp="1"/>
          </p:cNvSpPr>
          <p:nvPr>
            <p:ph idx="1"/>
          </p:nvPr>
        </p:nvSpPr>
        <p:spPr/>
        <p:txBody>
          <a:bodyPr>
            <a:normAutofit/>
          </a:bodyPr>
          <a:lstStyle/>
          <a:p>
            <a:pPr algn="just">
              <a:lnSpc>
                <a:spcPct val="90000"/>
              </a:lnSpc>
              <a:buClr>
                <a:srgbClr val="993300"/>
              </a:buClr>
            </a:pPr>
            <a:r>
              <a:rPr lang="en-US" sz="2800" dirty="0">
                <a:solidFill>
                  <a:srgbClr val="000099"/>
                </a:solidFill>
              </a:rPr>
              <a:t>At the end of session one will be able to:</a:t>
            </a:r>
          </a:p>
          <a:p>
            <a:pPr marL="514350" indent="-514350" algn="just">
              <a:buClr>
                <a:srgbClr val="993300"/>
              </a:buClr>
              <a:buNone/>
            </a:pPr>
            <a:endParaRPr lang="en-US" sz="2800" dirty="0">
              <a:solidFill>
                <a:srgbClr val="000099"/>
              </a:solidFill>
            </a:endParaRPr>
          </a:p>
          <a:p>
            <a:pPr marL="514350" indent="-514350" algn="just">
              <a:buClr>
                <a:srgbClr val="993300"/>
              </a:buClr>
              <a:buNone/>
            </a:pPr>
            <a:r>
              <a:rPr lang="en-US" sz="2800" dirty="0">
                <a:solidFill>
                  <a:srgbClr val="000099"/>
                </a:solidFill>
              </a:rPr>
              <a:t>	</a:t>
            </a:r>
            <a:r>
              <a:rPr lang="en-US" sz="2800" dirty="0"/>
              <a:t>Understand the overall ideology of  pointers</a:t>
            </a:r>
          </a:p>
          <a:p>
            <a:endParaRPr lang="en-US" sz="2400" dirty="0"/>
          </a:p>
        </p:txBody>
      </p:sp>
      <p:sp>
        <p:nvSpPr>
          <p:cNvPr id="3" name="Date Placeholder 2"/>
          <p:cNvSpPr>
            <a:spLocks noGrp="1"/>
          </p:cNvSpPr>
          <p:nvPr>
            <p:ph type="dt" sz="half" idx="10"/>
          </p:nvPr>
        </p:nvSpPr>
        <p:spPr/>
        <p:txBody>
          <a:bodyPr/>
          <a:lstStyle/>
          <a:p>
            <a:pPr>
              <a:defRPr/>
            </a:pPr>
            <a:fld id="{5BD8E2AE-7EC6-4959-972D-D88042117039}" type="datetime1">
              <a:rPr lang="en-US" smtClean="0"/>
              <a:t>9/23/2019</a:t>
            </a:fld>
            <a:endParaRPr lang="en-US"/>
          </a:p>
        </p:txBody>
      </p:sp>
      <p:sp>
        <p:nvSpPr>
          <p:cNvPr id="5" name="Footer Placeholder 4"/>
          <p:cNvSpPr>
            <a:spLocks noGrp="1"/>
          </p:cNvSpPr>
          <p:nvPr>
            <p:ph type="ftr" sz="quarter" idx="11"/>
          </p:nvPr>
        </p:nvSpPr>
        <p:spPr/>
        <p:txBody>
          <a:bodyPr/>
          <a:lstStyle/>
          <a:p>
            <a:pPr>
              <a:defRPr/>
            </a:pPr>
            <a:r>
              <a:rPr lang="en-US" smtClean="0"/>
              <a:t>CSE 1051                             Department of CSE</a:t>
            </a:r>
            <a:endParaRPr lang="en-US"/>
          </a:p>
        </p:txBody>
      </p:sp>
      <p:sp>
        <p:nvSpPr>
          <p:cNvPr id="4" name="Slide Number Placeholder 3"/>
          <p:cNvSpPr>
            <a:spLocks noGrp="1"/>
          </p:cNvSpPr>
          <p:nvPr>
            <p:ph type="sldNum" sz="quarter" idx="12"/>
          </p:nvPr>
        </p:nvSpPr>
        <p:spPr/>
        <p:txBody>
          <a:bodyPr/>
          <a:lstStyle/>
          <a:p>
            <a:pPr>
              <a:defRPr/>
            </a:pPr>
            <a:fld id="{13051ED5-029B-446D-841B-B301DA8917DA}" type="slidenum">
              <a:rPr lang="en-US" smtClean="0"/>
              <a:pPr>
                <a:defRPr/>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solidFill>
              </a:rPr>
              <a:t>Pointers  - Concept </a:t>
            </a:r>
          </a:p>
        </p:txBody>
      </p:sp>
      <p:sp>
        <p:nvSpPr>
          <p:cNvPr id="9218" name="Rectangle 5"/>
          <p:cNvSpPr>
            <a:spLocks noGrp="1" noChangeArrowheads="1"/>
          </p:cNvSpPr>
          <p:nvPr>
            <p:ph idx="1"/>
          </p:nvPr>
        </p:nvSpPr>
        <p:spPr>
          <a:xfrm>
            <a:off x="838200" y="1035562"/>
            <a:ext cx="10515600" cy="5090602"/>
          </a:xfrm>
        </p:spPr>
        <p:txBody>
          <a:bodyPr/>
          <a:lstStyle/>
          <a:p>
            <a:pPr algn="just" eaLnBrk="1" hangingPunct="1"/>
            <a:r>
              <a:rPr lang="en-US" sz="2400" dirty="0">
                <a:latin typeface="Calibri" pitchFamily="34" charset="0"/>
              </a:rPr>
              <a:t>Consider the following statement</a:t>
            </a:r>
          </a:p>
          <a:p>
            <a:pPr algn="just" eaLnBrk="1" hangingPunct="1"/>
            <a:endParaRPr lang="en-US" sz="2400" dirty="0">
              <a:latin typeface="Calibri" pitchFamily="34" charset="0"/>
            </a:endParaRPr>
          </a:p>
          <a:p>
            <a:pPr algn="just" eaLnBrk="1" hangingPunct="1">
              <a:buFontTx/>
              <a:buNone/>
            </a:pPr>
            <a:r>
              <a:rPr lang="en-US" sz="2400" b="1" dirty="0">
                <a:solidFill>
                  <a:srgbClr val="C00000"/>
                </a:solidFill>
                <a:latin typeface="Calibri" pitchFamily="34" charset="0"/>
              </a:rPr>
              <a:t>		</a:t>
            </a:r>
            <a:r>
              <a:rPr lang="en-US" sz="2400" b="1" dirty="0" err="1">
                <a:solidFill>
                  <a:srgbClr val="C00000"/>
                </a:solidFill>
                <a:latin typeface="Calibri" pitchFamily="34" charset="0"/>
              </a:rPr>
              <a:t>int</a:t>
            </a:r>
            <a:r>
              <a:rPr lang="en-US" sz="2400" b="1" dirty="0">
                <a:solidFill>
                  <a:srgbClr val="C00000"/>
                </a:solidFill>
                <a:latin typeface="Calibri" pitchFamily="34" charset="0"/>
              </a:rPr>
              <a:t> </a:t>
            </a:r>
            <a:r>
              <a:rPr lang="en-US" sz="2400" b="1" dirty="0">
                <a:solidFill>
                  <a:srgbClr val="000099"/>
                </a:solidFill>
                <a:latin typeface="Calibri" pitchFamily="34" charset="0"/>
              </a:rPr>
              <a:t>Quantity</a:t>
            </a:r>
            <a:r>
              <a:rPr lang="en-US" sz="2400" b="1" dirty="0">
                <a:solidFill>
                  <a:srgbClr val="C00000"/>
                </a:solidFill>
                <a:latin typeface="Calibri" pitchFamily="34" charset="0"/>
              </a:rPr>
              <a:t> =50;</a:t>
            </a:r>
          </a:p>
          <a:p>
            <a:pPr algn="just" eaLnBrk="1" hangingPunct="1">
              <a:buFontTx/>
              <a:buNone/>
            </a:pPr>
            <a:endParaRPr lang="en-US" sz="2400" b="1" dirty="0">
              <a:solidFill>
                <a:srgbClr val="C00000"/>
              </a:solidFill>
              <a:latin typeface="Calibri" pitchFamily="34" charset="0"/>
            </a:endParaRPr>
          </a:p>
          <a:p>
            <a:pPr algn="just" eaLnBrk="1" hangingPunct="1">
              <a:buFontTx/>
              <a:buNone/>
            </a:pPr>
            <a:r>
              <a:rPr lang="en-US" sz="2400" dirty="0">
                <a:latin typeface="Calibri" pitchFamily="34" charset="0"/>
              </a:rPr>
              <a:t>	- Compiler will allocate a memory location for Quantity and places the value in that location. Suppose the address of  that location is 5000, then</a:t>
            </a:r>
          </a:p>
          <a:p>
            <a:pPr algn="just" eaLnBrk="1" hangingPunct="1">
              <a:buFontTx/>
              <a:buNone/>
            </a:pPr>
            <a:r>
              <a:rPr lang="en-US" sz="2400" dirty="0">
                <a:latin typeface="Calibri" pitchFamily="34" charset="0"/>
              </a:rPr>
              <a:t> </a:t>
            </a:r>
          </a:p>
          <a:p>
            <a:pPr algn="just" eaLnBrk="1" hangingPunct="1">
              <a:buFontTx/>
              <a:buNone/>
            </a:pPr>
            <a:endParaRPr lang="en-US" sz="2400" dirty="0">
              <a:latin typeface="Calibri" pitchFamily="34" charset="0"/>
            </a:endParaRPr>
          </a:p>
        </p:txBody>
      </p:sp>
      <p:sp>
        <p:nvSpPr>
          <p:cNvPr id="3" name="Date Placeholder 2"/>
          <p:cNvSpPr>
            <a:spLocks noGrp="1"/>
          </p:cNvSpPr>
          <p:nvPr>
            <p:ph type="dt" sz="half" idx="10"/>
          </p:nvPr>
        </p:nvSpPr>
        <p:spPr/>
        <p:txBody>
          <a:bodyPr/>
          <a:lstStyle/>
          <a:p>
            <a:pPr>
              <a:defRPr/>
            </a:pPr>
            <a:fld id="{91880F7A-1706-4E8A-ACDC-83C9194366CB}" type="datetime1">
              <a:rPr lang="en-US" smtClean="0"/>
              <a:t>9/23/2019</a:t>
            </a:fld>
            <a:endParaRPr lang="en-US"/>
          </a:p>
        </p:txBody>
      </p:sp>
      <p:sp>
        <p:nvSpPr>
          <p:cNvPr id="9219" name="Footer Placeholder 3"/>
          <p:cNvSpPr>
            <a:spLocks noGrp="1"/>
          </p:cNvSpPr>
          <p:nvPr>
            <p:ph type="ftr" sz="quarter" idx="11"/>
          </p:nvPr>
        </p:nvSpPr>
        <p:spPr>
          <a:noFill/>
        </p:spPr>
        <p:txBody>
          <a:bodyPr/>
          <a:lstStyle/>
          <a:p>
            <a:r>
              <a:rPr lang="en-US" smtClean="0"/>
              <a:t>CSE 1051                             Department of CSE</a:t>
            </a:r>
            <a:endParaRPr lang="en-US" dirty="0">
              <a:solidFill>
                <a:schemeClr val="bg1"/>
              </a:solidFill>
            </a:endParaRPr>
          </a:p>
        </p:txBody>
      </p:sp>
      <p:sp>
        <p:nvSpPr>
          <p:cNvPr id="9221" name="Slide Number Placeholder 4"/>
          <p:cNvSpPr>
            <a:spLocks noGrp="1"/>
          </p:cNvSpPr>
          <p:nvPr>
            <p:ph type="sldNum" sz="quarter" idx="12"/>
          </p:nvPr>
        </p:nvSpPr>
        <p:spPr>
          <a:noFill/>
        </p:spPr>
        <p:txBody>
          <a:bodyPr/>
          <a:lstStyle/>
          <a:p>
            <a:fld id="{2B602F37-7D5F-4A31-9814-0DEF38486CD6}" type="slidenum">
              <a:rPr lang="en-US" smtClean="0"/>
              <a:pPr/>
              <a:t>4</a:t>
            </a:fld>
            <a:endParaRPr lang="en-US"/>
          </a:p>
        </p:txBody>
      </p:sp>
      <p:pic>
        <p:nvPicPr>
          <p:cNvPr id="9220" name="Picture 6"/>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359696" y="3429000"/>
            <a:ext cx="5263206" cy="292735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solidFill>
              </a:rPr>
              <a:t>Pointers - Concept  </a:t>
            </a:r>
          </a:p>
        </p:txBody>
      </p:sp>
      <p:sp>
        <p:nvSpPr>
          <p:cNvPr id="10242" name="Rectangle 3"/>
          <p:cNvSpPr>
            <a:spLocks noGrp="1" noChangeArrowheads="1"/>
          </p:cNvSpPr>
          <p:nvPr>
            <p:ph idx="1"/>
          </p:nvPr>
        </p:nvSpPr>
        <p:spPr>
          <a:xfrm>
            <a:off x="838199" y="1340768"/>
            <a:ext cx="10148249" cy="5090602"/>
          </a:xfrm>
        </p:spPr>
        <p:txBody>
          <a:bodyPr/>
          <a:lstStyle/>
          <a:p>
            <a:pPr algn="just" eaLnBrk="1" hangingPunct="1">
              <a:lnSpc>
                <a:spcPct val="150000"/>
              </a:lnSpc>
              <a:buFont typeface="Wingdings" pitchFamily="2" charset="2"/>
              <a:buChar char="§"/>
            </a:pPr>
            <a:r>
              <a:rPr lang="en-US" sz="2400" dirty="0"/>
              <a:t>During Execution of the program, the system always associates the name </a:t>
            </a:r>
            <a:r>
              <a:rPr lang="en-US" sz="2400" b="1" dirty="0"/>
              <a:t>quantity </a:t>
            </a:r>
            <a:r>
              <a:rPr lang="en-US" sz="2400" dirty="0"/>
              <a:t>with the address 5000. </a:t>
            </a:r>
          </a:p>
          <a:p>
            <a:pPr marL="0" indent="0" algn="just" eaLnBrk="1" hangingPunct="1">
              <a:lnSpc>
                <a:spcPct val="150000"/>
              </a:lnSpc>
              <a:buNone/>
            </a:pPr>
            <a:endParaRPr lang="en-US" sz="1100" dirty="0"/>
          </a:p>
          <a:p>
            <a:pPr algn="just" eaLnBrk="1" hangingPunct="1">
              <a:lnSpc>
                <a:spcPct val="150000"/>
              </a:lnSpc>
              <a:buFont typeface="Wingdings" pitchFamily="2" charset="2"/>
              <a:buChar char="§"/>
            </a:pPr>
            <a:r>
              <a:rPr lang="en-US" sz="2400" dirty="0"/>
              <a:t>We may have access to the value 50 by using either the name of the variable </a:t>
            </a:r>
            <a:r>
              <a:rPr lang="en-US" sz="2400" b="1" dirty="0">
                <a:solidFill>
                  <a:srgbClr val="C00000"/>
                </a:solidFill>
              </a:rPr>
              <a:t>quantity</a:t>
            </a:r>
            <a:r>
              <a:rPr lang="en-US" sz="2400" dirty="0"/>
              <a:t> or the </a:t>
            </a:r>
            <a:r>
              <a:rPr lang="en-US" sz="2400" b="1" dirty="0"/>
              <a:t>address </a:t>
            </a:r>
            <a:r>
              <a:rPr lang="en-US" sz="2400" b="1" dirty="0">
                <a:solidFill>
                  <a:srgbClr val="C00000"/>
                </a:solidFill>
              </a:rPr>
              <a:t>5000</a:t>
            </a:r>
            <a:r>
              <a:rPr lang="en-US" sz="2400" b="1" dirty="0"/>
              <a:t>.</a:t>
            </a:r>
          </a:p>
          <a:p>
            <a:pPr marL="0" indent="0" algn="just">
              <a:lnSpc>
                <a:spcPct val="150000"/>
              </a:lnSpc>
              <a:buNone/>
            </a:pPr>
            <a:endParaRPr lang="en-US" sz="1100" b="1" dirty="0"/>
          </a:p>
          <a:p>
            <a:pPr algn="just" eaLnBrk="1" hangingPunct="1">
              <a:lnSpc>
                <a:spcPct val="150000"/>
              </a:lnSpc>
              <a:buFont typeface="Wingdings" pitchFamily="2" charset="2"/>
              <a:buChar char="§"/>
            </a:pPr>
            <a:r>
              <a:rPr lang="en-US" sz="2400" b="1" dirty="0"/>
              <a:t>Since memory </a:t>
            </a:r>
            <a:r>
              <a:rPr lang="en-US" sz="2400" dirty="0"/>
              <a:t>addresses are simply numbers, they can be assigned to some variables which can be stored in memory, like any other variable.</a:t>
            </a:r>
            <a:endParaRPr lang="en-US" sz="2400" b="1" dirty="0"/>
          </a:p>
        </p:txBody>
      </p:sp>
      <p:sp>
        <p:nvSpPr>
          <p:cNvPr id="3" name="Date Placeholder 2"/>
          <p:cNvSpPr>
            <a:spLocks noGrp="1"/>
          </p:cNvSpPr>
          <p:nvPr>
            <p:ph type="dt" sz="half" idx="10"/>
          </p:nvPr>
        </p:nvSpPr>
        <p:spPr/>
        <p:txBody>
          <a:bodyPr/>
          <a:lstStyle/>
          <a:p>
            <a:pPr>
              <a:defRPr/>
            </a:pPr>
            <a:fld id="{50BED7F4-C97F-4212-9BA5-E5676BAC3286}" type="datetime1">
              <a:rPr lang="en-US" smtClean="0"/>
              <a:t>9/23/2019</a:t>
            </a:fld>
            <a:endParaRPr lang="en-US"/>
          </a:p>
        </p:txBody>
      </p:sp>
      <p:sp>
        <p:nvSpPr>
          <p:cNvPr id="10243" name="Footer Placeholder 3"/>
          <p:cNvSpPr>
            <a:spLocks noGrp="1"/>
          </p:cNvSpPr>
          <p:nvPr>
            <p:ph type="ftr" sz="quarter" idx="11"/>
          </p:nvPr>
        </p:nvSpPr>
        <p:spPr>
          <a:noFill/>
        </p:spPr>
        <p:txBody>
          <a:bodyPr/>
          <a:lstStyle/>
          <a:p>
            <a:r>
              <a:rPr lang="en-US" smtClean="0"/>
              <a:t>CSE 1051                             Department of CSE</a:t>
            </a:r>
            <a:endParaRPr lang="en-US">
              <a:solidFill>
                <a:schemeClr val="bg1"/>
              </a:solidFill>
            </a:endParaRPr>
          </a:p>
        </p:txBody>
      </p:sp>
      <p:sp>
        <p:nvSpPr>
          <p:cNvPr id="10244" name="Slide Number Placeholder 3"/>
          <p:cNvSpPr>
            <a:spLocks noGrp="1"/>
          </p:cNvSpPr>
          <p:nvPr>
            <p:ph type="sldNum" sz="quarter" idx="12"/>
          </p:nvPr>
        </p:nvSpPr>
        <p:spPr>
          <a:noFill/>
        </p:spPr>
        <p:txBody>
          <a:bodyPr/>
          <a:lstStyle/>
          <a:p>
            <a:fld id="{6FDAC8DC-318C-436A-873B-6EFD7FA17B16}"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solidFill>
                <a:effectLst>
                  <a:outerShdw blurRad="38100" dist="38100" dir="2700000" algn="tl">
                    <a:srgbClr val="000000">
                      <a:alpha val="43137"/>
                    </a:srgbClr>
                  </a:outerShdw>
                </a:effectLst>
              </a:rPr>
              <a:t>Pointer </a:t>
            </a:r>
          </a:p>
        </p:txBody>
      </p:sp>
      <p:sp>
        <p:nvSpPr>
          <p:cNvPr id="6146" name="Rectangle 3"/>
          <p:cNvSpPr>
            <a:spLocks noGrp="1" noChangeArrowheads="1"/>
          </p:cNvSpPr>
          <p:nvPr>
            <p:ph idx="1"/>
          </p:nvPr>
        </p:nvSpPr>
        <p:spPr>
          <a:xfrm>
            <a:off x="838200" y="1371601"/>
            <a:ext cx="10730408" cy="5059363"/>
          </a:xfrm>
        </p:spPr>
        <p:txBody>
          <a:bodyPr>
            <a:normAutofit/>
          </a:bodyPr>
          <a:lstStyle/>
          <a:p>
            <a:pPr marL="0" indent="0" algn="just">
              <a:lnSpc>
                <a:spcPct val="150000"/>
              </a:lnSpc>
              <a:buNone/>
            </a:pPr>
            <a:r>
              <a:rPr lang="en-US" sz="2400" b="1" dirty="0">
                <a:latin typeface="Calibri" pitchFamily="34" charset="0"/>
              </a:rPr>
              <a:t>A memory location or a variable which stores the address of another variable in </a:t>
            </a:r>
            <a:r>
              <a:rPr lang="en-US" sz="2400" b="1" dirty="0" smtClean="0">
                <a:latin typeface="Calibri" pitchFamily="34" charset="0"/>
              </a:rPr>
              <a:t>memory.</a:t>
            </a:r>
            <a:endParaRPr lang="en-US" sz="2400" b="1" dirty="0">
              <a:latin typeface="Calibri" pitchFamily="34" charset="0"/>
            </a:endParaRPr>
          </a:p>
          <a:p>
            <a:pPr marL="0" indent="0" algn="just">
              <a:lnSpc>
                <a:spcPct val="150000"/>
              </a:lnSpc>
              <a:buFontTx/>
              <a:buChar char="-"/>
            </a:pPr>
            <a:endParaRPr lang="en-US" sz="2400" b="1" dirty="0">
              <a:latin typeface="Calibri" pitchFamily="34" charset="0"/>
            </a:endParaRPr>
          </a:p>
          <a:p>
            <a:pPr marL="0" indent="0" algn="just">
              <a:lnSpc>
                <a:spcPct val="150000"/>
              </a:lnSpc>
              <a:buNone/>
            </a:pPr>
            <a:r>
              <a:rPr lang="en-US" sz="2400" dirty="0" smtClean="0">
                <a:latin typeface="Calibri" pitchFamily="34" charset="0"/>
              </a:rPr>
              <a:t>Commonly </a:t>
            </a:r>
            <a:r>
              <a:rPr lang="en-US" sz="2400" dirty="0">
                <a:latin typeface="Calibri" pitchFamily="34" charset="0"/>
              </a:rPr>
              <a:t>used in C than in many other languages (such as BASIC, Pascal, and certainly Java, which has no pointers). </a:t>
            </a:r>
          </a:p>
          <a:p>
            <a:pPr algn="just" eaLnBrk="1" hangingPunct="1">
              <a:lnSpc>
                <a:spcPct val="90000"/>
              </a:lnSpc>
              <a:buFontTx/>
              <a:buNone/>
            </a:pPr>
            <a:endParaRPr lang="en-US" sz="2400" dirty="0">
              <a:latin typeface="Calibri" pitchFamily="34" charset="0"/>
            </a:endParaRPr>
          </a:p>
        </p:txBody>
      </p:sp>
      <p:sp>
        <p:nvSpPr>
          <p:cNvPr id="3" name="Date Placeholder 2"/>
          <p:cNvSpPr>
            <a:spLocks noGrp="1"/>
          </p:cNvSpPr>
          <p:nvPr>
            <p:ph type="dt" sz="half" idx="10"/>
          </p:nvPr>
        </p:nvSpPr>
        <p:spPr/>
        <p:txBody>
          <a:bodyPr/>
          <a:lstStyle/>
          <a:p>
            <a:pPr>
              <a:defRPr/>
            </a:pPr>
            <a:fld id="{6A2407DD-285F-4BE2-A96C-DDA4ED0CEA2B}" type="datetime1">
              <a:rPr lang="en-US" smtClean="0"/>
              <a:t>9/23/2019</a:t>
            </a:fld>
            <a:endParaRPr lang="en-US"/>
          </a:p>
        </p:txBody>
      </p:sp>
      <p:sp>
        <p:nvSpPr>
          <p:cNvPr id="6147" name="Footer Placeholder 3"/>
          <p:cNvSpPr>
            <a:spLocks noGrp="1"/>
          </p:cNvSpPr>
          <p:nvPr>
            <p:ph type="ftr" sz="quarter" idx="11"/>
          </p:nvPr>
        </p:nvSpPr>
        <p:spPr>
          <a:noFill/>
        </p:spPr>
        <p:txBody>
          <a:bodyPr/>
          <a:lstStyle/>
          <a:p>
            <a:r>
              <a:rPr lang="en-US" smtClean="0"/>
              <a:t>CSE 1051                             Department of CSE</a:t>
            </a:r>
            <a:endParaRPr lang="en-US" dirty="0">
              <a:solidFill>
                <a:schemeClr val="bg1"/>
              </a:solidFill>
            </a:endParaRPr>
          </a:p>
        </p:txBody>
      </p:sp>
      <p:sp>
        <p:nvSpPr>
          <p:cNvPr id="6148" name="Slide Number Placeholder 3"/>
          <p:cNvSpPr>
            <a:spLocks noGrp="1"/>
          </p:cNvSpPr>
          <p:nvPr>
            <p:ph type="sldNum" sz="quarter" idx="12"/>
          </p:nvPr>
        </p:nvSpPr>
        <p:spPr>
          <a:noFill/>
        </p:spPr>
        <p:txBody>
          <a:bodyPr/>
          <a:lstStyle/>
          <a:p>
            <a:fld id="{49151F1C-119D-417D-9724-F1ECA0B2A444}"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Autofit/>
          </a:bodyPr>
          <a:lstStyle/>
          <a:p>
            <a:pPr algn="l" eaLnBrk="1" hangingPunct="1"/>
            <a:r>
              <a:rPr lang="en-US" dirty="0">
                <a:solidFill>
                  <a:schemeClr val="accent1"/>
                </a:solidFill>
              </a:rPr>
              <a:t>Declaring and initializing pointers</a:t>
            </a:r>
          </a:p>
        </p:txBody>
      </p:sp>
      <p:sp>
        <p:nvSpPr>
          <p:cNvPr id="16387" name="Rectangle 3"/>
          <p:cNvSpPr>
            <a:spLocks noGrp="1" noChangeArrowheads="1"/>
          </p:cNvSpPr>
          <p:nvPr>
            <p:ph idx="1"/>
          </p:nvPr>
        </p:nvSpPr>
        <p:spPr>
          <a:xfrm>
            <a:off x="838199" y="1066801"/>
            <a:ext cx="10148249" cy="5059363"/>
          </a:xfrm>
        </p:spPr>
        <p:txBody>
          <a:bodyPr/>
          <a:lstStyle/>
          <a:p>
            <a:pPr marL="609600" indent="-609600">
              <a:buNone/>
            </a:pPr>
            <a:r>
              <a:rPr lang="en-US" sz="2400" dirty="0"/>
              <a:t>Syntax:</a:t>
            </a:r>
          </a:p>
          <a:p>
            <a:pPr marL="609600" indent="-609600">
              <a:buNone/>
            </a:pPr>
            <a:r>
              <a:rPr lang="en-US" sz="2400" dirty="0"/>
              <a:t>		</a:t>
            </a:r>
            <a:r>
              <a:rPr lang="en-US" sz="2400" b="1" dirty="0" err="1">
                <a:solidFill>
                  <a:srgbClr val="000099"/>
                </a:solidFill>
              </a:rPr>
              <a:t>data_type</a:t>
            </a:r>
            <a:r>
              <a:rPr lang="en-US" sz="2400" b="1" dirty="0"/>
              <a:t> * </a:t>
            </a:r>
            <a:r>
              <a:rPr lang="en-US" sz="2400" b="1" dirty="0" err="1">
                <a:solidFill>
                  <a:srgbClr val="C00000"/>
                </a:solidFill>
              </a:rPr>
              <a:t>pt_name</a:t>
            </a:r>
            <a:r>
              <a:rPr lang="en-US" sz="2400" b="1" dirty="0"/>
              <a:t>;</a:t>
            </a:r>
          </a:p>
          <a:p>
            <a:pPr marL="609600" indent="-609600">
              <a:buNone/>
            </a:pPr>
            <a:endParaRPr lang="en-US" sz="2400" b="1" dirty="0"/>
          </a:p>
          <a:p>
            <a:pPr marL="609600" indent="-609600">
              <a:buNone/>
            </a:pPr>
            <a:r>
              <a:rPr lang="en-US" sz="2400" dirty="0"/>
              <a:t>This tells the compiler 3 things about the </a:t>
            </a:r>
            <a:r>
              <a:rPr lang="en-US" sz="2400" b="1" dirty="0" err="1"/>
              <a:t>pt_name</a:t>
            </a:r>
            <a:r>
              <a:rPr lang="en-US" sz="2400" b="1" dirty="0"/>
              <a:t>:</a:t>
            </a:r>
          </a:p>
          <a:p>
            <a:pPr marL="609600" indent="-609600">
              <a:buNone/>
            </a:pPr>
            <a:endParaRPr lang="en-US" sz="2400" b="1" dirty="0"/>
          </a:p>
          <a:p>
            <a:pPr marL="1009650" lvl="1" indent="-609600">
              <a:lnSpc>
                <a:spcPct val="150000"/>
              </a:lnSpc>
              <a:buFont typeface="Wingdings" pitchFamily="2" charset="2"/>
              <a:buChar char="§"/>
            </a:pPr>
            <a:r>
              <a:rPr lang="en-US" sz="2400" dirty="0"/>
              <a:t>The </a:t>
            </a:r>
            <a:r>
              <a:rPr lang="en-US" sz="2400" b="1" dirty="0"/>
              <a:t>asterisk</a:t>
            </a:r>
            <a:r>
              <a:rPr lang="en-US" sz="2400" dirty="0"/>
              <a:t>(*) tells the variable </a:t>
            </a:r>
            <a:r>
              <a:rPr lang="en-US" sz="2400" b="1" dirty="0" err="1"/>
              <a:t>pt_name</a:t>
            </a:r>
            <a:r>
              <a:rPr lang="en-US" sz="2400" b="1" dirty="0"/>
              <a:t> </a:t>
            </a:r>
            <a:r>
              <a:rPr lang="en-US" sz="2400" dirty="0"/>
              <a:t>is a  </a:t>
            </a:r>
            <a:r>
              <a:rPr lang="en-US" sz="2400" b="1" dirty="0"/>
              <a:t>pointer variable</a:t>
            </a:r>
            <a:r>
              <a:rPr lang="en-US" sz="2400" dirty="0"/>
              <a:t>.</a:t>
            </a:r>
          </a:p>
          <a:p>
            <a:pPr marL="1009650" lvl="1" indent="-609600">
              <a:lnSpc>
                <a:spcPct val="150000"/>
              </a:lnSpc>
              <a:buFont typeface="Wingdings" pitchFamily="2" charset="2"/>
              <a:buChar char="§"/>
            </a:pPr>
            <a:r>
              <a:rPr lang="en-US" sz="2400" b="1" dirty="0" err="1"/>
              <a:t>pt_name</a:t>
            </a:r>
            <a:r>
              <a:rPr lang="en-US" sz="2400" dirty="0"/>
              <a:t> needs a </a:t>
            </a:r>
            <a:r>
              <a:rPr lang="en-US" sz="2400" b="1" dirty="0"/>
              <a:t>memory location</a:t>
            </a:r>
            <a:r>
              <a:rPr lang="en-US" sz="2400" dirty="0"/>
              <a:t>.</a:t>
            </a:r>
          </a:p>
          <a:p>
            <a:pPr marL="1009650" lvl="1" indent="-609600">
              <a:lnSpc>
                <a:spcPct val="150000"/>
              </a:lnSpc>
              <a:buFont typeface="Wingdings" pitchFamily="2" charset="2"/>
              <a:buChar char="§"/>
            </a:pPr>
            <a:r>
              <a:rPr lang="en-US" sz="2400" b="1" dirty="0" err="1"/>
              <a:t>pt_name</a:t>
            </a:r>
            <a:r>
              <a:rPr lang="en-US" sz="2400" dirty="0"/>
              <a:t>  points to a variable of type </a:t>
            </a:r>
            <a:r>
              <a:rPr lang="en-US" sz="2400" b="1" dirty="0"/>
              <a:t>data_ type</a:t>
            </a:r>
          </a:p>
        </p:txBody>
      </p:sp>
      <p:sp>
        <p:nvSpPr>
          <p:cNvPr id="2" name="Date Placeholder 1"/>
          <p:cNvSpPr>
            <a:spLocks noGrp="1"/>
          </p:cNvSpPr>
          <p:nvPr>
            <p:ph type="dt" sz="half" idx="10"/>
          </p:nvPr>
        </p:nvSpPr>
        <p:spPr/>
        <p:txBody>
          <a:bodyPr/>
          <a:lstStyle/>
          <a:p>
            <a:pPr>
              <a:defRPr/>
            </a:pPr>
            <a:fld id="{80BD988E-6B82-4095-AE06-E6FABE1D1E6D}" type="datetime1">
              <a:rPr lang="en-US" smtClean="0"/>
              <a:t>9/23/2019</a:t>
            </a:fld>
            <a:endParaRPr lang="en-US"/>
          </a:p>
        </p:txBody>
      </p:sp>
      <p:sp>
        <p:nvSpPr>
          <p:cNvPr id="16388" name="Footer Placeholder 3"/>
          <p:cNvSpPr>
            <a:spLocks noGrp="1"/>
          </p:cNvSpPr>
          <p:nvPr>
            <p:ph type="ftr" sz="quarter" idx="11"/>
          </p:nvPr>
        </p:nvSpPr>
        <p:spPr>
          <a:noFill/>
        </p:spPr>
        <p:txBody>
          <a:bodyPr/>
          <a:lstStyle/>
          <a:p>
            <a:r>
              <a:rPr lang="en-US" smtClean="0"/>
              <a:t>CSE 1051                             Department of CSE</a:t>
            </a:r>
            <a:endParaRPr lang="en-US">
              <a:solidFill>
                <a:schemeClr val="bg1"/>
              </a:solidFill>
            </a:endParaRPr>
          </a:p>
        </p:txBody>
      </p:sp>
      <p:sp>
        <p:nvSpPr>
          <p:cNvPr id="16389" name="Slide Number Placeholder 4"/>
          <p:cNvSpPr>
            <a:spLocks noGrp="1"/>
          </p:cNvSpPr>
          <p:nvPr>
            <p:ph type="sldNum" sz="quarter" idx="12"/>
          </p:nvPr>
        </p:nvSpPr>
        <p:spPr>
          <a:noFill/>
        </p:spPr>
        <p:txBody>
          <a:bodyPr/>
          <a:lstStyle/>
          <a:p>
            <a:fld id="{3617F252-1511-4438-90DE-E0D66402B526}"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4"/>
          <p:cNvPicPr>
            <a:picLocks noChangeAspect="1" noChangeArrowheads="1"/>
          </p:cNvPicPr>
          <p:nvPr/>
        </p:nvPicPr>
        <p:blipFill>
          <a:blip r:embed="rId3" cstate="print"/>
          <a:srcRect/>
          <a:stretch>
            <a:fillRect/>
          </a:stretch>
        </p:blipFill>
        <p:spPr bwMode="auto">
          <a:xfrm>
            <a:off x="4655841" y="3841749"/>
            <a:ext cx="4319451" cy="2362200"/>
          </a:xfrm>
          <a:prstGeom prst="rect">
            <a:avLst/>
          </a:prstGeom>
          <a:noFill/>
          <a:ln w="9525">
            <a:noFill/>
            <a:miter lim="800000"/>
            <a:headEnd/>
            <a:tailEnd/>
          </a:ln>
        </p:spPr>
      </p:pic>
      <p:sp>
        <p:nvSpPr>
          <p:cNvPr id="11267" name="Rectangle 2"/>
          <p:cNvSpPr>
            <a:spLocks noGrp="1" noChangeArrowheads="1"/>
          </p:cNvSpPr>
          <p:nvPr>
            <p:ph type="title"/>
          </p:nvPr>
        </p:nvSpPr>
        <p:spPr/>
        <p:txBody>
          <a:bodyPr>
            <a:noAutofit/>
          </a:bodyPr>
          <a:lstStyle/>
          <a:p>
            <a:pPr algn="l" eaLnBrk="1" hangingPunct="1"/>
            <a:r>
              <a:rPr lang="en-US" dirty="0">
                <a:solidFill>
                  <a:schemeClr val="accent1"/>
                </a:solidFill>
              </a:rPr>
              <a:t>Accessing the address of a variable</a:t>
            </a:r>
          </a:p>
        </p:txBody>
      </p:sp>
      <p:sp>
        <p:nvSpPr>
          <p:cNvPr id="11268" name="Rectangle 3"/>
          <p:cNvSpPr>
            <a:spLocks noGrp="1" noChangeArrowheads="1"/>
          </p:cNvSpPr>
          <p:nvPr>
            <p:ph idx="1"/>
          </p:nvPr>
        </p:nvSpPr>
        <p:spPr>
          <a:xfrm>
            <a:off x="838199" y="1066801"/>
            <a:ext cx="10148249" cy="2286000"/>
          </a:xfrm>
        </p:spPr>
        <p:txBody>
          <a:bodyPr>
            <a:normAutofit lnSpcReduction="10000"/>
          </a:bodyPr>
          <a:lstStyle/>
          <a:p>
            <a:pPr marL="0" indent="0">
              <a:buNone/>
            </a:pPr>
            <a:r>
              <a:rPr lang="en-US" sz="2400" dirty="0"/>
              <a:t>             </a:t>
            </a:r>
            <a:r>
              <a:rPr lang="en-US" sz="2400" b="1" dirty="0" err="1">
                <a:solidFill>
                  <a:srgbClr val="C00000"/>
                </a:solidFill>
              </a:rPr>
              <a:t>int</a:t>
            </a:r>
            <a:r>
              <a:rPr lang="en-US" sz="2400" b="1" dirty="0">
                <a:solidFill>
                  <a:srgbClr val="C00000"/>
                </a:solidFill>
              </a:rPr>
              <a:t>  Quantity=50 ;</a:t>
            </a:r>
            <a:endParaRPr lang="en-US" sz="2400" dirty="0"/>
          </a:p>
          <a:p>
            <a:r>
              <a:rPr lang="en-US" sz="2400" dirty="0"/>
              <a:t>To assign the address</a:t>
            </a:r>
            <a:r>
              <a:rPr lang="en-US" sz="2400" dirty="0">
                <a:solidFill>
                  <a:schemeClr val="hlink"/>
                </a:solidFill>
              </a:rPr>
              <a:t> </a:t>
            </a:r>
            <a:r>
              <a:rPr lang="en-US" sz="2400" dirty="0">
                <a:solidFill>
                  <a:srgbClr val="C00000"/>
                </a:solidFill>
              </a:rPr>
              <a:t>5000</a:t>
            </a:r>
            <a:r>
              <a:rPr lang="en-US" sz="2400" dirty="0">
                <a:solidFill>
                  <a:schemeClr val="hlink"/>
                </a:solidFill>
              </a:rPr>
              <a:t> </a:t>
            </a:r>
            <a:r>
              <a:rPr lang="en-US" sz="2400" dirty="0"/>
              <a:t>(the location of quantity) to a variable </a:t>
            </a:r>
            <a:r>
              <a:rPr lang="en-US" sz="2400" b="1" dirty="0"/>
              <a:t>p</a:t>
            </a:r>
            <a:r>
              <a:rPr lang="en-US" sz="2400" dirty="0"/>
              <a:t>, we can write:</a:t>
            </a:r>
          </a:p>
          <a:p>
            <a:pPr eaLnBrk="1" hangingPunct="1">
              <a:buFontTx/>
              <a:buNone/>
            </a:pPr>
            <a:r>
              <a:rPr lang="en-US" sz="2400" b="1" dirty="0">
                <a:solidFill>
                  <a:srgbClr val="C00000"/>
                </a:solidFill>
              </a:rPr>
              <a:t>		</a:t>
            </a:r>
            <a:r>
              <a:rPr lang="en-US" sz="2400" b="1" dirty="0" err="1">
                <a:solidFill>
                  <a:srgbClr val="C00000"/>
                </a:solidFill>
              </a:rPr>
              <a:t>int</a:t>
            </a:r>
            <a:r>
              <a:rPr lang="en-US" sz="2400" b="1" dirty="0">
                <a:solidFill>
                  <a:srgbClr val="C00000"/>
                </a:solidFill>
              </a:rPr>
              <a:t> *p =  &amp;Quantity ;  </a:t>
            </a:r>
          </a:p>
          <a:p>
            <a:pPr eaLnBrk="1" hangingPunct="1">
              <a:buFontTx/>
              <a:buNone/>
            </a:pPr>
            <a:r>
              <a:rPr lang="en-US" sz="2400" b="1" dirty="0"/>
              <a:t>Such variables that hold memory addresses are called </a:t>
            </a:r>
          </a:p>
          <a:p>
            <a:pPr eaLnBrk="1" hangingPunct="1">
              <a:buFontTx/>
              <a:buNone/>
            </a:pPr>
            <a:r>
              <a:rPr lang="en-US" sz="2400" b="1" dirty="0">
                <a:solidFill>
                  <a:srgbClr val="C00000"/>
                </a:solidFill>
              </a:rPr>
              <a:t>Pointer Variables.</a:t>
            </a:r>
          </a:p>
          <a:p>
            <a:pPr eaLnBrk="1" hangingPunct="1">
              <a:buFontTx/>
              <a:buNone/>
            </a:pPr>
            <a:endParaRPr lang="en-US" sz="2400" dirty="0">
              <a:solidFill>
                <a:schemeClr val="bg2"/>
              </a:solidFill>
            </a:endParaRPr>
          </a:p>
        </p:txBody>
      </p:sp>
      <p:sp>
        <p:nvSpPr>
          <p:cNvPr id="2" name="Date Placeholder 1"/>
          <p:cNvSpPr>
            <a:spLocks noGrp="1"/>
          </p:cNvSpPr>
          <p:nvPr>
            <p:ph type="dt" sz="half" idx="10"/>
          </p:nvPr>
        </p:nvSpPr>
        <p:spPr/>
        <p:txBody>
          <a:bodyPr/>
          <a:lstStyle/>
          <a:p>
            <a:pPr>
              <a:defRPr/>
            </a:pPr>
            <a:fld id="{D0905B99-702B-40E4-89E0-99B4E3DF0BF0}" type="datetime1">
              <a:rPr lang="en-US" smtClean="0"/>
              <a:t>9/23/2019</a:t>
            </a:fld>
            <a:endParaRPr lang="en-US"/>
          </a:p>
        </p:txBody>
      </p:sp>
      <p:sp>
        <p:nvSpPr>
          <p:cNvPr id="11269" name="Footer Placeholder 3"/>
          <p:cNvSpPr>
            <a:spLocks noGrp="1"/>
          </p:cNvSpPr>
          <p:nvPr>
            <p:ph type="ftr" sz="quarter" idx="11"/>
          </p:nvPr>
        </p:nvSpPr>
        <p:spPr>
          <a:noFill/>
        </p:spPr>
        <p:txBody>
          <a:bodyPr/>
          <a:lstStyle/>
          <a:p>
            <a:r>
              <a:rPr lang="en-US" smtClean="0"/>
              <a:t>CSE 1051                             Department of CSE</a:t>
            </a:r>
            <a:endParaRPr lang="en-US">
              <a:solidFill>
                <a:schemeClr val="bg1"/>
              </a:solidFill>
            </a:endParaRPr>
          </a:p>
        </p:txBody>
      </p:sp>
      <p:sp>
        <p:nvSpPr>
          <p:cNvPr id="11270" name="Slide Number Placeholder 5"/>
          <p:cNvSpPr>
            <a:spLocks noGrp="1"/>
          </p:cNvSpPr>
          <p:nvPr>
            <p:ph type="sldNum" sz="quarter" idx="12"/>
          </p:nvPr>
        </p:nvSpPr>
        <p:spPr>
          <a:noFill/>
        </p:spPr>
        <p:txBody>
          <a:bodyPr/>
          <a:lstStyle/>
          <a:p>
            <a:fld id="{C4DACA81-68DE-4F1A-8A86-AAD392B97186}"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solidFill>
              </a:rPr>
              <a:t>Pointers Concept</a:t>
            </a:r>
          </a:p>
        </p:txBody>
      </p:sp>
      <p:sp>
        <p:nvSpPr>
          <p:cNvPr id="13314" name="Rectangle 3"/>
          <p:cNvSpPr>
            <a:spLocks noGrp="1" noChangeArrowheads="1"/>
          </p:cNvSpPr>
          <p:nvPr>
            <p:ph idx="1"/>
          </p:nvPr>
        </p:nvSpPr>
        <p:spPr>
          <a:xfrm>
            <a:off x="838200" y="1628801"/>
            <a:ext cx="9214520" cy="3687763"/>
          </a:xfrm>
        </p:spPr>
        <p:txBody>
          <a:bodyPr/>
          <a:lstStyle/>
          <a:p>
            <a:pPr algn="just" eaLnBrk="1" hangingPunct="1">
              <a:lnSpc>
                <a:spcPct val="90000"/>
              </a:lnSpc>
              <a:buFontTx/>
              <a:buNone/>
            </a:pPr>
            <a:endParaRPr lang="en-US" sz="2400" dirty="0">
              <a:latin typeface="Arial" pitchFamily="34" charset="0"/>
              <a:cs typeface="Arial" pitchFamily="34" charset="0"/>
            </a:endParaRPr>
          </a:p>
          <a:p>
            <a:pPr algn="just" eaLnBrk="1" hangingPunct="1">
              <a:lnSpc>
                <a:spcPct val="90000"/>
              </a:lnSpc>
              <a:buFontTx/>
              <a:buNone/>
            </a:pPr>
            <a:r>
              <a:rPr lang="en-US" sz="2400" b="1" dirty="0">
                <a:latin typeface="Arial" pitchFamily="34" charset="0"/>
                <a:cs typeface="Arial" pitchFamily="34" charset="0"/>
              </a:rPr>
              <a:t>The Address-of Operator </a:t>
            </a:r>
            <a:r>
              <a:rPr lang="en-US" sz="2400" b="1" dirty="0" smtClean="0">
                <a:latin typeface="Arial" pitchFamily="34" charset="0"/>
                <a:cs typeface="Arial" pitchFamily="34" charset="0"/>
              </a:rPr>
              <a:t>‘</a:t>
            </a:r>
            <a:r>
              <a:rPr lang="en-US" sz="3200" b="1" dirty="0" smtClean="0">
                <a:solidFill>
                  <a:srgbClr val="C00000"/>
                </a:solidFill>
                <a:latin typeface="Adobe Devanagari" panose="02040503050201020203" pitchFamily="18" charset="0"/>
                <a:cs typeface="Adobe Devanagari" panose="02040503050201020203" pitchFamily="18" charset="0"/>
              </a:rPr>
              <a:t>&amp;</a:t>
            </a:r>
            <a:r>
              <a:rPr lang="en-US" sz="2400" b="1" dirty="0" smtClean="0">
                <a:latin typeface="Arial" pitchFamily="34" charset="0"/>
                <a:cs typeface="Arial" pitchFamily="34" charset="0"/>
              </a:rPr>
              <a:t>’</a:t>
            </a:r>
            <a:endParaRPr lang="en-US" sz="2400" b="1" dirty="0">
              <a:latin typeface="Arial" pitchFamily="34" charset="0"/>
              <a:cs typeface="Arial" pitchFamily="34" charset="0"/>
            </a:endParaRPr>
          </a:p>
          <a:p>
            <a:pPr algn="just" eaLnBrk="1" hangingPunct="1">
              <a:lnSpc>
                <a:spcPct val="90000"/>
              </a:lnSpc>
              <a:buFontTx/>
              <a:buNone/>
            </a:pPr>
            <a:endParaRPr lang="en-US" sz="2400" b="1" dirty="0">
              <a:latin typeface="Arial" pitchFamily="34" charset="0"/>
              <a:cs typeface="Arial" pitchFamily="34" charset="0"/>
            </a:endParaRPr>
          </a:p>
          <a:p>
            <a:pPr algn="just">
              <a:lnSpc>
                <a:spcPct val="90000"/>
              </a:lnSpc>
            </a:pPr>
            <a:r>
              <a:rPr lang="en-US" sz="2400" dirty="0">
                <a:latin typeface="Arial" pitchFamily="34" charset="0"/>
                <a:cs typeface="Arial" pitchFamily="34" charset="0"/>
              </a:rPr>
              <a:t>To find the address occupied by a variable</a:t>
            </a:r>
          </a:p>
        </p:txBody>
      </p:sp>
      <p:sp>
        <p:nvSpPr>
          <p:cNvPr id="3" name="Date Placeholder 2"/>
          <p:cNvSpPr>
            <a:spLocks noGrp="1"/>
          </p:cNvSpPr>
          <p:nvPr>
            <p:ph type="dt" sz="half" idx="10"/>
          </p:nvPr>
        </p:nvSpPr>
        <p:spPr/>
        <p:txBody>
          <a:bodyPr/>
          <a:lstStyle/>
          <a:p>
            <a:pPr>
              <a:defRPr/>
            </a:pPr>
            <a:fld id="{72E906D9-D407-42B6-BB9C-FC2EA847BE7D}" type="datetime1">
              <a:rPr lang="en-US" smtClean="0"/>
              <a:t>9/23/2019</a:t>
            </a:fld>
            <a:endParaRPr lang="en-US"/>
          </a:p>
        </p:txBody>
      </p:sp>
      <p:sp>
        <p:nvSpPr>
          <p:cNvPr id="13315" name="Footer Placeholder 3"/>
          <p:cNvSpPr>
            <a:spLocks noGrp="1"/>
          </p:cNvSpPr>
          <p:nvPr>
            <p:ph type="ftr" sz="quarter" idx="11"/>
          </p:nvPr>
        </p:nvSpPr>
        <p:spPr>
          <a:noFill/>
        </p:spPr>
        <p:txBody>
          <a:bodyPr/>
          <a:lstStyle/>
          <a:p>
            <a:r>
              <a:rPr lang="en-US" smtClean="0"/>
              <a:t>CSE 1051                             Department of CSE</a:t>
            </a:r>
            <a:endParaRPr lang="en-US">
              <a:solidFill>
                <a:schemeClr val="bg1"/>
              </a:solidFill>
            </a:endParaRPr>
          </a:p>
        </p:txBody>
      </p:sp>
      <p:sp>
        <p:nvSpPr>
          <p:cNvPr id="13316" name="Slide Number Placeholder 3"/>
          <p:cNvSpPr>
            <a:spLocks noGrp="1"/>
          </p:cNvSpPr>
          <p:nvPr>
            <p:ph type="sldNum" sz="quarter" idx="12"/>
          </p:nvPr>
        </p:nvSpPr>
        <p:spPr>
          <a:noFill/>
        </p:spPr>
        <p:txBody>
          <a:bodyPr/>
          <a:lstStyle/>
          <a:p>
            <a:fld id="{15B435F3-555D-4A48-AF1B-1BA6C3ED2D2A}"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2_Default Design">
  <a:themeElements>
    <a:clrScheme name="">
      <a:dk1>
        <a:srgbClr val="000000"/>
      </a:dk1>
      <a:lt1>
        <a:srgbClr val="FFFFFF"/>
      </a:lt1>
      <a:dk2>
        <a:srgbClr val="000044"/>
      </a:dk2>
      <a:lt2>
        <a:srgbClr val="FFFF00"/>
      </a:lt2>
      <a:accent1>
        <a:srgbClr val="FF9900"/>
      </a:accent1>
      <a:accent2>
        <a:srgbClr val="00FFFF"/>
      </a:accent2>
      <a:accent3>
        <a:srgbClr val="AAAAB0"/>
      </a:accent3>
      <a:accent4>
        <a:srgbClr val="DADADA"/>
      </a:accent4>
      <a:accent5>
        <a:srgbClr val="FFCAAA"/>
      </a:accent5>
      <a:accent6>
        <a:srgbClr val="00E7E7"/>
      </a:accent6>
      <a:hlink>
        <a:srgbClr val="FF0000"/>
      </a:hlink>
      <a:folHlink>
        <a:srgbClr val="969696"/>
      </a:folHlink>
    </a:clrScheme>
    <a:fontScheme name="2_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s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p">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SUC2018 Template" id="{93EF96F5-E747-46F5-91A5-49A1A8F17C25}" vid="{65C9EF66-907A-46B3-BC73-6E107B4F2626}"/>
    </a:ext>
  </a:extLst>
</a:theme>
</file>

<file path=ppt/theme/theme5.xml><?xml version="1.0" encoding="utf-8"?>
<a:theme xmlns:a="http://schemas.openxmlformats.org/drawingml/2006/main" name="1_temp">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SUC2018 Template" id="{93EF96F5-E747-46F5-91A5-49A1A8F17C25}" vid="{65C9EF66-907A-46B3-BC73-6E107B4F2626}"/>
    </a:ext>
  </a:ext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3747</TotalTime>
  <Words>1252</Words>
  <Application>Microsoft Office PowerPoint</Application>
  <PresentationFormat>Widescreen</PresentationFormat>
  <Paragraphs>307</Paragraphs>
  <Slides>20</Slides>
  <Notes>18</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20</vt:i4>
      </vt:variant>
    </vt:vector>
  </HeadingPairs>
  <TitlesOfParts>
    <vt:vector size="31" baseType="lpstr">
      <vt:lpstr>Adobe Devanagari</vt:lpstr>
      <vt:lpstr>Arial</vt:lpstr>
      <vt:lpstr>Calibri</vt:lpstr>
      <vt:lpstr>Tempus Sans ITC</vt:lpstr>
      <vt:lpstr>Times New Roman</vt:lpstr>
      <vt:lpstr>Wingdings</vt:lpstr>
      <vt:lpstr>2_Default Design</vt:lpstr>
      <vt:lpstr>cse-1</vt:lpstr>
      <vt:lpstr>1_Office Theme</vt:lpstr>
      <vt:lpstr>temp</vt:lpstr>
      <vt:lpstr>1_temp</vt:lpstr>
      <vt:lpstr>PointersL24</vt:lpstr>
      <vt:lpstr>Objectives</vt:lpstr>
      <vt:lpstr>Session outcome</vt:lpstr>
      <vt:lpstr>Pointers  - Concept </vt:lpstr>
      <vt:lpstr>Pointers - Concept  </vt:lpstr>
      <vt:lpstr>Pointer </vt:lpstr>
      <vt:lpstr>Declaring and initializing pointers</vt:lpstr>
      <vt:lpstr>Accessing the address of a variable</vt:lpstr>
      <vt:lpstr>Pointers Concept</vt:lpstr>
      <vt:lpstr>Program to illustrate the address of operator</vt:lpstr>
      <vt:lpstr>Declaring and initializing pointers</vt:lpstr>
      <vt:lpstr>Points to be taken care for pointer usage … </vt:lpstr>
      <vt:lpstr>Points to be taken care for pointer usage …</vt:lpstr>
      <vt:lpstr>Accessing variable through a pointer</vt:lpstr>
      <vt:lpstr>Example – Accessing variable through a pointer</vt:lpstr>
      <vt:lpstr>Example - Accessing via pointers.</vt:lpstr>
      <vt:lpstr>Reference and dereference operators</vt:lpstr>
      <vt:lpstr>Example- understanding pointers</vt:lpstr>
      <vt:lpstr>Summary till now …  </vt:lpstr>
      <vt:lpstr>Summary</vt:lpstr>
    </vt:vector>
  </TitlesOfParts>
  <Company>M.I.T. MANIPAL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Pointers</dc:title>
  <dc:creator>RAJ</dc:creator>
  <cp:lastModifiedBy>Rajesh Gopakumar</cp:lastModifiedBy>
  <cp:revision>151</cp:revision>
  <dcterms:created xsi:type="dcterms:W3CDTF">2006-06-13T05:50:57Z</dcterms:created>
  <dcterms:modified xsi:type="dcterms:W3CDTF">2019-09-23T09:40:49Z</dcterms:modified>
</cp:coreProperties>
</file>