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E6867-5E2C-7040-554F-145920160139}" v="8" dt="2023-04-29T05:24:45.933"/>
    <p1510:client id="{971E9F17-8E20-4B2E-8C83-7B5E97C38A33}" v="15" dt="2023-04-29T05:23:06.519"/>
    <p1510:client id="{C76A5AB8-8CC8-4AFC-AB6B-93BB623355D6}" v="155" dt="2023-03-26T13:32:4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92CD3-63FB-4877-A05D-9A827AB3B6CF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53B3C1-E719-4292-A64A-AC2A87282002}">
      <dgm:prSet/>
      <dgm:spPr/>
      <dgm:t>
        <a:bodyPr/>
        <a:lstStyle/>
        <a:p>
          <a:pPr>
            <a:defRPr b="1"/>
          </a:pPr>
          <a:r>
            <a:rPr lang="en-US" dirty="0"/>
            <a:t>1859</a:t>
          </a:r>
        </a:p>
      </dgm:t>
    </dgm:pt>
    <dgm:pt modelId="{2965531C-B3CE-46B7-8EB4-C01EFC19E9BE}" type="parTrans" cxnId="{3B559796-1B8B-4DB1-8669-DB0D0C82E060}">
      <dgm:prSet/>
      <dgm:spPr/>
      <dgm:t>
        <a:bodyPr/>
        <a:lstStyle/>
        <a:p>
          <a:endParaRPr lang="en-US"/>
        </a:p>
      </dgm:t>
    </dgm:pt>
    <dgm:pt modelId="{C5BD908F-1DBA-4E36-8D0C-A542D8B48FB7}" type="sibTrans" cxnId="{3B559796-1B8B-4DB1-8669-DB0D0C82E060}">
      <dgm:prSet/>
      <dgm:spPr/>
      <dgm:t>
        <a:bodyPr/>
        <a:lstStyle/>
        <a:p>
          <a:endParaRPr lang="en-US"/>
        </a:p>
      </dgm:t>
    </dgm:pt>
    <dgm:pt modelId="{5B97D828-DF34-4759-AED4-7069E89CA6A2}">
      <dgm:prSet/>
      <dgm:spPr/>
      <dgm:t>
        <a:bodyPr/>
        <a:lstStyle/>
        <a:p>
          <a:r>
            <a:rPr lang="en-US" dirty="0"/>
            <a:t>Chesebrough immigrates to the United States.</a:t>
          </a:r>
        </a:p>
      </dgm:t>
    </dgm:pt>
    <dgm:pt modelId="{D3383A16-305C-4B80-B6E8-0EC649F660FA}" type="parTrans" cxnId="{876EECC0-F49B-4B00-8D73-43B93570D341}">
      <dgm:prSet/>
      <dgm:spPr/>
      <dgm:t>
        <a:bodyPr/>
        <a:lstStyle/>
        <a:p>
          <a:endParaRPr lang="en-US"/>
        </a:p>
      </dgm:t>
    </dgm:pt>
    <dgm:pt modelId="{AC82CAF8-92F6-4752-8AC9-A15CD42654C7}" type="sibTrans" cxnId="{876EECC0-F49B-4B00-8D73-43B93570D341}">
      <dgm:prSet/>
      <dgm:spPr/>
      <dgm:t>
        <a:bodyPr/>
        <a:lstStyle/>
        <a:p>
          <a:endParaRPr lang="en-US"/>
        </a:p>
      </dgm:t>
    </dgm:pt>
    <dgm:pt modelId="{38C076AB-B262-492D-8C4F-4AF72599ABA1}">
      <dgm:prSet/>
      <dgm:spPr/>
      <dgm:t>
        <a:bodyPr/>
        <a:lstStyle/>
        <a:p>
          <a:pPr>
            <a:defRPr b="1"/>
          </a:pPr>
          <a:r>
            <a:rPr lang="en-US" dirty="0"/>
            <a:t>1860</a:t>
          </a:r>
        </a:p>
      </dgm:t>
    </dgm:pt>
    <dgm:pt modelId="{1D7D7D0A-7BCC-4911-9637-3244F0B5C2BE}" type="parTrans" cxnId="{0E6B3022-2DBB-4974-BD9F-45DB26E97D89}">
      <dgm:prSet/>
      <dgm:spPr/>
      <dgm:t>
        <a:bodyPr/>
        <a:lstStyle/>
        <a:p>
          <a:endParaRPr lang="en-US"/>
        </a:p>
      </dgm:t>
    </dgm:pt>
    <dgm:pt modelId="{6F73B294-E1A0-4CC0-8DE5-C358912A57EC}" type="sibTrans" cxnId="{0E6B3022-2DBB-4974-BD9F-45DB26E97D89}">
      <dgm:prSet/>
      <dgm:spPr/>
      <dgm:t>
        <a:bodyPr/>
        <a:lstStyle/>
        <a:p>
          <a:endParaRPr lang="en-US"/>
        </a:p>
      </dgm:t>
    </dgm:pt>
    <dgm:pt modelId="{DA451AA6-2A7C-400E-91F0-8030CBE7563D}">
      <dgm:prSet/>
      <dgm:spPr/>
      <dgm:t>
        <a:bodyPr/>
        <a:lstStyle/>
        <a:p>
          <a:r>
            <a:rPr lang="en-US" dirty="0"/>
            <a:t>Chesebrough begins working for a kerosene lamp manufacturer in Brooklyn, New York.</a:t>
          </a:r>
        </a:p>
      </dgm:t>
    </dgm:pt>
    <dgm:pt modelId="{D694B4E2-BAD6-4C0A-ADC6-BE1EF4EE0417}" type="parTrans" cxnId="{058FC546-77E0-4DBA-8BC7-3312C11A15C1}">
      <dgm:prSet/>
      <dgm:spPr/>
      <dgm:t>
        <a:bodyPr/>
        <a:lstStyle/>
        <a:p>
          <a:endParaRPr lang="en-US"/>
        </a:p>
      </dgm:t>
    </dgm:pt>
    <dgm:pt modelId="{0CE314F2-48AC-4118-915F-78AD76623E15}" type="sibTrans" cxnId="{058FC546-77E0-4DBA-8BC7-3312C11A15C1}">
      <dgm:prSet/>
      <dgm:spPr/>
      <dgm:t>
        <a:bodyPr/>
        <a:lstStyle/>
        <a:p>
          <a:endParaRPr lang="en-US"/>
        </a:p>
      </dgm:t>
    </dgm:pt>
    <dgm:pt modelId="{AD86BC53-3D05-4155-9961-BA4BAD5E4869}">
      <dgm:prSet/>
      <dgm:spPr/>
      <dgm:t>
        <a:bodyPr/>
        <a:lstStyle/>
        <a:p>
          <a:pPr>
            <a:defRPr b="1"/>
          </a:pPr>
          <a:r>
            <a:rPr lang="en-US" dirty="0"/>
            <a:t>1870</a:t>
          </a:r>
        </a:p>
      </dgm:t>
    </dgm:pt>
    <dgm:pt modelId="{A24CB041-FE1A-44A2-B37A-50B9D0527CAC}" type="parTrans" cxnId="{27FFCE69-4971-414B-87B6-1F09552F0E61}">
      <dgm:prSet/>
      <dgm:spPr/>
      <dgm:t>
        <a:bodyPr/>
        <a:lstStyle/>
        <a:p>
          <a:endParaRPr lang="en-US"/>
        </a:p>
      </dgm:t>
    </dgm:pt>
    <dgm:pt modelId="{FFBA3312-C420-4DED-B98B-9940BD440479}" type="sibTrans" cxnId="{27FFCE69-4971-414B-87B6-1F09552F0E61}">
      <dgm:prSet/>
      <dgm:spPr/>
      <dgm:t>
        <a:bodyPr/>
        <a:lstStyle/>
        <a:p>
          <a:endParaRPr lang="en-US"/>
        </a:p>
      </dgm:t>
    </dgm:pt>
    <dgm:pt modelId="{23E7C0BD-B6E3-402B-AE30-6CC7AD65B546}">
      <dgm:prSet/>
      <dgm:spPr/>
      <dgm:t>
        <a:bodyPr/>
        <a:lstStyle/>
        <a:p>
          <a:r>
            <a:rPr lang="en-US" dirty="0"/>
            <a:t>Chesebrough becomes interested in the properties of oil and its byproducts.</a:t>
          </a:r>
        </a:p>
      </dgm:t>
    </dgm:pt>
    <dgm:pt modelId="{EC6EF7FB-74AE-41C3-86F4-33C42EC5EAFA}" type="parTrans" cxnId="{635BFDB9-544C-4A79-8235-7B3435911DA1}">
      <dgm:prSet/>
      <dgm:spPr/>
      <dgm:t>
        <a:bodyPr/>
        <a:lstStyle/>
        <a:p>
          <a:endParaRPr lang="en-US"/>
        </a:p>
      </dgm:t>
    </dgm:pt>
    <dgm:pt modelId="{A71F6939-4401-48C5-8E4C-34372E040116}" type="sibTrans" cxnId="{635BFDB9-544C-4A79-8235-7B3435911DA1}">
      <dgm:prSet/>
      <dgm:spPr/>
      <dgm:t>
        <a:bodyPr/>
        <a:lstStyle/>
        <a:p>
          <a:endParaRPr lang="en-US"/>
        </a:p>
      </dgm:t>
    </dgm:pt>
    <dgm:pt modelId="{31E37ADD-27E4-4C45-A3BA-CC4F72F79D00}">
      <dgm:prSet/>
      <dgm:spPr/>
      <dgm:t>
        <a:bodyPr/>
        <a:lstStyle/>
        <a:p>
          <a:pPr>
            <a:defRPr b="1"/>
          </a:pPr>
          <a:r>
            <a:rPr lang="en-US" dirty="0"/>
            <a:t>1872</a:t>
          </a:r>
        </a:p>
      </dgm:t>
    </dgm:pt>
    <dgm:pt modelId="{0497F96A-F246-4AB8-AD3B-908423C2771C}" type="parTrans" cxnId="{01D06545-D1A2-43BC-AEE5-170121DA79A6}">
      <dgm:prSet/>
      <dgm:spPr/>
      <dgm:t>
        <a:bodyPr/>
        <a:lstStyle/>
        <a:p>
          <a:endParaRPr lang="en-US"/>
        </a:p>
      </dgm:t>
    </dgm:pt>
    <dgm:pt modelId="{6CF60683-561E-445A-A774-F922BD30F079}" type="sibTrans" cxnId="{01D06545-D1A2-43BC-AEE5-170121DA79A6}">
      <dgm:prSet/>
      <dgm:spPr/>
      <dgm:t>
        <a:bodyPr/>
        <a:lstStyle/>
        <a:p>
          <a:endParaRPr lang="en-US"/>
        </a:p>
      </dgm:t>
    </dgm:pt>
    <dgm:pt modelId="{DC28F25E-9E9C-49F7-B2B2-0AEE0963130A}">
      <dgm:prSet/>
      <dgm:spPr/>
      <dgm:t>
        <a:bodyPr/>
        <a:lstStyle/>
        <a:p>
          <a:r>
            <a:rPr lang="en-US" dirty="0"/>
            <a:t>Chesebrough travels to the oil fields in Titusville, Pennsylvania, where he observes workers using a substance called "rod wax" to treat their skin injuries.</a:t>
          </a:r>
        </a:p>
      </dgm:t>
    </dgm:pt>
    <dgm:pt modelId="{0E755C7B-CC5C-49FE-BDF9-066006DD00A5}" type="parTrans" cxnId="{76CCE4B4-21BB-4D77-A6F5-BCE8109287DE}">
      <dgm:prSet/>
      <dgm:spPr/>
      <dgm:t>
        <a:bodyPr/>
        <a:lstStyle/>
        <a:p>
          <a:endParaRPr lang="en-US"/>
        </a:p>
      </dgm:t>
    </dgm:pt>
    <dgm:pt modelId="{EE595BFA-E542-47BA-96CD-436D078A5535}" type="sibTrans" cxnId="{76CCE4B4-21BB-4D77-A6F5-BCE8109287DE}">
      <dgm:prSet/>
      <dgm:spPr/>
      <dgm:t>
        <a:bodyPr/>
        <a:lstStyle/>
        <a:p>
          <a:endParaRPr lang="en-US"/>
        </a:p>
      </dgm:t>
    </dgm:pt>
    <dgm:pt modelId="{9E47B87F-3E2E-4D02-A74C-17EF06EE43F1}">
      <dgm:prSet/>
      <dgm:spPr/>
      <dgm:t>
        <a:bodyPr/>
        <a:lstStyle/>
        <a:p>
          <a:pPr>
            <a:defRPr b="1"/>
          </a:pPr>
          <a:r>
            <a:rPr lang="en-US" dirty="0"/>
            <a:t>1872–1875</a:t>
          </a:r>
        </a:p>
      </dgm:t>
    </dgm:pt>
    <dgm:pt modelId="{30D65437-CE99-4F28-8AFF-DEBDD3D4D181}" type="parTrans" cxnId="{4A5112D9-7490-4B86-BA2F-9F6D9427A441}">
      <dgm:prSet/>
      <dgm:spPr/>
      <dgm:t>
        <a:bodyPr/>
        <a:lstStyle/>
        <a:p>
          <a:endParaRPr lang="en-US"/>
        </a:p>
      </dgm:t>
    </dgm:pt>
    <dgm:pt modelId="{18E07A43-7381-4C6C-B004-DB6F6E4174A1}" type="sibTrans" cxnId="{4A5112D9-7490-4B86-BA2F-9F6D9427A441}">
      <dgm:prSet/>
      <dgm:spPr/>
      <dgm:t>
        <a:bodyPr/>
        <a:lstStyle/>
        <a:p>
          <a:endParaRPr lang="en-US"/>
        </a:p>
      </dgm:t>
    </dgm:pt>
    <dgm:pt modelId="{7FAC6463-380B-4D5B-A409-D734AB83F515}">
      <dgm:prSet/>
      <dgm:spPr/>
      <dgm:t>
        <a:bodyPr/>
        <a:lstStyle/>
        <a:p>
          <a:r>
            <a:rPr lang="en-US" dirty="0"/>
            <a:t>Chesebrough experiments with "rod wax" and refines it until it becomes a clear, odorless jelly that he names "Vaseline."</a:t>
          </a:r>
        </a:p>
      </dgm:t>
    </dgm:pt>
    <dgm:pt modelId="{4901C02B-CB22-4CD5-BFFC-9D58A66A57CC}" type="parTrans" cxnId="{C7074CFD-C1C5-408D-9A0E-77CD9E124E8C}">
      <dgm:prSet/>
      <dgm:spPr/>
      <dgm:t>
        <a:bodyPr/>
        <a:lstStyle/>
        <a:p>
          <a:endParaRPr lang="en-US"/>
        </a:p>
      </dgm:t>
    </dgm:pt>
    <dgm:pt modelId="{D8C057D1-EFBF-49B2-AD4C-C9422DDF2463}" type="sibTrans" cxnId="{C7074CFD-C1C5-408D-9A0E-77CD9E124E8C}">
      <dgm:prSet/>
      <dgm:spPr/>
      <dgm:t>
        <a:bodyPr/>
        <a:lstStyle/>
        <a:p>
          <a:endParaRPr lang="en-US"/>
        </a:p>
      </dgm:t>
    </dgm:pt>
    <dgm:pt modelId="{8F8CDBD3-21EA-4163-A93E-6B36220870D0}">
      <dgm:prSet/>
      <dgm:spPr/>
      <dgm:t>
        <a:bodyPr/>
        <a:lstStyle/>
        <a:p>
          <a:pPr>
            <a:defRPr b="1"/>
          </a:pPr>
          <a:r>
            <a:rPr lang="en-US" dirty="0"/>
            <a:t>1875</a:t>
          </a:r>
        </a:p>
      </dgm:t>
    </dgm:pt>
    <dgm:pt modelId="{981C70B2-E5BE-4A08-BF12-7B6E28A6C7CC}" type="parTrans" cxnId="{E29D460C-F370-46DC-B3C5-766C1F9B670D}">
      <dgm:prSet/>
      <dgm:spPr/>
      <dgm:t>
        <a:bodyPr/>
        <a:lstStyle/>
        <a:p>
          <a:endParaRPr lang="en-US"/>
        </a:p>
      </dgm:t>
    </dgm:pt>
    <dgm:pt modelId="{C982786D-9E17-4E25-BD40-C7B935126977}" type="sibTrans" cxnId="{E29D460C-F370-46DC-B3C5-766C1F9B670D}">
      <dgm:prSet/>
      <dgm:spPr/>
      <dgm:t>
        <a:bodyPr/>
        <a:lstStyle/>
        <a:p>
          <a:endParaRPr lang="en-US"/>
        </a:p>
      </dgm:t>
    </dgm:pt>
    <dgm:pt modelId="{775B52A8-F4FF-4ADB-83F9-E8F7E46FF69C}">
      <dgm:prSet/>
      <dgm:spPr/>
      <dgm:t>
        <a:bodyPr/>
        <a:lstStyle/>
        <a:p>
          <a:r>
            <a:rPr lang="en-US" dirty="0"/>
            <a:t>Chesebrough establishes the Chesebrough Manufacturing Company to produce and market Vaseline.</a:t>
          </a:r>
        </a:p>
      </dgm:t>
    </dgm:pt>
    <dgm:pt modelId="{05AB1496-23C6-4FD6-9FD3-7F2D470AC226}" type="parTrans" cxnId="{3C46F6A5-98F2-41CF-8CC0-37A8ECEEA357}">
      <dgm:prSet/>
      <dgm:spPr/>
      <dgm:t>
        <a:bodyPr/>
        <a:lstStyle/>
        <a:p>
          <a:endParaRPr lang="en-US"/>
        </a:p>
      </dgm:t>
    </dgm:pt>
    <dgm:pt modelId="{FFF6688B-F722-4B67-A85E-E88B1D53B736}" type="sibTrans" cxnId="{3C46F6A5-98F2-41CF-8CC0-37A8ECEEA357}">
      <dgm:prSet/>
      <dgm:spPr/>
      <dgm:t>
        <a:bodyPr/>
        <a:lstStyle/>
        <a:p>
          <a:endParaRPr lang="en-US"/>
        </a:p>
      </dgm:t>
    </dgm:pt>
    <dgm:pt modelId="{E9D62035-E11A-403F-9779-010EE12C9436}">
      <dgm:prSet/>
      <dgm:spPr/>
      <dgm:t>
        <a:bodyPr/>
        <a:lstStyle/>
        <a:p>
          <a:pPr>
            <a:defRPr b="1"/>
          </a:pPr>
          <a:r>
            <a:rPr lang="en-US" dirty="0"/>
            <a:t>1880s</a:t>
          </a:r>
        </a:p>
      </dgm:t>
    </dgm:pt>
    <dgm:pt modelId="{7279AB34-9825-42DA-ACEF-A9A48B8AE578}" type="parTrans" cxnId="{C476B1E3-A3C9-4BA8-BCA3-3B72B15CECEF}">
      <dgm:prSet/>
      <dgm:spPr/>
      <dgm:t>
        <a:bodyPr/>
        <a:lstStyle/>
        <a:p>
          <a:endParaRPr lang="en-US"/>
        </a:p>
      </dgm:t>
    </dgm:pt>
    <dgm:pt modelId="{6D7D7E73-CB44-4CD5-BAAA-42F6C2E2DEF5}" type="sibTrans" cxnId="{C476B1E3-A3C9-4BA8-BCA3-3B72B15CECEF}">
      <dgm:prSet/>
      <dgm:spPr/>
      <dgm:t>
        <a:bodyPr/>
        <a:lstStyle/>
        <a:p>
          <a:endParaRPr lang="en-US"/>
        </a:p>
      </dgm:t>
    </dgm:pt>
    <dgm:pt modelId="{66F6C1F1-31FC-4E6D-A6D2-1BD77724F9A9}">
      <dgm:prSet/>
      <dgm:spPr/>
      <dgm:t>
        <a:bodyPr/>
        <a:lstStyle/>
        <a:p>
          <a:pPr rtl="0"/>
          <a:r>
            <a:rPr lang="en-US" dirty="0"/>
            <a:t>Vaseline becomes widely recognized as a household product</a:t>
          </a:r>
          <a:r>
            <a:rPr lang="en-US" dirty="0">
              <a:latin typeface="Calibri Light" panose="020F0302020204030204"/>
            </a:rPr>
            <a:t>.</a:t>
          </a:r>
        </a:p>
      </dgm:t>
    </dgm:pt>
    <dgm:pt modelId="{63AE2456-719A-4FEA-9763-3BCE654C06B7}" type="parTrans" cxnId="{F3EA1148-0AE4-4B52-AA67-3B76C0B2029B}">
      <dgm:prSet/>
      <dgm:spPr/>
      <dgm:t>
        <a:bodyPr/>
        <a:lstStyle/>
        <a:p>
          <a:endParaRPr lang="en-US"/>
        </a:p>
      </dgm:t>
    </dgm:pt>
    <dgm:pt modelId="{A55D2653-6D25-4C83-B419-43BEF934F495}" type="sibTrans" cxnId="{F3EA1148-0AE4-4B52-AA67-3B76C0B2029B}">
      <dgm:prSet/>
      <dgm:spPr/>
      <dgm:t>
        <a:bodyPr/>
        <a:lstStyle/>
        <a:p>
          <a:endParaRPr lang="en-US"/>
        </a:p>
      </dgm:t>
    </dgm:pt>
    <dgm:pt modelId="{4194094D-6ABE-4928-B403-E9F96A60439C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Chesebrough</a:t>
          </a:r>
          <a:r>
            <a:rPr lang="en-US" b="0" dirty="0"/>
            <a:t> patents a process for making soap from glycerin, a byproduct of Vaseline production.</a:t>
          </a:r>
          <a:endParaRPr lang="en-US" dirty="0"/>
        </a:p>
      </dgm:t>
    </dgm:pt>
    <dgm:pt modelId="{862EDFF2-D46F-4E00-8D67-D34D8C93E980}" type="parTrans" cxnId="{8875788E-4E14-4A04-9D88-E4A9391E5137}">
      <dgm:prSet/>
      <dgm:spPr/>
      <dgm:t>
        <a:bodyPr/>
        <a:lstStyle/>
        <a:p>
          <a:endParaRPr lang="en-US"/>
        </a:p>
      </dgm:t>
    </dgm:pt>
    <dgm:pt modelId="{80523562-A919-49BC-B6BD-16EFCC447259}" type="sibTrans" cxnId="{8875788E-4E14-4A04-9D88-E4A9391E5137}">
      <dgm:prSet/>
      <dgm:spPr/>
      <dgm:t>
        <a:bodyPr/>
        <a:lstStyle/>
        <a:p>
          <a:endParaRPr lang="en-US"/>
        </a:p>
      </dgm:t>
    </dgm:pt>
    <dgm:pt modelId="{3E80CDBE-7C06-4BDD-B67E-07405EA70281}">
      <dgm:prSet/>
      <dgm:spPr/>
      <dgm:t>
        <a:bodyPr/>
        <a:lstStyle/>
        <a:p>
          <a:pPr>
            <a:defRPr b="1"/>
          </a:pPr>
          <a:r>
            <a:rPr lang="en-US" dirty="0"/>
            <a:t>1905</a:t>
          </a:r>
        </a:p>
      </dgm:t>
    </dgm:pt>
    <dgm:pt modelId="{BBCD1F97-4881-4504-A4F2-6A990DB3BCCE}" type="parTrans" cxnId="{683301EC-3CC7-4124-9173-B27A346E2A8E}">
      <dgm:prSet/>
      <dgm:spPr/>
      <dgm:t>
        <a:bodyPr/>
        <a:lstStyle/>
        <a:p>
          <a:endParaRPr lang="en-US"/>
        </a:p>
      </dgm:t>
    </dgm:pt>
    <dgm:pt modelId="{2C5C0075-3623-4CBD-ACE5-D3D9FBC515AD}" type="sibTrans" cxnId="{683301EC-3CC7-4124-9173-B27A346E2A8E}">
      <dgm:prSet/>
      <dgm:spPr/>
      <dgm:t>
        <a:bodyPr/>
        <a:lstStyle/>
        <a:p>
          <a:endParaRPr lang="en-US"/>
        </a:p>
      </dgm:t>
    </dgm:pt>
    <dgm:pt modelId="{332E0E2E-3463-4E17-B918-D972534D537B}">
      <dgm:prSet/>
      <dgm:spPr/>
      <dgm:t>
        <a:bodyPr/>
        <a:lstStyle/>
        <a:p>
          <a:r>
            <a:rPr lang="en-US" dirty="0"/>
            <a:t>Chesebrough is awarded the Franklin Institute's Elliott Cresson Medal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CC6FD97D-D24C-4479-99BA-B1295EE9D2BE}" type="parTrans" cxnId="{16276AF6-6E2D-4E87-B684-BFAECA4F6BBD}">
      <dgm:prSet/>
      <dgm:spPr/>
      <dgm:t>
        <a:bodyPr/>
        <a:lstStyle/>
        <a:p>
          <a:endParaRPr lang="en-US"/>
        </a:p>
      </dgm:t>
    </dgm:pt>
    <dgm:pt modelId="{9F93A81C-12ED-4910-92F1-573095C2B27F}" type="sibTrans" cxnId="{16276AF6-6E2D-4E87-B684-BFAECA4F6BBD}">
      <dgm:prSet/>
      <dgm:spPr/>
      <dgm:t>
        <a:bodyPr/>
        <a:lstStyle/>
        <a:p>
          <a:endParaRPr lang="en-US"/>
        </a:p>
      </dgm:t>
    </dgm:pt>
    <dgm:pt modelId="{FA150017-7A6E-4C89-A3FD-759A37099B8A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Calibri Light" panose="020F0302020204030204"/>
            </a:rPr>
            <a:t>1898</a:t>
          </a:r>
          <a:endParaRPr lang="en-GB" b="1" dirty="0"/>
        </a:p>
      </dgm:t>
    </dgm:pt>
    <dgm:pt modelId="{E533534F-7463-48BA-A81F-6551935B5B34}" type="parTrans" cxnId="{9B06EBB7-3554-4A0A-AD3F-E1F2C7B3B0EA}">
      <dgm:prSet/>
      <dgm:spPr/>
    </dgm:pt>
    <dgm:pt modelId="{D3AEB756-A380-4324-B764-A52BF713AD68}" type="sibTrans" cxnId="{9B06EBB7-3554-4A0A-AD3F-E1F2C7B3B0EA}">
      <dgm:prSet/>
      <dgm:spPr/>
    </dgm:pt>
    <dgm:pt modelId="{66705A1A-E231-4932-8A9C-B0CDD46A242C}" type="pres">
      <dgm:prSet presAssocID="{E4492CD3-63FB-4877-A05D-9A827AB3B6CF}" presName="root" presStyleCnt="0">
        <dgm:presLayoutVars>
          <dgm:chMax/>
          <dgm:chPref/>
          <dgm:animLvl val="lvl"/>
        </dgm:presLayoutVars>
      </dgm:prSet>
      <dgm:spPr/>
    </dgm:pt>
    <dgm:pt modelId="{8D7EDC54-26D3-4837-9BF5-EE56EEC6E2EB}" type="pres">
      <dgm:prSet presAssocID="{E4492CD3-63FB-4877-A05D-9A827AB3B6CF}" presName="divider" presStyleLbl="fgAcc1" presStyleIdx="0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B5DA6FC8-6E11-4D6C-93C7-28AB2D793691}" type="pres">
      <dgm:prSet presAssocID="{E4492CD3-63FB-4877-A05D-9A827AB3B6CF}" presName="nodes" presStyleCnt="0">
        <dgm:presLayoutVars>
          <dgm:chMax/>
          <dgm:chPref/>
          <dgm:animLvl val="lvl"/>
        </dgm:presLayoutVars>
      </dgm:prSet>
      <dgm:spPr/>
    </dgm:pt>
    <dgm:pt modelId="{E4A67F4C-51F1-4ED7-AA08-2C50A7C16A43}" type="pres">
      <dgm:prSet presAssocID="{4F53B3C1-E719-4292-A64A-AC2A87282002}" presName="composite" presStyleCnt="0"/>
      <dgm:spPr/>
    </dgm:pt>
    <dgm:pt modelId="{44642CE6-304E-4840-AFFB-3A3E1F0AD4C2}" type="pres">
      <dgm:prSet presAssocID="{4F53B3C1-E719-4292-A64A-AC2A87282002}" presName="ConnectorPoint" presStyleLbl="lnNode1" presStyleIdx="0" presStyleCnt="9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615A1C0-9F29-4611-B8FC-56666432104B}" type="pres">
      <dgm:prSet presAssocID="{4F53B3C1-E719-4292-A64A-AC2A87282002}" presName="DropPinPlaceHolder" presStyleCnt="0"/>
      <dgm:spPr/>
    </dgm:pt>
    <dgm:pt modelId="{4AF23C82-4DBF-47D1-B5B9-F0232E2151B6}" type="pres">
      <dgm:prSet presAssocID="{4F53B3C1-E719-4292-A64A-AC2A87282002}" presName="DropPin" presStyleLbl="alignNode1" presStyleIdx="0" presStyleCnt="9"/>
      <dgm:spPr/>
    </dgm:pt>
    <dgm:pt modelId="{F6F7FAF1-480D-4309-85A9-811EE790DFE5}" type="pres">
      <dgm:prSet presAssocID="{4F53B3C1-E719-4292-A64A-AC2A87282002}" presName="Ellipse" presStyleLbl="fgAcc1" presStyleIdx="1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493AC9F-162E-4045-8A0B-EC69C39CCA73}" type="pres">
      <dgm:prSet presAssocID="{4F53B3C1-E719-4292-A64A-AC2A87282002}" presName="L2TextContainer" presStyleLbl="revTx" presStyleIdx="0" presStyleCnt="18">
        <dgm:presLayoutVars>
          <dgm:bulletEnabled val="1"/>
        </dgm:presLayoutVars>
      </dgm:prSet>
      <dgm:spPr/>
    </dgm:pt>
    <dgm:pt modelId="{6BC9E1BB-9FA2-41C4-BF7B-C198077CE162}" type="pres">
      <dgm:prSet presAssocID="{4F53B3C1-E719-4292-A64A-AC2A87282002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76FB8915-8AF8-46A8-B576-46E5FF27406A}" type="pres">
      <dgm:prSet presAssocID="{4F53B3C1-E719-4292-A64A-AC2A87282002}" presName="ConnectLine" presStyleLbl="sibTrans1D1" presStyleIdx="0" presStyleCnt="9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8870430-BA85-48C1-87FE-E900BBC93894}" type="pres">
      <dgm:prSet presAssocID="{4F53B3C1-E719-4292-A64A-AC2A87282002}" presName="EmptyPlaceHolder" presStyleCnt="0"/>
      <dgm:spPr/>
    </dgm:pt>
    <dgm:pt modelId="{4CE0D2D7-3778-4C99-8F2B-80FDD189FFCC}" type="pres">
      <dgm:prSet presAssocID="{C5BD908F-1DBA-4E36-8D0C-A542D8B48FB7}" presName="spaceBetweenRectangles" presStyleCnt="0"/>
      <dgm:spPr/>
    </dgm:pt>
    <dgm:pt modelId="{87BED823-A304-4F57-AF16-9C5BF06B9653}" type="pres">
      <dgm:prSet presAssocID="{38C076AB-B262-492D-8C4F-4AF72599ABA1}" presName="composite" presStyleCnt="0"/>
      <dgm:spPr/>
    </dgm:pt>
    <dgm:pt modelId="{2B5642B2-5D74-4326-90A0-E5B72B080072}" type="pres">
      <dgm:prSet presAssocID="{38C076AB-B262-492D-8C4F-4AF72599ABA1}" presName="ConnectorPoint" presStyleLbl="lnNode1" presStyleIdx="1" presStyleCnt="9"/>
      <dgm:spPr>
        <a:solidFill>
          <a:schemeClr val="accent5">
            <a:hueOff val="-844818"/>
            <a:satOff val="-2177"/>
            <a:lumOff val="-1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5051AE0-75AD-4366-928A-905A1656BC35}" type="pres">
      <dgm:prSet presAssocID="{38C076AB-B262-492D-8C4F-4AF72599ABA1}" presName="DropPinPlaceHolder" presStyleCnt="0"/>
      <dgm:spPr/>
    </dgm:pt>
    <dgm:pt modelId="{56F55842-5C6F-42D2-BA74-FE0817305C3A}" type="pres">
      <dgm:prSet presAssocID="{38C076AB-B262-492D-8C4F-4AF72599ABA1}" presName="DropPin" presStyleLbl="alignNode1" presStyleIdx="1" presStyleCnt="9"/>
      <dgm:spPr/>
    </dgm:pt>
    <dgm:pt modelId="{2F85C969-8164-417C-AFFB-9B9DAD4AD869}" type="pres">
      <dgm:prSet presAssocID="{38C076AB-B262-492D-8C4F-4AF72599ABA1}" presName="Ellipse" presStyleLbl="fgAcc1" presStyleIdx="2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BAA9049-64D3-423C-85E3-500C3E18F90C}" type="pres">
      <dgm:prSet presAssocID="{38C076AB-B262-492D-8C4F-4AF72599ABA1}" presName="L2TextContainer" presStyleLbl="revTx" presStyleIdx="2" presStyleCnt="18">
        <dgm:presLayoutVars>
          <dgm:bulletEnabled val="1"/>
        </dgm:presLayoutVars>
      </dgm:prSet>
      <dgm:spPr/>
    </dgm:pt>
    <dgm:pt modelId="{21E2ED00-5235-4D16-8E36-BB956A458848}" type="pres">
      <dgm:prSet presAssocID="{38C076AB-B262-492D-8C4F-4AF72599ABA1}" presName="L1TextContainer" presStyleLbl="revTx" presStyleIdx="3" presStyleCnt="18">
        <dgm:presLayoutVars>
          <dgm:chMax val="1"/>
          <dgm:chPref val="1"/>
          <dgm:bulletEnabled val="1"/>
        </dgm:presLayoutVars>
      </dgm:prSet>
      <dgm:spPr/>
    </dgm:pt>
    <dgm:pt modelId="{C353AED3-E060-4B30-AFBA-E8196A21D627}" type="pres">
      <dgm:prSet presAssocID="{38C076AB-B262-492D-8C4F-4AF72599ABA1}" presName="ConnectLine" presStyleLbl="sibTrans1D1" presStyleIdx="1" presStyleCnt="9"/>
      <dgm:spPr>
        <a:noFill/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dash"/>
          <a:miter lim="800000"/>
        </a:ln>
        <a:effectLst/>
      </dgm:spPr>
    </dgm:pt>
    <dgm:pt modelId="{B5FBCA87-0738-43FF-8921-5759572C811F}" type="pres">
      <dgm:prSet presAssocID="{38C076AB-B262-492D-8C4F-4AF72599ABA1}" presName="EmptyPlaceHolder" presStyleCnt="0"/>
      <dgm:spPr/>
    </dgm:pt>
    <dgm:pt modelId="{042160D3-1ECF-4C7C-A4E4-4A3978995EBF}" type="pres">
      <dgm:prSet presAssocID="{6F73B294-E1A0-4CC0-8DE5-C358912A57EC}" presName="spaceBetweenRectangles" presStyleCnt="0"/>
      <dgm:spPr/>
    </dgm:pt>
    <dgm:pt modelId="{718D70B1-8684-4122-8C93-968C51BA027D}" type="pres">
      <dgm:prSet presAssocID="{AD86BC53-3D05-4155-9961-BA4BAD5E4869}" presName="composite" presStyleCnt="0"/>
      <dgm:spPr/>
    </dgm:pt>
    <dgm:pt modelId="{EDF325FA-E747-4D8C-A776-8B1B550F55AA}" type="pres">
      <dgm:prSet presAssocID="{AD86BC53-3D05-4155-9961-BA4BAD5E4869}" presName="ConnectorPoint" presStyleLbl="lnNode1" presStyleIdx="2" presStyleCnt="9"/>
      <dgm:spPr>
        <a:solidFill>
          <a:schemeClr val="accent5">
            <a:hueOff val="-1689636"/>
            <a:satOff val="-4355"/>
            <a:lumOff val="-29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DF225DD-71ED-475F-BE55-AFBB5571B0D5}" type="pres">
      <dgm:prSet presAssocID="{AD86BC53-3D05-4155-9961-BA4BAD5E4869}" presName="DropPinPlaceHolder" presStyleCnt="0"/>
      <dgm:spPr/>
    </dgm:pt>
    <dgm:pt modelId="{2F342568-E93B-43BF-AD6F-41786A3ADA85}" type="pres">
      <dgm:prSet presAssocID="{AD86BC53-3D05-4155-9961-BA4BAD5E4869}" presName="DropPin" presStyleLbl="alignNode1" presStyleIdx="2" presStyleCnt="9"/>
      <dgm:spPr/>
    </dgm:pt>
    <dgm:pt modelId="{ADDB3BF1-BF94-4D87-9B21-9FE78C109F22}" type="pres">
      <dgm:prSet presAssocID="{AD86BC53-3D05-4155-9961-BA4BAD5E4869}" presName="Ellipse" presStyleLbl="fgAcc1" presStyleIdx="3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F1C70BD-016E-4882-B4CA-812B6B7F0AFA}" type="pres">
      <dgm:prSet presAssocID="{AD86BC53-3D05-4155-9961-BA4BAD5E4869}" presName="L2TextContainer" presStyleLbl="revTx" presStyleIdx="4" presStyleCnt="18">
        <dgm:presLayoutVars>
          <dgm:bulletEnabled val="1"/>
        </dgm:presLayoutVars>
      </dgm:prSet>
      <dgm:spPr/>
    </dgm:pt>
    <dgm:pt modelId="{9121B363-6030-40EB-9C18-4A9BD2A48661}" type="pres">
      <dgm:prSet presAssocID="{AD86BC53-3D05-4155-9961-BA4BAD5E4869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36E2998A-481D-4352-A89D-A23E4DA4964E}" type="pres">
      <dgm:prSet presAssocID="{AD86BC53-3D05-4155-9961-BA4BAD5E4869}" presName="ConnectLine" presStyleLbl="sibTrans1D1" presStyleIdx="2" presStyleCnt="9"/>
      <dgm:spPr>
        <a:noFill/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dash"/>
          <a:miter lim="800000"/>
        </a:ln>
        <a:effectLst/>
      </dgm:spPr>
    </dgm:pt>
    <dgm:pt modelId="{168310FB-58EC-4899-B222-8AE0AF6C8C30}" type="pres">
      <dgm:prSet presAssocID="{AD86BC53-3D05-4155-9961-BA4BAD5E4869}" presName="EmptyPlaceHolder" presStyleCnt="0"/>
      <dgm:spPr/>
    </dgm:pt>
    <dgm:pt modelId="{1BB4447B-ABE8-438C-B237-3BA64A2C2A27}" type="pres">
      <dgm:prSet presAssocID="{FFBA3312-C420-4DED-B98B-9940BD440479}" presName="spaceBetweenRectangles" presStyleCnt="0"/>
      <dgm:spPr/>
    </dgm:pt>
    <dgm:pt modelId="{758B82DB-770C-46D3-95BF-FC629C863C3E}" type="pres">
      <dgm:prSet presAssocID="{31E37ADD-27E4-4C45-A3BA-CC4F72F79D00}" presName="composite" presStyleCnt="0"/>
      <dgm:spPr/>
    </dgm:pt>
    <dgm:pt modelId="{F040926C-433D-4DC3-81B1-E11D5C1850A2}" type="pres">
      <dgm:prSet presAssocID="{31E37ADD-27E4-4C45-A3BA-CC4F72F79D00}" presName="ConnectorPoint" presStyleLbl="lnNode1" presStyleIdx="3" presStyleCnt="9"/>
      <dgm:spPr>
        <a:solidFill>
          <a:schemeClr val="accent5">
            <a:hueOff val="-2534453"/>
            <a:satOff val="-6532"/>
            <a:lumOff val="-4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EDBD1E3-4623-4D37-9642-C43AB8861B58}" type="pres">
      <dgm:prSet presAssocID="{31E37ADD-27E4-4C45-A3BA-CC4F72F79D00}" presName="DropPinPlaceHolder" presStyleCnt="0"/>
      <dgm:spPr/>
    </dgm:pt>
    <dgm:pt modelId="{DA7005C3-8585-486D-BC69-5A91A85CDD4B}" type="pres">
      <dgm:prSet presAssocID="{31E37ADD-27E4-4C45-A3BA-CC4F72F79D00}" presName="DropPin" presStyleLbl="alignNode1" presStyleIdx="3" presStyleCnt="9"/>
      <dgm:spPr/>
    </dgm:pt>
    <dgm:pt modelId="{770F7337-E63C-4548-BB9F-9897508BC41A}" type="pres">
      <dgm:prSet presAssocID="{31E37ADD-27E4-4C45-A3BA-CC4F72F79D00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ECA38E4-82CF-4A20-822C-22548A3A371D}" type="pres">
      <dgm:prSet presAssocID="{31E37ADD-27E4-4C45-A3BA-CC4F72F79D00}" presName="L2TextContainer" presStyleLbl="revTx" presStyleIdx="6" presStyleCnt="18">
        <dgm:presLayoutVars>
          <dgm:bulletEnabled val="1"/>
        </dgm:presLayoutVars>
      </dgm:prSet>
      <dgm:spPr/>
    </dgm:pt>
    <dgm:pt modelId="{D3893C1E-2195-4726-8F47-112FD997F89E}" type="pres">
      <dgm:prSet presAssocID="{31E37ADD-27E4-4C45-A3BA-CC4F72F79D00}" presName="L1TextContainer" presStyleLbl="revTx" presStyleIdx="7" presStyleCnt="18">
        <dgm:presLayoutVars>
          <dgm:chMax val="1"/>
          <dgm:chPref val="1"/>
          <dgm:bulletEnabled val="1"/>
        </dgm:presLayoutVars>
      </dgm:prSet>
      <dgm:spPr/>
    </dgm:pt>
    <dgm:pt modelId="{C2F7858C-7C06-4CA7-83A3-F0CBFA08D593}" type="pres">
      <dgm:prSet presAssocID="{31E37ADD-27E4-4C45-A3BA-CC4F72F79D00}" presName="ConnectLine" presStyleLbl="sibTrans1D1" presStyleIdx="3" presStyleCnt="9"/>
      <dgm:spPr>
        <a:noFill/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dash"/>
          <a:miter lim="800000"/>
        </a:ln>
        <a:effectLst/>
      </dgm:spPr>
    </dgm:pt>
    <dgm:pt modelId="{4696F677-6BA6-4099-9153-555AC1E5939D}" type="pres">
      <dgm:prSet presAssocID="{31E37ADD-27E4-4C45-A3BA-CC4F72F79D00}" presName="EmptyPlaceHolder" presStyleCnt="0"/>
      <dgm:spPr/>
    </dgm:pt>
    <dgm:pt modelId="{B1239297-1F8E-45A8-BA69-648D33D3E0D5}" type="pres">
      <dgm:prSet presAssocID="{6CF60683-561E-445A-A774-F922BD30F079}" presName="spaceBetweenRectangles" presStyleCnt="0"/>
      <dgm:spPr/>
    </dgm:pt>
    <dgm:pt modelId="{4F1CD5C8-0017-470A-B3AE-57E39F3D9F51}" type="pres">
      <dgm:prSet presAssocID="{9E47B87F-3E2E-4D02-A74C-17EF06EE43F1}" presName="composite" presStyleCnt="0"/>
      <dgm:spPr/>
    </dgm:pt>
    <dgm:pt modelId="{B637E3EB-E6D8-4308-9A4E-7A6CBA118429}" type="pres">
      <dgm:prSet presAssocID="{9E47B87F-3E2E-4D02-A74C-17EF06EE43F1}" presName="ConnectorPoint" presStyleLbl="lnNode1" presStyleIdx="4" presStyleCnt="9"/>
      <dgm:spPr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4F6EEFF-A950-44BB-9A96-B2072430876D}" type="pres">
      <dgm:prSet presAssocID="{9E47B87F-3E2E-4D02-A74C-17EF06EE43F1}" presName="DropPinPlaceHolder" presStyleCnt="0"/>
      <dgm:spPr/>
    </dgm:pt>
    <dgm:pt modelId="{8EE6D8D6-185B-4533-A46D-B478CD11C613}" type="pres">
      <dgm:prSet presAssocID="{9E47B87F-3E2E-4D02-A74C-17EF06EE43F1}" presName="DropPin" presStyleLbl="alignNode1" presStyleIdx="4" presStyleCnt="9"/>
      <dgm:spPr/>
    </dgm:pt>
    <dgm:pt modelId="{0D44F236-EC08-4395-93DB-2237D5BB6A7F}" type="pres">
      <dgm:prSet presAssocID="{9E47B87F-3E2E-4D02-A74C-17EF06EE43F1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3A982FA-171F-4668-8B9E-0D751733B89C}" type="pres">
      <dgm:prSet presAssocID="{9E47B87F-3E2E-4D02-A74C-17EF06EE43F1}" presName="L2TextContainer" presStyleLbl="revTx" presStyleIdx="8" presStyleCnt="18">
        <dgm:presLayoutVars>
          <dgm:bulletEnabled val="1"/>
        </dgm:presLayoutVars>
      </dgm:prSet>
      <dgm:spPr/>
    </dgm:pt>
    <dgm:pt modelId="{611171D7-3F19-4D43-8784-2D8EE223F0A5}" type="pres">
      <dgm:prSet presAssocID="{9E47B87F-3E2E-4D02-A74C-17EF06EE43F1}" presName="L1TextContainer" presStyleLbl="revTx" presStyleIdx="9" presStyleCnt="18">
        <dgm:presLayoutVars>
          <dgm:chMax val="1"/>
          <dgm:chPref val="1"/>
          <dgm:bulletEnabled val="1"/>
        </dgm:presLayoutVars>
      </dgm:prSet>
      <dgm:spPr/>
    </dgm:pt>
    <dgm:pt modelId="{F4675BE8-15EC-4A3C-B4DD-537DE50F9DD1}" type="pres">
      <dgm:prSet presAssocID="{9E47B87F-3E2E-4D02-A74C-17EF06EE43F1}" presName="ConnectLine" presStyleLbl="sibTrans1D1" presStyleIdx="4" presStyleCnt="9"/>
      <dgm:spPr>
        <a:noFill/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dash"/>
          <a:miter lim="800000"/>
        </a:ln>
        <a:effectLst/>
      </dgm:spPr>
    </dgm:pt>
    <dgm:pt modelId="{BA6F4FA8-29B0-423A-9AF1-838674DE1BA4}" type="pres">
      <dgm:prSet presAssocID="{9E47B87F-3E2E-4D02-A74C-17EF06EE43F1}" presName="EmptyPlaceHolder" presStyleCnt="0"/>
      <dgm:spPr/>
    </dgm:pt>
    <dgm:pt modelId="{63D3957F-3D81-4A22-8978-14BA4AFAF60D}" type="pres">
      <dgm:prSet presAssocID="{18E07A43-7381-4C6C-B004-DB6F6E4174A1}" presName="spaceBetweenRectangles" presStyleCnt="0"/>
      <dgm:spPr/>
    </dgm:pt>
    <dgm:pt modelId="{9E7ED5E9-0311-4152-8D54-40449010CDBC}" type="pres">
      <dgm:prSet presAssocID="{8F8CDBD3-21EA-4163-A93E-6B36220870D0}" presName="composite" presStyleCnt="0"/>
      <dgm:spPr/>
    </dgm:pt>
    <dgm:pt modelId="{F7678BF3-696B-453A-8101-A0E2F29B0034}" type="pres">
      <dgm:prSet presAssocID="{8F8CDBD3-21EA-4163-A93E-6B36220870D0}" presName="ConnectorPoint" presStyleLbl="lnNode1" presStyleIdx="5" presStyleCnt="9"/>
      <dgm:spPr>
        <a:solidFill>
          <a:schemeClr val="accent5">
            <a:hueOff val="-4224089"/>
            <a:satOff val="-10887"/>
            <a:lumOff val="-735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612D94C-9AAC-453B-AF30-BE237A488F9B}" type="pres">
      <dgm:prSet presAssocID="{8F8CDBD3-21EA-4163-A93E-6B36220870D0}" presName="DropPinPlaceHolder" presStyleCnt="0"/>
      <dgm:spPr/>
    </dgm:pt>
    <dgm:pt modelId="{5A54DE20-CF3E-4381-AA61-062CA09F664E}" type="pres">
      <dgm:prSet presAssocID="{8F8CDBD3-21EA-4163-A93E-6B36220870D0}" presName="DropPin" presStyleLbl="alignNode1" presStyleIdx="5" presStyleCnt="9"/>
      <dgm:spPr/>
    </dgm:pt>
    <dgm:pt modelId="{FF06EE68-3FE6-449A-964F-F8C388E36629}" type="pres">
      <dgm:prSet presAssocID="{8F8CDBD3-21EA-4163-A93E-6B36220870D0}" presName="Ellipse" presStyleLbl="fgAcc1" presStyleIdx="6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AD07DE3-165A-4C65-A3E1-6D3E42D1852D}" type="pres">
      <dgm:prSet presAssocID="{8F8CDBD3-21EA-4163-A93E-6B36220870D0}" presName="L2TextContainer" presStyleLbl="revTx" presStyleIdx="10" presStyleCnt="18">
        <dgm:presLayoutVars>
          <dgm:bulletEnabled val="1"/>
        </dgm:presLayoutVars>
      </dgm:prSet>
      <dgm:spPr/>
    </dgm:pt>
    <dgm:pt modelId="{898DA151-0578-43B7-BFA6-96B534A07151}" type="pres">
      <dgm:prSet presAssocID="{8F8CDBD3-21EA-4163-A93E-6B36220870D0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BDCAE998-0552-4CA5-991C-90ECFD2596B8}" type="pres">
      <dgm:prSet presAssocID="{8F8CDBD3-21EA-4163-A93E-6B36220870D0}" presName="ConnectLine" presStyleLbl="sibTrans1D1" presStyleIdx="5" presStyleCnt="9"/>
      <dgm:spPr>
        <a:noFill/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dash"/>
          <a:miter lim="800000"/>
        </a:ln>
        <a:effectLst/>
      </dgm:spPr>
    </dgm:pt>
    <dgm:pt modelId="{39956F59-1E26-423C-9397-AA652596E9D3}" type="pres">
      <dgm:prSet presAssocID="{8F8CDBD3-21EA-4163-A93E-6B36220870D0}" presName="EmptyPlaceHolder" presStyleCnt="0"/>
      <dgm:spPr/>
    </dgm:pt>
    <dgm:pt modelId="{67832766-C32E-4E0F-9448-63DF8DC90F6B}" type="pres">
      <dgm:prSet presAssocID="{C982786D-9E17-4E25-BD40-C7B935126977}" presName="spaceBetweenRectangles" presStyleCnt="0"/>
      <dgm:spPr/>
    </dgm:pt>
    <dgm:pt modelId="{59D39271-03CD-4FC4-A1EB-84BF4911F2AD}" type="pres">
      <dgm:prSet presAssocID="{E9D62035-E11A-403F-9779-010EE12C9436}" presName="composite" presStyleCnt="0"/>
      <dgm:spPr/>
    </dgm:pt>
    <dgm:pt modelId="{F82E3E5F-54D0-4EBD-9C21-BA5EF42E67ED}" type="pres">
      <dgm:prSet presAssocID="{E9D62035-E11A-403F-9779-010EE12C9436}" presName="ConnectorPoint" presStyleLbl="lnNode1" presStyleIdx="6" presStyleCnt="9"/>
      <dgm:spPr>
        <a:solidFill>
          <a:schemeClr val="accent5">
            <a:hueOff val="-5068907"/>
            <a:satOff val="-13064"/>
            <a:lumOff val="-8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89CD58E-01B6-4328-A0B5-92422333D8D3}" type="pres">
      <dgm:prSet presAssocID="{E9D62035-E11A-403F-9779-010EE12C9436}" presName="DropPinPlaceHolder" presStyleCnt="0"/>
      <dgm:spPr/>
    </dgm:pt>
    <dgm:pt modelId="{523AB064-ACB0-40E8-AF94-30D5697FA65F}" type="pres">
      <dgm:prSet presAssocID="{E9D62035-E11A-403F-9779-010EE12C9436}" presName="DropPin" presStyleLbl="alignNode1" presStyleIdx="6" presStyleCnt="9"/>
      <dgm:spPr/>
    </dgm:pt>
    <dgm:pt modelId="{2E5BAD05-8036-4AF5-ADC6-0143EF2D9E5E}" type="pres">
      <dgm:prSet presAssocID="{E9D62035-E11A-403F-9779-010EE12C9436}" presName="Ellipse" presStyleLbl="fgAcc1" presStyleIdx="7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6907004-6823-466B-9E54-0B6B5485509E}" type="pres">
      <dgm:prSet presAssocID="{E9D62035-E11A-403F-9779-010EE12C9436}" presName="L2TextContainer" presStyleLbl="revTx" presStyleIdx="12" presStyleCnt="18">
        <dgm:presLayoutVars>
          <dgm:bulletEnabled val="1"/>
        </dgm:presLayoutVars>
      </dgm:prSet>
      <dgm:spPr/>
    </dgm:pt>
    <dgm:pt modelId="{F9A2A325-2F0A-404F-9AE2-18429399FD38}" type="pres">
      <dgm:prSet presAssocID="{E9D62035-E11A-403F-9779-010EE12C9436}" presName="L1TextContainer" presStyleLbl="revTx" presStyleIdx="13" presStyleCnt="18">
        <dgm:presLayoutVars>
          <dgm:chMax val="1"/>
          <dgm:chPref val="1"/>
          <dgm:bulletEnabled val="1"/>
        </dgm:presLayoutVars>
      </dgm:prSet>
      <dgm:spPr/>
    </dgm:pt>
    <dgm:pt modelId="{373561E8-71A5-4933-AE64-5BB2B40AF870}" type="pres">
      <dgm:prSet presAssocID="{E9D62035-E11A-403F-9779-010EE12C9436}" presName="ConnectLine" presStyleLbl="sibTrans1D1" presStyleIdx="6" presStyleCnt="9"/>
      <dgm:spPr>
        <a:noFill/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dash"/>
          <a:miter lim="800000"/>
        </a:ln>
        <a:effectLst/>
      </dgm:spPr>
    </dgm:pt>
    <dgm:pt modelId="{2CE35456-55E6-46C8-8D79-6EBA5E749BEA}" type="pres">
      <dgm:prSet presAssocID="{E9D62035-E11A-403F-9779-010EE12C9436}" presName="EmptyPlaceHolder" presStyleCnt="0"/>
      <dgm:spPr/>
    </dgm:pt>
    <dgm:pt modelId="{CEB20C7F-952E-4D51-BA2E-C982BDA0665D}" type="pres">
      <dgm:prSet presAssocID="{6D7D7E73-CB44-4CD5-BAAA-42F6C2E2DEF5}" presName="spaceBetweenRectangles" presStyleCnt="0"/>
      <dgm:spPr/>
    </dgm:pt>
    <dgm:pt modelId="{BA1AD9C0-6E8B-4B97-A4F4-87679AA917F6}" type="pres">
      <dgm:prSet presAssocID="{FA150017-7A6E-4C89-A3FD-759A37099B8A}" presName="composite" presStyleCnt="0"/>
      <dgm:spPr/>
    </dgm:pt>
    <dgm:pt modelId="{204FE35D-0461-4DE0-BD49-483CDAB6AA50}" type="pres">
      <dgm:prSet presAssocID="{FA150017-7A6E-4C89-A3FD-759A37099B8A}" presName="ConnectorPoint" presStyleLbl="lnNode1" presStyleIdx="7" presStyleCnt="9"/>
      <dgm:spPr>
        <a:solidFill>
          <a:schemeClr val="accent5">
            <a:hueOff val="-5913725"/>
            <a:satOff val="-15242"/>
            <a:lumOff val="-102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1A16058-4239-4A05-B849-2EB9C4463D83}" type="pres">
      <dgm:prSet presAssocID="{FA150017-7A6E-4C89-A3FD-759A37099B8A}" presName="DropPinPlaceHolder" presStyleCnt="0"/>
      <dgm:spPr/>
    </dgm:pt>
    <dgm:pt modelId="{9477E846-FED3-4634-96A3-1DDC1DFC3354}" type="pres">
      <dgm:prSet presAssocID="{FA150017-7A6E-4C89-A3FD-759A37099B8A}" presName="DropPin" presStyleLbl="alignNode1" presStyleIdx="7" presStyleCnt="9"/>
      <dgm:spPr/>
    </dgm:pt>
    <dgm:pt modelId="{29534DE8-2969-4B12-93A5-42C1B019E67E}" type="pres">
      <dgm:prSet presAssocID="{FA150017-7A6E-4C89-A3FD-759A37099B8A}" presName="Ellipse" presStyleLbl="fgAcc1" presStyleIdx="8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9C2318B-B9B2-4BCA-89AA-C17C64262993}" type="pres">
      <dgm:prSet presAssocID="{FA150017-7A6E-4C89-A3FD-759A37099B8A}" presName="L2TextContainer" presStyleLbl="revTx" presStyleIdx="14" presStyleCnt="18">
        <dgm:presLayoutVars>
          <dgm:bulletEnabled val="1"/>
        </dgm:presLayoutVars>
      </dgm:prSet>
      <dgm:spPr/>
    </dgm:pt>
    <dgm:pt modelId="{876AADE0-F60B-436D-89BF-88EAF281E290}" type="pres">
      <dgm:prSet presAssocID="{FA150017-7A6E-4C89-A3FD-759A37099B8A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3B3A8EDC-3E23-45D1-A496-1ED5C4333D95}" type="pres">
      <dgm:prSet presAssocID="{FA150017-7A6E-4C89-A3FD-759A37099B8A}" presName="ConnectLine" presStyleLbl="sibTrans1D1" presStyleIdx="7" presStyleCnt="9"/>
      <dgm:spPr>
        <a:noFill/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dash"/>
          <a:miter lim="800000"/>
        </a:ln>
        <a:effectLst/>
      </dgm:spPr>
    </dgm:pt>
    <dgm:pt modelId="{E0D65DCA-2C08-449A-8312-AE30D478E763}" type="pres">
      <dgm:prSet presAssocID="{FA150017-7A6E-4C89-A3FD-759A37099B8A}" presName="EmptyPlaceHolder" presStyleCnt="0"/>
      <dgm:spPr/>
    </dgm:pt>
    <dgm:pt modelId="{AA713A8E-B3D9-48A4-BDDC-1362FC321F60}" type="pres">
      <dgm:prSet presAssocID="{D3AEB756-A380-4324-B764-A52BF713AD68}" presName="spaceBetweenRectangles" presStyleCnt="0"/>
      <dgm:spPr/>
    </dgm:pt>
    <dgm:pt modelId="{3EC9F913-8950-47DB-931D-BD3793FD1365}" type="pres">
      <dgm:prSet presAssocID="{3E80CDBE-7C06-4BDD-B67E-07405EA70281}" presName="composite" presStyleCnt="0"/>
      <dgm:spPr/>
    </dgm:pt>
    <dgm:pt modelId="{813BC876-8F8C-40B5-B7B3-91D326BFE7A9}" type="pres">
      <dgm:prSet presAssocID="{3E80CDBE-7C06-4BDD-B67E-07405EA70281}" presName="ConnectorPoint" presStyleLbl="lnNode1" presStyleIdx="8" presStyleCnt="9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6A2F65-7771-4222-A5D5-F7D7D45FD808}" type="pres">
      <dgm:prSet presAssocID="{3E80CDBE-7C06-4BDD-B67E-07405EA70281}" presName="DropPinPlaceHolder" presStyleCnt="0"/>
      <dgm:spPr/>
    </dgm:pt>
    <dgm:pt modelId="{039EAB60-6E48-44C4-9A59-1B4A65E96D2B}" type="pres">
      <dgm:prSet presAssocID="{3E80CDBE-7C06-4BDD-B67E-07405EA70281}" presName="DropPin" presStyleLbl="alignNode1" presStyleIdx="8" presStyleCnt="9"/>
      <dgm:spPr/>
    </dgm:pt>
    <dgm:pt modelId="{8039C7F1-7046-491D-9EC8-E2CF8EC7F692}" type="pres">
      <dgm:prSet presAssocID="{3E80CDBE-7C06-4BDD-B67E-07405EA70281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52376E6-B8B8-4B05-9EA6-27B52A4E1399}" type="pres">
      <dgm:prSet presAssocID="{3E80CDBE-7C06-4BDD-B67E-07405EA70281}" presName="L2TextContainer" presStyleLbl="revTx" presStyleIdx="16" presStyleCnt="18">
        <dgm:presLayoutVars>
          <dgm:bulletEnabled val="1"/>
        </dgm:presLayoutVars>
      </dgm:prSet>
      <dgm:spPr/>
    </dgm:pt>
    <dgm:pt modelId="{D30E709F-9934-44E7-B411-4E76ED7A5B4E}" type="pres">
      <dgm:prSet presAssocID="{3E80CDBE-7C06-4BDD-B67E-07405EA70281}" presName="L1TextContainer" presStyleLbl="revTx" presStyleIdx="17" presStyleCnt="18">
        <dgm:presLayoutVars>
          <dgm:chMax val="1"/>
          <dgm:chPref val="1"/>
          <dgm:bulletEnabled val="1"/>
        </dgm:presLayoutVars>
      </dgm:prSet>
      <dgm:spPr/>
    </dgm:pt>
    <dgm:pt modelId="{BE84EB96-3C80-416A-8FC6-D4F5557BF111}" type="pres">
      <dgm:prSet presAssocID="{3E80CDBE-7C06-4BDD-B67E-07405EA70281}" presName="ConnectLine" presStyleLbl="sibTrans1D1" presStyleIdx="8" presStyleCnt="9"/>
      <dgm:spPr>
        <a:noFill/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dash"/>
          <a:miter lim="800000"/>
        </a:ln>
        <a:effectLst/>
      </dgm:spPr>
    </dgm:pt>
    <dgm:pt modelId="{A4A00EB7-7835-46F8-83CC-C52C57190EE6}" type="pres">
      <dgm:prSet presAssocID="{3E80CDBE-7C06-4BDD-B67E-07405EA70281}" presName="EmptyPlaceHolder" presStyleCnt="0"/>
      <dgm:spPr/>
    </dgm:pt>
  </dgm:ptLst>
  <dgm:cxnLst>
    <dgm:cxn modelId="{E29D460C-F370-46DC-B3C5-766C1F9B670D}" srcId="{E4492CD3-63FB-4877-A05D-9A827AB3B6CF}" destId="{8F8CDBD3-21EA-4163-A93E-6B36220870D0}" srcOrd="5" destOrd="0" parTransId="{981C70B2-E5BE-4A08-BF12-7B6E28A6C7CC}" sibTransId="{C982786D-9E17-4E25-BD40-C7B935126977}"/>
    <dgm:cxn modelId="{6C92CD0F-66A1-45A5-A82A-DFA5294DAD4D}" type="presOf" srcId="{332E0E2E-3463-4E17-B918-D972534D537B}" destId="{A52376E6-B8B8-4B05-9EA6-27B52A4E1399}" srcOrd="0" destOrd="0" presId="urn:microsoft.com/office/officeart/2017/3/layout/DropPinTimeline"/>
    <dgm:cxn modelId="{0E6B3022-2DBB-4974-BD9F-45DB26E97D89}" srcId="{E4492CD3-63FB-4877-A05D-9A827AB3B6CF}" destId="{38C076AB-B262-492D-8C4F-4AF72599ABA1}" srcOrd="1" destOrd="0" parTransId="{1D7D7D0A-7BCC-4911-9637-3244F0B5C2BE}" sibTransId="{6F73B294-E1A0-4CC0-8DE5-C358912A57EC}"/>
    <dgm:cxn modelId="{A112EE40-E23E-4EAE-8461-64D9E2B221FD}" type="presOf" srcId="{AD86BC53-3D05-4155-9961-BA4BAD5E4869}" destId="{9121B363-6030-40EB-9C18-4A9BD2A48661}" srcOrd="0" destOrd="0" presId="urn:microsoft.com/office/officeart/2017/3/layout/DropPinTimeline"/>
    <dgm:cxn modelId="{27E09562-DE3A-4F67-B236-B7FC6F728AE9}" type="presOf" srcId="{9E47B87F-3E2E-4D02-A74C-17EF06EE43F1}" destId="{611171D7-3F19-4D43-8784-2D8EE223F0A5}" srcOrd="0" destOrd="0" presId="urn:microsoft.com/office/officeart/2017/3/layout/DropPinTimeline"/>
    <dgm:cxn modelId="{01D06545-D1A2-43BC-AEE5-170121DA79A6}" srcId="{E4492CD3-63FB-4877-A05D-9A827AB3B6CF}" destId="{31E37ADD-27E4-4C45-A3BA-CC4F72F79D00}" srcOrd="3" destOrd="0" parTransId="{0497F96A-F246-4AB8-AD3B-908423C2771C}" sibTransId="{6CF60683-561E-445A-A774-F922BD30F079}"/>
    <dgm:cxn modelId="{058FC546-77E0-4DBA-8BC7-3312C11A15C1}" srcId="{38C076AB-B262-492D-8C4F-4AF72599ABA1}" destId="{DA451AA6-2A7C-400E-91F0-8030CBE7563D}" srcOrd="0" destOrd="0" parTransId="{D694B4E2-BAD6-4C0A-ADC6-BE1EF4EE0417}" sibTransId="{0CE314F2-48AC-4118-915F-78AD76623E15}"/>
    <dgm:cxn modelId="{F3EA1148-0AE4-4B52-AA67-3B76C0B2029B}" srcId="{E9D62035-E11A-403F-9779-010EE12C9436}" destId="{66F6C1F1-31FC-4E6D-A6D2-1BD77724F9A9}" srcOrd="0" destOrd="0" parTransId="{63AE2456-719A-4FEA-9763-3BCE654C06B7}" sibTransId="{A55D2653-6D25-4C83-B419-43BEF934F495}"/>
    <dgm:cxn modelId="{ABDA7B68-D73A-40B9-BBFA-C3F37592AEA1}" type="presOf" srcId="{31E37ADD-27E4-4C45-A3BA-CC4F72F79D00}" destId="{D3893C1E-2195-4726-8F47-112FD997F89E}" srcOrd="0" destOrd="0" presId="urn:microsoft.com/office/officeart/2017/3/layout/DropPinTimeline"/>
    <dgm:cxn modelId="{37A7C449-6D46-41D1-ABC3-86AB8055046A}" type="presOf" srcId="{38C076AB-B262-492D-8C4F-4AF72599ABA1}" destId="{21E2ED00-5235-4D16-8E36-BB956A458848}" srcOrd="0" destOrd="0" presId="urn:microsoft.com/office/officeart/2017/3/layout/DropPinTimeline"/>
    <dgm:cxn modelId="{27FFCE69-4971-414B-87B6-1F09552F0E61}" srcId="{E4492CD3-63FB-4877-A05D-9A827AB3B6CF}" destId="{AD86BC53-3D05-4155-9961-BA4BAD5E4869}" srcOrd="2" destOrd="0" parTransId="{A24CB041-FE1A-44A2-B37A-50B9D0527CAC}" sibTransId="{FFBA3312-C420-4DED-B98B-9940BD440479}"/>
    <dgm:cxn modelId="{208FBE51-7740-4CBE-AE39-521D63EEB042}" type="presOf" srcId="{23E7C0BD-B6E3-402B-AE30-6CC7AD65B546}" destId="{2F1C70BD-016E-4882-B4CA-812B6B7F0AFA}" srcOrd="0" destOrd="0" presId="urn:microsoft.com/office/officeart/2017/3/layout/DropPinTimeline"/>
    <dgm:cxn modelId="{469F6978-E2C1-4BA9-9A36-CC2083264A78}" type="presOf" srcId="{DC28F25E-9E9C-49F7-B2B2-0AEE0963130A}" destId="{4ECA38E4-82CF-4A20-822C-22548A3A371D}" srcOrd="0" destOrd="0" presId="urn:microsoft.com/office/officeart/2017/3/layout/DropPinTimeline"/>
    <dgm:cxn modelId="{B140587E-7657-4019-9BC9-D98D5F9900F8}" type="presOf" srcId="{3E80CDBE-7C06-4BDD-B67E-07405EA70281}" destId="{D30E709F-9934-44E7-B411-4E76ED7A5B4E}" srcOrd="0" destOrd="0" presId="urn:microsoft.com/office/officeart/2017/3/layout/DropPinTimeline"/>
    <dgm:cxn modelId="{8875788E-4E14-4A04-9D88-E4A9391E5137}" srcId="{FA150017-7A6E-4C89-A3FD-759A37099B8A}" destId="{4194094D-6ABE-4928-B403-E9F96A60439C}" srcOrd="0" destOrd="0" parTransId="{862EDFF2-D46F-4E00-8D67-D34D8C93E980}" sibTransId="{80523562-A919-49BC-B6BD-16EFCC447259}"/>
    <dgm:cxn modelId="{D7BA0495-09BB-4679-8A47-8EDC85EE152F}" type="presOf" srcId="{7FAC6463-380B-4D5B-A409-D734AB83F515}" destId="{73A982FA-171F-4668-8B9E-0D751733B89C}" srcOrd="0" destOrd="0" presId="urn:microsoft.com/office/officeart/2017/3/layout/DropPinTimeline"/>
    <dgm:cxn modelId="{3B559796-1B8B-4DB1-8669-DB0D0C82E060}" srcId="{E4492CD3-63FB-4877-A05D-9A827AB3B6CF}" destId="{4F53B3C1-E719-4292-A64A-AC2A87282002}" srcOrd="0" destOrd="0" parTransId="{2965531C-B3CE-46B7-8EB4-C01EFC19E9BE}" sibTransId="{C5BD908F-1DBA-4E36-8D0C-A542D8B48FB7}"/>
    <dgm:cxn modelId="{20343498-2EEE-4A53-A91A-66726BBC21EC}" type="presOf" srcId="{775B52A8-F4FF-4ADB-83F9-E8F7E46FF69C}" destId="{EAD07DE3-165A-4C65-A3E1-6D3E42D1852D}" srcOrd="0" destOrd="0" presId="urn:microsoft.com/office/officeart/2017/3/layout/DropPinTimeline"/>
    <dgm:cxn modelId="{3FC06E9E-3F6B-4A35-9A95-188B834CB88D}" type="presOf" srcId="{5B97D828-DF34-4759-AED4-7069E89CA6A2}" destId="{8493AC9F-162E-4045-8A0B-EC69C39CCA73}" srcOrd="0" destOrd="0" presId="urn:microsoft.com/office/officeart/2017/3/layout/DropPinTimeline"/>
    <dgm:cxn modelId="{3C46F6A5-98F2-41CF-8CC0-37A8ECEEA357}" srcId="{8F8CDBD3-21EA-4163-A93E-6B36220870D0}" destId="{775B52A8-F4FF-4ADB-83F9-E8F7E46FF69C}" srcOrd="0" destOrd="0" parTransId="{05AB1496-23C6-4FD6-9FD3-7F2D470AC226}" sibTransId="{FFF6688B-F722-4B67-A85E-E88B1D53B736}"/>
    <dgm:cxn modelId="{D396FFA9-F40C-417F-9B9A-CDFA0231BD5A}" type="presOf" srcId="{FA150017-7A6E-4C89-A3FD-759A37099B8A}" destId="{876AADE0-F60B-436D-89BF-88EAF281E290}" srcOrd="0" destOrd="0" presId="urn:microsoft.com/office/officeart/2017/3/layout/DropPinTimeline"/>
    <dgm:cxn modelId="{9201DCAA-F15D-4C11-8E98-09A03EDC87D4}" type="presOf" srcId="{DA451AA6-2A7C-400E-91F0-8030CBE7563D}" destId="{8BAA9049-64D3-423C-85E3-500C3E18F90C}" srcOrd="0" destOrd="0" presId="urn:microsoft.com/office/officeart/2017/3/layout/DropPinTimeline"/>
    <dgm:cxn modelId="{76CCE4B4-21BB-4D77-A6F5-BCE8109287DE}" srcId="{31E37ADD-27E4-4C45-A3BA-CC4F72F79D00}" destId="{DC28F25E-9E9C-49F7-B2B2-0AEE0963130A}" srcOrd="0" destOrd="0" parTransId="{0E755C7B-CC5C-49FE-BDF9-066006DD00A5}" sibTransId="{EE595BFA-E542-47BA-96CD-436D078A5535}"/>
    <dgm:cxn modelId="{9B06EBB7-3554-4A0A-AD3F-E1F2C7B3B0EA}" srcId="{E4492CD3-63FB-4877-A05D-9A827AB3B6CF}" destId="{FA150017-7A6E-4C89-A3FD-759A37099B8A}" srcOrd="7" destOrd="0" parTransId="{E533534F-7463-48BA-A81F-6551935B5B34}" sibTransId="{D3AEB756-A380-4324-B764-A52BF713AD68}"/>
    <dgm:cxn modelId="{532FB8B8-A3F6-4179-986C-7E45069565BB}" type="presOf" srcId="{4194094D-6ABE-4928-B403-E9F96A60439C}" destId="{B9C2318B-B9B2-4BCA-89AA-C17C64262993}" srcOrd="0" destOrd="0" presId="urn:microsoft.com/office/officeart/2017/3/layout/DropPinTimeline"/>
    <dgm:cxn modelId="{635BFDB9-544C-4A79-8235-7B3435911DA1}" srcId="{AD86BC53-3D05-4155-9961-BA4BAD5E4869}" destId="{23E7C0BD-B6E3-402B-AE30-6CC7AD65B546}" srcOrd="0" destOrd="0" parTransId="{EC6EF7FB-74AE-41C3-86F4-33C42EC5EAFA}" sibTransId="{A71F6939-4401-48C5-8E4C-34372E040116}"/>
    <dgm:cxn modelId="{876EECC0-F49B-4B00-8D73-43B93570D341}" srcId="{4F53B3C1-E719-4292-A64A-AC2A87282002}" destId="{5B97D828-DF34-4759-AED4-7069E89CA6A2}" srcOrd="0" destOrd="0" parTransId="{D3383A16-305C-4B80-B6E8-0EC649F660FA}" sibTransId="{AC82CAF8-92F6-4752-8AC9-A15CD42654C7}"/>
    <dgm:cxn modelId="{BFCF5EC4-6154-423D-9F5D-1AB11AA282B7}" type="presOf" srcId="{E9D62035-E11A-403F-9779-010EE12C9436}" destId="{F9A2A325-2F0A-404F-9AE2-18429399FD38}" srcOrd="0" destOrd="0" presId="urn:microsoft.com/office/officeart/2017/3/layout/DropPinTimeline"/>
    <dgm:cxn modelId="{F79AB2CC-E1BD-48A3-9896-72C5CD59A0DC}" type="presOf" srcId="{8F8CDBD3-21EA-4163-A93E-6B36220870D0}" destId="{898DA151-0578-43B7-BFA6-96B534A07151}" srcOrd="0" destOrd="0" presId="urn:microsoft.com/office/officeart/2017/3/layout/DropPinTimeline"/>
    <dgm:cxn modelId="{BE7034D7-4AC3-4A2B-B600-7B215EFDC346}" type="presOf" srcId="{66F6C1F1-31FC-4E6D-A6D2-1BD77724F9A9}" destId="{36907004-6823-466B-9E54-0B6B5485509E}" srcOrd="0" destOrd="0" presId="urn:microsoft.com/office/officeart/2017/3/layout/DropPinTimeline"/>
    <dgm:cxn modelId="{A0074FD8-B0B2-4990-ADE1-3A420F9D682A}" type="presOf" srcId="{E4492CD3-63FB-4877-A05D-9A827AB3B6CF}" destId="{66705A1A-E231-4932-8A9C-B0CDD46A242C}" srcOrd="0" destOrd="0" presId="urn:microsoft.com/office/officeart/2017/3/layout/DropPinTimeline"/>
    <dgm:cxn modelId="{4A5112D9-7490-4B86-BA2F-9F6D9427A441}" srcId="{E4492CD3-63FB-4877-A05D-9A827AB3B6CF}" destId="{9E47B87F-3E2E-4D02-A74C-17EF06EE43F1}" srcOrd="4" destOrd="0" parTransId="{30D65437-CE99-4F28-8AFF-DEBDD3D4D181}" sibTransId="{18E07A43-7381-4C6C-B004-DB6F6E4174A1}"/>
    <dgm:cxn modelId="{C476B1E3-A3C9-4BA8-BCA3-3B72B15CECEF}" srcId="{E4492CD3-63FB-4877-A05D-9A827AB3B6CF}" destId="{E9D62035-E11A-403F-9779-010EE12C9436}" srcOrd="6" destOrd="0" parTransId="{7279AB34-9825-42DA-ACEF-A9A48B8AE578}" sibTransId="{6D7D7E73-CB44-4CD5-BAAA-42F6C2E2DEF5}"/>
    <dgm:cxn modelId="{683301EC-3CC7-4124-9173-B27A346E2A8E}" srcId="{E4492CD3-63FB-4877-A05D-9A827AB3B6CF}" destId="{3E80CDBE-7C06-4BDD-B67E-07405EA70281}" srcOrd="8" destOrd="0" parTransId="{BBCD1F97-4881-4504-A4F2-6A990DB3BCCE}" sibTransId="{2C5C0075-3623-4CBD-ACE5-D3D9FBC515AD}"/>
    <dgm:cxn modelId="{16276AF6-6E2D-4E87-B684-BFAECA4F6BBD}" srcId="{3E80CDBE-7C06-4BDD-B67E-07405EA70281}" destId="{332E0E2E-3463-4E17-B918-D972534D537B}" srcOrd="0" destOrd="0" parTransId="{CC6FD97D-D24C-4479-99BA-B1295EE9D2BE}" sibTransId="{9F93A81C-12ED-4910-92F1-573095C2B27F}"/>
    <dgm:cxn modelId="{9F99DFF9-9849-4AE6-906D-B1CDC7E3D798}" type="presOf" srcId="{4F53B3C1-E719-4292-A64A-AC2A87282002}" destId="{6BC9E1BB-9FA2-41C4-BF7B-C198077CE162}" srcOrd="0" destOrd="0" presId="urn:microsoft.com/office/officeart/2017/3/layout/DropPinTimeline"/>
    <dgm:cxn modelId="{C7074CFD-C1C5-408D-9A0E-77CD9E124E8C}" srcId="{9E47B87F-3E2E-4D02-A74C-17EF06EE43F1}" destId="{7FAC6463-380B-4D5B-A409-D734AB83F515}" srcOrd="0" destOrd="0" parTransId="{4901C02B-CB22-4CD5-BFFC-9D58A66A57CC}" sibTransId="{D8C057D1-EFBF-49B2-AD4C-C9422DDF2463}"/>
    <dgm:cxn modelId="{2D81992F-D9BB-4169-AB66-9E6088C00F2E}" type="presParOf" srcId="{66705A1A-E231-4932-8A9C-B0CDD46A242C}" destId="{8D7EDC54-26D3-4837-9BF5-EE56EEC6E2EB}" srcOrd="0" destOrd="0" presId="urn:microsoft.com/office/officeart/2017/3/layout/DropPinTimeline"/>
    <dgm:cxn modelId="{9D83F4AB-E0A0-4670-BCD2-C1DF969F0C98}" type="presParOf" srcId="{66705A1A-E231-4932-8A9C-B0CDD46A242C}" destId="{B5DA6FC8-6E11-4D6C-93C7-28AB2D793691}" srcOrd="1" destOrd="0" presId="urn:microsoft.com/office/officeart/2017/3/layout/DropPinTimeline"/>
    <dgm:cxn modelId="{226CF1E0-4DD9-4814-A98C-CA3B79F4D99E}" type="presParOf" srcId="{B5DA6FC8-6E11-4D6C-93C7-28AB2D793691}" destId="{E4A67F4C-51F1-4ED7-AA08-2C50A7C16A43}" srcOrd="0" destOrd="0" presId="urn:microsoft.com/office/officeart/2017/3/layout/DropPinTimeline"/>
    <dgm:cxn modelId="{BD1B5310-1156-417C-8231-8A2CB1258F8E}" type="presParOf" srcId="{E4A67F4C-51F1-4ED7-AA08-2C50A7C16A43}" destId="{44642CE6-304E-4840-AFFB-3A3E1F0AD4C2}" srcOrd="0" destOrd="0" presId="urn:microsoft.com/office/officeart/2017/3/layout/DropPinTimeline"/>
    <dgm:cxn modelId="{7B2B3735-9D28-44B2-990E-A15F108EB16B}" type="presParOf" srcId="{E4A67F4C-51F1-4ED7-AA08-2C50A7C16A43}" destId="{3615A1C0-9F29-4611-B8FC-56666432104B}" srcOrd="1" destOrd="0" presId="urn:microsoft.com/office/officeart/2017/3/layout/DropPinTimeline"/>
    <dgm:cxn modelId="{6114886D-8EB4-427B-8DE7-C3A565FD68CF}" type="presParOf" srcId="{3615A1C0-9F29-4611-B8FC-56666432104B}" destId="{4AF23C82-4DBF-47D1-B5B9-F0232E2151B6}" srcOrd="0" destOrd="0" presId="urn:microsoft.com/office/officeart/2017/3/layout/DropPinTimeline"/>
    <dgm:cxn modelId="{E70779BA-5ABD-4BE4-94B0-B9CCAC688B6E}" type="presParOf" srcId="{3615A1C0-9F29-4611-B8FC-56666432104B}" destId="{F6F7FAF1-480D-4309-85A9-811EE790DFE5}" srcOrd="1" destOrd="0" presId="urn:microsoft.com/office/officeart/2017/3/layout/DropPinTimeline"/>
    <dgm:cxn modelId="{F73BE47A-747D-4FBA-8B8E-E00D29FDCE31}" type="presParOf" srcId="{E4A67F4C-51F1-4ED7-AA08-2C50A7C16A43}" destId="{8493AC9F-162E-4045-8A0B-EC69C39CCA73}" srcOrd="2" destOrd="0" presId="urn:microsoft.com/office/officeart/2017/3/layout/DropPinTimeline"/>
    <dgm:cxn modelId="{3E4236DE-858A-4FBF-A1F2-71AF6C028FED}" type="presParOf" srcId="{E4A67F4C-51F1-4ED7-AA08-2C50A7C16A43}" destId="{6BC9E1BB-9FA2-41C4-BF7B-C198077CE162}" srcOrd="3" destOrd="0" presId="urn:microsoft.com/office/officeart/2017/3/layout/DropPinTimeline"/>
    <dgm:cxn modelId="{A7CDC46C-273B-4ED9-A7C3-B4ECACEE1C3B}" type="presParOf" srcId="{E4A67F4C-51F1-4ED7-AA08-2C50A7C16A43}" destId="{76FB8915-8AF8-46A8-B576-46E5FF27406A}" srcOrd="4" destOrd="0" presId="urn:microsoft.com/office/officeart/2017/3/layout/DropPinTimeline"/>
    <dgm:cxn modelId="{269A24DB-FDB8-422E-8CEA-31CE3E229C00}" type="presParOf" srcId="{E4A67F4C-51F1-4ED7-AA08-2C50A7C16A43}" destId="{A8870430-BA85-48C1-87FE-E900BBC93894}" srcOrd="5" destOrd="0" presId="urn:microsoft.com/office/officeart/2017/3/layout/DropPinTimeline"/>
    <dgm:cxn modelId="{0CC7BAE4-1D7E-4EB6-BD15-6E96E7BCC558}" type="presParOf" srcId="{B5DA6FC8-6E11-4D6C-93C7-28AB2D793691}" destId="{4CE0D2D7-3778-4C99-8F2B-80FDD189FFCC}" srcOrd="1" destOrd="0" presId="urn:microsoft.com/office/officeart/2017/3/layout/DropPinTimeline"/>
    <dgm:cxn modelId="{2709A1E6-5612-4D9B-8024-021FEAD5FBF0}" type="presParOf" srcId="{B5DA6FC8-6E11-4D6C-93C7-28AB2D793691}" destId="{87BED823-A304-4F57-AF16-9C5BF06B9653}" srcOrd="2" destOrd="0" presId="urn:microsoft.com/office/officeart/2017/3/layout/DropPinTimeline"/>
    <dgm:cxn modelId="{14A4CF86-B1CD-458B-8A0A-1E4570A06D63}" type="presParOf" srcId="{87BED823-A304-4F57-AF16-9C5BF06B9653}" destId="{2B5642B2-5D74-4326-90A0-E5B72B080072}" srcOrd="0" destOrd="0" presId="urn:microsoft.com/office/officeart/2017/3/layout/DropPinTimeline"/>
    <dgm:cxn modelId="{5ECA2381-2791-4814-910F-9C42FFB5D040}" type="presParOf" srcId="{87BED823-A304-4F57-AF16-9C5BF06B9653}" destId="{B5051AE0-75AD-4366-928A-905A1656BC35}" srcOrd="1" destOrd="0" presId="urn:microsoft.com/office/officeart/2017/3/layout/DropPinTimeline"/>
    <dgm:cxn modelId="{D817225E-0980-4E00-87C5-1A6CCCB84EAD}" type="presParOf" srcId="{B5051AE0-75AD-4366-928A-905A1656BC35}" destId="{56F55842-5C6F-42D2-BA74-FE0817305C3A}" srcOrd="0" destOrd="0" presId="urn:microsoft.com/office/officeart/2017/3/layout/DropPinTimeline"/>
    <dgm:cxn modelId="{1068AF38-59D3-455A-A093-D60BD887C581}" type="presParOf" srcId="{B5051AE0-75AD-4366-928A-905A1656BC35}" destId="{2F85C969-8164-417C-AFFB-9B9DAD4AD869}" srcOrd="1" destOrd="0" presId="urn:microsoft.com/office/officeart/2017/3/layout/DropPinTimeline"/>
    <dgm:cxn modelId="{D2B2E04B-BCBE-44D1-A23D-94DEFF2E9B04}" type="presParOf" srcId="{87BED823-A304-4F57-AF16-9C5BF06B9653}" destId="{8BAA9049-64D3-423C-85E3-500C3E18F90C}" srcOrd="2" destOrd="0" presId="urn:microsoft.com/office/officeart/2017/3/layout/DropPinTimeline"/>
    <dgm:cxn modelId="{25C18E26-9B2C-4BCC-845E-A05FF8DBC5F7}" type="presParOf" srcId="{87BED823-A304-4F57-AF16-9C5BF06B9653}" destId="{21E2ED00-5235-4D16-8E36-BB956A458848}" srcOrd="3" destOrd="0" presId="urn:microsoft.com/office/officeart/2017/3/layout/DropPinTimeline"/>
    <dgm:cxn modelId="{842E8518-08CF-4C31-8DC4-12F06ED90AED}" type="presParOf" srcId="{87BED823-A304-4F57-AF16-9C5BF06B9653}" destId="{C353AED3-E060-4B30-AFBA-E8196A21D627}" srcOrd="4" destOrd="0" presId="urn:microsoft.com/office/officeart/2017/3/layout/DropPinTimeline"/>
    <dgm:cxn modelId="{FFA5684D-62F7-4BFE-BEE2-96C59096366F}" type="presParOf" srcId="{87BED823-A304-4F57-AF16-9C5BF06B9653}" destId="{B5FBCA87-0738-43FF-8921-5759572C811F}" srcOrd="5" destOrd="0" presId="urn:microsoft.com/office/officeart/2017/3/layout/DropPinTimeline"/>
    <dgm:cxn modelId="{A6D278A5-8855-4A6C-9890-60A1B51D5377}" type="presParOf" srcId="{B5DA6FC8-6E11-4D6C-93C7-28AB2D793691}" destId="{042160D3-1ECF-4C7C-A4E4-4A3978995EBF}" srcOrd="3" destOrd="0" presId="urn:microsoft.com/office/officeart/2017/3/layout/DropPinTimeline"/>
    <dgm:cxn modelId="{6A3BD902-6D99-491D-A4D4-FDA5776F3A39}" type="presParOf" srcId="{B5DA6FC8-6E11-4D6C-93C7-28AB2D793691}" destId="{718D70B1-8684-4122-8C93-968C51BA027D}" srcOrd="4" destOrd="0" presId="urn:microsoft.com/office/officeart/2017/3/layout/DropPinTimeline"/>
    <dgm:cxn modelId="{609EE77B-E9E1-4A28-8E58-5F3A5B749ACB}" type="presParOf" srcId="{718D70B1-8684-4122-8C93-968C51BA027D}" destId="{EDF325FA-E747-4D8C-A776-8B1B550F55AA}" srcOrd="0" destOrd="0" presId="urn:microsoft.com/office/officeart/2017/3/layout/DropPinTimeline"/>
    <dgm:cxn modelId="{6F215051-9678-49D0-A5FB-A7D39DA371B3}" type="presParOf" srcId="{718D70B1-8684-4122-8C93-968C51BA027D}" destId="{0DF225DD-71ED-475F-BE55-AFBB5571B0D5}" srcOrd="1" destOrd="0" presId="urn:microsoft.com/office/officeart/2017/3/layout/DropPinTimeline"/>
    <dgm:cxn modelId="{97030C05-372D-4200-8F96-7D42F3DC11DD}" type="presParOf" srcId="{0DF225DD-71ED-475F-BE55-AFBB5571B0D5}" destId="{2F342568-E93B-43BF-AD6F-41786A3ADA85}" srcOrd="0" destOrd="0" presId="urn:microsoft.com/office/officeart/2017/3/layout/DropPinTimeline"/>
    <dgm:cxn modelId="{A78F003E-CA8D-488E-9A65-DE16483A5C74}" type="presParOf" srcId="{0DF225DD-71ED-475F-BE55-AFBB5571B0D5}" destId="{ADDB3BF1-BF94-4D87-9B21-9FE78C109F22}" srcOrd="1" destOrd="0" presId="urn:microsoft.com/office/officeart/2017/3/layout/DropPinTimeline"/>
    <dgm:cxn modelId="{19AFA706-8171-467E-BF74-D0D60FA02323}" type="presParOf" srcId="{718D70B1-8684-4122-8C93-968C51BA027D}" destId="{2F1C70BD-016E-4882-B4CA-812B6B7F0AFA}" srcOrd="2" destOrd="0" presId="urn:microsoft.com/office/officeart/2017/3/layout/DropPinTimeline"/>
    <dgm:cxn modelId="{349ABE3F-3A04-44A0-BA51-7BD55B751ADF}" type="presParOf" srcId="{718D70B1-8684-4122-8C93-968C51BA027D}" destId="{9121B363-6030-40EB-9C18-4A9BD2A48661}" srcOrd="3" destOrd="0" presId="urn:microsoft.com/office/officeart/2017/3/layout/DropPinTimeline"/>
    <dgm:cxn modelId="{4DB6EB4F-CAEB-4C32-B55B-22C41A18CF16}" type="presParOf" srcId="{718D70B1-8684-4122-8C93-968C51BA027D}" destId="{36E2998A-481D-4352-A89D-A23E4DA4964E}" srcOrd="4" destOrd="0" presId="urn:microsoft.com/office/officeart/2017/3/layout/DropPinTimeline"/>
    <dgm:cxn modelId="{1406E8F4-4DBE-4377-88C9-53AB9C106DE2}" type="presParOf" srcId="{718D70B1-8684-4122-8C93-968C51BA027D}" destId="{168310FB-58EC-4899-B222-8AE0AF6C8C30}" srcOrd="5" destOrd="0" presId="urn:microsoft.com/office/officeart/2017/3/layout/DropPinTimeline"/>
    <dgm:cxn modelId="{4ACBAE3C-50C7-46D1-9103-BA57F74A8477}" type="presParOf" srcId="{B5DA6FC8-6E11-4D6C-93C7-28AB2D793691}" destId="{1BB4447B-ABE8-438C-B237-3BA64A2C2A27}" srcOrd="5" destOrd="0" presId="urn:microsoft.com/office/officeart/2017/3/layout/DropPinTimeline"/>
    <dgm:cxn modelId="{C5DB3374-9563-4AA7-8D41-8E75A6B9B855}" type="presParOf" srcId="{B5DA6FC8-6E11-4D6C-93C7-28AB2D793691}" destId="{758B82DB-770C-46D3-95BF-FC629C863C3E}" srcOrd="6" destOrd="0" presId="urn:microsoft.com/office/officeart/2017/3/layout/DropPinTimeline"/>
    <dgm:cxn modelId="{DD1F44C0-56B5-451F-8F27-46BF79241B39}" type="presParOf" srcId="{758B82DB-770C-46D3-95BF-FC629C863C3E}" destId="{F040926C-433D-4DC3-81B1-E11D5C1850A2}" srcOrd="0" destOrd="0" presId="urn:microsoft.com/office/officeart/2017/3/layout/DropPinTimeline"/>
    <dgm:cxn modelId="{EA907886-497A-43EB-B1DD-C9E8EC923C81}" type="presParOf" srcId="{758B82DB-770C-46D3-95BF-FC629C863C3E}" destId="{9EDBD1E3-4623-4D37-9642-C43AB8861B58}" srcOrd="1" destOrd="0" presId="urn:microsoft.com/office/officeart/2017/3/layout/DropPinTimeline"/>
    <dgm:cxn modelId="{13BD7AF0-150B-4342-94F9-79AA0B75A8E1}" type="presParOf" srcId="{9EDBD1E3-4623-4D37-9642-C43AB8861B58}" destId="{DA7005C3-8585-486D-BC69-5A91A85CDD4B}" srcOrd="0" destOrd="0" presId="urn:microsoft.com/office/officeart/2017/3/layout/DropPinTimeline"/>
    <dgm:cxn modelId="{5B1D41A1-C47D-465D-9928-2ABFC9ADD38B}" type="presParOf" srcId="{9EDBD1E3-4623-4D37-9642-C43AB8861B58}" destId="{770F7337-E63C-4548-BB9F-9897508BC41A}" srcOrd="1" destOrd="0" presId="urn:microsoft.com/office/officeart/2017/3/layout/DropPinTimeline"/>
    <dgm:cxn modelId="{52F19F7C-B09C-4CDB-8291-6EA4ED09D41E}" type="presParOf" srcId="{758B82DB-770C-46D3-95BF-FC629C863C3E}" destId="{4ECA38E4-82CF-4A20-822C-22548A3A371D}" srcOrd="2" destOrd="0" presId="urn:microsoft.com/office/officeart/2017/3/layout/DropPinTimeline"/>
    <dgm:cxn modelId="{424CCF62-A95B-4D65-948D-EC44FCB94B1E}" type="presParOf" srcId="{758B82DB-770C-46D3-95BF-FC629C863C3E}" destId="{D3893C1E-2195-4726-8F47-112FD997F89E}" srcOrd="3" destOrd="0" presId="urn:microsoft.com/office/officeart/2017/3/layout/DropPinTimeline"/>
    <dgm:cxn modelId="{59F4099C-C7CB-4BA4-A8BB-34291B8207A9}" type="presParOf" srcId="{758B82DB-770C-46D3-95BF-FC629C863C3E}" destId="{C2F7858C-7C06-4CA7-83A3-F0CBFA08D593}" srcOrd="4" destOrd="0" presId="urn:microsoft.com/office/officeart/2017/3/layout/DropPinTimeline"/>
    <dgm:cxn modelId="{4A8BDE54-9591-4F61-A22C-635C611E3411}" type="presParOf" srcId="{758B82DB-770C-46D3-95BF-FC629C863C3E}" destId="{4696F677-6BA6-4099-9153-555AC1E5939D}" srcOrd="5" destOrd="0" presId="urn:microsoft.com/office/officeart/2017/3/layout/DropPinTimeline"/>
    <dgm:cxn modelId="{C52AF115-4B51-404D-9A62-CC9E12C44BA3}" type="presParOf" srcId="{B5DA6FC8-6E11-4D6C-93C7-28AB2D793691}" destId="{B1239297-1F8E-45A8-BA69-648D33D3E0D5}" srcOrd="7" destOrd="0" presId="urn:microsoft.com/office/officeart/2017/3/layout/DropPinTimeline"/>
    <dgm:cxn modelId="{C4DCF5F2-7589-44B8-B94C-C87DABB83759}" type="presParOf" srcId="{B5DA6FC8-6E11-4D6C-93C7-28AB2D793691}" destId="{4F1CD5C8-0017-470A-B3AE-57E39F3D9F51}" srcOrd="8" destOrd="0" presId="urn:microsoft.com/office/officeart/2017/3/layout/DropPinTimeline"/>
    <dgm:cxn modelId="{98DF67A2-8600-4724-830A-7517821B0158}" type="presParOf" srcId="{4F1CD5C8-0017-470A-B3AE-57E39F3D9F51}" destId="{B637E3EB-E6D8-4308-9A4E-7A6CBA118429}" srcOrd="0" destOrd="0" presId="urn:microsoft.com/office/officeart/2017/3/layout/DropPinTimeline"/>
    <dgm:cxn modelId="{382BAFDB-DC67-4412-8A77-18E5C3AF4D5B}" type="presParOf" srcId="{4F1CD5C8-0017-470A-B3AE-57E39F3D9F51}" destId="{64F6EEFF-A950-44BB-9A96-B2072430876D}" srcOrd="1" destOrd="0" presId="urn:microsoft.com/office/officeart/2017/3/layout/DropPinTimeline"/>
    <dgm:cxn modelId="{2DB93C48-F8C2-4428-97DD-3C46AE057182}" type="presParOf" srcId="{64F6EEFF-A950-44BB-9A96-B2072430876D}" destId="{8EE6D8D6-185B-4533-A46D-B478CD11C613}" srcOrd="0" destOrd="0" presId="urn:microsoft.com/office/officeart/2017/3/layout/DropPinTimeline"/>
    <dgm:cxn modelId="{B16B9FAC-F05A-4F34-ADEA-20D52CFCB63B}" type="presParOf" srcId="{64F6EEFF-A950-44BB-9A96-B2072430876D}" destId="{0D44F236-EC08-4395-93DB-2237D5BB6A7F}" srcOrd="1" destOrd="0" presId="urn:microsoft.com/office/officeart/2017/3/layout/DropPinTimeline"/>
    <dgm:cxn modelId="{ACC6A7B1-61FF-41CE-A7D8-3957E83ECE08}" type="presParOf" srcId="{4F1CD5C8-0017-470A-B3AE-57E39F3D9F51}" destId="{73A982FA-171F-4668-8B9E-0D751733B89C}" srcOrd="2" destOrd="0" presId="urn:microsoft.com/office/officeart/2017/3/layout/DropPinTimeline"/>
    <dgm:cxn modelId="{2DB19E3B-5D60-4FC0-9FFB-3D2BB1276650}" type="presParOf" srcId="{4F1CD5C8-0017-470A-B3AE-57E39F3D9F51}" destId="{611171D7-3F19-4D43-8784-2D8EE223F0A5}" srcOrd="3" destOrd="0" presId="urn:microsoft.com/office/officeart/2017/3/layout/DropPinTimeline"/>
    <dgm:cxn modelId="{1A9AD4F7-758C-4BEA-917A-53F854B93464}" type="presParOf" srcId="{4F1CD5C8-0017-470A-B3AE-57E39F3D9F51}" destId="{F4675BE8-15EC-4A3C-B4DD-537DE50F9DD1}" srcOrd="4" destOrd="0" presId="urn:microsoft.com/office/officeart/2017/3/layout/DropPinTimeline"/>
    <dgm:cxn modelId="{19DBC088-3F7A-4CC3-A724-081B5E6DA011}" type="presParOf" srcId="{4F1CD5C8-0017-470A-B3AE-57E39F3D9F51}" destId="{BA6F4FA8-29B0-423A-9AF1-838674DE1BA4}" srcOrd="5" destOrd="0" presId="urn:microsoft.com/office/officeart/2017/3/layout/DropPinTimeline"/>
    <dgm:cxn modelId="{A9F38EBB-515B-43E9-A999-A6A21C2C5173}" type="presParOf" srcId="{B5DA6FC8-6E11-4D6C-93C7-28AB2D793691}" destId="{63D3957F-3D81-4A22-8978-14BA4AFAF60D}" srcOrd="9" destOrd="0" presId="urn:microsoft.com/office/officeart/2017/3/layout/DropPinTimeline"/>
    <dgm:cxn modelId="{8C1D0A35-495C-4F11-B822-77FD831EAD3D}" type="presParOf" srcId="{B5DA6FC8-6E11-4D6C-93C7-28AB2D793691}" destId="{9E7ED5E9-0311-4152-8D54-40449010CDBC}" srcOrd="10" destOrd="0" presId="urn:microsoft.com/office/officeart/2017/3/layout/DropPinTimeline"/>
    <dgm:cxn modelId="{AB047E36-C05B-4C33-A851-F7C7FCE0B4E4}" type="presParOf" srcId="{9E7ED5E9-0311-4152-8D54-40449010CDBC}" destId="{F7678BF3-696B-453A-8101-A0E2F29B0034}" srcOrd="0" destOrd="0" presId="urn:microsoft.com/office/officeart/2017/3/layout/DropPinTimeline"/>
    <dgm:cxn modelId="{1D9CA084-46F1-4634-97FB-49CF26FDD2E4}" type="presParOf" srcId="{9E7ED5E9-0311-4152-8D54-40449010CDBC}" destId="{3612D94C-9AAC-453B-AF30-BE237A488F9B}" srcOrd="1" destOrd="0" presId="urn:microsoft.com/office/officeart/2017/3/layout/DropPinTimeline"/>
    <dgm:cxn modelId="{7E5AB871-EA55-4162-B382-FD0AB90EB200}" type="presParOf" srcId="{3612D94C-9AAC-453B-AF30-BE237A488F9B}" destId="{5A54DE20-CF3E-4381-AA61-062CA09F664E}" srcOrd="0" destOrd="0" presId="urn:microsoft.com/office/officeart/2017/3/layout/DropPinTimeline"/>
    <dgm:cxn modelId="{0BFC40DB-B5D8-4151-A4F6-8D5BFFCD4195}" type="presParOf" srcId="{3612D94C-9AAC-453B-AF30-BE237A488F9B}" destId="{FF06EE68-3FE6-449A-964F-F8C388E36629}" srcOrd="1" destOrd="0" presId="urn:microsoft.com/office/officeart/2017/3/layout/DropPinTimeline"/>
    <dgm:cxn modelId="{24782A72-0B33-470F-B5B9-FD184557421C}" type="presParOf" srcId="{9E7ED5E9-0311-4152-8D54-40449010CDBC}" destId="{EAD07DE3-165A-4C65-A3E1-6D3E42D1852D}" srcOrd="2" destOrd="0" presId="urn:microsoft.com/office/officeart/2017/3/layout/DropPinTimeline"/>
    <dgm:cxn modelId="{21907663-947C-467F-BEDB-10AA6FC359BE}" type="presParOf" srcId="{9E7ED5E9-0311-4152-8D54-40449010CDBC}" destId="{898DA151-0578-43B7-BFA6-96B534A07151}" srcOrd="3" destOrd="0" presId="urn:microsoft.com/office/officeart/2017/3/layout/DropPinTimeline"/>
    <dgm:cxn modelId="{9F04E913-3B55-4019-B0E4-BFB174AD1E05}" type="presParOf" srcId="{9E7ED5E9-0311-4152-8D54-40449010CDBC}" destId="{BDCAE998-0552-4CA5-991C-90ECFD2596B8}" srcOrd="4" destOrd="0" presId="urn:microsoft.com/office/officeart/2017/3/layout/DropPinTimeline"/>
    <dgm:cxn modelId="{EE680C2B-76E1-4A93-8678-5121D6A3D1F7}" type="presParOf" srcId="{9E7ED5E9-0311-4152-8D54-40449010CDBC}" destId="{39956F59-1E26-423C-9397-AA652596E9D3}" srcOrd="5" destOrd="0" presId="urn:microsoft.com/office/officeart/2017/3/layout/DropPinTimeline"/>
    <dgm:cxn modelId="{21DEA494-A167-4F9B-AE5C-DA17B37A2FDB}" type="presParOf" srcId="{B5DA6FC8-6E11-4D6C-93C7-28AB2D793691}" destId="{67832766-C32E-4E0F-9448-63DF8DC90F6B}" srcOrd="11" destOrd="0" presId="urn:microsoft.com/office/officeart/2017/3/layout/DropPinTimeline"/>
    <dgm:cxn modelId="{3B1D80D2-B685-4ADC-A525-B42437BC1AA1}" type="presParOf" srcId="{B5DA6FC8-6E11-4D6C-93C7-28AB2D793691}" destId="{59D39271-03CD-4FC4-A1EB-84BF4911F2AD}" srcOrd="12" destOrd="0" presId="urn:microsoft.com/office/officeart/2017/3/layout/DropPinTimeline"/>
    <dgm:cxn modelId="{EFD36168-607D-4BE5-ABD5-EBF93B7CDB65}" type="presParOf" srcId="{59D39271-03CD-4FC4-A1EB-84BF4911F2AD}" destId="{F82E3E5F-54D0-4EBD-9C21-BA5EF42E67ED}" srcOrd="0" destOrd="0" presId="urn:microsoft.com/office/officeart/2017/3/layout/DropPinTimeline"/>
    <dgm:cxn modelId="{3A82062A-FDDA-4E3A-A397-E563EDEFBCCD}" type="presParOf" srcId="{59D39271-03CD-4FC4-A1EB-84BF4911F2AD}" destId="{F89CD58E-01B6-4328-A0B5-92422333D8D3}" srcOrd="1" destOrd="0" presId="urn:microsoft.com/office/officeart/2017/3/layout/DropPinTimeline"/>
    <dgm:cxn modelId="{50ED67F7-1606-4737-B1C7-A5070975BC1F}" type="presParOf" srcId="{F89CD58E-01B6-4328-A0B5-92422333D8D3}" destId="{523AB064-ACB0-40E8-AF94-30D5697FA65F}" srcOrd="0" destOrd="0" presId="urn:microsoft.com/office/officeart/2017/3/layout/DropPinTimeline"/>
    <dgm:cxn modelId="{4156BCD5-8E6A-41E3-9040-0A5038EFD1B9}" type="presParOf" srcId="{F89CD58E-01B6-4328-A0B5-92422333D8D3}" destId="{2E5BAD05-8036-4AF5-ADC6-0143EF2D9E5E}" srcOrd="1" destOrd="0" presId="urn:microsoft.com/office/officeart/2017/3/layout/DropPinTimeline"/>
    <dgm:cxn modelId="{EF8A8E16-588E-4DE0-8F76-5AE64CBDA988}" type="presParOf" srcId="{59D39271-03CD-4FC4-A1EB-84BF4911F2AD}" destId="{36907004-6823-466B-9E54-0B6B5485509E}" srcOrd="2" destOrd="0" presId="urn:microsoft.com/office/officeart/2017/3/layout/DropPinTimeline"/>
    <dgm:cxn modelId="{5656411C-1D62-4C10-9692-98CEA97E7E9D}" type="presParOf" srcId="{59D39271-03CD-4FC4-A1EB-84BF4911F2AD}" destId="{F9A2A325-2F0A-404F-9AE2-18429399FD38}" srcOrd="3" destOrd="0" presId="urn:microsoft.com/office/officeart/2017/3/layout/DropPinTimeline"/>
    <dgm:cxn modelId="{4B50DA4F-ABC0-4259-92E6-76CB69E76E1F}" type="presParOf" srcId="{59D39271-03CD-4FC4-A1EB-84BF4911F2AD}" destId="{373561E8-71A5-4933-AE64-5BB2B40AF870}" srcOrd="4" destOrd="0" presId="urn:microsoft.com/office/officeart/2017/3/layout/DropPinTimeline"/>
    <dgm:cxn modelId="{FDC87EE5-1E03-4500-9EE1-52C836D81815}" type="presParOf" srcId="{59D39271-03CD-4FC4-A1EB-84BF4911F2AD}" destId="{2CE35456-55E6-46C8-8D79-6EBA5E749BEA}" srcOrd="5" destOrd="0" presId="urn:microsoft.com/office/officeart/2017/3/layout/DropPinTimeline"/>
    <dgm:cxn modelId="{F26242B6-D3F3-484D-BA7A-1C7219021315}" type="presParOf" srcId="{B5DA6FC8-6E11-4D6C-93C7-28AB2D793691}" destId="{CEB20C7F-952E-4D51-BA2E-C982BDA0665D}" srcOrd="13" destOrd="0" presId="urn:microsoft.com/office/officeart/2017/3/layout/DropPinTimeline"/>
    <dgm:cxn modelId="{20CE3BF0-2611-4D03-A555-826919668318}" type="presParOf" srcId="{B5DA6FC8-6E11-4D6C-93C7-28AB2D793691}" destId="{BA1AD9C0-6E8B-4B97-A4F4-87679AA917F6}" srcOrd="14" destOrd="0" presId="urn:microsoft.com/office/officeart/2017/3/layout/DropPinTimeline"/>
    <dgm:cxn modelId="{50658781-13ED-47A1-B18A-D347577E87E7}" type="presParOf" srcId="{BA1AD9C0-6E8B-4B97-A4F4-87679AA917F6}" destId="{204FE35D-0461-4DE0-BD49-483CDAB6AA50}" srcOrd="0" destOrd="0" presId="urn:microsoft.com/office/officeart/2017/3/layout/DropPinTimeline"/>
    <dgm:cxn modelId="{B790CD3C-D09E-4E38-9C09-E8C332D4B496}" type="presParOf" srcId="{BA1AD9C0-6E8B-4B97-A4F4-87679AA917F6}" destId="{B1A16058-4239-4A05-B849-2EB9C4463D83}" srcOrd="1" destOrd="0" presId="urn:microsoft.com/office/officeart/2017/3/layout/DropPinTimeline"/>
    <dgm:cxn modelId="{411DC578-3B3B-4D95-A291-9BE082905840}" type="presParOf" srcId="{B1A16058-4239-4A05-B849-2EB9C4463D83}" destId="{9477E846-FED3-4634-96A3-1DDC1DFC3354}" srcOrd="0" destOrd="0" presId="urn:microsoft.com/office/officeart/2017/3/layout/DropPinTimeline"/>
    <dgm:cxn modelId="{07CCCA69-59F2-4C82-BDFB-DDDBAF83C33E}" type="presParOf" srcId="{B1A16058-4239-4A05-B849-2EB9C4463D83}" destId="{29534DE8-2969-4B12-93A5-42C1B019E67E}" srcOrd="1" destOrd="0" presId="urn:microsoft.com/office/officeart/2017/3/layout/DropPinTimeline"/>
    <dgm:cxn modelId="{7F2CC062-B08D-43A5-A82A-2D313F1FFB0B}" type="presParOf" srcId="{BA1AD9C0-6E8B-4B97-A4F4-87679AA917F6}" destId="{B9C2318B-B9B2-4BCA-89AA-C17C64262993}" srcOrd="2" destOrd="0" presId="urn:microsoft.com/office/officeart/2017/3/layout/DropPinTimeline"/>
    <dgm:cxn modelId="{AFB0EF0F-28F2-49D7-86F5-6BC7504ECC7C}" type="presParOf" srcId="{BA1AD9C0-6E8B-4B97-A4F4-87679AA917F6}" destId="{876AADE0-F60B-436D-89BF-88EAF281E290}" srcOrd="3" destOrd="0" presId="urn:microsoft.com/office/officeart/2017/3/layout/DropPinTimeline"/>
    <dgm:cxn modelId="{97160C0E-D02D-4722-B90B-A2C50998AD9E}" type="presParOf" srcId="{BA1AD9C0-6E8B-4B97-A4F4-87679AA917F6}" destId="{3B3A8EDC-3E23-45D1-A496-1ED5C4333D95}" srcOrd="4" destOrd="0" presId="urn:microsoft.com/office/officeart/2017/3/layout/DropPinTimeline"/>
    <dgm:cxn modelId="{E420E283-11EA-4CCF-9D41-231AF45DE335}" type="presParOf" srcId="{BA1AD9C0-6E8B-4B97-A4F4-87679AA917F6}" destId="{E0D65DCA-2C08-449A-8312-AE30D478E763}" srcOrd="5" destOrd="0" presId="urn:microsoft.com/office/officeart/2017/3/layout/DropPinTimeline"/>
    <dgm:cxn modelId="{03B2A283-A912-4340-93BF-B4B7C5ED8548}" type="presParOf" srcId="{B5DA6FC8-6E11-4D6C-93C7-28AB2D793691}" destId="{AA713A8E-B3D9-48A4-BDDC-1362FC321F60}" srcOrd="15" destOrd="0" presId="urn:microsoft.com/office/officeart/2017/3/layout/DropPinTimeline"/>
    <dgm:cxn modelId="{4B2D392A-CE4E-4EDF-BF77-C0F818E4E90F}" type="presParOf" srcId="{B5DA6FC8-6E11-4D6C-93C7-28AB2D793691}" destId="{3EC9F913-8950-47DB-931D-BD3793FD1365}" srcOrd="16" destOrd="0" presId="urn:microsoft.com/office/officeart/2017/3/layout/DropPinTimeline"/>
    <dgm:cxn modelId="{97ABD576-9E0C-4A3C-A48D-2110536E0B80}" type="presParOf" srcId="{3EC9F913-8950-47DB-931D-BD3793FD1365}" destId="{813BC876-8F8C-40B5-B7B3-91D326BFE7A9}" srcOrd="0" destOrd="0" presId="urn:microsoft.com/office/officeart/2017/3/layout/DropPinTimeline"/>
    <dgm:cxn modelId="{AF3AA96A-1EA9-4EDD-94B7-E3CC1FCB368E}" type="presParOf" srcId="{3EC9F913-8950-47DB-931D-BD3793FD1365}" destId="{0A6A2F65-7771-4222-A5D5-F7D7D45FD808}" srcOrd="1" destOrd="0" presId="urn:microsoft.com/office/officeart/2017/3/layout/DropPinTimeline"/>
    <dgm:cxn modelId="{F43B3F61-034D-4D6D-B6E2-90C53153B602}" type="presParOf" srcId="{0A6A2F65-7771-4222-A5D5-F7D7D45FD808}" destId="{039EAB60-6E48-44C4-9A59-1B4A65E96D2B}" srcOrd="0" destOrd="0" presId="urn:microsoft.com/office/officeart/2017/3/layout/DropPinTimeline"/>
    <dgm:cxn modelId="{957D4AE3-9C31-4744-AD52-7C2C8CBD5594}" type="presParOf" srcId="{0A6A2F65-7771-4222-A5D5-F7D7D45FD808}" destId="{8039C7F1-7046-491D-9EC8-E2CF8EC7F692}" srcOrd="1" destOrd="0" presId="urn:microsoft.com/office/officeart/2017/3/layout/DropPinTimeline"/>
    <dgm:cxn modelId="{3F94CEE9-A237-4632-8311-36900BEC5CB3}" type="presParOf" srcId="{3EC9F913-8950-47DB-931D-BD3793FD1365}" destId="{A52376E6-B8B8-4B05-9EA6-27B52A4E1399}" srcOrd="2" destOrd="0" presId="urn:microsoft.com/office/officeart/2017/3/layout/DropPinTimeline"/>
    <dgm:cxn modelId="{B00B3A5C-7E98-4FF6-8C52-49A205877E53}" type="presParOf" srcId="{3EC9F913-8950-47DB-931D-BD3793FD1365}" destId="{D30E709F-9934-44E7-B411-4E76ED7A5B4E}" srcOrd="3" destOrd="0" presId="urn:microsoft.com/office/officeart/2017/3/layout/DropPinTimeline"/>
    <dgm:cxn modelId="{BE1C2D61-0506-44A4-86C8-4805B710AA4F}" type="presParOf" srcId="{3EC9F913-8950-47DB-931D-BD3793FD1365}" destId="{BE84EB96-3C80-416A-8FC6-D4F5557BF111}" srcOrd="4" destOrd="0" presId="urn:microsoft.com/office/officeart/2017/3/layout/DropPinTimeline"/>
    <dgm:cxn modelId="{95D5A05E-58F0-4CC3-98C2-DCF0AAA2EED1}" type="presParOf" srcId="{3EC9F913-8950-47DB-931D-BD3793FD1365}" destId="{A4A00EB7-7835-46F8-83CC-C52C57190E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25A47-1943-493F-95EC-4E92DA6FCC0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C8DCB-F28D-4007-8335-91EA692F6383}">
      <dgm:prSet/>
      <dgm:spPr/>
      <dgm:t>
        <a:bodyPr/>
        <a:lstStyle/>
        <a:p>
          <a:r>
            <a:rPr lang="en-US"/>
            <a:t>Moisturizing</a:t>
          </a:r>
        </a:p>
      </dgm:t>
    </dgm:pt>
    <dgm:pt modelId="{63F448FB-7C18-4FD2-828A-B110F6BBEE96}" type="parTrans" cxnId="{915DB9C8-56A0-4706-A81F-55247A6ABCAB}">
      <dgm:prSet/>
      <dgm:spPr/>
      <dgm:t>
        <a:bodyPr/>
        <a:lstStyle/>
        <a:p>
          <a:endParaRPr lang="en-US"/>
        </a:p>
      </dgm:t>
    </dgm:pt>
    <dgm:pt modelId="{8F6D1C31-69FE-443D-9B22-82DD178B4E36}" type="sibTrans" cxnId="{915DB9C8-56A0-4706-A81F-55247A6ABCAB}">
      <dgm:prSet/>
      <dgm:spPr/>
      <dgm:t>
        <a:bodyPr/>
        <a:lstStyle/>
        <a:p>
          <a:endParaRPr lang="en-US"/>
        </a:p>
      </dgm:t>
    </dgm:pt>
    <dgm:pt modelId="{2F995143-1AD5-4AA2-901C-371DECA56313}">
      <dgm:prSet/>
      <dgm:spPr/>
      <dgm:t>
        <a:bodyPr/>
        <a:lstStyle/>
        <a:p>
          <a:r>
            <a:rPr lang="en-US"/>
            <a:t>Moisturizing skin: Vaseline can be used as a moisturizer to help hydrate and soothe dry skin. It forms a protective barrier on the skin that helps to prevent moisture loss and keeps skin hydrated.</a:t>
          </a:r>
        </a:p>
      </dgm:t>
    </dgm:pt>
    <dgm:pt modelId="{3396806B-1375-446C-A683-F277A57F8E36}" type="parTrans" cxnId="{9E7F68F5-99F4-4B16-98CF-965390215278}">
      <dgm:prSet/>
      <dgm:spPr/>
      <dgm:t>
        <a:bodyPr/>
        <a:lstStyle/>
        <a:p>
          <a:endParaRPr lang="en-US"/>
        </a:p>
      </dgm:t>
    </dgm:pt>
    <dgm:pt modelId="{48082422-A584-4B04-9E67-FB865538085D}" type="sibTrans" cxnId="{9E7F68F5-99F4-4B16-98CF-965390215278}">
      <dgm:prSet/>
      <dgm:spPr/>
      <dgm:t>
        <a:bodyPr/>
        <a:lstStyle/>
        <a:p>
          <a:endParaRPr lang="en-US"/>
        </a:p>
      </dgm:t>
    </dgm:pt>
    <dgm:pt modelId="{C16FB4A3-AE36-49FA-811F-E1822A51A094}">
      <dgm:prSet/>
      <dgm:spPr/>
      <dgm:t>
        <a:bodyPr/>
        <a:lstStyle/>
        <a:p>
          <a:r>
            <a:rPr lang="en-US"/>
            <a:t>Treating</a:t>
          </a:r>
        </a:p>
      </dgm:t>
    </dgm:pt>
    <dgm:pt modelId="{04D56DAA-497B-4B92-86DC-7B20E402736D}" type="parTrans" cxnId="{791AFFD6-D987-4212-939A-FBBBFECA85DC}">
      <dgm:prSet/>
      <dgm:spPr/>
      <dgm:t>
        <a:bodyPr/>
        <a:lstStyle/>
        <a:p>
          <a:endParaRPr lang="en-US"/>
        </a:p>
      </dgm:t>
    </dgm:pt>
    <dgm:pt modelId="{A84302AF-D4B3-427B-A6B3-D370DC8CC0ED}" type="sibTrans" cxnId="{791AFFD6-D987-4212-939A-FBBBFECA85DC}">
      <dgm:prSet/>
      <dgm:spPr/>
      <dgm:t>
        <a:bodyPr/>
        <a:lstStyle/>
        <a:p>
          <a:endParaRPr lang="en-US"/>
        </a:p>
      </dgm:t>
    </dgm:pt>
    <dgm:pt modelId="{AA80EE09-6560-4624-B914-C1A4D811760D}">
      <dgm:prSet/>
      <dgm:spPr/>
      <dgm:t>
        <a:bodyPr/>
        <a:lstStyle/>
        <a:p>
          <a:r>
            <a:rPr lang="en-US"/>
            <a:t>Treating chapped lips: Vaseline can be used to moisturize and protect dry, chapped lips. It can be applied as a lip balm to help prevent further drying and cracking.</a:t>
          </a:r>
        </a:p>
      </dgm:t>
    </dgm:pt>
    <dgm:pt modelId="{1B0D4247-10D1-432F-BA54-22BBD7C07838}" type="parTrans" cxnId="{4BA643BE-036A-4F13-8D7A-B2CF0669F37B}">
      <dgm:prSet/>
      <dgm:spPr/>
      <dgm:t>
        <a:bodyPr/>
        <a:lstStyle/>
        <a:p>
          <a:endParaRPr lang="en-US"/>
        </a:p>
      </dgm:t>
    </dgm:pt>
    <dgm:pt modelId="{B4F9DB7A-B225-4AD9-B28E-B64776889D8F}" type="sibTrans" cxnId="{4BA643BE-036A-4F13-8D7A-B2CF0669F37B}">
      <dgm:prSet/>
      <dgm:spPr/>
      <dgm:t>
        <a:bodyPr/>
        <a:lstStyle/>
        <a:p>
          <a:endParaRPr lang="en-US"/>
        </a:p>
      </dgm:t>
    </dgm:pt>
    <dgm:pt modelId="{191F230E-9F01-4BFA-9B71-FE153EA8D385}">
      <dgm:prSet/>
      <dgm:spPr/>
      <dgm:t>
        <a:bodyPr/>
        <a:lstStyle/>
        <a:p>
          <a:r>
            <a:rPr lang="en-US"/>
            <a:t>Healing</a:t>
          </a:r>
        </a:p>
      </dgm:t>
    </dgm:pt>
    <dgm:pt modelId="{00E052E8-9D8E-4003-A82D-ED20CA581079}" type="parTrans" cxnId="{7AD490C5-8C32-496D-BC4A-CBF0DAC15587}">
      <dgm:prSet/>
      <dgm:spPr/>
      <dgm:t>
        <a:bodyPr/>
        <a:lstStyle/>
        <a:p>
          <a:endParaRPr lang="en-US"/>
        </a:p>
      </dgm:t>
    </dgm:pt>
    <dgm:pt modelId="{06EEAB50-B3E6-4366-A354-E0DF1836571E}" type="sibTrans" cxnId="{7AD490C5-8C32-496D-BC4A-CBF0DAC15587}">
      <dgm:prSet/>
      <dgm:spPr/>
      <dgm:t>
        <a:bodyPr/>
        <a:lstStyle/>
        <a:p>
          <a:endParaRPr lang="en-US"/>
        </a:p>
      </dgm:t>
    </dgm:pt>
    <dgm:pt modelId="{35E66C69-80B3-4435-BDE7-5822C53471AA}">
      <dgm:prSet/>
      <dgm:spPr/>
      <dgm:t>
        <a:bodyPr/>
        <a:lstStyle/>
        <a:p>
          <a:r>
            <a:rPr lang="en-US"/>
            <a:t>Healing minor cuts and burns: Vaseline can be applied to minor cuts and burns to help protect the wound and promote healing.</a:t>
          </a:r>
        </a:p>
      </dgm:t>
    </dgm:pt>
    <dgm:pt modelId="{5C355F1E-5A56-434F-85AC-45126FB3F495}" type="parTrans" cxnId="{C9C19A86-9C9A-4B53-8628-EFFAD3CC210A}">
      <dgm:prSet/>
      <dgm:spPr/>
      <dgm:t>
        <a:bodyPr/>
        <a:lstStyle/>
        <a:p>
          <a:endParaRPr lang="en-US"/>
        </a:p>
      </dgm:t>
    </dgm:pt>
    <dgm:pt modelId="{EAEF497B-53A9-4989-A7C3-F379F4C71EE1}" type="sibTrans" cxnId="{C9C19A86-9C9A-4B53-8628-EFFAD3CC210A}">
      <dgm:prSet/>
      <dgm:spPr/>
      <dgm:t>
        <a:bodyPr/>
        <a:lstStyle/>
        <a:p>
          <a:endParaRPr lang="en-US"/>
        </a:p>
      </dgm:t>
    </dgm:pt>
    <dgm:pt modelId="{C3E50605-E070-4CDB-935C-A446E955C022}">
      <dgm:prSet/>
      <dgm:spPr/>
      <dgm:t>
        <a:bodyPr/>
        <a:lstStyle/>
        <a:p>
          <a:r>
            <a:rPr lang="en-US"/>
            <a:t>Preventing</a:t>
          </a:r>
        </a:p>
      </dgm:t>
    </dgm:pt>
    <dgm:pt modelId="{0AC189B6-F846-4BBF-9B6D-93FD7A4539EA}" type="parTrans" cxnId="{B19A3B84-33EC-4EBE-A896-BE92455CB8FB}">
      <dgm:prSet/>
      <dgm:spPr/>
      <dgm:t>
        <a:bodyPr/>
        <a:lstStyle/>
        <a:p>
          <a:endParaRPr lang="en-US"/>
        </a:p>
      </dgm:t>
    </dgm:pt>
    <dgm:pt modelId="{4F35ECBB-B953-4184-AD90-FDABB79FDDF2}" type="sibTrans" cxnId="{B19A3B84-33EC-4EBE-A896-BE92455CB8FB}">
      <dgm:prSet/>
      <dgm:spPr/>
      <dgm:t>
        <a:bodyPr/>
        <a:lstStyle/>
        <a:p>
          <a:endParaRPr lang="en-US"/>
        </a:p>
      </dgm:t>
    </dgm:pt>
    <dgm:pt modelId="{E9C8CFAE-A268-4294-937E-4441B1C1D71E}">
      <dgm:prSet/>
      <dgm:spPr/>
      <dgm:t>
        <a:bodyPr/>
        <a:lstStyle/>
        <a:p>
          <a:r>
            <a:rPr lang="en-US"/>
            <a:t>Preventing diaper rash: Vaseline can be applied to a baby's bottom to create a protective barrier and prevent diaper rash.</a:t>
          </a:r>
        </a:p>
      </dgm:t>
    </dgm:pt>
    <dgm:pt modelId="{4407A3B9-0A36-4AA4-BE68-AEC06AA153D6}" type="parTrans" cxnId="{5050D2AA-87BD-4E88-A4BB-07CCD0D10CCD}">
      <dgm:prSet/>
      <dgm:spPr/>
      <dgm:t>
        <a:bodyPr/>
        <a:lstStyle/>
        <a:p>
          <a:endParaRPr lang="en-US"/>
        </a:p>
      </dgm:t>
    </dgm:pt>
    <dgm:pt modelId="{0969FC16-7C1F-4712-85BE-61C5D00BBF0B}" type="sibTrans" cxnId="{5050D2AA-87BD-4E88-A4BB-07CCD0D10CCD}">
      <dgm:prSet/>
      <dgm:spPr/>
      <dgm:t>
        <a:bodyPr/>
        <a:lstStyle/>
        <a:p>
          <a:endParaRPr lang="en-US"/>
        </a:p>
      </dgm:t>
    </dgm:pt>
    <dgm:pt modelId="{81C776D5-4B4D-41AC-8606-1BA6FE4888F3}">
      <dgm:prSet/>
      <dgm:spPr/>
      <dgm:t>
        <a:bodyPr/>
        <a:lstStyle/>
        <a:p>
          <a:r>
            <a:rPr lang="en-US"/>
            <a:t>Removing</a:t>
          </a:r>
        </a:p>
      </dgm:t>
    </dgm:pt>
    <dgm:pt modelId="{CEB56D1C-5B0A-4D05-B194-9740DE668062}" type="parTrans" cxnId="{C0DE1360-D9AB-4200-A381-44840F83273A}">
      <dgm:prSet/>
      <dgm:spPr/>
      <dgm:t>
        <a:bodyPr/>
        <a:lstStyle/>
        <a:p>
          <a:endParaRPr lang="en-US"/>
        </a:p>
      </dgm:t>
    </dgm:pt>
    <dgm:pt modelId="{AFCCD1D2-248F-4E8C-B9DB-0F9EE961B2AE}" type="sibTrans" cxnId="{C0DE1360-D9AB-4200-A381-44840F83273A}">
      <dgm:prSet/>
      <dgm:spPr/>
      <dgm:t>
        <a:bodyPr/>
        <a:lstStyle/>
        <a:p>
          <a:endParaRPr lang="en-US"/>
        </a:p>
      </dgm:t>
    </dgm:pt>
    <dgm:pt modelId="{3C90DF61-2803-4E59-8B75-B503F69235B7}">
      <dgm:prSet/>
      <dgm:spPr/>
      <dgm:t>
        <a:bodyPr/>
        <a:lstStyle/>
        <a:p>
          <a:r>
            <a:rPr lang="en-US"/>
            <a:t>Removing makeup: Vaseline can be used as a gentle and effective makeup remover. It can be applied to the skin with a cotton ball or swab and then wiped away with a clean cloth.</a:t>
          </a:r>
        </a:p>
      </dgm:t>
    </dgm:pt>
    <dgm:pt modelId="{56CA0330-4616-4AC8-8AD4-8884351491FB}" type="parTrans" cxnId="{9B0969FE-FD91-479B-BD86-24450C714C3E}">
      <dgm:prSet/>
      <dgm:spPr/>
      <dgm:t>
        <a:bodyPr/>
        <a:lstStyle/>
        <a:p>
          <a:endParaRPr lang="en-US"/>
        </a:p>
      </dgm:t>
    </dgm:pt>
    <dgm:pt modelId="{68F01D0F-84A5-4297-B683-1276870E53EB}" type="sibTrans" cxnId="{9B0969FE-FD91-479B-BD86-24450C714C3E}">
      <dgm:prSet/>
      <dgm:spPr/>
      <dgm:t>
        <a:bodyPr/>
        <a:lstStyle/>
        <a:p>
          <a:endParaRPr lang="en-US"/>
        </a:p>
      </dgm:t>
    </dgm:pt>
    <dgm:pt modelId="{6D6AE242-1B1A-41B1-948D-1DFAE586D827}" type="pres">
      <dgm:prSet presAssocID="{95E25A47-1943-493F-95EC-4E92DA6FCC06}" presName="Name0" presStyleCnt="0">
        <dgm:presLayoutVars>
          <dgm:dir/>
          <dgm:animLvl val="lvl"/>
          <dgm:resizeHandles val="exact"/>
        </dgm:presLayoutVars>
      </dgm:prSet>
      <dgm:spPr/>
    </dgm:pt>
    <dgm:pt modelId="{C2072479-AF92-472E-904D-3F1E33FEA6E8}" type="pres">
      <dgm:prSet presAssocID="{558C8DCB-F28D-4007-8335-91EA692F6383}" presName="linNode" presStyleCnt="0"/>
      <dgm:spPr/>
    </dgm:pt>
    <dgm:pt modelId="{D6D9455E-6DDD-4DE7-A674-54397900FC06}" type="pres">
      <dgm:prSet presAssocID="{558C8DCB-F28D-4007-8335-91EA692F6383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EF3D9764-26B8-480E-BF2A-D0F56AB212CC}" type="pres">
      <dgm:prSet presAssocID="{558C8DCB-F28D-4007-8335-91EA692F6383}" presName="descendantText" presStyleLbl="alignNode1" presStyleIdx="0" presStyleCnt="5">
        <dgm:presLayoutVars>
          <dgm:bulletEnabled/>
        </dgm:presLayoutVars>
      </dgm:prSet>
      <dgm:spPr/>
    </dgm:pt>
    <dgm:pt modelId="{BC5DD41B-5B7F-4A14-9F5F-E2F13EFF4D6D}" type="pres">
      <dgm:prSet presAssocID="{8F6D1C31-69FE-443D-9B22-82DD178B4E36}" presName="sp" presStyleCnt="0"/>
      <dgm:spPr/>
    </dgm:pt>
    <dgm:pt modelId="{E88873E5-B917-4A2E-8E06-D0AB7D2EECD3}" type="pres">
      <dgm:prSet presAssocID="{C16FB4A3-AE36-49FA-811F-E1822A51A094}" presName="linNode" presStyleCnt="0"/>
      <dgm:spPr/>
    </dgm:pt>
    <dgm:pt modelId="{D263DE32-CAC3-428B-A31C-4F911DBC9864}" type="pres">
      <dgm:prSet presAssocID="{C16FB4A3-AE36-49FA-811F-E1822A51A094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8EF33FA-E3AD-421A-BD69-FC3503332B34}" type="pres">
      <dgm:prSet presAssocID="{C16FB4A3-AE36-49FA-811F-E1822A51A094}" presName="descendantText" presStyleLbl="alignNode1" presStyleIdx="1" presStyleCnt="5">
        <dgm:presLayoutVars>
          <dgm:bulletEnabled/>
        </dgm:presLayoutVars>
      </dgm:prSet>
      <dgm:spPr/>
    </dgm:pt>
    <dgm:pt modelId="{7BF0F01A-CE8B-489D-9B5A-E1B51B3BEC2C}" type="pres">
      <dgm:prSet presAssocID="{A84302AF-D4B3-427B-A6B3-D370DC8CC0ED}" presName="sp" presStyleCnt="0"/>
      <dgm:spPr/>
    </dgm:pt>
    <dgm:pt modelId="{2D0E4248-1630-4009-B64E-FAD744A360B5}" type="pres">
      <dgm:prSet presAssocID="{191F230E-9F01-4BFA-9B71-FE153EA8D385}" presName="linNode" presStyleCnt="0"/>
      <dgm:spPr/>
    </dgm:pt>
    <dgm:pt modelId="{E3B403AF-991B-4A88-8FC8-9E2F3412B786}" type="pres">
      <dgm:prSet presAssocID="{191F230E-9F01-4BFA-9B71-FE153EA8D385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9D3E404D-477C-4D18-B0DA-25124FFB9148}" type="pres">
      <dgm:prSet presAssocID="{191F230E-9F01-4BFA-9B71-FE153EA8D385}" presName="descendantText" presStyleLbl="alignNode1" presStyleIdx="2" presStyleCnt="5">
        <dgm:presLayoutVars>
          <dgm:bulletEnabled/>
        </dgm:presLayoutVars>
      </dgm:prSet>
      <dgm:spPr/>
    </dgm:pt>
    <dgm:pt modelId="{449D5A37-DAFD-422F-A356-98F2B54CEF58}" type="pres">
      <dgm:prSet presAssocID="{06EEAB50-B3E6-4366-A354-E0DF1836571E}" presName="sp" presStyleCnt="0"/>
      <dgm:spPr/>
    </dgm:pt>
    <dgm:pt modelId="{A3E154CC-07B5-413A-A135-DDE16EA67CBF}" type="pres">
      <dgm:prSet presAssocID="{C3E50605-E070-4CDB-935C-A446E955C022}" presName="linNode" presStyleCnt="0"/>
      <dgm:spPr/>
    </dgm:pt>
    <dgm:pt modelId="{410E05D6-D2C9-440C-91E6-5632E89F1148}" type="pres">
      <dgm:prSet presAssocID="{C3E50605-E070-4CDB-935C-A446E955C02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93696061-E656-49F3-8910-608143D57100}" type="pres">
      <dgm:prSet presAssocID="{C3E50605-E070-4CDB-935C-A446E955C022}" presName="descendantText" presStyleLbl="alignNode1" presStyleIdx="3" presStyleCnt="5">
        <dgm:presLayoutVars>
          <dgm:bulletEnabled/>
        </dgm:presLayoutVars>
      </dgm:prSet>
      <dgm:spPr/>
    </dgm:pt>
    <dgm:pt modelId="{07504153-2D88-4249-8CCD-0C8B56BF448A}" type="pres">
      <dgm:prSet presAssocID="{4F35ECBB-B953-4184-AD90-FDABB79FDDF2}" presName="sp" presStyleCnt="0"/>
      <dgm:spPr/>
    </dgm:pt>
    <dgm:pt modelId="{995DEB05-A4D4-4817-A11E-2D0E96A6B3BB}" type="pres">
      <dgm:prSet presAssocID="{81C776D5-4B4D-41AC-8606-1BA6FE4888F3}" presName="linNode" presStyleCnt="0"/>
      <dgm:spPr/>
    </dgm:pt>
    <dgm:pt modelId="{4AF3071F-706E-4349-AEBE-EAED4A315A40}" type="pres">
      <dgm:prSet presAssocID="{81C776D5-4B4D-41AC-8606-1BA6FE4888F3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2513D992-40CD-40A7-B0E1-54A905699637}" type="pres">
      <dgm:prSet presAssocID="{81C776D5-4B4D-41AC-8606-1BA6FE4888F3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14312705-223D-4F5C-AF5D-8097497A9F41}" type="presOf" srcId="{3C90DF61-2803-4E59-8B75-B503F69235B7}" destId="{2513D992-40CD-40A7-B0E1-54A905699637}" srcOrd="0" destOrd="0" presId="urn:microsoft.com/office/officeart/2016/7/layout/VerticalHollowActionList"/>
    <dgm:cxn modelId="{6C46C513-9090-4BCB-AFCB-66D5B40E089C}" type="presOf" srcId="{95E25A47-1943-493F-95EC-4E92DA6FCC06}" destId="{6D6AE242-1B1A-41B1-948D-1DFAE586D827}" srcOrd="0" destOrd="0" presId="urn:microsoft.com/office/officeart/2016/7/layout/VerticalHollowActionList"/>
    <dgm:cxn modelId="{C0DE1360-D9AB-4200-A381-44840F83273A}" srcId="{95E25A47-1943-493F-95EC-4E92DA6FCC06}" destId="{81C776D5-4B4D-41AC-8606-1BA6FE4888F3}" srcOrd="4" destOrd="0" parTransId="{CEB56D1C-5B0A-4D05-B194-9740DE668062}" sibTransId="{AFCCD1D2-248F-4E8C-B9DB-0F9EE961B2AE}"/>
    <dgm:cxn modelId="{3F2D9A71-A572-489D-8946-704CD733A268}" type="presOf" srcId="{35E66C69-80B3-4435-BDE7-5822C53471AA}" destId="{9D3E404D-477C-4D18-B0DA-25124FFB9148}" srcOrd="0" destOrd="0" presId="urn:microsoft.com/office/officeart/2016/7/layout/VerticalHollowActionList"/>
    <dgm:cxn modelId="{4273FF7F-62AA-4DC3-9434-99FD04F95D5B}" type="presOf" srcId="{AA80EE09-6560-4624-B914-C1A4D811760D}" destId="{18EF33FA-E3AD-421A-BD69-FC3503332B34}" srcOrd="0" destOrd="0" presId="urn:microsoft.com/office/officeart/2016/7/layout/VerticalHollowActionList"/>
    <dgm:cxn modelId="{B19A3B84-33EC-4EBE-A896-BE92455CB8FB}" srcId="{95E25A47-1943-493F-95EC-4E92DA6FCC06}" destId="{C3E50605-E070-4CDB-935C-A446E955C022}" srcOrd="3" destOrd="0" parTransId="{0AC189B6-F846-4BBF-9B6D-93FD7A4539EA}" sibTransId="{4F35ECBB-B953-4184-AD90-FDABB79FDDF2}"/>
    <dgm:cxn modelId="{C9C19A86-9C9A-4B53-8628-EFFAD3CC210A}" srcId="{191F230E-9F01-4BFA-9B71-FE153EA8D385}" destId="{35E66C69-80B3-4435-BDE7-5822C53471AA}" srcOrd="0" destOrd="0" parTransId="{5C355F1E-5A56-434F-85AC-45126FB3F495}" sibTransId="{EAEF497B-53A9-4989-A7C3-F379F4C71EE1}"/>
    <dgm:cxn modelId="{4C3FAE95-0DAE-4F57-96FC-D24490492291}" type="presOf" srcId="{C16FB4A3-AE36-49FA-811F-E1822A51A094}" destId="{D263DE32-CAC3-428B-A31C-4F911DBC9864}" srcOrd="0" destOrd="0" presId="urn:microsoft.com/office/officeart/2016/7/layout/VerticalHollowActionList"/>
    <dgm:cxn modelId="{5050D2AA-87BD-4E88-A4BB-07CCD0D10CCD}" srcId="{C3E50605-E070-4CDB-935C-A446E955C022}" destId="{E9C8CFAE-A268-4294-937E-4441B1C1D71E}" srcOrd="0" destOrd="0" parTransId="{4407A3B9-0A36-4AA4-BE68-AEC06AA153D6}" sibTransId="{0969FC16-7C1F-4712-85BE-61C5D00BBF0B}"/>
    <dgm:cxn modelId="{68751BAF-37EF-422B-BB38-C4C4150FF3D3}" type="presOf" srcId="{C3E50605-E070-4CDB-935C-A446E955C022}" destId="{410E05D6-D2C9-440C-91E6-5632E89F1148}" srcOrd="0" destOrd="0" presId="urn:microsoft.com/office/officeart/2016/7/layout/VerticalHollowActionList"/>
    <dgm:cxn modelId="{051CFDB6-20E6-428E-BAD2-E1A1157381FF}" type="presOf" srcId="{191F230E-9F01-4BFA-9B71-FE153EA8D385}" destId="{E3B403AF-991B-4A88-8FC8-9E2F3412B786}" srcOrd="0" destOrd="0" presId="urn:microsoft.com/office/officeart/2016/7/layout/VerticalHollowActionList"/>
    <dgm:cxn modelId="{4BA643BE-036A-4F13-8D7A-B2CF0669F37B}" srcId="{C16FB4A3-AE36-49FA-811F-E1822A51A094}" destId="{AA80EE09-6560-4624-B914-C1A4D811760D}" srcOrd="0" destOrd="0" parTransId="{1B0D4247-10D1-432F-BA54-22BBD7C07838}" sibTransId="{B4F9DB7A-B225-4AD9-B28E-B64776889D8F}"/>
    <dgm:cxn modelId="{8230BBC1-9A12-490D-9DEB-37BDF338D1BA}" type="presOf" srcId="{558C8DCB-F28D-4007-8335-91EA692F6383}" destId="{D6D9455E-6DDD-4DE7-A674-54397900FC06}" srcOrd="0" destOrd="0" presId="urn:microsoft.com/office/officeart/2016/7/layout/VerticalHollowActionList"/>
    <dgm:cxn modelId="{7AD490C5-8C32-496D-BC4A-CBF0DAC15587}" srcId="{95E25A47-1943-493F-95EC-4E92DA6FCC06}" destId="{191F230E-9F01-4BFA-9B71-FE153EA8D385}" srcOrd="2" destOrd="0" parTransId="{00E052E8-9D8E-4003-A82D-ED20CA581079}" sibTransId="{06EEAB50-B3E6-4366-A354-E0DF1836571E}"/>
    <dgm:cxn modelId="{915DB9C8-56A0-4706-A81F-55247A6ABCAB}" srcId="{95E25A47-1943-493F-95EC-4E92DA6FCC06}" destId="{558C8DCB-F28D-4007-8335-91EA692F6383}" srcOrd="0" destOrd="0" parTransId="{63F448FB-7C18-4FD2-828A-B110F6BBEE96}" sibTransId="{8F6D1C31-69FE-443D-9B22-82DD178B4E36}"/>
    <dgm:cxn modelId="{791AFFD6-D987-4212-939A-FBBBFECA85DC}" srcId="{95E25A47-1943-493F-95EC-4E92DA6FCC06}" destId="{C16FB4A3-AE36-49FA-811F-E1822A51A094}" srcOrd="1" destOrd="0" parTransId="{04D56DAA-497B-4B92-86DC-7B20E402736D}" sibTransId="{A84302AF-D4B3-427B-A6B3-D370DC8CC0ED}"/>
    <dgm:cxn modelId="{87A0E9E3-3550-491E-A4DF-D7D16F01CA02}" type="presOf" srcId="{2F995143-1AD5-4AA2-901C-371DECA56313}" destId="{EF3D9764-26B8-480E-BF2A-D0F56AB212CC}" srcOrd="0" destOrd="0" presId="urn:microsoft.com/office/officeart/2016/7/layout/VerticalHollowActionList"/>
    <dgm:cxn modelId="{B94AE7E6-DA39-41D2-8173-394353A62074}" type="presOf" srcId="{E9C8CFAE-A268-4294-937E-4441B1C1D71E}" destId="{93696061-E656-49F3-8910-608143D57100}" srcOrd="0" destOrd="0" presId="urn:microsoft.com/office/officeart/2016/7/layout/VerticalHollowActionList"/>
    <dgm:cxn modelId="{0388DEED-DE76-4253-ACE6-82AF78D6631A}" type="presOf" srcId="{81C776D5-4B4D-41AC-8606-1BA6FE4888F3}" destId="{4AF3071F-706E-4349-AEBE-EAED4A315A40}" srcOrd="0" destOrd="0" presId="urn:microsoft.com/office/officeart/2016/7/layout/VerticalHollowActionList"/>
    <dgm:cxn modelId="{9E7F68F5-99F4-4B16-98CF-965390215278}" srcId="{558C8DCB-F28D-4007-8335-91EA692F6383}" destId="{2F995143-1AD5-4AA2-901C-371DECA56313}" srcOrd="0" destOrd="0" parTransId="{3396806B-1375-446C-A683-F277A57F8E36}" sibTransId="{48082422-A584-4B04-9E67-FB865538085D}"/>
    <dgm:cxn modelId="{9B0969FE-FD91-479B-BD86-24450C714C3E}" srcId="{81C776D5-4B4D-41AC-8606-1BA6FE4888F3}" destId="{3C90DF61-2803-4E59-8B75-B503F69235B7}" srcOrd="0" destOrd="0" parTransId="{56CA0330-4616-4AC8-8AD4-8884351491FB}" sibTransId="{68F01D0F-84A5-4297-B683-1276870E53EB}"/>
    <dgm:cxn modelId="{5393C373-EF85-492A-B068-36AB06967A0A}" type="presParOf" srcId="{6D6AE242-1B1A-41B1-948D-1DFAE586D827}" destId="{C2072479-AF92-472E-904D-3F1E33FEA6E8}" srcOrd="0" destOrd="0" presId="urn:microsoft.com/office/officeart/2016/7/layout/VerticalHollowActionList"/>
    <dgm:cxn modelId="{C5153EF3-BD2F-476C-BF07-373FCB7C6E93}" type="presParOf" srcId="{C2072479-AF92-472E-904D-3F1E33FEA6E8}" destId="{D6D9455E-6DDD-4DE7-A674-54397900FC06}" srcOrd="0" destOrd="0" presId="urn:microsoft.com/office/officeart/2016/7/layout/VerticalHollowActionList"/>
    <dgm:cxn modelId="{97B29D49-1497-4924-81C2-90F08F4BDE0B}" type="presParOf" srcId="{C2072479-AF92-472E-904D-3F1E33FEA6E8}" destId="{EF3D9764-26B8-480E-BF2A-D0F56AB212CC}" srcOrd="1" destOrd="0" presId="urn:microsoft.com/office/officeart/2016/7/layout/VerticalHollowActionList"/>
    <dgm:cxn modelId="{E3BC6150-D483-4B7A-9FF0-8AC1ABEFA174}" type="presParOf" srcId="{6D6AE242-1B1A-41B1-948D-1DFAE586D827}" destId="{BC5DD41B-5B7F-4A14-9F5F-E2F13EFF4D6D}" srcOrd="1" destOrd="0" presId="urn:microsoft.com/office/officeart/2016/7/layout/VerticalHollowActionList"/>
    <dgm:cxn modelId="{55809D2B-F726-4AFC-8F7E-9DEBC3A3D1B6}" type="presParOf" srcId="{6D6AE242-1B1A-41B1-948D-1DFAE586D827}" destId="{E88873E5-B917-4A2E-8E06-D0AB7D2EECD3}" srcOrd="2" destOrd="0" presId="urn:microsoft.com/office/officeart/2016/7/layout/VerticalHollowActionList"/>
    <dgm:cxn modelId="{48D3DA0E-51ED-468B-9221-E099D36622F4}" type="presParOf" srcId="{E88873E5-B917-4A2E-8E06-D0AB7D2EECD3}" destId="{D263DE32-CAC3-428B-A31C-4F911DBC9864}" srcOrd="0" destOrd="0" presId="urn:microsoft.com/office/officeart/2016/7/layout/VerticalHollowActionList"/>
    <dgm:cxn modelId="{35845D31-CE4A-434C-BC06-68244DD261FB}" type="presParOf" srcId="{E88873E5-B917-4A2E-8E06-D0AB7D2EECD3}" destId="{18EF33FA-E3AD-421A-BD69-FC3503332B34}" srcOrd="1" destOrd="0" presId="urn:microsoft.com/office/officeart/2016/7/layout/VerticalHollowActionList"/>
    <dgm:cxn modelId="{EB9B4AC8-8D55-4BBD-AAD4-7A8617A4E47A}" type="presParOf" srcId="{6D6AE242-1B1A-41B1-948D-1DFAE586D827}" destId="{7BF0F01A-CE8B-489D-9B5A-E1B51B3BEC2C}" srcOrd="3" destOrd="0" presId="urn:microsoft.com/office/officeart/2016/7/layout/VerticalHollowActionList"/>
    <dgm:cxn modelId="{FC1E6497-57D9-45CB-A67B-A65A5DDBADE4}" type="presParOf" srcId="{6D6AE242-1B1A-41B1-948D-1DFAE586D827}" destId="{2D0E4248-1630-4009-B64E-FAD744A360B5}" srcOrd="4" destOrd="0" presId="urn:microsoft.com/office/officeart/2016/7/layout/VerticalHollowActionList"/>
    <dgm:cxn modelId="{7816D365-B217-4C20-82A7-535961233174}" type="presParOf" srcId="{2D0E4248-1630-4009-B64E-FAD744A360B5}" destId="{E3B403AF-991B-4A88-8FC8-9E2F3412B786}" srcOrd="0" destOrd="0" presId="urn:microsoft.com/office/officeart/2016/7/layout/VerticalHollowActionList"/>
    <dgm:cxn modelId="{BCA2C684-8448-40D7-8173-6E8D305CEAD8}" type="presParOf" srcId="{2D0E4248-1630-4009-B64E-FAD744A360B5}" destId="{9D3E404D-477C-4D18-B0DA-25124FFB9148}" srcOrd="1" destOrd="0" presId="urn:microsoft.com/office/officeart/2016/7/layout/VerticalHollowActionList"/>
    <dgm:cxn modelId="{48D3A614-C35F-4D70-BB20-F14AA722DAA7}" type="presParOf" srcId="{6D6AE242-1B1A-41B1-948D-1DFAE586D827}" destId="{449D5A37-DAFD-422F-A356-98F2B54CEF58}" srcOrd="5" destOrd="0" presId="urn:microsoft.com/office/officeart/2016/7/layout/VerticalHollowActionList"/>
    <dgm:cxn modelId="{E114D357-F3D6-4382-ABE9-13FA4894D378}" type="presParOf" srcId="{6D6AE242-1B1A-41B1-948D-1DFAE586D827}" destId="{A3E154CC-07B5-413A-A135-DDE16EA67CBF}" srcOrd="6" destOrd="0" presId="urn:microsoft.com/office/officeart/2016/7/layout/VerticalHollowActionList"/>
    <dgm:cxn modelId="{92FFB2F0-5E41-42D0-8136-EEDD3B9AA4D6}" type="presParOf" srcId="{A3E154CC-07B5-413A-A135-DDE16EA67CBF}" destId="{410E05D6-D2C9-440C-91E6-5632E89F1148}" srcOrd="0" destOrd="0" presId="urn:microsoft.com/office/officeart/2016/7/layout/VerticalHollowActionList"/>
    <dgm:cxn modelId="{7EAA9566-0340-49B1-8BF9-8C0615AFB1F6}" type="presParOf" srcId="{A3E154CC-07B5-413A-A135-DDE16EA67CBF}" destId="{93696061-E656-49F3-8910-608143D57100}" srcOrd="1" destOrd="0" presId="urn:microsoft.com/office/officeart/2016/7/layout/VerticalHollowActionList"/>
    <dgm:cxn modelId="{479EB21F-8893-447C-961F-7A98CB8A3F09}" type="presParOf" srcId="{6D6AE242-1B1A-41B1-948D-1DFAE586D827}" destId="{07504153-2D88-4249-8CCD-0C8B56BF448A}" srcOrd="7" destOrd="0" presId="urn:microsoft.com/office/officeart/2016/7/layout/VerticalHollowActionList"/>
    <dgm:cxn modelId="{9D12609D-064E-4C5F-8477-C685D18766E9}" type="presParOf" srcId="{6D6AE242-1B1A-41B1-948D-1DFAE586D827}" destId="{995DEB05-A4D4-4817-A11E-2D0E96A6B3BB}" srcOrd="8" destOrd="0" presId="urn:microsoft.com/office/officeart/2016/7/layout/VerticalHollowActionList"/>
    <dgm:cxn modelId="{9AAF440E-9248-4C6F-B6AF-6D5B35C5303D}" type="presParOf" srcId="{995DEB05-A4D4-4817-A11E-2D0E96A6B3BB}" destId="{4AF3071F-706E-4349-AEBE-EAED4A315A40}" srcOrd="0" destOrd="0" presId="urn:microsoft.com/office/officeart/2016/7/layout/VerticalHollowActionList"/>
    <dgm:cxn modelId="{5B42CA99-E8D4-4860-B3BB-62782577001C}" type="presParOf" srcId="{995DEB05-A4D4-4817-A11E-2D0E96A6B3BB}" destId="{2513D992-40CD-40A7-B0E1-54A90569963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EDC54-26D3-4837-9BF5-EE56EEC6E2EB}">
      <dsp:nvSpPr>
        <dsp:cNvPr id="0" name=""/>
        <dsp:cNvSpPr/>
      </dsp:nvSpPr>
      <dsp:spPr>
        <a:xfrm>
          <a:off x="0" y="1974438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3C82-4DBF-47D1-B5B9-F0232E2151B6}">
      <dsp:nvSpPr>
        <dsp:cNvPr id="0" name=""/>
        <dsp:cNvSpPr/>
      </dsp:nvSpPr>
      <dsp:spPr>
        <a:xfrm rot="8100000">
          <a:off x="61222" y="458547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7FAF1-480D-4309-85A9-811EE790DFE5}">
      <dsp:nvSpPr>
        <dsp:cNvPr id="0" name=""/>
        <dsp:cNvSpPr/>
      </dsp:nvSpPr>
      <dsp:spPr>
        <a:xfrm>
          <a:off x="92701" y="490026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3AC9F-162E-4045-8A0B-EC69C39CCA73}">
      <dsp:nvSpPr>
        <dsp:cNvPr id="0" name=""/>
        <dsp:cNvSpPr/>
      </dsp:nvSpPr>
      <dsp:spPr>
        <a:xfrm>
          <a:off x="403273" y="805570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immigrates to the United States.</a:t>
          </a:r>
        </a:p>
      </dsp:txBody>
      <dsp:txXfrm>
        <a:off x="403273" y="805570"/>
        <a:ext cx="1707295" cy="1168867"/>
      </dsp:txXfrm>
    </dsp:sp>
    <dsp:sp modelId="{6BC9E1BB-9FA2-41C4-BF7B-C198077CE162}">
      <dsp:nvSpPr>
        <dsp:cNvPr id="0" name=""/>
        <dsp:cNvSpPr/>
      </dsp:nvSpPr>
      <dsp:spPr>
        <a:xfrm>
          <a:off x="403273" y="394887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1859</a:t>
          </a:r>
        </a:p>
      </dsp:txBody>
      <dsp:txXfrm>
        <a:off x="403273" y="394887"/>
        <a:ext cx="1707295" cy="410683"/>
      </dsp:txXfrm>
    </dsp:sp>
    <dsp:sp modelId="{76FB8915-8AF8-46A8-B576-46E5FF27406A}">
      <dsp:nvSpPr>
        <dsp:cNvPr id="0" name=""/>
        <dsp:cNvSpPr/>
      </dsp:nvSpPr>
      <dsp:spPr>
        <a:xfrm>
          <a:off x="202904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2CE6-304E-4840-AFFB-3A3E1F0AD4C2}">
      <dsp:nvSpPr>
        <dsp:cNvPr id="0" name=""/>
        <dsp:cNvSpPr/>
      </dsp:nvSpPr>
      <dsp:spPr>
        <a:xfrm>
          <a:off x="171810" y="1937476"/>
          <a:ext cx="72132" cy="73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5842-5C6F-42D2-BA74-FE0817305C3A}">
      <dsp:nvSpPr>
        <dsp:cNvPr id="0" name=""/>
        <dsp:cNvSpPr/>
      </dsp:nvSpPr>
      <dsp:spPr>
        <a:xfrm rot="18900000">
          <a:off x="1111534" y="3206964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C969-8164-417C-AFFB-9B9DAD4AD869}">
      <dsp:nvSpPr>
        <dsp:cNvPr id="0" name=""/>
        <dsp:cNvSpPr/>
      </dsp:nvSpPr>
      <dsp:spPr>
        <a:xfrm>
          <a:off x="1143013" y="3238444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9049-64D3-423C-85E3-500C3E18F90C}">
      <dsp:nvSpPr>
        <dsp:cNvPr id="0" name=""/>
        <dsp:cNvSpPr/>
      </dsp:nvSpPr>
      <dsp:spPr>
        <a:xfrm>
          <a:off x="1453585" y="1974438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begins working for a kerosene lamp manufacturer in Brooklyn, New York.</a:t>
          </a:r>
        </a:p>
      </dsp:txBody>
      <dsp:txXfrm>
        <a:off x="1453585" y="1974438"/>
        <a:ext cx="1707295" cy="1168867"/>
      </dsp:txXfrm>
    </dsp:sp>
    <dsp:sp modelId="{21E2ED00-5235-4D16-8E36-BB956A458848}">
      <dsp:nvSpPr>
        <dsp:cNvPr id="0" name=""/>
        <dsp:cNvSpPr/>
      </dsp:nvSpPr>
      <dsp:spPr>
        <a:xfrm>
          <a:off x="1453585" y="3143305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1860</a:t>
          </a:r>
        </a:p>
      </dsp:txBody>
      <dsp:txXfrm>
        <a:off x="1453585" y="3143305"/>
        <a:ext cx="1707295" cy="410683"/>
      </dsp:txXfrm>
    </dsp:sp>
    <dsp:sp modelId="{C353AED3-E060-4B30-AFBA-E8196A21D627}">
      <dsp:nvSpPr>
        <dsp:cNvPr id="0" name=""/>
        <dsp:cNvSpPr/>
      </dsp:nvSpPr>
      <dsp:spPr>
        <a:xfrm>
          <a:off x="1253216" y="1974438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642B2-5D74-4326-90A0-E5B72B080072}">
      <dsp:nvSpPr>
        <dsp:cNvPr id="0" name=""/>
        <dsp:cNvSpPr/>
      </dsp:nvSpPr>
      <dsp:spPr>
        <a:xfrm>
          <a:off x="1222122" y="1937476"/>
          <a:ext cx="72132" cy="73922"/>
        </a:xfrm>
        <a:prstGeom prst="ellips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42568-E93B-43BF-AD6F-41786A3ADA85}">
      <dsp:nvSpPr>
        <dsp:cNvPr id="0" name=""/>
        <dsp:cNvSpPr/>
      </dsp:nvSpPr>
      <dsp:spPr>
        <a:xfrm rot="8100000">
          <a:off x="2161846" y="458547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3BF1-BF94-4D87-9B21-9FE78C109F22}">
      <dsp:nvSpPr>
        <dsp:cNvPr id="0" name=""/>
        <dsp:cNvSpPr/>
      </dsp:nvSpPr>
      <dsp:spPr>
        <a:xfrm>
          <a:off x="2193325" y="490026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C70BD-016E-4882-B4CA-812B6B7F0AFA}">
      <dsp:nvSpPr>
        <dsp:cNvPr id="0" name=""/>
        <dsp:cNvSpPr/>
      </dsp:nvSpPr>
      <dsp:spPr>
        <a:xfrm>
          <a:off x="2503897" y="805570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becomes interested in the properties of oil and its byproducts.</a:t>
          </a:r>
        </a:p>
      </dsp:txBody>
      <dsp:txXfrm>
        <a:off x="2503897" y="805570"/>
        <a:ext cx="1707295" cy="1168867"/>
      </dsp:txXfrm>
    </dsp:sp>
    <dsp:sp modelId="{9121B363-6030-40EB-9C18-4A9BD2A48661}">
      <dsp:nvSpPr>
        <dsp:cNvPr id="0" name=""/>
        <dsp:cNvSpPr/>
      </dsp:nvSpPr>
      <dsp:spPr>
        <a:xfrm>
          <a:off x="2503897" y="394887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1870</a:t>
          </a:r>
        </a:p>
      </dsp:txBody>
      <dsp:txXfrm>
        <a:off x="2503897" y="394887"/>
        <a:ext cx="1707295" cy="410683"/>
      </dsp:txXfrm>
    </dsp:sp>
    <dsp:sp modelId="{36E2998A-481D-4352-A89D-A23E4DA4964E}">
      <dsp:nvSpPr>
        <dsp:cNvPr id="0" name=""/>
        <dsp:cNvSpPr/>
      </dsp:nvSpPr>
      <dsp:spPr>
        <a:xfrm>
          <a:off x="2303528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325FA-E747-4D8C-A776-8B1B550F55AA}">
      <dsp:nvSpPr>
        <dsp:cNvPr id="0" name=""/>
        <dsp:cNvSpPr/>
      </dsp:nvSpPr>
      <dsp:spPr>
        <a:xfrm>
          <a:off x="2272434" y="1937476"/>
          <a:ext cx="72132" cy="73922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005C3-8585-486D-BC69-5A91A85CDD4B}">
      <dsp:nvSpPr>
        <dsp:cNvPr id="0" name=""/>
        <dsp:cNvSpPr/>
      </dsp:nvSpPr>
      <dsp:spPr>
        <a:xfrm rot="18900000">
          <a:off x="3212158" y="3206964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F7337-E63C-4548-BB9F-9897508BC41A}">
      <dsp:nvSpPr>
        <dsp:cNvPr id="0" name=""/>
        <dsp:cNvSpPr/>
      </dsp:nvSpPr>
      <dsp:spPr>
        <a:xfrm>
          <a:off x="3243637" y="3238444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A38E4-82CF-4A20-822C-22548A3A371D}">
      <dsp:nvSpPr>
        <dsp:cNvPr id="0" name=""/>
        <dsp:cNvSpPr/>
      </dsp:nvSpPr>
      <dsp:spPr>
        <a:xfrm>
          <a:off x="3554208" y="1974438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travels to the oil fields in Titusville, Pennsylvania, where he observes workers using a substance called "rod wax" to treat their skin injuries.</a:t>
          </a:r>
        </a:p>
      </dsp:txBody>
      <dsp:txXfrm>
        <a:off x="3554208" y="1974438"/>
        <a:ext cx="1707295" cy="1168867"/>
      </dsp:txXfrm>
    </dsp:sp>
    <dsp:sp modelId="{D3893C1E-2195-4726-8F47-112FD997F89E}">
      <dsp:nvSpPr>
        <dsp:cNvPr id="0" name=""/>
        <dsp:cNvSpPr/>
      </dsp:nvSpPr>
      <dsp:spPr>
        <a:xfrm>
          <a:off x="3554208" y="3143305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1872</a:t>
          </a:r>
        </a:p>
      </dsp:txBody>
      <dsp:txXfrm>
        <a:off x="3554208" y="3143305"/>
        <a:ext cx="1707295" cy="410683"/>
      </dsp:txXfrm>
    </dsp:sp>
    <dsp:sp modelId="{C2F7858C-7C06-4CA7-83A3-F0CBFA08D593}">
      <dsp:nvSpPr>
        <dsp:cNvPr id="0" name=""/>
        <dsp:cNvSpPr/>
      </dsp:nvSpPr>
      <dsp:spPr>
        <a:xfrm>
          <a:off x="3353840" y="1974438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0926C-433D-4DC3-81B1-E11D5C1850A2}">
      <dsp:nvSpPr>
        <dsp:cNvPr id="0" name=""/>
        <dsp:cNvSpPr/>
      </dsp:nvSpPr>
      <dsp:spPr>
        <a:xfrm>
          <a:off x="3322746" y="1937476"/>
          <a:ext cx="72132" cy="73922"/>
        </a:xfrm>
        <a:prstGeom prst="ellips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6D8D6-185B-4533-A46D-B478CD11C613}">
      <dsp:nvSpPr>
        <dsp:cNvPr id="0" name=""/>
        <dsp:cNvSpPr/>
      </dsp:nvSpPr>
      <dsp:spPr>
        <a:xfrm rot="8100000">
          <a:off x="4262469" y="458547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F236-EC08-4395-93DB-2237D5BB6A7F}">
      <dsp:nvSpPr>
        <dsp:cNvPr id="0" name=""/>
        <dsp:cNvSpPr/>
      </dsp:nvSpPr>
      <dsp:spPr>
        <a:xfrm>
          <a:off x="4293949" y="490026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82FA-171F-4668-8B9E-0D751733B89C}">
      <dsp:nvSpPr>
        <dsp:cNvPr id="0" name=""/>
        <dsp:cNvSpPr/>
      </dsp:nvSpPr>
      <dsp:spPr>
        <a:xfrm>
          <a:off x="4604520" y="805570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experiments with "rod wax" and refines it until it becomes a clear, odorless jelly that he names "Vaseline."</a:t>
          </a:r>
        </a:p>
      </dsp:txBody>
      <dsp:txXfrm>
        <a:off x="4604520" y="805570"/>
        <a:ext cx="1707295" cy="1168867"/>
      </dsp:txXfrm>
    </dsp:sp>
    <dsp:sp modelId="{611171D7-3F19-4D43-8784-2D8EE223F0A5}">
      <dsp:nvSpPr>
        <dsp:cNvPr id="0" name=""/>
        <dsp:cNvSpPr/>
      </dsp:nvSpPr>
      <dsp:spPr>
        <a:xfrm>
          <a:off x="4604520" y="394887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1872–1875</a:t>
          </a:r>
        </a:p>
      </dsp:txBody>
      <dsp:txXfrm>
        <a:off x="4604520" y="394887"/>
        <a:ext cx="1707295" cy="410683"/>
      </dsp:txXfrm>
    </dsp:sp>
    <dsp:sp modelId="{F4675BE8-15EC-4A3C-B4DD-537DE50F9DD1}">
      <dsp:nvSpPr>
        <dsp:cNvPr id="0" name=""/>
        <dsp:cNvSpPr/>
      </dsp:nvSpPr>
      <dsp:spPr>
        <a:xfrm>
          <a:off x="4404152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7E3EB-E6D8-4308-9A4E-7A6CBA118429}">
      <dsp:nvSpPr>
        <dsp:cNvPr id="0" name=""/>
        <dsp:cNvSpPr/>
      </dsp:nvSpPr>
      <dsp:spPr>
        <a:xfrm>
          <a:off x="4373058" y="1937476"/>
          <a:ext cx="72132" cy="7392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4DE20-CF3E-4381-AA61-062CA09F664E}">
      <dsp:nvSpPr>
        <dsp:cNvPr id="0" name=""/>
        <dsp:cNvSpPr/>
      </dsp:nvSpPr>
      <dsp:spPr>
        <a:xfrm rot="18900000">
          <a:off x="5312781" y="3206964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EE68-3FE6-449A-964F-F8C388E36629}">
      <dsp:nvSpPr>
        <dsp:cNvPr id="0" name=""/>
        <dsp:cNvSpPr/>
      </dsp:nvSpPr>
      <dsp:spPr>
        <a:xfrm>
          <a:off x="5344261" y="3238444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07DE3-165A-4C65-A3E1-6D3E42D1852D}">
      <dsp:nvSpPr>
        <dsp:cNvPr id="0" name=""/>
        <dsp:cNvSpPr/>
      </dsp:nvSpPr>
      <dsp:spPr>
        <a:xfrm>
          <a:off x="5654832" y="1974438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establishes the Chesebrough Manufacturing Company to produce and market Vaseline.</a:t>
          </a:r>
        </a:p>
      </dsp:txBody>
      <dsp:txXfrm>
        <a:off x="5654832" y="1974438"/>
        <a:ext cx="1707295" cy="1168867"/>
      </dsp:txXfrm>
    </dsp:sp>
    <dsp:sp modelId="{898DA151-0578-43B7-BFA6-96B534A07151}">
      <dsp:nvSpPr>
        <dsp:cNvPr id="0" name=""/>
        <dsp:cNvSpPr/>
      </dsp:nvSpPr>
      <dsp:spPr>
        <a:xfrm>
          <a:off x="5654832" y="3143305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1875</a:t>
          </a:r>
        </a:p>
      </dsp:txBody>
      <dsp:txXfrm>
        <a:off x="5654832" y="3143305"/>
        <a:ext cx="1707295" cy="410683"/>
      </dsp:txXfrm>
    </dsp:sp>
    <dsp:sp modelId="{BDCAE998-0552-4CA5-991C-90ECFD2596B8}">
      <dsp:nvSpPr>
        <dsp:cNvPr id="0" name=""/>
        <dsp:cNvSpPr/>
      </dsp:nvSpPr>
      <dsp:spPr>
        <a:xfrm>
          <a:off x="5454463" y="1974438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78BF3-696B-453A-8101-A0E2F29B0034}">
      <dsp:nvSpPr>
        <dsp:cNvPr id="0" name=""/>
        <dsp:cNvSpPr/>
      </dsp:nvSpPr>
      <dsp:spPr>
        <a:xfrm>
          <a:off x="5423370" y="1937476"/>
          <a:ext cx="72132" cy="73922"/>
        </a:xfrm>
        <a:prstGeom prst="ellips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AB064-ACB0-40E8-AF94-30D5697FA65F}">
      <dsp:nvSpPr>
        <dsp:cNvPr id="0" name=""/>
        <dsp:cNvSpPr/>
      </dsp:nvSpPr>
      <dsp:spPr>
        <a:xfrm rot="8100000">
          <a:off x="6363093" y="458547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D05-8036-4AF5-ADC6-0143EF2D9E5E}">
      <dsp:nvSpPr>
        <dsp:cNvPr id="0" name=""/>
        <dsp:cNvSpPr/>
      </dsp:nvSpPr>
      <dsp:spPr>
        <a:xfrm>
          <a:off x="6394573" y="490026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07004-6823-466B-9E54-0B6B5485509E}">
      <dsp:nvSpPr>
        <dsp:cNvPr id="0" name=""/>
        <dsp:cNvSpPr/>
      </dsp:nvSpPr>
      <dsp:spPr>
        <a:xfrm>
          <a:off x="6705144" y="805570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Vaseline becomes widely recognized as a household product</a:t>
          </a:r>
          <a:r>
            <a:rPr lang="en-US" sz="1100" kern="1200" dirty="0">
              <a:latin typeface="Calibri Light" panose="020F0302020204030204"/>
            </a:rPr>
            <a:t>.</a:t>
          </a:r>
        </a:p>
      </dsp:txBody>
      <dsp:txXfrm>
        <a:off x="6705144" y="805570"/>
        <a:ext cx="1707295" cy="1168867"/>
      </dsp:txXfrm>
    </dsp:sp>
    <dsp:sp modelId="{F9A2A325-2F0A-404F-9AE2-18429399FD38}">
      <dsp:nvSpPr>
        <dsp:cNvPr id="0" name=""/>
        <dsp:cNvSpPr/>
      </dsp:nvSpPr>
      <dsp:spPr>
        <a:xfrm>
          <a:off x="6705144" y="394887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1880s</a:t>
          </a:r>
        </a:p>
      </dsp:txBody>
      <dsp:txXfrm>
        <a:off x="6705144" y="394887"/>
        <a:ext cx="1707295" cy="410683"/>
      </dsp:txXfrm>
    </dsp:sp>
    <dsp:sp modelId="{373561E8-71A5-4933-AE64-5BB2B40AF870}">
      <dsp:nvSpPr>
        <dsp:cNvPr id="0" name=""/>
        <dsp:cNvSpPr/>
      </dsp:nvSpPr>
      <dsp:spPr>
        <a:xfrm>
          <a:off x="6504775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3E5F-54D0-4EBD-9C21-BA5EF42E67ED}">
      <dsp:nvSpPr>
        <dsp:cNvPr id="0" name=""/>
        <dsp:cNvSpPr/>
      </dsp:nvSpPr>
      <dsp:spPr>
        <a:xfrm>
          <a:off x="6473682" y="1937476"/>
          <a:ext cx="72132" cy="73922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E846-FED3-4634-96A3-1DDC1DFC3354}">
      <dsp:nvSpPr>
        <dsp:cNvPr id="0" name=""/>
        <dsp:cNvSpPr/>
      </dsp:nvSpPr>
      <dsp:spPr>
        <a:xfrm rot="18900000">
          <a:off x="7413405" y="3206964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34DE8-2969-4B12-93A5-42C1B019E67E}">
      <dsp:nvSpPr>
        <dsp:cNvPr id="0" name=""/>
        <dsp:cNvSpPr/>
      </dsp:nvSpPr>
      <dsp:spPr>
        <a:xfrm>
          <a:off x="7444885" y="3238444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2318B-B9B2-4BCA-89AA-C17C64262993}">
      <dsp:nvSpPr>
        <dsp:cNvPr id="0" name=""/>
        <dsp:cNvSpPr/>
      </dsp:nvSpPr>
      <dsp:spPr>
        <a:xfrm>
          <a:off x="7755456" y="1974438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Chesebrough</a:t>
          </a:r>
          <a:r>
            <a:rPr lang="en-US" sz="1100" b="0" kern="1200" dirty="0"/>
            <a:t> patents a process for making soap from glycerin, a byproduct of Vaseline production.</a:t>
          </a:r>
          <a:endParaRPr lang="en-US" sz="1100" kern="1200" dirty="0"/>
        </a:p>
      </dsp:txBody>
      <dsp:txXfrm>
        <a:off x="7755456" y="1974438"/>
        <a:ext cx="1707295" cy="1168867"/>
      </dsp:txXfrm>
    </dsp:sp>
    <dsp:sp modelId="{876AADE0-F60B-436D-89BF-88EAF281E290}">
      <dsp:nvSpPr>
        <dsp:cNvPr id="0" name=""/>
        <dsp:cNvSpPr/>
      </dsp:nvSpPr>
      <dsp:spPr>
        <a:xfrm>
          <a:off x="7755456" y="3143305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latin typeface="Calibri Light" panose="020F0302020204030204"/>
            </a:rPr>
            <a:t>1898</a:t>
          </a:r>
          <a:endParaRPr lang="en-GB" sz="1500" b="1" kern="1200" dirty="0"/>
        </a:p>
      </dsp:txBody>
      <dsp:txXfrm>
        <a:off x="7755456" y="3143305"/>
        <a:ext cx="1707295" cy="410683"/>
      </dsp:txXfrm>
    </dsp:sp>
    <dsp:sp modelId="{3B3A8EDC-3E23-45D1-A496-1ED5C4333D95}">
      <dsp:nvSpPr>
        <dsp:cNvPr id="0" name=""/>
        <dsp:cNvSpPr/>
      </dsp:nvSpPr>
      <dsp:spPr>
        <a:xfrm>
          <a:off x="7555087" y="1974438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E35D-0461-4DE0-BD49-483CDAB6AA50}">
      <dsp:nvSpPr>
        <dsp:cNvPr id="0" name=""/>
        <dsp:cNvSpPr/>
      </dsp:nvSpPr>
      <dsp:spPr>
        <a:xfrm>
          <a:off x="7523994" y="1937476"/>
          <a:ext cx="72132" cy="73922"/>
        </a:xfrm>
        <a:prstGeom prst="ellips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EAB60-6E48-44C4-9A59-1B4A65E96D2B}">
      <dsp:nvSpPr>
        <dsp:cNvPr id="0" name=""/>
        <dsp:cNvSpPr/>
      </dsp:nvSpPr>
      <dsp:spPr>
        <a:xfrm rot="8100000">
          <a:off x="8463717" y="458547"/>
          <a:ext cx="283364" cy="283364"/>
        </a:xfrm>
        <a:prstGeom prst="teardrop">
          <a:avLst>
            <a:gd name="adj" fmla="val 11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9C7F1-7046-491D-9EC8-E2CF8EC7F692}">
      <dsp:nvSpPr>
        <dsp:cNvPr id="0" name=""/>
        <dsp:cNvSpPr/>
      </dsp:nvSpPr>
      <dsp:spPr>
        <a:xfrm>
          <a:off x="8495196" y="490026"/>
          <a:ext cx="220405" cy="2204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376E6-B8B8-4B05-9EA6-27B52A4E1399}">
      <dsp:nvSpPr>
        <dsp:cNvPr id="0" name=""/>
        <dsp:cNvSpPr/>
      </dsp:nvSpPr>
      <dsp:spPr>
        <a:xfrm>
          <a:off x="8805768" y="805570"/>
          <a:ext cx="1707295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Chesebrough is awarded the Franklin Institute's Elliott Cresson Medal</a:t>
          </a:r>
          <a:r>
            <a:rPr lang="en-US" sz="1100" kern="1200" dirty="0">
              <a:latin typeface="Calibri Light" panose="020F0302020204030204"/>
            </a:rPr>
            <a:t>.</a:t>
          </a:r>
          <a:endParaRPr lang="en-US" sz="1100" kern="1200" dirty="0"/>
        </a:p>
      </dsp:txBody>
      <dsp:txXfrm>
        <a:off x="8805768" y="805570"/>
        <a:ext cx="1707295" cy="1168867"/>
      </dsp:txXfrm>
    </dsp:sp>
    <dsp:sp modelId="{D30E709F-9934-44E7-B411-4E76ED7A5B4E}">
      <dsp:nvSpPr>
        <dsp:cNvPr id="0" name=""/>
        <dsp:cNvSpPr/>
      </dsp:nvSpPr>
      <dsp:spPr>
        <a:xfrm>
          <a:off x="8805768" y="394887"/>
          <a:ext cx="1707295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1905</a:t>
          </a:r>
        </a:p>
      </dsp:txBody>
      <dsp:txXfrm>
        <a:off x="8805768" y="394887"/>
        <a:ext cx="1707295" cy="410683"/>
      </dsp:txXfrm>
    </dsp:sp>
    <dsp:sp modelId="{BE84EB96-3C80-416A-8FC6-D4F5557BF111}">
      <dsp:nvSpPr>
        <dsp:cNvPr id="0" name=""/>
        <dsp:cNvSpPr/>
      </dsp:nvSpPr>
      <dsp:spPr>
        <a:xfrm>
          <a:off x="8605399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BC876-8F8C-40B5-B7B3-91D326BFE7A9}">
      <dsp:nvSpPr>
        <dsp:cNvPr id="0" name=""/>
        <dsp:cNvSpPr/>
      </dsp:nvSpPr>
      <dsp:spPr>
        <a:xfrm>
          <a:off x="8574306" y="1937476"/>
          <a:ext cx="72132" cy="7392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D9764-26B8-480E-BF2A-D0F56AB212CC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Moisturizing skin: Vaseline can be used as a moisturizer to help hydrate and soothe dry skin. It forms a protective barrier on the skin that helps to prevent moisture loss and keeps skin hydrated.</a:t>
          </a:r>
        </a:p>
      </dsp:txBody>
      <dsp:txXfrm>
        <a:off x="2103120" y="1890"/>
        <a:ext cx="8412480" cy="829686"/>
      </dsp:txXfrm>
    </dsp:sp>
    <dsp:sp modelId="{D6D9455E-6DDD-4DE7-A674-54397900FC06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Moisturizing</a:t>
          </a:r>
        </a:p>
      </dsp:txBody>
      <dsp:txXfrm>
        <a:off x="0" y="1890"/>
        <a:ext cx="2103120" cy="829686"/>
      </dsp:txXfrm>
    </dsp:sp>
    <dsp:sp modelId="{18EF33FA-E3AD-421A-BD69-FC3503332B34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Treating chapped lips: Vaseline can be used to moisturize and protect dry, chapped lips. It can be applied as a lip balm to help prevent further drying and cracking.</a:t>
          </a:r>
        </a:p>
      </dsp:txBody>
      <dsp:txXfrm>
        <a:off x="2103120" y="881358"/>
        <a:ext cx="8412480" cy="829686"/>
      </dsp:txXfrm>
    </dsp:sp>
    <dsp:sp modelId="{D263DE32-CAC3-428B-A31C-4F911DBC9864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Treating</a:t>
          </a:r>
        </a:p>
      </dsp:txBody>
      <dsp:txXfrm>
        <a:off x="0" y="881358"/>
        <a:ext cx="2103120" cy="829686"/>
      </dsp:txXfrm>
    </dsp:sp>
    <dsp:sp modelId="{9D3E404D-477C-4D18-B0DA-25124FFB9148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Healing minor cuts and burns: Vaseline can be applied to minor cuts and burns to help protect the wound and promote healing.</a:t>
          </a:r>
        </a:p>
      </dsp:txBody>
      <dsp:txXfrm>
        <a:off x="2103120" y="1760825"/>
        <a:ext cx="8412480" cy="829686"/>
      </dsp:txXfrm>
    </dsp:sp>
    <dsp:sp modelId="{E3B403AF-991B-4A88-8FC8-9E2F3412B78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Healing</a:t>
          </a:r>
        </a:p>
      </dsp:txBody>
      <dsp:txXfrm>
        <a:off x="0" y="1760825"/>
        <a:ext cx="2103120" cy="829686"/>
      </dsp:txXfrm>
    </dsp:sp>
    <dsp:sp modelId="{93696061-E656-49F3-8910-608143D57100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Preventing diaper rash: Vaseline can be applied to a baby's bottom to create a protective barrier and prevent diaper rash.</a:t>
          </a:r>
        </a:p>
      </dsp:txBody>
      <dsp:txXfrm>
        <a:off x="2103120" y="2640293"/>
        <a:ext cx="8412480" cy="829686"/>
      </dsp:txXfrm>
    </dsp:sp>
    <dsp:sp modelId="{410E05D6-D2C9-440C-91E6-5632E89F1148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Preventing</a:t>
          </a:r>
        </a:p>
      </dsp:txBody>
      <dsp:txXfrm>
        <a:off x="0" y="2640293"/>
        <a:ext cx="2103120" cy="829686"/>
      </dsp:txXfrm>
    </dsp:sp>
    <dsp:sp modelId="{2513D992-40CD-40A7-B0E1-54A905699637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Removing makeup: Vaseline can be used as a gentle and effective makeup remover. It can be applied to the skin with a cotton ball or swab and then wiped away with a clean cloth.</a:t>
          </a:r>
        </a:p>
      </dsp:txBody>
      <dsp:txXfrm>
        <a:off x="2103120" y="3519760"/>
        <a:ext cx="8412480" cy="829686"/>
      </dsp:txXfrm>
    </dsp:sp>
    <dsp:sp modelId="{4AF3071F-706E-4349-AEBE-EAED4A315A40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Removing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0666" y="2238787"/>
            <a:ext cx="5334930" cy="1895782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INVENTION OF VASELINE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109392" y="5836485"/>
            <a:ext cx="1569014" cy="65726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D826E9-B6D3-DF3C-0EA2-F20B7716B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3" r="14658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EC1-007C-A02A-B61D-FE30BCA1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800" b="1">
                <a:cs typeface="Calibri Light"/>
              </a:rPr>
              <a:t>ROBERT</a:t>
            </a:r>
            <a:br>
              <a:rPr lang="en-GB" sz="3800" b="1">
                <a:cs typeface="Calibri Light"/>
              </a:rPr>
            </a:br>
            <a:r>
              <a:rPr lang="en-GB" sz="3800" b="1">
                <a:cs typeface="Calibri Light"/>
              </a:rPr>
              <a:t>CHESEBROUGH</a:t>
            </a:r>
            <a:r>
              <a:rPr lang="en-GB" sz="3800">
                <a:cs typeface="Calibri Light"/>
              </a:rPr>
              <a:t> </a:t>
            </a:r>
            <a:r>
              <a:rPr lang="en-GB" sz="3800" i="1">
                <a:cs typeface="Calibri Light"/>
              </a:rPr>
              <a:t>INVENTOR OF VASELINE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974A43F-715C-18FE-60B4-09FF02F33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BDA6-339D-0C8F-1F5D-663FF60C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GB" sz="1700">
                <a:ea typeface="+mn-lt"/>
                <a:cs typeface="+mn-lt"/>
              </a:rPr>
              <a:t>Vaseline, also known as petroleum jelly, was invented by Robert Chesebrough in 1872.</a:t>
            </a:r>
          </a:p>
          <a:p>
            <a:pPr marL="514350" indent="-514350">
              <a:buAutoNum type="arabicPeriod"/>
            </a:pPr>
            <a:r>
              <a:rPr lang="en-GB" sz="1700">
                <a:ea typeface="+mn-lt"/>
                <a:cs typeface="+mn-lt"/>
              </a:rPr>
              <a:t>Chesebrough was a chemist who was interested in the properties of oil and its by-products. He had heard about a substance that oil rig workers were using to heal their cuts and burns, and he decided to investigate further.</a:t>
            </a:r>
            <a:endParaRPr lang="en-GB" sz="17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1700">
                <a:ea typeface="+mn-lt"/>
                <a:cs typeface="+mn-lt"/>
              </a:rPr>
              <a:t>Chesebrough travelled to the oil fields in Titusville, Pennsylvania, where he observed the workers using a thick, sticky substance that was left over after oil extraction. </a:t>
            </a:r>
          </a:p>
          <a:p>
            <a:pPr marL="514350" indent="-514350">
              <a:buAutoNum type="arabicPeriod"/>
            </a:pPr>
            <a:r>
              <a:rPr lang="en-GB" sz="1700">
                <a:ea typeface="+mn-lt"/>
                <a:cs typeface="+mn-lt"/>
              </a:rPr>
              <a:t>The workers called this substance "rod wax," and they used it to treat their skin injuries.</a:t>
            </a:r>
            <a:endParaRPr lang="en-GB" sz="1700">
              <a:cs typeface="Calibri"/>
            </a:endParaRPr>
          </a:p>
          <a:p>
            <a:pPr marL="514350" indent="-514350">
              <a:buAutoNum type="arabicPeriod"/>
            </a:pPr>
            <a:endParaRPr lang="en-GB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57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66FC9-3739-AA9D-0731-A317B6A6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Nomenclature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09E-1BBA-08F2-6FD4-9BE0161E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Chesebrough was intrigued by the healing properties of rod wax and began to experiment with it. He extracted the substance from the oil and refined it until it became a clear, odourless jelly. He named his creation "Vaseline" after the German word for water ("Wasser") and the Greek word for oil ("</a:t>
            </a:r>
            <a:r>
              <a:rPr lang="en-GB" dirty="0" err="1">
                <a:ea typeface="+mn-lt"/>
                <a:cs typeface="+mn-lt"/>
              </a:rPr>
              <a:t>elaion</a:t>
            </a:r>
            <a:r>
              <a:rPr lang="en-GB" dirty="0">
                <a:ea typeface="+mn-lt"/>
                <a:cs typeface="+mn-lt"/>
              </a:rPr>
              <a:t>").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C5D2E-8F12-E268-7641-39A7F98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cs typeface="Calibri Light"/>
              </a:rPr>
              <a:t>Timeline  - Chesebrough and Vaseline</a:t>
            </a:r>
            <a:endParaRPr lang="en-GB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B9D55F-FBDD-DC70-1B20-BBA32B9D5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1718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3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7319-29A6-C611-DF3F-2AC03FF4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USES OF VASELINE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6F0A2-5746-FF3B-DA76-48D1383DD9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1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073023E-C280-3A75-0B1F-6102AE492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2" b="172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B864-DD01-4425-6258-0D948018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8445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74FFA4D629D4FAC3E150967CE9EF0" ma:contentTypeVersion="3" ma:contentTypeDescription="Create a new document." ma:contentTypeScope="" ma:versionID="3b58c47fd8c7612f342d353552eeff29">
  <xsd:schema xmlns:xsd="http://www.w3.org/2001/XMLSchema" xmlns:xs="http://www.w3.org/2001/XMLSchema" xmlns:p="http://schemas.microsoft.com/office/2006/metadata/properties" xmlns:ns2="8999fbfa-4375-4060-ab59-71cdeed8ddb5" targetNamespace="http://schemas.microsoft.com/office/2006/metadata/properties" ma:root="true" ma:fieldsID="64d1ae0b5340df84bfba35b9cf966f62" ns2:_="">
    <xsd:import namespace="8999fbfa-4375-4060-ab59-71cdeed8ddb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9fbfa-4375-4060-ab59-71cdeed8ddb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327366-F73B-47DA-8E4A-9D7C2E535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9fbfa-4375-4060-ab59-71cdeed8d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57C5E3-6F03-4239-81AA-79224754D1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INVENTION OF VASELINE</vt:lpstr>
      <vt:lpstr>ROBERT CHESEBROUGH INVENTOR OF VASELINE</vt:lpstr>
      <vt:lpstr>Nomenclature</vt:lpstr>
      <vt:lpstr>Timeline  - Chesebrough and Vaseline</vt:lpstr>
      <vt:lpstr>USES OF VASELINE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</cp:revision>
  <dcterms:created xsi:type="dcterms:W3CDTF">2023-03-26T13:20:16Z</dcterms:created>
  <dcterms:modified xsi:type="dcterms:W3CDTF">2023-04-29T05:25:11Z</dcterms:modified>
</cp:coreProperties>
</file>