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4" r:id="rId13"/>
    <p:sldId id="275" r:id="rId14"/>
    <p:sldId id="276" r:id="rId15"/>
    <p:sldId id="278" r:id="rId16"/>
    <p:sldId id="279" r:id="rId17"/>
    <p:sldId id="280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2"/>
          <a:srcRect l="2834" r="2834"/>
          <a:stretch>
            <a:fillRect/>
          </a:stretch>
        </p:blipFill>
        <p:spPr>
          <a:xfrm>
            <a:off x="0" y="-104504"/>
            <a:ext cx="9143795" cy="7068196"/>
          </a:xfrm>
          <a:prstGeom prst="rect">
            <a:avLst/>
          </a:prstGeom>
        </p:spPr>
      </p:pic>
      <p:sp>
        <p:nvSpPr>
          <p:cNvPr id="1048591" name="TextBox 1048590"/>
          <p:cNvSpPr txBox="1"/>
          <p:nvPr/>
        </p:nvSpPr>
        <p:spPr>
          <a:xfrm>
            <a:off x="0" y="2189480"/>
            <a:ext cx="914379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C000"/>
                </a:solidFill>
              </a:rPr>
              <a:t>Presentation </a:t>
            </a:r>
            <a:r>
              <a:rPr lang="en-US" sz="8000" dirty="0">
                <a:solidFill>
                  <a:srgbClr val="FFC000"/>
                </a:solidFill>
              </a:rPr>
              <a:t>of Minor Project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ounded Rectangle 1048630"/>
          <p:cNvSpPr/>
          <p:nvPr/>
        </p:nvSpPr>
        <p:spPr>
          <a:xfrm>
            <a:off x="454603" y="464916"/>
            <a:ext cx="8234795" cy="5930351"/>
          </a:xfrm>
          <a:prstGeom prst="roundRect">
            <a:avLst/>
          </a:prstGeom>
          <a:solidFill>
            <a:srgbClr val="0000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sz="5600">
                <a:solidFill>
                  <a:srgbClr val="FFCC99"/>
                </a:solidFill>
                <a:latin typeface="Dancing Script"/>
                <a:ea typeface="Noto Sans Mono CJK KR Regular"/>
                <a:cs typeface="Dancing Script"/>
              </a:rPr>
              <a:t>Overview of The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233"/>
            <a:ext cx="9144000" cy="4885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8992" y="642146"/>
            <a:ext cx="4123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Screen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860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" y="1717010"/>
            <a:ext cx="7249887" cy="5140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2696" y="820630"/>
            <a:ext cx="82165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Activity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88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579"/>
            <a:ext cx="9144000" cy="5140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1197" y="263323"/>
            <a:ext cx="5490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Calculation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316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20207"/>
            <a:ext cx="9144000" cy="5140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0264" y="328638"/>
            <a:ext cx="4683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Math’s Formula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16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648"/>
            <a:ext cx="9144000" cy="5140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9877" y="467026"/>
            <a:ext cx="42642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Questions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79384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926"/>
            <a:ext cx="9144000" cy="50030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04804" y="767834"/>
            <a:ext cx="2829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BODMAS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306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423"/>
            <a:ext cx="9144000" cy="51075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97440" y="820222"/>
            <a:ext cx="4303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Screen</a:t>
            </a:r>
            <a:endParaRPr lang="en-US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945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048583"/>
          <p:cNvSpPr/>
          <p:nvPr/>
        </p:nvSpPr>
        <p:spPr>
          <a:xfrm>
            <a:off x="450271" y="380999"/>
            <a:ext cx="8208819" cy="5980059"/>
          </a:xfrm>
          <a:prstGeom prst="rect">
            <a:avLst/>
          </a:prstGeom>
          <a:solidFill>
            <a:srgbClr val="0000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sz="5400" b="1">
                <a:solidFill>
                  <a:srgbClr val="808080"/>
                </a:solidFill>
              </a:rPr>
              <a:t>Thanks  for watching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796835"/>
            <a:ext cx="7772400" cy="1737360"/>
          </a:xfrm>
        </p:spPr>
        <p:txBody>
          <a:bodyPr/>
          <a:lstStyle/>
          <a:p>
            <a:r>
              <a:rPr lang="en-US" altLang="zh-CN" dirty="0"/>
              <a:t>MINOR </a:t>
            </a:r>
            <a:r>
              <a:rPr lang="en-US" altLang="zh-CN" dirty="0" smtClean="0"/>
              <a:t>PROJECT</a:t>
            </a:r>
            <a:endParaRPr lang="en-US" altLang="zh-CN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143000" y="2534195"/>
            <a:ext cx="6858000" cy="1655762"/>
          </a:xfrm>
          <a:solidFill>
            <a:srgbClr val="FFC000"/>
          </a:solidFill>
          <a:ln>
            <a:solidFill>
              <a:srgbClr val="C00000"/>
            </a:solidFill>
            <a:prstDash val="solid"/>
          </a:ln>
        </p:spPr>
        <p:txBody>
          <a:bodyPr anchor="ctr" anchorCtr="1"/>
          <a:lstStyle/>
          <a:p>
            <a:r>
              <a:rPr lang="en-US" altLang="zh-CN" sz="5700" dirty="0"/>
              <a:t>Topic:-Math Quiz Game </a:t>
            </a:r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048598"/>
          <p:cNvSpPr/>
          <p:nvPr/>
        </p:nvSpPr>
        <p:spPr>
          <a:xfrm>
            <a:off x="822612" y="953595"/>
            <a:ext cx="7303832" cy="4578898"/>
          </a:xfrm>
          <a:prstGeom prst="rect">
            <a:avLst/>
          </a:prstGeom>
          <a:solidFill>
            <a:srgbClr val="00B0F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00" name="Rounded Rectangular Callout 1048599"/>
          <p:cNvSpPr/>
          <p:nvPr/>
        </p:nvSpPr>
        <p:spPr>
          <a:xfrm>
            <a:off x="569335" y="277754"/>
            <a:ext cx="8005330" cy="5653800"/>
          </a:xfrm>
          <a:prstGeom prst="wedgeRoundRectCallout">
            <a:avLst/>
          </a:prstGeom>
          <a:solidFill>
            <a:srgbClr val="3399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sz="5500" dirty="0"/>
              <a:t>Under the Guidance</a:t>
            </a:r>
            <a:r>
              <a:rPr lang="en-US" sz="6500" dirty="0"/>
              <a:t> of </a:t>
            </a:r>
            <a:r>
              <a:rPr lang="en-US" sz="6500" dirty="0" smtClean="0"/>
              <a:t>Assistant Prof. MR </a:t>
            </a:r>
            <a:r>
              <a:rPr lang="en-US" sz="6500" dirty="0" err="1" smtClean="0"/>
              <a:t>Tirubhuwan</a:t>
            </a:r>
            <a:r>
              <a:rPr lang="en-US" sz="6500" dirty="0" smtClean="0"/>
              <a:t> Tyagi </a:t>
            </a:r>
            <a:r>
              <a:rPr lang="en-US" sz="6500" dirty="0"/>
              <a:t>Sir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title"/>
          </p:nvPr>
        </p:nvSpPr>
        <p:spPr>
          <a:xfrm>
            <a:off x="351123" y="1000507"/>
            <a:ext cx="7886700" cy="1624559"/>
          </a:xfrm>
          <a:solidFill>
            <a:srgbClr val="D66565"/>
          </a:solidFill>
        </p:spPr>
        <p:txBody>
          <a:bodyPr/>
          <a:lstStyle/>
          <a:p>
            <a:r>
              <a:rPr lang="en-US" sz="6500"/>
              <a:t>PROJECT MEMBERS</a:t>
            </a:r>
          </a:p>
        </p:txBody>
      </p:sp>
      <p:sp>
        <p:nvSpPr>
          <p:cNvPr id="1048607" name="Text Placeholder 1048606"/>
          <p:cNvSpPr>
            <a:spLocks noGrp="1"/>
          </p:cNvSpPr>
          <p:nvPr>
            <p:ph type="body" idx="1"/>
          </p:nvPr>
        </p:nvSpPr>
        <p:spPr>
          <a:xfrm>
            <a:off x="351124" y="2603050"/>
            <a:ext cx="7886700" cy="3849864"/>
          </a:xfrm>
          <a:solidFill>
            <a:srgbClr val="FFCC99"/>
          </a:solidFill>
        </p:spPr>
        <p:txBody>
          <a:bodyPr>
            <a:normAutofit fontScale="99167"/>
          </a:bodyPr>
          <a:lstStyle/>
          <a:p>
            <a:pPr marL="342900" indent="-342900">
              <a:buFont typeface="Arial"/>
              <a:buChar char="•"/>
            </a:pPr>
            <a:r>
              <a:rPr lang="en-US" sz="4300" b="1" dirty="0">
                <a:latin typeface="Dancing Script"/>
                <a:cs typeface="Dancing Script"/>
              </a:rPr>
              <a:t>Ayushi Singhal</a:t>
            </a:r>
            <a:endParaRPr lang="en-US" b="1" dirty="0">
              <a:latin typeface="Dancing Script"/>
              <a:cs typeface="Dancing Script"/>
            </a:endParaRPr>
          </a:p>
          <a:p>
            <a:pPr marL="342900" indent="-342900">
              <a:buFont typeface="Arial"/>
              <a:buChar char="•"/>
            </a:pPr>
            <a:r>
              <a:rPr lang="en-US" sz="4300" b="1" dirty="0">
                <a:latin typeface="Dancing Script"/>
                <a:cs typeface="Dancing Script"/>
              </a:rPr>
              <a:t>Hardik Kansal</a:t>
            </a:r>
            <a:endParaRPr lang="en-US" b="1" dirty="0">
              <a:latin typeface="Dancing Script"/>
              <a:cs typeface="Dancing Script"/>
            </a:endParaRPr>
          </a:p>
          <a:p>
            <a:pPr marL="342900" indent="-342900">
              <a:buFont typeface="Arial"/>
              <a:buChar char="•"/>
            </a:pPr>
            <a:r>
              <a:rPr lang="en-US" sz="4300" b="1" dirty="0">
                <a:latin typeface="Dancing Script"/>
                <a:cs typeface="Dancing Script"/>
              </a:rPr>
              <a:t>Mohd Shahrukh </a:t>
            </a:r>
            <a:endParaRPr lang="en-US" b="1" dirty="0">
              <a:latin typeface="Dancing Script"/>
              <a:cs typeface="Dancing Script"/>
            </a:endParaRPr>
          </a:p>
          <a:p>
            <a:pPr marL="342900" indent="-342900">
              <a:buFont typeface="Arial"/>
              <a:buChar char="•"/>
            </a:pPr>
            <a:r>
              <a:rPr lang="en-US" sz="4300" b="1" dirty="0">
                <a:latin typeface="Dancing Script"/>
                <a:cs typeface="Dancing Script"/>
              </a:rPr>
              <a:t>Manish Singh </a:t>
            </a:r>
            <a:r>
              <a:rPr lang="en-US" sz="4300" b="1" dirty="0" smtClean="0">
                <a:latin typeface="Dancing Script"/>
                <a:cs typeface="Dancing Script"/>
              </a:rPr>
              <a:t>Mehra</a:t>
            </a:r>
            <a:endParaRPr lang="en-US" b="1" dirty="0">
              <a:latin typeface="Dancing Script"/>
              <a:cs typeface="Dancing Scrip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628650" y="339001"/>
            <a:ext cx="7886700" cy="1325563"/>
          </a:xfrm>
          <a:solidFill>
            <a:srgbClr val="FFCB00"/>
          </a:solidFill>
        </p:spPr>
        <p:txBody>
          <a:bodyPr/>
          <a:lstStyle/>
          <a:p>
            <a:pPr algn="ctr"/>
            <a:r>
              <a:rPr lang="en-US" b="1"/>
              <a:t>INTRODUCTION</a:t>
            </a:r>
          </a:p>
        </p:txBody>
      </p:sp>
      <p:sp>
        <p:nvSpPr>
          <p:cNvPr id="1048614" name="Pentagon 1048613"/>
          <p:cNvSpPr/>
          <p:nvPr/>
        </p:nvSpPr>
        <p:spPr>
          <a:xfrm>
            <a:off x="628649" y="1664564"/>
            <a:ext cx="7795928" cy="4548054"/>
          </a:xfrm>
          <a:prstGeom prst="homePlate">
            <a:avLst/>
          </a:prstGeom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15" name="Content Placeholder 1048614"/>
          <p:cNvSpPr>
            <a:spLocks noGrp="1"/>
          </p:cNvSpPr>
          <p:nvPr>
            <p:ph idx="1"/>
          </p:nvPr>
        </p:nvSpPr>
        <p:spPr>
          <a:xfrm>
            <a:off x="628651" y="1664564"/>
            <a:ext cx="5981156" cy="4365965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Math Quiz is a great way to </a:t>
            </a:r>
            <a:r>
              <a:rPr lang="en-US" sz="3200" b="1" dirty="0" smtClean="0"/>
              <a:t>check </a:t>
            </a:r>
            <a:r>
              <a:rPr lang="en-US" sz="3200" b="1" dirty="0"/>
              <a:t>math skills! Players choose a quiz from four different categories - addition, subtraction, multiplication or division - and then select a difficulty level. After each quiz is completed, kids can view and print their very own score report.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extLst>
          <p:ext uri="http://mobile.wps.cn/transition/2016/1">
            <p:transition xmlns="" val="wps_twist_l_1500"/>
          </p:ext>
        </p:extLst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REQUIREMENTS</a:t>
            </a:r>
          </a:p>
        </p:txBody>
      </p:sp>
      <p:sp>
        <p:nvSpPr>
          <p:cNvPr id="1048617" name="Flowchart: Multidocument 1048616"/>
          <p:cNvSpPr/>
          <p:nvPr/>
        </p:nvSpPr>
        <p:spPr>
          <a:xfrm>
            <a:off x="406974" y="1690688"/>
            <a:ext cx="8524675" cy="4304594"/>
          </a:xfrm>
          <a:prstGeom prst="flowChartMultidocument">
            <a:avLst/>
          </a:prstGeom>
          <a:solidFill>
            <a:srgbClr val="E1793C"/>
          </a:solidFill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18" name="Content Placeholder 1048617"/>
          <p:cNvSpPr>
            <a:spLocks noGrp="1"/>
          </p:cNvSpPr>
          <p:nvPr>
            <p:ph idx="1"/>
          </p:nvPr>
        </p:nvSpPr>
        <p:spPr>
          <a:xfrm rot="25237">
            <a:off x="725961" y="2817747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Operating System:- </a:t>
            </a:r>
            <a:r>
              <a:rPr lang="en-US" dirty="0" smtClean="0"/>
              <a:t>WINDOWS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Language:-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editor:- </a:t>
            </a:r>
            <a:r>
              <a:rPr lang="en-US" dirty="0" smtClean="0"/>
              <a:t>PyCharm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Complier/Interpreter :- Python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GUI :- </a:t>
            </a:r>
            <a:r>
              <a:rPr lang="en-US" dirty="0" smtClean="0"/>
              <a:t>TKinter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0486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REQUIREMENTS </a:t>
            </a:r>
          </a:p>
        </p:txBody>
      </p:sp>
      <p:sp>
        <p:nvSpPr>
          <p:cNvPr id="1048620" name="Flowchart: Multidocument 1048619"/>
          <p:cNvSpPr/>
          <p:nvPr/>
        </p:nvSpPr>
        <p:spPr>
          <a:xfrm>
            <a:off x="628650" y="1690689"/>
            <a:ext cx="7888432" cy="4985408"/>
          </a:xfrm>
          <a:prstGeom prst="flowChartMultidocument">
            <a:avLst/>
          </a:prstGeom>
          <a:solidFill>
            <a:srgbClr val="E1793C"/>
          </a:solidFill>
        </p:spPr>
        <p:txBody>
          <a:bodyPr anchor="ctr"/>
          <a:lstStyle/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r>
              <a:rPr lang="en-US" sz="3600" dirty="0"/>
              <a:t>MEMORY : </a:t>
            </a:r>
            <a:r>
              <a:rPr lang="en-US" sz="3600" dirty="0" smtClean="0"/>
              <a:t>4GB</a:t>
            </a:r>
          </a:p>
          <a:p>
            <a:pPr marL="571500" indent="-571500" algn="ctr">
              <a:buFont typeface="Arial"/>
              <a:buChar char="•"/>
            </a:pPr>
            <a:r>
              <a:rPr lang="en-US" sz="3600" dirty="0"/>
              <a:t>STORAGE :  </a:t>
            </a:r>
            <a:r>
              <a:rPr lang="en-US" sz="3600" dirty="0" smtClean="0"/>
              <a:t>20GB</a:t>
            </a:r>
            <a:endParaRPr lang="en-US" sz="3600" dirty="0"/>
          </a:p>
          <a:p>
            <a:pPr marL="571500" indent="-571500" algn="ctr">
              <a:buFont typeface="Arial"/>
              <a:buChar char="•"/>
            </a:pPr>
            <a:r>
              <a:rPr lang="en-US" sz="3600" dirty="0"/>
              <a:t>PROCESSOR : Intel P4 or </a:t>
            </a:r>
            <a:r>
              <a:rPr lang="en-US" sz="3600" dirty="0" smtClean="0"/>
              <a:t>above </a:t>
            </a: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  <a:p>
            <a:pPr marL="571500" indent="-571500" algn="ctr">
              <a:buFont typeface="Arial"/>
              <a:buChar char="•"/>
            </a:pP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extLst>
          <p:ext uri="http://mobile.wps.cn/transition/2016/1">
            <p:transition xmlns="" val="wps_explode_r_800"/>
          </p:ext>
        </p:extLst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048620"/>
          <p:cNvSpPr>
            <a:spLocks noGrp="1"/>
          </p:cNvSpPr>
          <p:nvPr>
            <p:ph type="title"/>
          </p:nvPr>
        </p:nvSpPr>
        <p:spPr>
          <a:solidFill>
            <a:srgbClr val="FFCC99"/>
          </a:solidFill>
        </p:spPr>
        <p:txBody>
          <a:bodyPr/>
          <a:lstStyle/>
          <a:p>
            <a:pPr algn="ctr"/>
            <a:r>
              <a:rPr lang="en-US" sz="5400" b="1">
                <a:solidFill>
                  <a:srgbClr val="36363D"/>
                </a:solidFill>
                <a:latin typeface="Dancing Script"/>
                <a:cs typeface="Dancing Script"/>
              </a:rPr>
              <a:t>OBJECTIVE</a:t>
            </a:r>
          </a:p>
        </p:txBody>
      </p:sp>
      <p:sp>
        <p:nvSpPr>
          <p:cNvPr id="1048622" name="Content Placeholder 1048621"/>
          <p:cNvSpPr>
            <a:spLocks noGrp="1"/>
          </p:cNvSpPr>
          <p:nvPr>
            <p:ph idx="1"/>
          </p:nvPr>
        </p:nvSpPr>
        <p:spPr>
          <a:xfrm>
            <a:off x="628649" y="1626555"/>
            <a:ext cx="7873711" cy="4550408"/>
          </a:xfrm>
          <a:solidFill>
            <a:srgbClr val="D66565"/>
          </a:solidFill>
        </p:spPr>
        <p:txBody>
          <a:bodyPr>
            <a:noAutofit/>
          </a:bodyPr>
          <a:lstStyle/>
          <a:p>
            <a:r>
              <a:rPr lang="en-US" sz="2800" b="1"/>
              <a:t>Math quiz helps us to increase our knowledge.</a:t>
            </a:r>
          </a:p>
          <a:p>
            <a:r>
              <a:rPr lang="en-US" sz="2800" b="1"/>
              <a:t>Online math quizzes will take 5 minutes of your time to complete a set of questions on math test quiz which will help you to know how much you know about math quizzes and how much time you need to complete a set of math questions.</a:t>
            </a:r>
          </a:p>
          <a:p>
            <a:r>
              <a:rPr lang="en-US" sz="2800" b="1"/>
              <a:t>Fun facts for kids, photos and printable activity worksheets.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1048628"/>
          <p:cNvSpPr/>
          <p:nvPr/>
        </p:nvSpPr>
        <p:spPr>
          <a:xfrm>
            <a:off x="628648" y="1690689"/>
            <a:ext cx="7879773" cy="5123794"/>
          </a:xfrm>
          <a:prstGeom prst="rect">
            <a:avLst/>
          </a:prstGeom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2917" y="2057656"/>
            <a:ext cx="6879647" cy="4389860"/>
          </a:xfrm>
          <a:prstGeom prst="rect">
            <a:avLst/>
          </a:prstGeom>
        </p:spPr>
      </p:pic>
      <p:sp>
        <p:nvSpPr>
          <p:cNvPr id="1048630" name="Title 1048629"/>
          <p:cNvSpPr>
            <a:spLocks noGrp="1"/>
          </p:cNvSpPr>
          <p:nvPr>
            <p:ph type="title"/>
          </p:nvPr>
        </p:nvSpPr>
        <p:spPr>
          <a:xfrm>
            <a:off x="628648" y="953589"/>
            <a:ext cx="8123466" cy="737100"/>
          </a:xfrm>
          <a:noFill/>
        </p:spPr>
        <p:txBody>
          <a:bodyPr/>
          <a:lstStyle/>
          <a:p>
            <a:r>
              <a:rPr lang="en-US" sz="4100" b="1" dirty="0"/>
              <a:t>ADVANTAGE</a:t>
            </a:r>
            <a:r>
              <a:rPr lang="en-US" sz="4100" dirty="0"/>
              <a:t>       </a:t>
            </a:r>
            <a:r>
              <a:rPr lang="en-US" sz="4100" dirty="0" smtClean="0"/>
              <a:t> </a:t>
            </a:r>
            <a:r>
              <a:rPr lang="en-US" sz="4100" b="1" dirty="0" smtClean="0"/>
              <a:t>LIMITATIONS</a:t>
            </a:r>
            <a:endParaRPr lang="en-US" sz="4100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211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Dancing Script</vt:lpstr>
      <vt:lpstr>Noto Sans Mono CJK KR Regular</vt:lpstr>
      <vt:lpstr>Office Theme</vt:lpstr>
      <vt:lpstr>PowerPoint Presentation</vt:lpstr>
      <vt:lpstr>MINOR PROJECT</vt:lpstr>
      <vt:lpstr>PowerPoint Presentation</vt:lpstr>
      <vt:lpstr>PROJECT MEMBERS</vt:lpstr>
      <vt:lpstr>INTRODUCTION</vt:lpstr>
      <vt:lpstr>SOFTWARE REQUIREMENTS</vt:lpstr>
      <vt:lpstr>HARDWARE REQUIREMENTS </vt:lpstr>
      <vt:lpstr>OBJECTIVE</vt:lpstr>
      <vt:lpstr>ADVANTAGE       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RMX1971</dc:creator>
  <cp:lastModifiedBy>Windows User</cp:lastModifiedBy>
  <cp:revision>9</cp:revision>
  <dcterms:created xsi:type="dcterms:W3CDTF">2015-05-05T12:30:45Z</dcterms:created>
  <dcterms:modified xsi:type="dcterms:W3CDTF">2020-01-24T04:44:16Z</dcterms:modified>
</cp:coreProperties>
</file>