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Lst>
  <p:sldSz cx="9144000" cy="5143500"/>
  <p:notesSz cx="6858000" cy="9144000"/>
  <p:embeddedFontLst>
    <p:embeddedFont>
      <p:font typeface="Lato Black" panose="020F0802020204030203"/>
      <p:bold r:id="rId17"/>
    </p:embeddedFont>
    <p:embeddedFont>
      <p:font typeface="Lato" panose="020F0502020204030203"/>
      <p:regular r:id="rId18"/>
      <p:bold r:id="rId19"/>
      <p:italic r:id="rId20"/>
    </p:embeddedFont>
    <p:embeddedFont>
      <p:font typeface="Trebuchet MS" panose="020B0603020202020204"/>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4" name="Shape 334"/>
        <p:cNvGrpSpPr/>
        <p:nvPr/>
      </p:nvGrpSpPr>
      <p:grpSpPr>
        <a:xfrm>
          <a:off x="0" y="0"/>
          <a:ext cx="0" cy="0"/>
          <a:chOff x="0" y="0"/>
          <a:chExt cx="0" cy="0"/>
        </a:xfrm>
      </p:grpSpPr>
      <p:sp>
        <p:nvSpPr>
          <p:cNvPr id="335" name="Google Shape;335;p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3" name="Shape 343"/>
        <p:cNvGrpSpPr/>
        <p:nvPr/>
      </p:nvGrpSpPr>
      <p:grpSpPr>
        <a:xfrm>
          <a:off x="0" y="0"/>
          <a:ext cx="0" cy="0"/>
          <a:chOff x="0" y="0"/>
          <a:chExt cx="0" cy="0"/>
        </a:xfrm>
      </p:grpSpPr>
      <p:sp>
        <p:nvSpPr>
          <p:cNvPr id="344" name="Google Shape;344;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5" name="Shape 355"/>
        <p:cNvGrpSpPr/>
        <p:nvPr/>
      </p:nvGrpSpPr>
      <p:grpSpPr>
        <a:xfrm>
          <a:off x="0" y="0"/>
          <a:ext cx="0" cy="0"/>
          <a:chOff x="0" y="0"/>
          <a:chExt cx="0" cy="0"/>
        </a:xfrm>
      </p:grpSpPr>
      <p:sp>
        <p:nvSpPr>
          <p:cNvPr id="356" name="Google Shape;356;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1" name="Shape 361"/>
        <p:cNvGrpSpPr/>
        <p:nvPr/>
      </p:nvGrpSpPr>
      <p:grpSpPr>
        <a:xfrm>
          <a:off x="0" y="0"/>
          <a:ext cx="0" cy="0"/>
          <a:chOff x="0" y="0"/>
          <a:chExt cx="0" cy="0"/>
        </a:xfrm>
      </p:grpSpPr>
      <p:sp>
        <p:nvSpPr>
          <p:cNvPr id="362" name="Google Shape;362;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7" name="Shape 367"/>
        <p:cNvGrpSpPr/>
        <p:nvPr/>
      </p:nvGrpSpPr>
      <p:grpSpPr>
        <a:xfrm>
          <a:off x="0" y="0"/>
          <a:ext cx="0" cy="0"/>
          <a:chOff x="0" y="0"/>
          <a:chExt cx="0" cy="0"/>
        </a:xfrm>
      </p:grpSpPr>
      <p:sp>
        <p:nvSpPr>
          <p:cNvPr id="368" name="Google Shape;368;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3" name="Shape 373"/>
        <p:cNvGrpSpPr/>
        <p:nvPr/>
      </p:nvGrpSpPr>
      <p:grpSpPr>
        <a:xfrm>
          <a:off x="0" y="0"/>
          <a:ext cx="0" cy="0"/>
          <a:chOff x="0" y="0"/>
          <a:chExt cx="0" cy="0"/>
        </a:xfrm>
      </p:grpSpPr>
      <p:sp>
        <p:nvSpPr>
          <p:cNvPr id="374" name="Google Shape;374;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9" name="Shape 379"/>
        <p:cNvGrpSpPr/>
        <p:nvPr/>
      </p:nvGrpSpPr>
      <p:grpSpPr>
        <a:xfrm>
          <a:off x="0" y="0"/>
          <a:ext cx="0" cy="0"/>
          <a:chOff x="0" y="0"/>
          <a:chExt cx="0" cy="0"/>
        </a:xfrm>
      </p:grpSpPr>
      <p:sp>
        <p:nvSpPr>
          <p:cNvPr id="380" name="Google Shape;380;p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5" name="Shape 385"/>
        <p:cNvGrpSpPr/>
        <p:nvPr/>
      </p:nvGrpSpPr>
      <p:grpSpPr>
        <a:xfrm>
          <a:off x="0" y="0"/>
          <a:ext cx="0" cy="0"/>
          <a:chOff x="0" y="0"/>
          <a:chExt cx="0" cy="0"/>
        </a:xfrm>
      </p:grpSpPr>
      <p:sp>
        <p:nvSpPr>
          <p:cNvPr id="386" name="Google Shape;386;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8" name="Shape 8"/>
        <p:cNvGrpSpPr/>
        <p:nvPr/>
      </p:nvGrpSpPr>
      <p:grpSpPr>
        <a:xfrm>
          <a:off x="0" y="0"/>
          <a:ext cx="0" cy="0"/>
          <a:chOff x="0" y="0"/>
          <a:chExt cx="0" cy="0"/>
        </a:xfrm>
      </p:grpSpPr>
      <p:sp>
        <p:nvSpPr>
          <p:cNvPr id="9" name="Google Shape;9;p11"/>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 name="Google Shape;10;p1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69" name="Shape 69"/>
        <p:cNvGrpSpPr/>
        <p:nvPr/>
      </p:nvGrpSpPr>
      <p:grpSpPr>
        <a:xfrm>
          <a:off x="0" y="0"/>
          <a:ext cx="0" cy="0"/>
          <a:chOff x="0" y="0"/>
          <a:chExt cx="0" cy="0"/>
        </a:xfrm>
      </p:grpSpPr>
      <p:sp>
        <p:nvSpPr>
          <p:cNvPr id="70" name="Google Shape;70;p22"/>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1" name="Google Shape;71;p22"/>
          <p:cNvSpPr txBox="1"/>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2" name="Google Shape;72;p22"/>
          <p:cNvSpPr txBox="1"/>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73" name="Google Shape;73;p2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76" name="Shape 76"/>
        <p:cNvGrpSpPr/>
        <p:nvPr/>
      </p:nvGrpSpPr>
      <p:grpSpPr>
        <a:xfrm>
          <a:off x="0" y="0"/>
          <a:ext cx="0" cy="0"/>
          <a:chOff x="0" y="0"/>
          <a:chExt cx="0" cy="0"/>
        </a:xfrm>
      </p:grpSpPr>
      <p:sp>
        <p:nvSpPr>
          <p:cNvPr id="77" name="Google Shape;77;p23"/>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78" name="Google Shape;78;p23"/>
          <p:cNvSpPr txBox="1"/>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79" name="Google Shape;79;p23"/>
          <p:cNvSpPr txBox="1"/>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0" name="Google Shape;80;p2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83" name="Shape 83"/>
        <p:cNvGrpSpPr/>
        <p:nvPr/>
      </p:nvGrpSpPr>
      <p:grpSpPr>
        <a:xfrm>
          <a:off x="0" y="0"/>
          <a:ext cx="0" cy="0"/>
          <a:chOff x="0" y="0"/>
          <a:chExt cx="0" cy="0"/>
        </a:xfrm>
      </p:grpSpPr>
      <p:sp>
        <p:nvSpPr>
          <p:cNvPr id="84" name="Google Shape;84;p24"/>
          <p:cNvSpPr txBox="1"/>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85" name="Google Shape;85;p2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88" name="Shape 88"/>
        <p:cNvGrpSpPr/>
        <p:nvPr/>
      </p:nvGrpSpPr>
      <p:grpSpPr>
        <a:xfrm>
          <a:off x="0" y="0"/>
          <a:ext cx="0" cy="0"/>
          <a:chOff x="0" y="0"/>
          <a:chExt cx="0" cy="0"/>
        </a:xfrm>
      </p:grpSpPr>
      <p:sp>
        <p:nvSpPr>
          <p:cNvPr id="89" name="Google Shape;89;p25"/>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0" name="Google Shape;90;p25"/>
          <p:cNvSpPr txBox="1"/>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1" name="Google Shape;91;p2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94" name="Shape 94"/>
        <p:cNvGrpSpPr/>
        <p:nvPr/>
      </p:nvGrpSpPr>
      <p:grpSpPr>
        <a:xfrm>
          <a:off x="0" y="0"/>
          <a:ext cx="0" cy="0"/>
          <a:chOff x="0" y="0"/>
          <a:chExt cx="0" cy="0"/>
        </a:xfrm>
      </p:grpSpPr>
      <p:sp>
        <p:nvSpPr>
          <p:cNvPr id="95" name="Google Shape;95;p26"/>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96" name="Google Shape;96;p26"/>
          <p:cNvSpPr txBox="1"/>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97" name="Google Shape;97;p2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100" name="Shape 100"/>
        <p:cNvGrpSpPr/>
        <p:nvPr/>
      </p:nvGrpSpPr>
      <p:grpSpPr>
        <a:xfrm>
          <a:off x="0" y="0"/>
          <a:ext cx="0" cy="0"/>
          <a:chOff x="0" y="0"/>
          <a:chExt cx="0" cy="0"/>
        </a:xfrm>
      </p:grpSpPr>
      <p:sp>
        <p:nvSpPr>
          <p:cNvPr id="101" name="Google Shape;101;p27"/>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03"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 name="Google Shape;105;p28"/>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06" name="Google Shape;106;p2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09" name="Google Shape;109;p28"/>
          <p:cNvSpPr txBox="1"/>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10"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 name="Google Shape;112;p29"/>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13" name="Google Shape;113;p2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16" name="Google Shape;116;p29"/>
          <p:cNvSpPr txBox="1"/>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17"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9" name="Google Shape;119;p30"/>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120" name="Google Shape;120;p3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23" name="Google Shape;123;p30"/>
          <p:cNvSpPr txBox="1"/>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24"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 name="Google Shape;126;p31"/>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pic>
        <p:nvPicPr>
          <p:cNvPr id="127" name="Google Shape;127;p3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0" name="Google Shape;130;p31"/>
          <p:cNvSpPr txBox="1"/>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3" name="Shape 13"/>
        <p:cNvGrpSpPr/>
        <p:nvPr/>
      </p:nvGrpSpPr>
      <p:grpSpPr>
        <a:xfrm>
          <a:off x="0" y="0"/>
          <a:ext cx="0" cy="0"/>
          <a:chOff x="0" y="0"/>
          <a:chExt cx="0" cy="0"/>
        </a:xfrm>
      </p:grpSpPr>
      <p:pic>
        <p:nvPicPr>
          <p:cNvPr id="14" name="Google Shape;14;p14"/>
          <p:cNvPicPr preferRelativeResize="0"/>
          <p:nvPr/>
        </p:nvPicPr>
        <p:blipFill rotWithShape="1">
          <a:blip r:embed="rId3"/>
          <a:srcRect/>
          <a:stretch>
            <a:fillRect/>
          </a:stretch>
        </p:blipFill>
        <p:spPr>
          <a:xfrm>
            <a:off x="0" y="4969025"/>
            <a:ext cx="9144000" cy="174475"/>
          </a:xfrm>
          <a:prstGeom prst="rect">
            <a:avLst/>
          </a:prstGeom>
          <a:noFill/>
          <a:ln>
            <a:noFill/>
          </a:ln>
        </p:spPr>
      </p:pic>
      <p:sp>
        <p:nvSpPr>
          <p:cNvPr id="15" name="Google Shape;15;p14"/>
          <p:cNvSpPr txBox="1"/>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4"/>
          <p:cNvSpPr txBox="1"/>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7" name="Google Shape;17;p14"/>
          <p:cNvPicPr preferRelativeResize="0"/>
          <p:nvPr/>
        </p:nvPicPr>
        <p:blipFill rotWithShape="1">
          <a:blip r:embed="rId4"/>
          <a:srcRect/>
          <a:stretch>
            <a:fill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31" name="Shape 131"/>
        <p:cNvGrpSpPr/>
        <p:nvPr/>
      </p:nvGrpSpPr>
      <p:grpSpPr>
        <a:xfrm>
          <a:off x="0" y="0"/>
          <a:ext cx="0" cy="0"/>
          <a:chOff x="0" y="0"/>
          <a:chExt cx="0" cy="0"/>
        </a:xfrm>
      </p:grpSpPr>
      <p:pic>
        <p:nvPicPr>
          <p:cNvPr id="132" name="Google Shape;132;p32"/>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32"/>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37" name="Google Shape;137;p32"/>
          <p:cNvSpPr txBox="1"/>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38" name="Shape 138"/>
        <p:cNvGrpSpPr/>
        <p:nvPr/>
      </p:nvGrpSpPr>
      <p:grpSpPr>
        <a:xfrm>
          <a:off x="0" y="0"/>
          <a:ext cx="0" cy="0"/>
          <a:chOff x="0" y="0"/>
          <a:chExt cx="0" cy="0"/>
        </a:xfrm>
      </p:grpSpPr>
      <p:pic>
        <p:nvPicPr>
          <p:cNvPr id="139" name="Google Shape;139;p33"/>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 name="Google Shape;143;p33"/>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144" name="Google Shape;144;p33"/>
          <p:cNvSpPr txBox="1"/>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45"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34"/>
          <p:cNvSpPr txBox="1"/>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8" name="Google Shape;148;p34"/>
          <p:cNvSpPr txBox="1"/>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9" name="Google Shape;149;p34"/>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52" name="Shape 152"/>
        <p:cNvGrpSpPr/>
        <p:nvPr/>
      </p:nvGrpSpPr>
      <p:grpSpPr>
        <a:xfrm>
          <a:off x="0" y="0"/>
          <a:ext cx="0" cy="0"/>
          <a:chOff x="0" y="0"/>
          <a:chExt cx="0" cy="0"/>
        </a:xfrm>
      </p:grpSpPr>
      <p:sp>
        <p:nvSpPr>
          <p:cNvPr id="153" name="Google Shape;153;p35"/>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154" name="Google Shape;154;p3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57"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59"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matchingName="Title Slide Option 1">
  <p:cSld name="TITLE">
    <p:bg>
      <p:bgPr>
        <a:blipFill>
          <a:blip r:embed="rId2"/>
          <a:stretch>
            <a:fillRect/>
          </a:stretch>
        </a:blipFill>
        <a:effectLst/>
      </p:bgPr>
    </p:bg>
    <p:spTree>
      <p:nvGrpSpPr>
        <p:cNvPr id="164" name="Shape 164"/>
        <p:cNvGrpSpPr/>
        <p:nvPr/>
      </p:nvGrpSpPr>
      <p:grpSpPr>
        <a:xfrm>
          <a:off x="0" y="0"/>
          <a:ext cx="0" cy="0"/>
          <a:chOff x="0" y="0"/>
          <a:chExt cx="0" cy="0"/>
        </a:xfrm>
      </p:grpSpPr>
      <p:sp>
        <p:nvSpPr>
          <p:cNvPr id="165" name="Google Shape;165;p13"/>
          <p:cNvSpPr txBox="1"/>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6" name="Google Shape;166;p13"/>
          <p:cNvSpPr txBox="1"/>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67" name="Google Shape;167;p13"/>
          <p:cNvPicPr preferRelativeResize="0"/>
          <p:nvPr/>
        </p:nvPicPr>
        <p:blipFill rotWithShape="1">
          <a:blip r:embed="rId3"/>
          <a:srcRect/>
          <a:stretch>
            <a:fill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68" name="Shape 168"/>
        <p:cNvGrpSpPr/>
        <p:nvPr/>
      </p:nvGrpSpPr>
      <p:grpSpPr>
        <a:xfrm>
          <a:off x="0" y="0"/>
          <a:ext cx="0" cy="0"/>
          <a:chOff x="0" y="0"/>
          <a:chExt cx="0" cy="0"/>
        </a:xfrm>
      </p:grpSpPr>
      <p:sp>
        <p:nvSpPr>
          <p:cNvPr id="169" name="Google Shape;169;p38"/>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172" name="Google Shape;172;p38"/>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stretch>
            <a:fillRect/>
          </a:stretch>
        </a:blipFill>
        <a:effectLst/>
      </p:bgPr>
    </p:bg>
    <p:spTree>
      <p:nvGrpSpPr>
        <p:cNvPr id="173" name="Shape 173"/>
        <p:cNvGrpSpPr/>
        <p:nvPr/>
      </p:nvGrpSpPr>
      <p:grpSpPr>
        <a:xfrm>
          <a:off x="0" y="0"/>
          <a:ext cx="0" cy="0"/>
          <a:chOff x="0" y="0"/>
          <a:chExt cx="0" cy="0"/>
        </a:xfrm>
      </p:grpSpPr>
      <p:sp>
        <p:nvSpPr>
          <p:cNvPr id="174" name="Google Shape;174;p39"/>
          <p:cNvSpPr txBox="1"/>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stretch>
            <a:fillRect/>
          </a:stretch>
        </a:blipFill>
        <a:effectLst/>
      </p:bgPr>
    </p:bg>
    <p:spTree>
      <p:nvGrpSpPr>
        <p:cNvPr id="175" name="Shape 175"/>
        <p:cNvGrpSpPr/>
        <p:nvPr/>
      </p:nvGrpSpPr>
      <p:grpSpPr>
        <a:xfrm>
          <a:off x="0" y="0"/>
          <a:ext cx="0" cy="0"/>
          <a:chOff x="0" y="0"/>
          <a:chExt cx="0" cy="0"/>
        </a:xfrm>
      </p:grpSpPr>
      <p:sp>
        <p:nvSpPr>
          <p:cNvPr id="176" name="Google Shape;176;p40"/>
          <p:cNvSpPr txBox="1"/>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7" name="Google Shape;177;p40"/>
          <p:cNvSpPr txBox="1"/>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8" name="Shape 18"/>
        <p:cNvGrpSpPr/>
        <p:nvPr/>
      </p:nvGrpSpPr>
      <p:grpSpPr>
        <a:xfrm>
          <a:off x="0" y="0"/>
          <a:ext cx="0" cy="0"/>
          <a:chOff x="0" y="0"/>
          <a:chExt cx="0" cy="0"/>
        </a:xfrm>
      </p:grpSpPr>
      <p:sp>
        <p:nvSpPr>
          <p:cNvPr id="19" name="Google Shape;19;p15"/>
          <p:cNvSpPr txBox="1"/>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stretch>
            <a:fillRect/>
          </a:stretch>
        </a:blipFill>
        <a:effectLst/>
      </p:bgPr>
    </p:bg>
    <p:spTree>
      <p:nvGrpSpPr>
        <p:cNvPr id="178" name="Shape 178"/>
        <p:cNvGrpSpPr/>
        <p:nvPr/>
      </p:nvGrpSpPr>
      <p:grpSpPr>
        <a:xfrm>
          <a:off x="0" y="0"/>
          <a:ext cx="0" cy="0"/>
          <a:chOff x="0" y="0"/>
          <a:chExt cx="0" cy="0"/>
        </a:xfrm>
      </p:grpSpPr>
      <p:pic>
        <p:nvPicPr>
          <p:cNvPr id="179" name="Google Shape;179;p41"/>
          <p:cNvPicPr preferRelativeResize="0"/>
          <p:nvPr/>
        </p:nvPicPr>
        <p:blipFill rotWithShape="1">
          <a:blip r:embed="rId3"/>
          <a:srcRect/>
          <a:stretch>
            <a:fill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80"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83" name="Google Shape;183;p42"/>
          <p:cNvSpPr txBox="1"/>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84" name="Google Shape;184;p42"/>
          <p:cNvSpPr txBox="1"/>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85" name="Google Shape;185;p42"/>
          <p:cNvSpPr txBox="1"/>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86" name="Google Shape;186;p4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87"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190" name="Google Shape;190;p43"/>
          <p:cNvSpPr txBox="1"/>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1" name="Google Shape;191;p43"/>
          <p:cNvSpPr txBox="1"/>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92" name="Google Shape;192;p43"/>
          <p:cNvSpPr txBox="1"/>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193" name="Google Shape;193;p43"/>
          <p:cNvPicPr preferRelativeResize="0"/>
          <p:nvPr/>
        </p:nvPicPr>
        <p:blipFill rotWithShape="1">
          <a:blip r:embed="rId2"/>
          <a:srcRect/>
          <a:stretch>
            <a:fillRect/>
          </a:stretch>
        </p:blipFill>
        <p:spPr>
          <a:xfrm>
            <a:off x="756" y="4949090"/>
            <a:ext cx="9143242" cy="20115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94" name="Shape 194"/>
        <p:cNvGrpSpPr/>
        <p:nvPr/>
      </p:nvGrpSpPr>
      <p:grpSpPr>
        <a:xfrm>
          <a:off x="0" y="0"/>
          <a:ext cx="0" cy="0"/>
          <a:chOff x="0" y="0"/>
          <a:chExt cx="0" cy="0"/>
        </a:xfrm>
      </p:grpSpPr>
      <p:sp>
        <p:nvSpPr>
          <p:cNvPr id="195" name="Google Shape;195;p44"/>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196" name="Google Shape;196;p44"/>
          <p:cNvSpPr txBox="1"/>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197" name="Google Shape;197;p44"/>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198" name="Google Shape;198;p44"/>
          <p:cNvSpPr txBox="1"/>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01" name="Google Shape;201;p44"/>
          <p:cNvSpPr txBox="1"/>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02" name="Google Shape;202;p44"/>
          <p:cNvSpPr txBox="1"/>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03" name="Google Shape;203;p44"/>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204" name="Shape 204"/>
        <p:cNvGrpSpPr/>
        <p:nvPr/>
      </p:nvGrpSpPr>
      <p:grpSpPr>
        <a:xfrm>
          <a:off x="0" y="0"/>
          <a:ext cx="0" cy="0"/>
          <a:chOff x="0" y="0"/>
          <a:chExt cx="0" cy="0"/>
        </a:xfrm>
      </p:grpSpPr>
      <p:sp>
        <p:nvSpPr>
          <p:cNvPr id="205" name="Google Shape;205;p45"/>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06" name="Google Shape;206;p45"/>
          <p:cNvSpPr txBox="1"/>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07" name="Google Shape;207;p4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08" name="Google Shape;208;p45"/>
          <p:cNvSpPr txBox="1"/>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11" name="Google Shape;211;p45"/>
          <p:cNvSpPr txBox="1"/>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2" name="Google Shape;212;p45"/>
          <p:cNvSpPr txBox="1"/>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13" name="Google Shape;213;p45"/>
          <p:cNvSpPr txBox="1"/>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4" name="Google Shape;214;p45"/>
          <p:cNvSpPr txBox="1"/>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15" name="Google Shape;215;p4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216" name="Shape 216"/>
        <p:cNvGrpSpPr/>
        <p:nvPr/>
      </p:nvGrpSpPr>
      <p:grpSpPr>
        <a:xfrm>
          <a:off x="0" y="0"/>
          <a:ext cx="0" cy="0"/>
          <a:chOff x="0" y="0"/>
          <a:chExt cx="0" cy="0"/>
        </a:xfrm>
      </p:grpSpPr>
      <p:sp>
        <p:nvSpPr>
          <p:cNvPr id="217" name="Google Shape;217;p46"/>
          <p:cNvSpPr txBox="1"/>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18" name="Google Shape;218;p4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19" name="Google Shape;219;p46"/>
          <p:cNvSpPr txBox="1"/>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22" name="Google Shape;222;p46"/>
          <p:cNvSpPr txBox="1"/>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3" name="Google Shape;223;p46"/>
          <p:cNvSpPr txBox="1"/>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4" name="Google Shape;224;p46"/>
          <p:cNvSpPr txBox="1"/>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5" name="Google Shape;225;p46"/>
          <p:cNvSpPr txBox="1"/>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6" name="Google Shape;226;p46"/>
          <p:cNvSpPr txBox="1"/>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7" name="Google Shape;227;p46"/>
          <p:cNvSpPr txBox="1"/>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228" name="Google Shape;228;p46"/>
          <p:cNvSpPr txBox="1"/>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29" name="Google Shape;229;p4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230" name="Shape 230"/>
        <p:cNvGrpSpPr/>
        <p:nvPr/>
      </p:nvGrpSpPr>
      <p:grpSpPr>
        <a:xfrm>
          <a:off x="0" y="0"/>
          <a:ext cx="0" cy="0"/>
          <a:chOff x="0" y="0"/>
          <a:chExt cx="0" cy="0"/>
        </a:xfrm>
      </p:grpSpPr>
      <p:sp>
        <p:nvSpPr>
          <p:cNvPr id="231" name="Google Shape;231;p47"/>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32" name="Google Shape;232;p47"/>
          <p:cNvSpPr txBox="1"/>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3" name="Google Shape;233;p47"/>
          <p:cNvSpPr txBox="1"/>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34" name="Google Shape;234;p4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37" name="Google Shape;237;p4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238" name="Shape 238"/>
        <p:cNvGrpSpPr/>
        <p:nvPr/>
      </p:nvGrpSpPr>
      <p:grpSpPr>
        <a:xfrm>
          <a:off x="0" y="0"/>
          <a:ext cx="0" cy="0"/>
          <a:chOff x="0" y="0"/>
          <a:chExt cx="0" cy="0"/>
        </a:xfrm>
      </p:grpSpPr>
      <p:sp>
        <p:nvSpPr>
          <p:cNvPr id="239" name="Google Shape;239;p48"/>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40" name="Google Shape;240;p48"/>
          <p:cNvSpPr txBox="1"/>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41" name="Google Shape;241;p48"/>
          <p:cNvSpPr txBox="1"/>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2" name="Google Shape;242;p4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45" name="Google Shape;245;p4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246" name="Shape 246"/>
        <p:cNvGrpSpPr/>
        <p:nvPr/>
      </p:nvGrpSpPr>
      <p:grpSpPr>
        <a:xfrm>
          <a:off x="0" y="0"/>
          <a:ext cx="0" cy="0"/>
          <a:chOff x="0" y="0"/>
          <a:chExt cx="0" cy="0"/>
        </a:xfrm>
      </p:grpSpPr>
      <p:sp>
        <p:nvSpPr>
          <p:cNvPr id="247" name="Google Shape;247;p49"/>
          <p:cNvSpPr txBox="1"/>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48" name="Google Shape;248;p4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1" name="Google Shape;251;p4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252" name="Shape 252"/>
        <p:cNvGrpSpPr/>
        <p:nvPr/>
      </p:nvGrpSpPr>
      <p:grpSpPr>
        <a:xfrm>
          <a:off x="0" y="0"/>
          <a:ext cx="0" cy="0"/>
          <a:chOff x="0" y="0"/>
          <a:chExt cx="0" cy="0"/>
        </a:xfrm>
      </p:grpSpPr>
      <p:sp>
        <p:nvSpPr>
          <p:cNvPr id="253" name="Google Shape;253;p50"/>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54" name="Google Shape;254;p50"/>
          <p:cNvSpPr txBox="1"/>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55" name="Google Shape;255;p5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58" name="Google Shape;258;p5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20" name="Shape 20"/>
        <p:cNvGrpSpPr/>
        <p:nvPr/>
      </p:nvGrpSpPr>
      <p:grpSpPr>
        <a:xfrm>
          <a:off x="0" y="0"/>
          <a:ext cx="0" cy="0"/>
          <a:chOff x="0" y="0"/>
          <a:chExt cx="0" cy="0"/>
        </a:xfrm>
      </p:grpSpPr>
      <p:pic>
        <p:nvPicPr>
          <p:cNvPr id="21" name="Google Shape;21;p16"/>
          <p:cNvPicPr preferRelativeResize="0"/>
          <p:nvPr/>
        </p:nvPicPr>
        <p:blipFill rotWithShape="1">
          <a:blip r:embed="rId2"/>
          <a:srcRect/>
          <a:stretch>
            <a:fill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259" name="Shape 259"/>
        <p:cNvGrpSpPr/>
        <p:nvPr/>
      </p:nvGrpSpPr>
      <p:grpSpPr>
        <a:xfrm>
          <a:off x="0" y="0"/>
          <a:ext cx="0" cy="0"/>
          <a:chOff x="0" y="0"/>
          <a:chExt cx="0" cy="0"/>
        </a:xfrm>
      </p:grpSpPr>
      <p:sp>
        <p:nvSpPr>
          <p:cNvPr id="260" name="Google Shape;260;p51"/>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61" name="Google Shape;261;p51"/>
          <p:cNvSpPr txBox="1"/>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pic>
        <p:nvPicPr>
          <p:cNvPr id="262" name="Google Shape;262;p5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65" name="Google Shape;265;p51"/>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matchingName="Section Header Text 1">
  <p:cSld name="SECTION_HEADER">
    <p:spTree>
      <p:nvGrpSpPr>
        <p:cNvPr id="266" name="Shape 266"/>
        <p:cNvGrpSpPr/>
        <p:nvPr/>
      </p:nvGrpSpPr>
      <p:grpSpPr>
        <a:xfrm>
          <a:off x="0" y="0"/>
          <a:ext cx="0" cy="0"/>
          <a:chOff x="0" y="0"/>
          <a:chExt cx="0" cy="0"/>
        </a:xfrm>
      </p:grpSpPr>
      <p:sp>
        <p:nvSpPr>
          <p:cNvPr id="267" name="Google Shape;267;p52"/>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0A1852"/>
                </a:solidFill>
                <a:latin typeface="Lato" panose="020F0502020204030203"/>
                <a:ea typeface="Lato" panose="020F0502020204030203"/>
                <a:cs typeface="Lato" panose="020F0502020204030203"/>
                <a:sym typeface="Lato" panose="020F0502020204030203"/>
              </a:rPr>
            </a:fld>
            <a:endParaRPr sz="900" b="1" i="0" u="none" strike="noStrike" cap="none">
              <a:solidFill>
                <a:srgbClr val="0A1852"/>
              </a:solidFill>
              <a:latin typeface="Lato" panose="020F0502020204030203"/>
              <a:ea typeface="Lato" panose="020F0502020204030203"/>
              <a:cs typeface="Lato" panose="020F0502020204030203"/>
              <a:sym typeface="Lato" panose="020F0502020204030203"/>
            </a:endParaRPr>
          </a:p>
        </p:txBody>
      </p:sp>
      <p:pic>
        <p:nvPicPr>
          <p:cNvPr id="269" name="Google Shape;269;p5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270" name="Shape 270"/>
        <p:cNvGrpSpPr/>
        <p:nvPr/>
      </p:nvGrpSpPr>
      <p:grpSpPr>
        <a:xfrm>
          <a:off x="0" y="0"/>
          <a:ext cx="0" cy="0"/>
          <a:chOff x="0" y="0"/>
          <a:chExt cx="0" cy="0"/>
        </a:xfrm>
      </p:grpSpPr>
      <p:sp>
        <p:nvSpPr>
          <p:cNvPr id="271" name="Google Shape;271;p53"/>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273" name="Google Shape;273;p5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274" name="Shape 274"/>
        <p:cNvGrpSpPr/>
        <p:nvPr/>
      </p:nvGrpSpPr>
      <p:grpSpPr>
        <a:xfrm>
          <a:off x="0" y="0"/>
          <a:ext cx="0" cy="0"/>
          <a:chOff x="0" y="0"/>
          <a:chExt cx="0" cy="0"/>
        </a:xfrm>
      </p:grpSpPr>
      <p:pic>
        <p:nvPicPr>
          <p:cNvPr id="275" name="Google Shape;275;p5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276"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p55"/>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79" name="Google Shape;279;p55"/>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82" name="Google Shape;282;p55"/>
          <p:cNvSpPr txBox="1"/>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83" name="Google Shape;283;p55"/>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284"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6" name="Google Shape;286;p56"/>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87" name="Google Shape;287;p56"/>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0" name="Google Shape;290;p56"/>
          <p:cNvSpPr txBox="1"/>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1" name="Google Shape;291;p56"/>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292"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4" name="Google Shape;294;p57"/>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pic>
        <p:nvPicPr>
          <p:cNvPr id="295" name="Google Shape;295;p5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98" name="Google Shape;298;p57"/>
          <p:cNvSpPr txBox="1"/>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9" name="Google Shape;299;p57"/>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300" name="Shape 300"/>
        <p:cNvGrpSpPr/>
        <p:nvPr/>
      </p:nvGrpSpPr>
      <p:grpSpPr>
        <a:xfrm>
          <a:off x="0" y="0"/>
          <a:ext cx="0" cy="0"/>
          <a:chOff x="0" y="0"/>
          <a:chExt cx="0" cy="0"/>
        </a:xfrm>
      </p:grpSpPr>
      <p:pic>
        <p:nvPicPr>
          <p:cNvPr id="301" name="Google Shape;301;p5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5" name="Google Shape;305;p58"/>
          <p:cNvSpPr txBox="1"/>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solidFill>
                  <a:srgbClr val="FFFFFF"/>
                </a:solidFill>
                <a:latin typeface="Lato" panose="020F0502020204030203"/>
                <a:ea typeface="Lato" panose="020F0502020204030203"/>
                <a:cs typeface="Lato" panose="020F0502020204030203"/>
                <a:sym typeface="Lato" panose="020F0502020204030203"/>
              </a:defRPr>
            </a:lvl9pPr>
          </a:lstStyle>
          <a:p/>
        </p:txBody>
      </p:sp>
      <p:sp>
        <p:nvSpPr>
          <p:cNvPr id="306" name="Google Shape;306;p58"/>
          <p:cNvSpPr txBox="1"/>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07" name="Google Shape;307;p58"/>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308" name="Shape 308"/>
        <p:cNvGrpSpPr/>
        <p:nvPr/>
      </p:nvGrpSpPr>
      <p:grpSpPr>
        <a:xfrm>
          <a:off x="0" y="0"/>
          <a:ext cx="0" cy="0"/>
          <a:chOff x="0" y="0"/>
          <a:chExt cx="0" cy="0"/>
        </a:xfrm>
      </p:grpSpPr>
      <p:sp>
        <p:nvSpPr>
          <p:cNvPr id="309" name="Google Shape;309;p59"/>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p:txBody>
      </p:sp>
      <p:pic>
        <p:nvPicPr>
          <p:cNvPr id="310" name="Google Shape;310;p5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3" name="Google Shape;313;p59"/>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314" name="Shape 314"/>
        <p:cNvGrpSpPr/>
        <p:nvPr/>
      </p:nvGrpSpPr>
      <p:grpSpPr>
        <a:xfrm>
          <a:off x="0" y="0"/>
          <a:ext cx="0" cy="0"/>
          <a:chOff x="0" y="0"/>
          <a:chExt cx="0" cy="0"/>
        </a:xfrm>
      </p:grpSpPr>
      <p:pic>
        <p:nvPicPr>
          <p:cNvPr id="315" name="Google Shape;315;p6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18" name="Google Shape;318;p60"/>
          <p:cNvPicPr preferRelativeResize="0"/>
          <p:nvPr/>
        </p:nvPicPr>
        <p:blipFill rotWithShape="1">
          <a:blip r:embed="rId3"/>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22" name="Shape 22"/>
        <p:cNvGrpSpPr/>
        <p:nvPr/>
      </p:nvGrpSpPr>
      <p:grpSpPr>
        <a:xfrm>
          <a:off x="0" y="0"/>
          <a:ext cx="0" cy="0"/>
          <a:chOff x="0" y="0"/>
          <a:chExt cx="0" cy="0"/>
        </a:xfrm>
      </p:grpSpPr>
      <p:pic>
        <p:nvPicPr>
          <p:cNvPr id="23" name="Google Shape;23;p17"/>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26" name="Google Shape;26;p17"/>
          <p:cNvSpPr txBox="1"/>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27" name="Google Shape;27;p17"/>
          <p:cNvSpPr txBox="1"/>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8" name="Google Shape;28;p17"/>
          <p:cNvSpPr txBox="1"/>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matchingName="Blank - India Ink">
  <p:cSld name="BLANK">
    <p:spTree>
      <p:nvGrpSpPr>
        <p:cNvPr id="319"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1" name="Google Shape;321;p61"/>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322"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24" name="Google Shape;324;p62"/>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325"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27" name="Google Shape;327;p63"/>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328"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1"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pic>
        <p:nvPicPr>
          <p:cNvPr id="330" name="Google Shape;330;p64"/>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33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1" i="0" u="none" strike="noStrike" cap="none">
                <a:solidFill>
                  <a:srgbClr val="141414"/>
                </a:solidFill>
                <a:latin typeface="Lato" panose="020F0502020204030203"/>
                <a:ea typeface="Lato" panose="020F0502020204030203"/>
                <a:cs typeface="Lato" panose="020F0502020204030203"/>
                <a:sym typeface="Lato" panose="020F0502020204030203"/>
              </a:rPr>
            </a:fld>
            <a:endParaRPr sz="900" b="1" i="0" u="none" strike="noStrike" cap="none">
              <a:solidFill>
                <a:srgbClr val="141414"/>
              </a:solidFill>
              <a:latin typeface="Lato" panose="020F0502020204030203"/>
              <a:ea typeface="Lato" panose="020F0502020204030203"/>
              <a:cs typeface="Lato" panose="020F0502020204030203"/>
              <a:sym typeface="Lato" panose="020F0502020204030203"/>
            </a:endParaRPr>
          </a:p>
        </p:txBody>
      </p:sp>
      <p:pic>
        <p:nvPicPr>
          <p:cNvPr id="333" name="Google Shape;333;p65"/>
          <p:cNvPicPr preferRelativeResize="0"/>
          <p:nvPr/>
        </p:nvPicPr>
        <p:blipFill rotWithShape="1">
          <a:blip r:embed="rId2"/>
          <a:srcRect/>
          <a:stretch>
            <a:fill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29" name="Shape 29"/>
        <p:cNvGrpSpPr/>
        <p:nvPr/>
      </p:nvGrpSpPr>
      <p:grpSpPr>
        <a:xfrm>
          <a:off x="0" y="0"/>
          <a:ext cx="0" cy="0"/>
          <a:chOff x="0" y="0"/>
          <a:chExt cx="0" cy="0"/>
        </a:xfrm>
      </p:grpSpPr>
      <p:pic>
        <p:nvPicPr>
          <p:cNvPr id="30" name="Google Shape;30;p18"/>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33" name="Google Shape;33;p18"/>
          <p:cNvSpPr txBox="1"/>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4" name="Google Shape;34;p18"/>
          <p:cNvSpPr txBox="1"/>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35" name="Google Shape;35;p18"/>
          <p:cNvSpPr txBox="1"/>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36" name="Shape 36"/>
        <p:cNvGrpSpPr/>
        <p:nvPr/>
      </p:nvGrpSpPr>
      <p:grpSpPr>
        <a:xfrm>
          <a:off x="0" y="0"/>
          <a:ext cx="0" cy="0"/>
          <a:chOff x="0" y="0"/>
          <a:chExt cx="0" cy="0"/>
        </a:xfrm>
      </p:grpSpPr>
      <p:sp>
        <p:nvSpPr>
          <p:cNvPr id="37" name="Google Shape;37;p19"/>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38" name="Google Shape;38;p19"/>
          <p:cNvSpPr txBox="1"/>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9" name="Google Shape;39;p19"/>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0" name="Google Shape;40;p19"/>
          <p:cNvSpPr txBox="1"/>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43" name="Google Shape;43;p19"/>
          <p:cNvSpPr txBox="1"/>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44" name="Google Shape;44;p19"/>
          <p:cNvSpPr txBox="1"/>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45" name="Shape 45"/>
        <p:cNvGrpSpPr/>
        <p:nvPr/>
      </p:nvGrpSpPr>
      <p:grpSpPr>
        <a:xfrm>
          <a:off x="0" y="0"/>
          <a:ext cx="0" cy="0"/>
          <a:chOff x="0" y="0"/>
          <a:chExt cx="0" cy="0"/>
        </a:xfrm>
      </p:grpSpPr>
      <p:sp>
        <p:nvSpPr>
          <p:cNvPr id="46" name="Google Shape;46;p20"/>
          <p:cNvSpPr txBox="1"/>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panose="020F0502020204030203"/>
                <a:ea typeface="Lato" panose="020F0502020204030203"/>
                <a:cs typeface="Lato" panose="020F0502020204030203"/>
                <a:sym typeface="Lato" panose="020F0502020204030203"/>
              </a:defRPr>
            </a:lvl1pPr>
            <a:lvl2pPr lvl="1"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2pPr>
            <a:lvl3pPr lvl="2"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3pPr>
            <a:lvl4pPr lvl="3"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4pPr>
            <a:lvl5pPr lvl="4"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5pPr>
            <a:lvl6pPr lvl="5"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6pPr>
            <a:lvl7pPr lvl="6"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7pPr>
            <a:lvl8pPr lvl="7"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8pPr>
            <a:lvl9pPr lvl="8" algn="l">
              <a:lnSpc>
                <a:spcPct val="100000"/>
              </a:lnSpc>
              <a:spcBef>
                <a:spcPts val="0"/>
              </a:spcBef>
              <a:spcAft>
                <a:spcPts val="0"/>
              </a:spcAft>
              <a:buSzPts val="2800"/>
              <a:buNone/>
              <a:defRPr>
                <a:latin typeface="Lato" panose="020F0502020204030203"/>
                <a:ea typeface="Lato" panose="020F0502020204030203"/>
                <a:cs typeface="Lato" panose="020F0502020204030203"/>
                <a:sym typeface="Lato" panose="020F0502020204030203"/>
              </a:defRPr>
            </a:lvl9pPr>
          </a:lstStyle>
          <a:p/>
        </p:txBody>
      </p:sp>
      <p:sp>
        <p:nvSpPr>
          <p:cNvPr id="47" name="Google Shape;47;p20"/>
          <p:cNvSpPr txBox="1"/>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8" name="Google Shape;48;p20"/>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49" name="Google Shape;49;p20"/>
          <p:cNvSpPr txBox="1"/>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52" name="Google Shape;52;p20"/>
          <p:cNvSpPr txBox="1"/>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3" name="Google Shape;53;p20"/>
          <p:cNvSpPr txBox="1"/>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54" name="Google Shape;54;p20"/>
          <p:cNvSpPr txBox="1"/>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5" name="Google Shape;55;p20"/>
          <p:cNvSpPr txBox="1"/>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56" name="Shape 56"/>
        <p:cNvGrpSpPr/>
        <p:nvPr/>
      </p:nvGrpSpPr>
      <p:grpSpPr>
        <a:xfrm>
          <a:off x="0" y="0"/>
          <a:ext cx="0" cy="0"/>
          <a:chOff x="0" y="0"/>
          <a:chExt cx="0" cy="0"/>
        </a:xfrm>
      </p:grpSpPr>
      <p:sp>
        <p:nvSpPr>
          <p:cNvPr id="57" name="Google Shape;57;p21"/>
          <p:cNvSpPr txBox="1"/>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58" name="Google Shape;58;p21"/>
          <p:cNvPicPr preferRelativeResize="0"/>
          <p:nvPr/>
        </p:nvPicPr>
        <p:blipFill rotWithShape="1">
          <a:blip r:embed="rId2"/>
          <a:srcRect/>
          <a:stretch>
            <a:fillRect/>
          </a:stretch>
        </p:blipFill>
        <p:spPr>
          <a:xfrm>
            <a:off x="53125" y="4989200"/>
            <a:ext cx="946500" cy="109775"/>
          </a:xfrm>
          <a:prstGeom prst="rect">
            <a:avLst/>
          </a:prstGeom>
          <a:noFill/>
          <a:ln>
            <a:noFill/>
          </a:ln>
        </p:spPr>
      </p:pic>
      <p:sp>
        <p:nvSpPr>
          <p:cNvPr id="59" name="Google Shape;59;p21"/>
          <p:cNvSpPr txBox="1"/>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//01</a:t>
            </a:r>
            <a:endParaRPr sz="14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panose="020B0604020202020204"/>
              <a:buNone/>
            </a:pPr>
            <a:r>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t>// </a:t>
            </a:r>
            <a:fld id="{00000000-1234-1234-1234-123412341234}" type="slidenum">
              <a:rPr lang="en-GB" sz="900" b="0" i="0" u="none" strike="noStrike" cap="none">
                <a:solidFill>
                  <a:srgbClr val="FFFFFF"/>
                </a:solidFill>
                <a:latin typeface="Lato" panose="020F0502020204030203"/>
                <a:ea typeface="Lato" panose="020F0502020204030203"/>
                <a:cs typeface="Lato" panose="020F0502020204030203"/>
                <a:sym typeface="Lato" panose="020F0502020204030203"/>
              </a:rPr>
            </a:fld>
            <a:endParaRPr sz="900" b="0" i="0" u="none" strike="noStrike" cap="none">
              <a:solidFill>
                <a:srgbClr val="FFFFFF"/>
              </a:solidFill>
              <a:latin typeface="Lato" panose="020F0502020204030203"/>
              <a:ea typeface="Lato" panose="020F0502020204030203"/>
              <a:cs typeface="Lato" panose="020F0502020204030203"/>
              <a:sym typeface="Lato" panose="020F0502020204030203"/>
            </a:endParaRPr>
          </a:p>
        </p:txBody>
      </p:sp>
      <p:sp>
        <p:nvSpPr>
          <p:cNvPr id="62" name="Google Shape;62;p21"/>
          <p:cNvSpPr txBox="1"/>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3" name="Google Shape;63;p21"/>
          <p:cNvSpPr txBox="1"/>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4" name="Google Shape;64;p21"/>
          <p:cNvSpPr txBox="1"/>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5" name="Google Shape;65;p21"/>
          <p:cNvSpPr txBox="1"/>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6" name="Google Shape;66;p21"/>
          <p:cNvSpPr txBox="1"/>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7" name="Google Shape;67;p21"/>
          <p:cNvSpPr txBox="1"/>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p:txBody>
      </p:sp>
      <p:sp>
        <p:nvSpPr>
          <p:cNvPr id="68" name="Google Shape;68;p21"/>
          <p:cNvSpPr txBox="1"/>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0" Type="http://schemas.openxmlformats.org/officeDocument/2006/relationships/theme" Target="../theme/theme2.xml"/><Relationship Id="rId3" Type="http://schemas.openxmlformats.org/officeDocument/2006/relationships/slideLayout" Target="../slideLayouts/slideLayout28.xml"/><Relationship Id="rId29" Type="http://schemas.openxmlformats.org/officeDocument/2006/relationships/slideLayout" Target="../slideLayouts/slideLayout54.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0" Type="http://schemas.openxmlformats.org/officeDocument/2006/relationships/slideLayout" Target="../slideLayouts/slideLayout45.xml"/><Relationship Id="rId2" Type="http://schemas.openxmlformats.org/officeDocument/2006/relationships/slideLayout" Target="../slideLayouts/slideLayout27.xml"/><Relationship Id="rId19" Type="http://schemas.openxmlformats.org/officeDocument/2006/relationships/slideLayout" Target="../slideLayouts/slideLayout44.xml"/><Relationship Id="rId18" Type="http://schemas.openxmlformats.org/officeDocument/2006/relationships/slideLayout" Target="../slideLayouts/slideLayout43.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802020204030203"/>
              <a:buNone/>
              <a:defRPr sz="2800" b="0" i="0" u="none" strike="noStrike" cap="none">
                <a:solidFill>
                  <a:srgbClr val="1F1F50"/>
                </a:solidFill>
                <a:latin typeface="Lato Black" panose="020F0802020204030203"/>
                <a:ea typeface="Lato Black" panose="020F0802020204030203"/>
                <a:cs typeface="Lato Black" panose="020F0802020204030203"/>
                <a:sym typeface="Lato Black" panose="020F08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0"/>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61" name="Shape 161"/>
        <p:cNvGrpSpPr/>
        <p:nvPr/>
      </p:nvGrpSpPr>
      <p:grpSpPr>
        <a:xfrm>
          <a:off x="0" y="0"/>
          <a:ext cx="0" cy="0"/>
          <a:chOff x="0" y="0"/>
          <a:chExt cx="0" cy="0"/>
        </a:xfrm>
      </p:grpSpPr>
      <p:sp>
        <p:nvSpPr>
          <p:cNvPr id="162" name="Google Shape;162;p12"/>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panose="020F0802020204030203"/>
              <a:buNone/>
              <a:defRPr sz="2800" b="0" i="0" u="none" strike="noStrike" cap="none">
                <a:solidFill>
                  <a:srgbClr val="1F1F50"/>
                </a:solidFill>
                <a:latin typeface="Lato Black" panose="020F0802020204030203"/>
                <a:ea typeface="Lato Black" panose="020F0802020204030203"/>
                <a:cs typeface="Lato Black" panose="020F0802020204030203"/>
                <a:sym typeface="Lato Black" panose="020F0802020204030203"/>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3" name="Google Shape;163;p12"/>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panose="020F0502020204030203"/>
              <a:buChar char="●"/>
              <a:defRPr sz="1800" b="0" i="0" u="none" strike="noStrike" cap="none">
                <a:solidFill>
                  <a:schemeClr val="dk1"/>
                </a:solidFill>
                <a:latin typeface="Lato" panose="020F0502020204030203"/>
                <a:ea typeface="Lato" panose="020F0502020204030203"/>
                <a:cs typeface="Lato" panose="020F0502020204030203"/>
                <a:sym typeface="Lato" panose="020F0502020204030203"/>
              </a:defRPr>
            </a:lvl1pPr>
            <a:lvl2pPr marL="914400" marR="0" lvl="1"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2pPr>
            <a:lvl3pPr marL="1371600" marR="0" lvl="2"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3pPr>
            <a:lvl4pPr marL="1828800" marR="0" lvl="3"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4pPr>
            <a:lvl5pPr marL="2286000" marR="0" lvl="4"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5pPr>
            <a:lvl6pPr marL="2743200" marR="0" lvl="5"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6pPr>
            <a:lvl7pPr marL="3200400" marR="0" lvl="6"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7pPr>
            <a:lvl8pPr marL="3657600" marR="0" lvl="7" indent="-317500" algn="l" rtl="0">
              <a:lnSpc>
                <a:spcPct val="150000"/>
              </a:lnSpc>
              <a:spcBef>
                <a:spcPts val="1600"/>
              </a:spcBef>
              <a:spcAft>
                <a:spcPts val="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8pPr>
            <a:lvl9pPr marL="4114800" marR="0" lvl="8" indent="-317500" algn="l" rtl="0">
              <a:lnSpc>
                <a:spcPct val="150000"/>
              </a:lnSpc>
              <a:spcBef>
                <a:spcPts val="1600"/>
              </a:spcBef>
              <a:spcAft>
                <a:spcPts val="1600"/>
              </a:spcAft>
              <a:buClr>
                <a:schemeClr val="dk1"/>
              </a:buClr>
              <a:buSzPts val="1400"/>
              <a:buFont typeface="Lato" panose="020F0502020204030203"/>
              <a:buChar char="■"/>
              <a:defRPr sz="1400" b="0" i="0" u="none" strike="noStrike" cap="none">
                <a:solidFill>
                  <a:schemeClr val="dk1"/>
                </a:solidFill>
                <a:latin typeface="Lato" panose="020F0502020204030203"/>
                <a:ea typeface="Lato" panose="020F0502020204030203"/>
                <a:cs typeface="Lato" panose="020F0502020204030203"/>
                <a:sym typeface="Lato" panose="020F0502020204030203"/>
              </a:defRPr>
            </a:lvl9pPr>
          </a:lstStyle>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337" name="Shape 337"/>
        <p:cNvGrpSpPr/>
        <p:nvPr/>
      </p:nvGrpSpPr>
      <p:grpSpPr>
        <a:xfrm>
          <a:off x="0" y="0"/>
          <a:ext cx="0" cy="0"/>
          <a:chOff x="0" y="0"/>
          <a:chExt cx="0" cy="0"/>
        </a:xfrm>
      </p:grpSpPr>
      <p:sp>
        <p:nvSpPr>
          <p:cNvPr id="338" name="Google Shape;338;p1"/>
          <p:cNvSpPr txBox="1"/>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900" u="sng">
                <a:solidFill>
                  <a:schemeClr val="lt1"/>
                </a:solidFill>
                <a:latin typeface="Trebuchet MS" panose="020B0603020202020204"/>
                <a:ea typeface="Trebuchet MS" panose="020B0603020202020204"/>
                <a:cs typeface="Trebuchet MS" panose="020B0603020202020204"/>
                <a:sym typeface="Trebuchet MS" panose="020B0603020202020204"/>
              </a:rPr>
              <a:t>Bank of Baroda Hackathon - 2022                       </a:t>
            </a:r>
            <a:endParaRPr sz="2900" u="sng">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39" name="Google Shape;339;p1"/>
          <p:cNvSpPr txBox="1"/>
          <p:nvPr/>
        </p:nvSpPr>
        <p:spPr>
          <a:xfrm>
            <a:off x="0" y="2161275"/>
            <a:ext cx="6192300" cy="62738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GB" sz="29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Your </a:t>
            </a:r>
            <a:r>
              <a:rPr lang="en-GB" sz="28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Team </a:t>
            </a:r>
            <a:r>
              <a:rPr lang="en-GB" sz="29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Name : CodingHunters</a:t>
            </a:r>
            <a:endParaRPr lang="en-GB" sz="29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40" name="Google Shape;340;p1"/>
          <p:cNvSpPr txBox="1"/>
          <p:nvPr/>
        </p:nvSpPr>
        <p:spPr>
          <a:xfrm>
            <a:off x="158562" y="2992500"/>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panose="020B0604020202020204"/>
              <a:buNone/>
            </a:pPr>
            <a:r>
              <a:rPr lang="en-GB" sz="17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Your team bio :</a:t>
            </a:r>
            <a:endParaRPr sz="17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50000"/>
              </a:lnSpc>
              <a:spcBef>
                <a:spcPts val="1600"/>
              </a:spcBef>
              <a:spcAft>
                <a:spcPts val="1600"/>
              </a:spcAft>
              <a:buClr>
                <a:srgbClr val="000000"/>
              </a:buClr>
              <a:buSzPts val="1300"/>
              <a:buFont typeface="Arial" panose="020B0604020202020204"/>
              <a:buNone/>
            </a:pPr>
            <a:r>
              <a:rPr lang="en-GB"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Date :</a:t>
            </a:r>
            <a:r>
              <a:rPr lang="en-US" altLang="en-GB"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 06/08/2022</a:t>
            </a:r>
            <a:endParaRPr lang="en-US" altLang="en-GB" sz="120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pic>
        <p:nvPicPr>
          <p:cNvPr id="341" name="Google Shape;341;p1"/>
          <p:cNvPicPr preferRelativeResize="0"/>
          <p:nvPr/>
        </p:nvPicPr>
        <p:blipFill>
          <a:blip r:embed="rId2"/>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GB">
                <a:solidFill>
                  <a:schemeClr val="dk1"/>
                </a:solidFill>
                <a:latin typeface="Lato" panose="020F0502020204030203"/>
                <a:ea typeface="Lato" panose="020F0502020204030203"/>
                <a:cs typeface="Lato" panose="020F0502020204030203"/>
                <a:sym typeface="Lato" panose="020F0502020204030203"/>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6" name="Shape 346"/>
        <p:cNvGrpSpPr/>
        <p:nvPr/>
      </p:nvGrpSpPr>
      <p:grpSpPr>
        <a:xfrm>
          <a:off x="0" y="0"/>
          <a:ext cx="0" cy="0"/>
          <a:chOff x="0" y="0"/>
          <a:chExt cx="0" cy="0"/>
        </a:xfrm>
      </p:grpSpPr>
      <p:sp>
        <p:nvSpPr>
          <p:cNvPr id="347" name="Google Shape;347;p2"/>
          <p:cNvSpPr txBox="1"/>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Problem Statement?</a:t>
            </a:r>
            <a:endParaRPr sz="2000"/>
          </a:p>
        </p:txBody>
      </p:sp>
      <p:sp>
        <p:nvSpPr>
          <p:cNvPr id="348" name="Google Shape;348;p2"/>
          <p:cNvSpPr txBox="1"/>
          <p:nvPr/>
        </p:nvSpPr>
        <p:spPr>
          <a:xfrm>
            <a:off x="494595" y="1131615"/>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Why did you decide to solve this Problem statement?</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1400"/>
              <a:buFont typeface="Arial" panose="020B0604020202020204"/>
              <a:buNone/>
            </a:pPr>
            <a:r>
              <a:rPr sz="1400" b="0" i="0" u="none" strike="noStrike" cap="none">
                <a:solidFill>
                  <a:srgbClr val="000000"/>
                </a:solidFill>
                <a:latin typeface="Lato" panose="020F0502020204030203"/>
                <a:ea typeface="Lato" panose="020F0502020204030203"/>
                <a:cs typeface="Lato" panose="020F0502020204030203"/>
                <a:sym typeface="Lato" panose="020F0502020204030203"/>
              </a:rPr>
              <a:t>Bank is using video cameras for the purpose of surveillance at many branches, ATMs and digital lobbies. Getting video analytics of different parameters from the video recording will help the bank to resolve many operational issues at the branches. The bank wants to explore video analytics for understand the customer sentiments, understand the patterns /behaviors/actions in certain branches for proactive surveillance and provide better services to customers.</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
          <p:cNvSpPr txBox="1"/>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Which user /advertiser segment would be early adopter of your product &amp; why?</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Any activity that needs attention</a:t>
            </a:r>
            <a:endParaRPr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Sentiments of customers</a:t>
            </a:r>
            <a:endParaRPr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Tampering with the cameras / sensitive or high priority area within premises.</a:t>
            </a:r>
            <a:endParaRPr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basic</a:t>
            </a:r>
            <a:r>
              <a:rPr lang="en-US"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 </a:t>
            </a:r>
            <a:r>
              <a:rPr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motion_detection</a:t>
            </a:r>
            <a:endParaRPr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000"/>
              </a:spcBef>
              <a:spcAft>
                <a:spcPts val="0"/>
              </a:spcAft>
              <a:buClr>
                <a:srgbClr val="000000"/>
              </a:buClr>
              <a:buSzPts val="1400"/>
              <a:buFont typeface="Arial" panose="020B0604020202020204" pitchFamily="34" charset="0"/>
              <a:buNone/>
            </a:pPr>
            <a:endParaRPr sz="12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8" name="Shape 358"/>
        <p:cNvGrpSpPr/>
        <p:nvPr/>
      </p:nvGrpSpPr>
      <p:grpSpPr>
        <a:xfrm>
          <a:off x="0" y="0"/>
          <a:ext cx="0" cy="0"/>
          <a:chOff x="0" y="0"/>
          <a:chExt cx="0" cy="0"/>
        </a:xfrm>
      </p:grpSpPr>
      <p:sp>
        <p:nvSpPr>
          <p:cNvPr id="359" name="Google Shape;359;p4"/>
          <p:cNvSpPr txBox="1"/>
          <p:nvPr/>
        </p:nvSpPr>
        <p:spPr>
          <a:xfrm>
            <a:off x="395535" y="1204005"/>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What are the alternatives/competitive products for the problem you are solving?</a:t>
            </a:r>
            <a:endPar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sz="1400" b="0" i="0" u="none" strike="noStrike" cap="none">
                <a:solidFill>
                  <a:srgbClr val="000000"/>
                </a:solidFill>
                <a:latin typeface="Lato" panose="020F0502020204030203"/>
                <a:ea typeface="Lato" panose="020F0502020204030203"/>
                <a:cs typeface="Lato" panose="020F0502020204030203"/>
                <a:sym typeface="Lato" panose="020F0502020204030203"/>
              </a:rPr>
              <a:t>Find and then solve your customers' pain points. ...</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sz="1400" b="0" i="0" u="none" strike="noStrike" cap="none">
                <a:solidFill>
                  <a:srgbClr val="000000"/>
                </a:solidFill>
                <a:latin typeface="Lato" panose="020F0502020204030203"/>
                <a:ea typeface="Lato" panose="020F0502020204030203"/>
                <a:cs typeface="Lato" panose="020F0502020204030203"/>
                <a:sym typeface="Lato" panose="020F0502020204030203"/>
              </a:rPr>
              <a:t>Find a niche in the market via storytelling and specialization. ...</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sz="1400" b="0" i="0" u="none" strike="noStrike" cap="none">
                <a:solidFill>
                  <a:srgbClr val="000000"/>
                </a:solidFill>
                <a:latin typeface="Lato" panose="020F0502020204030203"/>
                <a:ea typeface="Lato" panose="020F0502020204030203"/>
                <a:cs typeface="Lato" panose="020F0502020204030203"/>
                <a:sym typeface="Lato" panose="020F0502020204030203"/>
              </a:rPr>
              <a:t>Set competitive pricing. ...</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sz="1400" b="0" i="0" u="none" strike="noStrike" cap="none">
                <a:solidFill>
                  <a:srgbClr val="000000"/>
                </a:solidFill>
                <a:latin typeface="Lato" panose="020F0502020204030203"/>
                <a:ea typeface="Lato" panose="020F0502020204030203"/>
                <a:cs typeface="Lato" panose="020F0502020204030203"/>
                <a:sym typeface="Lato" panose="020F0502020204030203"/>
              </a:rPr>
              <a:t>Change your business to stay ahead of your competition. ...</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sz="1400" b="0" i="0" u="none" strike="noStrike" cap="none">
                <a:solidFill>
                  <a:srgbClr val="000000"/>
                </a:solidFill>
                <a:latin typeface="Lato" panose="020F0502020204030203"/>
                <a:ea typeface="Lato" panose="020F0502020204030203"/>
                <a:cs typeface="Lato" panose="020F0502020204030203"/>
                <a:sym typeface="Lato" panose="020F0502020204030203"/>
              </a:rPr>
              <a:t>Provide great customer service.</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
        <p:nvSpPr>
          <p:cNvPr id="360" name="Google Shape;360;p4"/>
          <p:cNvSpPr txBox="1"/>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4" name="Shape 364"/>
        <p:cNvGrpSpPr/>
        <p:nvPr/>
      </p:nvGrpSpPr>
      <p:grpSpPr>
        <a:xfrm>
          <a:off x="0" y="0"/>
          <a:ext cx="0" cy="0"/>
          <a:chOff x="0" y="0"/>
          <a:chExt cx="0" cy="0"/>
        </a:xfrm>
      </p:grpSpPr>
      <p:sp>
        <p:nvSpPr>
          <p:cNvPr id="365" name="Google Shape;365;p5"/>
          <p:cNvSpPr txBox="1"/>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4A4548"/>
                </a:solidFill>
                <a:highlight>
                  <a:srgbClr val="FFFFFF"/>
                </a:highlight>
              </a:rPr>
              <a:t>Azure tools or resources</a:t>
            </a:r>
            <a:endParaRPr sz="2000"/>
          </a:p>
        </p:txBody>
      </p:sp>
      <p:sp>
        <p:nvSpPr>
          <p:cNvPr id="366" name="Google Shape;366;p5"/>
          <p:cNvSpPr txBox="1"/>
          <p:nvPr>
            <p:ph type="title"/>
          </p:nvPr>
        </p:nvSpPr>
        <p:spPr>
          <a:xfrm>
            <a:off x="4" y="201982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1400" b="0">
                <a:solidFill>
                  <a:srgbClr val="4A4548"/>
                </a:solidFill>
                <a:highlight>
                  <a:srgbClr val="FFFFFF"/>
                </a:highlight>
              </a:rPr>
              <a:t>Azure tools or resources which are likely to be used by you for the prototype, if your idea gets selected</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0" name="Shape 370"/>
        <p:cNvGrpSpPr/>
        <p:nvPr/>
      </p:nvGrpSpPr>
      <p:grpSpPr>
        <a:xfrm>
          <a:off x="0" y="0"/>
          <a:ext cx="0" cy="0"/>
          <a:chOff x="0" y="0"/>
          <a:chExt cx="0" cy="0"/>
        </a:xfrm>
      </p:grpSpPr>
      <p:sp>
        <p:nvSpPr>
          <p:cNvPr id="371" name="Google Shape;371;p6"/>
          <p:cNvSpPr txBox="1"/>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Present your solution, talk about methodology, architecture &amp; scalability</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a:p>
            <a:pPr marL="914400" marR="0" lvl="0" indent="0" algn="l" rtl="0">
              <a:lnSpc>
                <a:spcPct val="100000"/>
              </a:lnSpc>
              <a:spcBef>
                <a:spcPts val="0"/>
              </a:spcBef>
              <a:spcAft>
                <a:spcPts val="0"/>
              </a:spcAft>
              <a:buClr>
                <a:srgbClr val="000000"/>
              </a:buClr>
              <a:buSzPts val="1200"/>
              <a:buFont typeface="Arial" panose="020B0604020202020204"/>
              <a:buNone/>
            </a:pPr>
            <a:endParaRPr sz="12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6" name="Shape 376"/>
        <p:cNvGrpSpPr/>
        <p:nvPr/>
      </p:nvGrpSpPr>
      <p:grpSpPr>
        <a:xfrm>
          <a:off x="0" y="0"/>
          <a:ext cx="0" cy="0"/>
          <a:chOff x="0" y="0"/>
          <a:chExt cx="0" cy="0"/>
        </a:xfrm>
      </p:grpSpPr>
      <p:sp>
        <p:nvSpPr>
          <p:cNvPr id="377" name="Google Shape;377;p7"/>
          <p:cNvSpPr txBox="1"/>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How is your solution better than alternatives and how do you plan to build adoption?</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2"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1" i="0" u="none" strike="noStrike" cap="none">
                <a:solidFill>
                  <a:srgbClr val="1F1F50"/>
                </a:solidFill>
                <a:latin typeface="Lato" panose="020F0502020204030203"/>
                <a:ea typeface="Lato" panose="020F0502020204030203"/>
                <a:cs typeface="Lato" panose="020F0502020204030203"/>
                <a:sym typeface="Lato" panose="020F0502020204030203"/>
              </a:rPr>
              <a:t>GitHub Repository Link &amp; </a:t>
            </a:r>
            <a:r>
              <a:rPr lang="en-GB" sz="2000" b="1" i="0" u="none" strike="noStrike" cap="none">
                <a:solidFill>
                  <a:srgbClr val="4A4548"/>
                </a:solidFill>
                <a:highlight>
                  <a:srgbClr val="FFFFFF"/>
                </a:highlight>
                <a:latin typeface="Lato" panose="020F0502020204030203"/>
                <a:ea typeface="Lato" panose="020F0502020204030203"/>
                <a:cs typeface="Lato" panose="020F0502020204030203"/>
                <a:sym typeface="Lato" panose="020F0502020204030203"/>
              </a:rPr>
              <a:t>supporting diagrams, screenshots, if any</a:t>
            </a:r>
            <a:endParaRPr sz="2000" b="1" i="0" u="none" strike="noStrike" cap="none">
              <a:solidFill>
                <a:srgbClr val="1F1F50"/>
              </a:solidFill>
              <a:latin typeface="Lato" panose="020F0502020204030203"/>
              <a:ea typeface="Lato" panose="020F0502020204030203"/>
              <a:cs typeface="Lato" panose="020F0502020204030203"/>
              <a:sym typeface="Lato" panose="020F0502020204030203"/>
            </a:endParaRPr>
          </a:p>
        </p:txBody>
      </p:sp>
      <p:sp>
        <p:nvSpPr>
          <p:cNvPr id="384" name="Google Shape;384;p8"/>
          <p:cNvSpPr txBox="1"/>
          <p:nvPr/>
        </p:nvSpPr>
        <p:spPr>
          <a:xfrm>
            <a:off x="0" y="1060025"/>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0" i="0" u="none" strike="noStrike" cap="none">
                <a:solidFill>
                  <a:srgbClr val="222222"/>
                </a:solidFill>
                <a:highlight>
                  <a:srgbClr val="FFFFFF"/>
                </a:highlight>
                <a:latin typeface="Lato" panose="020F0502020204030203"/>
                <a:ea typeface="Lato" panose="020F0502020204030203"/>
                <a:cs typeface="Lato" panose="020F0502020204030203"/>
                <a:sym typeface="Lato" panose="020F0502020204030203"/>
              </a:rPr>
              <a:t>How far it can go?</a:t>
            </a:r>
            <a:endParaRPr sz="1400" b="0" i="0" u="none" strike="noStrike" cap="none">
              <a:solidFill>
                <a:srgbClr val="000000"/>
              </a:solidFill>
              <a:latin typeface="Lato" panose="020F0502020204030203"/>
              <a:ea typeface="Lato" panose="020F0502020204030203"/>
              <a:cs typeface="Lato" panose="020F0502020204030203"/>
              <a:sym typeface="Lato" panose="020F0502020204030203"/>
            </a:endParaRPr>
          </a:p>
        </p:txBody>
      </p:sp>
      <p:sp>
        <p:nvSpPr>
          <p:cNvPr id="2" name="Text Box 1"/>
          <p:cNvSpPr txBox="1"/>
          <p:nvPr/>
        </p:nvSpPr>
        <p:spPr>
          <a:xfrm>
            <a:off x="1691640" y="1106805"/>
            <a:ext cx="4367530" cy="306705"/>
          </a:xfrm>
          <a:prstGeom prst="rect">
            <a:avLst/>
          </a:prstGeom>
          <a:noFill/>
        </p:spPr>
        <p:txBody>
          <a:bodyPr wrap="none" rtlCol="0">
            <a:spAutoFit/>
          </a:bodyPr>
          <a:p>
            <a:pPr algn="l"/>
            <a:r>
              <a:rPr lang="en-US"/>
              <a:t>https://github.com/imsharukh1994/Video-Analytics.git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8" name="Shape 388"/>
        <p:cNvGrpSpPr/>
        <p:nvPr/>
      </p:nvGrpSpPr>
      <p:grpSpPr>
        <a:xfrm>
          <a:off x="0" y="0"/>
          <a:ext cx="0" cy="0"/>
          <a:chOff x="0" y="0"/>
          <a:chExt cx="0" cy="0"/>
        </a:xfrm>
      </p:grpSpPr>
      <p:sp>
        <p:nvSpPr>
          <p:cNvPr id="389" name="Google Shape;389;p9"/>
          <p:cNvSpPr txBox="1"/>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600"/>
              <a:t>Thank You</a:t>
            </a:r>
            <a:endParaRPr sz="3600"/>
          </a:p>
        </p:txBody>
      </p:sp>
      <p:sp>
        <p:nvSpPr>
          <p:cNvPr id="390" name="Google Shape;390;p9"/>
          <p:cNvSpPr txBox="1"/>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GB" sz="1500"/>
              <a:t>Team member names</a:t>
            </a:r>
            <a:endParaRPr sz="150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1767</Words>
  <Application>WPS Presentation</Application>
  <PresentationFormat/>
  <Paragraphs>56</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9</vt:i4>
      </vt:variant>
    </vt:vector>
  </HeadingPairs>
  <TitlesOfParts>
    <vt:vector size="20" baseType="lpstr">
      <vt:lpstr>Arial</vt:lpstr>
      <vt:lpstr>SimSun</vt:lpstr>
      <vt:lpstr>Wingdings</vt:lpstr>
      <vt:lpstr>Arial</vt:lpstr>
      <vt:lpstr>Lato Black</vt:lpstr>
      <vt:lpstr>Lato</vt:lpstr>
      <vt:lpstr>Trebuchet MS</vt:lpstr>
      <vt:lpstr>Microsoft YaHei</vt:lpstr>
      <vt:lpstr>Arial Unicode MS</vt:lpstr>
      <vt:lpstr>TI Template</vt:lpstr>
      <vt:lpstr>TI Template</vt:lpstr>
      <vt:lpstr>Bank of Baroda Hackathon - 2022                       </vt:lpstr>
      <vt:lpstr>Problem Statement?</vt:lpstr>
      <vt:lpstr>User Segment &amp; Pain Points</vt:lpstr>
      <vt:lpstr>Pre-Requisite</vt:lpstr>
      <vt:lpstr>Azure tools or resources which are likely to be used by you for the prototype, if your idea gets selected</vt:lpstr>
      <vt:lpstr>Any Supporting Functional Documents</vt:lpstr>
      <vt:lpstr>Key Differentiators &amp; Adoption Plan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dc:creator/>
  <cp:lastModifiedBy>shaharukh_ext</cp:lastModifiedBy>
  <cp:revision>1</cp:revision>
  <dcterms:created xsi:type="dcterms:W3CDTF">2022-08-06T04:48:45Z</dcterms:created>
  <dcterms:modified xsi:type="dcterms:W3CDTF">2022-08-06T04:48:46Z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1DF4E6977C204EE2A2A1CDD7B920F398</vt:lpwstr>
  </property>
  <property fmtid="{D5CDD505-2E9C-101B-9397-08002B2CF9AE}" pid="3" name="KSOProductBuildVer">
    <vt:lpwstr>1033-11.2.0.11191</vt:lpwstr>
  </property>
</Properties>
</file>