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Lst>
  <p:sldSz cx="9144000" cy="5143500"/>
  <p:notesSz cx="6858000" cy="9144000"/>
  <p:embeddedFontLst>
    <p:embeddedFont>
      <p:font typeface="Lato Black" panose="020F0802020204030203"/>
      <p:bold r:id="rId17"/>
    </p:embeddedFont>
    <p:embeddedFont>
      <p:font typeface="Lato" panose="020F0502020204030203"/>
      <p:regular r:id="rId18"/>
      <p:bold r:id="rId19"/>
      <p:italic r:id="rId20"/>
    </p:embeddedFont>
    <p:embeddedFont>
      <p:font typeface="Trebuchet MS" panose="020B0603020202020204"/>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83" name="Shape 83"/>
        <p:cNvGrpSpPr/>
        <p:nvPr/>
      </p:nvGrpSpPr>
      <p:grpSpPr>
        <a:xfrm>
          <a:off x="0" y="0"/>
          <a:ext cx="0" cy="0"/>
          <a:chOff x="0" y="0"/>
          <a:chExt cx="0" cy="0"/>
        </a:xfrm>
      </p:grpSpPr>
      <p:sp>
        <p:nvSpPr>
          <p:cNvPr id="84" name="Google Shape;84;p24"/>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2" name="Shape 152"/>
        <p:cNvGrpSpPr/>
        <p:nvPr/>
      </p:nvGrpSpPr>
      <p:grpSpPr>
        <a:xfrm>
          <a:off x="0" y="0"/>
          <a:ext cx="0" cy="0"/>
          <a:chOff x="0" y="0"/>
          <a:chExt cx="0" cy="0"/>
        </a:xfrm>
      </p:grpSpPr>
      <p:sp>
        <p:nvSpPr>
          <p:cNvPr id="153" name="Google Shape;153;p35"/>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246" name="Shape 246"/>
        <p:cNvGrpSpPr/>
        <p:nvPr/>
      </p:nvGrpSpPr>
      <p:grpSpPr>
        <a:xfrm>
          <a:off x="0" y="0"/>
          <a:ext cx="0" cy="0"/>
          <a:chOff x="0" y="0"/>
          <a:chExt cx="0" cy="0"/>
        </a:xfrm>
      </p:grpSpPr>
      <p:sp>
        <p:nvSpPr>
          <p:cNvPr id="247" name="Google Shape;247;p49"/>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8" name="Shape 308"/>
        <p:cNvGrpSpPr/>
        <p:nvPr/>
      </p:nvGrpSpPr>
      <p:grpSpPr>
        <a:xfrm>
          <a:off x="0" y="0"/>
          <a:ext cx="0" cy="0"/>
          <a:chOff x="0" y="0"/>
          <a:chExt cx="0" cy="0"/>
        </a:xfrm>
      </p:grpSpPr>
      <p:sp>
        <p:nvSpPr>
          <p:cNvPr id="309" name="Google Shape;309;p5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0" y="2161275"/>
            <a:ext cx="6192300" cy="62738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a:t>
            </a:r>
            <a:r>
              <a:rPr lang="en-GB" sz="28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Team </a:t>
            </a:r>
            <a:r>
              <a:rPr 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Name : CodingHunters</a:t>
            </a:r>
            <a:endParaRPr 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bio :</a:t>
            </a:r>
            <a:endParaRPr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1600"/>
              </a:spcBef>
              <a:spcAft>
                <a:spcPts val="1600"/>
              </a:spcAft>
              <a:buClr>
                <a:srgbClr val="000000"/>
              </a:buClr>
              <a:buSzPts val="1300"/>
              <a:buFont typeface="Arial" panose="020B0604020202020204"/>
              <a:buNone/>
            </a:pPr>
            <a:r>
              <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Date :</a:t>
            </a:r>
            <a:r>
              <a:rPr lang="en-US" alt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06/08/2022</a:t>
            </a:r>
            <a:endParaRPr lang="en-US" alt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494595" y="11316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Why did you decide to solve this Problem statement?</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Bank is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for understand the customer sentiments, understand the patterns /behaviors/actions in certain branches for proactive surveillance and provide better services to customers.</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Any activity that needs attention</a:t>
            </a: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Sentiments of customers</a:t>
            </a: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Tampering with the cameras / sensitive or high priority area within premises.</a:t>
            </a: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basic</a:t>
            </a: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motion_detection</a:t>
            </a: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pitchFamily="34" charset="0"/>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4"/>
          <p:cNvSpPr txBox="1"/>
          <p:nvPr/>
        </p:nvSpPr>
        <p:spPr>
          <a:xfrm>
            <a:off x="395535" y="120400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What are the alternatives/competitive products for the problem you are solving?</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Find and then solve your customers' pain points. ...</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Find a niche in the market via storytelling and specialization. ...</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Set competitive pricing. ...</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Change your business to stay ahead of your competition. ...</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Provide great customer service.</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25146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251464" y="187504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solidFill>
                  <a:srgbClr val="4A4548"/>
                </a:solidFill>
                <a:highlight>
                  <a:srgbClr val="FFFFFF"/>
                </a:highlight>
              </a:rPr>
              <a:t>Azure tools or resources which are likely to be used by you for the prototype, if your idea gets selected</a:t>
            </a:r>
            <a:endParaRPr sz="1400"/>
          </a:p>
        </p:txBody>
      </p:sp>
      <p:sp>
        <p:nvSpPr>
          <p:cNvPr id="1" name="Text Box 0"/>
          <p:cNvSpPr txBox="1"/>
          <p:nvPr/>
        </p:nvSpPr>
        <p:spPr>
          <a:xfrm>
            <a:off x="179705" y="2499995"/>
            <a:ext cx="7670165" cy="306705"/>
          </a:xfrm>
          <a:prstGeom prst="rect">
            <a:avLst/>
          </a:prstGeom>
          <a:noFill/>
        </p:spPr>
        <p:txBody>
          <a:bodyPr wrap="square" rtlCol="0">
            <a:spAutoFit/>
          </a:bodyPr>
          <a:p>
            <a:pPr algn="l"/>
            <a:r>
              <a:rPr lang="en-US"/>
              <a:t>Azure Applied AI Services</a:t>
            </a:r>
            <a:endParaRPr lang="en-US"/>
          </a:p>
        </p:txBody>
      </p:sp>
      <p:sp>
        <p:nvSpPr>
          <p:cNvPr id="2" name="Text Box 1"/>
          <p:cNvSpPr txBox="1"/>
          <p:nvPr/>
        </p:nvSpPr>
        <p:spPr>
          <a:xfrm>
            <a:off x="179705" y="2931795"/>
            <a:ext cx="8667115" cy="1383665"/>
          </a:xfrm>
          <a:prstGeom prst="rect">
            <a:avLst/>
          </a:prstGeom>
          <a:noFill/>
        </p:spPr>
        <p:txBody>
          <a:bodyPr wrap="square" rtlCol="0">
            <a:spAutoFit/>
          </a:bodyPr>
          <a:p>
            <a:pPr algn="l"/>
            <a:r>
              <a:rPr lang="en-US"/>
              <a:t>Modernise your business processes faster with Azure Applied AI Services. Applied AI Services bring together Azure Cognitive Services, task-specific AI, and business logic to offer you turnkey AI services for common business processes.</a:t>
            </a:r>
            <a:endParaRPr lang="en-US"/>
          </a:p>
          <a:p>
            <a:pPr algn="l"/>
            <a:r>
              <a:rPr lang="en-US"/>
              <a:t>Automate document processing, improve customer service, understand the root cause of anomalies, and extract insights from any content—all with Azure Applied AI services. Plus, extend Applied AI Services by using your own AI models from Azure Machine Learning.</a:t>
            </a:r>
            <a:endParaRPr lang="en-US"/>
          </a:p>
        </p:txBody>
      </p:sp>
      <p:pic>
        <p:nvPicPr>
          <p:cNvPr id="3" name="Picture 2" descr="Microsoft_Azure_Logo.svg"/>
          <p:cNvPicPr>
            <a:picLocks noChangeAspect="1"/>
          </p:cNvPicPr>
          <p:nvPr/>
        </p:nvPicPr>
        <p:blipFill>
          <a:blip r:embed="rId1"/>
          <a:stretch>
            <a:fillRect/>
          </a:stretch>
        </p:blipFill>
        <p:spPr>
          <a:xfrm>
            <a:off x="4917440" y="195580"/>
            <a:ext cx="3929380" cy="1136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Present your solution, talk about methodology, architecture &amp; scalability</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91440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7"/>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512445" y="1151255"/>
            <a:ext cx="8238490" cy="66167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is your solution better than alternatives and how do you plan to build adoption?</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1" name="Text Box 0"/>
          <p:cNvSpPr txBox="1"/>
          <p:nvPr/>
        </p:nvSpPr>
        <p:spPr>
          <a:xfrm>
            <a:off x="689610" y="1884680"/>
            <a:ext cx="7343775" cy="1814830"/>
          </a:xfrm>
          <a:prstGeom prst="rect">
            <a:avLst/>
          </a:prstGeom>
          <a:noFill/>
        </p:spPr>
        <p:txBody>
          <a:bodyPr wrap="square" rtlCol="0">
            <a:spAutoFit/>
          </a:bodyPr>
          <a:p>
            <a:pPr marL="285750" indent="-285750" algn="l">
              <a:buFont typeface="Arial" panose="020B0604020202020204" pitchFamily="34" charset="0"/>
              <a:buChar char="•"/>
            </a:pPr>
            <a:r>
              <a:rPr lang="en-US"/>
              <a:t>Sentiments of customers</a:t>
            </a:r>
            <a:endParaRPr lang="en-US"/>
          </a:p>
          <a:p>
            <a:pPr marL="285750" indent="-285750" algn="l">
              <a:buFont typeface="Arial" panose="020B0604020202020204" pitchFamily="34" charset="0"/>
              <a:buChar char="•"/>
            </a:pPr>
            <a:r>
              <a:rPr lang="en-US"/>
              <a:t>Tampering with the cameras / sensitive or high priority area within premises.</a:t>
            </a:r>
            <a:endParaRPr lang="en-US"/>
          </a:p>
          <a:p>
            <a:pPr marL="285750" indent="-285750" algn="l">
              <a:buFont typeface="Arial" panose="020B0604020202020204" pitchFamily="34" charset="0"/>
              <a:buChar char="•"/>
            </a:pPr>
            <a:r>
              <a:rPr lang="en-US"/>
              <a:t>Count of People</a:t>
            </a:r>
            <a:endParaRPr lang="en-US"/>
          </a:p>
          <a:p>
            <a:pPr marL="285750" indent="-285750" algn="l">
              <a:buFont typeface="Arial" panose="020B0604020202020204" pitchFamily="34" charset="0"/>
              <a:buChar char="•"/>
            </a:pPr>
            <a:r>
              <a:rPr lang="en-US"/>
              <a:t>Any activity that needs attention</a:t>
            </a:r>
            <a:endParaRPr lang="en-US"/>
          </a:p>
          <a:p>
            <a:pPr marL="285750" indent="-285750" algn="l">
              <a:buFont typeface="Arial" panose="020B0604020202020204" pitchFamily="34" charset="0"/>
              <a:buChar char="•"/>
            </a:pPr>
            <a:r>
              <a:rPr lang="en-US"/>
              <a:t>Time taken for activity on premises</a:t>
            </a:r>
            <a:endParaRPr lang="en-US"/>
          </a:p>
          <a:p>
            <a:pPr marL="285750" indent="-285750" algn="l">
              <a:buFont typeface="Arial" panose="020B0604020202020204" pitchFamily="34" charset="0"/>
              <a:buChar char="•"/>
            </a:pPr>
            <a:r>
              <a:rPr lang="en-US"/>
              <a:t>Identification of known facilitators</a:t>
            </a:r>
            <a:endParaRPr lang="en-US"/>
          </a:p>
          <a:p>
            <a:pPr marL="285750" indent="-285750" algn="l">
              <a:buFont typeface="Arial" panose="020B0604020202020204" pitchFamily="34" charset="0"/>
              <a:buChar char="•"/>
            </a:pPr>
            <a:r>
              <a:rPr lang="en-US"/>
              <a:t>Feedback mechanism for false positives / incorrect classification for enhancement in model</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sp>
        <p:nvSpPr>
          <p:cNvPr id="384" name="Google Shape;384;p8"/>
          <p:cNvSpPr txBox="1"/>
          <p:nvPr/>
        </p:nvSpPr>
        <p:spPr>
          <a:xfrm>
            <a:off x="0" y="1060025"/>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far it can go?</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2" name="Text Box 1"/>
          <p:cNvSpPr txBox="1"/>
          <p:nvPr/>
        </p:nvSpPr>
        <p:spPr>
          <a:xfrm>
            <a:off x="1691640" y="1106805"/>
            <a:ext cx="5604510" cy="306705"/>
          </a:xfrm>
          <a:prstGeom prst="rect">
            <a:avLst/>
          </a:prstGeom>
          <a:noFill/>
        </p:spPr>
        <p:txBody>
          <a:bodyPr wrap="none" rtlCol="0">
            <a:spAutoFit/>
          </a:bodyPr>
          <a:p>
            <a:pPr algn="l"/>
            <a:r>
              <a:rPr lang="en-US"/>
              <a:t>https://github.com/imsharukh1994/bob-hackathon-Video-Analytics.git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9"/>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Team member names</a:t>
            </a:r>
            <a:endParaRPr sz="150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2608</Words>
  <Application>WPS Presentation</Application>
  <PresentationFormat/>
  <Paragraphs>69</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Pre-Requisite</vt:lpstr>
      <vt:lpstr>Azure tools or resources which are likely to be used by you for the prototype, if your idea gets selected</vt:lpstr>
      <vt:lpstr>Any Supporting Functional Documents</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shaharukh_ext</cp:lastModifiedBy>
  <cp:revision>2</cp:revision>
  <dcterms:created xsi:type="dcterms:W3CDTF">2022-08-06T04:48:00Z</dcterms:created>
  <dcterms:modified xsi:type="dcterms:W3CDTF">2022-08-08T07:01:44Z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1DF4E6977C204EE2A2A1CDD7B920F398</vt:lpwstr>
  </property>
  <property fmtid="{D5CDD505-2E9C-101B-9397-08002B2CF9AE}" pid="3" name="KSOProductBuildVer">
    <vt:lpwstr>1033-11.2.0.11254</vt:lpwstr>
  </property>
</Properties>
</file>