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5.xml" ContentType="application/vnd.openxmlformats-officedocument.presentationml.slide+xml"/>
  <Override PartName="/ppt/slides/slide16.xml" ContentType="application/vnd.openxmlformats-officedocument.presentationml.slide+xml"/>
  <Override PartName="/ppt/presentation.xml" ContentType="application/vnd.openxmlformats-officedocument.presentationml.presentation.main+xml"/>
  <Override PartName="/ppt/slides/slide14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4.xml" ContentType="application/vnd.openxmlformats-officedocument.presentationml.slide+xml"/>
  <Override PartName="/ppt/slides/slide7.xml" ContentType="application/vnd.openxmlformats-officedocument.presentationml.slide+xml"/>
  <Override PartName="/ppt/slides/slide3.xml" ContentType="application/vnd.openxmlformats-officedocument.presentationml.slide+xml"/>
  <Override PartName="/ppt/slides/slide9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Masters/slideMaster24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Layouts/slideLayout114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268.xml" ContentType="application/vnd.openxmlformats-officedocument.presentationml.slideLayout+xml"/>
  <Override PartName="/ppt/slideLayouts/slideLayout267.xml" ContentType="application/vnd.openxmlformats-officedocument.presentationml.slideLayout+xml"/>
  <Override PartName="/ppt/slideLayouts/slideLayout266.xml" ContentType="application/vnd.openxmlformats-officedocument.presentationml.slideLayout+xml"/>
  <Override PartName="/ppt/slideLayouts/slideLayout265.xml" ContentType="application/vnd.openxmlformats-officedocument.presentationml.slideLayout+xml"/>
  <Override PartName="/ppt/slideLayouts/slideLayout264.xml" ContentType="application/vnd.openxmlformats-officedocument.presentationml.slideLayout+xml"/>
  <Override PartName="/ppt/slideLayouts/slideLayout263.xml" ContentType="application/vnd.openxmlformats-officedocument.presentationml.slideLayout+xml"/>
  <Override PartName="/ppt/slideLayouts/slideLayout262.xml" ContentType="application/vnd.openxmlformats-officedocument.presentationml.slideLayout+xml"/>
  <Override PartName="/ppt/slideLayouts/slideLayout261.xml" ContentType="application/vnd.openxmlformats-officedocument.presentationml.slideLayout+xml"/>
  <Override PartName="/ppt/slideLayouts/slideLayout269.xml" ContentType="application/vnd.openxmlformats-officedocument.presentationml.slideLayout+xml"/>
  <Override PartName="/ppt/slideLayouts/slideLayout270.xml" ContentType="application/vnd.openxmlformats-officedocument.presentationml.slideLayout+xml"/>
  <Override PartName="/ppt/slideLayouts/slideLayout271.xml" ContentType="application/vnd.openxmlformats-officedocument.presentationml.slideLayout+xml"/>
  <Override PartName="/ppt/slideLayouts/slideLayout278.xml" ContentType="application/vnd.openxmlformats-officedocument.presentationml.slideLayout+xml"/>
  <Override PartName="/ppt/slideLayouts/slideLayout277.xml" ContentType="application/vnd.openxmlformats-officedocument.presentationml.slideLayout+xml"/>
  <Override PartName="/ppt/slideLayouts/slideLayout276.xml" ContentType="application/vnd.openxmlformats-officedocument.presentationml.slideLayout+xml"/>
  <Override PartName="/ppt/slideLayouts/slideLayout275.xml" ContentType="application/vnd.openxmlformats-officedocument.presentationml.slideLayout+xml"/>
  <Override PartName="/ppt/slideLayouts/slideLayout274.xml" ContentType="application/vnd.openxmlformats-officedocument.presentationml.slideLayout+xml"/>
  <Override PartName="/ppt/slideLayouts/slideLayout273.xml" ContentType="application/vnd.openxmlformats-officedocument.presentationml.slideLayout+xml"/>
  <Override PartName="/ppt/slideLayouts/slideLayout272.xml" ContentType="application/vnd.openxmlformats-officedocument.presentationml.slideLayout+xml"/>
  <Override PartName="/ppt/slideLayouts/slideLayout260.xml" ContentType="application/vnd.openxmlformats-officedocument.presentationml.slideLayout+xml"/>
  <Override PartName="/ppt/slideLayouts/slideLayout259.xml" ContentType="application/vnd.openxmlformats-officedocument.presentationml.slideLayout+xml"/>
  <Override PartName="/ppt/slideLayouts/slideLayout258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3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Layouts/slideLayout250.xml" ContentType="application/vnd.openxmlformats-officedocument.presentationml.slideLayout+xml"/>
  <Override PartName="/ppt/slideLayouts/slideLayout257.xml" ContentType="application/vnd.openxmlformats-officedocument.presentationml.slideLayout+xml"/>
  <Override PartName="/ppt/slideLayouts/slideLayout256.xml" ContentType="application/vnd.openxmlformats-officedocument.presentationml.slideLayout+xml"/>
  <Override PartName="/ppt/slideLayouts/slideLayout255.xml" ContentType="application/vnd.openxmlformats-officedocument.presentationml.slideLayout+xml"/>
  <Override PartName="/ppt/slideLayouts/slideLayout254.xml" ContentType="application/vnd.openxmlformats-officedocument.presentationml.slideLayout+xml"/>
  <Override PartName="/ppt/slideLayouts/slideLayout253.xml" ContentType="application/vnd.openxmlformats-officedocument.presentationml.slideLayout+xml"/>
  <Override PartName="/ppt/slideLayouts/slideLayout252.xml" ContentType="application/vnd.openxmlformats-officedocument.presentationml.slideLayout+xml"/>
  <Override PartName="/ppt/slideLayouts/slideLayout251.xml" ContentType="application/vnd.openxmlformats-officedocument.presentationml.slideLayout+xml"/>
  <Override PartName="/ppt/slideLayouts/slideLayout279.xml" ContentType="application/vnd.openxmlformats-officedocument.presentationml.slideLayout+xml"/>
  <Override PartName="/ppt/slideLayouts/slideLayout280.xml" ContentType="application/vnd.openxmlformats-officedocument.presentationml.slideLayout+xml"/>
  <Override PartName="/ppt/slideLayouts/slideLayout281.xml" ContentType="application/vnd.openxmlformats-officedocument.presentationml.slideLayout+xml"/>
  <Override PartName="/ppt/notesSlides/notesSlide2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Slides/notesSlide25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1.xml" ContentType="application/vnd.openxmlformats-officedocument.presentationml.notesSlide+xml"/>
  <Override PartName="/ppt/slideLayouts/slideLayout288.xml" ContentType="application/vnd.openxmlformats-officedocument.presentationml.slideLayout+xml"/>
  <Override PartName="/ppt/slideLayouts/slideLayout287.xml" ContentType="application/vnd.openxmlformats-officedocument.presentationml.slideLayout+xml"/>
  <Override PartName="/ppt/slideLayouts/slideLayout286.xml" ContentType="application/vnd.openxmlformats-officedocument.presentationml.slideLayout+xml"/>
  <Override PartName="/ppt/slideLayouts/slideLayout285.xml" ContentType="application/vnd.openxmlformats-officedocument.presentationml.slideLayout+xml"/>
  <Override PartName="/ppt/slideLayouts/slideLayout284.xml" ContentType="application/vnd.openxmlformats-officedocument.presentationml.slideLayout+xml"/>
  <Override PartName="/ppt/slideLayouts/slideLayout283.xml" ContentType="application/vnd.openxmlformats-officedocument.presentationml.slideLayout+xml"/>
  <Override PartName="/ppt/slideLayouts/slideLayout282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slideLayouts/slideLayout239.xml" ContentType="application/vnd.openxmlformats-officedocument.presentationml.slideLayout+xml"/>
  <Override PartName="/ppt/slideLayouts/slideLayout248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theme/theme23.xml" ContentType="application/vnd.openxmlformats-officedocument.theme+xml"/>
  <Override PartName="/ppt/theme/theme14.xml" ContentType="application/vnd.openxmlformats-officedocument.theme+xml"/>
  <Override PartName="/ppt/theme/theme13.xml" ContentType="application/vnd.openxmlformats-officedocument.theme+xml"/>
  <Override PartName="/ppt/theme/theme17.xml" ContentType="application/vnd.openxmlformats-officedocument.theme+xml"/>
  <Override PartName="/ppt/theme/theme25.xml" ContentType="application/vnd.openxmlformats-officedocument.theme+xml"/>
  <Override PartName="/ppt/theme/theme7.xml" ContentType="application/vnd.openxmlformats-officedocument.theme+xml"/>
  <Override PartName="/ppt/theme/theme20.xml" ContentType="application/vnd.openxmlformats-officedocument.theme+xml"/>
  <Override PartName="/ppt/theme/theme8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10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9.xml" ContentType="application/vnd.openxmlformats-officedocument.theme+xml"/>
  <Override PartName="/ppt/theme/theme12.xml" ContentType="application/vnd.openxmlformats-officedocument.theme+xml"/>
  <Override PartName="/ppt/theme/theme18.xml" ContentType="application/vnd.openxmlformats-officedocument.theme+xml"/>
  <Override PartName="/ppt/theme/theme22.xml" ContentType="application/vnd.openxmlformats-officedocument.theme+xml"/>
  <Override PartName="/ppt/theme/theme16.xml" ContentType="application/vnd.openxmlformats-officedocument.theme+xml"/>
  <Override PartName="/ppt/theme/theme24.xml" ContentType="application/vnd.openxmlformats-officedocument.theme+xml"/>
  <Override PartName="/ppt/theme/theme2.xml" ContentType="application/vnd.openxmlformats-officedocument.theme+xml"/>
  <Override PartName="/ppt/theme/theme6.xml" ContentType="application/vnd.openxmlformats-officedocument.theme+xml"/>
  <Override PartName="/ppt/theme/theme19.xml" ContentType="application/vnd.openxmlformats-officedocument.theme+xml"/>
  <Override PartName="/ppt/theme/theme15.xml" ContentType="application/vnd.openxmlformats-officedocument.theme+xml"/>
  <Override PartName="/ppt/theme/theme21.xml" ContentType="application/vnd.openxmlformats-officedocument.theme+xml"/>
  <Override PartName="/ppt/theme/theme5.xml" ContentType="application/vnd.openxmlformats-officedocument.theme+xml"/>
  <Override PartName="/ppt/theme/theme1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3" r:id="rId6"/>
    <p:sldMasterId id="2147483726" r:id="rId7"/>
    <p:sldMasterId id="2147483739" r:id="rId8"/>
    <p:sldMasterId id="2147483752" r:id="rId9"/>
    <p:sldMasterId id="2147483765" r:id="rId10"/>
    <p:sldMasterId id="2147483778" r:id="rId11"/>
    <p:sldMasterId id="2147483791" r:id="rId12"/>
    <p:sldMasterId id="2147483804" r:id="rId13"/>
    <p:sldMasterId id="2147483817" r:id="rId14"/>
    <p:sldMasterId id="2147483830" r:id="rId15"/>
    <p:sldMasterId id="2147483843" r:id="rId16"/>
    <p:sldMasterId id="2147483856" r:id="rId17"/>
    <p:sldMasterId id="2147483869" r:id="rId18"/>
    <p:sldMasterId id="2147483882" r:id="rId19"/>
    <p:sldMasterId id="2147483895" r:id="rId20"/>
    <p:sldMasterId id="2147483908" r:id="rId21"/>
    <p:sldMasterId id="2147483921" r:id="rId22"/>
    <p:sldMasterId id="2147483934" r:id="rId23"/>
    <p:sldMasterId id="2147483947" r:id="rId24"/>
  </p:sldMasterIdLst>
  <p:notesMasterIdLst>
    <p:notesMasterId r:id="rId50"/>
  </p:notesMasterIdLst>
  <p:sldIdLst>
    <p:sldId id="256" r:id="rId25"/>
    <p:sldId id="280" r:id="rId26"/>
    <p:sldId id="259" r:id="rId27"/>
    <p:sldId id="289" r:id="rId28"/>
    <p:sldId id="290" r:id="rId29"/>
    <p:sldId id="298" r:id="rId30"/>
    <p:sldId id="281" r:id="rId31"/>
    <p:sldId id="291" r:id="rId32"/>
    <p:sldId id="262" r:id="rId33"/>
    <p:sldId id="287" r:id="rId34"/>
    <p:sldId id="282" r:id="rId35"/>
    <p:sldId id="292" r:id="rId36"/>
    <p:sldId id="293" r:id="rId37"/>
    <p:sldId id="294" r:id="rId38"/>
    <p:sldId id="295" r:id="rId39"/>
    <p:sldId id="296" r:id="rId40"/>
    <p:sldId id="297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278" r:id="rId4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Style clair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Style moyen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147" autoAdjust="0"/>
    <p:restoredTop sz="94660"/>
  </p:normalViewPr>
  <p:slideViewPr>
    <p:cSldViewPr snapToGrid="0">
      <p:cViewPr>
        <p:scale>
          <a:sx n="50" d="100"/>
          <a:sy n="50" d="100"/>
        </p:scale>
        <p:origin x="-1974" y="-4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" Target="slides/slide2.xml"/><Relationship Id="rId39" Type="http://schemas.openxmlformats.org/officeDocument/2006/relationships/slide" Target="slides/slide15.xml"/><Relationship Id="rId21" Type="http://schemas.openxmlformats.org/officeDocument/2006/relationships/slideMaster" Target="slideMasters/slideMaster21.xml"/><Relationship Id="rId34" Type="http://schemas.openxmlformats.org/officeDocument/2006/relationships/slide" Target="slides/slide10.xml"/><Relationship Id="rId42" Type="http://schemas.openxmlformats.org/officeDocument/2006/relationships/slide" Target="slides/slide18.xml"/><Relationship Id="rId47" Type="http://schemas.openxmlformats.org/officeDocument/2006/relationships/slide" Target="slides/slide23.xml"/><Relationship Id="rId50" Type="http://schemas.openxmlformats.org/officeDocument/2006/relationships/notesMaster" Target="notesMasters/notesMaster1.xml"/><Relationship Id="rId55" Type="http://schemas.openxmlformats.org/officeDocument/2006/relationships/customXml" Target="../customXml/item1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9" Type="http://schemas.openxmlformats.org/officeDocument/2006/relationships/slide" Target="slides/slide5.xml"/><Relationship Id="rId11" Type="http://schemas.openxmlformats.org/officeDocument/2006/relationships/slideMaster" Target="slideMasters/slideMaster11.xml"/><Relationship Id="rId24" Type="http://schemas.openxmlformats.org/officeDocument/2006/relationships/slideMaster" Target="slideMasters/slideMaster24.xml"/><Relationship Id="rId32" Type="http://schemas.openxmlformats.org/officeDocument/2006/relationships/slide" Target="slides/slide8.xml"/><Relationship Id="rId37" Type="http://schemas.openxmlformats.org/officeDocument/2006/relationships/slide" Target="slides/slide13.xml"/><Relationship Id="rId40" Type="http://schemas.openxmlformats.org/officeDocument/2006/relationships/slide" Target="slides/slide16.xml"/><Relationship Id="rId45" Type="http://schemas.openxmlformats.org/officeDocument/2006/relationships/slide" Target="slides/slide21.xml"/><Relationship Id="rId53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9" Type="http://schemas.openxmlformats.org/officeDocument/2006/relationships/slideMaster" Target="slideMasters/slideMaster19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Master" Target="slideMasters/slideMaster22.xml"/><Relationship Id="rId27" Type="http://schemas.openxmlformats.org/officeDocument/2006/relationships/slide" Target="slides/slide3.xml"/><Relationship Id="rId30" Type="http://schemas.openxmlformats.org/officeDocument/2006/relationships/slide" Target="slides/slide6.xml"/><Relationship Id="rId35" Type="http://schemas.openxmlformats.org/officeDocument/2006/relationships/slide" Target="slides/slide11.xml"/><Relationship Id="rId43" Type="http://schemas.openxmlformats.org/officeDocument/2006/relationships/slide" Target="slides/slide19.xml"/><Relationship Id="rId48" Type="http://schemas.openxmlformats.org/officeDocument/2006/relationships/slide" Target="slides/slide24.xml"/><Relationship Id="rId56" Type="http://schemas.openxmlformats.org/officeDocument/2006/relationships/customXml" Target="../customXml/item2.xml"/><Relationship Id="rId8" Type="http://schemas.openxmlformats.org/officeDocument/2006/relationships/slideMaster" Target="slideMasters/slideMaster8.xml"/><Relationship Id="rId51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" Target="slides/slide1.xml"/><Relationship Id="rId33" Type="http://schemas.openxmlformats.org/officeDocument/2006/relationships/slide" Target="slides/slide9.xml"/><Relationship Id="rId38" Type="http://schemas.openxmlformats.org/officeDocument/2006/relationships/slide" Target="slides/slide14.xml"/><Relationship Id="rId46" Type="http://schemas.openxmlformats.org/officeDocument/2006/relationships/slide" Target="slides/slide22.xml"/><Relationship Id="rId20" Type="http://schemas.openxmlformats.org/officeDocument/2006/relationships/slideMaster" Target="slideMasters/slideMaster20.xml"/><Relationship Id="rId41" Type="http://schemas.openxmlformats.org/officeDocument/2006/relationships/slide" Target="slides/slide17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Master" Target="slideMasters/slideMaster15.xml"/><Relationship Id="rId23" Type="http://schemas.openxmlformats.org/officeDocument/2006/relationships/slideMaster" Target="slideMasters/slideMaster23.xml"/><Relationship Id="rId28" Type="http://schemas.openxmlformats.org/officeDocument/2006/relationships/slide" Target="slides/slide4.xml"/><Relationship Id="rId36" Type="http://schemas.openxmlformats.org/officeDocument/2006/relationships/slide" Target="slides/slide12.xml"/><Relationship Id="rId49" Type="http://schemas.openxmlformats.org/officeDocument/2006/relationships/slide" Target="slides/slide25.xml"/><Relationship Id="rId57" Type="http://schemas.openxmlformats.org/officeDocument/2006/relationships/customXml" Target="../customXml/item3.xml"/><Relationship Id="rId10" Type="http://schemas.openxmlformats.org/officeDocument/2006/relationships/slideMaster" Target="slideMasters/slideMaster10.xml"/><Relationship Id="rId31" Type="http://schemas.openxmlformats.org/officeDocument/2006/relationships/slide" Target="slides/slide7.xml"/><Relationship Id="rId44" Type="http://schemas.openxmlformats.org/officeDocument/2006/relationships/slide" Target="slides/slide20.xml"/><Relationship Id="rId5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2" name="Rectangle 1"/>
          <p:cNvSpPr/>
          <p:nvPr/>
        </p:nvSpPr>
        <p:spPr>
          <a:xfrm>
            <a:off x="0" y="0"/>
            <a:ext cx="6858000" cy="91440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</p:sp>
      <p:sp>
        <p:nvSpPr>
          <p:cNvPr id="1273" name="CustomShape 2"/>
          <p:cNvSpPr/>
          <p:nvPr/>
        </p:nvSpPr>
        <p:spPr>
          <a:xfrm>
            <a:off x="0" y="0"/>
            <a:ext cx="6858000" cy="9144000"/>
          </a:xfrm>
          <a:custGeom>
            <a:avLst/>
            <a:gdLst/>
            <a:ahLst/>
            <a:cxnLst/>
            <a:rect l="0" t="0" r="r" b="b"/>
            <a:pathLst>
              <a:path w="19052" h="25402">
                <a:moveTo>
                  <a:pt x="4" y="0"/>
                </a:moveTo>
                <a:lnTo>
                  <a:pt x="4" y="0"/>
                </a:lnTo>
                <a:cubicBezTo>
                  <a:pt x="4" y="0"/>
                  <a:pt x="3" y="0"/>
                  <a:pt x="2" y="1"/>
                </a:cubicBezTo>
                <a:lnTo>
                  <a:pt x="1" y="2"/>
                </a:lnTo>
                <a:cubicBezTo>
                  <a:pt x="0" y="3"/>
                  <a:pt x="0" y="4"/>
                  <a:pt x="0" y="4"/>
                </a:cubicBezTo>
                <a:lnTo>
                  <a:pt x="0" y="25396"/>
                </a:lnTo>
                <a:lnTo>
                  <a:pt x="0" y="25397"/>
                </a:lnTo>
                <a:cubicBezTo>
                  <a:pt x="0" y="25397"/>
                  <a:pt x="0" y="25398"/>
                  <a:pt x="1" y="25399"/>
                </a:cubicBezTo>
                <a:lnTo>
                  <a:pt x="2" y="25400"/>
                </a:lnTo>
                <a:cubicBezTo>
                  <a:pt x="3" y="25401"/>
                  <a:pt x="4" y="25401"/>
                  <a:pt x="4" y="25401"/>
                </a:cubicBezTo>
                <a:lnTo>
                  <a:pt x="19046" y="25400"/>
                </a:lnTo>
                <a:lnTo>
                  <a:pt x="19047" y="25401"/>
                </a:lnTo>
                <a:cubicBezTo>
                  <a:pt x="19047" y="25401"/>
                  <a:pt x="19048" y="25401"/>
                  <a:pt x="19049" y="25400"/>
                </a:cubicBezTo>
                <a:lnTo>
                  <a:pt x="19050" y="25399"/>
                </a:lnTo>
                <a:cubicBezTo>
                  <a:pt x="19051" y="25398"/>
                  <a:pt x="19051" y="25397"/>
                  <a:pt x="19051" y="25397"/>
                </a:cubicBezTo>
                <a:lnTo>
                  <a:pt x="19051" y="4"/>
                </a:lnTo>
                <a:lnTo>
                  <a:pt x="19051" y="4"/>
                </a:lnTo>
                <a:lnTo>
                  <a:pt x="19051" y="4"/>
                </a:lnTo>
                <a:cubicBezTo>
                  <a:pt x="19051" y="4"/>
                  <a:pt x="19051" y="3"/>
                  <a:pt x="19050" y="2"/>
                </a:cubicBezTo>
                <a:lnTo>
                  <a:pt x="19049" y="1"/>
                </a:lnTo>
                <a:cubicBezTo>
                  <a:pt x="19048" y="0"/>
                  <a:pt x="19047" y="0"/>
                  <a:pt x="19047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74" name="CustomShape 3"/>
          <p:cNvSpPr/>
          <p:nvPr/>
        </p:nvSpPr>
        <p:spPr>
          <a:xfrm>
            <a:off x="0" y="0"/>
            <a:ext cx="6858000" cy="9144000"/>
          </a:xfrm>
          <a:custGeom>
            <a:avLst/>
            <a:gdLst/>
            <a:ahLst/>
            <a:cxnLst/>
            <a:rect l="0" t="0" r="r" b="b"/>
            <a:pathLst>
              <a:path w="19052" h="25402">
                <a:moveTo>
                  <a:pt x="4" y="0"/>
                </a:moveTo>
                <a:lnTo>
                  <a:pt x="4" y="0"/>
                </a:lnTo>
                <a:cubicBezTo>
                  <a:pt x="4" y="0"/>
                  <a:pt x="3" y="0"/>
                  <a:pt x="2" y="1"/>
                </a:cubicBezTo>
                <a:lnTo>
                  <a:pt x="1" y="2"/>
                </a:lnTo>
                <a:cubicBezTo>
                  <a:pt x="0" y="3"/>
                  <a:pt x="0" y="4"/>
                  <a:pt x="0" y="4"/>
                </a:cubicBezTo>
                <a:lnTo>
                  <a:pt x="0" y="25396"/>
                </a:lnTo>
                <a:lnTo>
                  <a:pt x="0" y="25397"/>
                </a:lnTo>
                <a:cubicBezTo>
                  <a:pt x="0" y="25397"/>
                  <a:pt x="0" y="25398"/>
                  <a:pt x="1" y="25399"/>
                </a:cubicBezTo>
                <a:lnTo>
                  <a:pt x="2" y="25400"/>
                </a:lnTo>
                <a:cubicBezTo>
                  <a:pt x="3" y="25401"/>
                  <a:pt x="4" y="25401"/>
                  <a:pt x="4" y="25401"/>
                </a:cubicBezTo>
                <a:lnTo>
                  <a:pt x="19046" y="25400"/>
                </a:lnTo>
                <a:lnTo>
                  <a:pt x="19047" y="25401"/>
                </a:lnTo>
                <a:cubicBezTo>
                  <a:pt x="19047" y="25401"/>
                  <a:pt x="19048" y="25401"/>
                  <a:pt x="19049" y="25400"/>
                </a:cubicBezTo>
                <a:lnTo>
                  <a:pt x="19050" y="25399"/>
                </a:lnTo>
                <a:cubicBezTo>
                  <a:pt x="19051" y="25398"/>
                  <a:pt x="19051" y="25397"/>
                  <a:pt x="19051" y="25397"/>
                </a:cubicBezTo>
                <a:lnTo>
                  <a:pt x="19051" y="4"/>
                </a:lnTo>
                <a:lnTo>
                  <a:pt x="19051" y="4"/>
                </a:lnTo>
                <a:lnTo>
                  <a:pt x="19051" y="4"/>
                </a:lnTo>
                <a:cubicBezTo>
                  <a:pt x="19051" y="4"/>
                  <a:pt x="19051" y="3"/>
                  <a:pt x="19050" y="2"/>
                </a:cubicBezTo>
                <a:lnTo>
                  <a:pt x="19049" y="1"/>
                </a:lnTo>
                <a:cubicBezTo>
                  <a:pt x="19048" y="0"/>
                  <a:pt x="19047" y="0"/>
                  <a:pt x="19047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75" name="CustomShape 4"/>
          <p:cNvSpPr/>
          <p:nvPr/>
        </p:nvSpPr>
        <p:spPr>
          <a:xfrm>
            <a:off x="0" y="0"/>
            <a:ext cx="2971800" cy="457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76" name="PlaceHolder 5"/>
          <p:cNvSpPr>
            <a:spLocks noGrp="1"/>
          </p:cNvSpPr>
          <p:nvPr>
            <p:ph type="dt"/>
          </p:nvPr>
        </p:nvSpPr>
        <p:spPr>
          <a:xfrm>
            <a:off x="3884760" y="-360"/>
            <a:ext cx="2968560" cy="453960"/>
          </a:xfrm>
          <a:prstGeom prst="rect">
            <a:avLst/>
          </a:prstGeom>
        </p:spPr>
        <p:txBody>
          <a:bodyPr lIns="90000" tIns="46800" rIns="90000" bIns="46800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1277" name="PlaceHolder 6"/>
          <p:cNvSpPr>
            <a:spLocks noGrp="1" noRot="1" noChangeAspect="1"/>
          </p:cNvSpPr>
          <p:nvPr>
            <p:ph type="sldImg"/>
          </p:nvPr>
        </p:nvSpPr>
        <p:spPr>
          <a:xfrm>
            <a:off x="1142640" y="685800"/>
            <a:ext cx="4568760" cy="34257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1278" name="PlaceHolder 7"/>
          <p:cNvSpPr>
            <a:spLocks noGrp="1"/>
          </p:cNvSpPr>
          <p:nvPr>
            <p:ph type="body"/>
          </p:nvPr>
        </p:nvSpPr>
        <p:spPr>
          <a:xfrm>
            <a:off x="685440" y="4343040"/>
            <a:ext cx="5483160" cy="4111560"/>
          </a:xfrm>
          <a:prstGeom prst="rect">
            <a:avLst/>
          </a:prstGeom>
        </p:spPr>
        <p:txBody>
          <a:bodyPr lIns="90000" tIns="46800" rIns="90000" bIns="46800">
            <a:noAutofit/>
          </a:bodyPr>
          <a:lstStyle/>
          <a:p>
            <a:r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Click to edit the notes format</a:t>
            </a:r>
          </a:p>
        </p:txBody>
      </p:sp>
      <p:sp>
        <p:nvSpPr>
          <p:cNvPr id="1279" name="CustomShape 8"/>
          <p:cNvSpPr/>
          <p:nvPr/>
        </p:nvSpPr>
        <p:spPr>
          <a:xfrm>
            <a:off x="0" y="8685360"/>
            <a:ext cx="2971800" cy="457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80" name="PlaceHolder 9"/>
          <p:cNvSpPr>
            <a:spLocks noGrp="1"/>
          </p:cNvSpPr>
          <p:nvPr>
            <p:ph type="sldNum"/>
          </p:nvPr>
        </p:nvSpPr>
        <p:spPr>
          <a:xfrm>
            <a:off x="3884760" y="8685000"/>
            <a:ext cx="2968560" cy="453960"/>
          </a:xfrm>
          <a:prstGeom prst="rect">
            <a:avLst/>
          </a:prstGeom>
        </p:spPr>
        <p:txBody>
          <a:bodyPr lIns="90000" tIns="46800" rIns="90000" bIns="46800" anchor="b">
            <a:noAutofit/>
          </a:bodyPr>
          <a:lstStyle/>
          <a:p>
            <a:pPr marL="215640" indent="-214200" algn="r">
              <a:lnSpc>
                <a:spcPct val="100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fld id="{6F1EBC19-B5D3-4BDE-8065-513CC455536C}" type="slidenum">
              <a:rPr lang="fr-FR" sz="12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pPr marL="215640" indent="-214200" algn="r">
                <a:lnSpc>
                  <a:spcPct val="100000"/>
                </a:lnSpc>
                <a:tabLst>
                  <a:tab pos="0" algn="l"/>
                  <a:tab pos="448920" algn="l"/>
                  <a:tab pos="898200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60" algn="l"/>
                  <a:tab pos="4492440" algn="l"/>
                  <a:tab pos="4941720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80" algn="l"/>
                  <a:tab pos="8535960" algn="l"/>
                  <a:tab pos="8985240" algn="l"/>
                  <a:tab pos="9434160" algn="l"/>
                  <a:tab pos="9883440" algn="l"/>
                  <a:tab pos="10332720" algn="l"/>
                  <a:tab pos="10782000" algn="l"/>
                </a:tabLst>
              </a:pPr>
              <a:t>‹N°›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260938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4" name="CustomShape 1"/>
          <p:cNvSpPr/>
          <p:nvPr/>
        </p:nvSpPr>
        <p:spPr>
          <a:xfrm>
            <a:off x="3884760" y="8685360"/>
            <a:ext cx="2968560" cy="4539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marL="215640" indent="-214200" algn="l" rtl="0">
              <a:lnSpc>
                <a:spcPct val="100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fld id="{C6D8A731-1D29-44F0-90A9-87FD91BAD077}" type="slidenum">
              <a:rPr lang="fr-FR" sz="12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pPr marL="215640" indent="-214200" algn="l" rtl="0">
                <a:lnSpc>
                  <a:spcPct val="100000"/>
                </a:lnSpc>
                <a:tabLst>
                  <a:tab pos="0" algn="l"/>
                  <a:tab pos="448920" algn="l"/>
                  <a:tab pos="898200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60" algn="l"/>
                  <a:tab pos="4492440" algn="l"/>
                  <a:tab pos="4941720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80" algn="l"/>
                  <a:tab pos="8535960" algn="l"/>
                  <a:tab pos="8985240" algn="l"/>
                  <a:tab pos="9434160" algn="l"/>
                  <a:tab pos="9883440" algn="l"/>
                  <a:tab pos="10332720" algn="l"/>
                  <a:tab pos="10782000" algn="l"/>
                </a:tabLst>
              </a:pPr>
              <a:t>1</a:t>
            </a:fld>
            <a:endParaRPr lang="en-US" sz="1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95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1396" name="CustomShape 3"/>
          <p:cNvSpPr/>
          <p:nvPr/>
        </p:nvSpPr>
        <p:spPr>
          <a:xfrm>
            <a:off x="685800" y="4343400"/>
            <a:ext cx="5486400" cy="4114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xmlns="" val="8169362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8" name="CustomShape 1"/>
          <p:cNvSpPr/>
          <p:nvPr/>
        </p:nvSpPr>
        <p:spPr>
          <a:xfrm>
            <a:off x="3884760" y="8685360"/>
            <a:ext cx="2968560" cy="4539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marL="215640" indent="-214200" algn="l" rtl="0">
              <a:lnSpc>
                <a:spcPct val="100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fld id="{07D22034-CC23-4759-A214-580515439096}" type="slidenum">
              <a:rPr lang="fr-FR" sz="12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pPr marL="215640" indent="-214200" algn="l" rtl="0">
                <a:lnSpc>
                  <a:spcPct val="100000"/>
                </a:lnSpc>
                <a:tabLst>
                  <a:tab pos="0" algn="l"/>
                  <a:tab pos="448920" algn="l"/>
                  <a:tab pos="898200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60" algn="l"/>
                  <a:tab pos="4492440" algn="l"/>
                  <a:tab pos="4941720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80" algn="l"/>
                  <a:tab pos="8535960" algn="l"/>
                  <a:tab pos="8985240" algn="l"/>
                  <a:tab pos="9434160" algn="l"/>
                  <a:tab pos="9883440" algn="l"/>
                  <a:tab pos="10332720" algn="l"/>
                  <a:tab pos="10782000" algn="l"/>
                </a:tabLst>
              </a:pPr>
              <a:t>10</a:t>
            </a:fld>
            <a:endParaRPr lang="en-US" sz="1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19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1420" name="CustomShape 3"/>
          <p:cNvSpPr/>
          <p:nvPr/>
        </p:nvSpPr>
        <p:spPr>
          <a:xfrm>
            <a:off x="685800" y="4343400"/>
            <a:ext cx="5486400" cy="4114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xmlns="" val="20304211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8" name="CustomShape 1"/>
          <p:cNvSpPr/>
          <p:nvPr/>
        </p:nvSpPr>
        <p:spPr>
          <a:xfrm>
            <a:off x="3884760" y="8685360"/>
            <a:ext cx="2968560" cy="4539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marL="215640" indent="-214200" algn="l" rtl="0">
              <a:lnSpc>
                <a:spcPct val="100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fld id="{07D22034-CC23-4759-A214-580515439096}" type="slidenum">
              <a:rPr lang="fr-FR" sz="12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pPr marL="215640" indent="-214200" algn="l" rtl="0">
                <a:lnSpc>
                  <a:spcPct val="100000"/>
                </a:lnSpc>
                <a:tabLst>
                  <a:tab pos="0" algn="l"/>
                  <a:tab pos="448920" algn="l"/>
                  <a:tab pos="898200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60" algn="l"/>
                  <a:tab pos="4492440" algn="l"/>
                  <a:tab pos="4941720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80" algn="l"/>
                  <a:tab pos="8535960" algn="l"/>
                  <a:tab pos="8985240" algn="l"/>
                  <a:tab pos="9434160" algn="l"/>
                  <a:tab pos="9883440" algn="l"/>
                  <a:tab pos="10332720" algn="l"/>
                  <a:tab pos="10782000" algn="l"/>
                </a:tabLst>
              </a:pPr>
              <a:t>11</a:t>
            </a:fld>
            <a:endParaRPr lang="en-US" sz="1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19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1420" name="CustomShape 3"/>
          <p:cNvSpPr/>
          <p:nvPr/>
        </p:nvSpPr>
        <p:spPr>
          <a:xfrm>
            <a:off x="685800" y="4343400"/>
            <a:ext cx="5486400" cy="4114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xmlns="" val="20304211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8" name="CustomShape 1"/>
          <p:cNvSpPr/>
          <p:nvPr/>
        </p:nvSpPr>
        <p:spPr>
          <a:xfrm>
            <a:off x="3884760" y="8685360"/>
            <a:ext cx="2968560" cy="4539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marL="215640" indent="-214200" algn="l" rtl="0">
              <a:lnSpc>
                <a:spcPct val="100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fld id="{07D22034-CC23-4759-A214-580515439096}" type="slidenum">
              <a:rPr lang="fr-FR" sz="12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pPr marL="215640" indent="-214200" algn="l" rtl="0">
                <a:lnSpc>
                  <a:spcPct val="100000"/>
                </a:lnSpc>
                <a:tabLst>
                  <a:tab pos="0" algn="l"/>
                  <a:tab pos="448920" algn="l"/>
                  <a:tab pos="898200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60" algn="l"/>
                  <a:tab pos="4492440" algn="l"/>
                  <a:tab pos="4941720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80" algn="l"/>
                  <a:tab pos="8535960" algn="l"/>
                  <a:tab pos="8985240" algn="l"/>
                  <a:tab pos="9434160" algn="l"/>
                  <a:tab pos="9883440" algn="l"/>
                  <a:tab pos="10332720" algn="l"/>
                  <a:tab pos="10782000" algn="l"/>
                </a:tabLst>
              </a:pPr>
              <a:t>12</a:t>
            </a:fld>
            <a:endParaRPr lang="en-US" sz="1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19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1420" name="CustomShape 3"/>
          <p:cNvSpPr/>
          <p:nvPr/>
        </p:nvSpPr>
        <p:spPr>
          <a:xfrm>
            <a:off x="685800" y="4343400"/>
            <a:ext cx="5486400" cy="4114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xmlns="" val="20304211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8" name="CustomShape 1"/>
          <p:cNvSpPr/>
          <p:nvPr/>
        </p:nvSpPr>
        <p:spPr>
          <a:xfrm>
            <a:off x="3884760" y="8685360"/>
            <a:ext cx="2968560" cy="4539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marL="215640" indent="-214200" algn="l" rtl="0">
              <a:lnSpc>
                <a:spcPct val="100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fld id="{07D22034-CC23-4759-A214-580515439096}" type="slidenum">
              <a:rPr lang="fr-FR" sz="12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pPr marL="215640" indent="-214200" algn="l" rtl="0">
                <a:lnSpc>
                  <a:spcPct val="100000"/>
                </a:lnSpc>
                <a:tabLst>
                  <a:tab pos="0" algn="l"/>
                  <a:tab pos="448920" algn="l"/>
                  <a:tab pos="898200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60" algn="l"/>
                  <a:tab pos="4492440" algn="l"/>
                  <a:tab pos="4941720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80" algn="l"/>
                  <a:tab pos="8535960" algn="l"/>
                  <a:tab pos="8985240" algn="l"/>
                  <a:tab pos="9434160" algn="l"/>
                  <a:tab pos="9883440" algn="l"/>
                  <a:tab pos="10332720" algn="l"/>
                  <a:tab pos="10782000" algn="l"/>
                </a:tabLst>
              </a:pPr>
              <a:t>13</a:t>
            </a:fld>
            <a:endParaRPr lang="en-US" sz="1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19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1420" name="CustomShape 3"/>
          <p:cNvSpPr/>
          <p:nvPr/>
        </p:nvSpPr>
        <p:spPr>
          <a:xfrm>
            <a:off x="685800" y="4343400"/>
            <a:ext cx="5486400" cy="4114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xmlns="" val="20304211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8" name="CustomShape 1"/>
          <p:cNvSpPr/>
          <p:nvPr/>
        </p:nvSpPr>
        <p:spPr>
          <a:xfrm>
            <a:off x="3884760" y="8685360"/>
            <a:ext cx="2968560" cy="4539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marL="215640" indent="-214200" algn="l" rtl="0">
              <a:lnSpc>
                <a:spcPct val="100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fld id="{07D22034-CC23-4759-A214-580515439096}" type="slidenum">
              <a:rPr lang="fr-FR" sz="12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pPr marL="215640" indent="-214200" algn="l" rtl="0">
                <a:lnSpc>
                  <a:spcPct val="100000"/>
                </a:lnSpc>
                <a:tabLst>
                  <a:tab pos="0" algn="l"/>
                  <a:tab pos="448920" algn="l"/>
                  <a:tab pos="898200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60" algn="l"/>
                  <a:tab pos="4492440" algn="l"/>
                  <a:tab pos="4941720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80" algn="l"/>
                  <a:tab pos="8535960" algn="l"/>
                  <a:tab pos="8985240" algn="l"/>
                  <a:tab pos="9434160" algn="l"/>
                  <a:tab pos="9883440" algn="l"/>
                  <a:tab pos="10332720" algn="l"/>
                  <a:tab pos="10782000" algn="l"/>
                </a:tabLst>
              </a:pPr>
              <a:t>14</a:t>
            </a:fld>
            <a:endParaRPr lang="en-US" sz="1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19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1420" name="CustomShape 3"/>
          <p:cNvSpPr/>
          <p:nvPr/>
        </p:nvSpPr>
        <p:spPr>
          <a:xfrm>
            <a:off x="685800" y="4343400"/>
            <a:ext cx="5486400" cy="4114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xmlns="" val="20304211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8" name="CustomShape 1"/>
          <p:cNvSpPr/>
          <p:nvPr/>
        </p:nvSpPr>
        <p:spPr>
          <a:xfrm>
            <a:off x="3884760" y="8685360"/>
            <a:ext cx="2968560" cy="4539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marL="215640" indent="-214200" algn="l" rtl="0">
              <a:lnSpc>
                <a:spcPct val="100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fld id="{07D22034-CC23-4759-A214-580515439096}" type="slidenum">
              <a:rPr lang="fr-FR" sz="12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pPr marL="215640" indent="-214200" algn="l" rtl="0">
                <a:lnSpc>
                  <a:spcPct val="100000"/>
                </a:lnSpc>
                <a:tabLst>
                  <a:tab pos="0" algn="l"/>
                  <a:tab pos="448920" algn="l"/>
                  <a:tab pos="898200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60" algn="l"/>
                  <a:tab pos="4492440" algn="l"/>
                  <a:tab pos="4941720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80" algn="l"/>
                  <a:tab pos="8535960" algn="l"/>
                  <a:tab pos="8985240" algn="l"/>
                  <a:tab pos="9434160" algn="l"/>
                  <a:tab pos="9883440" algn="l"/>
                  <a:tab pos="10332720" algn="l"/>
                  <a:tab pos="10782000" algn="l"/>
                </a:tabLst>
              </a:pPr>
              <a:t>15</a:t>
            </a:fld>
            <a:endParaRPr lang="en-US" sz="1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19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1420" name="CustomShape 3"/>
          <p:cNvSpPr/>
          <p:nvPr/>
        </p:nvSpPr>
        <p:spPr>
          <a:xfrm>
            <a:off x="685800" y="4343400"/>
            <a:ext cx="5486400" cy="4114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xmlns="" val="20304211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8" name="CustomShape 1"/>
          <p:cNvSpPr/>
          <p:nvPr/>
        </p:nvSpPr>
        <p:spPr>
          <a:xfrm>
            <a:off x="3884760" y="8685360"/>
            <a:ext cx="2968560" cy="4539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marL="215640" indent="-214200" algn="l" rtl="0">
              <a:lnSpc>
                <a:spcPct val="100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fld id="{07D22034-CC23-4759-A214-580515439096}" type="slidenum">
              <a:rPr lang="fr-FR" sz="12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pPr marL="215640" indent="-214200" algn="l" rtl="0">
                <a:lnSpc>
                  <a:spcPct val="100000"/>
                </a:lnSpc>
                <a:tabLst>
                  <a:tab pos="0" algn="l"/>
                  <a:tab pos="448920" algn="l"/>
                  <a:tab pos="898200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60" algn="l"/>
                  <a:tab pos="4492440" algn="l"/>
                  <a:tab pos="4941720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80" algn="l"/>
                  <a:tab pos="8535960" algn="l"/>
                  <a:tab pos="8985240" algn="l"/>
                  <a:tab pos="9434160" algn="l"/>
                  <a:tab pos="9883440" algn="l"/>
                  <a:tab pos="10332720" algn="l"/>
                  <a:tab pos="10782000" algn="l"/>
                </a:tabLst>
              </a:pPr>
              <a:t>16</a:t>
            </a:fld>
            <a:endParaRPr lang="en-US" sz="1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19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1420" name="CustomShape 3"/>
          <p:cNvSpPr/>
          <p:nvPr/>
        </p:nvSpPr>
        <p:spPr>
          <a:xfrm>
            <a:off x="685800" y="4343400"/>
            <a:ext cx="5486400" cy="4114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xmlns="" val="20304211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8" name="CustomShape 1"/>
          <p:cNvSpPr/>
          <p:nvPr/>
        </p:nvSpPr>
        <p:spPr>
          <a:xfrm>
            <a:off x="3884760" y="8685360"/>
            <a:ext cx="2968560" cy="4539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marL="215640" indent="-214200" algn="l" rtl="0">
              <a:lnSpc>
                <a:spcPct val="100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fld id="{07D22034-CC23-4759-A214-580515439096}" type="slidenum">
              <a:rPr lang="fr-FR" sz="12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pPr marL="215640" indent="-214200" algn="l" rtl="0">
                <a:lnSpc>
                  <a:spcPct val="100000"/>
                </a:lnSpc>
                <a:tabLst>
                  <a:tab pos="0" algn="l"/>
                  <a:tab pos="448920" algn="l"/>
                  <a:tab pos="898200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60" algn="l"/>
                  <a:tab pos="4492440" algn="l"/>
                  <a:tab pos="4941720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80" algn="l"/>
                  <a:tab pos="8535960" algn="l"/>
                  <a:tab pos="8985240" algn="l"/>
                  <a:tab pos="9434160" algn="l"/>
                  <a:tab pos="9883440" algn="l"/>
                  <a:tab pos="10332720" algn="l"/>
                  <a:tab pos="10782000" algn="l"/>
                </a:tabLst>
              </a:pPr>
              <a:t>17</a:t>
            </a:fld>
            <a:endParaRPr lang="en-US" sz="1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19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1420" name="CustomShape 3"/>
          <p:cNvSpPr/>
          <p:nvPr/>
        </p:nvSpPr>
        <p:spPr>
          <a:xfrm>
            <a:off x="685800" y="4343400"/>
            <a:ext cx="5486400" cy="4114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xmlns="" val="20304211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8" name="CustomShape 1"/>
          <p:cNvSpPr/>
          <p:nvPr/>
        </p:nvSpPr>
        <p:spPr>
          <a:xfrm>
            <a:off x="3884760" y="8685360"/>
            <a:ext cx="2968560" cy="4539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marL="215640" indent="-214200" algn="l" rtl="0">
              <a:lnSpc>
                <a:spcPct val="100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fld id="{07D22034-CC23-4759-A214-580515439096}" type="slidenum">
              <a:rPr lang="fr-FR" sz="12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pPr marL="215640" indent="-214200" algn="l" rtl="0">
                <a:lnSpc>
                  <a:spcPct val="100000"/>
                </a:lnSpc>
                <a:tabLst>
                  <a:tab pos="0" algn="l"/>
                  <a:tab pos="448920" algn="l"/>
                  <a:tab pos="898200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60" algn="l"/>
                  <a:tab pos="4492440" algn="l"/>
                  <a:tab pos="4941720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80" algn="l"/>
                  <a:tab pos="8535960" algn="l"/>
                  <a:tab pos="8985240" algn="l"/>
                  <a:tab pos="9434160" algn="l"/>
                  <a:tab pos="9883440" algn="l"/>
                  <a:tab pos="10332720" algn="l"/>
                  <a:tab pos="10782000" algn="l"/>
                </a:tabLst>
              </a:pPr>
              <a:t>18</a:t>
            </a:fld>
            <a:endParaRPr lang="en-US" sz="1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19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1420" name="CustomShape 3"/>
          <p:cNvSpPr/>
          <p:nvPr/>
        </p:nvSpPr>
        <p:spPr>
          <a:xfrm>
            <a:off x="685800" y="4343400"/>
            <a:ext cx="5486400" cy="4114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xmlns="" val="20304211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8" name="CustomShape 1"/>
          <p:cNvSpPr/>
          <p:nvPr/>
        </p:nvSpPr>
        <p:spPr>
          <a:xfrm>
            <a:off x="3884760" y="8685360"/>
            <a:ext cx="2968560" cy="4539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marL="215640" indent="-214200" algn="l" rtl="0">
              <a:lnSpc>
                <a:spcPct val="100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fld id="{07D22034-CC23-4759-A214-580515439096}" type="slidenum">
              <a:rPr lang="fr-FR" sz="12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pPr marL="215640" indent="-214200" algn="l" rtl="0">
                <a:lnSpc>
                  <a:spcPct val="100000"/>
                </a:lnSpc>
                <a:tabLst>
                  <a:tab pos="0" algn="l"/>
                  <a:tab pos="448920" algn="l"/>
                  <a:tab pos="898200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60" algn="l"/>
                  <a:tab pos="4492440" algn="l"/>
                  <a:tab pos="4941720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80" algn="l"/>
                  <a:tab pos="8535960" algn="l"/>
                  <a:tab pos="8985240" algn="l"/>
                  <a:tab pos="9434160" algn="l"/>
                  <a:tab pos="9883440" algn="l"/>
                  <a:tab pos="10332720" algn="l"/>
                  <a:tab pos="10782000" algn="l"/>
                </a:tabLst>
              </a:pPr>
              <a:t>19</a:t>
            </a:fld>
            <a:endParaRPr lang="en-US" sz="1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19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1420" name="CustomShape 3"/>
          <p:cNvSpPr/>
          <p:nvPr/>
        </p:nvSpPr>
        <p:spPr>
          <a:xfrm>
            <a:off x="685800" y="4343400"/>
            <a:ext cx="5486400" cy="4114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xmlns="" val="2030421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6" name="CustomShape 1"/>
          <p:cNvSpPr/>
          <p:nvPr/>
        </p:nvSpPr>
        <p:spPr>
          <a:xfrm>
            <a:off x="3884760" y="8685360"/>
            <a:ext cx="2968560" cy="4539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marL="215640" indent="-214200" algn="l" rtl="0">
              <a:lnSpc>
                <a:spcPct val="100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fld id="{AE3D650E-CF6D-46C5-B623-B829CB390ACA}" type="slidenum">
              <a:rPr lang="fr-FR" sz="12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pPr marL="215640" indent="-214200" algn="l" rtl="0">
                <a:lnSpc>
                  <a:spcPct val="100000"/>
                </a:lnSpc>
                <a:tabLst>
                  <a:tab pos="0" algn="l"/>
                  <a:tab pos="448920" algn="l"/>
                  <a:tab pos="898200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60" algn="l"/>
                  <a:tab pos="4492440" algn="l"/>
                  <a:tab pos="4941720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80" algn="l"/>
                  <a:tab pos="8535960" algn="l"/>
                  <a:tab pos="8985240" algn="l"/>
                  <a:tab pos="9434160" algn="l"/>
                  <a:tab pos="9883440" algn="l"/>
                  <a:tab pos="10332720" algn="l"/>
                  <a:tab pos="10782000" algn="l"/>
                </a:tabLst>
              </a:pPr>
              <a:t>2</a:t>
            </a:fld>
            <a:endParaRPr lang="en-US" sz="1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07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1408" name="CustomShape 3"/>
          <p:cNvSpPr/>
          <p:nvPr/>
        </p:nvSpPr>
        <p:spPr>
          <a:xfrm>
            <a:off x="685800" y="4343400"/>
            <a:ext cx="5486400" cy="4114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xmlns="" val="37053268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8" name="CustomShape 1"/>
          <p:cNvSpPr/>
          <p:nvPr/>
        </p:nvSpPr>
        <p:spPr>
          <a:xfrm>
            <a:off x="3884760" y="8685360"/>
            <a:ext cx="2968560" cy="4539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marL="215640" indent="-214200" algn="l" rtl="0">
              <a:lnSpc>
                <a:spcPct val="100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fld id="{07D22034-CC23-4759-A214-580515439096}" type="slidenum">
              <a:rPr lang="fr-FR" sz="12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pPr marL="215640" indent="-214200" algn="l" rtl="0">
                <a:lnSpc>
                  <a:spcPct val="100000"/>
                </a:lnSpc>
                <a:tabLst>
                  <a:tab pos="0" algn="l"/>
                  <a:tab pos="448920" algn="l"/>
                  <a:tab pos="898200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60" algn="l"/>
                  <a:tab pos="4492440" algn="l"/>
                  <a:tab pos="4941720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80" algn="l"/>
                  <a:tab pos="8535960" algn="l"/>
                  <a:tab pos="8985240" algn="l"/>
                  <a:tab pos="9434160" algn="l"/>
                  <a:tab pos="9883440" algn="l"/>
                  <a:tab pos="10332720" algn="l"/>
                  <a:tab pos="10782000" algn="l"/>
                </a:tabLst>
              </a:pPr>
              <a:t>20</a:t>
            </a:fld>
            <a:endParaRPr lang="en-US" sz="1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19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1420" name="CustomShape 3"/>
          <p:cNvSpPr/>
          <p:nvPr/>
        </p:nvSpPr>
        <p:spPr>
          <a:xfrm>
            <a:off x="685800" y="4343400"/>
            <a:ext cx="5486400" cy="4114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xmlns="" val="20304211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8" name="CustomShape 1"/>
          <p:cNvSpPr/>
          <p:nvPr/>
        </p:nvSpPr>
        <p:spPr>
          <a:xfrm>
            <a:off x="3884760" y="8685360"/>
            <a:ext cx="2968560" cy="4539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marL="215640" indent="-214200" algn="l" rtl="0">
              <a:lnSpc>
                <a:spcPct val="100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fld id="{07D22034-CC23-4759-A214-580515439096}" type="slidenum">
              <a:rPr lang="fr-FR" sz="12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pPr marL="215640" indent="-214200" algn="l" rtl="0">
                <a:lnSpc>
                  <a:spcPct val="100000"/>
                </a:lnSpc>
                <a:tabLst>
                  <a:tab pos="0" algn="l"/>
                  <a:tab pos="448920" algn="l"/>
                  <a:tab pos="898200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60" algn="l"/>
                  <a:tab pos="4492440" algn="l"/>
                  <a:tab pos="4941720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80" algn="l"/>
                  <a:tab pos="8535960" algn="l"/>
                  <a:tab pos="8985240" algn="l"/>
                  <a:tab pos="9434160" algn="l"/>
                  <a:tab pos="9883440" algn="l"/>
                  <a:tab pos="10332720" algn="l"/>
                  <a:tab pos="10782000" algn="l"/>
                </a:tabLst>
              </a:pPr>
              <a:t>21</a:t>
            </a:fld>
            <a:endParaRPr lang="en-US" sz="1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19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1420" name="CustomShape 3"/>
          <p:cNvSpPr/>
          <p:nvPr/>
        </p:nvSpPr>
        <p:spPr>
          <a:xfrm>
            <a:off x="685800" y="4343400"/>
            <a:ext cx="5486400" cy="4114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xmlns="" val="20304211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8" name="CustomShape 1"/>
          <p:cNvSpPr/>
          <p:nvPr/>
        </p:nvSpPr>
        <p:spPr>
          <a:xfrm>
            <a:off x="3884760" y="8685360"/>
            <a:ext cx="2968560" cy="4539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marL="215640" indent="-214200" algn="l" rtl="0">
              <a:lnSpc>
                <a:spcPct val="100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fld id="{07D22034-CC23-4759-A214-580515439096}" type="slidenum">
              <a:rPr lang="fr-FR" sz="12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pPr marL="215640" indent="-214200" algn="l" rtl="0">
                <a:lnSpc>
                  <a:spcPct val="100000"/>
                </a:lnSpc>
                <a:tabLst>
                  <a:tab pos="0" algn="l"/>
                  <a:tab pos="448920" algn="l"/>
                  <a:tab pos="898200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60" algn="l"/>
                  <a:tab pos="4492440" algn="l"/>
                  <a:tab pos="4941720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80" algn="l"/>
                  <a:tab pos="8535960" algn="l"/>
                  <a:tab pos="8985240" algn="l"/>
                  <a:tab pos="9434160" algn="l"/>
                  <a:tab pos="9883440" algn="l"/>
                  <a:tab pos="10332720" algn="l"/>
                  <a:tab pos="10782000" algn="l"/>
                </a:tabLst>
              </a:pPr>
              <a:t>22</a:t>
            </a:fld>
            <a:endParaRPr lang="en-US" sz="1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19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1420" name="CustomShape 3"/>
          <p:cNvSpPr/>
          <p:nvPr/>
        </p:nvSpPr>
        <p:spPr>
          <a:xfrm>
            <a:off x="685800" y="4343400"/>
            <a:ext cx="5486400" cy="4114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xmlns="" val="20304211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8" name="CustomShape 1"/>
          <p:cNvSpPr/>
          <p:nvPr/>
        </p:nvSpPr>
        <p:spPr>
          <a:xfrm>
            <a:off x="3884760" y="8685360"/>
            <a:ext cx="2968560" cy="4539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marL="215640" indent="-214200" algn="l" rtl="0">
              <a:lnSpc>
                <a:spcPct val="100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fld id="{07D22034-CC23-4759-A214-580515439096}" type="slidenum">
              <a:rPr lang="fr-FR" sz="12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pPr marL="215640" indent="-214200" algn="l" rtl="0">
                <a:lnSpc>
                  <a:spcPct val="100000"/>
                </a:lnSpc>
                <a:tabLst>
                  <a:tab pos="0" algn="l"/>
                  <a:tab pos="448920" algn="l"/>
                  <a:tab pos="898200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60" algn="l"/>
                  <a:tab pos="4492440" algn="l"/>
                  <a:tab pos="4941720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80" algn="l"/>
                  <a:tab pos="8535960" algn="l"/>
                  <a:tab pos="8985240" algn="l"/>
                  <a:tab pos="9434160" algn="l"/>
                  <a:tab pos="9883440" algn="l"/>
                  <a:tab pos="10332720" algn="l"/>
                  <a:tab pos="10782000" algn="l"/>
                </a:tabLst>
              </a:pPr>
              <a:t>23</a:t>
            </a:fld>
            <a:endParaRPr lang="en-US" sz="1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19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1420" name="CustomShape 3"/>
          <p:cNvSpPr/>
          <p:nvPr/>
        </p:nvSpPr>
        <p:spPr>
          <a:xfrm>
            <a:off x="685800" y="4343400"/>
            <a:ext cx="5486400" cy="4114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xmlns="" val="20304211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8" name="CustomShape 1"/>
          <p:cNvSpPr/>
          <p:nvPr/>
        </p:nvSpPr>
        <p:spPr>
          <a:xfrm>
            <a:off x="3884760" y="8685360"/>
            <a:ext cx="2968560" cy="4539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marL="215640" indent="-214200" algn="l" rtl="0">
              <a:lnSpc>
                <a:spcPct val="100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fld id="{07D22034-CC23-4759-A214-580515439096}" type="slidenum">
              <a:rPr lang="fr-FR" sz="12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pPr marL="215640" indent="-214200" algn="l" rtl="0">
                <a:lnSpc>
                  <a:spcPct val="100000"/>
                </a:lnSpc>
                <a:tabLst>
                  <a:tab pos="0" algn="l"/>
                  <a:tab pos="448920" algn="l"/>
                  <a:tab pos="898200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60" algn="l"/>
                  <a:tab pos="4492440" algn="l"/>
                  <a:tab pos="4941720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80" algn="l"/>
                  <a:tab pos="8535960" algn="l"/>
                  <a:tab pos="8985240" algn="l"/>
                  <a:tab pos="9434160" algn="l"/>
                  <a:tab pos="9883440" algn="l"/>
                  <a:tab pos="10332720" algn="l"/>
                  <a:tab pos="10782000" algn="l"/>
                </a:tabLst>
              </a:pPr>
              <a:t>24</a:t>
            </a:fld>
            <a:endParaRPr lang="en-US" sz="1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19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1420" name="CustomShape 3"/>
          <p:cNvSpPr/>
          <p:nvPr/>
        </p:nvSpPr>
        <p:spPr>
          <a:xfrm>
            <a:off x="685800" y="4343400"/>
            <a:ext cx="5486400" cy="4114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xmlns="" val="203042117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CustomShape 1"/>
          <p:cNvSpPr/>
          <p:nvPr/>
        </p:nvSpPr>
        <p:spPr>
          <a:xfrm>
            <a:off x="3884760" y="8685360"/>
            <a:ext cx="2968560" cy="4539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marL="215640" indent="-214200" algn="l" rtl="0">
              <a:lnSpc>
                <a:spcPct val="100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fld id="{9F17F22F-CC8B-4B2E-B607-5E3CA1C1E35F}" type="slidenum">
              <a:rPr lang="fr-FR" sz="12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pPr marL="215640" indent="-214200" algn="l" rtl="0">
                <a:lnSpc>
                  <a:spcPct val="100000"/>
                </a:lnSpc>
                <a:tabLst>
                  <a:tab pos="0" algn="l"/>
                  <a:tab pos="448920" algn="l"/>
                  <a:tab pos="898200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60" algn="l"/>
                  <a:tab pos="4492440" algn="l"/>
                  <a:tab pos="4941720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80" algn="l"/>
                  <a:tab pos="8535960" algn="l"/>
                  <a:tab pos="8985240" algn="l"/>
                  <a:tab pos="9434160" algn="l"/>
                  <a:tab pos="9883440" algn="l"/>
                  <a:tab pos="10332720" algn="l"/>
                  <a:tab pos="10782000" algn="l"/>
                </a:tabLst>
              </a:pPr>
              <a:t>25</a:t>
            </a:fld>
            <a:endParaRPr lang="en-US" sz="1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61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1462" name="CustomShape 3"/>
          <p:cNvSpPr/>
          <p:nvPr/>
        </p:nvSpPr>
        <p:spPr>
          <a:xfrm>
            <a:off x="685800" y="4343400"/>
            <a:ext cx="5486400" cy="4114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xmlns="" val="18751208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3" name="CustomShape 1"/>
          <p:cNvSpPr/>
          <p:nvPr/>
        </p:nvSpPr>
        <p:spPr>
          <a:xfrm>
            <a:off x="3884760" y="8685360"/>
            <a:ext cx="2968560" cy="4539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marL="215640" indent="-214200" algn="l" rtl="0">
              <a:lnSpc>
                <a:spcPct val="100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fld id="{8BB79787-54C7-431C-9166-802343EBA765}" type="slidenum">
              <a:rPr lang="fr-FR" sz="12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pPr marL="215640" indent="-214200" algn="l" rtl="0">
                <a:lnSpc>
                  <a:spcPct val="100000"/>
                </a:lnSpc>
                <a:tabLst>
                  <a:tab pos="0" algn="l"/>
                  <a:tab pos="448920" algn="l"/>
                  <a:tab pos="898200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60" algn="l"/>
                  <a:tab pos="4492440" algn="l"/>
                  <a:tab pos="4941720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80" algn="l"/>
                  <a:tab pos="8535960" algn="l"/>
                  <a:tab pos="8985240" algn="l"/>
                  <a:tab pos="9434160" algn="l"/>
                  <a:tab pos="9883440" algn="l"/>
                  <a:tab pos="10332720" algn="l"/>
                  <a:tab pos="10782000" algn="l"/>
                </a:tabLst>
              </a:pPr>
              <a:t>3</a:t>
            </a:fld>
            <a:endParaRPr lang="en-US" sz="1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04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1405" name="CustomShape 3"/>
          <p:cNvSpPr/>
          <p:nvPr/>
        </p:nvSpPr>
        <p:spPr>
          <a:xfrm>
            <a:off x="685800" y="4343400"/>
            <a:ext cx="5486400" cy="4114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xmlns="" val="8915453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9" name="CustomShape 1"/>
          <p:cNvSpPr/>
          <p:nvPr/>
        </p:nvSpPr>
        <p:spPr>
          <a:xfrm>
            <a:off x="3884760" y="8685360"/>
            <a:ext cx="2968560" cy="4539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marL="215640" indent="-214200" algn="l" rtl="0">
              <a:lnSpc>
                <a:spcPct val="100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fld id="{16613A9C-7791-4BFF-9223-A1157BA51834}" type="slidenum">
              <a:rPr lang="fr-FR" sz="12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pPr marL="215640" indent="-214200" algn="l" rtl="0">
                <a:lnSpc>
                  <a:spcPct val="100000"/>
                </a:lnSpc>
                <a:tabLst>
                  <a:tab pos="0" algn="l"/>
                  <a:tab pos="448920" algn="l"/>
                  <a:tab pos="898200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60" algn="l"/>
                  <a:tab pos="4492440" algn="l"/>
                  <a:tab pos="4941720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80" algn="l"/>
                  <a:tab pos="8535960" algn="l"/>
                  <a:tab pos="8985240" algn="l"/>
                  <a:tab pos="9434160" algn="l"/>
                  <a:tab pos="9883440" algn="l"/>
                  <a:tab pos="10332720" algn="l"/>
                  <a:tab pos="10782000" algn="l"/>
                </a:tabLst>
              </a:pPr>
              <a:t>4</a:t>
            </a:fld>
            <a:endParaRPr lang="en-US" sz="1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10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1411" name="CustomShape 3"/>
          <p:cNvSpPr/>
          <p:nvPr/>
        </p:nvSpPr>
        <p:spPr>
          <a:xfrm>
            <a:off x="685800" y="4343400"/>
            <a:ext cx="5486400" cy="4114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xmlns="" val="28532990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9" name="CustomShape 1"/>
          <p:cNvSpPr/>
          <p:nvPr/>
        </p:nvSpPr>
        <p:spPr>
          <a:xfrm>
            <a:off x="3884760" y="8685360"/>
            <a:ext cx="2968560" cy="4539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marL="215640" indent="-214200" algn="l" rtl="0">
              <a:lnSpc>
                <a:spcPct val="100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fld id="{16613A9C-7791-4BFF-9223-A1157BA51834}" type="slidenum">
              <a:rPr lang="fr-FR" sz="12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pPr marL="215640" indent="-214200" algn="l" rtl="0">
                <a:lnSpc>
                  <a:spcPct val="100000"/>
                </a:lnSpc>
                <a:tabLst>
                  <a:tab pos="0" algn="l"/>
                  <a:tab pos="448920" algn="l"/>
                  <a:tab pos="898200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60" algn="l"/>
                  <a:tab pos="4492440" algn="l"/>
                  <a:tab pos="4941720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80" algn="l"/>
                  <a:tab pos="8535960" algn="l"/>
                  <a:tab pos="8985240" algn="l"/>
                  <a:tab pos="9434160" algn="l"/>
                  <a:tab pos="9883440" algn="l"/>
                  <a:tab pos="10332720" algn="l"/>
                  <a:tab pos="10782000" algn="l"/>
                </a:tabLst>
              </a:pPr>
              <a:t>5</a:t>
            </a:fld>
            <a:endParaRPr lang="en-US" sz="1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10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1411" name="CustomShape 3"/>
          <p:cNvSpPr/>
          <p:nvPr/>
        </p:nvSpPr>
        <p:spPr>
          <a:xfrm>
            <a:off x="685800" y="4343400"/>
            <a:ext cx="5486400" cy="4114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xmlns="" val="28532990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9" name="CustomShape 1"/>
          <p:cNvSpPr/>
          <p:nvPr/>
        </p:nvSpPr>
        <p:spPr>
          <a:xfrm>
            <a:off x="3884760" y="8685360"/>
            <a:ext cx="2968560" cy="4539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marL="215640" indent="-214200" algn="l" rtl="0">
              <a:lnSpc>
                <a:spcPct val="100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fld id="{16613A9C-7791-4BFF-9223-A1157BA51834}" type="slidenum">
              <a:rPr lang="fr-FR" sz="12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pPr marL="215640" indent="-214200" algn="l" rtl="0">
                <a:lnSpc>
                  <a:spcPct val="100000"/>
                </a:lnSpc>
                <a:tabLst>
                  <a:tab pos="0" algn="l"/>
                  <a:tab pos="448920" algn="l"/>
                  <a:tab pos="898200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60" algn="l"/>
                  <a:tab pos="4492440" algn="l"/>
                  <a:tab pos="4941720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80" algn="l"/>
                  <a:tab pos="8535960" algn="l"/>
                  <a:tab pos="8985240" algn="l"/>
                  <a:tab pos="9434160" algn="l"/>
                  <a:tab pos="9883440" algn="l"/>
                  <a:tab pos="10332720" algn="l"/>
                  <a:tab pos="10782000" algn="l"/>
                </a:tabLst>
              </a:pPr>
              <a:t>6</a:t>
            </a:fld>
            <a:endParaRPr lang="en-US" sz="1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10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1411" name="CustomShape 3"/>
          <p:cNvSpPr/>
          <p:nvPr/>
        </p:nvSpPr>
        <p:spPr>
          <a:xfrm>
            <a:off x="685800" y="4343400"/>
            <a:ext cx="5486400" cy="4114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xmlns="" val="28532990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9" name="CustomShape 1"/>
          <p:cNvSpPr/>
          <p:nvPr/>
        </p:nvSpPr>
        <p:spPr>
          <a:xfrm>
            <a:off x="3884760" y="8685360"/>
            <a:ext cx="2968560" cy="4539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marL="215640" indent="-214200" algn="l" rtl="0">
              <a:lnSpc>
                <a:spcPct val="100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fld id="{16613A9C-7791-4BFF-9223-A1157BA51834}" type="slidenum">
              <a:rPr lang="fr-FR" sz="12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pPr marL="215640" indent="-214200" algn="l" rtl="0">
                <a:lnSpc>
                  <a:spcPct val="100000"/>
                </a:lnSpc>
                <a:tabLst>
                  <a:tab pos="0" algn="l"/>
                  <a:tab pos="448920" algn="l"/>
                  <a:tab pos="898200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60" algn="l"/>
                  <a:tab pos="4492440" algn="l"/>
                  <a:tab pos="4941720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80" algn="l"/>
                  <a:tab pos="8535960" algn="l"/>
                  <a:tab pos="8985240" algn="l"/>
                  <a:tab pos="9434160" algn="l"/>
                  <a:tab pos="9883440" algn="l"/>
                  <a:tab pos="10332720" algn="l"/>
                  <a:tab pos="10782000" algn="l"/>
                </a:tabLst>
              </a:pPr>
              <a:t>7</a:t>
            </a:fld>
            <a:endParaRPr lang="en-US" sz="1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10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1411" name="CustomShape 3"/>
          <p:cNvSpPr/>
          <p:nvPr/>
        </p:nvSpPr>
        <p:spPr>
          <a:xfrm>
            <a:off x="685800" y="4343400"/>
            <a:ext cx="5486400" cy="4114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xmlns="" val="28532990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9" name="CustomShape 1"/>
          <p:cNvSpPr/>
          <p:nvPr/>
        </p:nvSpPr>
        <p:spPr>
          <a:xfrm>
            <a:off x="3884760" y="8685360"/>
            <a:ext cx="2968560" cy="4539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marL="215640" indent="-214200" algn="l" rtl="0">
              <a:lnSpc>
                <a:spcPct val="100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fld id="{16613A9C-7791-4BFF-9223-A1157BA51834}" type="slidenum">
              <a:rPr lang="fr-FR" sz="12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pPr marL="215640" indent="-214200" algn="l" rtl="0">
                <a:lnSpc>
                  <a:spcPct val="100000"/>
                </a:lnSpc>
                <a:tabLst>
                  <a:tab pos="0" algn="l"/>
                  <a:tab pos="448920" algn="l"/>
                  <a:tab pos="898200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60" algn="l"/>
                  <a:tab pos="4492440" algn="l"/>
                  <a:tab pos="4941720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80" algn="l"/>
                  <a:tab pos="8535960" algn="l"/>
                  <a:tab pos="8985240" algn="l"/>
                  <a:tab pos="9434160" algn="l"/>
                  <a:tab pos="9883440" algn="l"/>
                  <a:tab pos="10332720" algn="l"/>
                  <a:tab pos="10782000" algn="l"/>
                </a:tabLst>
              </a:pPr>
              <a:t>8</a:t>
            </a:fld>
            <a:endParaRPr lang="en-US" sz="1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10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1411" name="CustomShape 3"/>
          <p:cNvSpPr/>
          <p:nvPr/>
        </p:nvSpPr>
        <p:spPr>
          <a:xfrm>
            <a:off x="685800" y="4343400"/>
            <a:ext cx="5486400" cy="4114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xmlns="" val="28532990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2" name="CustomShape 1"/>
          <p:cNvSpPr/>
          <p:nvPr/>
        </p:nvSpPr>
        <p:spPr>
          <a:xfrm>
            <a:off x="3884760" y="8685360"/>
            <a:ext cx="2968560" cy="4539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marL="215640" indent="-214200" algn="l" rtl="0">
              <a:lnSpc>
                <a:spcPct val="100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fld id="{73FC9F6F-E4A3-42DF-986A-0A93E25637E1}" type="slidenum">
              <a:rPr lang="fr-FR" sz="12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pPr marL="215640" indent="-214200" algn="l" rtl="0">
                <a:lnSpc>
                  <a:spcPct val="100000"/>
                </a:lnSpc>
                <a:tabLst>
                  <a:tab pos="0" algn="l"/>
                  <a:tab pos="448920" algn="l"/>
                  <a:tab pos="898200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60" algn="l"/>
                  <a:tab pos="4492440" algn="l"/>
                  <a:tab pos="4941720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80" algn="l"/>
                  <a:tab pos="8535960" algn="l"/>
                  <a:tab pos="8985240" algn="l"/>
                  <a:tab pos="9434160" algn="l"/>
                  <a:tab pos="9883440" algn="l"/>
                  <a:tab pos="10332720" algn="l"/>
                  <a:tab pos="10782000" algn="l"/>
                </a:tabLst>
              </a:pPr>
              <a:t>9</a:t>
            </a:fld>
            <a:endParaRPr lang="en-US" sz="1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13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1414" name="CustomShape 3"/>
          <p:cNvSpPr/>
          <p:nvPr/>
        </p:nvSpPr>
        <p:spPr>
          <a:xfrm>
            <a:off x="685800" y="4343400"/>
            <a:ext cx="5486400" cy="4114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xmlns="" val="2451131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8226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56840" y="4009320"/>
            <a:ext cx="8226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2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4014360" cy="38833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3" name="PlaceHolder 3"/>
          <p:cNvSpPr>
            <a:spLocks noGrp="1"/>
          </p:cNvSpPr>
          <p:nvPr>
            <p:ph type="body"/>
          </p:nvPr>
        </p:nvSpPr>
        <p:spPr>
          <a:xfrm>
            <a:off x="4672440" y="1980720"/>
            <a:ext cx="4014360" cy="38833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PlaceHolder 1"/>
          <p:cNvSpPr>
            <a:spLocks noGrp="1"/>
          </p:cNvSpPr>
          <p:nvPr>
            <p:ph type="subTitle"/>
          </p:nvPr>
        </p:nvSpPr>
        <p:spPr>
          <a:xfrm>
            <a:off x="456840" y="456840"/>
            <a:ext cx="8226360" cy="6344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>
              <a:spcBef>
                <a:spcPts val="799"/>
              </a:spcBef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7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8" name="PlaceHolder 3"/>
          <p:cNvSpPr>
            <a:spLocks noGrp="1"/>
          </p:cNvSpPr>
          <p:nvPr>
            <p:ph type="body"/>
          </p:nvPr>
        </p:nvSpPr>
        <p:spPr>
          <a:xfrm>
            <a:off x="4672440" y="1980720"/>
            <a:ext cx="4014360" cy="38833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9" name="PlaceHolder 4"/>
          <p:cNvSpPr>
            <a:spLocks noGrp="1"/>
          </p:cNvSpPr>
          <p:nvPr>
            <p:ph type="body"/>
          </p:nvPr>
        </p:nvSpPr>
        <p:spPr>
          <a:xfrm>
            <a:off x="456840" y="40093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1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4014360" cy="38833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2" name="PlaceHolder 3"/>
          <p:cNvSpPr>
            <a:spLocks noGrp="1"/>
          </p:cNvSpPr>
          <p:nvPr>
            <p:ph type="body"/>
          </p:nvPr>
        </p:nvSpPr>
        <p:spPr>
          <a:xfrm>
            <a:off x="4672440" y="19807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3" name="PlaceHolder 4"/>
          <p:cNvSpPr>
            <a:spLocks noGrp="1"/>
          </p:cNvSpPr>
          <p:nvPr>
            <p:ph type="body"/>
          </p:nvPr>
        </p:nvSpPr>
        <p:spPr>
          <a:xfrm>
            <a:off x="4672440" y="40093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5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6" name="PlaceHolder 3"/>
          <p:cNvSpPr>
            <a:spLocks noGrp="1"/>
          </p:cNvSpPr>
          <p:nvPr>
            <p:ph type="body"/>
          </p:nvPr>
        </p:nvSpPr>
        <p:spPr>
          <a:xfrm>
            <a:off x="4672440" y="19807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7" name="PlaceHolder 4"/>
          <p:cNvSpPr>
            <a:spLocks noGrp="1"/>
          </p:cNvSpPr>
          <p:nvPr>
            <p:ph type="body"/>
          </p:nvPr>
        </p:nvSpPr>
        <p:spPr>
          <a:xfrm>
            <a:off x="456840" y="4009320"/>
            <a:ext cx="8226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9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8226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0" name="PlaceHolder 3"/>
          <p:cNvSpPr>
            <a:spLocks noGrp="1"/>
          </p:cNvSpPr>
          <p:nvPr>
            <p:ph type="body"/>
          </p:nvPr>
        </p:nvSpPr>
        <p:spPr>
          <a:xfrm>
            <a:off x="456840" y="4009320"/>
            <a:ext cx="8226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2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3" name="PlaceHolder 3"/>
          <p:cNvSpPr>
            <a:spLocks noGrp="1"/>
          </p:cNvSpPr>
          <p:nvPr>
            <p:ph type="body"/>
          </p:nvPr>
        </p:nvSpPr>
        <p:spPr>
          <a:xfrm>
            <a:off x="4672440" y="19807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4" name="PlaceHolder 4"/>
          <p:cNvSpPr>
            <a:spLocks noGrp="1"/>
          </p:cNvSpPr>
          <p:nvPr>
            <p:ph type="body"/>
          </p:nvPr>
        </p:nvSpPr>
        <p:spPr>
          <a:xfrm>
            <a:off x="456840" y="40093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5" name="PlaceHolder 5"/>
          <p:cNvSpPr>
            <a:spLocks noGrp="1"/>
          </p:cNvSpPr>
          <p:nvPr>
            <p:ph type="body"/>
          </p:nvPr>
        </p:nvSpPr>
        <p:spPr>
          <a:xfrm>
            <a:off x="4672440" y="40093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7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264852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8" name="PlaceHolder 3"/>
          <p:cNvSpPr>
            <a:spLocks noGrp="1"/>
          </p:cNvSpPr>
          <p:nvPr>
            <p:ph type="body"/>
          </p:nvPr>
        </p:nvSpPr>
        <p:spPr>
          <a:xfrm>
            <a:off x="3238200" y="1980720"/>
            <a:ext cx="264852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9" name="PlaceHolder 4"/>
          <p:cNvSpPr>
            <a:spLocks noGrp="1"/>
          </p:cNvSpPr>
          <p:nvPr>
            <p:ph type="body"/>
          </p:nvPr>
        </p:nvSpPr>
        <p:spPr>
          <a:xfrm>
            <a:off x="6019560" y="1980720"/>
            <a:ext cx="264852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0" name="PlaceHolder 5"/>
          <p:cNvSpPr>
            <a:spLocks noGrp="1"/>
          </p:cNvSpPr>
          <p:nvPr>
            <p:ph type="body"/>
          </p:nvPr>
        </p:nvSpPr>
        <p:spPr>
          <a:xfrm>
            <a:off x="456840" y="4009320"/>
            <a:ext cx="264852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1" name="PlaceHolder 6"/>
          <p:cNvSpPr>
            <a:spLocks noGrp="1"/>
          </p:cNvSpPr>
          <p:nvPr>
            <p:ph type="body"/>
          </p:nvPr>
        </p:nvSpPr>
        <p:spPr>
          <a:xfrm>
            <a:off x="3238200" y="4009320"/>
            <a:ext cx="264852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2" name="PlaceHolder 7"/>
          <p:cNvSpPr>
            <a:spLocks noGrp="1"/>
          </p:cNvSpPr>
          <p:nvPr>
            <p:ph type="body"/>
          </p:nvPr>
        </p:nvSpPr>
        <p:spPr>
          <a:xfrm>
            <a:off x="6019560" y="4009320"/>
            <a:ext cx="264852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672440" y="19807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456840" y="40093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4672440" y="40093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9" name="PlaceHolder 2"/>
          <p:cNvSpPr>
            <a:spLocks noGrp="1"/>
          </p:cNvSpPr>
          <p:nvPr>
            <p:ph type="subTitle"/>
          </p:nvPr>
        </p:nvSpPr>
        <p:spPr>
          <a:xfrm>
            <a:off x="456840" y="1980720"/>
            <a:ext cx="8226360" cy="3883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>
              <a:spcBef>
                <a:spcPts val="799"/>
              </a:spcBef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1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8226360" cy="38833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3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4014360" cy="38833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4" name="PlaceHolder 3"/>
          <p:cNvSpPr>
            <a:spLocks noGrp="1"/>
          </p:cNvSpPr>
          <p:nvPr>
            <p:ph type="body"/>
          </p:nvPr>
        </p:nvSpPr>
        <p:spPr>
          <a:xfrm>
            <a:off x="4672440" y="1980720"/>
            <a:ext cx="4014360" cy="38833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PlaceHolder 1"/>
          <p:cNvSpPr>
            <a:spLocks noGrp="1"/>
          </p:cNvSpPr>
          <p:nvPr>
            <p:ph type="subTitle"/>
          </p:nvPr>
        </p:nvSpPr>
        <p:spPr>
          <a:xfrm>
            <a:off x="456840" y="456840"/>
            <a:ext cx="8226360" cy="6344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>
              <a:spcBef>
                <a:spcPts val="799"/>
              </a:spcBef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8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9" name="PlaceHolder 3"/>
          <p:cNvSpPr>
            <a:spLocks noGrp="1"/>
          </p:cNvSpPr>
          <p:nvPr>
            <p:ph type="body"/>
          </p:nvPr>
        </p:nvSpPr>
        <p:spPr>
          <a:xfrm>
            <a:off x="4672440" y="1980720"/>
            <a:ext cx="4014360" cy="38833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0" name="PlaceHolder 4"/>
          <p:cNvSpPr>
            <a:spLocks noGrp="1"/>
          </p:cNvSpPr>
          <p:nvPr>
            <p:ph type="body"/>
          </p:nvPr>
        </p:nvSpPr>
        <p:spPr>
          <a:xfrm>
            <a:off x="456840" y="40093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2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4014360" cy="38833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3" name="PlaceHolder 3"/>
          <p:cNvSpPr>
            <a:spLocks noGrp="1"/>
          </p:cNvSpPr>
          <p:nvPr>
            <p:ph type="body"/>
          </p:nvPr>
        </p:nvSpPr>
        <p:spPr>
          <a:xfrm>
            <a:off x="4672440" y="19807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4" name="PlaceHolder 4"/>
          <p:cNvSpPr>
            <a:spLocks noGrp="1"/>
          </p:cNvSpPr>
          <p:nvPr>
            <p:ph type="body"/>
          </p:nvPr>
        </p:nvSpPr>
        <p:spPr>
          <a:xfrm>
            <a:off x="4672440" y="40093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6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7" name="PlaceHolder 3"/>
          <p:cNvSpPr>
            <a:spLocks noGrp="1"/>
          </p:cNvSpPr>
          <p:nvPr>
            <p:ph type="body"/>
          </p:nvPr>
        </p:nvSpPr>
        <p:spPr>
          <a:xfrm>
            <a:off x="4672440" y="19807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8" name="PlaceHolder 4"/>
          <p:cNvSpPr>
            <a:spLocks noGrp="1"/>
          </p:cNvSpPr>
          <p:nvPr>
            <p:ph type="body"/>
          </p:nvPr>
        </p:nvSpPr>
        <p:spPr>
          <a:xfrm>
            <a:off x="456840" y="4009320"/>
            <a:ext cx="8226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0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8226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1" name="PlaceHolder 3"/>
          <p:cNvSpPr>
            <a:spLocks noGrp="1"/>
          </p:cNvSpPr>
          <p:nvPr>
            <p:ph type="body"/>
          </p:nvPr>
        </p:nvSpPr>
        <p:spPr>
          <a:xfrm>
            <a:off x="456840" y="4009320"/>
            <a:ext cx="8226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3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4" name="PlaceHolder 3"/>
          <p:cNvSpPr>
            <a:spLocks noGrp="1"/>
          </p:cNvSpPr>
          <p:nvPr>
            <p:ph type="body"/>
          </p:nvPr>
        </p:nvSpPr>
        <p:spPr>
          <a:xfrm>
            <a:off x="4672440" y="19807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5" name="PlaceHolder 4"/>
          <p:cNvSpPr>
            <a:spLocks noGrp="1"/>
          </p:cNvSpPr>
          <p:nvPr>
            <p:ph type="body"/>
          </p:nvPr>
        </p:nvSpPr>
        <p:spPr>
          <a:xfrm>
            <a:off x="456840" y="40093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6" name="PlaceHolder 5"/>
          <p:cNvSpPr>
            <a:spLocks noGrp="1"/>
          </p:cNvSpPr>
          <p:nvPr>
            <p:ph type="body"/>
          </p:nvPr>
        </p:nvSpPr>
        <p:spPr>
          <a:xfrm>
            <a:off x="4672440" y="40093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264852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3238200" y="1980720"/>
            <a:ext cx="264852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6019560" y="1980720"/>
            <a:ext cx="264852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body"/>
          </p:nvPr>
        </p:nvSpPr>
        <p:spPr>
          <a:xfrm>
            <a:off x="456840" y="4009320"/>
            <a:ext cx="264852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6"/>
          <p:cNvSpPr>
            <a:spLocks noGrp="1"/>
          </p:cNvSpPr>
          <p:nvPr>
            <p:ph type="body"/>
          </p:nvPr>
        </p:nvSpPr>
        <p:spPr>
          <a:xfrm>
            <a:off x="3238200" y="4009320"/>
            <a:ext cx="264852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7"/>
          <p:cNvSpPr>
            <a:spLocks noGrp="1"/>
          </p:cNvSpPr>
          <p:nvPr>
            <p:ph type="body"/>
          </p:nvPr>
        </p:nvSpPr>
        <p:spPr>
          <a:xfrm>
            <a:off x="6019560" y="4009320"/>
            <a:ext cx="264852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8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264852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9" name="PlaceHolder 3"/>
          <p:cNvSpPr>
            <a:spLocks noGrp="1"/>
          </p:cNvSpPr>
          <p:nvPr>
            <p:ph type="body"/>
          </p:nvPr>
        </p:nvSpPr>
        <p:spPr>
          <a:xfrm>
            <a:off x="3238200" y="1980720"/>
            <a:ext cx="264852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0" name="PlaceHolder 4"/>
          <p:cNvSpPr>
            <a:spLocks noGrp="1"/>
          </p:cNvSpPr>
          <p:nvPr>
            <p:ph type="body"/>
          </p:nvPr>
        </p:nvSpPr>
        <p:spPr>
          <a:xfrm>
            <a:off x="6019560" y="1980720"/>
            <a:ext cx="264852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1" name="PlaceHolder 5"/>
          <p:cNvSpPr>
            <a:spLocks noGrp="1"/>
          </p:cNvSpPr>
          <p:nvPr>
            <p:ph type="body"/>
          </p:nvPr>
        </p:nvSpPr>
        <p:spPr>
          <a:xfrm>
            <a:off x="456840" y="4009320"/>
            <a:ext cx="264852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2" name="PlaceHolder 6"/>
          <p:cNvSpPr>
            <a:spLocks noGrp="1"/>
          </p:cNvSpPr>
          <p:nvPr>
            <p:ph type="body"/>
          </p:nvPr>
        </p:nvSpPr>
        <p:spPr>
          <a:xfrm>
            <a:off x="3238200" y="4009320"/>
            <a:ext cx="264852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3" name="PlaceHolder 7"/>
          <p:cNvSpPr>
            <a:spLocks noGrp="1"/>
          </p:cNvSpPr>
          <p:nvPr>
            <p:ph type="body"/>
          </p:nvPr>
        </p:nvSpPr>
        <p:spPr>
          <a:xfrm>
            <a:off x="6019560" y="4009320"/>
            <a:ext cx="264852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0" name="PlaceHolder 2"/>
          <p:cNvSpPr>
            <a:spLocks noGrp="1"/>
          </p:cNvSpPr>
          <p:nvPr>
            <p:ph type="subTitle"/>
          </p:nvPr>
        </p:nvSpPr>
        <p:spPr>
          <a:xfrm>
            <a:off x="456840" y="1980720"/>
            <a:ext cx="8226360" cy="3883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>
              <a:spcBef>
                <a:spcPts val="799"/>
              </a:spcBef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2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8226360" cy="38833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4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4014360" cy="38833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5" name="PlaceHolder 3"/>
          <p:cNvSpPr>
            <a:spLocks noGrp="1"/>
          </p:cNvSpPr>
          <p:nvPr>
            <p:ph type="body"/>
          </p:nvPr>
        </p:nvSpPr>
        <p:spPr>
          <a:xfrm>
            <a:off x="4672440" y="1980720"/>
            <a:ext cx="4014360" cy="38833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PlaceHolder 1"/>
          <p:cNvSpPr>
            <a:spLocks noGrp="1"/>
          </p:cNvSpPr>
          <p:nvPr>
            <p:ph type="subTitle"/>
          </p:nvPr>
        </p:nvSpPr>
        <p:spPr>
          <a:xfrm>
            <a:off x="456840" y="456840"/>
            <a:ext cx="8226360" cy="6344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>
              <a:spcBef>
                <a:spcPts val="799"/>
              </a:spcBef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9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0" name="PlaceHolder 3"/>
          <p:cNvSpPr>
            <a:spLocks noGrp="1"/>
          </p:cNvSpPr>
          <p:nvPr>
            <p:ph type="body"/>
          </p:nvPr>
        </p:nvSpPr>
        <p:spPr>
          <a:xfrm>
            <a:off x="4672440" y="1980720"/>
            <a:ext cx="4014360" cy="38833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1" name="PlaceHolder 4"/>
          <p:cNvSpPr>
            <a:spLocks noGrp="1"/>
          </p:cNvSpPr>
          <p:nvPr>
            <p:ph type="body"/>
          </p:nvPr>
        </p:nvSpPr>
        <p:spPr>
          <a:xfrm>
            <a:off x="456840" y="40093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3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4014360" cy="38833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4" name="PlaceHolder 3"/>
          <p:cNvSpPr>
            <a:spLocks noGrp="1"/>
          </p:cNvSpPr>
          <p:nvPr>
            <p:ph type="body"/>
          </p:nvPr>
        </p:nvSpPr>
        <p:spPr>
          <a:xfrm>
            <a:off x="4672440" y="19807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5" name="PlaceHolder 4"/>
          <p:cNvSpPr>
            <a:spLocks noGrp="1"/>
          </p:cNvSpPr>
          <p:nvPr>
            <p:ph type="body"/>
          </p:nvPr>
        </p:nvSpPr>
        <p:spPr>
          <a:xfrm>
            <a:off x="4672440" y="40093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7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8" name="PlaceHolder 3"/>
          <p:cNvSpPr>
            <a:spLocks noGrp="1"/>
          </p:cNvSpPr>
          <p:nvPr>
            <p:ph type="body"/>
          </p:nvPr>
        </p:nvSpPr>
        <p:spPr>
          <a:xfrm>
            <a:off x="4672440" y="19807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9" name="PlaceHolder 4"/>
          <p:cNvSpPr>
            <a:spLocks noGrp="1"/>
          </p:cNvSpPr>
          <p:nvPr>
            <p:ph type="body"/>
          </p:nvPr>
        </p:nvSpPr>
        <p:spPr>
          <a:xfrm>
            <a:off x="456840" y="4009320"/>
            <a:ext cx="8226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1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8226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2" name="PlaceHolder 3"/>
          <p:cNvSpPr>
            <a:spLocks noGrp="1"/>
          </p:cNvSpPr>
          <p:nvPr>
            <p:ph type="body"/>
          </p:nvPr>
        </p:nvSpPr>
        <p:spPr>
          <a:xfrm>
            <a:off x="456840" y="4009320"/>
            <a:ext cx="8226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4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5" name="PlaceHolder 3"/>
          <p:cNvSpPr>
            <a:spLocks noGrp="1"/>
          </p:cNvSpPr>
          <p:nvPr>
            <p:ph type="body"/>
          </p:nvPr>
        </p:nvSpPr>
        <p:spPr>
          <a:xfrm>
            <a:off x="4672440" y="19807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6" name="PlaceHolder 4"/>
          <p:cNvSpPr>
            <a:spLocks noGrp="1"/>
          </p:cNvSpPr>
          <p:nvPr>
            <p:ph type="body"/>
          </p:nvPr>
        </p:nvSpPr>
        <p:spPr>
          <a:xfrm>
            <a:off x="456840" y="40093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7" name="PlaceHolder 5"/>
          <p:cNvSpPr>
            <a:spLocks noGrp="1"/>
          </p:cNvSpPr>
          <p:nvPr>
            <p:ph type="body"/>
          </p:nvPr>
        </p:nvSpPr>
        <p:spPr>
          <a:xfrm>
            <a:off x="4672440" y="40093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9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264852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0" name="PlaceHolder 3"/>
          <p:cNvSpPr>
            <a:spLocks noGrp="1"/>
          </p:cNvSpPr>
          <p:nvPr>
            <p:ph type="body"/>
          </p:nvPr>
        </p:nvSpPr>
        <p:spPr>
          <a:xfrm>
            <a:off x="3238200" y="1980720"/>
            <a:ext cx="264852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1" name="PlaceHolder 4"/>
          <p:cNvSpPr>
            <a:spLocks noGrp="1"/>
          </p:cNvSpPr>
          <p:nvPr>
            <p:ph type="body"/>
          </p:nvPr>
        </p:nvSpPr>
        <p:spPr>
          <a:xfrm>
            <a:off x="6019560" y="1980720"/>
            <a:ext cx="264852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2" name="PlaceHolder 5"/>
          <p:cNvSpPr>
            <a:spLocks noGrp="1"/>
          </p:cNvSpPr>
          <p:nvPr>
            <p:ph type="body"/>
          </p:nvPr>
        </p:nvSpPr>
        <p:spPr>
          <a:xfrm>
            <a:off x="456840" y="4009320"/>
            <a:ext cx="264852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3" name="PlaceHolder 6"/>
          <p:cNvSpPr>
            <a:spLocks noGrp="1"/>
          </p:cNvSpPr>
          <p:nvPr>
            <p:ph type="body"/>
          </p:nvPr>
        </p:nvSpPr>
        <p:spPr>
          <a:xfrm>
            <a:off x="3238200" y="4009320"/>
            <a:ext cx="264852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4" name="PlaceHolder 7"/>
          <p:cNvSpPr>
            <a:spLocks noGrp="1"/>
          </p:cNvSpPr>
          <p:nvPr>
            <p:ph type="body"/>
          </p:nvPr>
        </p:nvSpPr>
        <p:spPr>
          <a:xfrm>
            <a:off x="6019560" y="4009320"/>
            <a:ext cx="264852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1" name="PlaceHolder 2"/>
          <p:cNvSpPr>
            <a:spLocks noGrp="1"/>
          </p:cNvSpPr>
          <p:nvPr>
            <p:ph type="subTitle"/>
          </p:nvPr>
        </p:nvSpPr>
        <p:spPr>
          <a:xfrm>
            <a:off x="456840" y="1980720"/>
            <a:ext cx="8226360" cy="3883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>
              <a:spcBef>
                <a:spcPts val="799"/>
              </a:spcBef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3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8226360" cy="38833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5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4014360" cy="38833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6" name="PlaceHolder 3"/>
          <p:cNvSpPr>
            <a:spLocks noGrp="1"/>
          </p:cNvSpPr>
          <p:nvPr>
            <p:ph type="body"/>
          </p:nvPr>
        </p:nvSpPr>
        <p:spPr>
          <a:xfrm>
            <a:off x="4672440" y="1980720"/>
            <a:ext cx="4014360" cy="38833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PlaceHolder 1"/>
          <p:cNvSpPr>
            <a:spLocks noGrp="1"/>
          </p:cNvSpPr>
          <p:nvPr>
            <p:ph type="subTitle"/>
          </p:nvPr>
        </p:nvSpPr>
        <p:spPr>
          <a:xfrm>
            <a:off x="456840" y="456840"/>
            <a:ext cx="8226360" cy="6344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>
              <a:spcBef>
                <a:spcPts val="799"/>
              </a:spcBef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0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1" name="PlaceHolder 3"/>
          <p:cNvSpPr>
            <a:spLocks noGrp="1"/>
          </p:cNvSpPr>
          <p:nvPr>
            <p:ph type="body"/>
          </p:nvPr>
        </p:nvSpPr>
        <p:spPr>
          <a:xfrm>
            <a:off x="4672440" y="1980720"/>
            <a:ext cx="4014360" cy="38833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2" name="PlaceHolder 4"/>
          <p:cNvSpPr>
            <a:spLocks noGrp="1"/>
          </p:cNvSpPr>
          <p:nvPr>
            <p:ph type="body"/>
          </p:nvPr>
        </p:nvSpPr>
        <p:spPr>
          <a:xfrm>
            <a:off x="456840" y="40093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subTitle"/>
          </p:nvPr>
        </p:nvSpPr>
        <p:spPr>
          <a:xfrm>
            <a:off x="456840" y="1980720"/>
            <a:ext cx="8226360" cy="3883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>
              <a:spcBef>
                <a:spcPts val="799"/>
              </a:spcBef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4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4014360" cy="38833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5" name="PlaceHolder 3"/>
          <p:cNvSpPr>
            <a:spLocks noGrp="1"/>
          </p:cNvSpPr>
          <p:nvPr>
            <p:ph type="body"/>
          </p:nvPr>
        </p:nvSpPr>
        <p:spPr>
          <a:xfrm>
            <a:off x="4672440" y="19807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6" name="PlaceHolder 4"/>
          <p:cNvSpPr>
            <a:spLocks noGrp="1"/>
          </p:cNvSpPr>
          <p:nvPr>
            <p:ph type="body"/>
          </p:nvPr>
        </p:nvSpPr>
        <p:spPr>
          <a:xfrm>
            <a:off x="4672440" y="40093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8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9" name="PlaceHolder 3"/>
          <p:cNvSpPr>
            <a:spLocks noGrp="1"/>
          </p:cNvSpPr>
          <p:nvPr>
            <p:ph type="body"/>
          </p:nvPr>
        </p:nvSpPr>
        <p:spPr>
          <a:xfrm>
            <a:off x="4672440" y="19807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0" name="PlaceHolder 4"/>
          <p:cNvSpPr>
            <a:spLocks noGrp="1"/>
          </p:cNvSpPr>
          <p:nvPr>
            <p:ph type="body"/>
          </p:nvPr>
        </p:nvSpPr>
        <p:spPr>
          <a:xfrm>
            <a:off x="456840" y="4009320"/>
            <a:ext cx="8226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2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8226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3" name="PlaceHolder 3"/>
          <p:cNvSpPr>
            <a:spLocks noGrp="1"/>
          </p:cNvSpPr>
          <p:nvPr>
            <p:ph type="body"/>
          </p:nvPr>
        </p:nvSpPr>
        <p:spPr>
          <a:xfrm>
            <a:off x="456840" y="4009320"/>
            <a:ext cx="8226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5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6" name="PlaceHolder 3"/>
          <p:cNvSpPr>
            <a:spLocks noGrp="1"/>
          </p:cNvSpPr>
          <p:nvPr>
            <p:ph type="body"/>
          </p:nvPr>
        </p:nvSpPr>
        <p:spPr>
          <a:xfrm>
            <a:off x="4672440" y="19807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7" name="PlaceHolder 4"/>
          <p:cNvSpPr>
            <a:spLocks noGrp="1"/>
          </p:cNvSpPr>
          <p:nvPr>
            <p:ph type="body"/>
          </p:nvPr>
        </p:nvSpPr>
        <p:spPr>
          <a:xfrm>
            <a:off x="456840" y="40093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8" name="PlaceHolder 5"/>
          <p:cNvSpPr>
            <a:spLocks noGrp="1"/>
          </p:cNvSpPr>
          <p:nvPr>
            <p:ph type="body"/>
          </p:nvPr>
        </p:nvSpPr>
        <p:spPr>
          <a:xfrm>
            <a:off x="4672440" y="40093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0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264852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1" name="PlaceHolder 3"/>
          <p:cNvSpPr>
            <a:spLocks noGrp="1"/>
          </p:cNvSpPr>
          <p:nvPr>
            <p:ph type="body"/>
          </p:nvPr>
        </p:nvSpPr>
        <p:spPr>
          <a:xfrm>
            <a:off x="3238200" y="1980720"/>
            <a:ext cx="264852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2" name="PlaceHolder 4"/>
          <p:cNvSpPr>
            <a:spLocks noGrp="1"/>
          </p:cNvSpPr>
          <p:nvPr>
            <p:ph type="body"/>
          </p:nvPr>
        </p:nvSpPr>
        <p:spPr>
          <a:xfrm>
            <a:off x="6019560" y="1980720"/>
            <a:ext cx="264852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3" name="PlaceHolder 5"/>
          <p:cNvSpPr>
            <a:spLocks noGrp="1"/>
          </p:cNvSpPr>
          <p:nvPr>
            <p:ph type="body"/>
          </p:nvPr>
        </p:nvSpPr>
        <p:spPr>
          <a:xfrm>
            <a:off x="456840" y="4009320"/>
            <a:ext cx="264852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4" name="PlaceHolder 6"/>
          <p:cNvSpPr>
            <a:spLocks noGrp="1"/>
          </p:cNvSpPr>
          <p:nvPr>
            <p:ph type="body"/>
          </p:nvPr>
        </p:nvSpPr>
        <p:spPr>
          <a:xfrm>
            <a:off x="3238200" y="4009320"/>
            <a:ext cx="264852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5" name="PlaceHolder 7"/>
          <p:cNvSpPr>
            <a:spLocks noGrp="1"/>
          </p:cNvSpPr>
          <p:nvPr>
            <p:ph type="body"/>
          </p:nvPr>
        </p:nvSpPr>
        <p:spPr>
          <a:xfrm>
            <a:off x="6019560" y="4009320"/>
            <a:ext cx="264852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2" name="PlaceHolder 2"/>
          <p:cNvSpPr>
            <a:spLocks noGrp="1"/>
          </p:cNvSpPr>
          <p:nvPr>
            <p:ph type="subTitle"/>
          </p:nvPr>
        </p:nvSpPr>
        <p:spPr>
          <a:xfrm>
            <a:off x="456840" y="1980720"/>
            <a:ext cx="8226360" cy="3883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>
              <a:spcBef>
                <a:spcPts val="799"/>
              </a:spcBef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4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8226360" cy="38833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6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4014360" cy="38833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7" name="PlaceHolder 3"/>
          <p:cNvSpPr>
            <a:spLocks noGrp="1"/>
          </p:cNvSpPr>
          <p:nvPr>
            <p:ph type="body"/>
          </p:nvPr>
        </p:nvSpPr>
        <p:spPr>
          <a:xfrm>
            <a:off x="4672440" y="1980720"/>
            <a:ext cx="4014360" cy="38833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8226360" cy="38833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PlaceHolder 1"/>
          <p:cNvSpPr>
            <a:spLocks noGrp="1"/>
          </p:cNvSpPr>
          <p:nvPr>
            <p:ph type="subTitle"/>
          </p:nvPr>
        </p:nvSpPr>
        <p:spPr>
          <a:xfrm>
            <a:off x="456840" y="456840"/>
            <a:ext cx="8226360" cy="6344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>
              <a:spcBef>
                <a:spcPts val="799"/>
              </a:spcBef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1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2" name="PlaceHolder 3"/>
          <p:cNvSpPr>
            <a:spLocks noGrp="1"/>
          </p:cNvSpPr>
          <p:nvPr>
            <p:ph type="body"/>
          </p:nvPr>
        </p:nvSpPr>
        <p:spPr>
          <a:xfrm>
            <a:off x="4672440" y="1980720"/>
            <a:ext cx="4014360" cy="38833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3" name="PlaceHolder 4"/>
          <p:cNvSpPr>
            <a:spLocks noGrp="1"/>
          </p:cNvSpPr>
          <p:nvPr>
            <p:ph type="body"/>
          </p:nvPr>
        </p:nvSpPr>
        <p:spPr>
          <a:xfrm>
            <a:off x="456840" y="40093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5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4014360" cy="38833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6" name="PlaceHolder 3"/>
          <p:cNvSpPr>
            <a:spLocks noGrp="1"/>
          </p:cNvSpPr>
          <p:nvPr>
            <p:ph type="body"/>
          </p:nvPr>
        </p:nvSpPr>
        <p:spPr>
          <a:xfrm>
            <a:off x="4672440" y="19807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7" name="PlaceHolder 4"/>
          <p:cNvSpPr>
            <a:spLocks noGrp="1"/>
          </p:cNvSpPr>
          <p:nvPr>
            <p:ph type="body"/>
          </p:nvPr>
        </p:nvSpPr>
        <p:spPr>
          <a:xfrm>
            <a:off x="4672440" y="40093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9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0" name="PlaceHolder 3"/>
          <p:cNvSpPr>
            <a:spLocks noGrp="1"/>
          </p:cNvSpPr>
          <p:nvPr>
            <p:ph type="body"/>
          </p:nvPr>
        </p:nvSpPr>
        <p:spPr>
          <a:xfrm>
            <a:off x="4672440" y="19807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1" name="PlaceHolder 4"/>
          <p:cNvSpPr>
            <a:spLocks noGrp="1"/>
          </p:cNvSpPr>
          <p:nvPr>
            <p:ph type="body"/>
          </p:nvPr>
        </p:nvSpPr>
        <p:spPr>
          <a:xfrm>
            <a:off x="456840" y="4009320"/>
            <a:ext cx="8226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3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8226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4" name="PlaceHolder 3"/>
          <p:cNvSpPr>
            <a:spLocks noGrp="1"/>
          </p:cNvSpPr>
          <p:nvPr>
            <p:ph type="body"/>
          </p:nvPr>
        </p:nvSpPr>
        <p:spPr>
          <a:xfrm>
            <a:off x="456840" y="4009320"/>
            <a:ext cx="8226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6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7" name="PlaceHolder 3"/>
          <p:cNvSpPr>
            <a:spLocks noGrp="1"/>
          </p:cNvSpPr>
          <p:nvPr>
            <p:ph type="body"/>
          </p:nvPr>
        </p:nvSpPr>
        <p:spPr>
          <a:xfrm>
            <a:off x="4672440" y="19807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8" name="PlaceHolder 4"/>
          <p:cNvSpPr>
            <a:spLocks noGrp="1"/>
          </p:cNvSpPr>
          <p:nvPr>
            <p:ph type="body"/>
          </p:nvPr>
        </p:nvSpPr>
        <p:spPr>
          <a:xfrm>
            <a:off x="456840" y="40093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9" name="PlaceHolder 5"/>
          <p:cNvSpPr>
            <a:spLocks noGrp="1"/>
          </p:cNvSpPr>
          <p:nvPr>
            <p:ph type="body"/>
          </p:nvPr>
        </p:nvSpPr>
        <p:spPr>
          <a:xfrm>
            <a:off x="4672440" y="40093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1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264852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2" name="PlaceHolder 3"/>
          <p:cNvSpPr>
            <a:spLocks noGrp="1"/>
          </p:cNvSpPr>
          <p:nvPr>
            <p:ph type="body"/>
          </p:nvPr>
        </p:nvSpPr>
        <p:spPr>
          <a:xfrm>
            <a:off x="3238200" y="1980720"/>
            <a:ext cx="264852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3" name="PlaceHolder 4"/>
          <p:cNvSpPr>
            <a:spLocks noGrp="1"/>
          </p:cNvSpPr>
          <p:nvPr>
            <p:ph type="body"/>
          </p:nvPr>
        </p:nvSpPr>
        <p:spPr>
          <a:xfrm>
            <a:off x="6019560" y="1980720"/>
            <a:ext cx="264852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4" name="PlaceHolder 5"/>
          <p:cNvSpPr>
            <a:spLocks noGrp="1"/>
          </p:cNvSpPr>
          <p:nvPr>
            <p:ph type="body"/>
          </p:nvPr>
        </p:nvSpPr>
        <p:spPr>
          <a:xfrm>
            <a:off x="456840" y="4009320"/>
            <a:ext cx="264852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5" name="PlaceHolder 6"/>
          <p:cNvSpPr>
            <a:spLocks noGrp="1"/>
          </p:cNvSpPr>
          <p:nvPr>
            <p:ph type="body"/>
          </p:nvPr>
        </p:nvSpPr>
        <p:spPr>
          <a:xfrm>
            <a:off x="3238200" y="4009320"/>
            <a:ext cx="264852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6" name="PlaceHolder 7"/>
          <p:cNvSpPr>
            <a:spLocks noGrp="1"/>
          </p:cNvSpPr>
          <p:nvPr>
            <p:ph type="body"/>
          </p:nvPr>
        </p:nvSpPr>
        <p:spPr>
          <a:xfrm>
            <a:off x="6019560" y="4009320"/>
            <a:ext cx="264852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7" name="PlaceHolder 2"/>
          <p:cNvSpPr>
            <a:spLocks noGrp="1"/>
          </p:cNvSpPr>
          <p:nvPr>
            <p:ph type="subTitle"/>
          </p:nvPr>
        </p:nvSpPr>
        <p:spPr>
          <a:xfrm>
            <a:off x="456840" y="1980720"/>
            <a:ext cx="8226360" cy="3883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>
              <a:spcBef>
                <a:spcPts val="799"/>
              </a:spcBef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9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8226360" cy="38833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4014360" cy="38833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672440" y="1980720"/>
            <a:ext cx="4014360" cy="38833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1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4014360" cy="38833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2" name="PlaceHolder 3"/>
          <p:cNvSpPr>
            <a:spLocks noGrp="1"/>
          </p:cNvSpPr>
          <p:nvPr>
            <p:ph type="body"/>
          </p:nvPr>
        </p:nvSpPr>
        <p:spPr>
          <a:xfrm>
            <a:off x="4672440" y="1980720"/>
            <a:ext cx="4014360" cy="38833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PlaceHolder 1"/>
          <p:cNvSpPr>
            <a:spLocks noGrp="1"/>
          </p:cNvSpPr>
          <p:nvPr>
            <p:ph type="subTitle"/>
          </p:nvPr>
        </p:nvSpPr>
        <p:spPr>
          <a:xfrm>
            <a:off x="456840" y="456840"/>
            <a:ext cx="8226360" cy="6344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>
              <a:spcBef>
                <a:spcPts val="799"/>
              </a:spcBef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6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7" name="PlaceHolder 3"/>
          <p:cNvSpPr>
            <a:spLocks noGrp="1"/>
          </p:cNvSpPr>
          <p:nvPr>
            <p:ph type="body"/>
          </p:nvPr>
        </p:nvSpPr>
        <p:spPr>
          <a:xfrm>
            <a:off x="4672440" y="1980720"/>
            <a:ext cx="4014360" cy="38833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8" name="PlaceHolder 4"/>
          <p:cNvSpPr>
            <a:spLocks noGrp="1"/>
          </p:cNvSpPr>
          <p:nvPr>
            <p:ph type="body"/>
          </p:nvPr>
        </p:nvSpPr>
        <p:spPr>
          <a:xfrm>
            <a:off x="456840" y="40093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0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4014360" cy="38833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1" name="PlaceHolder 3"/>
          <p:cNvSpPr>
            <a:spLocks noGrp="1"/>
          </p:cNvSpPr>
          <p:nvPr>
            <p:ph type="body"/>
          </p:nvPr>
        </p:nvSpPr>
        <p:spPr>
          <a:xfrm>
            <a:off x="4672440" y="19807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2" name="PlaceHolder 4"/>
          <p:cNvSpPr>
            <a:spLocks noGrp="1"/>
          </p:cNvSpPr>
          <p:nvPr>
            <p:ph type="body"/>
          </p:nvPr>
        </p:nvSpPr>
        <p:spPr>
          <a:xfrm>
            <a:off x="4672440" y="40093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4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5" name="PlaceHolder 3"/>
          <p:cNvSpPr>
            <a:spLocks noGrp="1"/>
          </p:cNvSpPr>
          <p:nvPr>
            <p:ph type="body"/>
          </p:nvPr>
        </p:nvSpPr>
        <p:spPr>
          <a:xfrm>
            <a:off x="4672440" y="19807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6" name="PlaceHolder 4"/>
          <p:cNvSpPr>
            <a:spLocks noGrp="1"/>
          </p:cNvSpPr>
          <p:nvPr>
            <p:ph type="body"/>
          </p:nvPr>
        </p:nvSpPr>
        <p:spPr>
          <a:xfrm>
            <a:off x="456840" y="4009320"/>
            <a:ext cx="8226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8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8226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9" name="PlaceHolder 3"/>
          <p:cNvSpPr>
            <a:spLocks noGrp="1"/>
          </p:cNvSpPr>
          <p:nvPr>
            <p:ph type="body"/>
          </p:nvPr>
        </p:nvSpPr>
        <p:spPr>
          <a:xfrm>
            <a:off x="456840" y="4009320"/>
            <a:ext cx="8226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1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2" name="PlaceHolder 3"/>
          <p:cNvSpPr>
            <a:spLocks noGrp="1"/>
          </p:cNvSpPr>
          <p:nvPr>
            <p:ph type="body"/>
          </p:nvPr>
        </p:nvSpPr>
        <p:spPr>
          <a:xfrm>
            <a:off x="4672440" y="19807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3" name="PlaceHolder 4"/>
          <p:cNvSpPr>
            <a:spLocks noGrp="1"/>
          </p:cNvSpPr>
          <p:nvPr>
            <p:ph type="body"/>
          </p:nvPr>
        </p:nvSpPr>
        <p:spPr>
          <a:xfrm>
            <a:off x="456840" y="40093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4" name="PlaceHolder 5"/>
          <p:cNvSpPr>
            <a:spLocks noGrp="1"/>
          </p:cNvSpPr>
          <p:nvPr>
            <p:ph type="body"/>
          </p:nvPr>
        </p:nvSpPr>
        <p:spPr>
          <a:xfrm>
            <a:off x="4672440" y="40093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6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264852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7" name="PlaceHolder 3"/>
          <p:cNvSpPr>
            <a:spLocks noGrp="1"/>
          </p:cNvSpPr>
          <p:nvPr>
            <p:ph type="body"/>
          </p:nvPr>
        </p:nvSpPr>
        <p:spPr>
          <a:xfrm>
            <a:off x="3238200" y="1980720"/>
            <a:ext cx="264852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8" name="PlaceHolder 4"/>
          <p:cNvSpPr>
            <a:spLocks noGrp="1"/>
          </p:cNvSpPr>
          <p:nvPr>
            <p:ph type="body"/>
          </p:nvPr>
        </p:nvSpPr>
        <p:spPr>
          <a:xfrm>
            <a:off x="6019560" y="1980720"/>
            <a:ext cx="264852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9" name="PlaceHolder 5"/>
          <p:cNvSpPr>
            <a:spLocks noGrp="1"/>
          </p:cNvSpPr>
          <p:nvPr>
            <p:ph type="body"/>
          </p:nvPr>
        </p:nvSpPr>
        <p:spPr>
          <a:xfrm>
            <a:off x="456840" y="4009320"/>
            <a:ext cx="264852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0" name="PlaceHolder 6"/>
          <p:cNvSpPr>
            <a:spLocks noGrp="1"/>
          </p:cNvSpPr>
          <p:nvPr>
            <p:ph type="body"/>
          </p:nvPr>
        </p:nvSpPr>
        <p:spPr>
          <a:xfrm>
            <a:off x="3238200" y="4009320"/>
            <a:ext cx="264852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1" name="PlaceHolder 7"/>
          <p:cNvSpPr>
            <a:spLocks noGrp="1"/>
          </p:cNvSpPr>
          <p:nvPr>
            <p:ph type="body"/>
          </p:nvPr>
        </p:nvSpPr>
        <p:spPr>
          <a:xfrm>
            <a:off x="6019560" y="4009320"/>
            <a:ext cx="264852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2" name="PlaceHolder 2"/>
          <p:cNvSpPr>
            <a:spLocks noGrp="1"/>
          </p:cNvSpPr>
          <p:nvPr>
            <p:ph type="subTitle"/>
          </p:nvPr>
        </p:nvSpPr>
        <p:spPr>
          <a:xfrm>
            <a:off x="456840" y="1980720"/>
            <a:ext cx="8226360" cy="3883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>
              <a:spcBef>
                <a:spcPts val="799"/>
              </a:spcBef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4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8226360" cy="38833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6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4014360" cy="38833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7" name="PlaceHolder 3"/>
          <p:cNvSpPr>
            <a:spLocks noGrp="1"/>
          </p:cNvSpPr>
          <p:nvPr>
            <p:ph type="body"/>
          </p:nvPr>
        </p:nvSpPr>
        <p:spPr>
          <a:xfrm>
            <a:off x="4672440" y="1980720"/>
            <a:ext cx="4014360" cy="38833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PlaceHolder 1"/>
          <p:cNvSpPr>
            <a:spLocks noGrp="1"/>
          </p:cNvSpPr>
          <p:nvPr>
            <p:ph type="subTitle"/>
          </p:nvPr>
        </p:nvSpPr>
        <p:spPr>
          <a:xfrm>
            <a:off x="456840" y="456840"/>
            <a:ext cx="8226360" cy="6344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>
              <a:spcBef>
                <a:spcPts val="799"/>
              </a:spcBef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1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2" name="PlaceHolder 3"/>
          <p:cNvSpPr>
            <a:spLocks noGrp="1"/>
          </p:cNvSpPr>
          <p:nvPr>
            <p:ph type="body"/>
          </p:nvPr>
        </p:nvSpPr>
        <p:spPr>
          <a:xfrm>
            <a:off x="4672440" y="1980720"/>
            <a:ext cx="4014360" cy="38833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3" name="PlaceHolder 4"/>
          <p:cNvSpPr>
            <a:spLocks noGrp="1"/>
          </p:cNvSpPr>
          <p:nvPr>
            <p:ph type="body"/>
          </p:nvPr>
        </p:nvSpPr>
        <p:spPr>
          <a:xfrm>
            <a:off x="456840" y="40093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5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4014360" cy="38833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6" name="PlaceHolder 3"/>
          <p:cNvSpPr>
            <a:spLocks noGrp="1"/>
          </p:cNvSpPr>
          <p:nvPr>
            <p:ph type="body"/>
          </p:nvPr>
        </p:nvSpPr>
        <p:spPr>
          <a:xfrm>
            <a:off x="4672440" y="19807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7" name="PlaceHolder 4"/>
          <p:cNvSpPr>
            <a:spLocks noGrp="1"/>
          </p:cNvSpPr>
          <p:nvPr>
            <p:ph type="body"/>
          </p:nvPr>
        </p:nvSpPr>
        <p:spPr>
          <a:xfrm>
            <a:off x="4672440" y="40093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9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0" name="PlaceHolder 3"/>
          <p:cNvSpPr>
            <a:spLocks noGrp="1"/>
          </p:cNvSpPr>
          <p:nvPr>
            <p:ph type="body"/>
          </p:nvPr>
        </p:nvSpPr>
        <p:spPr>
          <a:xfrm>
            <a:off x="4672440" y="19807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1" name="PlaceHolder 4"/>
          <p:cNvSpPr>
            <a:spLocks noGrp="1"/>
          </p:cNvSpPr>
          <p:nvPr>
            <p:ph type="body"/>
          </p:nvPr>
        </p:nvSpPr>
        <p:spPr>
          <a:xfrm>
            <a:off x="456840" y="4009320"/>
            <a:ext cx="8226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3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8226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4" name="PlaceHolder 3"/>
          <p:cNvSpPr>
            <a:spLocks noGrp="1"/>
          </p:cNvSpPr>
          <p:nvPr>
            <p:ph type="body"/>
          </p:nvPr>
        </p:nvSpPr>
        <p:spPr>
          <a:xfrm>
            <a:off x="456840" y="4009320"/>
            <a:ext cx="8226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6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7" name="PlaceHolder 3"/>
          <p:cNvSpPr>
            <a:spLocks noGrp="1"/>
          </p:cNvSpPr>
          <p:nvPr>
            <p:ph type="body"/>
          </p:nvPr>
        </p:nvSpPr>
        <p:spPr>
          <a:xfrm>
            <a:off x="4672440" y="19807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8" name="PlaceHolder 4"/>
          <p:cNvSpPr>
            <a:spLocks noGrp="1"/>
          </p:cNvSpPr>
          <p:nvPr>
            <p:ph type="body"/>
          </p:nvPr>
        </p:nvSpPr>
        <p:spPr>
          <a:xfrm>
            <a:off x="456840" y="40093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9" name="PlaceHolder 5"/>
          <p:cNvSpPr>
            <a:spLocks noGrp="1"/>
          </p:cNvSpPr>
          <p:nvPr>
            <p:ph type="body"/>
          </p:nvPr>
        </p:nvSpPr>
        <p:spPr>
          <a:xfrm>
            <a:off x="4672440" y="40093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subTitle"/>
          </p:nvPr>
        </p:nvSpPr>
        <p:spPr>
          <a:xfrm>
            <a:off x="456840" y="456840"/>
            <a:ext cx="8226360" cy="6344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>
              <a:spcBef>
                <a:spcPts val="799"/>
              </a:spcBef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1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264852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2" name="PlaceHolder 3"/>
          <p:cNvSpPr>
            <a:spLocks noGrp="1"/>
          </p:cNvSpPr>
          <p:nvPr>
            <p:ph type="body"/>
          </p:nvPr>
        </p:nvSpPr>
        <p:spPr>
          <a:xfrm>
            <a:off x="3238200" y="1980720"/>
            <a:ext cx="264852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3" name="PlaceHolder 4"/>
          <p:cNvSpPr>
            <a:spLocks noGrp="1"/>
          </p:cNvSpPr>
          <p:nvPr>
            <p:ph type="body"/>
          </p:nvPr>
        </p:nvSpPr>
        <p:spPr>
          <a:xfrm>
            <a:off x="6019560" y="1980720"/>
            <a:ext cx="264852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4" name="PlaceHolder 5"/>
          <p:cNvSpPr>
            <a:spLocks noGrp="1"/>
          </p:cNvSpPr>
          <p:nvPr>
            <p:ph type="body"/>
          </p:nvPr>
        </p:nvSpPr>
        <p:spPr>
          <a:xfrm>
            <a:off x="456840" y="4009320"/>
            <a:ext cx="264852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5" name="PlaceHolder 6"/>
          <p:cNvSpPr>
            <a:spLocks noGrp="1"/>
          </p:cNvSpPr>
          <p:nvPr>
            <p:ph type="body"/>
          </p:nvPr>
        </p:nvSpPr>
        <p:spPr>
          <a:xfrm>
            <a:off x="3238200" y="4009320"/>
            <a:ext cx="264852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6" name="PlaceHolder 7"/>
          <p:cNvSpPr>
            <a:spLocks noGrp="1"/>
          </p:cNvSpPr>
          <p:nvPr>
            <p:ph type="body"/>
          </p:nvPr>
        </p:nvSpPr>
        <p:spPr>
          <a:xfrm>
            <a:off x="6019560" y="4009320"/>
            <a:ext cx="264852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7" name="PlaceHolder 2"/>
          <p:cNvSpPr>
            <a:spLocks noGrp="1"/>
          </p:cNvSpPr>
          <p:nvPr>
            <p:ph type="subTitle"/>
          </p:nvPr>
        </p:nvSpPr>
        <p:spPr>
          <a:xfrm>
            <a:off x="456840" y="1980720"/>
            <a:ext cx="8226360" cy="3883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>
              <a:spcBef>
                <a:spcPts val="799"/>
              </a:spcBef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9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8226360" cy="38833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1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4014360" cy="38833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2" name="PlaceHolder 3"/>
          <p:cNvSpPr>
            <a:spLocks noGrp="1"/>
          </p:cNvSpPr>
          <p:nvPr>
            <p:ph type="body"/>
          </p:nvPr>
        </p:nvSpPr>
        <p:spPr>
          <a:xfrm>
            <a:off x="4672440" y="1980720"/>
            <a:ext cx="4014360" cy="38833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PlaceHolder 1"/>
          <p:cNvSpPr>
            <a:spLocks noGrp="1"/>
          </p:cNvSpPr>
          <p:nvPr>
            <p:ph type="subTitle"/>
          </p:nvPr>
        </p:nvSpPr>
        <p:spPr>
          <a:xfrm>
            <a:off x="456840" y="456840"/>
            <a:ext cx="8226360" cy="6344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>
              <a:spcBef>
                <a:spcPts val="799"/>
              </a:spcBef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6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7" name="PlaceHolder 3"/>
          <p:cNvSpPr>
            <a:spLocks noGrp="1"/>
          </p:cNvSpPr>
          <p:nvPr>
            <p:ph type="body"/>
          </p:nvPr>
        </p:nvSpPr>
        <p:spPr>
          <a:xfrm>
            <a:off x="4672440" y="1980720"/>
            <a:ext cx="4014360" cy="38833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8" name="PlaceHolder 4"/>
          <p:cNvSpPr>
            <a:spLocks noGrp="1"/>
          </p:cNvSpPr>
          <p:nvPr>
            <p:ph type="body"/>
          </p:nvPr>
        </p:nvSpPr>
        <p:spPr>
          <a:xfrm>
            <a:off x="456840" y="40093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0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4014360" cy="38833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1" name="PlaceHolder 3"/>
          <p:cNvSpPr>
            <a:spLocks noGrp="1"/>
          </p:cNvSpPr>
          <p:nvPr>
            <p:ph type="body"/>
          </p:nvPr>
        </p:nvSpPr>
        <p:spPr>
          <a:xfrm>
            <a:off x="4672440" y="19807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2" name="PlaceHolder 4"/>
          <p:cNvSpPr>
            <a:spLocks noGrp="1"/>
          </p:cNvSpPr>
          <p:nvPr>
            <p:ph type="body"/>
          </p:nvPr>
        </p:nvSpPr>
        <p:spPr>
          <a:xfrm>
            <a:off x="4672440" y="40093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4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5" name="PlaceHolder 3"/>
          <p:cNvSpPr>
            <a:spLocks noGrp="1"/>
          </p:cNvSpPr>
          <p:nvPr>
            <p:ph type="body"/>
          </p:nvPr>
        </p:nvSpPr>
        <p:spPr>
          <a:xfrm>
            <a:off x="4672440" y="19807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6" name="PlaceHolder 4"/>
          <p:cNvSpPr>
            <a:spLocks noGrp="1"/>
          </p:cNvSpPr>
          <p:nvPr>
            <p:ph type="body"/>
          </p:nvPr>
        </p:nvSpPr>
        <p:spPr>
          <a:xfrm>
            <a:off x="456840" y="4009320"/>
            <a:ext cx="8226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672440" y="1980720"/>
            <a:ext cx="4014360" cy="38833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456840" y="40093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8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8226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9" name="PlaceHolder 3"/>
          <p:cNvSpPr>
            <a:spLocks noGrp="1"/>
          </p:cNvSpPr>
          <p:nvPr>
            <p:ph type="body"/>
          </p:nvPr>
        </p:nvSpPr>
        <p:spPr>
          <a:xfrm>
            <a:off x="456840" y="4009320"/>
            <a:ext cx="8226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1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2" name="PlaceHolder 3"/>
          <p:cNvSpPr>
            <a:spLocks noGrp="1"/>
          </p:cNvSpPr>
          <p:nvPr>
            <p:ph type="body"/>
          </p:nvPr>
        </p:nvSpPr>
        <p:spPr>
          <a:xfrm>
            <a:off x="4672440" y="19807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3" name="PlaceHolder 4"/>
          <p:cNvSpPr>
            <a:spLocks noGrp="1"/>
          </p:cNvSpPr>
          <p:nvPr>
            <p:ph type="body"/>
          </p:nvPr>
        </p:nvSpPr>
        <p:spPr>
          <a:xfrm>
            <a:off x="456840" y="40093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4" name="PlaceHolder 5"/>
          <p:cNvSpPr>
            <a:spLocks noGrp="1"/>
          </p:cNvSpPr>
          <p:nvPr>
            <p:ph type="body"/>
          </p:nvPr>
        </p:nvSpPr>
        <p:spPr>
          <a:xfrm>
            <a:off x="4672440" y="40093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6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264852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7" name="PlaceHolder 3"/>
          <p:cNvSpPr>
            <a:spLocks noGrp="1"/>
          </p:cNvSpPr>
          <p:nvPr>
            <p:ph type="body"/>
          </p:nvPr>
        </p:nvSpPr>
        <p:spPr>
          <a:xfrm>
            <a:off x="3238200" y="1980720"/>
            <a:ext cx="264852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8" name="PlaceHolder 4"/>
          <p:cNvSpPr>
            <a:spLocks noGrp="1"/>
          </p:cNvSpPr>
          <p:nvPr>
            <p:ph type="body"/>
          </p:nvPr>
        </p:nvSpPr>
        <p:spPr>
          <a:xfrm>
            <a:off x="6019560" y="1980720"/>
            <a:ext cx="264852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9" name="PlaceHolder 5"/>
          <p:cNvSpPr>
            <a:spLocks noGrp="1"/>
          </p:cNvSpPr>
          <p:nvPr>
            <p:ph type="body"/>
          </p:nvPr>
        </p:nvSpPr>
        <p:spPr>
          <a:xfrm>
            <a:off x="456840" y="4009320"/>
            <a:ext cx="264852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0" name="PlaceHolder 6"/>
          <p:cNvSpPr>
            <a:spLocks noGrp="1"/>
          </p:cNvSpPr>
          <p:nvPr>
            <p:ph type="body"/>
          </p:nvPr>
        </p:nvSpPr>
        <p:spPr>
          <a:xfrm>
            <a:off x="3238200" y="4009320"/>
            <a:ext cx="264852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1" name="PlaceHolder 7"/>
          <p:cNvSpPr>
            <a:spLocks noGrp="1"/>
          </p:cNvSpPr>
          <p:nvPr>
            <p:ph type="body"/>
          </p:nvPr>
        </p:nvSpPr>
        <p:spPr>
          <a:xfrm>
            <a:off x="6019560" y="4009320"/>
            <a:ext cx="264852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2" name="PlaceHolder 2"/>
          <p:cNvSpPr>
            <a:spLocks noGrp="1"/>
          </p:cNvSpPr>
          <p:nvPr>
            <p:ph type="subTitle"/>
          </p:nvPr>
        </p:nvSpPr>
        <p:spPr>
          <a:xfrm>
            <a:off x="456840" y="1980720"/>
            <a:ext cx="8226360" cy="3883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>
              <a:spcBef>
                <a:spcPts val="799"/>
              </a:spcBef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4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8226360" cy="38833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6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4014360" cy="38833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7" name="PlaceHolder 3"/>
          <p:cNvSpPr>
            <a:spLocks noGrp="1"/>
          </p:cNvSpPr>
          <p:nvPr>
            <p:ph type="body"/>
          </p:nvPr>
        </p:nvSpPr>
        <p:spPr>
          <a:xfrm>
            <a:off x="4672440" y="1980720"/>
            <a:ext cx="4014360" cy="38833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PlaceHolder 1"/>
          <p:cNvSpPr>
            <a:spLocks noGrp="1"/>
          </p:cNvSpPr>
          <p:nvPr>
            <p:ph type="subTitle"/>
          </p:nvPr>
        </p:nvSpPr>
        <p:spPr>
          <a:xfrm>
            <a:off x="456840" y="456840"/>
            <a:ext cx="8226360" cy="6344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>
              <a:spcBef>
                <a:spcPts val="799"/>
              </a:spcBef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1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2" name="PlaceHolder 3"/>
          <p:cNvSpPr>
            <a:spLocks noGrp="1"/>
          </p:cNvSpPr>
          <p:nvPr>
            <p:ph type="body"/>
          </p:nvPr>
        </p:nvSpPr>
        <p:spPr>
          <a:xfrm>
            <a:off x="4672440" y="1980720"/>
            <a:ext cx="4014360" cy="38833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3" name="PlaceHolder 4"/>
          <p:cNvSpPr>
            <a:spLocks noGrp="1"/>
          </p:cNvSpPr>
          <p:nvPr>
            <p:ph type="body"/>
          </p:nvPr>
        </p:nvSpPr>
        <p:spPr>
          <a:xfrm>
            <a:off x="456840" y="40093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subTitle"/>
          </p:nvPr>
        </p:nvSpPr>
        <p:spPr>
          <a:xfrm>
            <a:off x="456840" y="1980720"/>
            <a:ext cx="8226360" cy="3883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>
              <a:spcBef>
                <a:spcPts val="799"/>
              </a:spcBef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4014360" cy="38833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672440" y="19807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4672440" y="40093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5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4014360" cy="38833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6" name="PlaceHolder 3"/>
          <p:cNvSpPr>
            <a:spLocks noGrp="1"/>
          </p:cNvSpPr>
          <p:nvPr>
            <p:ph type="body"/>
          </p:nvPr>
        </p:nvSpPr>
        <p:spPr>
          <a:xfrm>
            <a:off x="4672440" y="19807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7" name="PlaceHolder 4"/>
          <p:cNvSpPr>
            <a:spLocks noGrp="1"/>
          </p:cNvSpPr>
          <p:nvPr>
            <p:ph type="body"/>
          </p:nvPr>
        </p:nvSpPr>
        <p:spPr>
          <a:xfrm>
            <a:off x="4672440" y="40093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9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0" name="PlaceHolder 3"/>
          <p:cNvSpPr>
            <a:spLocks noGrp="1"/>
          </p:cNvSpPr>
          <p:nvPr>
            <p:ph type="body"/>
          </p:nvPr>
        </p:nvSpPr>
        <p:spPr>
          <a:xfrm>
            <a:off x="4672440" y="19807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1" name="PlaceHolder 4"/>
          <p:cNvSpPr>
            <a:spLocks noGrp="1"/>
          </p:cNvSpPr>
          <p:nvPr>
            <p:ph type="body"/>
          </p:nvPr>
        </p:nvSpPr>
        <p:spPr>
          <a:xfrm>
            <a:off x="456840" y="4009320"/>
            <a:ext cx="8226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3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8226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4" name="PlaceHolder 3"/>
          <p:cNvSpPr>
            <a:spLocks noGrp="1"/>
          </p:cNvSpPr>
          <p:nvPr>
            <p:ph type="body"/>
          </p:nvPr>
        </p:nvSpPr>
        <p:spPr>
          <a:xfrm>
            <a:off x="456840" y="4009320"/>
            <a:ext cx="8226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6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7" name="PlaceHolder 3"/>
          <p:cNvSpPr>
            <a:spLocks noGrp="1"/>
          </p:cNvSpPr>
          <p:nvPr>
            <p:ph type="body"/>
          </p:nvPr>
        </p:nvSpPr>
        <p:spPr>
          <a:xfrm>
            <a:off x="4672440" y="19807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8" name="PlaceHolder 4"/>
          <p:cNvSpPr>
            <a:spLocks noGrp="1"/>
          </p:cNvSpPr>
          <p:nvPr>
            <p:ph type="body"/>
          </p:nvPr>
        </p:nvSpPr>
        <p:spPr>
          <a:xfrm>
            <a:off x="456840" y="40093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9" name="PlaceHolder 5"/>
          <p:cNvSpPr>
            <a:spLocks noGrp="1"/>
          </p:cNvSpPr>
          <p:nvPr>
            <p:ph type="body"/>
          </p:nvPr>
        </p:nvSpPr>
        <p:spPr>
          <a:xfrm>
            <a:off x="4672440" y="40093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1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264852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2" name="PlaceHolder 3"/>
          <p:cNvSpPr>
            <a:spLocks noGrp="1"/>
          </p:cNvSpPr>
          <p:nvPr>
            <p:ph type="body"/>
          </p:nvPr>
        </p:nvSpPr>
        <p:spPr>
          <a:xfrm>
            <a:off x="3238200" y="1980720"/>
            <a:ext cx="264852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3" name="PlaceHolder 4"/>
          <p:cNvSpPr>
            <a:spLocks noGrp="1"/>
          </p:cNvSpPr>
          <p:nvPr>
            <p:ph type="body"/>
          </p:nvPr>
        </p:nvSpPr>
        <p:spPr>
          <a:xfrm>
            <a:off x="6019560" y="1980720"/>
            <a:ext cx="264852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4" name="PlaceHolder 5"/>
          <p:cNvSpPr>
            <a:spLocks noGrp="1"/>
          </p:cNvSpPr>
          <p:nvPr>
            <p:ph type="body"/>
          </p:nvPr>
        </p:nvSpPr>
        <p:spPr>
          <a:xfrm>
            <a:off x="456840" y="4009320"/>
            <a:ext cx="264852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5" name="PlaceHolder 6"/>
          <p:cNvSpPr>
            <a:spLocks noGrp="1"/>
          </p:cNvSpPr>
          <p:nvPr>
            <p:ph type="body"/>
          </p:nvPr>
        </p:nvSpPr>
        <p:spPr>
          <a:xfrm>
            <a:off x="3238200" y="4009320"/>
            <a:ext cx="264852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6" name="PlaceHolder 7"/>
          <p:cNvSpPr>
            <a:spLocks noGrp="1"/>
          </p:cNvSpPr>
          <p:nvPr>
            <p:ph type="body"/>
          </p:nvPr>
        </p:nvSpPr>
        <p:spPr>
          <a:xfrm>
            <a:off x="6019560" y="4009320"/>
            <a:ext cx="264852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7" name="PlaceHolder 2"/>
          <p:cNvSpPr>
            <a:spLocks noGrp="1"/>
          </p:cNvSpPr>
          <p:nvPr>
            <p:ph type="subTitle"/>
          </p:nvPr>
        </p:nvSpPr>
        <p:spPr>
          <a:xfrm>
            <a:off x="456840" y="1980720"/>
            <a:ext cx="8226360" cy="3883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>
              <a:spcBef>
                <a:spcPts val="799"/>
              </a:spcBef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9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8226360" cy="38833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1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4014360" cy="38833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2" name="PlaceHolder 3"/>
          <p:cNvSpPr>
            <a:spLocks noGrp="1"/>
          </p:cNvSpPr>
          <p:nvPr>
            <p:ph type="body"/>
          </p:nvPr>
        </p:nvSpPr>
        <p:spPr>
          <a:xfrm>
            <a:off x="4672440" y="1980720"/>
            <a:ext cx="4014360" cy="38833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2440" y="19807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56840" y="4009320"/>
            <a:ext cx="8226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PlaceHolder 1"/>
          <p:cNvSpPr>
            <a:spLocks noGrp="1"/>
          </p:cNvSpPr>
          <p:nvPr>
            <p:ph type="subTitle"/>
          </p:nvPr>
        </p:nvSpPr>
        <p:spPr>
          <a:xfrm>
            <a:off x="456840" y="456840"/>
            <a:ext cx="8226360" cy="6344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>
              <a:spcBef>
                <a:spcPts val="799"/>
              </a:spcBef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6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7" name="PlaceHolder 3"/>
          <p:cNvSpPr>
            <a:spLocks noGrp="1"/>
          </p:cNvSpPr>
          <p:nvPr>
            <p:ph type="body"/>
          </p:nvPr>
        </p:nvSpPr>
        <p:spPr>
          <a:xfrm>
            <a:off x="4672440" y="1980720"/>
            <a:ext cx="4014360" cy="38833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8" name="PlaceHolder 4"/>
          <p:cNvSpPr>
            <a:spLocks noGrp="1"/>
          </p:cNvSpPr>
          <p:nvPr>
            <p:ph type="body"/>
          </p:nvPr>
        </p:nvSpPr>
        <p:spPr>
          <a:xfrm>
            <a:off x="456840" y="40093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0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4014360" cy="38833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1" name="PlaceHolder 3"/>
          <p:cNvSpPr>
            <a:spLocks noGrp="1"/>
          </p:cNvSpPr>
          <p:nvPr>
            <p:ph type="body"/>
          </p:nvPr>
        </p:nvSpPr>
        <p:spPr>
          <a:xfrm>
            <a:off x="4672440" y="19807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2" name="PlaceHolder 4"/>
          <p:cNvSpPr>
            <a:spLocks noGrp="1"/>
          </p:cNvSpPr>
          <p:nvPr>
            <p:ph type="body"/>
          </p:nvPr>
        </p:nvSpPr>
        <p:spPr>
          <a:xfrm>
            <a:off x="4672440" y="40093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4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5" name="PlaceHolder 3"/>
          <p:cNvSpPr>
            <a:spLocks noGrp="1"/>
          </p:cNvSpPr>
          <p:nvPr>
            <p:ph type="body"/>
          </p:nvPr>
        </p:nvSpPr>
        <p:spPr>
          <a:xfrm>
            <a:off x="4672440" y="19807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6" name="PlaceHolder 4"/>
          <p:cNvSpPr>
            <a:spLocks noGrp="1"/>
          </p:cNvSpPr>
          <p:nvPr>
            <p:ph type="body"/>
          </p:nvPr>
        </p:nvSpPr>
        <p:spPr>
          <a:xfrm>
            <a:off x="456840" y="4009320"/>
            <a:ext cx="8226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8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8226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9" name="PlaceHolder 3"/>
          <p:cNvSpPr>
            <a:spLocks noGrp="1"/>
          </p:cNvSpPr>
          <p:nvPr>
            <p:ph type="body"/>
          </p:nvPr>
        </p:nvSpPr>
        <p:spPr>
          <a:xfrm>
            <a:off x="456840" y="4009320"/>
            <a:ext cx="8226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1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2" name="PlaceHolder 3"/>
          <p:cNvSpPr>
            <a:spLocks noGrp="1"/>
          </p:cNvSpPr>
          <p:nvPr>
            <p:ph type="body"/>
          </p:nvPr>
        </p:nvSpPr>
        <p:spPr>
          <a:xfrm>
            <a:off x="4672440" y="19807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3" name="PlaceHolder 4"/>
          <p:cNvSpPr>
            <a:spLocks noGrp="1"/>
          </p:cNvSpPr>
          <p:nvPr>
            <p:ph type="body"/>
          </p:nvPr>
        </p:nvSpPr>
        <p:spPr>
          <a:xfrm>
            <a:off x="456840" y="40093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4" name="PlaceHolder 5"/>
          <p:cNvSpPr>
            <a:spLocks noGrp="1"/>
          </p:cNvSpPr>
          <p:nvPr>
            <p:ph type="body"/>
          </p:nvPr>
        </p:nvSpPr>
        <p:spPr>
          <a:xfrm>
            <a:off x="4672440" y="40093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6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264852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7" name="PlaceHolder 3"/>
          <p:cNvSpPr>
            <a:spLocks noGrp="1"/>
          </p:cNvSpPr>
          <p:nvPr>
            <p:ph type="body"/>
          </p:nvPr>
        </p:nvSpPr>
        <p:spPr>
          <a:xfrm>
            <a:off x="3238200" y="1980720"/>
            <a:ext cx="264852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8" name="PlaceHolder 4"/>
          <p:cNvSpPr>
            <a:spLocks noGrp="1"/>
          </p:cNvSpPr>
          <p:nvPr>
            <p:ph type="body"/>
          </p:nvPr>
        </p:nvSpPr>
        <p:spPr>
          <a:xfrm>
            <a:off x="6019560" y="1980720"/>
            <a:ext cx="264852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9" name="PlaceHolder 5"/>
          <p:cNvSpPr>
            <a:spLocks noGrp="1"/>
          </p:cNvSpPr>
          <p:nvPr>
            <p:ph type="body"/>
          </p:nvPr>
        </p:nvSpPr>
        <p:spPr>
          <a:xfrm>
            <a:off x="456840" y="4009320"/>
            <a:ext cx="264852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0" name="PlaceHolder 6"/>
          <p:cNvSpPr>
            <a:spLocks noGrp="1"/>
          </p:cNvSpPr>
          <p:nvPr>
            <p:ph type="body"/>
          </p:nvPr>
        </p:nvSpPr>
        <p:spPr>
          <a:xfrm>
            <a:off x="3238200" y="4009320"/>
            <a:ext cx="264852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1" name="PlaceHolder 7"/>
          <p:cNvSpPr>
            <a:spLocks noGrp="1"/>
          </p:cNvSpPr>
          <p:nvPr>
            <p:ph type="body"/>
          </p:nvPr>
        </p:nvSpPr>
        <p:spPr>
          <a:xfrm>
            <a:off x="6019560" y="4009320"/>
            <a:ext cx="264852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2" name="PlaceHolder 2"/>
          <p:cNvSpPr>
            <a:spLocks noGrp="1"/>
          </p:cNvSpPr>
          <p:nvPr>
            <p:ph type="subTitle"/>
          </p:nvPr>
        </p:nvSpPr>
        <p:spPr>
          <a:xfrm>
            <a:off x="456840" y="1980720"/>
            <a:ext cx="8226360" cy="3883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>
              <a:spcBef>
                <a:spcPts val="799"/>
              </a:spcBef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4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8226360" cy="38833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8226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56840" y="4009320"/>
            <a:ext cx="8226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6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4014360" cy="38833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7" name="PlaceHolder 3"/>
          <p:cNvSpPr>
            <a:spLocks noGrp="1"/>
          </p:cNvSpPr>
          <p:nvPr>
            <p:ph type="body"/>
          </p:nvPr>
        </p:nvSpPr>
        <p:spPr>
          <a:xfrm>
            <a:off x="4672440" y="1980720"/>
            <a:ext cx="4014360" cy="38833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PlaceHolder 1"/>
          <p:cNvSpPr>
            <a:spLocks noGrp="1"/>
          </p:cNvSpPr>
          <p:nvPr>
            <p:ph type="subTitle"/>
          </p:nvPr>
        </p:nvSpPr>
        <p:spPr>
          <a:xfrm>
            <a:off x="456840" y="456840"/>
            <a:ext cx="8226360" cy="6344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>
              <a:spcBef>
                <a:spcPts val="799"/>
              </a:spcBef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1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2" name="PlaceHolder 3"/>
          <p:cNvSpPr>
            <a:spLocks noGrp="1"/>
          </p:cNvSpPr>
          <p:nvPr>
            <p:ph type="body"/>
          </p:nvPr>
        </p:nvSpPr>
        <p:spPr>
          <a:xfrm>
            <a:off x="4672440" y="1980720"/>
            <a:ext cx="4014360" cy="38833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3" name="PlaceHolder 4"/>
          <p:cNvSpPr>
            <a:spLocks noGrp="1"/>
          </p:cNvSpPr>
          <p:nvPr>
            <p:ph type="body"/>
          </p:nvPr>
        </p:nvSpPr>
        <p:spPr>
          <a:xfrm>
            <a:off x="456840" y="40093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5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4014360" cy="38833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6" name="PlaceHolder 3"/>
          <p:cNvSpPr>
            <a:spLocks noGrp="1"/>
          </p:cNvSpPr>
          <p:nvPr>
            <p:ph type="body"/>
          </p:nvPr>
        </p:nvSpPr>
        <p:spPr>
          <a:xfrm>
            <a:off x="4672440" y="19807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7" name="PlaceHolder 4"/>
          <p:cNvSpPr>
            <a:spLocks noGrp="1"/>
          </p:cNvSpPr>
          <p:nvPr>
            <p:ph type="body"/>
          </p:nvPr>
        </p:nvSpPr>
        <p:spPr>
          <a:xfrm>
            <a:off x="4672440" y="40093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9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0" name="PlaceHolder 3"/>
          <p:cNvSpPr>
            <a:spLocks noGrp="1"/>
          </p:cNvSpPr>
          <p:nvPr>
            <p:ph type="body"/>
          </p:nvPr>
        </p:nvSpPr>
        <p:spPr>
          <a:xfrm>
            <a:off x="4672440" y="19807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1" name="PlaceHolder 4"/>
          <p:cNvSpPr>
            <a:spLocks noGrp="1"/>
          </p:cNvSpPr>
          <p:nvPr>
            <p:ph type="body"/>
          </p:nvPr>
        </p:nvSpPr>
        <p:spPr>
          <a:xfrm>
            <a:off x="456840" y="4009320"/>
            <a:ext cx="8226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3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8226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4" name="PlaceHolder 3"/>
          <p:cNvSpPr>
            <a:spLocks noGrp="1"/>
          </p:cNvSpPr>
          <p:nvPr>
            <p:ph type="body"/>
          </p:nvPr>
        </p:nvSpPr>
        <p:spPr>
          <a:xfrm>
            <a:off x="456840" y="4009320"/>
            <a:ext cx="8226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6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7" name="PlaceHolder 3"/>
          <p:cNvSpPr>
            <a:spLocks noGrp="1"/>
          </p:cNvSpPr>
          <p:nvPr>
            <p:ph type="body"/>
          </p:nvPr>
        </p:nvSpPr>
        <p:spPr>
          <a:xfrm>
            <a:off x="4672440" y="19807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8" name="PlaceHolder 4"/>
          <p:cNvSpPr>
            <a:spLocks noGrp="1"/>
          </p:cNvSpPr>
          <p:nvPr>
            <p:ph type="body"/>
          </p:nvPr>
        </p:nvSpPr>
        <p:spPr>
          <a:xfrm>
            <a:off x="456840" y="40093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9" name="PlaceHolder 5"/>
          <p:cNvSpPr>
            <a:spLocks noGrp="1"/>
          </p:cNvSpPr>
          <p:nvPr>
            <p:ph type="body"/>
          </p:nvPr>
        </p:nvSpPr>
        <p:spPr>
          <a:xfrm>
            <a:off x="4672440" y="40093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1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264852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2" name="PlaceHolder 3"/>
          <p:cNvSpPr>
            <a:spLocks noGrp="1"/>
          </p:cNvSpPr>
          <p:nvPr>
            <p:ph type="body"/>
          </p:nvPr>
        </p:nvSpPr>
        <p:spPr>
          <a:xfrm>
            <a:off x="3238200" y="1980720"/>
            <a:ext cx="264852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3" name="PlaceHolder 4"/>
          <p:cNvSpPr>
            <a:spLocks noGrp="1"/>
          </p:cNvSpPr>
          <p:nvPr>
            <p:ph type="body"/>
          </p:nvPr>
        </p:nvSpPr>
        <p:spPr>
          <a:xfrm>
            <a:off x="6019560" y="1980720"/>
            <a:ext cx="264852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4" name="PlaceHolder 5"/>
          <p:cNvSpPr>
            <a:spLocks noGrp="1"/>
          </p:cNvSpPr>
          <p:nvPr>
            <p:ph type="body"/>
          </p:nvPr>
        </p:nvSpPr>
        <p:spPr>
          <a:xfrm>
            <a:off x="456840" y="4009320"/>
            <a:ext cx="264852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5" name="PlaceHolder 6"/>
          <p:cNvSpPr>
            <a:spLocks noGrp="1"/>
          </p:cNvSpPr>
          <p:nvPr>
            <p:ph type="body"/>
          </p:nvPr>
        </p:nvSpPr>
        <p:spPr>
          <a:xfrm>
            <a:off x="3238200" y="4009320"/>
            <a:ext cx="264852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6" name="PlaceHolder 7"/>
          <p:cNvSpPr>
            <a:spLocks noGrp="1"/>
          </p:cNvSpPr>
          <p:nvPr>
            <p:ph type="body"/>
          </p:nvPr>
        </p:nvSpPr>
        <p:spPr>
          <a:xfrm>
            <a:off x="6019560" y="4009320"/>
            <a:ext cx="264852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2440" y="19807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456840" y="40093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5"/>
          <p:cNvSpPr>
            <a:spLocks noGrp="1"/>
          </p:cNvSpPr>
          <p:nvPr>
            <p:ph type="body"/>
          </p:nvPr>
        </p:nvSpPr>
        <p:spPr>
          <a:xfrm>
            <a:off x="4672440" y="40093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7" name="PlaceHolder 2"/>
          <p:cNvSpPr>
            <a:spLocks noGrp="1"/>
          </p:cNvSpPr>
          <p:nvPr>
            <p:ph type="subTitle"/>
          </p:nvPr>
        </p:nvSpPr>
        <p:spPr>
          <a:xfrm>
            <a:off x="456840" y="1980720"/>
            <a:ext cx="8226360" cy="3883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>
              <a:spcBef>
                <a:spcPts val="799"/>
              </a:spcBef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9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8226360" cy="38833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1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4014360" cy="38833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2" name="PlaceHolder 3"/>
          <p:cNvSpPr>
            <a:spLocks noGrp="1"/>
          </p:cNvSpPr>
          <p:nvPr>
            <p:ph type="body"/>
          </p:nvPr>
        </p:nvSpPr>
        <p:spPr>
          <a:xfrm>
            <a:off x="4672440" y="1980720"/>
            <a:ext cx="4014360" cy="38833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PlaceHolder 1"/>
          <p:cNvSpPr>
            <a:spLocks noGrp="1"/>
          </p:cNvSpPr>
          <p:nvPr>
            <p:ph type="subTitle"/>
          </p:nvPr>
        </p:nvSpPr>
        <p:spPr>
          <a:xfrm>
            <a:off x="456840" y="456840"/>
            <a:ext cx="8226360" cy="6344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>
              <a:spcBef>
                <a:spcPts val="799"/>
              </a:spcBef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6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7" name="PlaceHolder 3"/>
          <p:cNvSpPr>
            <a:spLocks noGrp="1"/>
          </p:cNvSpPr>
          <p:nvPr>
            <p:ph type="body"/>
          </p:nvPr>
        </p:nvSpPr>
        <p:spPr>
          <a:xfrm>
            <a:off x="4672440" y="1980720"/>
            <a:ext cx="4014360" cy="38833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8" name="PlaceHolder 4"/>
          <p:cNvSpPr>
            <a:spLocks noGrp="1"/>
          </p:cNvSpPr>
          <p:nvPr>
            <p:ph type="body"/>
          </p:nvPr>
        </p:nvSpPr>
        <p:spPr>
          <a:xfrm>
            <a:off x="456840" y="40093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0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4014360" cy="38833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1" name="PlaceHolder 3"/>
          <p:cNvSpPr>
            <a:spLocks noGrp="1"/>
          </p:cNvSpPr>
          <p:nvPr>
            <p:ph type="body"/>
          </p:nvPr>
        </p:nvSpPr>
        <p:spPr>
          <a:xfrm>
            <a:off x="4672440" y="19807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2" name="PlaceHolder 4"/>
          <p:cNvSpPr>
            <a:spLocks noGrp="1"/>
          </p:cNvSpPr>
          <p:nvPr>
            <p:ph type="body"/>
          </p:nvPr>
        </p:nvSpPr>
        <p:spPr>
          <a:xfrm>
            <a:off x="4672440" y="40093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4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5" name="PlaceHolder 3"/>
          <p:cNvSpPr>
            <a:spLocks noGrp="1"/>
          </p:cNvSpPr>
          <p:nvPr>
            <p:ph type="body"/>
          </p:nvPr>
        </p:nvSpPr>
        <p:spPr>
          <a:xfrm>
            <a:off x="4672440" y="19807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6" name="PlaceHolder 4"/>
          <p:cNvSpPr>
            <a:spLocks noGrp="1"/>
          </p:cNvSpPr>
          <p:nvPr>
            <p:ph type="body"/>
          </p:nvPr>
        </p:nvSpPr>
        <p:spPr>
          <a:xfrm>
            <a:off x="456840" y="4009320"/>
            <a:ext cx="8226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8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8226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9" name="PlaceHolder 3"/>
          <p:cNvSpPr>
            <a:spLocks noGrp="1"/>
          </p:cNvSpPr>
          <p:nvPr>
            <p:ph type="body"/>
          </p:nvPr>
        </p:nvSpPr>
        <p:spPr>
          <a:xfrm>
            <a:off x="456840" y="4009320"/>
            <a:ext cx="8226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1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2" name="PlaceHolder 3"/>
          <p:cNvSpPr>
            <a:spLocks noGrp="1"/>
          </p:cNvSpPr>
          <p:nvPr>
            <p:ph type="body"/>
          </p:nvPr>
        </p:nvSpPr>
        <p:spPr>
          <a:xfrm>
            <a:off x="4672440" y="19807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3" name="PlaceHolder 4"/>
          <p:cNvSpPr>
            <a:spLocks noGrp="1"/>
          </p:cNvSpPr>
          <p:nvPr>
            <p:ph type="body"/>
          </p:nvPr>
        </p:nvSpPr>
        <p:spPr>
          <a:xfrm>
            <a:off x="456840" y="40093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4" name="PlaceHolder 5"/>
          <p:cNvSpPr>
            <a:spLocks noGrp="1"/>
          </p:cNvSpPr>
          <p:nvPr>
            <p:ph type="body"/>
          </p:nvPr>
        </p:nvSpPr>
        <p:spPr>
          <a:xfrm>
            <a:off x="4672440" y="40093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264852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3238200" y="1980720"/>
            <a:ext cx="264852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6019560" y="1980720"/>
            <a:ext cx="264852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5"/>
          <p:cNvSpPr>
            <a:spLocks noGrp="1"/>
          </p:cNvSpPr>
          <p:nvPr>
            <p:ph type="body"/>
          </p:nvPr>
        </p:nvSpPr>
        <p:spPr>
          <a:xfrm>
            <a:off x="456840" y="4009320"/>
            <a:ext cx="264852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6"/>
          <p:cNvSpPr>
            <a:spLocks noGrp="1"/>
          </p:cNvSpPr>
          <p:nvPr>
            <p:ph type="body"/>
          </p:nvPr>
        </p:nvSpPr>
        <p:spPr>
          <a:xfrm>
            <a:off x="3238200" y="4009320"/>
            <a:ext cx="264852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7"/>
          <p:cNvSpPr>
            <a:spLocks noGrp="1"/>
          </p:cNvSpPr>
          <p:nvPr>
            <p:ph type="body"/>
          </p:nvPr>
        </p:nvSpPr>
        <p:spPr>
          <a:xfrm>
            <a:off x="6019560" y="4009320"/>
            <a:ext cx="264852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6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264852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7" name="PlaceHolder 3"/>
          <p:cNvSpPr>
            <a:spLocks noGrp="1"/>
          </p:cNvSpPr>
          <p:nvPr>
            <p:ph type="body"/>
          </p:nvPr>
        </p:nvSpPr>
        <p:spPr>
          <a:xfrm>
            <a:off x="3238200" y="1980720"/>
            <a:ext cx="264852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8" name="PlaceHolder 4"/>
          <p:cNvSpPr>
            <a:spLocks noGrp="1"/>
          </p:cNvSpPr>
          <p:nvPr>
            <p:ph type="body"/>
          </p:nvPr>
        </p:nvSpPr>
        <p:spPr>
          <a:xfrm>
            <a:off x="6019560" y="1980720"/>
            <a:ext cx="264852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9" name="PlaceHolder 5"/>
          <p:cNvSpPr>
            <a:spLocks noGrp="1"/>
          </p:cNvSpPr>
          <p:nvPr>
            <p:ph type="body"/>
          </p:nvPr>
        </p:nvSpPr>
        <p:spPr>
          <a:xfrm>
            <a:off x="456840" y="4009320"/>
            <a:ext cx="264852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0" name="PlaceHolder 6"/>
          <p:cNvSpPr>
            <a:spLocks noGrp="1"/>
          </p:cNvSpPr>
          <p:nvPr>
            <p:ph type="body"/>
          </p:nvPr>
        </p:nvSpPr>
        <p:spPr>
          <a:xfrm>
            <a:off x="3238200" y="4009320"/>
            <a:ext cx="264852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1" name="PlaceHolder 7"/>
          <p:cNvSpPr>
            <a:spLocks noGrp="1"/>
          </p:cNvSpPr>
          <p:nvPr>
            <p:ph type="body"/>
          </p:nvPr>
        </p:nvSpPr>
        <p:spPr>
          <a:xfrm>
            <a:off x="6019560" y="4009320"/>
            <a:ext cx="264852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2" name="PlaceHolder 2"/>
          <p:cNvSpPr>
            <a:spLocks noGrp="1"/>
          </p:cNvSpPr>
          <p:nvPr>
            <p:ph type="subTitle"/>
          </p:nvPr>
        </p:nvSpPr>
        <p:spPr>
          <a:xfrm>
            <a:off x="456840" y="1980720"/>
            <a:ext cx="8226360" cy="3883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>
              <a:spcBef>
                <a:spcPts val="799"/>
              </a:spcBef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4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8226360" cy="38833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6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4014360" cy="38833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7" name="PlaceHolder 3"/>
          <p:cNvSpPr>
            <a:spLocks noGrp="1"/>
          </p:cNvSpPr>
          <p:nvPr>
            <p:ph type="body"/>
          </p:nvPr>
        </p:nvSpPr>
        <p:spPr>
          <a:xfrm>
            <a:off x="4672440" y="1980720"/>
            <a:ext cx="4014360" cy="38833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PlaceHolder 1"/>
          <p:cNvSpPr>
            <a:spLocks noGrp="1"/>
          </p:cNvSpPr>
          <p:nvPr>
            <p:ph type="subTitle"/>
          </p:nvPr>
        </p:nvSpPr>
        <p:spPr>
          <a:xfrm>
            <a:off x="456840" y="456840"/>
            <a:ext cx="8226360" cy="6344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>
              <a:spcBef>
                <a:spcPts val="799"/>
              </a:spcBef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1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2" name="PlaceHolder 3"/>
          <p:cNvSpPr>
            <a:spLocks noGrp="1"/>
          </p:cNvSpPr>
          <p:nvPr>
            <p:ph type="body"/>
          </p:nvPr>
        </p:nvSpPr>
        <p:spPr>
          <a:xfrm>
            <a:off x="4672440" y="1980720"/>
            <a:ext cx="4014360" cy="38833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3" name="PlaceHolder 4"/>
          <p:cNvSpPr>
            <a:spLocks noGrp="1"/>
          </p:cNvSpPr>
          <p:nvPr>
            <p:ph type="body"/>
          </p:nvPr>
        </p:nvSpPr>
        <p:spPr>
          <a:xfrm>
            <a:off x="456840" y="40093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5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4014360" cy="38833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6" name="PlaceHolder 3"/>
          <p:cNvSpPr>
            <a:spLocks noGrp="1"/>
          </p:cNvSpPr>
          <p:nvPr>
            <p:ph type="body"/>
          </p:nvPr>
        </p:nvSpPr>
        <p:spPr>
          <a:xfrm>
            <a:off x="4672440" y="19807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7" name="PlaceHolder 4"/>
          <p:cNvSpPr>
            <a:spLocks noGrp="1"/>
          </p:cNvSpPr>
          <p:nvPr>
            <p:ph type="body"/>
          </p:nvPr>
        </p:nvSpPr>
        <p:spPr>
          <a:xfrm>
            <a:off x="4672440" y="40093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9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0" name="PlaceHolder 3"/>
          <p:cNvSpPr>
            <a:spLocks noGrp="1"/>
          </p:cNvSpPr>
          <p:nvPr>
            <p:ph type="body"/>
          </p:nvPr>
        </p:nvSpPr>
        <p:spPr>
          <a:xfrm>
            <a:off x="4672440" y="19807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1" name="PlaceHolder 4"/>
          <p:cNvSpPr>
            <a:spLocks noGrp="1"/>
          </p:cNvSpPr>
          <p:nvPr>
            <p:ph type="body"/>
          </p:nvPr>
        </p:nvSpPr>
        <p:spPr>
          <a:xfrm>
            <a:off x="456840" y="4009320"/>
            <a:ext cx="8226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3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8226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4" name="PlaceHolder 3"/>
          <p:cNvSpPr>
            <a:spLocks noGrp="1"/>
          </p:cNvSpPr>
          <p:nvPr>
            <p:ph type="body"/>
          </p:nvPr>
        </p:nvSpPr>
        <p:spPr>
          <a:xfrm>
            <a:off x="456840" y="4009320"/>
            <a:ext cx="8226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6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7" name="PlaceHolder 3"/>
          <p:cNvSpPr>
            <a:spLocks noGrp="1"/>
          </p:cNvSpPr>
          <p:nvPr>
            <p:ph type="body"/>
          </p:nvPr>
        </p:nvSpPr>
        <p:spPr>
          <a:xfrm>
            <a:off x="4672440" y="19807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8" name="PlaceHolder 4"/>
          <p:cNvSpPr>
            <a:spLocks noGrp="1"/>
          </p:cNvSpPr>
          <p:nvPr>
            <p:ph type="body"/>
          </p:nvPr>
        </p:nvSpPr>
        <p:spPr>
          <a:xfrm>
            <a:off x="456840" y="40093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9" name="PlaceHolder 5"/>
          <p:cNvSpPr>
            <a:spLocks noGrp="1"/>
          </p:cNvSpPr>
          <p:nvPr>
            <p:ph type="body"/>
          </p:nvPr>
        </p:nvSpPr>
        <p:spPr>
          <a:xfrm>
            <a:off x="4672440" y="40093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1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264852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2" name="PlaceHolder 3"/>
          <p:cNvSpPr>
            <a:spLocks noGrp="1"/>
          </p:cNvSpPr>
          <p:nvPr>
            <p:ph type="body"/>
          </p:nvPr>
        </p:nvSpPr>
        <p:spPr>
          <a:xfrm>
            <a:off x="3238200" y="1980720"/>
            <a:ext cx="264852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3" name="PlaceHolder 4"/>
          <p:cNvSpPr>
            <a:spLocks noGrp="1"/>
          </p:cNvSpPr>
          <p:nvPr>
            <p:ph type="body"/>
          </p:nvPr>
        </p:nvSpPr>
        <p:spPr>
          <a:xfrm>
            <a:off x="6019560" y="1980720"/>
            <a:ext cx="264852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4" name="PlaceHolder 5"/>
          <p:cNvSpPr>
            <a:spLocks noGrp="1"/>
          </p:cNvSpPr>
          <p:nvPr>
            <p:ph type="body"/>
          </p:nvPr>
        </p:nvSpPr>
        <p:spPr>
          <a:xfrm>
            <a:off x="456840" y="4009320"/>
            <a:ext cx="264852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5" name="PlaceHolder 6"/>
          <p:cNvSpPr>
            <a:spLocks noGrp="1"/>
          </p:cNvSpPr>
          <p:nvPr>
            <p:ph type="body"/>
          </p:nvPr>
        </p:nvSpPr>
        <p:spPr>
          <a:xfrm>
            <a:off x="3238200" y="4009320"/>
            <a:ext cx="264852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6" name="PlaceHolder 7"/>
          <p:cNvSpPr>
            <a:spLocks noGrp="1"/>
          </p:cNvSpPr>
          <p:nvPr>
            <p:ph type="body"/>
          </p:nvPr>
        </p:nvSpPr>
        <p:spPr>
          <a:xfrm>
            <a:off x="6019560" y="4009320"/>
            <a:ext cx="264852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7" name="PlaceHolder 2"/>
          <p:cNvSpPr>
            <a:spLocks noGrp="1"/>
          </p:cNvSpPr>
          <p:nvPr>
            <p:ph type="subTitle"/>
          </p:nvPr>
        </p:nvSpPr>
        <p:spPr>
          <a:xfrm>
            <a:off x="456840" y="1980720"/>
            <a:ext cx="8226360" cy="3883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>
              <a:spcBef>
                <a:spcPts val="799"/>
              </a:spcBef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9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8226360" cy="38833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1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4014360" cy="38833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2" name="PlaceHolder 3"/>
          <p:cNvSpPr>
            <a:spLocks noGrp="1"/>
          </p:cNvSpPr>
          <p:nvPr>
            <p:ph type="body"/>
          </p:nvPr>
        </p:nvSpPr>
        <p:spPr>
          <a:xfrm>
            <a:off x="4672440" y="1980720"/>
            <a:ext cx="4014360" cy="38833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PlaceHolder 1"/>
          <p:cNvSpPr>
            <a:spLocks noGrp="1"/>
          </p:cNvSpPr>
          <p:nvPr>
            <p:ph type="subTitle"/>
          </p:nvPr>
        </p:nvSpPr>
        <p:spPr>
          <a:xfrm>
            <a:off x="456840" y="456840"/>
            <a:ext cx="8226360" cy="6344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>
              <a:spcBef>
                <a:spcPts val="799"/>
              </a:spcBef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6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7" name="PlaceHolder 3"/>
          <p:cNvSpPr>
            <a:spLocks noGrp="1"/>
          </p:cNvSpPr>
          <p:nvPr>
            <p:ph type="body"/>
          </p:nvPr>
        </p:nvSpPr>
        <p:spPr>
          <a:xfrm>
            <a:off x="4672440" y="1980720"/>
            <a:ext cx="4014360" cy="38833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8" name="PlaceHolder 4"/>
          <p:cNvSpPr>
            <a:spLocks noGrp="1"/>
          </p:cNvSpPr>
          <p:nvPr>
            <p:ph type="body"/>
          </p:nvPr>
        </p:nvSpPr>
        <p:spPr>
          <a:xfrm>
            <a:off x="456840" y="40093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subTitle"/>
          </p:nvPr>
        </p:nvSpPr>
        <p:spPr>
          <a:xfrm>
            <a:off x="456840" y="1980720"/>
            <a:ext cx="8226360" cy="3883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>
              <a:spcBef>
                <a:spcPts val="799"/>
              </a:spcBef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6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0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4014360" cy="38833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1" name="PlaceHolder 3"/>
          <p:cNvSpPr>
            <a:spLocks noGrp="1"/>
          </p:cNvSpPr>
          <p:nvPr>
            <p:ph type="body"/>
          </p:nvPr>
        </p:nvSpPr>
        <p:spPr>
          <a:xfrm>
            <a:off x="4672440" y="19807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2" name="PlaceHolder 4"/>
          <p:cNvSpPr>
            <a:spLocks noGrp="1"/>
          </p:cNvSpPr>
          <p:nvPr>
            <p:ph type="body"/>
          </p:nvPr>
        </p:nvSpPr>
        <p:spPr>
          <a:xfrm>
            <a:off x="4672440" y="40093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6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4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5" name="PlaceHolder 3"/>
          <p:cNvSpPr>
            <a:spLocks noGrp="1"/>
          </p:cNvSpPr>
          <p:nvPr>
            <p:ph type="body"/>
          </p:nvPr>
        </p:nvSpPr>
        <p:spPr>
          <a:xfrm>
            <a:off x="4672440" y="19807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6" name="PlaceHolder 4"/>
          <p:cNvSpPr>
            <a:spLocks noGrp="1"/>
          </p:cNvSpPr>
          <p:nvPr>
            <p:ph type="body"/>
          </p:nvPr>
        </p:nvSpPr>
        <p:spPr>
          <a:xfrm>
            <a:off x="456840" y="4009320"/>
            <a:ext cx="8226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6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8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8226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9" name="PlaceHolder 3"/>
          <p:cNvSpPr>
            <a:spLocks noGrp="1"/>
          </p:cNvSpPr>
          <p:nvPr>
            <p:ph type="body"/>
          </p:nvPr>
        </p:nvSpPr>
        <p:spPr>
          <a:xfrm>
            <a:off x="456840" y="4009320"/>
            <a:ext cx="8226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6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1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2" name="PlaceHolder 3"/>
          <p:cNvSpPr>
            <a:spLocks noGrp="1"/>
          </p:cNvSpPr>
          <p:nvPr>
            <p:ph type="body"/>
          </p:nvPr>
        </p:nvSpPr>
        <p:spPr>
          <a:xfrm>
            <a:off x="4672440" y="19807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3" name="PlaceHolder 4"/>
          <p:cNvSpPr>
            <a:spLocks noGrp="1"/>
          </p:cNvSpPr>
          <p:nvPr>
            <p:ph type="body"/>
          </p:nvPr>
        </p:nvSpPr>
        <p:spPr>
          <a:xfrm>
            <a:off x="456840" y="40093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4" name="PlaceHolder 5"/>
          <p:cNvSpPr>
            <a:spLocks noGrp="1"/>
          </p:cNvSpPr>
          <p:nvPr>
            <p:ph type="body"/>
          </p:nvPr>
        </p:nvSpPr>
        <p:spPr>
          <a:xfrm>
            <a:off x="4672440" y="40093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6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6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264852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7" name="PlaceHolder 3"/>
          <p:cNvSpPr>
            <a:spLocks noGrp="1"/>
          </p:cNvSpPr>
          <p:nvPr>
            <p:ph type="body"/>
          </p:nvPr>
        </p:nvSpPr>
        <p:spPr>
          <a:xfrm>
            <a:off x="3238200" y="1980720"/>
            <a:ext cx="264852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8" name="PlaceHolder 4"/>
          <p:cNvSpPr>
            <a:spLocks noGrp="1"/>
          </p:cNvSpPr>
          <p:nvPr>
            <p:ph type="body"/>
          </p:nvPr>
        </p:nvSpPr>
        <p:spPr>
          <a:xfrm>
            <a:off x="6019560" y="1980720"/>
            <a:ext cx="264852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9" name="PlaceHolder 5"/>
          <p:cNvSpPr>
            <a:spLocks noGrp="1"/>
          </p:cNvSpPr>
          <p:nvPr>
            <p:ph type="body"/>
          </p:nvPr>
        </p:nvSpPr>
        <p:spPr>
          <a:xfrm>
            <a:off x="456840" y="4009320"/>
            <a:ext cx="264852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0" name="PlaceHolder 6"/>
          <p:cNvSpPr>
            <a:spLocks noGrp="1"/>
          </p:cNvSpPr>
          <p:nvPr>
            <p:ph type="body"/>
          </p:nvPr>
        </p:nvSpPr>
        <p:spPr>
          <a:xfrm>
            <a:off x="3238200" y="4009320"/>
            <a:ext cx="264852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1" name="PlaceHolder 7"/>
          <p:cNvSpPr>
            <a:spLocks noGrp="1"/>
          </p:cNvSpPr>
          <p:nvPr>
            <p:ph type="body"/>
          </p:nvPr>
        </p:nvSpPr>
        <p:spPr>
          <a:xfrm>
            <a:off x="6019560" y="4009320"/>
            <a:ext cx="264852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6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2" name="PlaceHolder 2"/>
          <p:cNvSpPr>
            <a:spLocks noGrp="1"/>
          </p:cNvSpPr>
          <p:nvPr>
            <p:ph type="subTitle"/>
          </p:nvPr>
        </p:nvSpPr>
        <p:spPr>
          <a:xfrm>
            <a:off x="456840" y="1980720"/>
            <a:ext cx="8226360" cy="3883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>
              <a:spcBef>
                <a:spcPts val="799"/>
              </a:spcBef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4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8226360" cy="38833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6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6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4014360" cy="38833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7" name="PlaceHolder 3"/>
          <p:cNvSpPr>
            <a:spLocks noGrp="1"/>
          </p:cNvSpPr>
          <p:nvPr>
            <p:ph type="body"/>
          </p:nvPr>
        </p:nvSpPr>
        <p:spPr>
          <a:xfrm>
            <a:off x="4672440" y="1980720"/>
            <a:ext cx="4014360" cy="38833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8226360" cy="38833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9" name="PlaceHolder 1"/>
          <p:cNvSpPr>
            <a:spLocks noGrp="1"/>
          </p:cNvSpPr>
          <p:nvPr>
            <p:ph type="subTitle"/>
          </p:nvPr>
        </p:nvSpPr>
        <p:spPr>
          <a:xfrm>
            <a:off x="456840" y="456840"/>
            <a:ext cx="8226360" cy="6344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>
              <a:spcBef>
                <a:spcPts val="799"/>
              </a:spcBef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7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0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1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2" name="PlaceHolder 3"/>
          <p:cNvSpPr>
            <a:spLocks noGrp="1"/>
          </p:cNvSpPr>
          <p:nvPr>
            <p:ph type="body"/>
          </p:nvPr>
        </p:nvSpPr>
        <p:spPr>
          <a:xfrm>
            <a:off x="4672440" y="1980720"/>
            <a:ext cx="4014360" cy="38833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3" name="PlaceHolder 4"/>
          <p:cNvSpPr>
            <a:spLocks noGrp="1"/>
          </p:cNvSpPr>
          <p:nvPr>
            <p:ph type="body"/>
          </p:nvPr>
        </p:nvSpPr>
        <p:spPr>
          <a:xfrm>
            <a:off x="456840" y="40093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7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5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4014360" cy="38833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6" name="PlaceHolder 3"/>
          <p:cNvSpPr>
            <a:spLocks noGrp="1"/>
          </p:cNvSpPr>
          <p:nvPr>
            <p:ph type="body"/>
          </p:nvPr>
        </p:nvSpPr>
        <p:spPr>
          <a:xfrm>
            <a:off x="4672440" y="19807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7" name="PlaceHolder 4"/>
          <p:cNvSpPr>
            <a:spLocks noGrp="1"/>
          </p:cNvSpPr>
          <p:nvPr>
            <p:ph type="body"/>
          </p:nvPr>
        </p:nvSpPr>
        <p:spPr>
          <a:xfrm>
            <a:off x="4672440" y="40093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7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9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0" name="PlaceHolder 3"/>
          <p:cNvSpPr>
            <a:spLocks noGrp="1"/>
          </p:cNvSpPr>
          <p:nvPr>
            <p:ph type="body"/>
          </p:nvPr>
        </p:nvSpPr>
        <p:spPr>
          <a:xfrm>
            <a:off x="4672440" y="19807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1" name="PlaceHolder 4"/>
          <p:cNvSpPr>
            <a:spLocks noGrp="1"/>
          </p:cNvSpPr>
          <p:nvPr>
            <p:ph type="body"/>
          </p:nvPr>
        </p:nvSpPr>
        <p:spPr>
          <a:xfrm>
            <a:off x="456840" y="4009320"/>
            <a:ext cx="8226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7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3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8226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4" name="PlaceHolder 3"/>
          <p:cNvSpPr>
            <a:spLocks noGrp="1"/>
          </p:cNvSpPr>
          <p:nvPr>
            <p:ph type="body"/>
          </p:nvPr>
        </p:nvSpPr>
        <p:spPr>
          <a:xfrm>
            <a:off x="456840" y="4009320"/>
            <a:ext cx="8226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7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5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6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7" name="PlaceHolder 3"/>
          <p:cNvSpPr>
            <a:spLocks noGrp="1"/>
          </p:cNvSpPr>
          <p:nvPr>
            <p:ph type="body"/>
          </p:nvPr>
        </p:nvSpPr>
        <p:spPr>
          <a:xfrm>
            <a:off x="4672440" y="19807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8" name="PlaceHolder 4"/>
          <p:cNvSpPr>
            <a:spLocks noGrp="1"/>
          </p:cNvSpPr>
          <p:nvPr>
            <p:ph type="body"/>
          </p:nvPr>
        </p:nvSpPr>
        <p:spPr>
          <a:xfrm>
            <a:off x="456840" y="40093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9" name="PlaceHolder 5"/>
          <p:cNvSpPr>
            <a:spLocks noGrp="1"/>
          </p:cNvSpPr>
          <p:nvPr>
            <p:ph type="body"/>
          </p:nvPr>
        </p:nvSpPr>
        <p:spPr>
          <a:xfrm>
            <a:off x="4672440" y="40093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7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0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1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264852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2" name="PlaceHolder 3"/>
          <p:cNvSpPr>
            <a:spLocks noGrp="1"/>
          </p:cNvSpPr>
          <p:nvPr>
            <p:ph type="body"/>
          </p:nvPr>
        </p:nvSpPr>
        <p:spPr>
          <a:xfrm>
            <a:off x="3238200" y="1980720"/>
            <a:ext cx="264852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3" name="PlaceHolder 4"/>
          <p:cNvSpPr>
            <a:spLocks noGrp="1"/>
          </p:cNvSpPr>
          <p:nvPr>
            <p:ph type="body"/>
          </p:nvPr>
        </p:nvSpPr>
        <p:spPr>
          <a:xfrm>
            <a:off x="6019560" y="1980720"/>
            <a:ext cx="264852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4" name="PlaceHolder 5"/>
          <p:cNvSpPr>
            <a:spLocks noGrp="1"/>
          </p:cNvSpPr>
          <p:nvPr>
            <p:ph type="body"/>
          </p:nvPr>
        </p:nvSpPr>
        <p:spPr>
          <a:xfrm>
            <a:off x="456840" y="4009320"/>
            <a:ext cx="264852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5" name="PlaceHolder 6"/>
          <p:cNvSpPr>
            <a:spLocks noGrp="1"/>
          </p:cNvSpPr>
          <p:nvPr>
            <p:ph type="body"/>
          </p:nvPr>
        </p:nvSpPr>
        <p:spPr>
          <a:xfrm>
            <a:off x="3238200" y="4009320"/>
            <a:ext cx="264852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6" name="PlaceHolder 7"/>
          <p:cNvSpPr>
            <a:spLocks noGrp="1"/>
          </p:cNvSpPr>
          <p:nvPr>
            <p:ph type="body"/>
          </p:nvPr>
        </p:nvSpPr>
        <p:spPr>
          <a:xfrm>
            <a:off x="6019560" y="4009320"/>
            <a:ext cx="264852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7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7" name="PlaceHolder 2"/>
          <p:cNvSpPr>
            <a:spLocks noGrp="1"/>
          </p:cNvSpPr>
          <p:nvPr>
            <p:ph type="subTitle"/>
          </p:nvPr>
        </p:nvSpPr>
        <p:spPr>
          <a:xfrm>
            <a:off x="456840" y="1980720"/>
            <a:ext cx="8226360" cy="3883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>
              <a:spcBef>
                <a:spcPts val="799"/>
              </a:spcBef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8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9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8226360" cy="38833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4014360" cy="38833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4672440" y="1980720"/>
            <a:ext cx="4014360" cy="38833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0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1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4014360" cy="38833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2" name="PlaceHolder 3"/>
          <p:cNvSpPr>
            <a:spLocks noGrp="1"/>
          </p:cNvSpPr>
          <p:nvPr>
            <p:ph type="body"/>
          </p:nvPr>
        </p:nvSpPr>
        <p:spPr>
          <a:xfrm>
            <a:off x="4672440" y="1980720"/>
            <a:ext cx="4014360" cy="38833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3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4" name="PlaceHolder 1"/>
          <p:cNvSpPr>
            <a:spLocks noGrp="1"/>
          </p:cNvSpPr>
          <p:nvPr>
            <p:ph type="subTitle"/>
          </p:nvPr>
        </p:nvSpPr>
        <p:spPr>
          <a:xfrm>
            <a:off x="456840" y="456840"/>
            <a:ext cx="8226360" cy="6344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>
              <a:spcBef>
                <a:spcPts val="799"/>
              </a:spcBef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6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7" name="PlaceHolder 3"/>
          <p:cNvSpPr>
            <a:spLocks noGrp="1"/>
          </p:cNvSpPr>
          <p:nvPr>
            <p:ph type="body"/>
          </p:nvPr>
        </p:nvSpPr>
        <p:spPr>
          <a:xfrm>
            <a:off x="4672440" y="1980720"/>
            <a:ext cx="4014360" cy="38833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8" name="PlaceHolder 4"/>
          <p:cNvSpPr>
            <a:spLocks noGrp="1"/>
          </p:cNvSpPr>
          <p:nvPr>
            <p:ph type="body"/>
          </p:nvPr>
        </p:nvSpPr>
        <p:spPr>
          <a:xfrm>
            <a:off x="456840" y="40093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0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4014360" cy="38833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1" name="PlaceHolder 3"/>
          <p:cNvSpPr>
            <a:spLocks noGrp="1"/>
          </p:cNvSpPr>
          <p:nvPr>
            <p:ph type="body"/>
          </p:nvPr>
        </p:nvSpPr>
        <p:spPr>
          <a:xfrm>
            <a:off x="4672440" y="19807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2" name="PlaceHolder 4"/>
          <p:cNvSpPr>
            <a:spLocks noGrp="1"/>
          </p:cNvSpPr>
          <p:nvPr>
            <p:ph type="body"/>
          </p:nvPr>
        </p:nvSpPr>
        <p:spPr>
          <a:xfrm>
            <a:off x="4672440" y="40093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3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4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5" name="PlaceHolder 3"/>
          <p:cNvSpPr>
            <a:spLocks noGrp="1"/>
          </p:cNvSpPr>
          <p:nvPr>
            <p:ph type="body"/>
          </p:nvPr>
        </p:nvSpPr>
        <p:spPr>
          <a:xfrm>
            <a:off x="4672440" y="19807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6" name="PlaceHolder 4"/>
          <p:cNvSpPr>
            <a:spLocks noGrp="1"/>
          </p:cNvSpPr>
          <p:nvPr>
            <p:ph type="body"/>
          </p:nvPr>
        </p:nvSpPr>
        <p:spPr>
          <a:xfrm>
            <a:off x="456840" y="4009320"/>
            <a:ext cx="8226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7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8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8226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9" name="PlaceHolder 3"/>
          <p:cNvSpPr>
            <a:spLocks noGrp="1"/>
          </p:cNvSpPr>
          <p:nvPr>
            <p:ph type="body"/>
          </p:nvPr>
        </p:nvSpPr>
        <p:spPr>
          <a:xfrm>
            <a:off x="456840" y="4009320"/>
            <a:ext cx="8226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0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1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2" name="PlaceHolder 3"/>
          <p:cNvSpPr>
            <a:spLocks noGrp="1"/>
          </p:cNvSpPr>
          <p:nvPr>
            <p:ph type="body"/>
          </p:nvPr>
        </p:nvSpPr>
        <p:spPr>
          <a:xfrm>
            <a:off x="4672440" y="19807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3" name="PlaceHolder 4"/>
          <p:cNvSpPr>
            <a:spLocks noGrp="1"/>
          </p:cNvSpPr>
          <p:nvPr>
            <p:ph type="body"/>
          </p:nvPr>
        </p:nvSpPr>
        <p:spPr>
          <a:xfrm>
            <a:off x="456840" y="40093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4" name="PlaceHolder 5"/>
          <p:cNvSpPr>
            <a:spLocks noGrp="1"/>
          </p:cNvSpPr>
          <p:nvPr>
            <p:ph type="body"/>
          </p:nvPr>
        </p:nvSpPr>
        <p:spPr>
          <a:xfrm>
            <a:off x="4672440" y="40093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5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6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264852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7" name="PlaceHolder 3"/>
          <p:cNvSpPr>
            <a:spLocks noGrp="1"/>
          </p:cNvSpPr>
          <p:nvPr>
            <p:ph type="body"/>
          </p:nvPr>
        </p:nvSpPr>
        <p:spPr>
          <a:xfrm>
            <a:off x="3238200" y="1980720"/>
            <a:ext cx="264852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8" name="PlaceHolder 4"/>
          <p:cNvSpPr>
            <a:spLocks noGrp="1"/>
          </p:cNvSpPr>
          <p:nvPr>
            <p:ph type="body"/>
          </p:nvPr>
        </p:nvSpPr>
        <p:spPr>
          <a:xfrm>
            <a:off x="6019560" y="1980720"/>
            <a:ext cx="264852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9" name="PlaceHolder 5"/>
          <p:cNvSpPr>
            <a:spLocks noGrp="1"/>
          </p:cNvSpPr>
          <p:nvPr>
            <p:ph type="body"/>
          </p:nvPr>
        </p:nvSpPr>
        <p:spPr>
          <a:xfrm>
            <a:off x="456840" y="4009320"/>
            <a:ext cx="264852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0" name="PlaceHolder 6"/>
          <p:cNvSpPr>
            <a:spLocks noGrp="1"/>
          </p:cNvSpPr>
          <p:nvPr>
            <p:ph type="body"/>
          </p:nvPr>
        </p:nvSpPr>
        <p:spPr>
          <a:xfrm>
            <a:off x="3238200" y="4009320"/>
            <a:ext cx="264852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1" name="PlaceHolder 7"/>
          <p:cNvSpPr>
            <a:spLocks noGrp="1"/>
          </p:cNvSpPr>
          <p:nvPr>
            <p:ph type="body"/>
          </p:nvPr>
        </p:nvSpPr>
        <p:spPr>
          <a:xfrm>
            <a:off x="6019560" y="4009320"/>
            <a:ext cx="264852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8226360" cy="38833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subTitle"/>
          </p:nvPr>
        </p:nvSpPr>
        <p:spPr>
          <a:xfrm>
            <a:off x="456840" y="456840"/>
            <a:ext cx="8226360" cy="6344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>
              <a:spcBef>
                <a:spcPts val="799"/>
              </a:spcBef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4672440" y="1980720"/>
            <a:ext cx="4014360" cy="38833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 type="body"/>
          </p:nvPr>
        </p:nvSpPr>
        <p:spPr>
          <a:xfrm>
            <a:off x="456840" y="40093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4014360" cy="38833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4672440" y="19807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4672440" y="40093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4672440" y="19807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456840" y="4009320"/>
            <a:ext cx="8226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8226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456840" y="4009320"/>
            <a:ext cx="8226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4672440" y="19807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456840" y="40093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4672440" y="40093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264852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3238200" y="1980720"/>
            <a:ext cx="264852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 type="body"/>
          </p:nvPr>
        </p:nvSpPr>
        <p:spPr>
          <a:xfrm>
            <a:off x="6019560" y="1980720"/>
            <a:ext cx="264852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5"/>
          <p:cNvSpPr>
            <a:spLocks noGrp="1"/>
          </p:cNvSpPr>
          <p:nvPr>
            <p:ph type="body"/>
          </p:nvPr>
        </p:nvSpPr>
        <p:spPr>
          <a:xfrm>
            <a:off x="456840" y="4009320"/>
            <a:ext cx="264852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6"/>
          <p:cNvSpPr>
            <a:spLocks noGrp="1"/>
          </p:cNvSpPr>
          <p:nvPr>
            <p:ph type="body"/>
          </p:nvPr>
        </p:nvSpPr>
        <p:spPr>
          <a:xfrm>
            <a:off x="3238200" y="4009320"/>
            <a:ext cx="264852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7"/>
          <p:cNvSpPr>
            <a:spLocks noGrp="1"/>
          </p:cNvSpPr>
          <p:nvPr>
            <p:ph type="body"/>
          </p:nvPr>
        </p:nvSpPr>
        <p:spPr>
          <a:xfrm>
            <a:off x="6019560" y="4009320"/>
            <a:ext cx="264852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subTitle"/>
          </p:nvPr>
        </p:nvSpPr>
        <p:spPr>
          <a:xfrm>
            <a:off x="456840" y="1980720"/>
            <a:ext cx="8226360" cy="3883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>
              <a:spcBef>
                <a:spcPts val="799"/>
              </a:spcBef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8226360" cy="38833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4014360" cy="38833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2440" y="1980720"/>
            <a:ext cx="4014360" cy="38833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4014360" cy="38833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 type="body"/>
          </p:nvPr>
        </p:nvSpPr>
        <p:spPr>
          <a:xfrm>
            <a:off x="4672440" y="1980720"/>
            <a:ext cx="4014360" cy="38833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subTitle"/>
          </p:nvPr>
        </p:nvSpPr>
        <p:spPr>
          <a:xfrm>
            <a:off x="456840" y="456840"/>
            <a:ext cx="8226360" cy="6344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>
              <a:spcBef>
                <a:spcPts val="799"/>
              </a:spcBef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body"/>
          </p:nvPr>
        </p:nvSpPr>
        <p:spPr>
          <a:xfrm>
            <a:off x="4672440" y="1980720"/>
            <a:ext cx="4014360" cy="38833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4"/>
          <p:cNvSpPr>
            <a:spLocks noGrp="1"/>
          </p:cNvSpPr>
          <p:nvPr>
            <p:ph type="body"/>
          </p:nvPr>
        </p:nvSpPr>
        <p:spPr>
          <a:xfrm>
            <a:off x="456840" y="40093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4014360" cy="38833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4672440" y="19807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4"/>
          <p:cNvSpPr>
            <a:spLocks noGrp="1"/>
          </p:cNvSpPr>
          <p:nvPr>
            <p:ph type="body"/>
          </p:nvPr>
        </p:nvSpPr>
        <p:spPr>
          <a:xfrm>
            <a:off x="4672440" y="40093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 type="body"/>
          </p:nvPr>
        </p:nvSpPr>
        <p:spPr>
          <a:xfrm>
            <a:off x="4672440" y="19807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4"/>
          <p:cNvSpPr>
            <a:spLocks noGrp="1"/>
          </p:cNvSpPr>
          <p:nvPr>
            <p:ph type="body"/>
          </p:nvPr>
        </p:nvSpPr>
        <p:spPr>
          <a:xfrm>
            <a:off x="456840" y="4009320"/>
            <a:ext cx="8226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8226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body"/>
          </p:nvPr>
        </p:nvSpPr>
        <p:spPr>
          <a:xfrm>
            <a:off x="456840" y="4009320"/>
            <a:ext cx="8226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4672440" y="19807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PlaceHolder 4"/>
          <p:cNvSpPr>
            <a:spLocks noGrp="1"/>
          </p:cNvSpPr>
          <p:nvPr>
            <p:ph type="body"/>
          </p:nvPr>
        </p:nvSpPr>
        <p:spPr>
          <a:xfrm>
            <a:off x="456840" y="40093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PlaceHolder 5"/>
          <p:cNvSpPr>
            <a:spLocks noGrp="1"/>
          </p:cNvSpPr>
          <p:nvPr>
            <p:ph type="body"/>
          </p:nvPr>
        </p:nvSpPr>
        <p:spPr>
          <a:xfrm>
            <a:off x="4672440" y="40093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264852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3238200" y="1980720"/>
            <a:ext cx="264852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 type="body"/>
          </p:nvPr>
        </p:nvSpPr>
        <p:spPr>
          <a:xfrm>
            <a:off x="6019560" y="1980720"/>
            <a:ext cx="264852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5"/>
          <p:cNvSpPr>
            <a:spLocks noGrp="1"/>
          </p:cNvSpPr>
          <p:nvPr>
            <p:ph type="body"/>
          </p:nvPr>
        </p:nvSpPr>
        <p:spPr>
          <a:xfrm>
            <a:off x="456840" y="4009320"/>
            <a:ext cx="264852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PlaceHolder 6"/>
          <p:cNvSpPr>
            <a:spLocks noGrp="1"/>
          </p:cNvSpPr>
          <p:nvPr>
            <p:ph type="body"/>
          </p:nvPr>
        </p:nvSpPr>
        <p:spPr>
          <a:xfrm>
            <a:off x="3238200" y="4009320"/>
            <a:ext cx="264852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PlaceHolder 7"/>
          <p:cNvSpPr>
            <a:spLocks noGrp="1"/>
          </p:cNvSpPr>
          <p:nvPr>
            <p:ph type="body"/>
          </p:nvPr>
        </p:nvSpPr>
        <p:spPr>
          <a:xfrm>
            <a:off x="6019560" y="4009320"/>
            <a:ext cx="264852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 type="subTitle"/>
          </p:nvPr>
        </p:nvSpPr>
        <p:spPr>
          <a:xfrm>
            <a:off x="456840" y="1980720"/>
            <a:ext cx="8226360" cy="3883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>
              <a:spcBef>
                <a:spcPts val="799"/>
              </a:spcBef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8226360" cy="38833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4014360" cy="38833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PlaceHolder 3"/>
          <p:cNvSpPr>
            <a:spLocks noGrp="1"/>
          </p:cNvSpPr>
          <p:nvPr>
            <p:ph type="body"/>
          </p:nvPr>
        </p:nvSpPr>
        <p:spPr>
          <a:xfrm>
            <a:off x="4672440" y="1980720"/>
            <a:ext cx="4014360" cy="38833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subTitle"/>
          </p:nvPr>
        </p:nvSpPr>
        <p:spPr>
          <a:xfrm>
            <a:off x="456840" y="456840"/>
            <a:ext cx="8226360" cy="6344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>
              <a:spcBef>
                <a:spcPts val="799"/>
              </a:spcBef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PlaceHolder 3"/>
          <p:cNvSpPr>
            <a:spLocks noGrp="1"/>
          </p:cNvSpPr>
          <p:nvPr>
            <p:ph type="body"/>
          </p:nvPr>
        </p:nvSpPr>
        <p:spPr>
          <a:xfrm>
            <a:off x="4672440" y="1980720"/>
            <a:ext cx="4014360" cy="38833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PlaceHolder 4"/>
          <p:cNvSpPr>
            <a:spLocks noGrp="1"/>
          </p:cNvSpPr>
          <p:nvPr>
            <p:ph type="body"/>
          </p:nvPr>
        </p:nvSpPr>
        <p:spPr>
          <a:xfrm>
            <a:off x="456840" y="40093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4014360" cy="38833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PlaceHolder 3"/>
          <p:cNvSpPr>
            <a:spLocks noGrp="1"/>
          </p:cNvSpPr>
          <p:nvPr>
            <p:ph type="body"/>
          </p:nvPr>
        </p:nvSpPr>
        <p:spPr>
          <a:xfrm>
            <a:off x="4672440" y="19807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PlaceHolder 4"/>
          <p:cNvSpPr>
            <a:spLocks noGrp="1"/>
          </p:cNvSpPr>
          <p:nvPr>
            <p:ph type="body"/>
          </p:nvPr>
        </p:nvSpPr>
        <p:spPr>
          <a:xfrm>
            <a:off x="4672440" y="40093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PlaceHolder 3"/>
          <p:cNvSpPr>
            <a:spLocks noGrp="1"/>
          </p:cNvSpPr>
          <p:nvPr>
            <p:ph type="body"/>
          </p:nvPr>
        </p:nvSpPr>
        <p:spPr>
          <a:xfrm>
            <a:off x="4672440" y="19807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PlaceHolder 4"/>
          <p:cNvSpPr>
            <a:spLocks noGrp="1"/>
          </p:cNvSpPr>
          <p:nvPr>
            <p:ph type="body"/>
          </p:nvPr>
        </p:nvSpPr>
        <p:spPr>
          <a:xfrm>
            <a:off x="456840" y="4009320"/>
            <a:ext cx="8226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8226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PlaceHolder 3"/>
          <p:cNvSpPr>
            <a:spLocks noGrp="1"/>
          </p:cNvSpPr>
          <p:nvPr>
            <p:ph type="body"/>
          </p:nvPr>
        </p:nvSpPr>
        <p:spPr>
          <a:xfrm>
            <a:off x="456840" y="4009320"/>
            <a:ext cx="8226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PlaceHolder 3"/>
          <p:cNvSpPr>
            <a:spLocks noGrp="1"/>
          </p:cNvSpPr>
          <p:nvPr>
            <p:ph type="body"/>
          </p:nvPr>
        </p:nvSpPr>
        <p:spPr>
          <a:xfrm>
            <a:off x="4672440" y="19807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PlaceHolder 4"/>
          <p:cNvSpPr>
            <a:spLocks noGrp="1"/>
          </p:cNvSpPr>
          <p:nvPr>
            <p:ph type="body"/>
          </p:nvPr>
        </p:nvSpPr>
        <p:spPr>
          <a:xfrm>
            <a:off x="456840" y="40093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PlaceHolder 5"/>
          <p:cNvSpPr>
            <a:spLocks noGrp="1"/>
          </p:cNvSpPr>
          <p:nvPr>
            <p:ph type="body"/>
          </p:nvPr>
        </p:nvSpPr>
        <p:spPr>
          <a:xfrm>
            <a:off x="4672440" y="40093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subTitle"/>
          </p:nvPr>
        </p:nvSpPr>
        <p:spPr>
          <a:xfrm>
            <a:off x="456840" y="456840"/>
            <a:ext cx="8226360" cy="6344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>
              <a:spcBef>
                <a:spcPts val="799"/>
              </a:spcBef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264852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PlaceHolder 3"/>
          <p:cNvSpPr>
            <a:spLocks noGrp="1"/>
          </p:cNvSpPr>
          <p:nvPr>
            <p:ph type="body"/>
          </p:nvPr>
        </p:nvSpPr>
        <p:spPr>
          <a:xfrm>
            <a:off x="3238200" y="1980720"/>
            <a:ext cx="264852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5" name="PlaceHolder 4"/>
          <p:cNvSpPr>
            <a:spLocks noGrp="1"/>
          </p:cNvSpPr>
          <p:nvPr>
            <p:ph type="body"/>
          </p:nvPr>
        </p:nvSpPr>
        <p:spPr>
          <a:xfrm>
            <a:off x="6019560" y="1980720"/>
            <a:ext cx="264852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6" name="PlaceHolder 5"/>
          <p:cNvSpPr>
            <a:spLocks noGrp="1"/>
          </p:cNvSpPr>
          <p:nvPr>
            <p:ph type="body"/>
          </p:nvPr>
        </p:nvSpPr>
        <p:spPr>
          <a:xfrm>
            <a:off x="456840" y="4009320"/>
            <a:ext cx="264852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" name="PlaceHolder 6"/>
          <p:cNvSpPr>
            <a:spLocks noGrp="1"/>
          </p:cNvSpPr>
          <p:nvPr>
            <p:ph type="body"/>
          </p:nvPr>
        </p:nvSpPr>
        <p:spPr>
          <a:xfrm>
            <a:off x="3238200" y="4009320"/>
            <a:ext cx="264852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8" name="PlaceHolder 7"/>
          <p:cNvSpPr>
            <a:spLocks noGrp="1"/>
          </p:cNvSpPr>
          <p:nvPr>
            <p:ph type="body"/>
          </p:nvPr>
        </p:nvSpPr>
        <p:spPr>
          <a:xfrm>
            <a:off x="6019560" y="4009320"/>
            <a:ext cx="264852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5" name="PlaceHolder 2"/>
          <p:cNvSpPr>
            <a:spLocks noGrp="1"/>
          </p:cNvSpPr>
          <p:nvPr>
            <p:ph type="subTitle"/>
          </p:nvPr>
        </p:nvSpPr>
        <p:spPr>
          <a:xfrm>
            <a:off x="456840" y="1980720"/>
            <a:ext cx="8226360" cy="3883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>
              <a:spcBef>
                <a:spcPts val="799"/>
              </a:spcBef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7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8226360" cy="38833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9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4014360" cy="38833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0" name="PlaceHolder 3"/>
          <p:cNvSpPr>
            <a:spLocks noGrp="1"/>
          </p:cNvSpPr>
          <p:nvPr>
            <p:ph type="body"/>
          </p:nvPr>
        </p:nvSpPr>
        <p:spPr>
          <a:xfrm>
            <a:off x="4672440" y="1980720"/>
            <a:ext cx="4014360" cy="38833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subTitle"/>
          </p:nvPr>
        </p:nvSpPr>
        <p:spPr>
          <a:xfrm>
            <a:off x="456840" y="456840"/>
            <a:ext cx="8226360" cy="6344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>
              <a:spcBef>
                <a:spcPts val="799"/>
              </a:spcBef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4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5" name="PlaceHolder 3"/>
          <p:cNvSpPr>
            <a:spLocks noGrp="1"/>
          </p:cNvSpPr>
          <p:nvPr>
            <p:ph type="body"/>
          </p:nvPr>
        </p:nvSpPr>
        <p:spPr>
          <a:xfrm>
            <a:off x="4672440" y="1980720"/>
            <a:ext cx="4014360" cy="38833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" name="PlaceHolder 4"/>
          <p:cNvSpPr>
            <a:spLocks noGrp="1"/>
          </p:cNvSpPr>
          <p:nvPr>
            <p:ph type="body"/>
          </p:nvPr>
        </p:nvSpPr>
        <p:spPr>
          <a:xfrm>
            <a:off x="456840" y="40093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8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4014360" cy="38833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9" name="PlaceHolder 3"/>
          <p:cNvSpPr>
            <a:spLocks noGrp="1"/>
          </p:cNvSpPr>
          <p:nvPr>
            <p:ph type="body"/>
          </p:nvPr>
        </p:nvSpPr>
        <p:spPr>
          <a:xfrm>
            <a:off x="4672440" y="19807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0" name="PlaceHolder 4"/>
          <p:cNvSpPr>
            <a:spLocks noGrp="1"/>
          </p:cNvSpPr>
          <p:nvPr>
            <p:ph type="body"/>
          </p:nvPr>
        </p:nvSpPr>
        <p:spPr>
          <a:xfrm>
            <a:off x="4672440" y="40093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2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3" name="PlaceHolder 3"/>
          <p:cNvSpPr>
            <a:spLocks noGrp="1"/>
          </p:cNvSpPr>
          <p:nvPr>
            <p:ph type="body"/>
          </p:nvPr>
        </p:nvSpPr>
        <p:spPr>
          <a:xfrm>
            <a:off x="4672440" y="19807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4" name="PlaceHolder 4"/>
          <p:cNvSpPr>
            <a:spLocks noGrp="1"/>
          </p:cNvSpPr>
          <p:nvPr>
            <p:ph type="body"/>
          </p:nvPr>
        </p:nvSpPr>
        <p:spPr>
          <a:xfrm>
            <a:off x="456840" y="4009320"/>
            <a:ext cx="8226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2440" y="1980720"/>
            <a:ext cx="4014360" cy="38833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6840" y="40093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6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8226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7" name="PlaceHolder 3"/>
          <p:cNvSpPr>
            <a:spLocks noGrp="1"/>
          </p:cNvSpPr>
          <p:nvPr>
            <p:ph type="body"/>
          </p:nvPr>
        </p:nvSpPr>
        <p:spPr>
          <a:xfrm>
            <a:off x="456840" y="4009320"/>
            <a:ext cx="8226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9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0" name="PlaceHolder 3"/>
          <p:cNvSpPr>
            <a:spLocks noGrp="1"/>
          </p:cNvSpPr>
          <p:nvPr>
            <p:ph type="body"/>
          </p:nvPr>
        </p:nvSpPr>
        <p:spPr>
          <a:xfrm>
            <a:off x="4672440" y="19807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1" name="PlaceHolder 4"/>
          <p:cNvSpPr>
            <a:spLocks noGrp="1"/>
          </p:cNvSpPr>
          <p:nvPr>
            <p:ph type="body"/>
          </p:nvPr>
        </p:nvSpPr>
        <p:spPr>
          <a:xfrm>
            <a:off x="456840" y="40093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2" name="PlaceHolder 5"/>
          <p:cNvSpPr>
            <a:spLocks noGrp="1"/>
          </p:cNvSpPr>
          <p:nvPr>
            <p:ph type="body"/>
          </p:nvPr>
        </p:nvSpPr>
        <p:spPr>
          <a:xfrm>
            <a:off x="4672440" y="40093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4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264852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5" name="PlaceHolder 3"/>
          <p:cNvSpPr>
            <a:spLocks noGrp="1"/>
          </p:cNvSpPr>
          <p:nvPr>
            <p:ph type="body"/>
          </p:nvPr>
        </p:nvSpPr>
        <p:spPr>
          <a:xfrm>
            <a:off x="3238200" y="1980720"/>
            <a:ext cx="264852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6" name="PlaceHolder 4"/>
          <p:cNvSpPr>
            <a:spLocks noGrp="1"/>
          </p:cNvSpPr>
          <p:nvPr>
            <p:ph type="body"/>
          </p:nvPr>
        </p:nvSpPr>
        <p:spPr>
          <a:xfrm>
            <a:off x="6019560" y="1980720"/>
            <a:ext cx="264852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7" name="PlaceHolder 5"/>
          <p:cNvSpPr>
            <a:spLocks noGrp="1"/>
          </p:cNvSpPr>
          <p:nvPr>
            <p:ph type="body"/>
          </p:nvPr>
        </p:nvSpPr>
        <p:spPr>
          <a:xfrm>
            <a:off x="456840" y="4009320"/>
            <a:ext cx="264852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8" name="PlaceHolder 6"/>
          <p:cNvSpPr>
            <a:spLocks noGrp="1"/>
          </p:cNvSpPr>
          <p:nvPr>
            <p:ph type="body"/>
          </p:nvPr>
        </p:nvSpPr>
        <p:spPr>
          <a:xfrm>
            <a:off x="3238200" y="4009320"/>
            <a:ext cx="264852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9" name="PlaceHolder 7"/>
          <p:cNvSpPr>
            <a:spLocks noGrp="1"/>
          </p:cNvSpPr>
          <p:nvPr>
            <p:ph type="body"/>
          </p:nvPr>
        </p:nvSpPr>
        <p:spPr>
          <a:xfrm>
            <a:off x="6019560" y="4009320"/>
            <a:ext cx="264852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6" name="PlaceHolder 2"/>
          <p:cNvSpPr>
            <a:spLocks noGrp="1"/>
          </p:cNvSpPr>
          <p:nvPr>
            <p:ph type="subTitle"/>
          </p:nvPr>
        </p:nvSpPr>
        <p:spPr>
          <a:xfrm>
            <a:off x="456840" y="1980720"/>
            <a:ext cx="8226360" cy="3883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>
              <a:spcBef>
                <a:spcPts val="799"/>
              </a:spcBef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8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8226360" cy="38833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0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4014360" cy="38833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1" name="PlaceHolder 3"/>
          <p:cNvSpPr>
            <a:spLocks noGrp="1"/>
          </p:cNvSpPr>
          <p:nvPr>
            <p:ph type="body"/>
          </p:nvPr>
        </p:nvSpPr>
        <p:spPr>
          <a:xfrm>
            <a:off x="4672440" y="1980720"/>
            <a:ext cx="4014360" cy="38833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PlaceHolder 1"/>
          <p:cNvSpPr>
            <a:spLocks noGrp="1"/>
          </p:cNvSpPr>
          <p:nvPr>
            <p:ph type="subTitle"/>
          </p:nvPr>
        </p:nvSpPr>
        <p:spPr>
          <a:xfrm>
            <a:off x="456840" y="456840"/>
            <a:ext cx="8226360" cy="6344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>
              <a:spcBef>
                <a:spcPts val="799"/>
              </a:spcBef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5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6" name="PlaceHolder 3"/>
          <p:cNvSpPr>
            <a:spLocks noGrp="1"/>
          </p:cNvSpPr>
          <p:nvPr>
            <p:ph type="body"/>
          </p:nvPr>
        </p:nvSpPr>
        <p:spPr>
          <a:xfrm>
            <a:off x="4672440" y="1980720"/>
            <a:ext cx="4014360" cy="38833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7" name="PlaceHolder 4"/>
          <p:cNvSpPr>
            <a:spLocks noGrp="1"/>
          </p:cNvSpPr>
          <p:nvPr>
            <p:ph type="body"/>
          </p:nvPr>
        </p:nvSpPr>
        <p:spPr>
          <a:xfrm>
            <a:off x="456840" y="40093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4014360" cy="38833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2440" y="19807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672440" y="40093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9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4014360" cy="38833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0" name="PlaceHolder 3"/>
          <p:cNvSpPr>
            <a:spLocks noGrp="1"/>
          </p:cNvSpPr>
          <p:nvPr>
            <p:ph type="body"/>
          </p:nvPr>
        </p:nvSpPr>
        <p:spPr>
          <a:xfrm>
            <a:off x="4672440" y="19807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1" name="PlaceHolder 4"/>
          <p:cNvSpPr>
            <a:spLocks noGrp="1"/>
          </p:cNvSpPr>
          <p:nvPr>
            <p:ph type="body"/>
          </p:nvPr>
        </p:nvSpPr>
        <p:spPr>
          <a:xfrm>
            <a:off x="4672440" y="40093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3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4" name="PlaceHolder 3"/>
          <p:cNvSpPr>
            <a:spLocks noGrp="1"/>
          </p:cNvSpPr>
          <p:nvPr>
            <p:ph type="body"/>
          </p:nvPr>
        </p:nvSpPr>
        <p:spPr>
          <a:xfrm>
            <a:off x="4672440" y="19807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5" name="PlaceHolder 4"/>
          <p:cNvSpPr>
            <a:spLocks noGrp="1"/>
          </p:cNvSpPr>
          <p:nvPr>
            <p:ph type="body"/>
          </p:nvPr>
        </p:nvSpPr>
        <p:spPr>
          <a:xfrm>
            <a:off x="456840" y="4009320"/>
            <a:ext cx="8226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7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8226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8" name="PlaceHolder 3"/>
          <p:cNvSpPr>
            <a:spLocks noGrp="1"/>
          </p:cNvSpPr>
          <p:nvPr>
            <p:ph type="body"/>
          </p:nvPr>
        </p:nvSpPr>
        <p:spPr>
          <a:xfrm>
            <a:off x="456840" y="4009320"/>
            <a:ext cx="8226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0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1" name="PlaceHolder 3"/>
          <p:cNvSpPr>
            <a:spLocks noGrp="1"/>
          </p:cNvSpPr>
          <p:nvPr>
            <p:ph type="body"/>
          </p:nvPr>
        </p:nvSpPr>
        <p:spPr>
          <a:xfrm>
            <a:off x="4672440" y="19807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2" name="PlaceHolder 4"/>
          <p:cNvSpPr>
            <a:spLocks noGrp="1"/>
          </p:cNvSpPr>
          <p:nvPr>
            <p:ph type="body"/>
          </p:nvPr>
        </p:nvSpPr>
        <p:spPr>
          <a:xfrm>
            <a:off x="456840" y="40093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3" name="PlaceHolder 5"/>
          <p:cNvSpPr>
            <a:spLocks noGrp="1"/>
          </p:cNvSpPr>
          <p:nvPr>
            <p:ph type="body"/>
          </p:nvPr>
        </p:nvSpPr>
        <p:spPr>
          <a:xfrm>
            <a:off x="4672440" y="40093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5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264852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6" name="PlaceHolder 3"/>
          <p:cNvSpPr>
            <a:spLocks noGrp="1"/>
          </p:cNvSpPr>
          <p:nvPr>
            <p:ph type="body"/>
          </p:nvPr>
        </p:nvSpPr>
        <p:spPr>
          <a:xfrm>
            <a:off x="3238200" y="1980720"/>
            <a:ext cx="264852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7" name="PlaceHolder 4"/>
          <p:cNvSpPr>
            <a:spLocks noGrp="1"/>
          </p:cNvSpPr>
          <p:nvPr>
            <p:ph type="body"/>
          </p:nvPr>
        </p:nvSpPr>
        <p:spPr>
          <a:xfrm>
            <a:off x="6019560" y="1980720"/>
            <a:ext cx="264852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8" name="PlaceHolder 5"/>
          <p:cNvSpPr>
            <a:spLocks noGrp="1"/>
          </p:cNvSpPr>
          <p:nvPr>
            <p:ph type="body"/>
          </p:nvPr>
        </p:nvSpPr>
        <p:spPr>
          <a:xfrm>
            <a:off x="456840" y="4009320"/>
            <a:ext cx="264852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9" name="PlaceHolder 6"/>
          <p:cNvSpPr>
            <a:spLocks noGrp="1"/>
          </p:cNvSpPr>
          <p:nvPr>
            <p:ph type="body"/>
          </p:nvPr>
        </p:nvSpPr>
        <p:spPr>
          <a:xfrm>
            <a:off x="3238200" y="4009320"/>
            <a:ext cx="264852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0" name="PlaceHolder 7"/>
          <p:cNvSpPr>
            <a:spLocks noGrp="1"/>
          </p:cNvSpPr>
          <p:nvPr>
            <p:ph type="body"/>
          </p:nvPr>
        </p:nvSpPr>
        <p:spPr>
          <a:xfrm>
            <a:off x="6019560" y="4009320"/>
            <a:ext cx="264852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7" name="PlaceHolder 2"/>
          <p:cNvSpPr>
            <a:spLocks noGrp="1"/>
          </p:cNvSpPr>
          <p:nvPr>
            <p:ph type="subTitle"/>
          </p:nvPr>
        </p:nvSpPr>
        <p:spPr>
          <a:xfrm>
            <a:off x="456840" y="1980720"/>
            <a:ext cx="8226360" cy="3883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>
              <a:spcBef>
                <a:spcPts val="799"/>
              </a:spcBef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9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8226360" cy="38833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1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4014360" cy="38833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2" name="PlaceHolder 3"/>
          <p:cNvSpPr>
            <a:spLocks noGrp="1"/>
          </p:cNvSpPr>
          <p:nvPr>
            <p:ph type="body"/>
          </p:nvPr>
        </p:nvSpPr>
        <p:spPr>
          <a:xfrm>
            <a:off x="4672440" y="1980720"/>
            <a:ext cx="4014360" cy="38833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672440" y="19807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456840" y="4009320"/>
            <a:ext cx="8226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PlaceHolder 1"/>
          <p:cNvSpPr>
            <a:spLocks noGrp="1"/>
          </p:cNvSpPr>
          <p:nvPr>
            <p:ph type="subTitle"/>
          </p:nvPr>
        </p:nvSpPr>
        <p:spPr>
          <a:xfrm>
            <a:off x="456840" y="456840"/>
            <a:ext cx="8226360" cy="6344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>
              <a:spcBef>
                <a:spcPts val="799"/>
              </a:spcBef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6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7" name="PlaceHolder 3"/>
          <p:cNvSpPr>
            <a:spLocks noGrp="1"/>
          </p:cNvSpPr>
          <p:nvPr>
            <p:ph type="body"/>
          </p:nvPr>
        </p:nvSpPr>
        <p:spPr>
          <a:xfrm>
            <a:off x="4672440" y="1980720"/>
            <a:ext cx="4014360" cy="38833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8" name="PlaceHolder 4"/>
          <p:cNvSpPr>
            <a:spLocks noGrp="1"/>
          </p:cNvSpPr>
          <p:nvPr>
            <p:ph type="body"/>
          </p:nvPr>
        </p:nvSpPr>
        <p:spPr>
          <a:xfrm>
            <a:off x="456840" y="40093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0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4014360" cy="38833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1" name="PlaceHolder 3"/>
          <p:cNvSpPr>
            <a:spLocks noGrp="1"/>
          </p:cNvSpPr>
          <p:nvPr>
            <p:ph type="body"/>
          </p:nvPr>
        </p:nvSpPr>
        <p:spPr>
          <a:xfrm>
            <a:off x="4672440" y="19807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2" name="PlaceHolder 4"/>
          <p:cNvSpPr>
            <a:spLocks noGrp="1"/>
          </p:cNvSpPr>
          <p:nvPr>
            <p:ph type="body"/>
          </p:nvPr>
        </p:nvSpPr>
        <p:spPr>
          <a:xfrm>
            <a:off x="4672440" y="40093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4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5" name="PlaceHolder 3"/>
          <p:cNvSpPr>
            <a:spLocks noGrp="1"/>
          </p:cNvSpPr>
          <p:nvPr>
            <p:ph type="body"/>
          </p:nvPr>
        </p:nvSpPr>
        <p:spPr>
          <a:xfrm>
            <a:off x="4672440" y="19807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6" name="PlaceHolder 4"/>
          <p:cNvSpPr>
            <a:spLocks noGrp="1"/>
          </p:cNvSpPr>
          <p:nvPr>
            <p:ph type="body"/>
          </p:nvPr>
        </p:nvSpPr>
        <p:spPr>
          <a:xfrm>
            <a:off x="456840" y="4009320"/>
            <a:ext cx="8226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8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8226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9" name="PlaceHolder 3"/>
          <p:cNvSpPr>
            <a:spLocks noGrp="1"/>
          </p:cNvSpPr>
          <p:nvPr>
            <p:ph type="body"/>
          </p:nvPr>
        </p:nvSpPr>
        <p:spPr>
          <a:xfrm>
            <a:off x="456840" y="4009320"/>
            <a:ext cx="8226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1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2" name="PlaceHolder 3"/>
          <p:cNvSpPr>
            <a:spLocks noGrp="1"/>
          </p:cNvSpPr>
          <p:nvPr>
            <p:ph type="body"/>
          </p:nvPr>
        </p:nvSpPr>
        <p:spPr>
          <a:xfrm>
            <a:off x="4672440" y="19807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3" name="PlaceHolder 4"/>
          <p:cNvSpPr>
            <a:spLocks noGrp="1"/>
          </p:cNvSpPr>
          <p:nvPr>
            <p:ph type="body"/>
          </p:nvPr>
        </p:nvSpPr>
        <p:spPr>
          <a:xfrm>
            <a:off x="456840" y="40093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4" name="PlaceHolder 5"/>
          <p:cNvSpPr>
            <a:spLocks noGrp="1"/>
          </p:cNvSpPr>
          <p:nvPr>
            <p:ph type="body"/>
          </p:nvPr>
        </p:nvSpPr>
        <p:spPr>
          <a:xfrm>
            <a:off x="4672440" y="40093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6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264852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7" name="PlaceHolder 3"/>
          <p:cNvSpPr>
            <a:spLocks noGrp="1"/>
          </p:cNvSpPr>
          <p:nvPr>
            <p:ph type="body"/>
          </p:nvPr>
        </p:nvSpPr>
        <p:spPr>
          <a:xfrm>
            <a:off x="3238200" y="1980720"/>
            <a:ext cx="264852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8" name="PlaceHolder 4"/>
          <p:cNvSpPr>
            <a:spLocks noGrp="1"/>
          </p:cNvSpPr>
          <p:nvPr>
            <p:ph type="body"/>
          </p:nvPr>
        </p:nvSpPr>
        <p:spPr>
          <a:xfrm>
            <a:off x="6019560" y="1980720"/>
            <a:ext cx="264852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9" name="PlaceHolder 5"/>
          <p:cNvSpPr>
            <a:spLocks noGrp="1"/>
          </p:cNvSpPr>
          <p:nvPr>
            <p:ph type="body"/>
          </p:nvPr>
        </p:nvSpPr>
        <p:spPr>
          <a:xfrm>
            <a:off x="456840" y="4009320"/>
            <a:ext cx="264852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0" name="PlaceHolder 6"/>
          <p:cNvSpPr>
            <a:spLocks noGrp="1"/>
          </p:cNvSpPr>
          <p:nvPr>
            <p:ph type="body"/>
          </p:nvPr>
        </p:nvSpPr>
        <p:spPr>
          <a:xfrm>
            <a:off x="3238200" y="4009320"/>
            <a:ext cx="264852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1" name="PlaceHolder 7"/>
          <p:cNvSpPr>
            <a:spLocks noGrp="1"/>
          </p:cNvSpPr>
          <p:nvPr>
            <p:ph type="body"/>
          </p:nvPr>
        </p:nvSpPr>
        <p:spPr>
          <a:xfrm>
            <a:off x="6019560" y="4009320"/>
            <a:ext cx="264852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8" name="PlaceHolder 2"/>
          <p:cNvSpPr>
            <a:spLocks noGrp="1"/>
          </p:cNvSpPr>
          <p:nvPr>
            <p:ph type="subTitle"/>
          </p:nvPr>
        </p:nvSpPr>
        <p:spPr>
          <a:xfrm>
            <a:off x="456840" y="1980720"/>
            <a:ext cx="8226360" cy="3883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>
              <a:spcBef>
                <a:spcPts val="799"/>
              </a:spcBef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0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8226360" cy="38833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6.xml"/><Relationship Id="rId13" Type="http://schemas.openxmlformats.org/officeDocument/2006/relationships/theme" Target="../theme/theme10.xml"/><Relationship Id="rId3" Type="http://schemas.openxmlformats.org/officeDocument/2006/relationships/slideLayout" Target="../slideLayouts/slideLayout111.xml"/><Relationship Id="rId7" Type="http://schemas.openxmlformats.org/officeDocument/2006/relationships/slideLayout" Target="../slideLayouts/slideLayout115.xml"/><Relationship Id="rId12" Type="http://schemas.openxmlformats.org/officeDocument/2006/relationships/slideLayout" Target="../slideLayouts/slideLayout120.xml"/><Relationship Id="rId2" Type="http://schemas.openxmlformats.org/officeDocument/2006/relationships/slideLayout" Target="../slideLayouts/slideLayout110.xml"/><Relationship Id="rId1" Type="http://schemas.openxmlformats.org/officeDocument/2006/relationships/slideLayout" Target="../slideLayouts/slideLayout109.xml"/><Relationship Id="rId6" Type="http://schemas.openxmlformats.org/officeDocument/2006/relationships/slideLayout" Target="../slideLayouts/slideLayout114.xml"/><Relationship Id="rId11" Type="http://schemas.openxmlformats.org/officeDocument/2006/relationships/slideLayout" Target="../slideLayouts/slideLayout119.xml"/><Relationship Id="rId5" Type="http://schemas.openxmlformats.org/officeDocument/2006/relationships/slideLayout" Target="../slideLayouts/slideLayout113.xml"/><Relationship Id="rId10" Type="http://schemas.openxmlformats.org/officeDocument/2006/relationships/slideLayout" Target="../slideLayouts/slideLayout118.xml"/><Relationship Id="rId4" Type="http://schemas.openxmlformats.org/officeDocument/2006/relationships/slideLayout" Target="../slideLayouts/slideLayout112.xml"/><Relationship Id="rId9" Type="http://schemas.openxmlformats.org/officeDocument/2006/relationships/slideLayout" Target="../slideLayouts/slideLayout117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8.xml"/><Relationship Id="rId13" Type="http://schemas.openxmlformats.org/officeDocument/2006/relationships/theme" Target="../theme/theme11.xml"/><Relationship Id="rId3" Type="http://schemas.openxmlformats.org/officeDocument/2006/relationships/slideLayout" Target="../slideLayouts/slideLayout123.xml"/><Relationship Id="rId7" Type="http://schemas.openxmlformats.org/officeDocument/2006/relationships/slideLayout" Target="../slideLayouts/slideLayout127.xml"/><Relationship Id="rId12" Type="http://schemas.openxmlformats.org/officeDocument/2006/relationships/slideLayout" Target="../slideLayouts/slideLayout132.xml"/><Relationship Id="rId2" Type="http://schemas.openxmlformats.org/officeDocument/2006/relationships/slideLayout" Target="../slideLayouts/slideLayout122.xml"/><Relationship Id="rId1" Type="http://schemas.openxmlformats.org/officeDocument/2006/relationships/slideLayout" Target="../slideLayouts/slideLayout121.xml"/><Relationship Id="rId6" Type="http://schemas.openxmlformats.org/officeDocument/2006/relationships/slideLayout" Target="../slideLayouts/slideLayout126.xml"/><Relationship Id="rId11" Type="http://schemas.openxmlformats.org/officeDocument/2006/relationships/slideLayout" Target="../slideLayouts/slideLayout131.xml"/><Relationship Id="rId5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130.xml"/><Relationship Id="rId4" Type="http://schemas.openxmlformats.org/officeDocument/2006/relationships/slideLayout" Target="../slideLayouts/slideLayout124.xml"/><Relationship Id="rId9" Type="http://schemas.openxmlformats.org/officeDocument/2006/relationships/slideLayout" Target="../slideLayouts/slideLayout12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13" Type="http://schemas.openxmlformats.org/officeDocument/2006/relationships/theme" Target="../theme/theme12.xml"/><Relationship Id="rId3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9.xml"/><Relationship Id="rId12" Type="http://schemas.openxmlformats.org/officeDocument/2006/relationships/slideLayout" Target="../slideLayouts/slideLayout144.xml"/><Relationship Id="rId2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37.xml"/><Relationship Id="rId10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2.xml"/><Relationship Id="rId13" Type="http://schemas.openxmlformats.org/officeDocument/2006/relationships/theme" Target="../theme/theme13.xml"/><Relationship Id="rId3" Type="http://schemas.openxmlformats.org/officeDocument/2006/relationships/slideLayout" Target="../slideLayouts/slideLayout147.xml"/><Relationship Id="rId7" Type="http://schemas.openxmlformats.org/officeDocument/2006/relationships/slideLayout" Target="../slideLayouts/slideLayout151.xml"/><Relationship Id="rId12" Type="http://schemas.openxmlformats.org/officeDocument/2006/relationships/slideLayout" Target="../slideLayouts/slideLayout156.xml"/><Relationship Id="rId2" Type="http://schemas.openxmlformats.org/officeDocument/2006/relationships/slideLayout" Target="../slideLayouts/slideLayout146.xml"/><Relationship Id="rId1" Type="http://schemas.openxmlformats.org/officeDocument/2006/relationships/slideLayout" Target="../slideLayouts/slideLayout145.xml"/><Relationship Id="rId6" Type="http://schemas.openxmlformats.org/officeDocument/2006/relationships/slideLayout" Target="../slideLayouts/slideLayout150.xml"/><Relationship Id="rId11" Type="http://schemas.openxmlformats.org/officeDocument/2006/relationships/slideLayout" Target="../slideLayouts/slideLayout155.xml"/><Relationship Id="rId5" Type="http://schemas.openxmlformats.org/officeDocument/2006/relationships/slideLayout" Target="../slideLayouts/slideLayout149.xml"/><Relationship Id="rId10" Type="http://schemas.openxmlformats.org/officeDocument/2006/relationships/slideLayout" Target="../slideLayouts/slideLayout154.xml"/><Relationship Id="rId4" Type="http://schemas.openxmlformats.org/officeDocument/2006/relationships/slideLayout" Target="../slideLayouts/slideLayout148.xml"/><Relationship Id="rId9" Type="http://schemas.openxmlformats.org/officeDocument/2006/relationships/slideLayout" Target="../slideLayouts/slideLayout153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4.xml"/><Relationship Id="rId13" Type="http://schemas.openxmlformats.org/officeDocument/2006/relationships/theme" Target="../theme/theme14.xml"/><Relationship Id="rId3" Type="http://schemas.openxmlformats.org/officeDocument/2006/relationships/slideLayout" Target="../slideLayouts/slideLayout159.xml"/><Relationship Id="rId7" Type="http://schemas.openxmlformats.org/officeDocument/2006/relationships/slideLayout" Target="../slideLayouts/slideLayout163.xml"/><Relationship Id="rId12" Type="http://schemas.openxmlformats.org/officeDocument/2006/relationships/slideLayout" Target="../slideLayouts/slideLayout168.xml"/><Relationship Id="rId2" Type="http://schemas.openxmlformats.org/officeDocument/2006/relationships/slideLayout" Target="../slideLayouts/slideLayout158.xml"/><Relationship Id="rId1" Type="http://schemas.openxmlformats.org/officeDocument/2006/relationships/slideLayout" Target="../slideLayouts/slideLayout157.xml"/><Relationship Id="rId6" Type="http://schemas.openxmlformats.org/officeDocument/2006/relationships/slideLayout" Target="../slideLayouts/slideLayout162.xml"/><Relationship Id="rId11" Type="http://schemas.openxmlformats.org/officeDocument/2006/relationships/slideLayout" Target="../slideLayouts/slideLayout167.xml"/><Relationship Id="rId5" Type="http://schemas.openxmlformats.org/officeDocument/2006/relationships/slideLayout" Target="../slideLayouts/slideLayout161.xml"/><Relationship Id="rId10" Type="http://schemas.openxmlformats.org/officeDocument/2006/relationships/slideLayout" Target="../slideLayouts/slideLayout166.xml"/><Relationship Id="rId4" Type="http://schemas.openxmlformats.org/officeDocument/2006/relationships/slideLayout" Target="../slideLayouts/slideLayout160.xml"/><Relationship Id="rId9" Type="http://schemas.openxmlformats.org/officeDocument/2006/relationships/slideLayout" Target="../slideLayouts/slideLayout165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6.xml"/><Relationship Id="rId13" Type="http://schemas.openxmlformats.org/officeDocument/2006/relationships/theme" Target="../theme/theme15.xml"/><Relationship Id="rId3" Type="http://schemas.openxmlformats.org/officeDocument/2006/relationships/slideLayout" Target="../slideLayouts/slideLayout171.xml"/><Relationship Id="rId7" Type="http://schemas.openxmlformats.org/officeDocument/2006/relationships/slideLayout" Target="../slideLayouts/slideLayout175.xml"/><Relationship Id="rId12" Type="http://schemas.openxmlformats.org/officeDocument/2006/relationships/slideLayout" Target="../slideLayouts/slideLayout180.xml"/><Relationship Id="rId2" Type="http://schemas.openxmlformats.org/officeDocument/2006/relationships/slideLayout" Target="../slideLayouts/slideLayout170.xml"/><Relationship Id="rId1" Type="http://schemas.openxmlformats.org/officeDocument/2006/relationships/slideLayout" Target="../slideLayouts/slideLayout169.xml"/><Relationship Id="rId6" Type="http://schemas.openxmlformats.org/officeDocument/2006/relationships/slideLayout" Target="../slideLayouts/slideLayout174.xml"/><Relationship Id="rId11" Type="http://schemas.openxmlformats.org/officeDocument/2006/relationships/slideLayout" Target="../slideLayouts/slideLayout179.xml"/><Relationship Id="rId5" Type="http://schemas.openxmlformats.org/officeDocument/2006/relationships/slideLayout" Target="../slideLayouts/slideLayout173.xml"/><Relationship Id="rId10" Type="http://schemas.openxmlformats.org/officeDocument/2006/relationships/slideLayout" Target="../slideLayouts/slideLayout178.xml"/><Relationship Id="rId4" Type="http://schemas.openxmlformats.org/officeDocument/2006/relationships/slideLayout" Target="../slideLayouts/slideLayout172.xml"/><Relationship Id="rId9" Type="http://schemas.openxmlformats.org/officeDocument/2006/relationships/slideLayout" Target="../slideLayouts/slideLayout177.xml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8.xml"/><Relationship Id="rId13" Type="http://schemas.openxmlformats.org/officeDocument/2006/relationships/theme" Target="../theme/theme16.xml"/><Relationship Id="rId3" Type="http://schemas.openxmlformats.org/officeDocument/2006/relationships/slideLayout" Target="../slideLayouts/slideLayout183.xml"/><Relationship Id="rId7" Type="http://schemas.openxmlformats.org/officeDocument/2006/relationships/slideLayout" Target="../slideLayouts/slideLayout187.xml"/><Relationship Id="rId12" Type="http://schemas.openxmlformats.org/officeDocument/2006/relationships/slideLayout" Target="../slideLayouts/slideLayout192.xml"/><Relationship Id="rId2" Type="http://schemas.openxmlformats.org/officeDocument/2006/relationships/slideLayout" Target="../slideLayouts/slideLayout182.xml"/><Relationship Id="rId1" Type="http://schemas.openxmlformats.org/officeDocument/2006/relationships/slideLayout" Target="../slideLayouts/slideLayout181.xml"/><Relationship Id="rId6" Type="http://schemas.openxmlformats.org/officeDocument/2006/relationships/slideLayout" Target="../slideLayouts/slideLayout186.xml"/><Relationship Id="rId11" Type="http://schemas.openxmlformats.org/officeDocument/2006/relationships/slideLayout" Target="../slideLayouts/slideLayout191.xml"/><Relationship Id="rId5" Type="http://schemas.openxmlformats.org/officeDocument/2006/relationships/slideLayout" Target="../slideLayouts/slideLayout185.xml"/><Relationship Id="rId10" Type="http://schemas.openxmlformats.org/officeDocument/2006/relationships/slideLayout" Target="../slideLayouts/slideLayout190.xml"/><Relationship Id="rId4" Type="http://schemas.openxmlformats.org/officeDocument/2006/relationships/slideLayout" Target="../slideLayouts/slideLayout184.xml"/><Relationship Id="rId9" Type="http://schemas.openxmlformats.org/officeDocument/2006/relationships/slideLayout" Target="../slideLayouts/slideLayout189.xml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0.xml"/><Relationship Id="rId13" Type="http://schemas.openxmlformats.org/officeDocument/2006/relationships/theme" Target="../theme/theme17.xml"/><Relationship Id="rId3" Type="http://schemas.openxmlformats.org/officeDocument/2006/relationships/slideLayout" Target="../slideLayouts/slideLayout195.xml"/><Relationship Id="rId7" Type="http://schemas.openxmlformats.org/officeDocument/2006/relationships/slideLayout" Target="../slideLayouts/slideLayout199.xml"/><Relationship Id="rId12" Type="http://schemas.openxmlformats.org/officeDocument/2006/relationships/slideLayout" Target="../slideLayouts/slideLayout204.xml"/><Relationship Id="rId2" Type="http://schemas.openxmlformats.org/officeDocument/2006/relationships/slideLayout" Target="../slideLayouts/slideLayout194.xml"/><Relationship Id="rId1" Type="http://schemas.openxmlformats.org/officeDocument/2006/relationships/slideLayout" Target="../slideLayouts/slideLayout193.xml"/><Relationship Id="rId6" Type="http://schemas.openxmlformats.org/officeDocument/2006/relationships/slideLayout" Target="../slideLayouts/slideLayout198.xml"/><Relationship Id="rId11" Type="http://schemas.openxmlformats.org/officeDocument/2006/relationships/slideLayout" Target="../slideLayouts/slideLayout203.xml"/><Relationship Id="rId5" Type="http://schemas.openxmlformats.org/officeDocument/2006/relationships/slideLayout" Target="../slideLayouts/slideLayout197.xml"/><Relationship Id="rId10" Type="http://schemas.openxmlformats.org/officeDocument/2006/relationships/slideLayout" Target="../slideLayouts/slideLayout202.xml"/><Relationship Id="rId4" Type="http://schemas.openxmlformats.org/officeDocument/2006/relationships/slideLayout" Target="../slideLayouts/slideLayout196.xml"/><Relationship Id="rId9" Type="http://schemas.openxmlformats.org/officeDocument/2006/relationships/slideLayout" Target="../slideLayouts/slideLayout201.xml"/></Relationships>
</file>

<file path=ppt/slideMasters/_rels/slideMaster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2.xml"/><Relationship Id="rId13" Type="http://schemas.openxmlformats.org/officeDocument/2006/relationships/theme" Target="../theme/theme18.xml"/><Relationship Id="rId3" Type="http://schemas.openxmlformats.org/officeDocument/2006/relationships/slideLayout" Target="../slideLayouts/slideLayout207.xml"/><Relationship Id="rId7" Type="http://schemas.openxmlformats.org/officeDocument/2006/relationships/slideLayout" Target="../slideLayouts/slideLayout211.xml"/><Relationship Id="rId12" Type="http://schemas.openxmlformats.org/officeDocument/2006/relationships/slideLayout" Target="../slideLayouts/slideLayout216.xml"/><Relationship Id="rId2" Type="http://schemas.openxmlformats.org/officeDocument/2006/relationships/slideLayout" Target="../slideLayouts/slideLayout206.xml"/><Relationship Id="rId1" Type="http://schemas.openxmlformats.org/officeDocument/2006/relationships/slideLayout" Target="../slideLayouts/slideLayout205.xml"/><Relationship Id="rId6" Type="http://schemas.openxmlformats.org/officeDocument/2006/relationships/slideLayout" Target="../slideLayouts/slideLayout210.xml"/><Relationship Id="rId11" Type="http://schemas.openxmlformats.org/officeDocument/2006/relationships/slideLayout" Target="../slideLayouts/slideLayout215.xml"/><Relationship Id="rId5" Type="http://schemas.openxmlformats.org/officeDocument/2006/relationships/slideLayout" Target="../slideLayouts/slideLayout209.xml"/><Relationship Id="rId10" Type="http://schemas.openxmlformats.org/officeDocument/2006/relationships/slideLayout" Target="../slideLayouts/slideLayout214.xml"/><Relationship Id="rId4" Type="http://schemas.openxmlformats.org/officeDocument/2006/relationships/slideLayout" Target="../slideLayouts/slideLayout208.xml"/><Relationship Id="rId9" Type="http://schemas.openxmlformats.org/officeDocument/2006/relationships/slideLayout" Target="../slideLayouts/slideLayout213.xml"/></Relationships>
</file>

<file path=ppt/slideMasters/_rels/slideMaster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4.xml"/><Relationship Id="rId13" Type="http://schemas.openxmlformats.org/officeDocument/2006/relationships/theme" Target="../theme/theme19.xml"/><Relationship Id="rId3" Type="http://schemas.openxmlformats.org/officeDocument/2006/relationships/slideLayout" Target="../slideLayouts/slideLayout219.xml"/><Relationship Id="rId7" Type="http://schemas.openxmlformats.org/officeDocument/2006/relationships/slideLayout" Target="../slideLayouts/slideLayout223.xml"/><Relationship Id="rId12" Type="http://schemas.openxmlformats.org/officeDocument/2006/relationships/slideLayout" Target="../slideLayouts/slideLayout228.xml"/><Relationship Id="rId2" Type="http://schemas.openxmlformats.org/officeDocument/2006/relationships/slideLayout" Target="../slideLayouts/slideLayout218.xml"/><Relationship Id="rId1" Type="http://schemas.openxmlformats.org/officeDocument/2006/relationships/slideLayout" Target="../slideLayouts/slideLayout217.xml"/><Relationship Id="rId6" Type="http://schemas.openxmlformats.org/officeDocument/2006/relationships/slideLayout" Target="../slideLayouts/slideLayout222.xml"/><Relationship Id="rId11" Type="http://schemas.openxmlformats.org/officeDocument/2006/relationships/slideLayout" Target="../slideLayouts/slideLayout227.xml"/><Relationship Id="rId5" Type="http://schemas.openxmlformats.org/officeDocument/2006/relationships/slideLayout" Target="../slideLayouts/slideLayout221.xml"/><Relationship Id="rId10" Type="http://schemas.openxmlformats.org/officeDocument/2006/relationships/slideLayout" Target="../slideLayouts/slideLayout226.xml"/><Relationship Id="rId4" Type="http://schemas.openxmlformats.org/officeDocument/2006/relationships/slideLayout" Target="../slideLayouts/slideLayout220.xml"/><Relationship Id="rId9" Type="http://schemas.openxmlformats.org/officeDocument/2006/relationships/slideLayout" Target="../slideLayouts/slideLayout225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6.xml"/><Relationship Id="rId13" Type="http://schemas.openxmlformats.org/officeDocument/2006/relationships/theme" Target="../theme/theme20.xml"/><Relationship Id="rId3" Type="http://schemas.openxmlformats.org/officeDocument/2006/relationships/slideLayout" Target="../slideLayouts/slideLayout231.xml"/><Relationship Id="rId7" Type="http://schemas.openxmlformats.org/officeDocument/2006/relationships/slideLayout" Target="../slideLayouts/slideLayout235.xml"/><Relationship Id="rId12" Type="http://schemas.openxmlformats.org/officeDocument/2006/relationships/slideLayout" Target="../slideLayouts/slideLayout240.xml"/><Relationship Id="rId2" Type="http://schemas.openxmlformats.org/officeDocument/2006/relationships/slideLayout" Target="../slideLayouts/slideLayout230.xml"/><Relationship Id="rId1" Type="http://schemas.openxmlformats.org/officeDocument/2006/relationships/slideLayout" Target="../slideLayouts/slideLayout229.xml"/><Relationship Id="rId6" Type="http://schemas.openxmlformats.org/officeDocument/2006/relationships/slideLayout" Target="../slideLayouts/slideLayout234.xml"/><Relationship Id="rId11" Type="http://schemas.openxmlformats.org/officeDocument/2006/relationships/slideLayout" Target="../slideLayouts/slideLayout239.xml"/><Relationship Id="rId5" Type="http://schemas.openxmlformats.org/officeDocument/2006/relationships/slideLayout" Target="../slideLayouts/slideLayout233.xml"/><Relationship Id="rId10" Type="http://schemas.openxmlformats.org/officeDocument/2006/relationships/slideLayout" Target="../slideLayouts/slideLayout238.xml"/><Relationship Id="rId4" Type="http://schemas.openxmlformats.org/officeDocument/2006/relationships/slideLayout" Target="../slideLayouts/slideLayout232.xml"/><Relationship Id="rId9" Type="http://schemas.openxmlformats.org/officeDocument/2006/relationships/slideLayout" Target="../slideLayouts/slideLayout237.xml"/></Relationships>
</file>

<file path=ppt/slideMasters/_rels/slideMaster2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8.xml"/><Relationship Id="rId13" Type="http://schemas.openxmlformats.org/officeDocument/2006/relationships/theme" Target="../theme/theme21.xml"/><Relationship Id="rId3" Type="http://schemas.openxmlformats.org/officeDocument/2006/relationships/slideLayout" Target="../slideLayouts/slideLayout243.xml"/><Relationship Id="rId7" Type="http://schemas.openxmlformats.org/officeDocument/2006/relationships/slideLayout" Target="../slideLayouts/slideLayout247.xml"/><Relationship Id="rId12" Type="http://schemas.openxmlformats.org/officeDocument/2006/relationships/slideLayout" Target="../slideLayouts/slideLayout252.xml"/><Relationship Id="rId2" Type="http://schemas.openxmlformats.org/officeDocument/2006/relationships/slideLayout" Target="../slideLayouts/slideLayout242.xml"/><Relationship Id="rId1" Type="http://schemas.openxmlformats.org/officeDocument/2006/relationships/slideLayout" Target="../slideLayouts/slideLayout241.xml"/><Relationship Id="rId6" Type="http://schemas.openxmlformats.org/officeDocument/2006/relationships/slideLayout" Target="../slideLayouts/slideLayout246.xml"/><Relationship Id="rId11" Type="http://schemas.openxmlformats.org/officeDocument/2006/relationships/slideLayout" Target="../slideLayouts/slideLayout251.xml"/><Relationship Id="rId5" Type="http://schemas.openxmlformats.org/officeDocument/2006/relationships/slideLayout" Target="../slideLayouts/slideLayout245.xml"/><Relationship Id="rId10" Type="http://schemas.openxmlformats.org/officeDocument/2006/relationships/slideLayout" Target="../slideLayouts/slideLayout250.xml"/><Relationship Id="rId4" Type="http://schemas.openxmlformats.org/officeDocument/2006/relationships/slideLayout" Target="../slideLayouts/slideLayout244.xml"/><Relationship Id="rId9" Type="http://schemas.openxmlformats.org/officeDocument/2006/relationships/slideLayout" Target="../slideLayouts/slideLayout249.xml"/></Relationships>
</file>

<file path=ppt/slideMasters/_rels/slideMaster2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0.xml"/><Relationship Id="rId13" Type="http://schemas.openxmlformats.org/officeDocument/2006/relationships/theme" Target="../theme/theme22.xml"/><Relationship Id="rId3" Type="http://schemas.openxmlformats.org/officeDocument/2006/relationships/slideLayout" Target="../slideLayouts/slideLayout255.xml"/><Relationship Id="rId7" Type="http://schemas.openxmlformats.org/officeDocument/2006/relationships/slideLayout" Target="../slideLayouts/slideLayout259.xml"/><Relationship Id="rId12" Type="http://schemas.openxmlformats.org/officeDocument/2006/relationships/slideLayout" Target="../slideLayouts/slideLayout264.xml"/><Relationship Id="rId2" Type="http://schemas.openxmlformats.org/officeDocument/2006/relationships/slideLayout" Target="../slideLayouts/slideLayout254.xml"/><Relationship Id="rId1" Type="http://schemas.openxmlformats.org/officeDocument/2006/relationships/slideLayout" Target="../slideLayouts/slideLayout253.xml"/><Relationship Id="rId6" Type="http://schemas.openxmlformats.org/officeDocument/2006/relationships/slideLayout" Target="../slideLayouts/slideLayout258.xml"/><Relationship Id="rId11" Type="http://schemas.openxmlformats.org/officeDocument/2006/relationships/slideLayout" Target="../slideLayouts/slideLayout263.xml"/><Relationship Id="rId5" Type="http://schemas.openxmlformats.org/officeDocument/2006/relationships/slideLayout" Target="../slideLayouts/slideLayout257.xml"/><Relationship Id="rId10" Type="http://schemas.openxmlformats.org/officeDocument/2006/relationships/slideLayout" Target="../slideLayouts/slideLayout262.xml"/><Relationship Id="rId4" Type="http://schemas.openxmlformats.org/officeDocument/2006/relationships/slideLayout" Target="../slideLayouts/slideLayout256.xml"/><Relationship Id="rId9" Type="http://schemas.openxmlformats.org/officeDocument/2006/relationships/slideLayout" Target="../slideLayouts/slideLayout261.xml"/></Relationships>
</file>

<file path=ppt/slideMasters/_rels/slideMaster2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2.xml"/><Relationship Id="rId13" Type="http://schemas.openxmlformats.org/officeDocument/2006/relationships/theme" Target="../theme/theme23.xml"/><Relationship Id="rId3" Type="http://schemas.openxmlformats.org/officeDocument/2006/relationships/slideLayout" Target="../slideLayouts/slideLayout267.xml"/><Relationship Id="rId7" Type="http://schemas.openxmlformats.org/officeDocument/2006/relationships/slideLayout" Target="../slideLayouts/slideLayout271.xml"/><Relationship Id="rId12" Type="http://schemas.openxmlformats.org/officeDocument/2006/relationships/slideLayout" Target="../slideLayouts/slideLayout276.xml"/><Relationship Id="rId2" Type="http://schemas.openxmlformats.org/officeDocument/2006/relationships/slideLayout" Target="../slideLayouts/slideLayout266.xml"/><Relationship Id="rId1" Type="http://schemas.openxmlformats.org/officeDocument/2006/relationships/slideLayout" Target="../slideLayouts/slideLayout265.xml"/><Relationship Id="rId6" Type="http://schemas.openxmlformats.org/officeDocument/2006/relationships/slideLayout" Target="../slideLayouts/slideLayout270.xml"/><Relationship Id="rId11" Type="http://schemas.openxmlformats.org/officeDocument/2006/relationships/slideLayout" Target="../slideLayouts/slideLayout275.xml"/><Relationship Id="rId5" Type="http://schemas.openxmlformats.org/officeDocument/2006/relationships/slideLayout" Target="../slideLayouts/slideLayout269.xml"/><Relationship Id="rId10" Type="http://schemas.openxmlformats.org/officeDocument/2006/relationships/slideLayout" Target="../slideLayouts/slideLayout274.xml"/><Relationship Id="rId4" Type="http://schemas.openxmlformats.org/officeDocument/2006/relationships/slideLayout" Target="../slideLayouts/slideLayout268.xml"/><Relationship Id="rId9" Type="http://schemas.openxmlformats.org/officeDocument/2006/relationships/slideLayout" Target="../slideLayouts/slideLayout273.xml"/></Relationships>
</file>

<file path=ppt/slideMasters/_rels/slideMaster2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4.xml"/><Relationship Id="rId13" Type="http://schemas.openxmlformats.org/officeDocument/2006/relationships/theme" Target="../theme/theme24.xml"/><Relationship Id="rId3" Type="http://schemas.openxmlformats.org/officeDocument/2006/relationships/slideLayout" Target="../slideLayouts/slideLayout279.xml"/><Relationship Id="rId7" Type="http://schemas.openxmlformats.org/officeDocument/2006/relationships/slideLayout" Target="../slideLayouts/slideLayout283.xml"/><Relationship Id="rId12" Type="http://schemas.openxmlformats.org/officeDocument/2006/relationships/slideLayout" Target="../slideLayouts/slideLayout288.xml"/><Relationship Id="rId2" Type="http://schemas.openxmlformats.org/officeDocument/2006/relationships/slideLayout" Target="../slideLayouts/slideLayout278.xml"/><Relationship Id="rId1" Type="http://schemas.openxmlformats.org/officeDocument/2006/relationships/slideLayout" Target="../slideLayouts/slideLayout277.xml"/><Relationship Id="rId6" Type="http://schemas.openxmlformats.org/officeDocument/2006/relationships/slideLayout" Target="../slideLayouts/slideLayout282.xml"/><Relationship Id="rId11" Type="http://schemas.openxmlformats.org/officeDocument/2006/relationships/slideLayout" Target="../slideLayouts/slideLayout287.xml"/><Relationship Id="rId5" Type="http://schemas.openxmlformats.org/officeDocument/2006/relationships/slideLayout" Target="../slideLayouts/slideLayout281.xml"/><Relationship Id="rId10" Type="http://schemas.openxmlformats.org/officeDocument/2006/relationships/slideLayout" Target="../slideLayouts/slideLayout286.xml"/><Relationship Id="rId4" Type="http://schemas.openxmlformats.org/officeDocument/2006/relationships/slideLayout" Target="../slideLayouts/slideLayout280.xml"/><Relationship Id="rId9" Type="http://schemas.openxmlformats.org/officeDocument/2006/relationships/slideLayout" Target="../slideLayouts/slideLayout28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2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7.xml"/><Relationship Id="rId7" Type="http://schemas.openxmlformats.org/officeDocument/2006/relationships/slideLayout" Target="../slideLayouts/slideLayout91.xml"/><Relationship Id="rId12" Type="http://schemas.openxmlformats.org/officeDocument/2006/relationships/slideLayout" Target="../slideLayouts/slideLayout96.xml"/><Relationship Id="rId2" Type="http://schemas.openxmlformats.org/officeDocument/2006/relationships/slideLayout" Target="../slideLayouts/slideLayout86.xml"/><Relationship Id="rId1" Type="http://schemas.openxmlformats.org/officeDocument/2006/relationships/slideLayout" Target="../slideLayouts/slideLayout85.xml"/><Relationship Id="rId6" Type="http://schemas.openxmlformats.org/officeDocument/2006/relationships/slideLayout" Target="../slideLayouts/slideLayout90.xml"/><Relationship Id="rId11" Type="http://schemas.openxmlformats.org/officeDocument/2006/relationships/slideLayout" Target="../slideLayouts/slideLayout95.xml"/><Relationship Id="rId5" Type="http://schemas.openxmlformats.org/officeDocument/2006/relationships/slideLayout" Target="../slideLayouts/slideLayout89.xml"/><Relationship Id="rId10" Type="http://schemas.openxmlformats.org/officeDocument/2006/relationships/slideLayout" Target="../slideLayouts/slideLayout94.xml"/><Relationship Id="rId4" Type="http://schemas.openxmlformats.org/officeDocument/2006/relationships/slideLayout" Target="../slideLayouts/slideLayout88.xml"/><Relationship Id="rId9" Type="http://schemas.openxmlformats.org/officeDocument/2006/relationships/slideLayout" Target="../slideLayouts/slideLayout93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4.xml"/><Relationship Id="rId13" Type="http://schemas.openxmlformats.org/officeDocument/2006/relationships/theme" Target="../theme/theme9.xml"/><Relationship Id="rId3" Type="http://schemas.openxmlformats.org/officeDocument/2006/relationships/slideLayout" Target="../slideLayouts/slideLayout99.xml"/><Relationship Id="rId7" Type="http://schemas.openxmlformats.org/officeDocument/2006/relationships/slideLayout" Target="../slideLayouts/slideLayout103.xml"/><Relationship Id="rId12" Type="http://schemas.openxmlformats.org/officeDocument/2006/relationships/slideLayout" Target="../slideLayouts/slideLayout108.xml"/><Relationship Id="rId2" Type="http://schemas.openxmlformats.org/officeDocument/2006/relationships/slideLayout" Target="../slideLayouts/slideLayout98.xml"/><Relationship Id="rId1" Type="http://schemas.openxmlformats.org/officeDocument/2006/relationships/slideLayout" Target="../slideLayouts/slideLayout97.xml"/><Relationship Id="rId6" Type="http://schemas.openxmlformats.org/officeDocument/2006/relationships/slideLayout" Target="../slideLayouts/slideLayout102.xml"/><Relationship Id="rId11" Type="http://schemas.openxmlformats.org/officeDocument/2006/relationships/slideLayout" Target="../slideLayouts/slideLayout107.xml"/><Relationship Id="rId5" Type="http://schemas.openxmlformats.org/officeDocument/2006/relationships/slideLayout" Target="../slideLayouts/slideLayout101.xml"/><Relationship Id="rId10" Type="http://schemas.openxmlformats.org/officeDocument/2006/relationships/slideLayout" Target="../slideLayouts/slideLayout106.xml"/><Relationship Id="rId4" Type="http://schemas.openxmlformats.org/officeDocument/2006/relationships/slideLayout" Target="../slideLayouts/slideLayout100.xml"/><Relationship Id="rId9" Type="http://schemas.openxmlformats.org/officeDocument/2006/relationships/slideLayout" Target="../slideLayouts/slideLayout10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ftr"/>
          </p:nvPr>
        </p:nvSpPr>
        <p:spPr>
          <a:xfrm>
            <a:off x="3123720" y="6248160"/>
            <a:ext cx="2892600" cy="453960"/>
          </a:xfrm>
          <a:prstGeom prst="rect">
            <a:avLst/>
          </a:prstGeom>
        </p:spPr>
        <p:txBody>
          <a:bodyPr lIns="90000" tIns="46800" rIns="90000" bIns="46800" anchor="b">
            <a:noAutofit/>
          </a:bodyPr>
          <a:lstStyle/>
          <a:p>
            <a:pPr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Logique mathématique L2</a:t>
            </a:r>
            <a:endParaRPr lang="en-US" sz="2400" b="0" strike="noStrike" spc="-1">
              <a:latin typeface="Times New Roman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sldNum"/>
          </p:nvPr>
        </p:nvSpPr>
        <p:spPr>
          <a:xfrm>
            <a:off x="6553080" y="6248160"/>
            <a:ext cx="2130480" cy="453960"/>
          </a:xfrm>
          <a:prstGeom prst="rect">
            <a:avLst/>
          </a:prstGeom>
        </p:spPr>
        <p:txBody>
          <a:bodyPr lIns="90000" tIns="46800" rIns="90000" bIns="46800" anchor="b">
            <a:noAutofit/>
          </a:bodyPr>
          <a:lstStyle/>
          <a:p>
            <a:pPr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fld id="{C512B8B0-F5BD-441E-8979-251DFEF7DD5B}" type="slidenum">
              <a:rPr lang="en-US" sz="2400" b="0" strike="noStrike" spc="-1">
                <a:solidFill>
                  <a:srgbClr val="000000"/>
                </a:solidFill>
                <a:latin typeface="Times New Roman"/>
              </a:rPr>
              <a:pPr>
                <a:tabLst>
                  <a:tab pos="0" algn="l"/>
                  <a:tab pos="447480" algn="l"/>
                  <a:tab pos="896760" algn="l"/>
                  <a:tab pos="1346040" algn="l"/>
                  <a:tab pos="1795320" algn="l"/>
                  <a:tab pos="2244600" algn="l"/>
                  <a:tab pos="2693880" algn="l"/>
                  <a:tab pos="3143160" algn="l"/>
                  <a:tab pos="3592440" algn="l"/>
                  <a:tab pos="4041720" algn="l"/>
                  <a:tab pos="4491000" algn="l"/>
                  <a:tab pos="4940280" algn="l"/>
                  <a:tab pos="5389560" algn="l"/>
                  <a:tab pos="5838480" algn="l"/>
                  <a:tab pos="6287760" algn="l"/>
                  <a:tab pos="6737040" algn="l"/>
                  <a:tab pos="7186320" algn="l"/>
                  <a:tab pos="7635600" algn="l"/>
                  <a:tab pos="8084880" algn="l"/>
                  <a:tab pos="8534160" algn="l"/>
                  <a:tab pos="8983440" algn="l"/>
                  <a:tab pos="8985240" algn="l"/>
                  <a:tab pos="9434160" algn="l"/>
                  <a:tab pos="9883440" algn="l"/>
                  <a:tab pos="10332720" algn="l"/>
                  <a:tab pos="10782000" algn="l"/>
                </a:tabLst>
              </a:pPr>
              <a:t>‹N°›</a:t>
            </a:fld>
            <a:endParaRPr lang="en-US" sz="2400" b="0" strike="noStrike" spc="-1">
              <a:latin typeface="Times New Roman"/>
            </a:endParaRPr>
          </a:p>
        </p:txBody>
      </p:sp>
      <p:grpSp>
        <p:nvGrpSpPr>
          <p:cNvPr id="2" name="Group 3"/>
          <p:cNvGrpSpPr/>
          <p:nvPr/>
        </p:nvGrpSpPr>
        <p:grpSpPr>
          <a:xfrm>
            <a:off x="0" y="0"/>
            <a:ext cx="9140760" cy="542880"/>
            <a:chOff x="0" y="0"/>
            <a:chExt cx="9140760" cy="542880"/>
          </a:xfrm>
        </p:grpSpPr>
        <p:sp>
          <p:nvSpPr>
            <p:cNvPr id="3" name="CustomShape 4"/>
            <p:cNvSpPr/>
            <p:nvPr/>
          </p:nvSpPr>
          <p:spPr>
            <a:xfrm>
              <a:off x="0" y="0"/>
              <a:ext cx="282600" cy="530280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CCE6"/>
                </a:gs>
              </a:gsLst>
              <a:lin ang="108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" name="CustomShape 5"/>
            <p:cNvSpPr/>
            <p:nvPr/>
          </p:nvSpPr>
          <p:spPr>
            <a:xfrm>
              <a:off x="412920" y="135000"/>
              <a:ext cx="8727840" cy="271440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00007D"/>
                </a:gs>
              </a:gsLst>
              <a:lin ang="108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" name="CustomShape 6"/>
            <p:cNvSpPr/>
            <p:nvPr/>
          </p:nvSpPr>
          <p:spPr>
            <a:xfrm>
              <a:off x="409680" y="135000"/>
              <a:ext cx="135000" cy="137880"/>
            </a:xfrm>
            <a:prstGeom prst="rect">
              <a:avLst/>
            </a:prstGeom>
            <a:solidFill>
              <a:srgbClr val="CCCCE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" name="CustomShape 7"/>
            <p:cNvSpPr/>
            <p:nvPr/>
          </p:nvSpPr>
          <p:spPr>
            <a:xfrm>
              <a:off x="547560" y="0"/>
              <a:ext cx="136800" cy="135000"/>
            </a:xfrm>
            <a:prstGeom prst="rect">
              <a:avLst/>
            </a:prstGeom>
            <a:solidFill>
              <a:srgbClr val="CCCCE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" name="CustomShape 8"/>
            <p:cNvSpPr/>
            <p:nvPr/>
          </p:nvSpPr>
          <p:spPr>
            <a:xfrm>
              <a:off x="547560" y="135000"/>
              <a:ext cx="136800" cy="137880"/>
            </a:xfrm>
            <a:prstGeom prst="rect">
              <a:avLst/>
            </a:prstGeom>
            <a:solidFill>
              <a:srgbClr val="9999CC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" name="CustomShape 9"/>
            <p:cNvSpPr/>
            <p:nvPr/>
          </p:nvSpPr>
          <p:spPr>
            <a:xfrm>
              <a:off x="274680" y="274680"/>
              <a:ext cx="133200" cy="135000"/>
            </a:xfrm>
            <a:prstGeom prst="rect">
              <a:avLst/>
            </a:prstGeom>
            <a:solidFill>
              <a:srgbClr val="CCCCE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" name="CustomShape 10"/>
            <p:cNvSpPr/>
            <p:nvPr/>
          </p:nvSpPr>
          <p:spPr>
            <a:xfrm>
              <a:off x="131760" y="136440"/>
              <a:ext cx="138240" cy="135000"/>
            </a:xfrm>
            <a:prstGeom prst="rect">
              <a:avLst/>
            </a:prstGeom>
            <a:solidFill>
              <a:srgbClr val="00007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" name="CustomShape 11"/>
            <p:cNvSpPr/>
            <p:nvPr/>
          </p:nvSpPr>
          <p:spPr>
            <a:xfrm>
              <a:off x="409680" y="271440"/>
              <a:ext cx="135000" cy="135000"/>
            </a:xfrm>
            <a:prstGeom prst="rect">
              <a:avLst/>
            </a:prstGeom>
            <a:solidFill>
              <a:srgbClr val="9999CC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" name="CustomShape 12"/>
            <p:cNvSpPr/>
            <p:nvPr/>
          </p:nvSpPr>
          <p:spPr>
            <a:xfrm>
              <a:off x="274680" y="409680"/>
              <a:ext cx="133200" cy="133200"/>
            </a:xfrm>
            <a:prstGeom prst="rect">
              <a:avLst/>
            </a:prstGeom>
            <a:solidFill>
              <a:srgbClr val="9999CC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2" name="PlaceHolder 13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3" name="PlaceHolder 14"/>
          <p:cNvSpPr>
            <a:spLocks noGrp="1"/>
          </p:cNvSpPr>
          <p:nvPr>
            <p:ph type="body"/>
          </p:nvPr>
        </p:nvSpPr>
        <p:spPr>
          <a:xfrm>
            <a:off x="456840" y="1980720"/>
            <a:ext cx="8226360" cy="3883320"/>
          </a:xfrm>
          <a:prstGeom prst="rect">
            <a:avLst/>
          </a:prstGeom>
        </p:spPr>
        <p:txBody>
          <a:bodyPr lIns="90000" tIns="46800" rIns="90000" bIns="46800">
            <a:normAutofit fontScale="91000"/>
          </a:bodyPr>
          <a:lstStyle/>
          <a:p>
            <a:pPr marL="342720" indent="-342720">
              <a:spcBef>
                <a:spcPts val="799"/>
              </a:spcBef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342720" lvl="1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–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342720" lvl="2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342720" lvl="3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–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342720" lvl="4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»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342720" lvl="5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»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42720" lvl="6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»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14" name="CustomShape 15"/>
          <p:cNvSpPr/>
          <p:nvPr/>
        </p:nvSpPr>
        <p:spPr>
          <a:xfrm>
            <a:off x="457200" y="6245280"/>
            <a:ext cx="2133720" cy="476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3" name="Group 1"/>
          <p:cNvGrpSpPr/>
          <p:nvPr/>
        </p:nvGrpSpPr>
        <p:grpSpPr>
          <a:xfrm>
            <a:off x="0" y="0"/>
            <a:ext cx="9140760" cy="542880"/>
            <a:chOff x="0" y="0"/>
            <a:chExt cx="9140760" cy="542880"/>
          </a:xfrm>
        </p:grpSpPr>
        <p:sp>
          <p:nvSpPr>
            <p:cNvPr id="464" name="CustomShape 2"/>
            <p:cNvSpPr/>
            <p:nvPr/>
          </p:nvSpPr>
          <p:spPr>
            <a:xfrm>
              <a:off x="0" y="0"/>
              <a:ext cx="282600" cy="530280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CCE6"/>
                </a:gs>
              </a:gsLst>
              <a:lin ang="108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5" name="CustomShape 3"/>
            <p:cNvSpPr/>
            <p:nvPr/>
          </p:nvSpPr>
          <p:spPr>
            <a:xfrm>
              <a:off x="412920" y="135000"/>
              <a:ext cx="8727840" cy="271440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00007D"/>
                </a:gs>
              </a:gsLst>
              <a:lin ang="108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6" name="CustomShape 4"/>
            <p:cNvSpPr/>
            <p:nvPr/>
          </p:nvSpPr>
          <p:spPr>
            <a:xfrm>
              <a:off x="409680" y="135000"/>
              <a:ext cx="135000" cy="137880"/>
            </a:xfrm>
            <a:prstGeom prst="rect">
              <a:avLst/>
            </a:prstGeom>
            <a:solidFill>
              <a:srgbClr val="CCCCE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7" name="CustomShape 5"/>
            <p:cNvSpPr/>
            <p:nvPr/>
          </p:nvSpPr>
          <p:spPr>
            <a:xfrm>
              <a:off x="547560" y="0"/>
              <a:ext cx="136800" cy="135000"/>
            </a:xfrm>
            <a:prstGeom prst="rect">
              <a:avLst/>
            </a:prstGeom>
            <a:solidFill>
              <a:srgbClr val="CCCCE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8" name="CustomShape 6"/>
            <p:cNvSpPr/>
            <p:nvPr/>
          </p:nvSpPr>
          <p:spPr>
            <a:xfrm>
              <a:off x="547560" y="135000"/>
              <a:ext cx="136800" cy="137880"/>
            </a:xfrm>
            <a:prstGeom prst="rect">
              <a:avLst/>
            </a:prstGeom>
            <a:solidFill>
              <a:srgbClr val="9999CC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9" name="CustomShape 7"/>
            <p:cNvSpPr/>
            <p:nvPr/>
          </p:nvSpPr>
          <p:spPr>
            <a:xfrm>
              <a:off x="274680" y="274680"/>
              <a:ext cx="133200" cy="135000"/>
            </a:xfrm>
            <a:prstGeom prst="rect">
              <a:avLst/>
            </a:prstGeom>
            <a:solidFill>
              <a:srgbClr val="CCCCE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0" name="CustomShape 8"/>
            <p:cNvSpPr/>
            <p:nvPr/>
          </p:nvSpPr>
          <p:spPr>
            <a:xfrm>
              <a:off x="131760" y="136440"/>
              <a:ext cx="138240" cy="135000"/>
            </a:xfrm>
            <a:prstGeom prst="rect">
              <a:avLst/>
            </a:prstGeom>
            <a:solidFill>
              <a:srgbClr val="00007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1" name="CustomShape 9"/>
            <p:cNvSpPr/>
            <p:nvPr/>
          </p:nvSpPr>
          <p:spPr>
            <a:xfrm>
              <a:off x="409680" y="271440"/>
              <a:ext cx="135000" cy="135000"/>
            </a:xfrm>
            <a:prstGeom prst="rect">
              <a:avLst/>
            </a:prstGeom>
            <a:solidFill>
              <a:srgbClr val="9999CC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2" name="CustomShape 10"/>
            <p:cNvSpPr/>
            <p:nvPr/>
          </p:nvSpPr>
          <p:spPr>
            <a:xfrm>
              <a:off x="274680" y="409680"/>
              <a:ext cx="133200" cy="133200"/>
            </a:xfrm>
            <a:prstGeom prst="rect">
              <a:avLst/>
            </a:prstGeom>
            <a:solidFill>
              <a:srgbClr val="9999CC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473" name="CustomShape 11"/>
          <p:cNvSpPr/>
          <p:nvPr/>
        </p:nvSpPr>
        <p:spPr>
          <a:xfrm>
            <a:off x="457200" y="6245280"/>
            <a:ext cx="2133720" cy="476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4" name="PlaceHolder 12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75" name="PlaceHolder 13"/>
          <p:cNvSpPr>
            <a:spLocks noGrp="1"/>
          </p:cNvSpPr>
          <p:nvPr>
            <p:ph type="body"/>
          </p:nvPr>
        </p:nvSpPr>
        <p:spPr>
          <a:xfrm>
            <a:off x="456840" y="1980720"/>
            <a:ext cx="8226360" cy="3883320"/>
          </a:xfrm>
          <a:prstGeom prst="rect">
            <a:avLst/>
          </a:prstGeom>
        </p:spPr>
        <p:txBody>
          <a:bodyPr lIns="90000" tIns="46800" rIns="90000" bIns="46800">
            <a:normAutofit fontScale="91000"/>
          </a:bodyPr>
          <a:lstStyle/>
          <a:p>
            <a:pPr marL="342720" indent="-342720">
              <a:spcBef>
                <a:spcPts val="799"/>
              </a:spcBef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342720" lvl="1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–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342720" lvl="2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342720" lvl="3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–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342720" lvl="4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»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342720" lvl="5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»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42720" lvl="6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»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476" name="PlaceHolder 14"/>
          <p:cNvSpPr>
            <a:spLocks noGrp="1"/>
          </p:cNvSpPr>
          <p:nvPr>
            <p:ph type="ftr"/>
          </p:nvPr>
        </p:nvSpPr>
        <p:spPr>
          <a:xfrm>
            <a:off x="3123720" y="6248160"/>
            <a:ext cx="2892600" cy="453960"/>
          </a:xfrm>
          <a:prstGeom prst="rect">
            <a:avLst/>
          </a:prstGeom>
        </p:spPr>
        <p:txBody>
          <a:bodyPr lIns="90000" tIns="46800" rIns="90000" bIns="46800" anchor="b">
            <a:noAutofit/>
          </a:bodyPr>
          <a:lstStyle/>
          <a:p>
            <a:pPr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Logique mathématique L2</a:t>
            </a:r>
            <a:endParaRPr lang="en-US" sz="2400" b="0" strike="noStrike" spc="-1">
              <a:latin typeface="Times New Roman"/>
            </a:endParaRPr>
          </a:p>
        </p:txBody>
      </p:sp>
      <p:sp>
        <p:nvSpPr>
          <p:cNvPr id="477" name="PlaceHolder 15"/>
          <p:cNvSpPr>
            <a:spLocks noGrp="1"/>
          </p:cNvSpPr>
          <p:nvPr>
            <p:ph type="sldNum"/>
          </p:nvPr>
        </p:nvSpPr>
        <p:spPr>
          <a:xfrm>
            <a:off x="6553080" y="6248160"/>
            <a:ext cx="2130480" cy="453960"/>
          </a:xfrm>
          <a:prstGeom prst="rect">
            <a:avLst/>
          </a:prstGeom>
        </p:spPr>
        <p:txBody>
          <a:bodyPr lIns="90000" tIns="46800" rIns="90000" bIns="46800" anchor="b">
            <a:noAutofit/>
          </a:bodyPr>
          <a:lstStyle/>
          <a:p>
            <a:pPr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fld id="{3A0D7B40-4EDB-4C00-8403-38FC6178AC6D}" type="slidenum">
              <a:rPr lang="en-US" sz="2400" b="0" strike="noStrike" spc="-1">
                <a:solidFill>
                  <a:srgbClr val="000000"/>
                </a:solidFill>
                <a:latin typeface="Times New Roman"/>
              </a:rPr>
              <a:pPr>
                <a:tabLst>
                  <a:tab pos="0" algn="l"/>
                  <a:tab pos="447480" algn="l"/>
                  <a:tab pos="896760" algn="l"/>
                  <a:tab pos="1346040" algn="l"/>
                  <a:tab pos="1795320" algn="l"/>
                  <a:tab pos="2244600" algn="l"/>
                  <a:tab pos="2693880" algn="l"/>
                  <a:tab pos="3143160" algn="l"/>
                  <a:tab pos="3592440" algn="l"/>
                  <a:tab pos="4041720" algn="l"/>
                  <a:tab pos="4491000" algn="l"/>
                  <a:tab pos="4940280" algn="l"/>
                  <a:tab pos="5389560" algn="l"/>
                  <a:tab pos="5838480" algn="l"/>
                  <a:tab pos="6287760" algn="l"/>
                  <a:tab pos="6737040" algn="l"/>
                  <a:tab pos="7186320" algn="l"/>
                  <a:tab pos="7635600" algn="l"/>
                  <a:tab pos="8084880" algn="l"/>
                  <a:tab pos="8534160" algn="l"/>
                  <a:tab pos="8983440" algn="l"/>
                  <a:tab pos="8985240" algn="l"/>
                  <a:tab pos="9434160" algn="l"/>
                  <a:tab pos="9883440" algn="l"/>
                  <a:tab pos="10332720" algn="l"/>
                  <a:tab pos="10782000" algn="l"/>
                </a:tabLst>
              </a:pPr>
              <a:t>‹N°›</a:t>
            </a:fld>
            <a:endParaRPr lang="en-US" sz="2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4" name="Group 1"/>
          <p:cNvGrpSpPr/>
          <p:nvPr/>
        </p:nvGrpSpPr>
        <p:grpSpPr>
          <a:xfrm>
            <a:off x="0" y="0"/>
            <a:ext cx="9140760" cy="542880"/>
            <a:chOff x="0" y="0"/>
            <a:chExt cx="9140760" cy="542880"/>
          </a:xfrm>
        </p:grpSpPr>
        <p:sp>
          <p:nvSpPr>
            <p:cNvPr id="515" name="CustomShape 2"/>
            <p:cNvSpPr/>
            <p:nvPr/>
          </p:nvSpPr>
          <p:spPr>
            <a:xfrm>
              <a:off x="0" y="0"/>
              <a:ext cx="282600" cy="530280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CCE6"/>
                </a:gs>
              </a:gsLst>
              <a:lin ang="108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6" name="CustomShape 3"/>
            <p:cNvSpPr/>
            <p:nvPr/>
          </p:nvSpPr>
          <p:spPr>
            <a:xfrm>
              <a:off x="412920" y="135000"/>
              <a:ext cx="8727840" cy="271440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00007D"/>
                </a:gs>
              </a:gsLst>
              <a:lin ang="108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7" name="CustomShape 4"/>
            <p:cNvSpPr/>
            <p:nvPr/>
          </p:nvSpPr>
          <p:spPr>
            <a:xfrm>
              <a:off x="409680" y="135000"/>
              <a:ext cx="135000" cy="137880"/>
            </a:xfrm>
            <a:prstGeom prst="rect">
              <a:avLst/>
            </a:prstGeom>
            <a:solidFill>
              <a:srgbClr val="CCCCE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8" name="CustomShape 5"/>
            <p:cNvSpPr/>
            <p:nvPr/>
          </p:nvSpPr>
          <p:spPr>
            <a:xfrm>
              <a:off x="547560" y="0"/>
              <a:ext cx="136800" cy="135000"/>
            </a:xfrm>
            <a:prstGeom prst="rect">
              <a:avLst/>
            </a:prstGeom>
            <a:solidFill>
              <a:srgbClr val="CCCCE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9" name="CustomShape 6"/>
            <p:cNvSpPr/>
            <p:nvPr/>
          </p:nvSpPr>
          <p:spPr>
            <a:xfrm>
              <a:off x="547560" y="135000"/>
              <a:ext cx="136800" cy="137880"/>
            </a:xfrm>
            <a:prstGeom prst="rect">
              <a:avLst/>
            </a:prstGeom>
            <a:solidFill>
              <a:srgbClr val="9999CC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0" name="CustomShape 7"/>
            <p:cNvSpPr/>
            <p:nvPr/>
          </p:nvSpPr>
          <p:spPr>
            <a:xfrm>
              <a:off x="274680" y="274680"/>
              <a:ext cx="133200" cy="135000"/>
            </a:xfrm>
            <a:prstGeom prst="rect">
              <a:avLst/>
            </a:prstGeom>
            <a:solidFill>
              <a:srgbClr val="CCCCE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1" name="CustomShape 8"/>
            <p:cNvSpPr/>
            <p:nvPr/>
          </p:nvSpPr>
          <p:spPr>
            <a:xfrm>
              <a:off x="131760" y="136440"/>
              <a:ext cx="138240" cy="135000"/>
            </a:xfrm>
            <a:prstGeom prst="rect">
              <a:avLst/>
            </a:prstGeom>
            <a:solidFill>
              <a:srgbClr val="00007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2" name="CustomShape 9"/>
            <p:cNvSpPr/>
            <p:nvPr/>
          </p:nvSpPr>
          <p:spPr>
            <a:xfrm>
              <a:off x="409680" y="271440"/>
              <a:ext cx="135000" cy="135000"/>
            </a:xfrm>
            <a:prstGeom prst="rect">
              <a:avLst/>
            </a:prstGeom>
            <a:solidFill>
              <a:srgbClr val="9999CC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3" name="CustomShape 10"/>
            <p:cNvSpPr/>
            <p:nvPr/>
          </p:nvSpPr>
          <p:spPr>
            <a:xfrm>
              <a:off x="274680" y="409680"/>
              <a:ext cx="133200" cy="133200"/>
            </a:xfrm>
            <a:prstGeom prst="rect">
              <a:avLst/>
            </a:prstGeom>
            <a:solidFill>
              <a:srgbClr val="9999CC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524" name="CustomShape 11"/>
          <p:cNvSpPr/>
          <p:nvPr/>
        </p:nvSpPr>
        <p:spPr>
          <a:xfrm>
            <a:off x="457200" y="6245280"/>
            <a:ext cx="2133720" cy="476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5" name="PlaceHolder 12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526" name="PlaceHolder 13"/>
          <p:cNvSpPr>
            <a:spLocks noGrp="1"/>
          </p:cNvSpPr>
          <p:nvPr>
            <p:ph type="body"/>
          </p:nvPr>
        </p:nvSpPr>
        <p:spPr>
          <a:xfrm>
            <a:off x="456840" y="1980720"/>
            <a:ext cx="8226360" cy="3883320"/>
          </a:xfrm>
          <a:prstGeom prst="rect">
            <a:avLst/>
          </a:prstGeom>
        </p:spPr>
        <p:txBody>
          <a:bodyPr lIns="90000" tIns="46800" rIns="90000" bIns="46800">
            <a:normAutofit fontScale="91000"/>
          </a:bodyPr>
          <a:lstStyle/>
          <a:p>
            <a:pPr marL="342720" indent="-342720">
              <a:spcBef>
                <a:spcPts val="799"/>
              </a:spcBef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342720" lvl="1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–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342720" lvl="2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342720" lvl="3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–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342720" lvl="4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»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342720" lvl="5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»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42720" lvl="6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»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527" name="PlaceHolder 14"/>
          <p:cNvSpPr>
            <a:spLocks noGrp="1"/>
          </p:cNvSpPr>
          <p:nvPr>
            <p:ph type="ftr"/>
          </p:nvPr>
        </p:nvSpPr>
        <p:spPr>
          <a:xfrm>
            <a:off x="3123720" y="6248160"/>
            <a:ext cx="2892600" cy="453960"/>
          </a:xfrm>
          <a:prstGeom prst="rect">
            <a:avLst/>
          </a:prstGeom>
        </p:spPr>
        <p:txBody>
          <a:bodyPr lIns="90000" tIns="46800" rIns="90000" bIns="46800" anchor="b">
            <a:noAutofit/>
          </a:bodyPr>
          <a:lstStyle/>
          <a:p>
            <a:pPr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Logique mathématique L2</a:t>
            </a:r>
            <a:endParaRPr lang="en-US" sz="2400" b="0" strike="noStrike" spc="-1">
              <a:latin typeface="Times New Roman"/>
            </a:endParaRPr>
          </a:p>
        </p:txBody>
      </p:sp>
      <p:sp>
        <p:nvSpPr>
          <p:cNvPr id="528" name="PlaceHolder 15"/>
          <p:cNvSpPr>
            <a:spLocks noGrp="1"/>
          </p:cNvSpPr>
          <p:nvPr>
            <p:ph type="sldNum"/>
          </p:nvPr>
        </p:nvSpPr>
        <p:spPr>
          <a:xfrm>
            <a:off x="6553080" y="6248160"/>
            <a:ext cx="2130480" cy="453960"/>
          </a:xfrm>
          <a:prstGeom prst="rect">
            <a:avLst/>
          </a:prstGeom>
        </p:spPr>
        <p:txBody>
          <a:bodyPr lIns="90000" tIns="46800" rIns="90000" bIns="46800" anchor="b">
            <a:noAutofit/>
          </a:bodyPr>
          <a:lstStyle/>
          <a:p>
            <a:pPr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fld id="{073BF2EC-1CE7-4036-8DE1-C020D8180E7A}" type="slidenum">
              <a:rPr lang="en-US" sz="2400" b="0" strike="noStrike" spc="-1">
                <a:solidFill>
                  <a:srgbClr val="000000"/>
                </a:solidFill>
                <a:latin typeface="Times New Roman"/>
              </a:rPr>
              <a:pPr>
                <a:tabLst>
                  <a:tab pos="0" algn="l"/>
                  <a:tab pos="447480" algn="l"/>
                  <a:tab pos="896760" algn="l"/>
                  <a:tab pos="1346040" algn="l"/>
                  <a:tab pos="1795320" algn="l"/>
                  <a:tab pos="2244600" algn="l"/>
                  <a:tab pos="2693880" algn="l"/>
                  <a:tab pos="3143160" algn="l"/>
                  <a:tab pos="3592440" algn="l"/>
                  <a:tab pos="4041720" algn="l"/>
                  <a:tab pos="4491000" algn="l"/>
                  <a:tab pos="4940280" algn="l"/>
                  <a:tab pos="5389560" algn="l"/>
                  <a:tab pos="5838480" algn="l"/>
                  <a:tab pos="6287760" algn="l"/>
                  <a:tab pos="6737040" algn="l"/>
                  <a:tab pos="7186320" algn="l"/>
                  <a:tab pos="7635600" algn="l"/>
                  <a:tab pos="8084880" algn="l"/>
                  <a:tab pos="8534160" algn="l"/>
                  <a:tab pos="8983440" algn="l"/>
                  <a:tab pos="8985240" algn="l"/>
                  <a:tab pos="9434160" algn="l"/>
                  <a:tab pos="9883440" algn="l"/>
                  <a:tab pos="10332720" algn="l"/>
                  <a:tab pos="10782000" algn="l"/>
                </a:tabLst>
              </a:pPr>
              <a:t>‹N°›</a:t>
            </a:fld>
            <a:endParaRPr lang="en-US" sz="2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5" name="Group 1"/>
          <p:cNvGrpSpPr/>
          <p:nvPr/>
        </p:nvGrpSpPr>
        <p:grpSpPr>
          <a:xfrm>
            <a:off x="0" y="0"/>
            <a:ext cx="9140760" cy="542880"/>
            <a:chOff x="0" y="0"/>
            <a:chExt cx="9140760" cy="542880"/>
          </a:xfrm>
        </p:grpSpPr>
        <p:sp>
          <p:nvSpPr>
            <p:cNvPr id="566" name="CustomShape 2"/>
            <p:cNvSpPr/>
            <p:nvPr/>
          </p:nvSpPr>
          <p:spPr>
            <a:xfrm>
              <a:off x="0" y="0"/>
              <a:ext cx="282600" cy="530280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CCE6"/>
                </a:gs>
              </a:gsLst>
              <a:lin ang="108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7" name="CustomShape 3"/>
            <p:cNvSpPr/>
            <p:nvPr/>
          </p:nvSpPr>
          <p:spPr>
            <a:xfrm>
              <a:off x="412920" y="135000"/>
              <a:ext cx="8727840" cy="271440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00007D"/>
                </a:gs>
              </a:gsLst>
              <a:lin ang="108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8" name="CustomShape 4"/>
            <p:cNvSpPr/>
            <p:nvPr/>
          </p:nvSpPr>
          <p:spPr>
            <a:xfrm>
              <a:off x="409680" y="135000"/>
              <a:ext cx="135000" cy="137880"/>
            </a:xfrm>
            <a:prstGeom prst="rect">
              <a:avLst/>
            </a:prstGeom>
            <a:solidFill>
              <a:srgbClr val="CCCCE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9" name="CustomShape 5"/>
            <p:cNvSpPr/>
            <p:nvPr/>
          </p:nvSpPr>
          <p:spPr>
            <a:xfrm>
              <a:off x="547560" y="0"/>
              <a:ext cx="136800" cy="135000"/>
            </a:xfrm>
            <a:prstGeom prst="rect">
              <a:avLst/>
            </a:prstGeom>
            <a:solidFill>
              <a:srgbClr val="CCCCE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0" name="CustomShape 6"/>
            <p:cNvSpPr/>
            <p:nvPr/>
          </p:nvSpPr>
          <p:spPr>
            <a:xfrm>
              <a:off x="547560" y="135000"/>
              <a:ext cx="136800" cy="137880"/>
            </a:xfrm>
            <a:prstGeom prst="rect">
              <a:avLst/>
            </a:prstGeom>
            <a:solidFill>
              <a:srgbClr val="9999CC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1" name="CustomShape 7"/>
            <p:cNvSpPr/>
            <p:nvPr/>
          </p:nvSpPr>
          <p:spPr>
            <a:xfrm>
              <a:off x="274680" y="274680"/>
              <a:ext cx="133200" cy="135000"/>
            </a:xfrm>
            <a:prstGeom prst="rect">
              <a:avLst/>
            </a:prstGeom>
            <a:solidFill>
              <a:srgbClr val="CCCCE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2" name="CustomShape 8"/>
            <p:cNvSpPr/>
            <p:nvPr/>
          </p:nvSpPr>
          <p:spPr>
            <a:xfrm>
              <a:off x="131760" y="136440"/>
              <a:ext cx="138240" cy="135000"/>
            </a:xfrm>
            <a:prstGeom prst="rect">
              <a:avLst/>
            </a:prstGeom>
            <a:solidFill>
              <a:srgbClr val="00007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3" name="CustomShape 9"/>
            <p:cNvSpPr/>
            <p:nvPr/>
          </p:nvSpPr>
          <p:spPr>
            <a:xfrm>
              <a:off x="409680" y="271440"/>
              <a:ext cx="135000" cy="135000"/>
            </a:xfrm>
            <a:prstGeom prst="rect">
              <a:avLst/>
            </a:prstGeom>
            <a:solidFill>
              <a:srgbClr val="9999CC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4" name="CustomShape 10"/>
            <p:cNvSpPr/>
            <p:nvPr/>
          </p:nvSpPr>
          <p:spPr>
            <a:xfrm>
              <a:off x="274680" y="409680"/>
              <a:ext cx="133200" cy="133200"/>
            </a:xfrm>
            <a:prstGeom prst="rect">
              <a:avLst/>
            </a:prstGeom>
            <a:solidFill>
              <a:srgbClr val="9999CC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575" name="CustomShape 11"/>
          <p:cNvSpPr/>
          <p:nvPr/>
        </p:nvSpPr>
        <p:spPr>
          <a:xfrm>
            <a:off x="457200" y="6245280"/>
            <a:ext cx="2133720" cy="476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6" name="PlaceHolder 12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577" name="PlaceHolder 13"/>
          <p:cNvSpPr>
            <a:spLocks noGrp="1"/>
          </p:cNvSpPr>
          <p:nvPr>
            <p:ph type="body"/>
          </p:nvPr>
        </p:nvSpPr>
        <p:spPr>
          <a:xfrm>
            <a:off x="456840" y="1980720"/>
            <a:ext cx="8226360" cy="3883320"/>
          </a:xfrm>
          <a:prstGeom prst="rect">
            <a:avLst/>
          </a:prstGeom>
        </p:spPr>
        <p:txBody>
          <a:bodyPr lIns="90000" tIns="46800" rIns="90000" bIns="46800">
            <a:normAutofit fontScale="91000"/>
          </a:bodyPr>
          <a:lstStyle/>
          <a:p>
            <a:pPr marL="342720" indent="-342720">
              <a:spcBef>
                <a:spcPts val="799"/>
              </a:spcBef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342720" lvl="1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–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342720" lvl="2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342720" lvl="3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–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342720" lvl="4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»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342720" lvl="5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»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42720" lvl="6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»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578" name="PlaceHolder 14"/>
          <p:cNvSpPr>
            <a:spLocks noGrp="1"/>
          </p:cNvSpPr>
          <p:nvPr>
            <p:ph type="ftr"/>
          </p:nvPr>
        </p:nvSpPr>
        <p:spPr>
          <a:xfrm>
            <a:off x="3123720" y="6248160"/>
            <a:ext cx="2892600" cy="453960"/>
          </a:xfrm>
          <a:prstGeom prst="rect">
            <a:avLst/>
          </a:prstGeom>
        </p:spPr>
        <p:txBody>
          <a:bodyPr lIns="90000" tIns="46800" rIns="90000" bIns="46800" anchor="b">
            <a:noAutofit/>
          </a:bodyPr>
          <a:lstStyle/>
          <a:p>
            <a:pPr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Logique mathématique L2</a:t>
            </a:r>
            <a:endParaRPr lang="en-US" sz="2400" b="0" strike="noStrike" spc="-1">
              <a:latin typeface="Times New Roman"/>
            </a:endParaRPr>
          </a:p>
        </p:txBody>
      </p:sp>
      <p:sp>
        <p:nvSpPr>
          <p:cNvPr id="579" name="PlaceHolder 15"/>
          <p:cNvSpPr>
            <a:spLocks noGrp="1"/>
          </p:cNvSpPr>
          <p:nvPr>
            <p:ph type="sldNum"/>
          </p:nvPr>
        </p:nvSpPr>
        <p:spPr>
          <a:xfrm>
            <a:off x="6553080" y="6248160"/>
            <a:ext cx="2130480" cy="453960"/>
          </a:xfrm>
          <a:prstGeom prst="rect">
            <a:avLst/>
          </a:prstGeom>
        </p:spPr>
        <p:txBody>
          <a:bodyPr lIns="90000" tIns="46800" rIns="90000" bIns="46800" anchor="b">
            <a:noAutofit/>
          </a:bodyPr>
          <a:lstStyle/>
          <a:p>
            <a:pPr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fld id="{9C6EAA9F-07DF-4A71-BA51-19D6E7567BF8}" type="slidenum">
              <a:rPr lang="en-US" sz="2400" b="0" strike="noStrike" spc="-1">
                <a:solidFill>
                  <a:srgbClr val="000000"/>
                </a:solidFill>
                <a:latin typeface="Times New Roman"/>
              </a:rPr>
              <a:pPr>
                <a:tabLst>
                  <a:tab pos="0" algn="l"/>
                  <a:tab pos="447480" algn="l"/>
                  <a:tab pos="896760" algn="l"/>
                  <a:tab pos="1346040" algn="l"/>
                  <a:tab pos="1795320" algn="l"/>
                  <a:tab pos="2244600" algn="l"/>
                  <a:tab pos="2693880" algn="l"/>
                  <a:tab pos="3143160" algn="l"/>
                  <a:tab pos="3592440" algn="l"/>
                  <a:tab pos="4041720" algn="l"/>
                  <a:tab pos="4491000" algn="l"/>
                  <a:tab pos="4940280" algn="l"/>
                  <a:tab pos="5389560" algn="l"/>
                  <a:tab pos="5838480" algn="l"/>
                  <a:tab pos="6287760" algn="l"/>
                  <a:tab pos="6737040" algn="l"/>
                  <a:tab pos="7186320" algn="l"/>
                  <a:tab pos="7635600" algn="l"/>
                  <a:tab pos="8084880" algn="l"/>
                  <a:tab pos="8534160" algn="l"/>
                  <a:tab pos="8983440" algn="l"/>
                  <a:tab pos="8985240" algn="l"/>
                  <a:tab pos="9434160" algn="l"/>
                  <a:tab pos="9883440" algn="l"/>
                  <a:tab pos="10332720" algn="l"/>
                  <a:tab pos="10782000" algn="l"/>
                </a:tabLst>
              </a:pPr>
              <a:t>‹N°›</a:t>
            </a:fld>
            <a:endParaRPr lang="en-US" sz="2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6" name="Group 1"/>
          <p:cNvGrpSpPr/>
          <p:nvPr/>
        </p:nvGrpSpPr>
        <p:grpSpPr>
          <a:xfrm>
            <a:off x="0" y="0"/>
            <a:ext cx="9140760" cy="542880"/>
            <a:chOff x="0" y="0"/>
            <a:chExt cx="9140760" cy="542880"/>
          </a:xfrm>
        </p:grpSpPr>
        <p:sp>
          <p:nvSpPr>
            <p:cNvPr id="617" name="CustomShape 2"/>
            <p:cNvSpPr/>
            <p:nvPr/>
          </p:nvSpPr>
          <p:spPr>
            <a:xfrm>
              <a:off x="0" y="0"/>
              <a:ext cx="282600" cy="530280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CCE6"/>
                </a:gs>
              </a:gsLst>
              <a:lin ang="108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8" name="CustomShape 3"/>
            <p:cNvSpPr/>
            <p:nvPr/>
          </p:nvSpPr>
          <p:spPr>
            <a:xfrm>
              <a:off x="412920" y="135000"/>
              <a:ext cx="8727840" cy="271440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00007D"/>
                </a:gs>
              </a:gsLst>
              <a:lin ang="108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9" name="CustomShape 4"/>
            <p:cNvSpPr/>
            <p:nvPr/>
          </p:nvSpPr>
          <p:spPr>
            <a:xfrm>
              <a:off x="409680" y="135000"/>
              <a:ext cx="135000" cy="137880"/>
            </a:xfrm>
            <a:prstGeom prst="rect">
              <a:avLst/>
            </a:prstGeom>
            <a:solidFill>
              <a:srgbClr val="CCCCE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20" name="CustomShape 5"/>
            <p:cNvSpPr/>
            <p:nvPr/>
          </p:nvSpPr>
          <p:spPr>
            <a:xfrm>
              <a:off x="547560" y="0"/>
              <a:ext cx="136800" cy="135000"/>
            </a:xfrm>
            <a:prstGeom prst="rect">
              <a:avLst/>
            </a:prstGeom>
            <a:solidFill>
              <a:srgbClr val="CCCCE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21" name="CustomShape 6"/>
            <p:cNvSpPr/>
            <p:nvPr/>
          </p:nvSpPr>
          <p:spPr>
            <a:xfrm>
              <a:off x="547560" y="135000"/>
              <a:ext cx="136800" cy="137880"/>
            </a:xfrm>
            <a:prstGeom prst="rect">
              <a:avLst/>
            </a:prstGeom>
            <a:solidFill>
              <a:srgbClr val="9999CC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22" name="CustomShape 7"/>
            <p:cNvSpPr/>
            <p:nvPr/>
          </p:nvSpPr>
          <p:spPr>
            <a:xfrm>
              <a:off x="274680" y="274680"/>
              <a:ext cx="133200" cy="135000"/>
            </a:xfrm>
            <a:prstGeom prst="rect">
              <a:avLst/>
            </a:prstGeom>
            <a:solidFill>
              <a:srgbClr val="CCCCE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23" name="CustomShape 8"/>
            <p:cNvSpPr/>
            <p:nvPr/>
          </p:nvSpPr>
          <p:spPr>
            <a:xfrm>
              <a:off x="131760" y="136440"/>
              <a:ext cx="138240" cy="135000"/>
            </a:xfrm>
            <a:prstGeom prst="rect">
              <a:avLst/>
            </a:prstGeom>
            <a:solidFill>
              <a:srgbClr val="00007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24" name="CustomShape 9"/>
            <p:cNvSpPr/>
            <p:nvPr/>
          </p:nvSpPr>
          <p:spPr>
            <a:xfrm>
              <a:off x="409680" y="271440"/>
              <a:ext cx="135000" cy="135000"/>
            </a:xfrm>
            <a:prstGeom prst="rect">
              <a:avLst/>
            </a:prstGeom>
            <a:solidFill>
              <a:srgbClr val="9999CC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25" name="CustomShape 10"/>
            <p:cNvSpPr/>
            <p:nvPr/>
          </p:nvSpPr>
          <p:spPr>
            <a:xfrm>
              <a:off x="274680" y="409680"/>
              <a:ext cx="133200" cy="133200"/>
            </a:xfrm>
            <a:prstGeom prst="rect">
              <a:avLst/>
            </a:prstGeom>
            <a:solidFill>
              <a:srgbClr val="9999CC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626" name="CustomShape 11"/>
          <p:cNvSpPr/>
          <p:nvPr/>
        </p:nvSpPr>
        <p:spPr>
          <a:xfrm>
            <a:off x="457200" y="6245280"/>
            <a:ext cx="2133720" cy="476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7" name="PlaceHolder 12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628" name="PlaceHolder 13"/>
          <p:cNvSpPr>
            <a:spLocks noGrp="1"/>
          </p:cNvSpPr>
          <p:nvPr>
            <p:ph type="body"/>
          </p:nvPr>
        </p:nvSpPr>
        <p:spPr>
          <a:xfrm>
            <a:off x="456840" y="1980720"/>
            <a:ext cx="8226360" cy="3883320"/>
          </a:xfrm>
          <a:prstGeom prst="rect">
            <a:avLst/>
          </a:prstGeom>
        </p:spPr>
        <p:txBody>
          <a:bodyPr lIns="90000" tIns="46800" rIns="90000" bIns="46800">
            <a:normAutofit fontScale="91000"/>
          </a:bodyPr>
          <a:lstStyle/>
          <a:p>
            <a:pPr marL="342720" indent="-342720">
              <a:spcBef>
                <a:spcPts val="799"/>
              </a:spcBef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342720" lvl="1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–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342720" lvl="2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342720" lvl="3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–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342720" lvl="4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»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342720" lvl="5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»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42720" lvl="6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»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629" name="PlaceHolder 14"/>
          <p:cNvSpPr>
            <a:spLocks noGrp="1"/>
          </p:cNvSpPr>
          <p:nvPr>
            <p:ph type="ftr"/>
          </p:nvPr>
        </p:nvSpPr>
        <p:spPr>
          <a:xfrm>
            <a:off x="3123720" y="6248160"/>
            <a:ext cx="2892600" cy="453960"/>
          </a:xfrm>
          <a:prstGeom prst="rect">
            <a:avLst/>
          </a:prstGeom>
        </p:spPr>
        <p:txBody>
          <a:bodyPr lIns="90000" tIns="46800" rIns="90000" bIns="46800" anchor="b">
            <a:noAutofit/>
          </a:bodyPr>
          <a:lstStyle/>
          <a:p>
            <a:pPr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Logique mathématique L2</a:t>
            </a:r>
            <a:endParaRPr lang="en-US" sz="2400" b="0" strike="noStrike" spc="-1">
              <a:latin typeface="Times New Roman"/>
            </a:endParaRPr>
          </a:p>
        </p:txBody>
      </p:sp>
      <p:sp>
        <p:nvSpPr>
          <p:cNvPr id="630" name="PlaceHolder 15"/>
          <p:cNvSpPr>
            <a:spLocks noGrp="1"/>
          </p:cNvSpPr>
          <p:nvPr>
            <p:ph type="sldNum"/>
          </p:nvPr>
        </p:nvSpPr>
        <p:spPr>
          <a:xfrm>
            <a:off x="6553080" y="6248160"/>
            <a:ext cx="2130480" cy="453960"/>
          </a:xfrm>
          <a:prstGeom prst="rect">
            <a:avLst/>
          </a:prstGeom>
        </p:spPr>
        <p:txBody>
          <a:bodyPr lIns="90000" tIns="46800" rIns="90000" bIns="46800" anchor="b">
            <a:noAutofit/>
          </a:bodyPr>
          <a:lstStyle/>
          <a:p>
            <a:pPr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fld id="{94B70FB2-E43B-4ED4-A76C-07FBF190F75D}" type="slidenum">
              <a:rPr lang="en-US" sz="2400" b="0" strike="noStrike" spc="-1">
                <a:solidFill>
                  <a:srgbClr val="000000"/>
                </a:solidFill>
                <a:latin typeface="Times New Roman"/>
              </a:rPr>
              <a:pPr>
                <a:tabLst>
                  <a:tab pos="0" algn="l"/>
                  <a:tab pos="447480" algn="l"/>
                  <a:tab pos="896760" algn="l"/>
                  <a:tab pos="1346040" algn="l"/>
                  <a:tab pos="1795320" algn="l"/>
                  <a:tab pos="2244600" algn="l"/>
                  <a:tab pos="2693880" algn="l"/>
                  <a:tab pos="3143160" algn="l"/>
                  <a:tab pos="3592440" algn="l"/>
                  <a:tab pos="4041720" algn="l"/>
                  <a:tab pos="4491000" algn="l"/>
                  <a:tab pos="4940280" algn="l"/>
                  <a:tab pos="5389560" algn="l"/>
                  <a:tab pos="5838480" algn="l"/>
                  <a:tab pos="6287760" algn="l"/>
                  <a:tab pos="6737040" algn="l"/>
                  <a:tab pos="7186320" algn="l"/>
                  <a:tab pos="7635600" algn="l"/>
                  <a:tab pos="8084880" algn="l"/>
                  <a:tab pos="8534160" algn="l"/>
                  <a:tab pos="8983440" algn="l"/>
                  <a:tab pos="8985240" algn="l"/>
                  <a:tab pos="9434160" algn="l"/>
                  <a:tab pos="9883440" algn="l"/>
                  <a:tab pos="10332720" algn="l"/>
                  <a:tab pos="10782000" algn="l"/>
                </a:tabLst>
              </a:pPr>
              <a:t>‹N°›</a:t>
            </a:fld>
            <a:endParaRPr lang="en-US" sz="2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7" name="Group 1"/>
          <p:cNvGrpSpPr/>
          <p:nvPr/>
        </p:nvGrpSpPr>
        <p:grpSpPr>
          <a:xfrm>
            <a:off x="0" y="0"/>
            <a:ext cx="9140760" cy="6854760"/>
            <a:chOff x="0" y="0"/>
            <a:chExt cx="9140760" cy="6854760"/>
          </a:xfrm>
        </p:grpSpPr>
        <p:sp>
          <p:nvSpPr>
            <p:cNvPr id="668" name="CustomShape 2"/>
            <p:cNvSpPr/>
            <p:nvPr/>
          </p:nvSpPr>
          <p:spPr>
            <a:xfrm>
              <a:off x="0" y="0"/>
              <a:ext cx="3502080" cy="6854760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CCE6"/>
                </a:gs>
              </a:gsLst>
              <a:lin ang="108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9" name="CustomShape 3"/>
            <p:cNvSpPr/>
            <p:nvPr/>
          </p:nvSpPr>
          <p:spPr>
            <a:xfrm>
              <a:off x="1716120" y="1690560"/>
              <a:ext cx="7424640" cy="2530440"/>
            </a:xfrm>
            <a:prstGeom prst="rect">
              <a:avLst/>
            </a:prstGeom>
            <a:solidFill>
              <a:srgbClr val="00007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670" name="Group 4"/>
            <p:cNvGrpSpPr/>
            <p:nvPr/>
          </p:nvGrpSpPr>
          <p:grpSpPr>
            <a:xfrm>
              <a:off x="0" y="1066680"/>
              <a:ext cx="2863800" cy="3154320"/>
              <a:chOff x="0" y="1066680"/>
              <a:chExt cx="2863800" cy="3154320"/>
            </a:xfrm>
          </p:grpSpPr>
          <p:sp>
            <p:nvSpPr>
              <p:cNvPr id="671" name="CustomShape 5"/>
              <p:cNvSpPr/>
              <p:nvPr/>
            </p:nvSpPr>
            <p:spPr>
              <a:xfrm>
                <a:off x="573120" y="3583080"/>
                <a:ext cx="573120" cy="637920"/>
              </a:xfrm>
              <a:prstGeom prst="rect">
                <a:avLst/>
              </a:prstGeom>
              <a:solidFill>
                <a:srgbClr val="9999CC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72" name="CustomShape 6"/>
              <p:cNvSpPr/>
              <p:nvPr/>
            </p:nvSpPr>
            <p:spPr>
              <a:xfrm>
                <a:off x="1716120" y="1690560"/>
                <a:ext cx="571320" cy="639720"/>
              </a:xfrm>
              <a:prstGeom prst="rect">
                <a:avLst/>
              </a:prstGeom>
              <a:solidFill>
                <a:srgbClr val="CCCCE6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73" name="CustomShape 7"/>
              <p:cNvSpPr/>
              <p:nvPr/>
            </p:nvSpPr>
            <p:spPr>
              <a:xfrm>
                <a:off x="2281320" y="1066680"/>
                <a:ext cx="582480" cy="631800"/>
              </a:xfrm>
              <a:prstGeom prst="rect">
                <a:avLst/>
              </a:prstGeom>
              <a:solidFill>
                <a:srgbClr val="CCCCE6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74" name="CustomShape 8"/>
              <p:cNvSpPr/>
              <p:nvPr/>
            </p:nvSpPr>
            <p:spPr>
              <a:xfrm>
                <a:off x="1141560" y="3583080"/>
                <a:ext cx="581040" cy="637920"/>
              </a:xfrm>
              <a:prstGeom prst="rect">
                <a:avLst/>
              </a:prstGeom>
              <a:solidFill>
                <a:srgbClr val="00007D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75" name="CustomShape 9"/>
              <p:cNvSpPr/>
              <p:nvPr/>
            </p:nvSpPr>
            <p:spPr>
              <a:xfrm>
                <a:off x="2281320" y="1690560"/>
                <a:ext cx="582480" cy="639720"/>
              </a:xfrm>
              <a:prstGeom prst="rect">
                <a:avLst/>
              </a:prstGeom>
              <a:solidFill>
                <a:srgbClr val="9999CC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76" name="CustomShape 10"/>
              <p:cNvSpPr/>
              <p:nvPr/>
            </p:nvSpPr>
            <p:spPr>
              <a:xfrm>
                <a:off x="1141560" y="2324160"/>
                <a:ext cx="581040" cy="630000"/>
              </a:xfrm>
              <a:prstGeom prst="rect">
                <a:avLst/>
              </a:prstGeom>
              <a:solidFill>
                <a:srgbClr val="CCCCE6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77" name="CustomShape 11"/>
              <p:cNvSpPr/>
              <p:nvPr/>
            </p:nvSpPr>
            <p:spPr>
              <a:xfrm>
                <a:off x="0" y="2324160"/>
                <a:ext cx="579600" cy="630000"/>
              </a:xfrm>
              <a:prstGeom prst="rect">
                <a:avLst/>
              </a:prstGeom>
              <a:solidFill>
                <a:srgbClr val="00007D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78" name="CustomShape 12"/>
              <p:cNvSpPr/>
              <p:nvPr/>
            </p:nvSpPr>
            <p:spPr>
              <a:xfrm>
                <a:off x="1716120" y="2324160"/>
                <a:ext cx="571320" cy="630000"/>
              </a:xfrm>
              <a:prstGeom prst="rect">
                <a:avLst/>
              </a:prstGeom>
              <a:solidFill>
                <a:srgbClr val="9999CC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79" name="CustomShape 13"/>
              <p:cNvSpPr/>
              <p:nvPr/>
            </p:nvSpPr>
            <p:spPr>
              <a:xfrm>
                <a:off x="573120" y="2948040"/>
                <a:ext cx="573120" cy="641160"/>
              </a:xfrm>
              <a:prstGeom prst="rect">
                <a:avLst/>
              </a:prstGeom>
              <a:solidFill>
                <a:srgbClr val="CCCCE6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80" name="CustomShape 14"/>
              <p:cNvSpPr/>
              <p:nvPr/>
            </p:nvSpPr>
            <p:spPr>
              <a:xfrm>
                <a:off x="1141560" y="2948040"/>
                <a:ext cx="581040" cy="641160"/>
              </a:xfrm>
              <a:prstGeom prst="rect">
                <a:avLst/>
              </a:prstGeom>
              <a:solidFill>
                <a:srgbClr val="9999CC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sp>
        <p:nvSpPr>
          <p:cNvPr id="681" name="CustomShape 15"/>
          <p:cNvSpPr/>
          <p:nvPr/>
        </p:nvSpPr>
        <p:spPr>
          <a:xfrm>
            <a:off x="457200" y="6248520"/>
            <a:ext cx="2133720" cy="457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82" name="PlaceHolder 16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683" name="PlaceHolder 17"/>
          <p:cNvSpPr>
            <a:spLocks noGrp="1"/>
          </p:cNvSpPr>
          <p:nvPr>
            <p:ph type="body"/>
          </p:nvPr>
        </p:nvSpPr>
        <p:spPr>
          <a:xfrm>
            <a:off x="456840" y="1980720"/>
            <a:ext cx="8226360" cy="3883320"/>
          </a:xfrm>
          <a:prstGeom prst="rect">
            <a:avLst/>
          </a:prstGeom>
        </p:spPr>
        <p:txBody>
          <a:bodyPr lIns="90000" tIns="46800" rIns="90000" bIns="46800">
            <a:normAutofit fontScale="91000"/>
          </a:bodyPr>
          <a:lstStyle/>
          <a:p>
            <a:pPr marL="342720" indent="-342720">
              <a:spcBef>
                <a:spcPts val="799"/>
              </a:spcBef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342720" lvl="1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–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342720" lvl="2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342720" lvl="3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–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342720" lvl="4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»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342720" lvl="5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»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42720" lvl="6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»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684" name="PlaceHolder 18"/>
          <p:cNvSpPr>
            <a:spLocks noGrp="1"/>
          </p:cNvSpPr>
          <p:nvPr>
            <p:ph type="ftr"/>
          </p:nvPr>
        </p:nvSpPr>
        <p:spPr>
          <a:xfrm>
            <a:off x="3123720" y="6248160"/>
            <a:ext cx="2892600" cy="453960"/>
          </a:xfrm>
          <a:prstGeom prst="rect">
            <a:avLst/>
          </a:prstGeom>
        </p:spPr>
        <p:txBody>
          <a:bodyPr lIns="90000" tIns="46800" rIns="90000" bIns="46800" anchor="b">
            <a:noAutofit/>
          </a:bodyPr>
          <a:lstStyle/>
          <a:p>
            <a:pPr marL="215640" indent="-214200" algn="ctr">
              <a:lnSpc>
                <a:spcPct val="100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Logique mathématique L2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685" name="PlaceHolder 19"/>
          <p:cNvSpPr>
            <a:spLocks noGrp="1"/>
          </p:cNvSpPr>
          <p:nvPr>
            <p:ph type="sldNum"/>
          </p:nvPr>
        </p:nvSpPr>
        <p:spPr>
          <a:xfrm>
            <a:off x="6553080" y="6248160"/>
            <a:ext cx="2130480" cy="453960"/>
          </a:xfrm>
          <a:prstGeom prst="rect">
            <a:avLst/>
          </a:prstGeom>
        </p:spPr>
        <p:txBody>
          <a:bodyPr lIns="90000" tIns="46800" rIns="90000" bIns="46800" anchor="b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fld id="{67377897-3F6C-4D48-9456-9C1782059C1F}" type="slidenum">
              <a:rPr lang="en-US" sz="1200" b="0" strike="noStrike" spc="-1">
                <a:solidFill>
                  <a:srgbClr val="000000"/>
                </a:solidFill>
                <a:latin typeface="Arial Black"/>
                <a:ea typeface="DejaVu Sans"/>
              </a:rPr>
              <a:pPr algn="r">
                <a:lnSpc>
                  <a:spcPct val="100000"/>
                </a:lnSpc>
                <a:tabLst>
                  <a:tab pos="0" algn="l"/>
                  <a:tab pos="448920" algn="l"/>
                  <a:tab pos="898200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60" algn="l"/>
                  <a:tab pos="4492440" algn="l"/>
                  <a:tab pos="4941720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80" algn="l"/>
                  <a:tab pos="8535960" algn="l"/>
                  <a:tab pos="8985240" algn="l"/>
                  <a:tab pos="9434160" algn="l"/>
                  <a:tab pos="9883440" algn="l"/>
                  <a:tab pos="10332720" algn="l"/>
                  <a:tab pos="10782000" algn="l"/>
                </a:tabLst>
              </a:pPr>
              <a:t>‹N°›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24" r:id="rId7"/>
    <p:sldLayoutId id="2147483825" r:id="rId8"/>
    <p:sldLayoutId id="2147483826" r:id="rId9"/>
    <p:sldLayoutId id="2147483827" r:id="rId10"/>
    <p:sldLayoutId id="2147483828" r:id="rId11"/>
    <p:sldLayoutId id="214748382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2" name="Group 1"/>
          <p:cNvGrpSpPr/>
          <p:nvPr/>
        </p:nvGrpSpPr>
        <p:grpSpPr>
          <a:xfrm>
            <a:off x="0" y="0"/>
            <a:ext cx="9140760" cy="6854760"/>
            <a:chOff x="0" y="0"/>
            <a:chExt cx="9140760" cy="6854760"/>
          </a:xfrm>
        </p:grpSpPr>
        <p:sp>
          <p:nvSpPr>
            <p:cNvPr id="723" name="CustomShape 2"/>
            <p:cNvSpPr/>
            <p:nvPr/>
          </p:nvSpPr>
          <p:spPr>
            <a:xfrm>
              <a:off x="0" y="0"/>
              <a:ext cx="3502080" cy="6854760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CCE6"/>
                </a:gs>
              </a:gsLst>
              <a:lin ang="108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24" name="CustomShape 3"/>
            <p:cNvSpPr/>
            <p:nvPr/>
          </p:nvSpPr>
          <p:spPr>
            <a:xfrm>
              <a:off x="1716120" y="1690560"/>
              <a:ext cx="7424640" cy="2530440"/>
            </a:xfrm>
            <a:prstGeom prst="rect">
              <a:avLst/>
            </a:prstGeom>
            <a:solidFill>
              <a:srgbClr val="00007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725" name="Group 4"/>
            <p:cNvGrpSpPr/>
            <p:nvPr/>
          </p:nvGrpSpPr>
          <p:grpSpPr>
            <a:xfrm>
              <a:off x="0" y="1066680"/>
              <a:ext cx="2863800" cy="3154320"/>
              <a:chOff x="0" y="1066680"/>
              <a:chExt cx="2863800" cy="3154320"/>
            </a:xfrm>
          </p:grpSpPr>
          <p:sp>
            <p:nvSpPr>
              <p:cNvPr id="726" name="CustomShape 5"/>
              <p:cNvSpPr/>
              <p:nvPr/>
            </p:nvSpPr>
            <p:spPr>
              <a:xfrm>
                <a:off x="573120" y="3583080"/>
                <a:ext cx="573120" cy="637920"/>
              </a:xfrm>
              <a:prstGeom prst="rect">
                <a:avLst/>
              </a:prstGeom>
              <a:solidFill>
                <a:srgbClr val="9999CC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27" name="CustomShape 6"/>
              <p:cNvSpPr/>
              <p:nvPr/>
            </p:nvSpPr>
            <p:spPr>
              <a:xfrm>
                <a:off x="1716120" y="1690560"/>
                <a:ext cx="571320" cy="639720"/>
              </a:xfrm>
              <a:prstGeom prst="rect">
                <a:avLst/>
              </a:prstGeom>
              <a:solidFill>
                <a:srgbClr val="CCCCE6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28" name="CustomShape 7"/>
              <p:cNvSpPr/>
              <p:nvPr/>
            </p:nvSpPr>
            <p:spPr>
              <a:xfrm>
                <a:off x="2281320" y="1066680"/>
                <a:ext cx="582480" cy="631800"/>
              </a:xfrm>
              <a:prstGeom prst="rect">
                <a:avLst/>
              </a:prstGeom>
              <a:solidFill>
                <a:srgbClr val="CCCCE6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29" name="CustomShape 8"/>
              <p:cNvSpPr/>
              <p:nvPr/>
            </p:nvSpPr>
            <p:spPr>
              <a:xfrm>
                <a:off x="1141560" y="3583080"/>
                <a:ext cx="581040" cy="637920"/>
              </a:xfrm>
              <a:prstGeom prst="rect">
                <a:avLst/>
              </a:prstGeom>
              <a:solidFill>
                <a:srgbClr val="00007D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30" name="CustomShape 9"/>
              <p:cNvSpPr/>
              <p:nvPr/>
            </p:nvSpPr>
            <p:spPr>
              <a:xfrm>
                <a:off x="2281320" y="1690560"/>
                <a:ext cx="582480" cy="639720"/>
              </a:xfrm>
              <a:prstGeom prst="rect">
                <a:avLst/>
              </a:prstGeom>
              <a:solidFill>
                <a:srgbClr val="9999CC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31" name="CustomShape 10"/>
              <p:cNvSpPr/>
              <p:nvPr/>
            </p:nvSpPr>
            <p:spPr>
              <a:xfrm>
                <a:off x="1141560" y="2324160"/>
                <a:ext cx="581040" cy="630000"/>
              </a:xfrm>
              <a:prstGeom prst="rect">
                <a:avLst/>
              </a:prstGeom>
              <a:solidFill>
                <a:srgbClr val="CCCCE6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32" name="CustomShape 11"/>
              <p:cNvSpPr/>
              <p:nvPr/>
            </p:nvSpPr>
            <p:spPr>
              <a:xfrm>
                <a:off x="0" y="2324160"/>
                <a:ext cx="579600" cy="630000"/>
              </a:xfrm>
              <a:prstGeom prst="rect">
                <a:avLst/>
              </a:prstGeom>
              <a:solidFill>
                <a:srgbClr val="00007D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33" name="CustomShape 12"/>
              <p:cNvSpPr/>
              <p:nvPr/>
            </p:nvSpPr>
            <p:spPr>
              <a:xfrm>
                <a:off x="1716120" y="2324160"/>
                <a:ext cx="571320" cy="630000"/>
              </a:xfrm>
              <a:prstGeom prst="rect">
                <a:avLst/>
              </a:prstGeom>
              <a:solidFill>
                <a:srgbClr val="9999CC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34" name="CustomShape 13"/>
              <p:cNvSpPr/>
              <p:nvPr/>
            </p:nvSpPr>
            <p:spPr>
              <a:xfrm>
                <a:off x="573120" y="2948040"/>
                <a:ext cx="573120" cy="641160"/>
              </a:xfrm>
              <a:prstGeom prst="rect">
                <a:avLst/>
              </a:prstGeom>
              <a:solidFill>
                <a:srgbClr val="CCCCE6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35" name="CustomShape 14"/>
              <p:cNvSpPr/>
              <p:nvPr/>
            </p:nvSpPr>
            <p:spPr>
              <a:xfrm>
                <a:off x="1141560" y="2948040"/>
                <a:ext cx="581040" cy="641160"/>
              </a:xfrm>
              <a:prstGeom prst="rect">
                <a:avLst/>
              </a:prstGeom>
              <a:solidFill>
                <a:srgbClr val="9999CC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sp>
        <p:nvSpPr>
          <p:cNvPr id="736" name="CustomShape 15"/>
          <p:cNvSpPr/>
          <p:nvPr/>
        </p:nvSpPr>
        <p:spPr>
          <a:xfrm>
            <a:off x="457200" y="6248520"/>
            <a:ext cx="2133720" cy="457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7" name="PlaceHolder 16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738" name="PlaceHolder 17"/>
          <p:cNvSpPr>
            <a:spLocks noGrp="1"/>
          </p:cNvSpPr>
          <p:nvPr>
            <p:ph type="body"/>
          </p:nvPr>
        </p:nvSpPr>
        <p:spPr>
          <a:xfrm>
            <a:off x="456840" y="1980720"/>
            <a:ext cx="8226360" cy="3883320"/>
          </a:xfrm>
          <a:prstGeom prst="rect">
            <a:avLst/>
          </a:prstGeom>
        </p:spPr>
        <p:txBody>
          <a:bodyPr lIns="90000" tIns="46800" rIns="90000" bIns="46800">
            <a:normAutofit fontScale="91000"/>
          </a:bodyPr>
          <a:lstStyle/>
          <a:p>
            <a:pPr marL="342720" indent="-342720">
              <a:spcBef>
                <a:spcPts val="799"/>
              </a:spcBef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342720" lvl="1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–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342720" lvl="2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342720" lvl="3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–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342720" lvl="4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»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342720" lvl="5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»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42720" lvl="6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»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739" name="PlaceHolder 18"/>
          <p:cNvSpPr>
            <a:spLocks noGrp="1"/>
          </p:cNvSpPr>
          <p:nvPr>
            <p:ph type="ftr"/>
          </p:nvPr>
        </p:nvSpPr>
        <p:spPr>
          <a:xfrm>
            <a:off x="3123720" y="6248160"/>
            <a:ext cx="2892600" cy="453960"/>
          </a:xfrm>
          <a:prstGeom prst="rect">
            <a:avLst/>
          </a:prstGeom>
        </p:spPr>
        <p:txBody>
          <a:bodyPr lIns="90000" tIns="46800" rIns="90000" bIns="46800" anchor="b">
            <a:noAutofit/>
          </a:bodyPr>
          <a:lstStyle/>
          <a:p>
            <a:pPr marL="215640" indent="-214200" algn="ctr">
              <a:lnSpc>
                <a:spcPct val="100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Logique mathématique L2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740" name="PlaceHolder 19"/>
          <p:cNvSpPr>
            <a:spLocks noGrp="1"/>
          </p:cNvSpPr>
          <p:nvPr>
            <p:ph type="sldNum"/>
          </p:nvPr>
        </p:nvSpPr>
        <p:spPr>
          <a:xfrm>
            <a:off x="6553080" y="6248160"/>
            <a:ext cx="2130480" cy="453960"/>
          </a:xfrm>
          <a:prstGeom prst="rect">
            <a:avLst/>
          </a:prstGeom>
        </p:spPr>
        <p:txBody>
          <a:bodyPr lIns="90000" tIns="46800" rIns="90000" bIns="46800" anchor="b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fld id="{BA2F532F-DAA6-4E9B-9420-20A930840E88}" type="slidenum">
              <a:rPr lang="en-US" sz="1200" b="0" strike="noStrike" spc="-1">
                <a:solidFill>
                  <a:srgbClr val="000000"/>
                </a:solidFill>
                <a:latin typeface="Arial Black"/>
                <a:ea typeface="DejaVu Sans"/>
              </a:rPr>
              <a:pPr algn="r">
                <a:lnSpc>
                  <a:spcPct val="100000"/>
                </a:lnSpc>
                <a:tabLst>
                  <a:tab pos="0" algn="l"/>
                  <a:tab pos="448920" algn="l"/>
                  <a:tab pos="898200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60" algn="l"/>
                  <a:tab pos="4492440" algn="l"/>
                  <a:tab pos="4941720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80" algn="l"/>
                  <a:tab pos="8535960" algn="l"/>
                  <a:tab pos="8985240" algn="l"/>
                  <a:tab pos="9434160" algn="l"/>
                  <a:tab pos="9883440" algn="l"/>
                  <a:tab pos="10332720" algn="l"/>
                  <a:tab pos="10782000" algn="l"/>
                </a:tabLst>
              </a:pPr>
              <a:t>‹N°›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7" name="Group 1"/>
          <p:cNvGrpSpPr/>
          <p:nvPr/>
        </p:nvGrpSpPr>
        <p:grpSpPr>
          <a:xfrm>
            <a:off x="0" y="0"/>
            <a:ext cx="9140760" cy="6854760"/>
            <a:chOff x="0" y="0"/>
            <a:chExt cx="9140760" cy="6854760"/>
          </a:xfrm>
        </p:grpSpPr>
        <p:sp>
          <p:nvSpPr>
            <p:cNvPr id="778" name="CustomShape 2"/>
            <p:cNvSpPr/>
            <p:nvPr/>
          </p:nvSpPr>
          <p:spPr>
            <a:xfrm>
              <a:off x="0" y="0"/>
              <a:ext cx="3502080" cy="6854760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CCE6"/>
                </a:gs>
              </a:gsLst>
              <a:lin ang="108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79" name="CustomShape 3"/>
            <p:cNvSpPr/>
            <p:nvPr/>
          </p:nvSpPr>
          <p:spPr>
            <a:xfrm>
              <a:off x="1716120" y="1690560"/>
              <a:ext cx="7424640" cy="2530440"/>
            </a:xfrm>
            <a:prstGeom prst="rect">
              <a:avLst/>
            </a:prstGeom>
            <a:solidFill>
              <a:srgbClr val="00007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780" name="Group 4"/>
            <p:cNvGrpSpPr/>
            <p:nvPr/>
          </p:nvGrpSpPr>
          <p:grpSpPr>
            <a:xfrm>
              <a:off x="0" y="1066680"/>
              <a:ext cx="2863800" cy="3154320"/>
              <a:chOff x="0" y="1066680"/>
              <a:chExt cx="2863800" cy="3154320"/>
            </a:xfrm>
          </p:grpSpPr>
          <p:sp>
            <p:nvSpPr>
              <p:cNvPr id="781" name="CustomShape 5"/>
              <p:cNvSpPr/>
              <p:nvPr/>
            </p:nvSpPr>
            <p:spPr>
              <a:xfrm>
                <a:off x="573120" y="3583080"/>
                <a:ext cx="573120" cy="637920"/>
              </a:xfrm>
              <a:prstGeom prst="rect">
                <a:avLst/>
              </a:prstGeom>
              <a:solidFill>
                <a:srgbClr val="9999CC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82" name="CustomShape 6"/>
              <p:cNvSpPr/>
              <p:nvPr/>
            </p:nvSpPr>
            <p:spPr>
              <a:xfrm>
                <a:off x="1716120" y="1690560"/>
                <a:ext cx="571320" cy="639720"/>
              </a:xfrm>
              <a:prstGeom prst="rect">
                <a:avLst/>
              </a:prstGeom>
              <a:solidFill>
                <a:srgbClr val="CCCCE6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83" name="CustomShape 7"/>
              <p:cNvSpPr/>
              <p:nvPr/>
            </p:nvSpPr>
            <p:spPr>
              <a:xfrm>
                <a:off x="2281320" y="1066680"/>
                <a:ext cx="582480" cy="631800"/>
              </a:xfrm>
              <a:prstGeom prst="rect">
                <a:avLst/>
              </a:prstGeom>
              <a:solidFill>
                <a:srgbClr val="CCCCE6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84" name="CustomShape 8"/>
              <p:cNvSpPr/>
              <p:nvPr/>
            </p:nvSpPr>
            <p:spPr>
              <a:xfrm>
                <a:off x="1141560" y="3583080"/>
                <a:ext cx="581040" cy="637920"/>
              </a:xfrm>
              <a:prstGeom prst="rect">
                <a:avLst/>
              </a:prstGeom>
              <a:solidFill>
                <a:srgbClr val="00007D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85" name="CustomShape 9"/>
              <p:cNvSpPr/>
              <p:nvPr/>
            </p:nvSpPr>
            <p:spPr>
              <a:xfrm>
                <a:off x="2281320" y="1690560"/>
                <a:ext cx="582480" cy="639720"/>
              </a:xfrm>
              <a:prstGeom prst="rect">
                <a:avLst/>
              </a:prstGeom>
              <a:solidFill>
                <a:srgbClr val="9999CC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86" name="CustomShape 10"/>
              <p:cNvSpPr/>
              <p:nvPr/>
            </p:nvSpPr>
            <p:spPr>
              <a:xfrm>
                <a:off x="1141560" y="2324160"/>
                <a:ext cx="581040" cy="630000"/>
              </a:xfrm>
              <a:prstGeom prst="rect">
                <a:avLst/>
              </a:prstGeom>
              <a:solidFill>
                <a:srgbClr val="CCCCE6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87" name="CustomShape 11"/>
              <p:cNvSpPr/>
              <p:nvPr/>
            </p:nvSpPr>
            <p:spPr>
              <a:xfrm>
                <a:off x="0" y="2324160"/>
                <a:ext cx="579600" cy="630000"/>
              </a:xfrm>
              <a:prstGeom prst="rect">
                <a:avLst/>
              </a:prstGeom>
              <a:solidFill>
                <a:srgbClr val="00007D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88" name="CustomShape 12"/>
              <p:cNvSpPr/>
              <p:nvPr/>
            </p:nvSpPr>
            <p:spPr>
              <a:xfrm>
                <a:off x="1716120" y="2324160"/>
                <a:ext cx="571320" cy="630000"/>
              </a:xfrm>
              <a:prstGeom prst="rect">
                <a:avLst/>
              </a:prstGeom>
              <a:solidFill>
                <a:srgbClr val="9999CC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89" name="CustomShape 13"/>
              <p:cNvSpPr/>
              <p:nvPr/>
            </p:nvSpPr>
            <p:spPr>
              <a:xfrm>
                <a:off x="573120" y="2948040"/>
                <a:ext cx="573120" cy="641160"/>
              </a:xfrm>
              <a:prstGeom prst="rect">
                <a:avLst/>
              </a:prstGeom>
              <a:solidFill>
                <a:srgbClr val="CCCCE6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90" name="CustomShape 14"/>
              <p:cNvSpPr/>
              <p:nvPr/>
            </p:nvSpPr>
            <p:spPr>
              <a:xfrm>
                <a:off x="1141560" y="2948040"/>
                <a:ext cx="581040" cy="641160"/>
              </a:xfrm>
              <a:prstGeom prst="rect">
                <a:avLst/>
              </a:prstGeom>
              <a:solidFill>
                <a:srgbClr val="9999CC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sp>
        <p:nvSpPr>
          <p:cNvPr id="791" name="CustomShape 15"/>
          <p:cNvSpPr/>
          <p:nvPr/>
        </p:nvSpPr>
        <p:spPr>
          <a:xfrm>
            <a:off x="457200" y="6248520"/>
            <a:ext cx="2133720" cy="457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92" name="PlaceHolder 16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793" name="PlaceHolder 17"/>
          <p:cNvSpPr>
            <a:spLocks noGrp="1"/>
          </p:cNvSpPr>
          <p:nvPr>
            <p:ph type="body"/>
          </p:nvPr>
        </p:nvSpPr>
        <p:spPr>
          <a:xfrm>
            <a:off x="456840" y="1980720"/>
            <a:ext cx="8226360" cy="3883320"/>
          </a:xfrm>
          <a:prstGeom prst="rect">
            <a:avLst/>
          </a:prstGeom>
        </p:spPr>
        <p:txBody>
          <a:bodyPr lIns="90000" tIns="46800" rIns="90000" bIns="46800">
            <a:normAutofit fontScale="91000"/>
          </a:bodyPr>
          <a:lstStyle/>
          <a:p>
            <a:pPr marL="342720" indent="-342720">
              <a:spcBef>
                <a:spcPts val="799"/>
              </a:spcBef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342720" lvl="1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–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342720" lvl="2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342720" lvl="3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–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342720" lvl="4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»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342720" lvl="5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»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42720" lvl="6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»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794" name="PlaceHolder 18"/>
          <p:cNvSpPr>
            <a:spLocks noGrp="1"/>
          </p:cNvSpPr>
          <p:nvPr>
            <p:ph type="ftr"/>
          </p:nvPr>
        </p:nvSpPr>
        <p:spPr>
          <a:xfrm>
            <a:off x="3123720" y="6248160"/>
            <a:ext cx="2892600" cy="453960"/>
          </a:xfrm>
          <a:prstGeom prst="rect">
            <a:avLst/>
          </a:prstGeom>
        </p:spPr>
        <p:txBody>
          <a:bodyPr lIns="90000" tIns="46800" rIns="90000" bIns="46800" anchor="b">
            <a:noAutofit/>
          </a:bodyPr>
          <a:lstStyle/>
          <a:p>
            <a:pPr marL="215640" indent="-214200" algn="ctr">
              <a:lnSpc>
                <a:spcPct val="100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Logique mathématique L2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795" name="PlaceHolder 19"/>
          <p:cNvSpPr>
            <a:spLocks noGrp="1"/>
          </p:cNvSpPr>
          <p:nvPr>
            <p:ph type="sldNum"/>
          </p:nvPr>
        </p:nvSpPr>
        <p:spPr>
          <a:xfrm>
            <a:off x="6553080" y="6248160"/>
            <a:ext cx="2130480" cy="453960"/>
          </a:xfrm>
          <a:prstGeom prst="rect">
            <a:avLst/>
          </a:prstGeom>
        </p:spPr>
        <p:txBody>
          <a:bodyPr lIns="90000" tIns="46800" rIns="90000" bIns="46800" anchor="b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fld id="{8F8AB242-5418-4AF2-B9F0-9D68324E03A8}" type="slidenum">
              <a:rPr lang="en-US" sz="1200" b="0" strike="noStrike" spc="-1">
                <a:solidFill>
                  <a:srgbClr val="000000"/>
                </a:solidFill>
                <a:latin typeface="Arial Black"/>
                <a:ea typeface="DejaVu Sans"/>
              </a:rPr>
              <a:pPr algn="r">
                <a:lnSpc>
                  <a:spcPct val="100000"/>
                </a:lnSpc>
                <a:tabLst>
                  <a:tab pos="0" algn="l"/>
                  <a:tab pos="448920" algn="l"/>
                  <a:tab pos="898200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60" algn="l"/>
                  <a:tab pos="4492440" algn="l"/>
                  <a:tab pos="4941720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80" algn="l"/>
                  <a:tab pos="8535960" algn="l"/>
                  <a:tab pos="8985240" algn="l"/>
                  <a:tab pos="9434160" algn="l"/>
                  <a:tab pos="9883440" algn="l"/>
                  <a:tab pos="10332720" algn="l"/>
                  <a:tab pos="10782000" algn="l"/>
                </a:tabLst>
              </a:pPr>
              <a:t>‹N°›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  <p:sldLayoutId id="214748385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2" name="Group 1"/>
          <p:cNvGrpSpPr/>
          <p:nvPr/>
        </p:nvGrpSpPr>
        <p:grpSpPr>
          <a:xfrm>
            <a:off x="0" y="0"/>
            <a:ext cx="9140760" cy="6854760"/>
            <a:chOff x="0" y="0"/>
            <a:chExt cx="9140760" cy="6854760"/>
          </a:xfrm>
        </p:grpSpPr>
        <p:sp>
          <p:nvSpPr>
            <p:cNvPr id="833" name="CustomShape 2"/>
            <p:cNvSpPr/>
            <p:nvPr/>
          </p:nvSpPr>
          <p:spPr>
            <a:xfrm>
              <a:off x="0" y="0"/>
              <a:ext cx="3502080" cy="6854760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CCE6"/>
                </a:gs>
              </a:gsLst>
              <a:lin ang="108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34" name="CustomShape 3"/>
            <p:cNvSpPr/>
            <p:nvPr/>
          </p:nvSpPr>
          <p:spPr>
            <a:xfrm>
              <a:off x="1716120" y="1690560"/>
              <a:ext cx="7424640" cy="2530440"/>
            </a:xfrm>
            <a:prstGeom prst="rect">
              <a:avLst/>
            </a:prstGeom>
            <a:solidFill>
              <a:srgbClr val="00007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835" name="Group 4"/>
            <p:cNvGrpSpPr/>
            <p:nvPr/>
          </p:nvGrpSpPr>
          <p:grpSpPr>
            <a:xfrm>
              <a:off x="0" y="1066680"/>
              <a:ext cx="2863800" cy="3154320"/>
              <a:chOff x="0" y="1066680"/>
              <a:chExt cx="2863800" cy="3154320"/>
            </a:xfrm>
          </p:grpSpPr>
          <p:sp>
            <p:nvSpPr>
              <p:cNvPr id="836" name="CustomShape 5"/>
              <p:cNvSpPr/>
              <p:nvPr/>
            </p:nvSpPr>
            <p:spPr>
              <a:xfrm>
                <a:off x="573120" y="3583080"/>
                <a:ext cx="573120" cy="637920"/>
              </a:xfrm>
              <a:prstGeom prst="rect">
                <a:avLst/>
              </a:prstGeom>
              <a:solidFill>
                <a:srgbClr val="9999CC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837" name="CustomShape 6"/>
              <p:cNvSpPr/>
              <p:nvPr/>
            </p:nvSpPr>
            <p:spPr>
              <a:xfrm>
                <a:off x="1716120" y="1690560"/>
                <a:ext cx="571320" cy="639720"/>
              </a:xfrm>
              <a:prstGeom prst="rect">
                <a:avLst/>
              </a:prstGeom>
              <a:solidFill>
                <a:srgbClr val="CCCCE6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838" name="CustomShape 7"/>
              <p:cNvSpPr/>
              <p:nvPr/>
            </p:nvSpPr>
            <p:spPr>
              <a:xfrm>
                <a:off x="2281320" y="1066680"/>
                <a:ext cx="582480" cy="631800"/>
              </a:xfrm>
              <a:prstGeom prst="rect">
                <a:avLst/>
              </a:prstGeom>
              <a:solidFill>
                <a:srgbClr val="CCCCE6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839" name="CustomShape 8"/>
              <p:cNvSpPr/>
              <p:nvPr/>
            </p:nvSpPr>
            <p:spPr>
              <a:xfrm>
                <a:off x="1141560" y="3583080"/>
                <a:ext cx="581040" cy="637920"/>
              </a:xfrm>
              <a:prstGeom prst="rect">
                <a:avLst/>
              </a:prstGeom>
              <a:solidFill>
                <a:srgbClr val="00007D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840" name="CustomShape 9"/>
              <p:cNvSpPr/>
              <p:nvPr/>
            </p:nvSpPr>
            <p:spPr>
              <a:xfrm>
                <a:off x="2281320" y="1690560"/>
                <a:ext cx="582480" cy="639720"/>
              </a:xfrm>
              <a:prstGeom prst="rect">
                <a:avLst/>
              </a:prstGeom>
              <a:solidFill>
                <a:srgbClr val="9999CC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841" name="CustomShape 10"/>
              <p:cNvSpPr/>
              <p:nvPr/>
            </p:nvSpPr>
            <p:spPr>
              <a:xfrm>
                <a:off x="1141560" y="2324160"/>
                <a:ext cx="581040" cy="630000"/>
              </a:xfrm>
              <a:prstGeom prst="rect">
                <a:avLst/>
              </a:prstGeom>
              <a:solidFill>
                <a:srgbClr val="CCCCE6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842" name="CustomShape 11"/>
              <p:cNvSpPr/>
              <p:nvPr/>
            </p:nvSpPr>
            <p:spPr>
              <a:xfrm>
                <a:off x="0" y="2324160"/>
                <a:ext cx="579600" cy="630000"/>
              </a:xfrm>
              <a:prstGeom prst="rect">
                <a:avLst/>
              </a:prstGeom>
              <a:solidFill>
                <a:srgbClr val="00007D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843" name="CustomShape 12"/>
              <p:cNvSpPr/>
              <p:nvPr/>
            </p:nvSpPr>
            <p:spPr>
              <a:xfrm>
                <a:off x="1716120" y="2324160"/>
                <a:ext cx="571320" cy="630000"/>
              </a:xfrm>
              <a:prstGeom prst="rect">
                <a:avLst/>
              </a:prstGeom>
              <a:solidFill>
                <a:srgbClr val="9999CC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844" name="CustomShape 13"/>
              <p:cNvSpPr/>
              <p:nvPr/>
            </p:nvSpPr>
            <p:spPr>
              <a:xfrm>
                <a:off x="573120" y="2948040"/>
                <a:ext cx="573120" cy="641160"/>
              </a:xfrm>
              <a:prstGeom prst="rect">
                <a:avLst/>
              </a:prstGeom>
              <a:solidFill>
                <a:srgbClr val="CCCCE6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845" name="CustomShape 14"/>
              <p:cNvSpPr/>
              <p:nvPr/>
            </p:nvSpPr>
            <p:spPr>
              <a:xfrm>
                <a:off x="1141560" y="2948040"/>
                <a:ext cx="581040" cy="641160"/>
              </a:xfrm>
              <a:prstGeom prst="rect">
                <a:avLst/>
              </a:prstGeom>
              <a:solidFill>
                <a:srgbClr val="9999CC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sp>
        <p:nvSpPr>
          <p:cNvPr id="846" name="CustomShape 15"/>
          <p:cNvSpPr/>
          <p:nvPr/>
        </p:nvSpPr>
        <p:spPr>
          <a:xfrm>
            <a:off x="457200" y="6248520"/>
            <a:ext cx="2133720" cy="457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47" name="PlaceHolder 16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848" name="PlaceHolder 17"/>
          <p:cNvSpPr>
            <a:spLocks noGrp="1"/>
          </p:cNvSpPr>
          <p:nvPr>
            <p:ph type="body"/>
          </p:nvPr>
        </p:nvSpPr>
        <p:spPr>
          <a:xfrm>
            <a:off x="456840" y="1980720"/>
            <a:ext cx="8226360" cy="3883320"/>
          </a:xfrm>
          <a:prstGeom prst="rect">
            <a:avLst/>
          </a:prstGeom>
        </p:spPr>
        <p:txBody>
          <a:bodyPr lIns="90000" tIns="46800" rIns="90000" bIns="46800">
            <a:normAutofit fontScale="91000"/>
          </a:bodyPr>
          <a:lstStyle/>
          <a:p>
            <a:pPr marL="342720" indent="-342720">
              <a:spcBef>
                <a:spcPts val="799"/>
              </a:spcBef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342720" lvl="1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–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342720" lvl="2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342720" lvl="3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–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342720" lvl="4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»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342720" lvl="5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»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42720" lvl="6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»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849" name="PlaceHolder 18"/>
          <p:cNvSpPr>
            <a:spLocks noGrp="1"/>
          </p:cNvSpPr>
          <p:nvPr>
            <p:ph type="ftr"/>
          </p:nvPr>
        </p:nvSpPr>
        <p:spPr>
          <a:xfrm>
            <a:off x="3123720" y="6248160"/>
            <a:ext cx="2892600" cy="453960"/>
          </a:xfrm>
          <a:prstGeom prst="rect">
            <a:avLst/>
          </a:prstGeom>
        </p:spPr>
        <p:txBody>
          <a:bodyPr lIns="90000" tIns="46800" rIns="90000" bIns="46800" anchor="b">
            <a:noAutofit/>
          </a:bodyPr>
          <a:lstStyle/>
          <a:p>
            <a:pPr marL="215640" indent="-214200" algn="ctr">
              <a:lnSpc>
                <a:spcPct val="100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Logique mathématique L2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850" name="PlaceHolder 19"/>
          <p:cNvSpPr>
            <a:spLocks noGrp="1"/>
          </p:cNvSpPr>
          <p:nvPr>
            <p:ph type="sldNum"/>
          </p:nvPr>
        </p:nvSpPr>
        <p:spPr>
          <a:xfrm>
            <a:off x="6553080" y="6248160"/>
            <a:ext cx="2130480" cy="453960"/>
          </a:xfrm>
          <a:prstGeom prst="rect">
            <a:avLst/>
          </a:prstGeom>
        </p:spPr>
        <p:txBody>
          <a:bodyPr lIns="90000" tIns="46800" rIns="90000" bIns="46800" anchor="b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fld id="{621822A7-14F0-4577-A85E-7174B3FB498A}" type="slidenum">
              <a:rPr lang="en-US" sz="1200" b="0" strike="noStrike" spc="-1">
                <a:solidFill>
                  <a:srgbClr val="000000"/>
                </a:solidFill>
                <a:latin typeface="Arial Black"/>
                <a:ea typeface="DejaVu Sans"/>
              </a:rPr>
              <a:pPr algn="r">
                <a:lnSpc>
                  <a:spcPct val="100000"/>
                </a:lnSpc>
                <a:tabLst>
                  <a:tab pos="0" algn="l"/>
                  <a:tab pos="448920" algn="l"/>
                  <a:tab pos="898200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60" algn="l"/>
                  <a:tab pos="4492440" algn="l"/>
                  <a:tab pos="4941720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80" algn="l"/>
                  <a:tab pos="8535960" algn="l"/>
                  <a:tab pos="8985240" algn="l"/>
                  <a:tab pos="9434160" algn="l"/>
                  <a:tab pos="9883440" algn="l"/>
                  <a:tab pos="10332720" algn="l"/>
                  <a:tab pos="10782000" algn="l"/>
                </a:tabLst>
              </a:pPr>
              <a:t>‹N°›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7" r:id="rId1"/>
    <p:sldLayoutId id="2147483858" r:id="rId2"/>
    <p:sldLayoutId id="2147483859" r:id="rId3"/>
    <p:sldLayoutId id="2147483860" r:id="rId4"/>
    <p:sldLayoutId id="2147483861" r:id="rId5"/>
    <p:sldLayoutId id="2147483862" r:id="rId6"/>
    <p:sldLayoutId id="2147483863" r:id="rId7"/>
    <p:sldLayoutId id="2147483864" r:id="rId8"/>
    <p:sldLayoutId id="2147483865" r:id="rId9"/>
    <p:sldLayoutId id="2147483866" r:id="rId10"/>
    <p:sldLayoutId id="2147483867" r:id="rId11"/>
    <p:sldLayoutId id="214748386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7" name="Group 1"/>
          <p:cNvGrpSpPr/>
          <p:nvPr/>
        </p:nvGrpSpPr>
        <p:grpSpPr>
          <a:xfrm>
            <a:off x="0" y="0"/>
            <a:ext cx="9140760" cy="6854760"/>
            <a:chOff x="0" y="0"/>
            <a:chExt cx="9140760" cy="6854760"/>
          </a:xfrm>
        </p:grpSpPr>
        <p:sp>
          <p:nvSpPr>
            <p:cNvPr id="888" name="CustomShape 2"/>
            <p:cNvSpPr/>
            <p:nvPr/>
          </p:nvSpPr>
          <p:spPr>
            <a:xfrm>
              <a:off x="0" y="0"/>
              <a:ext cx="3502080" cy="6854760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CCE6"/>
                </a:gs>
              </a:gsLst>
              <a:lin ang="108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89" name="CustomShape 3"/>
            <p:cNvSpPr/>
            <p:nvPr/>
          </p:nvSpPr>
          <p:spPr>
            <a:xfrm>
              <a:off x="1716120" y="1690560"/>
              <a:ext cx="7424640" cy="2530440"/>
            </a:xfrm>
            <a:prstGeom prst="rect">
              <a:avLst/>
            </a:prstGeom>
            <a:solidFill>
              <a:srgbClr val="00007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890" name="Group 4"/>
            <p:cNvGrpSpPr/>
            <p:nvPr/>
          </p:nvGrpSpPr>
          <p:grpSpPr>
            <a:xfrm>
              <a:off x="0" y="1066680"/>
              <a:ext cx="2863800" cy="3154320"/>
              <a:chOff x="0" y="1066680"/>
              <a:chExt cx="2863800" cy="3154320"/>
            </a:xfrm>
          </p:grpSpPr>
          <p:sp>
            <p:nvSpPr>
              <p:cNvPr id="891" name="CustomShape 5"/>
              <p:cNvSpPr/>
              <p:nvPr/>
            </p:nvSpPr>
            <p:spPr>
              <a:xfrm>
                <a:off x="573120" y="3583080"/>
                <a:ext cx="573120" cy="637920"/>
              </a:xfrm>
              <a:prstGeom prst="rect">
                <a:avLst/>
              </a:prstGeom>
              <a:solidFill>
                <a:srgbClr val="9999CC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892" name="CustomShape 6"/>
              <p:cNvSpPr/>
              <p:nvPr/>
            </p:nvSpPr>
            <p:spPr>
              <a:xfrm>
                <a:off x="1716120" y="1690560"/>
                <a:ext cx="571320" cy="639720"/>
              </a:xfrm>
              <a:prstGeom prst="rect">
                <a:avLst/>
              </a:prstGeom>
              <a:solidFill>
                <a:srgbClr val="CCCCE6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893" name="CustomShape 7"/>
              <p:cNvSpPr/>
              <p:nvPr/>
            </p:nvSpPr>
            <p:spPr>
              <a:xfrm>
                <a:off x="2281320" y="1066680"/>
                <a:ext cx="582480" cy="631800"/>
              </a:xfrm>
              <a:prstGeom prst="rect">
                <a:avLst/>
              </a:prstGeom>
              <a:solidFill>
                <a:srgbClr val="CCCCE6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894" name="CustomShape 8"/>
              <p:cNvSpPr/>
              <p:nvPr/>
            </p:nvSpPr>
            <p:spPr>
              <a:xfrm>
                <a:off x="1141560" y="3583080"/>
                <a:ext cx="581040" cy="637920"/>
              </a:xfrm>
              <a:prstGeom prst="rect">
                <a:avLst/>
              </a:prstGeom>
              <a:solidFill>
                <a:srgbClr val="00007D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895" name="CustomShape 9"/>
              <p:cNvSpPr/>
              <p:nvPr/>
            </p:nvSpPr>
            <p:spPr>
              <a:xfrm>
                <a:off x="2281320" y="1690560"/>
                <a:ext cx="582480" cy="639720"/>
              </a:xfrm>
              <a:prstGeom prst="rect">
                <a:avLst/>
              </a:prstGeom>
              <a:solidFill>
                <a:srgbClr val="9999CC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896" name="CustomShape 10"/>
              <p:cNvSpPr/>
              <p:nvPr/>
            </p:nvSpPr>
            <p:spPr>
              <a:xfrm>
                <a:off x="1141560" y="2324160"/>
                <a:ext cx="581040" cy="630000"/>
              </a:xfrm>
              <a:prstGeom prst="rect">
                <a:avLst/>
              </a:prstGeom>
              <a:solidFill>
                <a:srgbClr val="CCCCE6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897" name="CustomShape 11"/>
              <p:cNvSpPr/>
              <p:nvPr/>
            </p:nvSpPr>
            <p:spPr>
              <a:xfrm>
                <a:off x="0" y="2324160"/>
                <a:ext cx="579600" cy="630000"/>
              </a:xfrm>
              <a:prstGeom prst="rect">
                <a:avLst/>
              </a:prstGeom>
              <a:solidFill>
                <a:srgbClr val="00007D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898" name="CustomShape 12"/>
              <p:cNvSpPr/>
              <p:nvPr/>
            </p:nvSpPr>
            <p:spPr>
              <a:xfrm>
                <a:off x="1716120" y="2324160"/>
                <a:ext cx="571320" cy="630000"/>
              </a:xfrm>
              <a:prstGeom prst="rect">
                <a:avLst/>
              </a:prstGeom>
              <a:solidFill>
                <a:srgbClr val="9999CC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899" name="CustomShape 13"/>
              <p:cNvSpPr/>
              <p:nvPr/>
            </p:nvSpPr>
            <p:spPr>
              <a:xfrm>
                <a:off x="573120" y="2948040"/>
                <a:ext cx="573120" cy="641160"/>
              </a:xfrm>
              <a:prstGeom prst="rect">
                <a:avLst/>
              </a:prstGeom>
              <a:solidFill>
                <a:srgbClr val="CCCCE6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900" name="CustomShape 14"/>
              <p:cNvSpPr/>
              <p:nvPr/>
            </p:nvSpPr>
            <p:spPr>
              <a:xfrm>
                <a:off x="1141560" y="2948040"/>
                <a:ext cx="581040" cy="641160"/>
              </a:xfrm>
              <a:prstGeom prst="rect">
                <a:avLst/>
              </a:prstGeom>
              <a:solidFill>
                <a:srgbClr val="9999CC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sp>
        <p:nvSpPr>
          <p:cNvPr id="901" name="CustomShape 15"/>
          <p:cNvSpPr/>
          <p:nvPr/>
        </p:nvSpPr>
        <p:spPr>
          <a:xfrm>
            <a:off x="457200" y="6248520"/>
            <a:ext cx="2133720" cy="457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02" name="PlaceHolder 16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903" name="PlaceHolder 17"/>
          <p:cNvSpPr>
            <a:spLocks noGrp="1"/>
          </p:cNvSpPr>
          <p:nvPr>
            <p:ph type="body"/>
          </p:nvPr>
        </p:nvSpPr>
        <p:spPr>
          <a:xfrm>
            <a:off x="456840" y="1980720"/>
            <a:ext cx="8226360" cy="3883320"/>
          </a:xfrm>
          <a:prstGeom prst="rect">
            <a:avLst/>
          </a:prstGeom>
        </p:spPr>
        <p:txBody>
          <a:bodyPr lIns="90000" tIns="46800" rIns="90000" bIns="46800">
            <a:normAutofit fontScale="91000"/>
          </a:bodyPr>
          <a:lstStyle/>
          <a:p>
            <a:pPr marL="342720" indent="-342720">
              <a:spcBef>
                <a:spcPts val="799"/>
              </a:spcBef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342720" lvl="1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–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342720" lvl="2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342720" lvl="3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–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342720" lvl="4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»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342720" lvl="5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»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42720" lvl="6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»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904" name="PlaceHolder 18"/>
          <p:cNvSpPr>
            <a:spLocks noGrp="1"/>
          </p:cNvSpPr>
          <p:nvPr>
            <p:ph type="ftr"/>
          </p:nvPr>
        </p:nvSpPr>
        <p:spPr>
          <a:xfrm>
            <a:off x="3123720" y="6248160"/>
            <a:ext cx="2892600" cy="453960"/>
          </a:xfrm>
          <a:prstGeom prst="rect">
            <a:avLst/>
          </a:prstGeom>
        </p:spPr>
        <p:txBody>
          <a:bodyPr lIns="90000" tIns="46800" rIns="90000" bIns="46800" anchor="b">
            <a:noAutofit/>
          </a:bodyPr>
          <a:lstStyle/>
          <a:p>
            <a:pPr marL="215640" indent="-214200" algn="ctr">
              <a:lnSpc>
                <a:spcPct val="100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Logique mathématique L2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905" name="PlaceHolder 19"/>
          <p:cNvSpPr>
            <a:spLocks noGrp="1"/>
          </p:cNvSpPr>
          <p:nvPr>
            <p:ph type="sldNum"/>
          </p:nvPr>
        </p:nvSpPr>
        <p:spPr>
          <a:xfrm>
            <a:off x="6553080" y="6248160"/>
            <a:ext cx="2130480" cy="453960"/>
          </a:xfrm>
          <a:prstGeom prst="rect">
            <a:avLst/>
          </a:prstGeom>
        </p:spPr>
        <p:txBody>
          <a:bodyPr lIns="90000" tIns="46800" rIns="90000" bIns="46800" anchor="b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fld id="{C189E079-E6B1-4611-A4FB-585E13C5C879}" type="slidenum">
              <a:rPr lang="en-US" sz="1200" b="0" strike="noStrike" spc="-1">
                <a:solidFill>
                  <a:srgbClr val="000000"/>
                </a:solidFill>
                <a:latin typeface="Arial Black"/>
                <a:ea typeface="DejaVu Sans"/>
              </a:rPr>
              <a:pPr algn="r">
                <a:lnSpc>
                  <a:spcPct val="100000"/>
                </a:lnSpc>
                <a:tabLst>
                  <a:tab pos="0" algn="l"/>
                  <a:tab pos="448920" algn="l"/>
                  <a:tab pos="898200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60" algn="l"/>
                  <a:tab pos="4492440" algn="l"/>
                  <a:tab pos="4941720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80" algn="l"/>
                  <a:tab pos="8535960" algn="l"/>
                  <a:tab pos="8985240" algn="l"/>
                  <a:tab pos="9434160" algn="l"/>
                  <a:tab pos="9883440" algn="l"/>
                  <a:tab pos="10332720" algn="l"/>
                  <a:tab pos="10782000" algn="l"/>
                </a:tabLst>
              </a:pPr>
              <a:t>‹N°›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  <p:sldLayoutId id="214748388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2" name="Group 1"/>
          <p:cNvGrpSpPr/>
          <p:nvPr/>
        </p:nvGrpSpPr>
        <p:grpSpPr>
          <a:xfrm>
            <a:off x="0" y="0"/>
            <a:ext cx="9140760" cy="6854760"/>
            <a:chOff x="0" y="0"/>
            <a:chExt cx="9140760" cy="6854760"/>
          </a:xfrm>
        </p:grpSpPr>
        <p:sp>
          <p:nvSpPr>
            <p:cNvPr id="943" name="CustomShape 2"/>
            <p:cNvSpPr/>
            <p:nvPr/>
          </p:nvSpPr>
          <p:spPr>
            <a:xfrm>
              <a:off x="0" y="0"/>
              <a:ext cx="3502080" cy="6854760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CCE6"/>
                </a:gs>
              </a:gsLst>
              <a:lin ang="108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44" name="CustomShape 3"/>
            <p:cNvSpPr/>
            <p:nvPr/>
          </p:nvSpPr>
          <p:spPr>
            <a:xfrm>
              <a:off x="1716120" y="1690560"/>
              <a:ext cx="7424640" cy="2530440"/>
            </a:xfrm>
            <a:prstGeom prst="rect">
              <a:avLst/>
            </a:prstGeom>
            <a:solidFill>
              <a:srgbClr val="00007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945" name="Group 4"/>
            <p:cNvGrpSpPr/>
            <p:nvPr/>
          </p:nvGrpSpPr>
          <p:grpSpPr>
            <a:xfrm>
              <a:off x="0" y="1066680"/>
              <a:ext cx="2863800" cy="3154320"/>
              <a:chOff x="0" y="1066680"/>
              <a:chExt cx="2863800" cy="3154320"/>
            </a:xfrm>
          </p:grpSpPr>
          <p:sp>
            <p:nvSpPr>
              <p:cNvPr id="946" name="CustomShape 5"/>
              <p:cNvSpPr/>
              <p:nvPr/>
            </p:nvSpPr>
            <p:spPr>
              <a:xfrm>
                <a:off x="573120" y="3583080"/>
                <a:ext cx="573120" cy="637920"/>
              </a:xfrm>
              <a:prstGeom prst="rect">
                <a:avLst/>
              </a:prstGeom>
              <a:solidFill>
                <a:srgbClr val="9999CC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947" name="CustomShape 6"/>
              <p:cNvSpPr/>
              <p:nvPr/>
            </p:nvSpPr>
            <p:spPr>
              <a:xfrm>
                <a:off x="1716120" y="1690560"/>
                <a:ext cx="571320" cy="639720"/>
              </a:xfrm>
              <a:prstGeom prst="rect">
                <a:avLst/>
              </a:prstGeom>
              <a:solidFill>
                <a:srgbClr val="CCCCE6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948" name="CustomShape 7"/>
              <p:cNvSpPr/>
              <p:nvPr/>
            </p:nvSpPr>
            <p:spPr>
              <a:xfrm>
                <a:off x="2281320" y="1066680"/>
                <a:ext cx="582480" cy="631800"/>
              </a:xfrm>
              <a:prstGeom prst="rect">
                <a:avLst/>
              </a:prstGeom>
              <a:solidFill>
                <a:srgbClr val="CCCCE6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949" name="CustomShape 8"/>
              <p:cNvSpPr/>
              <p:nvPr/>
            </p:nvSpPr>
            <p:spPr>
              <a:xfrm>
                <a:off x="1141560" y="3583080"/>
                <a:ext cx="581040" cy="637920"/>
              </a:xfrm>
              <a:prstGeom prst="rect">
                <a:avLst/>
              </a:prstGeom>
              <a:solidFill>
                <a:srgbClr val="00007D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950" name="CustomShape 9"/>
              <p:cNvSpPr/>
              <p:nvPr/>
            </p:nvSpPr>
            <p:spPr>
              <a:xfrm>
                <a:off x="2281320" y="1690560"/>
                <a:ext cx="582480" cy="639720"/>
              </a:xfrm>
              <a:prstGeom prst="rect">
                <a:avLst/>
              </a:prstGeom>
              <a:solidFill>
                <a:srgbClr val="9999CC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951" name="CustomShape 10"/>
              <p:cNvSpPr/>
              <p:nvPr/>
            </p:nvSpPr>
            <p:spPr>
              <a:xfrm>
                <a:off x="1141560" y="2324160"/>
                <a:ext cx="581040" cy="630000"/>
              </a:xfrm>
              <a:prstGeom prst="rect">
                <a:avLst/>
              </a:prstGeom>
              <a:solidFill>
                <a:srgbClr val="CCCCE6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952" name="CustomShape 11"/>
              <p:cNvSpPr/>
              <p:nvPr/>
            </p:nvSpPr>
            <p:spPr>
              <a:xfrm>
                <a:off x="0" y="2324160"/>
                <a:ext cx="579600" cy="630000"/>
              </a:xfrm>
              <a:prstGeom prst="rect">
                <a:avLst/>
              </a:prstGeom>
              <a:solidFill>
                <a:srgbClr val="00007D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953" name="CustomShape 12"/>
              <p:cNvSpPr/>
              <p:nvPr/>
            </p:nvSpPr>
            <p:spPr>
              <a:xfrm>
                <a:off x="1716120" y="2324160"/>
                <a:ext cx="571320" cy="630000"/>
              </a:xfrm>
              <a:prstGeom prst="rect">
                <a:avLst/>
              </a:prstGeom>
              <a:solidFill>
                <a:srgbClr val="9999CC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954" name="CustomShape 13"/>
              <p:cNvSpPr/>
              <p:nvPr/>
            </p:nvSpPr>
            <p:spPr>
              <a:xfrm>
                <a:off x="573120" y="2948040"/>
                <a:ext cx="573120" cy="641160"/>
              </a:xfrm>
              <a:prstGeom prst="rect">
                <a:avLst/>
              </a:prstGeom>
              <a:solidFill>
                <a:srgbClr val="CCCCE6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955" name="CustomShape 14"/>
              <p:cNvSpPr/>
              <p:nvPr/>
            </p:nvSpPr>
            <p:spPr>
              <a:xfrm>
                <a:off x="1141560" y="2948040"/>
                <a:ext cx="581040" cy="641160"/>
              </a:xfrm>
              <a:prstGeom prst="rect">
                <a:avLst/>
              </a:prstGeom>
              <a:solidFill>
                <a:srgbClr val="9999CC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sp>
        <p:nvSpPr>
          <p:cNvPr id="956" name="CustomShape 15"/>
          <p:cNvSpPr/>
          <p:nvPr/>
        </p:nvSpPr>
        <p:spPr>
          <a:xfrm>
            <a:off x="457200" y="6248520"/>
            <a:ext cx="2133720" cy="457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57" name="PlaceHolder 16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958" name="PlaceHolder 17"/>
          <p:cNvSpPr>
            <a:spLocks noGrp="1"/>
          </p:cNvSpPr>
          <p:nvPr>
            <p:ph type="body"/>
          </p:nvPr>
        </p:nvSpPr>
        <p:spPr>
          <a:xfrm>
            <a:off x="456840" y="1980720"/>
            <a:ext cx="8226360" cy="3883320"/>
          </a:xfrm>
          <a:prstGeom prst="rect">
            <a:avLst/>
          </a:prstGeom>
        </p:spPr>
        <p:txBody>
          <a:bodyPr lIns="90000" tIns="46800" rIns="90000" bIns="46800">
            <a:normAutofit fontScale="91000"/>
          </a:bodyPr>
          <a:lstStyle/>
          <a:p>
            <a:pPr marL="342720" indent="-342720">
              <a:spcBef>
                <a:spcPts val="799"/>
              </a:spcBef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342720" lvl="1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–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342720" lvl="2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342720" lvl="3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–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342720" lvl="4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»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342720" lvl="5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»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42720" lvl="6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»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959" name="PlaceHolder 18"/>
          <p:cNvSpPr>
            <a:spLocks noGrp="1"/>
          </p:cNvSpPr>
          <p:nvPr>
            <p:ph type="ftr"/>
          </p:nvPr>
        </p:nvSpPr>
        <p:spPr>
          <a:xfrm>
            <a:off x="3123720" y="6248160"/>
            <a:ext cx="2892600" cy="453960"/>
          </a:xfrm>
          <a:prstGeom prst="rect">
            <a:avLst/>
          </a:prstGeom>
        </p:spPr>
        <p:txBody>
          <a:bodyPr lIns="90000" tIns="46800" rIns="90000" bIns="46800" anchor="b">
            <a:noAutofit/>
          </a:bodyPr>
          <a:lstStyle/>
          <a:p>
            <a:pPr marL="215640" indent="-214200" algn="ctr">
              <a:lnSpc>
                <a:spcPct val="100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Logique mathématique L2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960" name="PlaceHolder 19"/>
          <p:cNvSpPr>
            <a:spLocks noGrp="1"/>
          </p:cNvSpPr>
          <p:nvPr>
            <p:ph type="sldNum"/>
          </p:nvPr>
        </p:nvSpPr>
        <p:spPr>
          <a:xfrm>
            <a:off x="6553080" y="6248160"/>
            <a:ext cx="2130480" cy="453960"/>
          </a:xfrm>
          <a:prstGeom prst="rect">
            <a:avLst/>
          </a:prstGeom>
        </p:spPr>
        <p:txBody>
          <a:bodyPr lIns="90000" tIns="46800" rIns="90000" bIns="46800" anchor="b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fld id="{DBF33C8E-3CE2-4199-9175-CD2E9A6F69F7}" type="slidenum">
              <a:rPr lang="en-US" sz="1200" b="0" strike="noStrike" spc="-1">
                <a:solidFill>
                  <a:srgbClr val="000000"/>
                </a:solidFill>
                <a:latin typeface="Arial Black"/>
                <a:ea typeface="DejaVu Sans"/>
              </a:rPr>
              <a:pPr algn="r">
                <a:lnSpc>
                  <a:spcPct val="100000"/>
                </a:lnSpc>
                <a:tabLst>
                  <a:tab pos="0" algn="l"/>
                  <a:tab pos="448920" algn="l"/>
                  <a:tab pos="898200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60" algn="l"/>
                  <a:tab pos="4492440" algn="l"/>
                  <a:tab pos="4941720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80" algn="l"/>
                  <a:tab pos="8535960" algn="l"/>
                  <a:tab pos="8985240" algn="l"/>
                  <a:tab pos="9434160" algn="l"/>
                  <a:tab pos="9883440" algn="l"/>
                  <a:tab pos="10332720" algn="l"/>
                  <a:tab pos="10782000" algn="l"/>
                </a:tabLst>
              </a:pPr>
              <a:t>‹N°›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3" r:id="rId1"/>
    <p:sldLayoutId id="2147483884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891" r:id="rId9"/>
    <p:sldLayoutId id="2147483892" r:id="rId10"/>
    <p:sldLayoutId id="2147483893" r:id="rId11"/>
    <p:sldLayoutId id="214748389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1"/>
          <p:cNvGrpSpPr/>
          <p:nvPr/>
        </p:nvGrpSpPr>
        <p:grpSpPr>
          <a:xfrm>
            <a:off x="0" y="0"/>
            <a:ext cx="9140760" cy="6854760"/>
            <a:chOff x="0" y="0"/>
            <a:chExt cx="9140760" cy="6854760"/>
          </a:xfrm>
        </p:grpSpPr>
        <p:sp>
          <p:nvSpPr>
            <p:cNvPr id="52" name="CustomShape 2"/>
            <p:cNvSpPr/>
            <p:nvPr/>
          </p:nvSpPr>
          <p:spPr>
            <a:xfrm>
              <a:off x="0" y="0"/>
              <a:ext cx="3502080" cy="6854760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CCE6"/>
                </a:gs>
              </a:gsLst>
              <a:lin ang="108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" name="CustomShape 3"/>
            <p:cNvSpPr/>
            <p:nvPr/>
          </p:nvSpPr>
          <p:spPr>
            <a:xfrm>
              <a:off x="1716120" y="1690560"/>
              <a:ext cx="7424640" cy="2530440"/>
            </a:xfrm>
            <a:prstGeom prst="rect">
              <a:avLst/>
            </a:prstGeom>
            <a:solidFill>
              <a:srgbClr val="00007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54" name="Group 4"/>
            <p:cNvGrpSpPr/>
            <p:nvPr/>
          </p:nvGrpSpPr>
          <p:grpSpPr>
            <a:xfrm>
              <a:off x="0" y="1066680"/>
              <a:ext cx="2863800" cy="3154320"/>
              <a:chOff x="0" y="1066680"/>
              <a:chExt cx="2863800" cy="3154320"/>
            </a:xfrm>
          </p:grpSpPr>
          <p:sp>
            <p:nvSpPr>
              <p:cNvPr id="55" name="CustomShape 5"/>
              <p:cNvSpPr/>
              <p:nvPr/>
            </p:nvSpPr>
            <p:spPr>
              <a:xfrm>
                <a:off x="573120" y="3583080"/>
                <a:ext cx="573120" cy="637920"/>
              </a:xfrm>
              <a:prstGeom prst="rect">
                <a:avLst/>
              </a:prstGeom>
              <a:solidFill>
                <a:srgbClr val="9999CC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6" name="CustomShape 6"/>
              <p:cNvSpPr/>
              <p:nvPr/>
            </p:nvSpPr>
            <p:spPr>
              <a:xfrm>
                <a:off x="1716120" y="1690560"/>
                <a:ext cx="571320" cy="639720"/>
              </a:xfrm>
              <a:prstGeom prst="rect">
                <a:avLst/>
              </a:prstGeom>
              <a:solidFill>
                <a:srgbClr val="CCCCE6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7" name="CustomShape 7"/>
              <p:cNvSpPr/>
              <p:nvPr/>
            </p:nvSpPr>
            <p:spPr>
              <a:xfrm>
                <a:off x="2281320" y="1066680"/>
                <a:ext cx="582480" cy="631800"/>
              </a:xfrm>
              <a:prstGeom prst="rect">
                <a:avLst/>
              </a:prstGeom>
              <a:solidFill>
                <a:srgbClr val="CCCCE6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8" name="CustomShape 8"/>
              <p:cNvSpPr/>
              <p:nvPr/>
            </p:nvSpPr>
            <p:spPr>
              <a:xfrm>
                <a:off x="1141560" y="3583080"/>
                <a:ext cx="581040" cy="637920"/>
              </a:xfrm>
              <a:prstGeom prst="rect">
                <a:avLst/>
              </a:prstGeom>
              <a:solidFill>
                <a:srgbClr val="00007D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9" name="CustomShape 9"/>
              <p:cNvSpPr/>
              <p:nvPr/>
            </p:nvSpPr>
            <p:spPr>
              <a:xfrm>
                <a:off x="2281320" y="1690560"/>
                <a:ext cx="582480" cy="639720"/>
              </a:xfrm>
              <a:prstGeom prst="rect">
                <a:avLst/>
              </a:prstGeom>
              <a:solidFill>
                <a:srgbClr val="9999CC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0" name="CustomShape 10"/>
              <p:cNvSpPr/>
              <p:nvPr/>
            </p:nvSpPr>
            <p:spPr>
              <a:xfrm>
                <a:off x="1141560" y="2324160"/>
                <a:ext cx="581040" cy="630000"/>
              </a:xfrm>
              <a:prstGeom prst="rect">
                <a:avLst/>
              </a:prstGeom>
              <a:solidFill>
                <a:srgbClr val="CCCCE6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1" name="CustomShape 11"/>
              <p:cNvSpPr/>
              <p:nvPr/>
            </p:nvSpPr>
            <p:spPr>
              <a:xfrm>
                <a:off x="0" y="2324160"/>
                <a:ext cx="579600" cy="630000"/>
              </a:xfrm>
              <a:prstGeom prst="rect">
                <a:avLst/>
              </a:prstGeom>
              <a:solidFill>
                <a:srgbClr val="00007D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2" name="CustomShape 12"/>
              <p:cNvSpPr/>
              <p:nvPr/>
            </p:nvSpPr>
            <p:spPr>
              <a:xfrm>
                <a:off x="1716120" y="2324160"/>
                <a:ext cx="571320" cy="630000"/>
              </a:xfrm>
              <a:prstGeom prst="rect">
                <a:avLst/>
              </a:prstGeom>
              <a:solidFill>
                <a:srgbClr val="9999CC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3" name="CustomShape 13"/>
              <p:cNvSpPr/>
              <p:nvPr/>
            </p:nvSpPr>
            <p:spPr>
              <a:xfrm>
                <a:off x="573120" y="2948040"/>
                <a:ext cx="573120" cy="641160"/>
              </a:xfrm>
              <a:prstGeom prst="rect">
                <a:avLst/>
              </a:prstGeom>
              <a:solidFill>
                <a:srgbClr val="CCCCE6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4" name="CustomShape 14"/>
              <p:cNvSpPr/>
              <p:nvPr/>
            </p:nvSpPr>
            <p:spPr>
              <a:xfrm>
                <a:off x="1141560" y="2948040"/>
                <a:ext cx="581040" cy="641160"/>
              </a:xfrm>
              <a:prstGeom prst="rect">
                <a:avLst/>
              </a:prstGeom>
              <a:solidFill>
                <a:srgbClr val="9999CC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sp>
        <p:nvSpPr>
          <p:cNvPr id="65" name="PlaceHolder 15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66" name="PlaceHolder 16"/>
          <p:cNvSpPr>
            <a:spLocks noGrp="1"/>
          </p:cNvSpPr>
          <p:nvPr>
            <p:ph type="body"/>
          </p:nvPr>
        </p:nvSpPr>
        <p:spPr>
          <a:xfrm>
            <a:off x="456840" y="1980720"/>
            <a:ext cx="8226360" cy="3883320"/>
          </a:xfrm>
          <a:prstGeom prst="rect">
            <a:avLst/>
          </a:prstGeom>
        </p:spPr>
        <p:txBody>
          <a:bodyPr lIns="90000" tIns="46800" rIns="90000" bIns="46800">
            <a:normAutofit fontScale="91000"/>
          </a:bodyPr>
          <a:lstStyle/>
          <a:p>
            <a:pPr marL="342720" indent="-342720">
              <a:spcBef>
                <a:spcPts val="799"/>
              </a:spcBef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342720" lvl="1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–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342720" lvl="2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342720" lvl="3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–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342720" lvl="4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»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342720" lvl="5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»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42720" lvl="6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»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67" name="CustomShape 17"/>
          <p:cNvSpPr/>
          <p:nvPr/>
        </p:nvSpPr>
        <p:spPr>
          <a:xfrm>
            <a:off x="457200" y="6248520"/>
            <a:ext cx="2133720" cy="457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8" name="PlaceHolder 18"/>
          <p:cNvSpPr>
            <a:spLocks noGrp="1"/>
          </p:cNvSpPr>
          <p:nvPr>
            <p:ph type="ftr"/>
          </p:nvPr>
        </p:nvSpPr>
        <p:spPr>
          <a:xfrm>
            <a:off x="3123720" y="6248160"/>
            <a:ext cx="2892600" cy="453960"/>
          </a:xfrm>
          <a:prstGeom prst="rect">
            <a:avLst/>
          </a:prstGeom>
        </p:spPr>
        <p:txBody>
          <a:bodyPr lIns="90000" tIns="46800" rIns="90000" bIns="46800" anchor="b">
            <a:noAutofit/>
          </a:bodyPr>
          <a:lstStyle/>
          <a:p>
            <a:pPr marL="215640" indent="-214200" algn="ctr">
              <a:lnSpc>
                <a:spcPct val="100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Logique mathématique L2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69" name="PlaceHolder 19"/>
          <p:cNvSpPr>
            <a:spLocks noGrp="1"/>
          </p:cNvSpPr>
          <p:nvPr>
            <p:ph type="sldNum"/>
          </p:nvPr>
        </p:nvSpPr>
        <p:spPr>
          <a:xfrm>
            <a:off x="6553080" y="6248160"/>
            <a:ext cx="2130480" cy="453960"/>
          </a:xfrm>
          <a:prstGeom prst="rect">
            <a:avLst/>
          </a:prstGeom>
        </p:spPr>
        <p:txBody>
          <a:bodyPr lIns="90000" tIns="46800" rIns="90000" bIns="46800" anchor="b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fld id="{88C0B351-F3DC-4E0B-BB59-49233B88B593}" type="slidenum">
              <a:rPr lang="en-US" sz="1200" b="0" strike="noStrike" spc="-1">
                <a:solidFill>
                  <a:srgbClr val="000000"/>
                </a:solidFill>
                <a:latin typeface="Arial Black"/>
                <a:ea typeface="DejaVu Sans"/>
              </a:rPr>
              <a:pPr algn="r">
                <a:lnSpc>
                  <a:spcPct val="100000"/>
                </a:lnSpc>
                <a:tabLst>
                  <a:tab pos="0" algn="l"/>
                  <a:tab pos="448920" algn="l"/>
                  <a:tab pos="898200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60" algn="l"/>
                  <a:tab pos="4492440" algn="l"/>
                  <a:tab pos="4941720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80" algn="l"/>
                  <a:tab pos="8535960" algn="l"/>
                  <a:tab pos="8985240" algn="l"/>
                  <a:tab pos="9434160" algn="l"/>
                  <a:tab pos="9883440" algn="l"/>
                  <a:tab pos="10332720" algn="l"/>
                  <a:tab pos="10782000" algn="l"/>
                </a:tabLst>
              </a:pPr>
              <a:t>‹N°›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7" name="Group 1"/>
          <p:cNvGrpSpPr/>
          <p:nvPr/>
        </p:nvGrpSpPr>
        <p:grpSpPr>
          <a:xfrm>
            <a:off x="0" y="0"/>
            <a:ext cx="9140760" cy="6854760"/>
            <a:chOff x="0" y="0"/>
            <a:chExt cx="9140760" cy="6854760"/>
          </a:xfrm>
        </p:grpSpPr>
        <p:sp>
          <p:nvSpPr>
            <p:cNvPr id="998" name="CustomShape 2"/>
            <p:cNvSpPr/>
            <p:nvPr/>
          </p:nvSpPr>
          <p:spPr>
            <a:xfrm>
              <a:off x="0" y="0"/>
              <a:ext cx="3502080" cy="6854760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CCE6"/>
                </a:gs>
              </a:gsLst>
              <a:lin ang="108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99" name="CustomShape 3"/>
            <p:cNvSpPr/>
            <p:nvPr/>
          </p:nvSpPr>
          <p:spPr>
            <a:xfrm>
              <a:off x="1716120" y="1690560"/>
              <a:ext cx="7424640" cy="2530440"/>
            </a:xfrm>
            <a:prstGeom prst="rect">
              <a:avLst/>
            </a:prstGeom>
            <a:solidFill>
              <a:srgbClr val="00007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1000" name="Group 4"/>
            <p:cNvGrpSpPr/>
            <p:nvPr/>
          </p:nvGrpSpPr>
          <p:grpSpPr>
            <a:xfrm>
              <a:off x="0" y="1066680"/>
              <a:ext cx="2863800" cy="3154320"/>
              <a:chOff x="0" y="1066680"/>
              <a:chExt cx="2863800" cy="3154320"/>
            </a:xfrm>
          </p:grpSpPr>
          <p:sp>
            <p:nvSpPr>
              <p:cNvPr id="1001" name="CustomShape 5"/>
              <p:cNvSpPr/>
              <p:nvPr/>
            </p:nvSpPr>
            <p:spPr>
              <a:xfrm>
                <a:off x="573120" y="3583080"/>
                <a:ext cx="573120" cy="637920"/>
              </a:xfrm>
              <a:prstGeom prst="rect">
                <a:avLst/>
              </a:prstGeom>
              <a:solidFill>
                <a:srgbClr val="9999CC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002" name="CustomShape 6"/>
              <p:cNvSpPr/>
              <p:nvPr/>
            </p:nvSpPr>
            <p:spPr>
              <a:xfrm>
                <a:off x="1716120" y="1690560"/>
                <a:ext cx="571320" cy="639720"/>
              </a:xfrm>
              <a:prstGeom prst="rect">
                <a:avLst/>
              </a:prstGeom>
              <a:solidFill>
                <a:srgbClr val="CCCCE6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003" name="CustomShape 7"/>
              <p:cNvSpPr/>
              <p:nvPr/>
            </p:nvSpPr>
            <p:spPr>
              <a:xfrm>
                <a:off x="2281320" y="1066680"/>
                <a:ext cx="582480" cy="631800"/>
              </a:xfrm>
              <a:prstGeom prst="rect">
                <a:avLst/>
              </a:prstGeom>
              <a:solidFill>
                <a:srgbClr val="CCCCE6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004" name="CustomShape 8"/>
              <p:cNvSpPr/>
              <p:nvPr/>
            </p:nvSpPr>
            <p:spPr>
              <a:xfrm>
                <a:off x="1141560" y="3583080"/>
                <a:ext cx="581040" cy="637920"/>
              </a:xfrm>
              <a:prstGeom prst="rect">
                <a:avLst/>
              </a:prstGeom>
              <a:solidFill>
                <a:srgbClr val="00007D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005" name="CustomShape 9"/>
              <p:cNvSpPr/>
              <p:nvPr/>
            </p:nvSpPr>
            <p:spPr>
              <a:xfrm>
                <a:off x="2281320" y="1690560"/>
                <a:ext cx="582480" cy="639720"/>
              </a:xfrm>
              <a:prstGeom prst="rect">
                <a:avLst/>
              </a:prstGeom>
              <a:solidFill>
                <a:srgbClr val="9999CC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006" name="CustomShape 10"/>
              <p:cNvSpPr/>
              <p:nvPr/>
            </p:nvSpPr>
            <p:spPr>
              <a:xfrm>
                <a:off x="1141560" y="2324160"/>
                <a:ext cx="581040" cy="630000"/>
              </a:xfrm>
              <a:prstGeom prst="rect">
                <a:avLst/>
              </a:prstGeom>
              <a:solidFill>
                <a:srgbClr val="CCCCE6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007" name="CustomShape 11"/>
              <p:cNvSpPr/>
              <p:nvPr/>
            </p:nvSpPr>
            <p:spPr>
              <a:xfrm>
                <a:off x="0" y="2324160"/>
                <a:ext cx="579600" cy="630000"/>
              </a:xfrm>
              <a:prstGeom prst="rect">
                <a:avLst/>
              </a:prstGeom>
              <a:solidFill>
                <a:srgbClr val="00007D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008" name="CustomShape 12"/>
              <p:cNvSpPr/>
              <p:nvPr/>
            </p:nvSpPr>
            <p:spPr>
              <a:xfrm>
                <a:off x="1716120" y="2324160"/>
                <a:ext cx="571320" cy="630000"/>
              </a:xfrm>
              <a:prstGeom prst="rect">
                <a:avLst/>
              </a:prstGeom>
              <a:solidFill>
                <a:srgbClr val="9999CC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009" name="CustomShape 13"/>
              <p:cNvSpPr/>
              <p:nvPr/>
            </p:nvSpPr>
            <p:spPr>
              <a:xfrm>
                <a:off x="573120" y="2948040"/>
                <a:ext cx="573120" cy="641160"/>
              </a:xfrm>
              <a:prstGeom prst="rect">
                <a:avLst/>
              </a:prstGeom>
              <a:solidFill>
                <a:srgbClr val="CCCCE6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010" name="CustomShape 14"/>
              <p:cNvSpPr/>
              <p:nvPr/>
            </p:nvSpPr>
            <p:spPr>
              <a:xfrm>
                <a:off x="1141560" y="2948040"/>
                <a:ext cx="581040" cy="641160"/>
              </a:xfrm>
              <a:prstGeom prst="rect">
                <a:avLst/>
              </a:prstGeom>
              <a:solidFill>
                <a:srgbClr val="9999CC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sp>
        <p:nvSpPr>
          <p:cNvPr id="1011" name="CustomShape 15"/>
          <p:cNvSpPr/>
          <p:nvPr/>
        </p:nvSpPr>
        <p:spPr>
          <a:xfrm>
            <a:off x="457200" y="6248520"/>
            <a:ext cx="2133720" cy="457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12" name="PlaceHolder 16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013" name="PlaceHolder 17"/>
          <p:cNvSpPr>
            <a:spLocks noGrp="1"/>
          </p:cNvSpPr>
          <p:nvPr>
            <p:ph type="body"/>
          </p:nvPr>
        </p:nvSpPr>
        <p:spPr>
          <a:xfrm>
            <a:off x="456840" y="1980720"/>
            <a:ext cx="8226360" cy="3883320"/>
          </a:xfrm>
          <a:prstGeom prst="rect">
            <a:avLst/>
          </a:prstGeom>
        </p:spPr>
        <p:txBody>
          <a:bodyPr lIns="90000" tIns="46800" rIns="90000" bIns="46800">
            <a:normAutofit fontScale="91000"/>
          </a:bodyPr>
          <a:lstStyle/>
          <a:p>
            <a:pPr marL="342720" indent="-342720">
              <a:spcBef>
                <a:spcPts val="799"/>
              </a:spcBef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342720" lvl="1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–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342720" lvl="2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342720" lvl="3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–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342720" lvl="4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»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342720" lvl="5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»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42720" lvl="6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»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1014" name="PlaceHolder 18"/>
          <p:cNvSpPr>
            <a:spLocks noGrp="1"/>
          </p:cNvSpPr>
          <p:nvPr>
            <p:ph type="ftr"/>
          </p:nvPr>
        </p:nvSpPr>
        <p:spPr>
          <a:xfrm>
            <a:off x="3123720" y="6248160"/>
            <a:ext cx="2892600" cy="453960"/>
          </a:xfrm>
          <a:prstGeom prst="rect">
            <a:avLst/>
          </a:prstGeom>
        </p:spPr>
        <p:txBody>
          <a:bodyPr lIns="90000" tIns="46800" rIns="90000" bIns="46800" anchor="b">
            <a:noAutofit/>
          </a:bodyPr>
          <a:lstStyle/>
          <a:p>
            <a:pPr marL="215640" indent="-214200" algn="ctr">
              <a:lnSpc>
                <a:spcPct val="100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Logique mathématique L2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015" name="PlaceHolder 19"/>
          <p:cNvSpPr>
            <a:spLocks noGrp="1"/>
          </p:cNvSpPr>
          <p:nvPr>
            <p:ph type="sldNum"/>
          </p:nvPr>
        </p:nvSpPr>
        <p:spPr>
          <a:xfrm>
            <a:off x="6553080" y="6248160"/>
            <a:ext cx="2130480" cy="453960"/>
          </a:xfrm>
          <a:prstGeom prst="rect">
            <a:avLst/>
          </a:prstGeom>
        </p:spPr>
        <p:txBody>
          <a:bodyPr lIns="90000" tIns="46800" rIns="90000" bIns="46800" anchor="b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fld id="{F2CCED69-9C53-4EA0-A140-9C006BE8A432}" type="slidenum">
              <a:rPr lang="en-US" sz="1200" b="0" strike="noStrike" spc="-1">
                <a:solidFill>
                  <a:srgbClr val="000000"/>
                </a:solidFill>
                <a:latin typeface="Arial Black"/>
                <a:ea typeface="DejaVu Sans"/>
              </a:rPr>
              <a:pPr algn="r">
                <a:lnSpc>
                  <a:spcPct val="100000"/>
                </a:lnSpc>
                <a:tabLst>
                  <a:tab pos="0" algn="l"/>
                  <a:tab pos="448920" algn="l"/>
                  <a:tab pos="898200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60" algn="l"/>
                  <a:tab pos="4492440" algn="l"/>
                  <a:tab pos="4941720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80" algn="l"/>
                  <a:tab pos="8535960" algn="l"/>
                  <a:tab pos="8985240" algn="l"/>
                  <a:tab pos="9434160" algn="l"/>
                  <a:tab pos="9883440" algn="l"/>
                  <a:tab pos="10332720" algn="l"/>
                  <a:tab pos="10782000" algn="l"/>
                </a:tabLst>
              </a:pPr>
              <a:t>‹N°›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  <p:sldLayoutId id="2147483897" r:id="rId2"/>
    <p:sldLayoutId id="2147483898" r:id="rId3"/>
    <p:sldLayoutId id="2147483899" r:id="rId4"/>
    <p:sldLayoutId id="2147483900" r:id="rId5"/>
    <p:sldLayoutId id="2147483901" r:id="rId6"/>
    <p:sldLayoutId id="2147483902" r:id="rId7"/>
    <p:sldLayoutId id="2147483903" r:id="rId8"/>
    <p:sldLayoutId id="2147483904" r:id="rId9"/>
    <p:sldLayoutId id="2147483905" r:id="rId10"/>
    <p:sldLayoutId id="2147483906" r:id="rId11"/>
    <p:sldLayoutId id="214748390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2" name="Group 1"/>
          <p:cNvGrpSpPr/>
          <p:nvPr/>
        </p:nvGrpSpPr>
        <p:grpSpPr>
          <a:xfrm>
            <a:off x="0" y="0"/>
            <a:ext cx="9140760" cy="6854760"/>
            <a:chOff x="0" y="0"/>
            <a:chExt cx="9140760" cy="6854760"/>
          </a:xfrm>
        </p:grpSpPr>
        <p:sp>
          <p:nvSpPr>
            <p:cNvPr id="1053" name="CustomShape 2"/>
            <p:cNvSpPr/>
            <p:nvPr/>
          </p:nvSpPr>
          <p:spPr>
            <a:xfrm>
              <a:off x="0" y="0"/>
              <a:ext cx="3502080" cy="6854760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CCE6"/>
                </a:gs>
              </a:gsLst>
              <a:lin ang="108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54" name="CustomShape 3"/>
            <p:cNvSpPr/>
            <p:nvPr/>
          </p:nvSpPr>
          <p:spPr>
            <a:xfrm>
              <a:off x="1716120" y="1690560"/>
              <a:ext cx="7424640" cy="2530440"/>
            </a:xfrm>
            <a:prstGeom prst="rect">
              <a:avLst/>
            </a:prstGeom>
            <a:solidFill>
              <a:srgbClr val="00007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1055" name="Group 4"/>
            <p:cNvGrpSpPr/>
            <p:nvPr/>
          </p:nvGrpSpPr>
          <p:grpSpPr>
            <a:xfrm>
              <a:off x="0" y="1066680"/>
              <a:ext cx="2863800" cy="3154320"/>
              <a:chOff x="0" y="1066680"/>
              <a:chExt cx="2863800" cy="3154320"/>
            </a:xfrm>
          </p:grpSpPr>
          <p:sp>
            <p:nvSpPr>
              <p:cNvPr id="1056" name="CustomShape 5"/>
              <p:cNvSpPr/>
              <p:nvPr/>
            </p:nvSpPr>
            <p:spPr>
              <a:xfrm>
                <a:off x="573120" y="3583080"/>
                <a:ext cx="573120" cy="637920"/>
              </a:xfrm>
              <a:prstGeom prst="rect">
                <a:avLst/>
              </a:prstGeom>
              <a:solidFill>
                <a:srgbClr val="9999CC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057" name="CustomShape 6"/>
              <p:cNvSpPr/>
              <p:nvPr/>
            </p:nvSpPr>
            <p:spPr>
              <a:xfrm>
                <a:off x="1716120" y="1690560"/>
                <a:ext cx="571320" cy="639720"/>
              </a:xfrm>
              <a:prstGeom prst="rect">
                <a:avLst/>
              </a:prstGeom>
              <a:solidFill>
                <a:srgbClr val="CCCCE6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058" name="CustomShape 7"/>
              <p:cNvSpPr/>
              <p:nvPr/>
            </p:nvSpPr>
            <p:spPr>
              <a:xfrm>
                <a:off x="2281320" y="1066680"/>
                <a:ext cx="582480" cy="631800"/>
              </a:xfrm>
              <a:prstGeom prst="rect">
                <a:avLst/>
              </a:prstGeom>
              <a:solidFill>
                <a:srgbClr val="CCCCE6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059" name="CustomShape 8"/>
              <p:cNvSpPr/>
              <p:nvPr/>
            </p:nvSpPr>
            <p:spPr>
              <a:xfrm>
                <a:off x="1141560" y="3583080"/>
                <a:ext cx="581040" cy="637920"/>
              </a:xfrm>
              <a:prstGeom prst="rect">
                <a:avLst/>
              </a:prstGeom>
              <a:solidFill>
                <a:srgbClr val="00007D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060" name="CustomShape 9"/>
              <p:cNvSpPr/>
              <p:nvPr/>
            </p:nvSpPr>
            <p:spPr>
              <a:xfrm>
                <a:off x="2281320" y="1690560"/>
                <a:ext cx="582480" cy="639720"/>
              </a:xfrm>
              <a:prstGeom prst="rect">
                <a:avLst/>
              </a:prstGeom>
              <a:solidFill>
                <a:srgbClr val="9999CC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061" name="CustomShape 10"/>
              <p:cNvSpPr/>
              <p:nvPr/>
            </p:nvSpPr>
            <p:spPr>
              <a:xfrm>
                <a:off x="1141560" y="2324160"/>
                <a:ext cx="581040" cy="630000"/>
              </a:xfrm>
              <a:prstGeom prst="rect">
                <a:avLst/>
              </a:prstGeom>
              <a:solidFill>
                <a:srgbClr val="CCCCE6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062" name="CustomShape 11"/>
              <p:cNvSpPr/>
              <p:nvPr/>
            </p:nvSpPr>
            <p:spPr>
              <a:xfrm>
                <a:off x="0" y="2324160"/>
                <a:ext cx="579600" cy="630000"/>
              </a:xfrm>
              <a:prstGeom prst="rect">
                <a:avLst/>
              </a:prstGeom>
              <a:solidFill>
                <a:srgbClr val="00007D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063" name="CustomShape 12"/>
              <p:cNvSpPr/>
              <p:nvPr/>
            </p:nvSpPr>
            <p:spPr>
              <a:xfrm>
                <a:off x="1716120" y="2324160"/>
                <a:ext cx="571320" cy="630000"/>
              </a:xfrm>
              <a:prstGeom prst="rect">
                <a:avLst/>
              </a:prstGeom>
              <a:solidFill>
                <a:srgbClr val="9999CC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064" name="CustomShape 13"/>
              <p:cNvSpPr/>
              <p:nvPr/>
            </p:nvSpPr>
            <p:spPr>
              <a:xfrm>
                <a:off x="573120" y="2948040"/>
                <a:ext cx="573120" cy="641160"/>
              </a:xfrm>
              <a:prstGeom prst="rect">
                <a:avLst/>
              </a:prstGeom>
              <a:solidFill>
                <a:srgbClr val="CCCCE6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065" name="CustomShape 14"/>
              <p:cNvSpPr/>
              <p:nvPr/>
            </p:nvSpPr>
            <p:spPr>
              <a:xfrm>
                <a:off x="1141560" y="2948040"/>
                <a:ext cx="581040" cy="641160"/>
              </a:xfrm>
              <a:prstGeom prst="rect">
                <a:avLst/>
              </a:prstGeom>
              <a:solidFill>
                <a:srgbClr val="9999CC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sp>
        <p:nvSpPr>
          <p:cNvPr id="1066" name="CustomShape 15"/>
          <p:cNvSpPr/>
          <p:nvPr/>
        </p:nvSpPr>
        <p:spPr>
          <a:xfrm>
            <a:off x="457200" y="6248520"/>
            <a:ext cx="2133720" cy="457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67" name="PlaceHolder 16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068" name="PlaceHolder 17"/>
          <p:cNvSpPr>
            <a:spLocks noGrp="1"/>
          </p:cNvSpPr>
          <p:nvPr>
            <p:ph type="body"/>
          </p:nvPr>
        </p:nvSpPr>
        <p:spPr>
          <a:xfrm>
            <a:off x="456840" y="1980720"/>
            <a:ext cx="8226360" cy="3883320"/>
          </a:xfrm>
          <a:prstGeom prst="rect">
            <a:avLst/>
          </a:prstGeom>
        </p:spPr>
        <p:txBody>
          <a:bodyPr lIns="90000" tIns="46800" rIns="90000" bIns="46800">
            <a:normAutofit fontScale="91000"/>
          </a:bodyPr>
          <a:lstStyle/>
          <a:p>
            <a:pPr marL="342720" indent="-342720">
              <a:spcBef>
                <a:spcPts val="799"/>
              </a:spcBef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342720" lvl="1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–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342720" lvl="2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342720" lvl="3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–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342720" lvl="4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»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342720" lvl="5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»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42720" lvl="6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»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1069" name="PlaceHolder 18"/>
          <p:cNvSpPr>
            <a:spLocks noGrp="1"/>
          </p:cNvSpPr>
          <p:nvPr>
            <p:ph type="ftr"/>
          </p:nvPr>
        </p:nvSpPr>
        <p:spPr>
          <a:xfrm>
            <a:off x="3123720" y="6248160"/>
            <a:ext cx="2892600" cy="453960"/>
          </a:xfrm>
          <a:prstGeom prst="rect">
            <a:avLst/>
          </a:prstGeom>
        </p:spPr>
        <p:txBody>
          <a:bodyPr lIns="90000" tIns="46800" rIns="90000" bIns="46800" anchor="b">
            <a:noAutofit/>
          </a:bodyPr>
          <a:lstStyle/>
          <a:p>
            <a:pPr marL="215640" indent="-214200" algn="ctr">
              <a:lnSpc>
                <a:spcPct val="100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Logique mathématique L2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070" name="PlaceHolder 19"/>
          <p:cNvSpPr>
            <a:spLocks noGrp="1"/>
          </p:cNvSpPr>
          <p:nvPr>
            <p:ph type="sldNum"/>
          </p:nvPr>
        </p:nvSpPr>
        <p:spPr>
          <a:xfrm>
            <a:off x="6553080" y="6248160"/>
            <a:ext cx="2130480" cy="453960"/>
          </a:xfrm>
          <a:prstGeom prst="rect">
            <a:avLst/>
          </a:prstGeom>
        </p:spPr>
        <p:txBody>
          <a:bodyPr lIns="90000" tIns="46800" rIns="90000" bIns="46800" anchor="b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fld id="{B493C4AA-988D-4B08-B0FF-C414B85C64EE}" type="slidenum">
              <a:rPr lang="en-US" sz="1200" b="0" strike="noStrike" spc="-1">
                <a:solidFill>
                  <a:srgbClr val="000000"/>
                </a:solidFill>
                <a:latin typeface="Arial Black"/>
                <a:ea typeface="DejaVu Sans"/>
              </a:rPr>
              <a:pPr algn="r">
                <a:lnSpc>
                  <a:spcPct val="100000"/>
                </a:lnSpc>
                <a:tabLst>
                  <a:tab pos="0" algn="l"/>
                  <a:tab pos="448920" algn="l"/>
                  <a:tab pos="898200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60" algn="l"/>
                  <a:tab pos="4492440" algn="l"/>
                  <a:tab pos="4941720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80" algn="l"/>
                  <a:tab pos="8535960" algn="l"/>
                  <a:tab pos="8985240" algn="l"/>
                  <a:tab pos="9434160" algn="l"/>
                  <a:tab pos="9883440" algn="l"/>
                  <a:tab pos="10332720" algn="l"/>
                  <a:tab pos="10782000" algn="l"/>
                </a:tabLst>
              </a:pPr>
              <a:t>‹N°›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9" r:id="rId1"/>
    <p:sldLayoutId id="2147483910" r:id="rId2"/>
    <p:sldLayoutId id="2147483911" r:id="rId3"/>
    <p:sldLayoutId id="2147483912" r:id="rId4"/>
    <p:sldLayoutId id="2147483913" r:id="rId5"/>
    <p:sldLayoutId id="2147483914" r:id="rId6"/>
    <p:sldLayoutId id="2147483915" r:id="rId7"/>
    <p:sldLayoutId id="2147483916" r:id="rId8"/>
    <p:sldLayoutId id="2147483917" r:id="rId9"/>
    <p:sldLayoutId id="2147483918" r:id="rId10"/>
    <p:sldLayoutId id="2147483919" r:id="rId11"/>
    <p:sldLayoutId id="214748392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7" name="Group 1"/>
          <p:cNvGrpSpPr/>
          <p:nvPr/>
        </p:nvGrpSpPr>
        <p:grpSpPr>
          <a:xfrm>
            <a:off x="0" y="0"/>
            <a:ext cx="9140760" cy="6854760"/>
            <a:chOff x="0" y="0"/>
            <a:chExt cx="9140760" cy="6854760"/>
          </a:xfrm>
        </p:grpSpPr>
        <p:sp>
          <p:nvSpPr>
            <p:cNvPr id="1108" name="CustomShape 2"/>
            <p:cNvSpPr/>
            <p:nvPr/>
          </p:nvSpPr>
          <p:spPr>
            <a:xfrm>
              <a:off x="0" y="0"/>
              <a:ext cx="3502080" cy="6854760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CCE6"/>
                </a:gs>
              </a:gsLst>
              <a:lin ang="108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09" name="CustomShape 3"/>
            <p:cNvSpPr/>
            <p:nvPr/>
          </p:nvSpPr>
          <p:spPr>
            <a:xfrm>
              <a:off x="1716120" y="1690560"/>
              <a:ext cx="7424640" cy="2530440"/>
            </a:xfrm>
            <a:prstGeom prst="rect">
              <a:avLst/>
            </a:prstGeom>
            <a:solidFill>
              <a:srgbClr val="00007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1110" name="Group 4"/>
            <p:cNvGrpSpPr/>
            <p:nvPr/>
          </p:nvGrpSpPr>
          <p:grpSpPr>
            <a:xfrm>
              <a:off x="0" y="1066680"/>
              <a:ext cx="2863800" cy="3154320"/>
              <a:chOff x="0" y="1066680"/>
              <a:chExt cx="2863800" cy="3154320"/>
            </a:xfrm>
          </p:grpSpPr>
          <p:sp>
            <p:nvSpPr>
              <p:cNvPr id="1111" name="CustomShape 5"/>
              <p:cNvSpPr/>
              <p:nvPr/>
            </p:nvSpPr>
            <p:spPr>
              <a:xfrm>
                <a:off x="573120" y="3583080"/>
                <a:ext cx="573120" cy="637920"/>
              </a:xfrm>
              <a:prstGeom prst="rect">
                <a:avLst/>
              </a:prstGeom>
              <a:solidFill>
                <a:srgbClr val="9999CC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12" name="CustomShape 6"/>
              <p:cNvSpPr/>
              <p:nvPr/>
            </p:nvSpPr>
            <p:spPr>
              <a:xfrm>
                <a:off x="1716120" y="1690560"/>
                <a:ext cx="571320" cy="639720"/>
              </a:xfrm>
              <a:prstGeom prst="rect">
                <a:avLst/>
              </a:prstGeom>
              <a:solidFill>
                <a:srgbClr val="CCCCE6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13" name="CustomShape 7"/>
              <p:cNvSpPr/>
              <p:nvPr/>
            </p:nvSpPr>
            <p:spPr>
              <a:xfrm>
                <a:off x="2281320" y="1066680"/>
                <a:ext cx="582480" cy="631800"/>
              </a:xfrm>
              <a:prstGeom prst="rect">
                <a:avLst/>
              </a:prstGeom>
              <a:solidFill>
                <a:srgbClr val="CCCCE6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14" name="CustomShape 8"/>
              <p:cNvSpPr/>
              <p:nvPr/>
            </p:nvSpPr>
            <p:spPr>
              <a:xfrm>
                <a:off x="1141560" y="3583080"/>
                <a:ext cx="581040" cy="637920"/>
              </a:xfrm>
              <a:prstGeom prst="rect">
                <a:avLst/>
              </a:prstGeom>
              <a:solidFill>
                <a:srgbClr val="00007D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15" name="CustomShape 9"/>
              <p:cNvSpPr/>
              <p:nvPr/>
            </p:nvSpPr>
            <p:spPr>
              <a:xfrm>
                <a:off x="2281320" y="1690560"/>
                <a:ext cx="582480" cy="639720"/>
              </a:xfrm>
              <a:prstGeom prst="rect">
                <a:avLst/>
              </a:prstGeom>
              <a:solidFill>
                <a:srgbClr val="9999CC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16" name="CustomShape 10"/>
              <p:cNvSpPr/>
              <p:nvPr/>
            </p:nvSpPr>
            <p:spPr>
              <a:xfrm>
                <a:off x="1141560" y="2324160"/>
                <a:ext cx="581040" cy="630000"/>
              </a:xfrm>
              <a:prstGeom prst="rect">
                <a:avLst/>
              </a:prstGeom>
              <a:solidFill>
                <a:srgbClr val="CCCCE6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17" name="CustomShape 11"/>
              <p:cNvSpPr/>
              <p:nvPr/>
            </p:nvSpPr>
            <p:spPr>
              <a:xfrm>
                <a:off x="0" y="2324160"/>
                <a:ext cx="579600" cy="630000"/>
              </a:xfrm>
              <a:prstGeom prst="rect">
                <a:avLst/>
              </a:prstGeom>
              <a:solidFill>
                <a:srgbClr val="00007D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18" name="CustomShape 12"/>
              <p:cNvSpPr/>
              <p:nvPr/>
            </p:nvSpPr>
            <p:spPr>
              <a:xfrm>
                <a:off x="1716120" y="2324160"/>
                <a:ext cx="571320" cy="630000"/>
              </a:xfrm>
              <a:prstGeom prst="rect">
                <a:avLst/>
              </a:prstGeom>
              <a:solidFill>
                <a:srgbClr val="9999CC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19" name="CustomShape 13"/>
              <p:cNvSpPr/>
              <p:nvPr/>
            </p:nvSpPr>
            <p:spPr>
              <a:xfrm>
                <a:off x="573120" y="2948040"/>
                <a:ext cx="573120" cy="641160"/>
              </a:xfrm>
              <a:prstGeom prst="rect">
                <a:avLst/>
              </a:prstGeom>
              <a:solidFill>
                <a:srgbClr val="CCCCE6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20" name="CustomShape 14"/>
              <p:cNvSpPr/>
              <p:nvPr/>
            </p:nvSpPr>
            <p:spPr>
              <a:xfrm>
                <a:off x="1141560" y="2948040"/>
                <a:ext cx="581040" cy="641160"/>
              </a:xfrm>
              <a:prstGeom prst="rect">
                <a:avLst/>
              </a:prstGeom>
              <a:solidFill>
                <a:srgbClr val="9999CC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sp>
        <p:nvSpPr>
          <p:cNvPr id="1121" name="CustomShape 15"/>
          <p:cNvSpPr/>
          <p:nvPr/>
        </p:nvSpPr>
        <p:spPr>
          <a:xfrm>
            <a:off x="457200" y="6248520"/>
            <a:ext cx="2133720" cy="457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22" name="PlaceHolder 16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123" name="PlaceHolder 17"/>
          <p:cNvSpPr>
            <a:spLocks noGrp="1"/>
          </p:cNvSpPr>
          <p:nvPr>
            <p:ph type="body"/>
          </p:nvPr>
        </p:nvSpPr>
        <p:spPr>
          <a:xfrm>
            <a:off x="456840" y="1980720"/>
            <a:ext cx="8226360" cy="3883320"/>
          </a:xfrm>
          <a:prstGeom prst="rect">
            <a:avLst/>
          </a:prstGeom>
        </p:spPr>
        <p:txBody>
          <a:bodyPr lIns="90000" tIns="46800" rIns="90000" bIns="46800">
            <a:normAutofit fontScale="91000"/>
          </a:bodyPr>
          <a:lstStyle/>
          <a:p>
            <a:pPr marL="342720" indent="-342720">
              <a:spcBef>
                <a:spcPts val="799"/>
              </a:spcBef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342720" lvl="1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–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342720" lvl="2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342720" lvl="3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–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342720" lvl="4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»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342720" lvl="5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»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42720" lvl="6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»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1124" name="PlaceHolder 18"/>
          <p:cNvSpPr>
            <a:spLocks noGrp="1"/>
          </p:cNvSpPr>
          <p:nvPr>
            <p:ph type="ftr"/>
          </p:nvPr>
        </p:nvSpPr>
        <p:spPr>
          <a:xfrm>
            <a:off x="3123720" y="6248160"/>
            <a:ext cx="2892600" cy="453960"/>
          </a:xfrm>
          <a:prstGeom prst="rect">
            <a:avLst/>
          </a:prstGeom>
        </p:spPr>
        <p:txBody>
          <a:bodyPr lIns="90000" tIns="46800" rIns="90000" bIns="46800" anchor="b">
            <a:noAutofit/>
          </a:bodyPr>
          <a:lstStyle/>
          <a:p>
            <a:pPr marL="215640" indent="-214200" algn="ctr">
              <a:lnSpc>
                <a:spcPct val="100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Logique mathématique L2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125" name="PlaceHolder 19"/>
          <p:cNvSpPr>
            <a:spLocks noGrp="1"/>
          </p:cNvSpPr>
          <p:nvPr>
            <p:ph type="sldNum"/>
          </p:nvPr>
        </p:nvSpPr>
        <p:spPr>
          <a:xfrm>
            <a:off x="6553080" y="6248160"/>
            <a:ext cx="2130480" cy="453960"/>
          </a:xfrm>
          <a:prstGeom prst="rect">
            <a:avLst/>
          </a:prstGeom>
        </p:spPr>
        <p:txBody>
          <a:bodyPr lIns="90000" tIns="46800" rIns="90000" bIns="46800" anchor="b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fld id="{949F736C-925C-455D-8559-2B5FA1D375B9}" type="slidenum">
              <a:rPr lang="en-US" sz="1200" b="0" strike="noStrike" spc="-1">
                <a:solidFill>
                  <a:srgbClr val="000000"/>
                </a:solidFill>
                <a:latin typeface="Arial Black"/>
                <a:ea typeface="DejaVu Sans"/>
              </a:rPr>
              <a:pPr algn="r">
                <a:lnSpc>
                  <a:spcPct val="100000"/>
                </a:lnSpc>
                <a:tabLst>
                  <a:tab pos="0" algn="l"/>
                  <a:tab pos="448920" algn="l"/>
                  <a:tab pos="898200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60" algn="l"/>
                  <a:tab pos="4492440" algn="l"/>
                  <a:tab pos="4941720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80" algn="l"/>
                  <a:tab pos="8535960" algn="l"/>
                  <a:tab pos="8985240" algn="l"/>
                  <a:tab pos="9434160" algn="l"/>
                  <a:tab pos="9883440" algn="l"/>
                  <a:tab pos="10332720" algn="l"/>
                  <a:tab pos="10782000" algn="l"/>
                </a:tabLst>
              </a:pPr>
              <a:t>‹N°›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2" r:id="rId1"/>
    <p:sldLayoutId id="2147483923" r:id="rId2"/>
    <p:sldLayoutId id="2147483924" r:id="rId3"/>
    <p:sldLayoutId id="2147483925" r:id="rId4"/>
    <p:sldLayoutId id="2147483926" r:id="rId5"/>
    <p:sldLayoutId id="2147483927" r:id="rId6"/>
    <p:sldLayoutId id="2147483928" r:id="rId7"/>
    <p:sldLayoutId id="2147483929" r:id="rId8"/>
    <p:sldLayoutId id="2147483930" r:id="rId9"/>
    <p:sldLayoutId id="2147483931" r:id="rId10"/>
    <p:sldLayoutId id="2147483932" r:id="rId11"/>
    <p:sldLayoutId id="214748393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2" name="Group 1"/>
          <p:cNvGrpSpPr/>
          <p:nvPr/>
        </p:nvGrpSpPr>
        <p:grpSpPr>
          <a:xfrm>
            <a:off x="0" y="0"/>
            <a:ext cx="9140760" cy="6854760"/>
            <a:chOff x="0" y="0"/>
            <a:chExt cx="9140760" cy="6854760"/>
          </a:xfrm>
        </p:grpSpPr>
        <p:sp>
          <p:nvSpPr>
            <p:cNvPr id="1163" name="CustomShape 2"/>
            <p:cNvSpPr/>
            <p:nvPr/>
          </p:nvSpPr>
          <p:spPr>
            <a:xfrm>
              <a:off x="0" y="0"/>
              <a:ext cx="3502080" cy="6854760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CCE6"/>
                </a:gs>
              </a:gsLst>
              <a:lin ang="108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64" name="CustomShape 3"/>
            <p:cNvSpPr/>
            <p:nvPr/>
          </p:nvSpPr>
          <p:spPr>
            <a:xfrm>
              <a:off x="1716120" y="1690560"/>
              <a:ext cx="7424640" cy="2530440"/>
            </a:xfrm>
            <a:prstGeom prst="rect">
              <a:avLst/>
            </a:prstGeom>
            <a:solidFill>
              <a:srgbClr val="00007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1165" name="Group 4"/>
            <p:cNvGrpSpPr/>
            <p:nvPr/>
          </p:nvGrpSpPr>
          <p:grpSpPr>
            <a:xfrm>
              <a:off x="0" y="1066680"/>
              <a:ext cx="2863800" cy="3154320"/>
              <a:chOff x="0" y="1066680"/>
              <a:chExt cx="2863800" cy="3154320"/>
            </a:xfrm>
          </p:grpSpPr>
          <p:sp>
            <p:nvSpPr>
              <p:cNvPr id="1166" name="CustomShape 5"/>
              <p:cNvSpPr/>
              <p:nvPr/>
            </p:nvSpPr>
            <p:spPr>
              <a:xfrm>
                <a:off x="573120" y="3583080"/>
                <a:ext cx="573120" cy="637920"/>
              </a:xfrm>
              <a:prstGeom prst="rect">
                <a:avLst/>
              </a:prstGeom>
              <a:solidFill>
                <a:srgbClr val="9999CC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67" name="CustomShape 6"/>
              <p:cNvSpPr/>
              <p:nvPr/>
            </p:nvSpPr>
            <p:spPr>
              <a:xfrm>
                <a:off x="1716120" y="1690560"/>
                <a:ext cx="571320" cy="639720"/>
              </a:xfrm>
              <a:prstGeom prst="rect">
                <a:avLst/>
              </a:prstGeom>
              <a:solidFill>
                <a:srgbClr val="CCCCE6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68" name="CustomShape 7"/>
              <p:cNvSpPr/>
              <p:nvPr/>
            </p:nvSpPr>
            <p:spPr>
              <a:xfrm>
                <a:off x="2281320" y="1066680"/>
                <a:ext cx="582480" cy="631800"/>
              </a:xfrm>
              <a:prstGeom prst="rect">
                <a:avLst/>
              </a:prstGeom>
              <a:solidFill>
                <a:srgbClr val="CCCCE6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69" name="CustomShape 8"/>
              <p:cNvSpPr/>
              <p:nvPr/>
            </p:nvSpPr>
            <p:spPr>
              <a:xfrm>
                <a:off x="1141560" y="3583080"/>
                <a:ext cx="581040" cy="637920"/>
              </a:xfrm>
              <a:prstGeom prst="rect">
                <a:avLst/>
              </a:prstGeom>
              <a:solidFill>
                <a:srgbClr val="00007D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70" name="CustomShape 9"/>
              <p:cNvSpPr/>
              <p:nvPr/>
            </p:nvSpPr>
            <p:spPr>
              <a:xfrm>
                <a:off x="2281320" y="1690560"/>
                <a:ext cx="582480" cy="639720"/>
              </a:xfrm>
              <a:prstGeom prst="rect">
                <a:avLst/>
              </a:prstGeom>
              <a:solidFill>
                <a:srgbClr val="9999CC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71" name="CustomShape 10"/>
              <p:cNvSpPr/>
              <p:nvPr/>
            </p:nvSpPr>
            <p:spPr>
              <a:xfrm>
                <a:off x="1141560" y="2324160"/>
                <a:ext cx="581040" cy="630000"/>
              </a:xfrm>
              <a:prstGeom prst="rect">
                <a:avLst/>
              </a:prstGeom>
              <a:solidFill>
                <a:srgbClr val="CCCCE6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72" name="CustomShape 11"/>
              <p:cNvSpPr/>
              <p:nvPr/>
            </p:nvSpPr>
            <p:spPr>
              <a:xfrm>
                <a:off x="0" y="2324160"/>
                <a:ext cx="579600" cy="630000"/>
              </a:xfrm>
              <a:prstGeom prst="rect">
                <a:avLst/>
              </a:prstGeom>
              <a:solidFill>
                <a:srgbClr val="00007D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73" name="CustomShape 12"/>
              <p:cNvSpPr/>
              <p:nvPr/>
            </p:nvSpPr>
            <p:spPr>
              <a:xfrm>
                <a:off x="1716120" y="2324160"/>
                <a:ext cx="571320" cy="630000"/>
              </a:xfrm>
              <a:prstGeom prst="rect">
                <a:avLst/>
              </a:prstGeom>
              <a:solidFill>
                <a:srgbClr val="9999CC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74" name="CustomShape 13"/>
              <p:cNvSpPr/>
              <p:nvPr/>
            </p:nvSpPr>
            <p:spPr>
              <a:xfrm>
                <a:off x="573120" y="2948040"/>
                <a:ext cx="573120" cy="641160"/>
              </a:xfrm>
              <a:prstGeom prst="rect">
                <a:avLst/>
              </a:prstGeom>
              <a:solidFill>
                <a:srgbClr val="CCCCE6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75" name="CustomShape 14"/>
              <p:cNvSpPr/>
              <p:nvPr/>
            </p:nvSpPr>
            <p:spPr>
              <a:xfrm>
                <a:off x="1141560" y="2948040"/>
                <a:ext cx="581040" cy="641160"/>
              </a:xfrm>
              <a:prstGeom prst="rect">
                <a:avLst/>
              </a:prstGeom>
              <a:solidFill>
                <a:srgbClr val="9999CC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sp>
        <p:nvSpPr>
          <p:cNvPr id="1176" name="CustomShape 15"/>
          <p:cNvSpPr/>
          <p:nvPr/>
        </p:nvSpPr>
        <p:spPr>
          <a:xfrm>
            <a:off x="457200" y="6248520"/>
            <a:ext cx="2133720" cy="457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77" name="PlaceHolder 16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178" name="PlaceHolder 17"/>
          <p:cNvSpPr>
            <a:spLocks noGrp="1"/>
          </p:cNvSpPr>
          <p:nvPr>
            <p:ph type="body"/>
          </p:nvPr>
        </p:nvSpPr>
        <p:spPr>
          <a:xfrm>
            <a:off x="456840" y="1980720"/>
            <a:ext cx="8226360" cy="3883320"/>
          </a:xfrm>
          <a:prstGeom prst="rect">
            <a:avLst/>
          </a:prstGeom>
        </p:spPr>
        <p:txBody>
          <a:bodyPr lIns="90000" tIns="46800" rIns="90000" bIns="46800">
            <a:normAutofit fontScale="91000"/>
          </a:bodyPr>
          <a:lstStyle/>
          <a:p>
            <a:pPr marL="342720" indent="-342720">
              <a:spcBef>
                <a:spcPts val="799"/>
              </a:spcBef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342720" lvl="1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–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342720" lvl="2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342720" lvl="3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–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342720" lvl="4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»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342720" lvl="5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»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42720" lvl="6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»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1179" name="PlaceHolder 18"/>
          <p:cNvSpPr>
            <a:spLocks noGrp="1"/>
          </p:cNvSpPr>
          <p:nvPr>
            <p:ph type="ftr"/>
          </p:nvPr>
        </p:nvSpPr>
        <p:spPr>
          <a:xfrm>
            <a:off x="3123720" y="6248160"/>
            <a:ext cx="2892600" cy="453960"/>
          </a:xfrm>
          <a:prstGeom prst="rect">
            <a:avLst/>
          </a:prstGeom>
        </p:spPr>
        <p:txBody>
          <a:bodyPr lIns="90000" tIns="46800" rIns="90000" bIns="46800" anchor="b">
            <a:noAutofit/>
          </a:bodyPr>
          <a:lstStyle/>
          <a:p>
            <a:pPr marL="215640" indent="-214200" algn="ctr">
              <a:lnSpc>
                <a:spcPct val="100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Logique mathématique L2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180" name="PlaceHolder 19"/>
          <p:cNvSpPr>
            <a:spLocks noGrp="1"/>
          </p:cNvSpPr>
          <p:nvPr>
            <p:ph type="sldNum"/>
          </p:nvPr>
        </p:nvSpPr>
        <p:spPr>
          <a:xfrm>
            <a:off x="6553080" y="6248160"/>
            <a:ext cx="2130480" cy="453960"/>
          </a:xfrm>
          <a:prstGeom prst="rect">
            <a:avLst/>
          </a:prstGeom>
        </p:spPr>
        <p:txBody>
          <a:bodyPr lIns="90000" tIns="46800" rIns="90000" bIns="46800" anchor="b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fld id="{08FB435C-421C-4C3C-B239-DA5606AF0BF4}" type="slidenum">
              <a:rPr lang="en-US" sz="1200" b="0" strike="noStrike" spc="-1">
                <a:solidFill>
                  <a:srgbClr val="000000"/>
                </a:solidFill>
                <a:latin typeface="Arial Black"/>
                <a:ea typeface="DejaVu Sans"/>
              </a:rPr>
              <a:pPr algn="r">
                <a:lnSpc>
                  <a:spcPct val="100000"/>
                </a:lnSpc>
                <a:tabLst>
                  <a:tab pos="0" algn="l"/>
                  <a:tab pos="448920" algn="l"/>
                  <a:tab pos="898200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60" algn="l"/>
                  <a:tab pos="4492440" algn="l"/>
                  <a:tab pos="4941720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80" algn="l"/>
                  <a:tab pos="8535960" algn="l"/>
                  <a:tab pos="8985240" algn="l"/>
                  <a:tab pos="9434160" algn="l"/>
                  <a:tab pos="9883440" algn="l"/>
                  <a:tab pos="10332720" algn="l"/>
                  <a:tab pos="10782000" algn="l"/>
                </a:tabLst>
              </a:pPr>
              <a:t>‹N°›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5" r:id="rId1"/>
    <p:sldLayoutId id="2147483936" r:id="rId2"/>
    <p:sldLayoutId id="2147483937" r:id="rId3"/>
    <p:sldLayoutId id="2147483938" r:id="rId4"/>
    <p:sldLayoutId id="2147483939" r:id="rId5"/>
    <p:sldLayoutId id="2147483940" r:id="rId6"/>
    <p:sldLayoutId id="2147483941" r:id="rId7"/>
    <p:sldLayoutId id="2147483942" r:id="rId8"/>
    <p:sldLayoutId id="2147483943" r:id="rId9"/>
    <p:sldLayoutId id="2147483944" r:id="rId10"/>
    <p:sldLayoutId id="2147483945" r:id="rId11"/>
    <p:sldLayoutId id="214748394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7" name="Group 1"/>
          <p:cNvGrpSpPr/>
          <p:nvPr/>
        </p:nvGrpSpPr>
        <p:grpSpPr>
          <a:xfrm>
            <a:off x="0" y="0"/>
            <a:ext cx="9140760" cy="6854760"/>
            <a:chOff x="0" y="0"/>
            <a:chExt cx="9140760" cy="6854760"/>
          </a:xfrm>
        </p:grpSpPr>
        <p:sp>
          <p:nvSpPr>
            <p:cNvPr id="1218" name="CustomShape 2"/>
            <p:cNvSpPr/>
            <p:nvPr/>
          </p:nvSpPr>
          <p:spPr>
            <a:xfrm>
              <a:off x="0" y="0"/>
              <a:ext cx="3502080" cy="6854760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CCE6"/>
                </a:gs>
              </a:gsLst>
              <a:lin ang="108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19" name="CustomShape 3"/>
            <p:cNvSpPr/>
            <p:nvPr/>
          </p:nvSpPr>
          <p:spPr>
            <a:xfrm>
              <a:off x="1716120" y="1690560"/>
              <a:ext cx="7424640" cy="2530440"/>
            </a:xfrm>
            <a:prstGeom prst="rect">
              <a:avLst/>
            </a:prstGeom>
            <a:solidFill>
              <a:srgbClr val="00007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1220" name="Group 4"/>
            <p:cNvGrpSpPr/>
            <p:nvPr/>
          </p:nvGrpSpPr>
          <p:grpSpPr>
            <a:xfrm>
              <a:off x="0" y="1066680"/>
              <a:ext cx="2863800" cy="3154320"/>
              <a:chOff x="0" y="1066680"/>
              <a:chExt cx="2863800" cy="3154320"/>
            </a:xfrm>
          </p:grpSpPr>
          <p:sp>
            <p:nvSpPr>
              <p:cNvPr id="1221" name="CustomShape 5"/>
              <p:cNvSpPr/>
              <p:nvPr/>
            </p:nvSpPr>
            <p:spPr>
              <a:xfrm>
                <a:off x="573120" y="3583080"/>
                <a:ext cx="573120" cy="637920"/>
              </a:xfrm>
              <a:prstGeom prst="rect">
                <a:avLst/>
              </a:prstGeom>
              <a:solidFill>
                <a:srgbClr val="9999CC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222" name="CustomShape 6"/>
              <p:cNvSpPr/>
              <p:nvPr/>
            </p:nvSpPr>
            <p:spPr>
              <a:xfrm>
                <a:off x="1716120" y="1690560"/>
                <a:ext cx="571320" cy="639720"/>
              </a:xfrm>
              <a:prstGeom prst="rect">
                <a:avLst/>
              </a:prstGeom>
              <a:solidFill>
                <a:srgbClr val="CCCCE6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223" name="CustomShape 7"/>
              <p:cNvSpPr/>
              <p:nvPr/>
            </p:nvSpPr>
            <p:spPr>
              <a:xfrm>
                <a:off x="2281320" y="1066680"/>
                <a:ext cx="582480" cy="631800"/>
              </a:xfrm>
              <a:prstGeom prst="rect">
                <a:avLst/>
              </a:prstGeom>
              <a:solidFill>
                <a:srgbClr val="CCCCE6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224" name="CustomShape 8"/>
              <p:cNvSpPr/>
              <p:nvPr/>
            </p:nvSpPr>
            <p:spPr>
              <a:xfrm>
                <a:off x="1141560" y="3583080"/>
                <a:ext cx="581040" cy="637920"/>
              </a:xfrm>
              <a:prstGeom prst="rect">
                <a:avLst/>
              </a:prstGeom>
              <a:solidFill>
                <a:srgbClr val="00007D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225" name="CustomShape 9"/>
              <p:cNvSpPr/>
              <p:nvPr/>
            </p:nvSpPr>
            <p:spPr>
              <a:xfrm>
                <a:off x="2281320" y="1690560"/>
                <a:ext cx="582480" cy="639720"/>
              </a:xfrm>
              <a:prstGeom prst="rect">
                <a:avLst/>
              </a:prstGeom>
              <a:solidFill>
                <a:srgbClr val="9999CC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226" name="CustomShape 10"/>
              <p:cNvSpPr/>
              <p:nvPr/>
            </p:nvSpPr>
            <p:spPr>
              <a:xfrm>
                <a:off x="1141560" y="2324160"/>
                <a:ext cx="581040" cy="630000"/>
              </a:xfrm>
              <a:prstGeom prst="rect">
                <a:avLst/>
              </a:prstGeom>
              <a:solidFill>
                <a:srgbClr val="CCCCE6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227" name="CustomShape 11"/>
              <p:cNvSpPr/>
              <p:nvPr/>
            </p:nvSpPr>
            <p:spPr>
              <a:xfrm>
                <a:off x="0" y="2324160"/>
                <a:ext cx="579600" cy="630000"/>
              </a:xfrm>
              <a:prstGeom prst="rect">
                <a:avLst/>
              </a:prstGeom>
              <a:solidFill>
                <a:srgbClr val="00007D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228" name="CustomShape 12"/>
              <p:cNvSpPr/>
              <p:nvPr/>
            </p:nvSpPr>
            <p:spPr>
              <a:xfrm>
                <a:off x="1716120" y="2324160"/>
                <a:ext cx="571320" cy="630000"/>
              </a:xfrm>
              <a:prstGeom prst="rect">
                <a:avLst/>
              </a:prstGeom>
              <a:solidFill>
                <a:srgbClr val="9999CC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229" name="CustomShape 13"/>
              <p:cNvSpPr/>
              <p:nvPr/>
            </p:nvSpPr>
            <p:spPr>
              <a:xfrm>
                <a:off x="573120" y="2948040"/>
                <a:ext cx="573120" cy="641160"/>
              </a:xfrm>
              <a:prstGeom prst="rect">
                <a:avLst/>
              </a:prstGeom>
              <a:solidFill>
                <a:srgbClr val="CCCCE6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230" name="CustomShape 14"/>
              <p:cNvSpPr/>
              <p:nvPr/>
            </p:nvSpPr>
            <p:spPr>
              <a:xfrm>
                <a:off x="1141560" y="2948040"/>
                <a:ext cx="581040" cy="641160"/>
              </a:xfrm>
              <a:prstGeom prst="rect">
                <a:avLst/>
              </a:prstGeom>
              <a:solidFill>
                <a:srgbClr val="9999CC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sp>
        <p:nvSpPr>
          <p:cNvPr id="1231" name="CustomShape 15"/>
          <p:cNvSpPr/>
          <p:nvPr/>
        </p:nvSpPr>
        <p:spPr>
          <a:xfrm>
            <a:off x="457200" y="6248520"/>
            <a:ext cx="2133720" cy="457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32" name="PlaceHolder 16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233" name="PlaceHolder 17"/>
          <p:cNvSpPr>
            <a:spLocks noGrp="1"/>
          </p:cNvSpPr>
          <p:nvPr>
            <p:ph type="body"/>
          </p:nvPr>
        </p:nvSpPr>
        <p:spPr>
          <a:xfrm>
            <a:off x="456840" y="1980720"/>
            <a:ext cx="8226360" cy="3883320"/>
          </a:xfrm>
          <a:prstGeom prst="rect">
            <a:avLst/>
          </a:prstGeom>
        </p:spPr>
        <p:txBody>
          <a:bodyPr lIns="90000" tIns="46800" rIns="90000" bIns="46800">
            <a:normAutofit fontScale="91000"/>
          </a:bodyPr>
          <a:lstStyle/>
          <a:p>
            <a:pPr marL="342720" indent="-342720">
              <a:spcBef>
                <a:spcPts val="799"/>
              </a:spcBef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342720" lvl="1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–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342720" lvl="2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342720" lvl="3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–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342720" lvl="4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»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342720" lvl="5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»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42720" lvl="6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»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1234" name="PlaceHolder 18"/>
          <p:cNvSpPr>
            <a:spLocks noGrp="1"/>
          </p:cNvSpPr>
          <p:nvPr>
            <p:ph type="ftr"/>
          </p:nvPr>
        </p:nvSpPr>
        <p:spPr>
          <a:xfrm>
            <a:off x="3123720" y="6248160"/>
            <a:ext cx="2892600" cy="453960"/>
          </a:xfrm>
          <a:prstGeom prst="rect">
            <a:avLst/>
          </a:prstGeom>
        </p:spPr>
        <p:txBody>
          <a:bodyPr lIns="90000" tIns="46800" rIns="90000" bIns="46800" anchor="b">
            <a:noAutofit/>
          </a:bodyPr>
          <a:lstStyle/>
          <a:p>
            <a:pPr marL="215640" indent="-214200" algn="ctr">
              <a:lnSpc>
                <a:spcPct val="100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Logique mathématique L2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235" name="PlaceHolder 19"/>
          <p:cNvSpPr>
            <a:spLocks noGrp="1"/>
          </p:cNvSpPr>
          <p:nvPr>
            <p:ph type="sldNum"/>
          </p:nvPr>
        </p:nvSpPr>
        <p:spPr>
          <a:xfrm>
            <a:off x="6553080" y="6248160"/>
            <a:ext cx="2130480" cy="453960"/>
          </a:xfrm>
          <a:prstGeom prst="rect">
            <a:avLst/>
          </a:prstGeom>
        </p:spPr>
        <p:txBody>
          <a:bodyPr lIns="90000" tIns="46800" rIns="90000" bIns="46800" anchor="b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fld id="{90121006-B653-49EC-8485-EAEA3758FEE5}" type="slidenum">
              <a:rPr lang="en-US" sz="1200" b="0" strike="noStrike" spc="-1">
                <a:solidFill>
                  <a:srgbClr val="000000"/>
                </a:solidFill>
                <a:latin typeface="Arial Black"/>
                <a:ea typeface="DejaVu Sans"/>
              </a:rPr>
              <a:pPr algn="r">
                <a:lnSpc>
                  <a:spcPct val="100000"/>
                </a:lnSpc>
                <a:tabLst>
                  <a:tab pos="0" algn="l"/>
                  <a:tab pos="448920" algn="l"/>
                  <a:tab pos="898200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60" algn="l"/>
                  <a:tab pos="4492440" algn="l"/>
                  <a:tab pos="4941720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80" algn="l"/>
                  <a:tab pos="8535960" algn="l"/>
                  <a:tab pos="8985240" algn="l"/>
                  <a:tab pos="9434160" algn="l"/>
                  <a:tab pos="9883440" algn="l"/>
                  <a:tab pos="10332720" algn="l"/>
                  <a:tab pos="10782000" algn="l"/>
                </a:tabLst>
              </a:pPr>
              <a:t>‹N°›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8" r:id="rId1"/>
    <p:sldLayoutId id="2147483949" r:id="rId2"/>
    <p:sldLayoutId id="2147483950" r:id="rId3"/>
    <p:sldLayoutId id="2147483951" r:id="rId4"/>
    <p:sldLayoutId id="2147483952" r:id="rId5"/>
    <p:sldLayoutId id="2147483953" r:id="rId6"/>
    <p:sldLayoutId id="2147483954" r:id="rId7"/>
    <p:sldLayoutId id="2147483955" r:id="rId8"/>
    <p:sldLayoutId id="2147483956" r:id="rId9"/>
    <p:sldLayoutId id="2147483957" r:id="rId10"/>
    <p:sldLayoutId id="2147483958" r:id="rId11"/>
    <p:sldLayoutId id="21474839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oup 1"/>
          <p:cNvGrpSpPr/>
          <p:nvPr/>
        </p:nvGrpSpPr>
        <p:grpSpPr>
          <a:xfrm>
            <a:off x="0" y="0"/>
            <a:ext cx="9140760" cy="542880"/>
            <a:chOff x="0" y="0"/>
            <a:chExt cx="9140760" cy="542880"/>
          </a:xfrm>
        </p:grpSpPr>
        <p:sp>
          <p:nvSpPr>
            <p:cNvPr id="107" name="CustomShape 2"/>
            <p:cNvSpPr/>
            <p:nvPr/>
          </p:nvSpPr>
          <p:spPr>
            <a:xfrm>
              <a:off x="0" y="0"/>
              <a:ext cx="282600" cy="530280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CCE6"/>
                </a:gs>
              </a:gsLst>
              <a:lin ang="108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8" name="CustomShape 3"/>
            <p:cNvSpPr/>
            <p:nvPr/>
          </p:nvSpPr>
          <p:spPr>
            <a:xfrm>
              <a:off x="412920" y="135000"/>
              <a:ext cx="8727840" cy="271440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00007D"/>
                </a:gs>
              </a:gsLst>
              <a:lin ang="108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9" name="CustomShape 4"/>
            <p:cNvSpPr/>
            <p:nvPr/>
          </p:nvSpPr>
          <p:spPr>
            <a:xfrm>
              <a:off x="409680" y="135000"/>
              <a:ext cx="135000" cy="137880"/>
            </a:xfrm>
            <a:prstGeom prst="rect">
              <a:avLst/>
            </a:prstGeom>
            <a:solidFill>
              <a:srgbClr val="CCCCE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0" name="CustomShape 5"/>
            <p:cNvSpPr/>
            <p:nvPr/>
          </p:nvSpPr>
          <p:spPr>
            <a:xfrm>
              <a:off x="547560" y="0"/>
              <a:ext cx="136800" cy="135000"/>
            </a:xfrm>
            <a:prstGeom prst="rect">
              <a:avLst/>
            </a:prstGeom>
            <a:solidFill>
              <a:srgbClr val="CCCCE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1" name="CustomShape 6"/>
            <p:cNvSpPr/>
            <p:nvPr/>
          </p:nvSpPr>
          <p:spPr>
            <a:xfrm>
              <a:off x="547560" y="135000"/>
              <a:ext cx="136800" cy="137880"/>
            </a:xfrm>
            <a:prstGeom prst="rect">
              <a:avLst/>
            </a:prstGeom>
            <a:solidFill>
              <a:srgbClr val="9999CC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2" name="CustomShape 7"/>
            <p:cNvSpPr/>
            <p:nvPr/>
          </p:nvSpPr>
          <p:spPr>
            <a:xfrm>
              <a:off x="274680" y="274680"/>
              <a:ext cx="133200" cy="135000"/>
            </a:xfrm>
            <a:prstGeom prst="rect">
              <a:avLst/>
            </a:prstGeom>
            <a:solidFill>
              <a:srgbClr val="CCCCE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3" name="CustomShape 8"/>
            <p:cNvSpPr/>
            <p:nvPr/>
          </p:nvSpPr>
          <p:spPr>
            <a:xfrm>
              <a:off x="131760" y="136440"/>
              <a:ext cx="138240" cy="135000"/>
            </a:xfrm>
            <a:prstGeom prst="rect">
              <a:avLst/>
            </a:prstGeom>
            <a:solidFill>
              <a:srgbClr val="00007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4" name="CustomShape 9"/>
            <p:cNvSpPr/>
            <p:nvPr/>
          </p:nvSpPr>
          <p:spPr>
            <a:xfrm>
              <a:off x="409680" y="271440"/>
              <a:ext cx="135000" cy="135000"/>
            </a:xfrm>
            <a:prstGeom prst="rect">
              <a:avLst/>
            </a:prstGeom>
            <a:solidFill>
              <a:srgbClr val="9999CC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5" name="CustomShape 10"/>
            <p:cNvSpPr/>
            <p:nvPr/>
          </p:nvSpPr>
          <p:spPr>
            <a:xfrm>
              <a:off x="274680" y="409680"/>
              <a:ext cx="133200" cy="133200"/>
            </a:xfrm>
            <a:prstGeom prst="rect">
              <a:avLst/>
            </a:prstGeom>
            <a:solidFill>
              <a:srgbClr val="9999CC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16" name="CustomShape 11"/>
          <p:cNvSpPr/>
          <p:nvPr/>
        </p:nvSpPr>
        <p:spPr>
          <a:xfrm>
            <a:off x="457200" y="6245280"/>
            <a:ext cx="2133720" cy="476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7" name="PlaceHolder 12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18" name="PlaceHolder 13"/>
          <p:cNvSpPr>
            <a:spLocks noGrp="1"/>
          </p:cNvSpPr>
          <p:nvPr>
            <p:ph type="body"/>
          </p:nvPr>
        </p:nvSpPr>
        <p:spPr>
          <a:xfrm>
            <a:off x="456840" y="1980720"/>
            <a:ext cx="8226360" cy="3883320"/>
          </a:xfrm>
          <a:prstGeom prst="rect">
            <a:avLst/>
          </a:prstGeom>
        </p:spPr>
        <p:txBody>
          <a:bodyPr lIns="90000" tIns="46800" rIns="90000" bIns="46800">
            <a:normAutofit fontScale="91000"/>
          </a:bodyPr>
          <a:lstStyle/>
          <a:p>
            <a:pPr marL="342720" indent="-342720">
              <a:spcBef>
                <a:spcPts val="799"/>
              </a:spcBef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342720" lvl="1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–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342720" lvl="2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342720" lvl="3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–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342720" lvl="4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»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342720" lvl="5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»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42720" lvl="6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»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119" name="PlaceHolder 14"/>
          <p:cNvSpPr>
            <a:spLocks noGrp="1"/>
          </p:cNvSpPr>
          <p:nvPr>
            <p:ph type="ftr"/>
          </p:nvPr>
        </p:nvSpPr>
        <p:spPr>
          <a:xfrm>
            <a:off x="3123720" y="6248160"/>
            <a:ext cx="2892600" cy="453960"/>
          </a:xfrm>
          <a:prstGeom prst="rect">
            <a:avLst/>
          </a:prstGeom>
        </p:spPr>
        <p:txBody>
          <a:bodyPr lIns="90000" tIns="46800" rIns="90000" bIns="46800" anchor="b">
            <a:noAutofit/>
          </a:bodyPr>
          <a:lstStyle/>
          <a:p>
            <a:pPr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Logique mathématique L2</a:t>
            </a:r>
            <a:endParaRPr lang="en-US" sz="2400" b="0" strike="noStrike" spc="-1">
              <a:latin typeface="Times New Roman"/>
            </a:endParaRPr>
          </a:p>
        </p:txBody>
      </p:sp>
      <p:sp>
        <p:nvSpPr>
          <p:cNvPr id="120" name="PlaceHolder 15"/>
          <p:cNvSpPr>
            <a:spLocks noGrp="1"/>
          </p:cNvSpPr>
          <p:nvPr>
            <p:ph type="sldNum"/>
          </p:nvPr>
        </p:nvSpPr>
        <p:spPr>
          <a:xfrm>
            <a:off x="6553080" y="6248160"/>
            <a:ext cx="2130480" cy="453960"/>
          </a:xfrm>
          <a:prstGeom prst="rect">
            <a:avLst/>
          </a:prstGeom>
        </p:spPr>
        <p:txBody>
          <a:bodyPr lIns="90000" tIns="46800" rIns="90000" bIns="46800" anchor="b">
            <a:noAutofit/>
          </a:bodyPr>
          <a:lstStyle/>
          <a:p>
            <a:pPr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fld id="{033D8262-A05F-446B-98FE-F4508AC05AEC}" type="slidenum">
              <a:rPr lang="en-US" sz="2400" b="0" strike="noStrike" spc="-1">
                <a:solidFill>
                  <a:srgbClr val="000000"/>
                </a:solidFill>
                <a:latin typeface="Times New Roman"/>
              </a:rPr>
              <a:pPr>
                <a:tabLst>
                  <a:tab pos="0" algn="l"/>
                  <a:tab pos="447480" algn="l"/>
                  <a:tab pos="896760" algn="l"/>
                  <a:tab pos="1346040" algn="l"/>
                  <a:tab pos="1795320" algn="l"/>
                  <a:tab pos="2244600" algn="l"/>
                  <a:tab pos="2693880" algn="l"/>
                  <a:tab pos="3143160" algn="l"/>
                  <a:tab pos="3592440" algn="l"/>
                  <a:tab pos="4041720" algn="l"/>
                  <a:tab pos="4491000" algn="l"/>
                  <a:tab pos="4940280" algn="l"/>
                  <a:tab pos="5389560" algn="l"/>
                  <a:tab pos="5838480" algn="l"/>
                  <a:tab pos="6287760" algn="l"/>
                  <a:tab pos="6737040" algn="l"/>
                  <a:tab pos="7186320" algn="l"/>
                  <a:tab pos="7635600" algn="l"/>
                  <a:tab pos="8084880" algn="l"/>
                  <a:tab pos="8534160" algn="l"/>
                  <a:tab pos="8983440" algn="l"/>
                  <a:tab pos="8985240" algn="l"/>
                  <a:tab pos="9434160" algn="l"/>
                  <a:tab pos="9883440" algn="l"/>
                  <a:tab pos="10332720" algn="l"/>
                  <a:tab pos="10782000" algn="l"/>
                </a:tabLst>
              </a:pPr>
              <a:t>‹N°›</a:t>
            </a:fld>
            <a:endParaRPr lang="en-US" sz="2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Group 1"/>
          <p:cNvGrpSpPr/>
          <p:nvPr/>
        </p:nvGrpSpPr>
        <p:grpSpPr>
          <a:xfrm>
            <a:off x="0" y="0"/>
            <a:ext cx="9140760" cy="542880"/>
            <a:chOff x="0" y="0"/>
            <a:chExt cx="9140760" cy="542880"/>
          </a:xfrm>
        </p:grpSpPr>
        <p:sp>
          <p:nvSpPr>
            <p:cNvPr id="158" name="CustomShape 2"/>
            <p:cNvSpPr/>
            <p:nvPr/>
          </p:nvSpPr>
          <p:spPr>
            <a:xfrm>
              <a:off x="0" y="0"/>
              <a:ext cx="282600" cy="530280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CCE6"/>
                </a:gs>
              </a:gsLst>
              <a:lin ang="108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9" name="CustomShape 3"/>
            <p:cNvSpPr/>
            <p:nvPr/>
          </p:nvSpPr>
          <p:spPr>
            <a:xfrm>
              <a:off x="412920" y="135000"/>
              <a:ext cx="8727840" cy="271440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00007D"/>
                </a:gs>
              </a:gsLst>
              <a:lin ang="108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0" name="CustomShape 4"/>
            <p:cNvSpPr/>
            <p:nvPr/>
          </p:nvSpPr>
          <p:spPr>
            <a:xfrm>
              <a:off x="409680" y="135000"/>
              <a:ext cx="135000" cy="137880"/>
            </a:xfrm>
            <a:prstGeom prst="rect">
              <a:avLst/>
            </a:prstGeom>
            <a:solidFill>
              <a:srgbClr val="CCCCE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1" name="CustomShape 5"/>
            <p:cNvSpPr/>
            <p:nvPr/>
          </p:nvSpPr>
          <p:spPr>
            <a:xfrm>
              <a:off x="547560" y="0"/>
              <a:ext cx="136800" cy="135000"/>
            </a:xfrm>
            <a:prstGeom prst="rect">
              <a:avLst/>
            </a:prstGeom>
            <a:solidFill>
              <a:srgbClr val="CCCCE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2" name="CustomShape 6"/>
            <p:cNvSpPr/>
            <p:nvPr/>
          </p:nvSpPr>
          <p:spPr>
            <a:xfrm>
              <a:off x="547560" y="135000"/>
              <a:ext cx="136800" cy="137880"/>
            </a:xfrm>
            <a:prstGeom prst="rect">
              <a:avLst/>
            </a:prstGeom>
            <a:solidFill>
              <a:srgbClr val="9999CC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3" name="CustomShape 7"/>
            <p:cNvSpPr/>
            <p:nvPr/>
          </p:nvSpPr>
          <p:spPr>
            <a:xfrm>
              <a:off x="274680" y="274680"/>
              <a:ext cx="133200" cy="135000"/>
            </a:xfrm>
            <a:prstGeom prst="rect">
              <a:avLst/>
            </a:prstGeom>
            <a:solidFill>
              <a:srgbClr val="CCCCE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4" name="CustomShape 8"/>
            <p:cNvSpPr/>
            <p:nvPr/>
          </p:nvSpPr>
          <p:spPr>
            <a:xfrm>
              <a:off x="131760" y="136440"/>
              <a:ext cx="138240" cy="135000"/>
            </a:xfrm>
            <a:prstGeom prst="rect">
              <a:avLst/>
            </a:prstGeom>
            <a:solidFill>
              <a:srgbClr val="00007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5" name="CustomShape 9"/>
            <p:cNvSpPr/>
            <p:nvPr/>
          </p:nvSpPr>
          <p:spPr>
            <a:xfrm>
              <a:off x="409680" y="271440"/>
              <a:ext cx="135000" cy="135000"/>
            </a:xfrm>
            <a:prstGeom prst="rect">
              <a:avLst/>
            </a:prstGeom>
            <a:solidFill>
              <a:srgbClr val="9999CC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6" name="CustomShape 10"/>
            <p:cNvSpPr/>
            <p:nvPr/>
          </p:nvSpPr>
          <p:spPr>
            <a:xfrm>
              <a:off x="274680" y="409680"/>
              <a:ext cx="133200" cy="133200"/>
            </a:xfrm>
            <a:prstGeom prst="rect">
              <a:avLst/>
            </a:prstGeom>
            <a:solidFill>
              <a:srgbClr val="9999CC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67" name="CustomShape 11"/>
          <p:cNvSpPr/>
          <p:nvPr/>
        </p:nvSpPr>
        <p:spPr>
          <a:xfrm>
            <a:off x="457200" y="6245280"/>
            <a:ext cx="2133720" cy="476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8" name="PlaceHolder 12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69" name="PlaceHolder 13"/>
          <p:cNvSpPr>
            <a:spLocks noGrp="1"/>
          </p:cNvSpPr>
          <p:nvPr>
            <p:ph type="body"/>
          </p:nvPr>
        </p:nvSpPr>
        <p:spPr>
          <a:xfrm>
            <a:off x="456840" y="1980720"/>
            <a:ext cx="8226360" cy="3883320"/>
          </a:xfrm>
          <a:prstGeom prst="rect">
            <a:avLst/>
          </a:prstGeom>
        </p:spPr>
        <p:txBody>
          <a:bodyPr lIns="90000" tIns="46800" rIns="90000" bIns="46800">
            <a:normAutofit fontScale="91000"/>
          </a:bodyPr>
          <a:lstStyle/>
          <a:p>
            <a:pPr marL="342720" indent="-342720">
              <a:spcBef>
                <a:spcPts val="799"/>
              </a:spcBef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342720" lvl="1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–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342720" lvl="2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342720" lvl="3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–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342720" lvl="4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»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342720" lvl="5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»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42720" lvl="6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»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170" name="PlaceHolder 14"/>
          <p:cNvSpPr>
            <a:spLocks noGrp="1"/>
          </p:cNvSpPr>
          <p:nvPr>
            <p:ph type="ftr"/>
          </p:nvPr>
        </p:nvSpPr>
        <p:spPr>
          <a:xfrm>
            <a:off x="3123720" y="6248160"/>
            <a:ext cx="2892600" cy="453960"/>
          </a:xfrm>
          <a:prstGeom prst="rect">
            <a:avLst/>
          </a:prstGeom>
        </p:spPr>
        <p:txBody>
          <a:bodyPr lIns="90000" tIns="46800" rIns="90000" bIns="46800" anchor="b">
            <a:noAutofit/>
          </a:bodyPr>
          <a:lstStyle/>
          <a:p>
            <a:pPr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Logique mathématique L2</a:t>
            </a:r>
            <a:endParaRPr lang="en-US" sz="2400" b="0" strike="noStrike" spc="-1">
              <a:latin typeface="Times New Roman"/>
            </a:endParaRPr>
          </a:p>
        </p:txBody>
      </p:sp>
      <p:sp>
        <p:nvSpPr>
          <p:cNvPr id="171" name="PlaceHolder 15"/>
          <p:cNvSpPr>
            <a:spLocks noGrp="1"/>
          </p:cNvSpPr>
          <p:nvPr>
            <p:ph type="sldNum"/>
          </p:nvPr>
        </p:nvSpPr>
        <p:spPr>
          <a:xfrm>
            <a:off x="6553080" y="6248160"/>
            <a:ext cx="2130480" cy="453960"/>
          </a:xfrm>
          <a:prstGeom prst="rect">
            <a:avLst/>
          </a:prstGeom>
        </p:spPr>
        <p:txBody>
          <a:bodyPr lIns="90000" tIns="46800" rIns="90000" bIns="46800" anchor="b">
            <a:noAutofit/>
          </a:bodyPr>
          <a:lstStyle/>
          <a:p>
            <a:pPr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fld id="{F250236E-0485-45A6-A436-C8DAE1D7FC92}" type="slidenum">
              <a:rPr lang="en-US" sz="2400" b="0" strike="noStrike" spc="-1">
                <a:solidFill>
                  <a:srgbClr val="000000"/>
                </a:solidFill>
                <a:latin typeface="Times New Roman"/>
              </a:rPr>
              <a:pPr>
                <a:tabLst>
                  <a:tab pos="0" algn="l"/>
                  <a:tab pos="447480" algn="l"/>
                  <a:tab pos="896760" algn="l"/>
                  <a:tab pos="1346040" algn="l"/>
                  <a:tab pos="1795320" algn="l"/>
                  <a:tab pos="2244600" algn="l"/>
                  <a:tab pos="2693880" algn="l"/>
                  <a:tab pos="3143160" algn="l"/>
                  <a:tab pos="3592440" algn="l"/>
                  <a:tab pos="4041720" algn="l"/>
                  <a:tab pos="4491000" algn="l"/>
                  <a:tab pos="4940280" algn="l"/>
                  <a:tab pos="5389560" algn="l"/>
                  <a:tab pos="5838480" algn="l"/>
                  <a:tab pos="6287760" algn="l"/>
                  <a:tab pos="6737040" algn="l"/>
                  <a:tab pos="7186320" algn="l"/>
                  <a:tab pos="7635600" algn="l"/>
                  <a:tab pos="8084880" algn="l"/>
                  <a:tab pos="8534160" algn="l"/>
                  <a:tab pos="8983440" algn="l"/>
                  <a:tab pos="8985240" algn="l"/>
                  <a:tab pos="9434160" algn="l"/>
                  <a:tab pos="9883440" algn="l"/>
                  <a:tab pos="10332720" algn="l"/>
                  <a:tab pos="10782000" algn="l"/>
                </a:tabLst>
              </a:pPr>
              <a:t>‹N°›</a:t>
            </a:fld>
            <a:endParaRPr lang="en-US" sz="2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" name="Group 1"/>
          <p:cNvGrpSpPr/>
          <p:nvPr/>
        </p:nvGrpSpPr>
        <p:grpSpPr>
          <a:xfrm>
            <a:off x="0" y="0"/>
            <a:ext cx="9140760" cy="542880"/>
            <a:chOff x="0" y="0"/>
            <a:chExt cx="9140760" cy="542880"/>
          </a:xfrm>
        </p:grpSpPr>
        <p:sp>
          <p:nvSpPr>
            <p:cNvPr id="209" name="CustomShape 2"/>
            <p:cNvSpPr/>
            <p:nvPr/>
          </p:nvSpPr>
          <p:spPr>
            <a:xfrm>
              <a:off x="0" y="0"/>
              <a:ext cx="282600" cy="530280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CCE6"/>
                </a:gs>
              </a:gsLst>
              <a:lin ang="108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0" name="CustomShape 3"/>
            <p:cNvSpPr/>
            <p:nvPr/>
          </p:nvSpPr>
          <p:spPr>
            <a:xfrm>
              <a:off x="412920" y="135000"/>
              <a:ext cx="8727840" cy="271440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00007D"/>
                </a:gs>
              </a:gsLst>
              <a:lin ang="108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1" name="CustomShape 4"/>
            <p:cNvSpPr/>
            <p:nvPr/>
          </p:nvSpPr>
          <p:spPr>
            <a:xfrm>
              <a:off x="409680" y="135000"/>
              <a:ext cx="135000" cy="137880"/>
            </a:xfrm>
            <a:prstGeom prst="rect">
              <a:avLst/>
            </a:prstGeom>
            <a:solidFill>
              <a:srgbClr val="CCCCE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2" name="CustomShape 5"/>
            <p:cNvSpPr/>
            <p:nvPr/>
          </p:nvSpPr>
          <p:spPr>
            <a:xfrm>
              <a:off x="547560" y="0"/>
              <a:ext cx="136800" cy="135000"/>
            </a:xfrm>
            <a:prstGeom prst="rect">
              <a:avLst/>
            </a:prstGeom>
            <a:solidFill>
              <a:srgbClr val="CCCCE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3" name="CustomShape 6"/>
            <p:cNvSpPr/>
            <p:nvPr/>
          </p:nvSpPr>
          <p:spPr>
            <a:xfrm>
              <a:off x="547560" y="135000"/>
              <a:ext cx="136800" cy="137880"/>
            </a:xfrm>
            <a:prstGeom prst="rect">
              <a:avLst/>
            </a:prstGeom>
            <a:solidFill>
              <a:srgbClr val="9999CC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4" name="CustomShape 7"/>
            <p:cNvSpPr/>
            <p:nvPr/>
          </p:nvSpPr>
          <p:spPr>
            <a:xfrm>
              <a:off x="274680" y="274680"/>
              <a:ext cx="133200" cy="135000"/>
            </a:xfrm>
            <a:prstGeom prst="rect">
              <a:avLst/>
            </a:prstGeom>
            <a:solidFill>
              <a:srgbClr val="CCCCE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5" name="CustomShape 8"/>
            <p:cNvSpPr/>
            <p:nvPr/>
          </p:nvSpPr>
          <p:spPr>
            <a:xfrm>
              <a:off x="131760" y="136440"/>
              <a:ext cx="138240" cy="135000"/>
            </a:xfrm>
            <a:prstGeom prst="rect">
              <a:avLst/>
            </a:prstGeom>
            <a:solidFill>
              <a:srgbClr val="00007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6" name="CustomShape 9"/>
            <p:cNvSpPr/>
            <p:nvPr/>
          </p:nvSpPr>
          <p:spPr>
            <a:xfrm>
              <a:off x="409680" y="271440"/>
              <a:ext cx="135000" cy="135000"/>
            </a:xfrm>
            <a:prstGeom prst="rect">
              <a:avLst/>
            </a:prstGeom>
            <a:solidFill>
              <a:srgbClr val="9999CC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7" name="CustomShape 10"/>
            <p:cNvSpPr/>
            <p:nvPr/>
          </p:nvSpPr>
          <p:spPr>
            <a:xfrm>
              <a:off x="274680" y="409680"/>
              <a:ext cx="133200" cy="133200"/>
            </a:xfrm>
            <a:prstGeom prst="rect">
              <a:avLst/>
            </a:prstGeom>
            <a:solidFill>
              <a:srgbClr val="9999CC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18" name="CustomShape 11"/>
          <p:cNvSpPr/>
          <p:nvPr/>
        </p:nvSpPr>
        <p:spPr>
          <a:xfrm>
            <a:off x="457200" y="6245280"/>
            <a:ext cx="2133720" cy="476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9" name="PlaceHolder 12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20" name="PlaceHolder 13"/>
          <p:cNvSpPr>
            <a:spLocks noGrp="1"/>
          </p:cNvSpPr>
          <p:nvPr>
            <p:ph type="body"/>
          </p:nvPr>
        </p:nvSpPr>
        <p:spPr>
          <a:xfrm>
            <a:off x="456840" y="1980720"/>
            <a:ext cx="8226360" cy="3883320"/>
          </a:xfrm>
          <a:prstGeom prst="rect">
            <a:avLst/>
          </a:prstGeom>
        </p:spPr>
        <p:txBody>
          <a:bodyPr lIns="90000" tIns="46800" rIns="90000" bIns="46800">
            <a:normAutofit fontScale="91000"/>
          </a:bodyPr>
          <a:lstStyle/>
          <a:p>
            <a:pPr marL="342720" indent="-342720">
              <a:spcBef>
                <a:spcPts val="799"/>
              </a:spcBef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342720" lvl="1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–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342720" lvl="2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342720" lvl="3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–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342720" lvl="4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»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342720" lvl="5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»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42720" lvl="6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»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221" name="PlaceHolder 14"/>
          <p:cNvSpPr>
            <a:spLocks noGrp="1"/>
          </p:cNvSpPr>
          <p:nvPr>
            <p:ph type="ftr"/>
          </p:nvPr>
        </p:nvSpPr>
        <p:spPr>
          <a:xfrm>
            <a:off x="3123720" y="6248160"/>
            <a:ext cx="2892600" cy="453960"/>
          </a:xfrm>
          <a:prstGeom prst="rect">
            <a:avLst/>
          </a:prstGeom>
        </p:spPr>
        <p:txBody>
          <a:bodyPr lIns="90000" tIns="46800" rIns="90000" bIns="46800" anchor="b">
            <a:noAutofit/>
          </a:bodyPr>
          <a:lstStyle/>
          <a:p>
            <a:pPr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Logique mathématique L2</a:t>
            </a:r>
            <a:endParaRPr lang="en-US" sz="2400" b="0" strike="noStrike" spc="-1">
              <a:latin typeface="Times New Roman"/>
            </a:endParaRPr>
          </a:p>
        </p:txBody>
      </p:sp>
      <p:sp>
        <p:nvSpPr>
          <p:cNvPr id="222" name="PlaceHolder 15"/>
          <p:cNvSpPr>
            <a:spLocks noGrp="1"/>
          </p:cNvSpPr>
          <p:nvPr>
            <p:ph type="sldNum"/>
          </p:nvPr>
        </p:nvSpPr>
        <p:spPr>
          <a:xfrm>
            <a:off x="6553080" y="6248160"/>
            <a:ext cx="2130480" cy="453960"/>
          </a:xfrm>
          <a:prstGeom prst="rect">
            <a:avLst/>
          </a:prstGeom>
        </p:spPr>
        <p:txBody>
          <a:bodyPr lIns="90000" tIns="46800" rIns="90000" bIns="46800" anchor="b">
            <a:noAutofit/>
          </a:bodyPr>
          <a:lstStyle/>
          <a:p>
            <a:pPr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fld id="{992A0080-B79F-4BD1-AB78-0E59151715F2}" type="slidenum">
              <a:rPr lang="en-US" sz="2400" b="0" strike="noStrike" spc="-1">
                <a:solidFill>
                  <a:srgbClr val="000000"/>
                </a:solidFill>
                <a:latin typeface="Times New Roman"/>
              </a:rPr>
              <a:pPr>
                <a:tabLst>
                  <a:tab pos="0" algn="l"/>
                  <a:tab pos="447480" algn="l"/>
                  <a:tab pos="896760" algn="l"/>
                  <a:tab pos="1346040" algn="l"/>
                  <a:tab pos="1795320" algn="l"/>
                  <a:tab pos="2244600" algn="l"/>
                  <a:tab pos="2693880" algn="l"/>
                  <a:tab pos="3143160" algn="l"/>
                  <a:tab pos="3592440" algn="l"/>
                  <a:tab pos="4041720" algn="l"/>
                  <a:tab pos="4491000" algn="l"/>
                  <a:tab pos="4940280" algn="l"/>
                  <a:tab pos="5389560" algn="l"/>
                  <a:tab pos="5838480" algn="l"/>
                  <a:tab pos="6287760" algn="l"/>
                  <a:tab pos="6737040" algn="l"/>
                  <a:tab pos="7186320" algn="l"/>
                  <a:tab pos="7635600" algn="l"/>
                  <a:tab pos="8084880" algn="l"/>
                  <a:tab pos="8534160" algn="l"/>
                  <a:tab pos="8983440" algn="l"/>
                  <a:tab pos="8985240" algn="l"/>
                  <a:tab pos="9434160" algn="l"/>
                  <a:tab pos="9883440" algn="l"/>
                  <a:tab pos="10332720" algn="l"/>
                  <a:tab pos="10782000" algn="l"/>
                </a:tabLst>
              </a:pPr>
              <a:t>‹N°›</a:t>
            </a:fld>
            <a:endParaRPr lang="en-US" sz="2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9" name="Group 1"/>
          <p:cNvGrpSpPr/>
          <p:nvPr/>
        </p:nvGrpSpPr>
        <p:grpSpPr>
          <a:xfrm>
            <a:off x="0" y="0"/>
            <a:ext cx="9140760" cy="542880"/>
            <a:chOff x="0" y="0"/>
            <a:chExt cx="9140760" cy="542880"/>
          </a:xfrm>
        </p:grpSpPr>
        <p:sp>
          <p:nvSpPr>
            <p:cNvPr id="260" name="CustomShape 2"/>
            <p:cNvSpPr/>
            <p:nvPr/>
          </p:nvSpPr>
          <p:spPr>
            <a:xfrm>
              <a:off x="0" y="0"/>
              <a:ext cx="282600" cy="530280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CCE6"/>
                </a:gs>
              </a:gsLst>
              <a:lin ang="108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1" name="CustomShape 3"/>
            <p:cNvSpPr/>
            <p:nvPr/>
          </p:nvSpPr>
          <p:spPr>
            <a:xfrm>
              <a:off x="412920" y="135000"/>
              <a:ext cx="8727840" cy="271440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00007D"/>
                </a:gs>
              </a:gsLst>
              <a:lin ang="108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2" name="CustomShape 4"/>
            <p:cNvSpPr/>
            <p:nvPr/>
          </p:nvSpPr>
          <p:spPr>
            <a:xfrm>
              <a:off x="409680" y="135000"/>
              <a:ext cx="135000" cy="137880"/>
            </a:xfrm>
            <a:prstGeom prst="rect">
              <a:avLst/>
            </a:prstGeom>
            <a:solidFill>
              <a:srgbClr val="CCCCE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3" name="CustomShape 5"/>
            <p:cNvSpPr/>
            <p:nvPr/>
          </p:nvSpPr>
          <p:spPr>
            <a:xfrm>
              <a:off x="547560" y="0"/>
              <a:ext cx="136800" cy="135000"/>
            </a:xfrm>
            <a:prstGeom prst="rect">
              <a:avLst/>
            </a:prstGeom>
            <a:solidFill>
              <a:srgbClr val="CCCCE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4" name="CustomShape 6"/>
            <p:cNvSpPr/>
            <p:nvPr/>
          </p:nvSpPr>
          <p:spPr>
            <a:xfrm>
              <a:off x="547560" y="135000"/>
              <a:ext cx="136800" cy="137880"/>
            </a:xfrm>
            <a:prstGeom prst="rect">
              <a:avLst/>
            </a:prstGeom>
            <a:solidFill>
              <a:srgbClr val="9999CC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5" name="CustomShape 7"/>
            <p:cNvSpPr/>
            <p:nvPr/>
          </p:nvSpPr>
          <p:spPr>
            <a:xfrm>
              <a:off x="274680" y="274680"/>
              <a:ext cx="133200" cy="135000"/>
            </a:xfrm>
            <a:prstGeom prst="rect">
              <a:avLst/>
            </a:prstGeom>
            <a:solidFill>
              <a:srgbClr val="CCCCE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6" name="CustomShape 8"/>
            <p:cNvSpPr/>
            <p:nvPr/>
          </p:nvSpPr>
          <p:spPr>
            <a:xfrm>
              <a:off x="131760" y="136440"/>
              <a:ext cx="138240" cy="135000"/>
            </a:xfrm>
            <a:prstGeom prst="rect">
              <a:avLst/>
            </a:prstGeom>
            <a:solidFill>
              <a:srgbClr val="00007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7" name="CustomShape 9"/>
            <p:cNvSpPr/>
            <p:nvPr/>
          </p:nvSpPr>
          <p:spPr>
            <a:xfrm>
              <a:off x="409680" y="271440"/>
              <a:ext cx="135000" cy="135000"/>
            </a:xfrm>
            <a:prstGeom prst="rect">
              <a:avLst/>
            </a:prstGeom>
            <a:solidFill>
              <a:srgbClr val="9999CC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8" name="CustomShape 10"/>
            <p:cNvSpPr/>
            <p:nvPr/>
          </p:nvSpPr>
          <p:spPr>
            <a:xfrm>
              <a:off x="274680" y="409680"/>
              <a:ext cx="133200" cy="133200"/>
            </a:xfrm>
            <a:prstGeom prst="rect">
              <a:avLst/>
            </a:prstGeom>
            <a:solidFill>
              <a:srgbClr val="9999CC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69" name="CustomShape 11"/>
          <p:cNvSpPr/>
          <p:nvPr/>
        </p:nvSpPr>
        <p:spPr>
          <a:xfrm>
            <a:off x="457200" y="6245280"/>
            <a:ext cx="2133720" cy="476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0" name="PlaceHolder 12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71" name="PlaceHolder 13"/>
          <p:cNvSpPr>
            <a:spLocks noGrp="1"/>
          </p:cNvSpPr>
          <p:nvPr>
            <p:ph type="body"/>
          </p:nvPr>
        </p:nvSpPr>
        <p:spPr>
          <a:xfrm>
            <a:off x="456840" y="1980720"/>
            <a:ext cx="8226360" cy="3883320"/>
          </a:xfrm>
          <a:prstGeom prst="rect">
            <a:avLst/>
          </a:prstGeom>
        </p:spPr>
        <p:txBody>
          <a:bodyPr lIns="90000" tIns="46800" rIns="90000" bIns="46800">
            <a:normAutofit fontScale="91000"/>
          </a:bodyPr>
          <a:lstStyle/>
          <a:p>
            <a:pPr marL="342720" indent="-342720">
              <a:spcBef>
                <a:spcPts val="799"/>
              </a:spcBef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342720" lvl="1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–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342720" lvl="2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342720" lvl="3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–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342720" lvl="4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»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342720" lvl="5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»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42720" lvl="6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»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272" name="PlaceHolder 14"/>
          <p:cNvSpPr>
            <a:spLocks noGrp="1"/>
          </p:cNvSpPr>
          <p:nvPr>
            <p:ph type="ftr"/>
          </p:nvPr>
        </p:nvSpPr>
        <p:spPr>
          <a:xfrm>
            <a:off x="3123720" y="6248160"/>
            <a:ext cx="2892600" cy="453960"/>
          </a:xfrm>
          <a:prstGeom prst="rect">
            <a:avLst/>
          </a:prstGeom>
        </p:spPr>
        <p:txBody>
          <a:bodyPr lIns="90000" tIns="46800" rIns="90000" bIns="46800" anchor="b">
            <a:noAutofit/>
          </a:bodyPr>
          <a:lstStyle/>
          <a:p>
            <a:pPr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Logique mathématique L2</a:t>
            </a:r>
            <a:endParaRPr lang="en-US" sz="2400" b="0" strike="noStrike" spc="-1">
              <a:latin typeface="Times New Roman"/>
            </a:endParaRPr>
          </a:p>
        </p:txBody>
      </p:sp>
      <p:sp>
        <p:nvSpPr>
          <p:cNvPr id="273" name="PlaceHolder 15"/>
          <p:cNvSpPr>
            <a:spLocks noGrp="1"/>
          </p:cNvSpPr>
          <p:nvPr>
            <p:ph type="sldNum"/>
          </p:nvPr>
        </p:nvSpPr>
        <p:spPr>
          <a:xfrm>
            <a:off x="6553080" y="6248160"/>
            <a:ext cx="2130480" cy="453960"/>
          </a:xfrm>
          <a:prstGeom prst="rect">
            <a:avLst/>
          </a:prstGeom>
        </p:spPr>
        <p:txBody>
          <a:bodyPr lIns="90000" tIns="46800" rIns="90000" bIns="46800" anchor="b">
            <a:noAutofit/>
          </a:bodyPr>
          <a:lstStyle/>
          <a:p>
            <a:pPr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fld id="{7DE645BF-121F-4B36-98ED-C40891FB73EE}" type="slidenum">
              <a:rPr lang="en-US" sz="2400" b="0" strike="noStrike" spc="-1">
                <a:solidFill>
                  <a:srgbClr val="000000"/>
                </a:solidFill>
                <a:latin typeface="Times New Roman"/>
              </a:rPr>
              <a:pPr>
                <a:tabLst>
                  <a:tab pos="0" algn="l"/>
                  <a:tab pos="447480" algn="l"/>
                  <a:tab pos="896760" algn="l"/>
                  <a:tab pos="1346040" algn="l"/>
                  <a:tab pos="1795320" algn="l"/>
                  <a:tab pos="2244600" algn="l"/>
                  <a:tab pos="2693880" algn="l"/>
                  <a:tab pos="3143160" algn="l"/>
                  <a:tab pos="3592440" algn="l"/>
                  <a:tab pos="4041720" algn="l"/>
                  <a:tab pos="4491000" algn="l"/>
                  <a:tab pos="4940280" algn="l"/>
                  <a:tab pos="5389560" algn="l"/>
                  <a:tab pos="5838480" algn="l"/>
                  <a:tab pos="6287760" algn="l"/>
                  <a:tab pos="6737040" algn="l"/>
                  <a:tab pos="7186320" algn="l"/>
                  <a:tab pos="7635600" algn="l"/>
                  <a:tab pos="8084880" algn="l"/>
                  <a:tab pos="8534160" algn="l"/>
                  <a:tab pos="8983440" algn="l"/>
                  <a:tab pos="8985240" algn="l"/>
                  <a:tab pos="9434160" algn="l"/>
                  <a:tab pos="9883440" algn="l"/>
                  <a:tab pos="10332720" algn="l"/>
                  <a:tab pos="10782000" algn="l"/>
                </a:tabLst>
              </a:pPr>
              <a:t>‹N°›</a:t>
            </a:fld>
            <a:endParaRPr lang="en-US" sz="2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0" name="Group 1"/>
          <p:cNvGrpSpPr/>
          <p:nvPr/>
        </p:nvGrpSpPr>
        <p:grpSpPr>
          <a:xfrm>
            <a:off x="0" y="0"/>
            <a:ext cx="9140760" cy="542880"/>
            <a:chOff x="0" y="0"/>
            <a:chExt cx="9140760" cy="542880"/>
          </a:xfrm>
        </p:grpSpPr>
        <p:sp>
          <p:nvSpPr>
            <p:cNvPr id="311" name="CustomShape 2"/>
            <p:cNvSpPr/>
            <p:nvPr/>
          </p:nvSpPr>
          <p:spPr>
            <a:xfrm>
              <a:off x="0" y="0"/>
              <a:ext cx="282600" cy="530280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CCE6"/>
                </a:gs>
              </a:gsLst>
              <a:lin ang="108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2" name="CustomShape 3"/>
            <p:cNvSpPr/>
            <p:nvPr/>
          </p:nvSpPr>
          <p:spPr>
            <a:xfrm>
              <a:off x="412920" y="135000"/>
              <a:ext cx="8727840" cy="271440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00007D"/>
                </a:gs>
              </a:gsLst>
              <a:lin ang="108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3" name="CustomShape 4"/>
            <p:cNvSpPr/>
            <p:nvPr/>
          </p:nvSpPr>
          <p:spPr>
            <a:xfrm>
              <a:off x="409680" y="135000"/>
              <a:ext cx="135000" cy="137880"/>
            </a:xfrm>
            <a:prstGeom prst="rect">
              <a:avLst/>
            </a:prstGeom>
            <a:solidFill>
              <a:srgbClr val="CCCCE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4" name="CustomShape 5"/>
            <p:cNvSpPr/>
            <p:nvPr/>
          </p:nvSpPr>
          <p:spPr>
            <a:xfrm>
              <a:off x="547560" y="0"/>
              <a:ext cx="136800" cy="135000"/>
            </a:xfrm>
            <a:prstGeom prst="rect">
              <a:avLst/>
            </a:prstGeom>
            <a:solidFill>
              <a:srgbClr val="CCCCE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5" name="CustomShape 6"/>
            <p:cNvSpPr/>
            <p:nvPr/>
          </p:nvSpPr>
          <p:spPr>
            <a:xfrm>
              <a:off x="547560" y="135000"/>
              <a:ext cx="136800" cy="137880"/>
            </a:xfrm>
            <a:prstGeom prst="rect">
              <a:avLst/>
            </a:prstGeom>
            <a:solidFill>
              <a:srgbClr val="9999CC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6" name="CustomShape 7"/>
            <p:cNvSpPr/>
            <p:nvPr/>
          </p:nvSpPr>
          <p:spPr>
            <a:xfrm>
              <a:off x="274680" y="274680"/>
              <a:ext cx="133200" cy="135000"/>
            </a:xfrm>
            <a:prstGeom prst="rect">
              <a:avLst/>
            </a:prstGeom>
            <a:solidFill>
              <a:srgbClr val="CCCCE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7" name="CustomShape 8"/>
            <p:cNvSpPr/>
            <p:nvPr/>
          </p:nvSpPr>
          <p:spPr>
            <a:xfrm>
              <a:off x="131760" y="136440"/>
              <a:ext cx="138240" cy="135000"/>
            </a:xfrm>
            <a:prstGeom prst="rect">
              <a:avLst/>
            </a:prstGeom>
            <a:solidFill>
              <a:srgbClr val="00007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8" name="CustomShape 9"/>
            <p:cNvSpPr/>
            <p:nvPr/>
          </p:nvSpPr>
          <p:spPr>
            <a:xfrm>
              <a:off x="409680" y="271440"/>
              <a:ext cx="135000" cy="135000"/>
            </a:xfrm>
            <a:prstGeom prst="rect">
              <a:avLst/>
            </a:prstGeom>
            <a:solidFill>
              <a:srgbClr val="9999CC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9" name="CustomShape 10"/>
            <p:cNvSpPr/>
            <p:nvPr/>
          </p:nvSpPr>
          <p:spPr>
            <a:xfrm>
              <a:off x="274680" y="409680"/>
              <a:ext cx="133200" cy="133200"/>
            </a:xfrm>
            <a:prstGeom prst="rect">
              <a:avLst/>
            </a:prstGeom>
            <a:solidFill>
              <a:srgbClr val="9999CC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320" name="CustomShape 11"/>
          <p:cNvSpPr/>
          <p:nvPr/>
        </p:nvSpPr>
        <p:spPr>
          <a:xfrm>
            <a:off x="457200" y="6245280"/>
            <a:ext cx="2133720" cy="476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1" name="PlaceHolder 12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22" name="PlaceHolder 13"/>
          <p:cNvSpPr>
            <a:spLocks noGrp="1"/>
          </p:cNvSpPr>
          <p:nvPr>
            <p:ph type="body"/>
          </p:nvPr>
        </p:nvSpPr>
        <p:spPr>
          <a:xfrm>
            <a:off x="456840" y="1980720"/>
            <a:ext cx="8226360" cy="3883320"/>
          </a:xfrm>
          <a:prstGeom prst="rect">
            <a:avLst/>
          </a:prstGeom>
        </p:spPr>
        <p:txBody>
          <a:bodyPr lIns="90000" tIns="46800" rIns="90000" bIns="46800">
            <a:normAutofit fontScale="91000"/>
          </a:bodyPr>
          <a:lstStyle/>
          <a:p>
            <a:pPr marL="342720" indent="-342720">
              <a:spcBef>
                <a:spcPts val="799"/>
              </a:spcBef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342720" lvl="1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–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342720" lvl="2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342720" lvl="3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–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342720" lvl="4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»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342720" lvl="5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»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42720" lvl="6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»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323" name="PlaceHolder 14"/>
          <p:cNvSpPr>
            <a:spLocks noGrp="1"/>
          </p:cNvSpPr>
          <p:nvPr>
            <p:ph type="ftr"/>
          </p:nvPr>
        </p:nvSpPr>
        <p:spPr>
          <a:xfrm>
            <a:off x="3123720" y="6248160"/>
            <a:ext cx="2892600" cy="453960"/>
          </a:xfrm>
          <a:prstGeom prst="rect">
            <a:avLst/>
          </a:prstGeom>
        </p:spPr>
        <p:txBody>
          <a:bodyPr lIns="90000" tIns="46800" rIns="90000" bIns="46800" anchor="b">
            <a:noAutofit/>
          </a:bodyPr>
          <a:lstStyle/>
          <a:p>
            <a:pPr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Logique mathématique L2</a:t>
            </a:r>
            <a:endParaRPr lang="en-US" sz="2400" b="0" strike="noStrike" spc="-1">
              <a:latin typeface="Times New Roman"/>
            </a:endParaRPr>
          </a:p>
        </p:txBody>
      </p:sp>
      <p:sp>
        <p:nvSpPr>
          <p:cNvPr id="324" name="PlaceHolder 15"/>
          <p:cNvSpPr>
            <a:spLocks noGrp="1"/>
          </p:cNvSpPr>
          <p:nvPr>
            <p:ph type="sldNum"/>
          </p:nvPr>
        </p:nvSpPr>
        <p:spPr>
          <a:xfrm>
            <a:off x="6553080" y="6248160"/>
            <a:ext cx="2130480" cy="453960"/>
          </a:xfrm>
          <a:prstGeom prst="rect">
            <a:avLst/>
          </a:prstGeom>
        </p:spPr>
        <p:txBody>
          <a:bodyPr lIns="90000" tIns="46800" rIns="90000" bIns="46800" anchor="b">
            <a:noAutofit/>
          </a:bodyPr>
          <a:lstStyle/>
          <a:p>
            <a:pPr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fld id="{521329D9-6B44-4CD3-B2F5-62A39868AEB8}" type="slidenum">
              <a:rPr lang="en-US" sz="2400" b="0" strike="noStrike" spc="-1">
                <a:solidFill>
                  <a:srgbClr val="000000"/>
                </a:solidFill>
                <a:latin typeface="Times New Roman"/>
              </a:rPr>
              <a:pPr>
                <a:tabLst>
                  <a:tab pos="0" algn="l"/>
                  <a:tab pos="447480" algn="l"/>
                  <a:tab pos="896760" algn="l"/>
                  <a:tab pos="1346040" algn="l"/>
                  <a:tab pos="1795320" algn="l"/>
                  <a:tab pos="2244600" algn="l"/>
                  <a:tab pos="2693880" algn="l"/>
                  <a:tab pos="3143160" algn="l"/>
                  <a:tab pos="3592440" algn="l"/>
                  <a:tab pos="4041720" algn="l"/>
                  <a:tab pos="4491000" algn="l"/>
                  <a:tab pos="4940280" algn="l"/>
                  <a:tab pos="5389560" algn="l"/>
                  <a:tab pos="5838480" algn="l"/>
                  <a:tab pos="6287760" algn="l"/>
                  <a:tab pos="6737040" algn="l"/>
                  <a:tab pos="7186320" algn="l"/>
                  <a:tab pos="7635600" algn="l"/>
                  <a:tab pos="8084880" algn="l"/>
                  <a:tab pos="8534160" algn="l"/>
                  <a:tab pos="8983440" algn="l"/>
                  <a:tab pos="8985240" algn="l"/>
                  <a:tab pos="9434160" algn="l"/>
                  <a:tab pos="9883440" algn="l"/>
                  <a:tab pos="10332720" algn="l"/>
                  <a:tab pos="10782000" algn="l"/>
                </a:tabLst>
              </a:pPr>
              <a:t>‹N°›</a:t>
            </a:fld>
            <a:endParaRPr lang="en-US" sz="2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1" name="Group 1"/>
          <p:cNvGrpSpPr/>
          <p:nvPr/>
        </p:nvGrpSpPr>
        <p:grpSpPr>
          <a:xfrm>
            <a:off x="0" y="0"/>
            <a:ext cx="9140760" cy="542880"/>
            <a:chOff x="0" y="0"/>
            <a:chExt cx="9140760" cy="542880"/>
          </a:xfrm>
        </p:grpSpPr>
        <p:sp>
          <p:nvSpPr>
            <p:cNvPr id="362" name="CustomShape 2"/>
            <p:cNvSpPr/>
            <p:nvPr/>
          </p:nvSpPr>
          <p:spPr>
            <a:xfrm>
              <a:off x="0" y="0"/>
              <a:ext cx="282600" cy="530280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CCE6"/>
                </a:gs>
              </a:gsLst>
              <a:lin ang="108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3" name="CustomShape 3"/>
            <p:cNvSpPr/>
            <p:nvPr/>
          </p:nvSpPr>
          <p:spPr>
            <a:xfrm>
              <a:off x="412920" y="135000"/>
              <a:ext cx="8727840" cy="271440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00007D"/>
                </a:gs>
              </a:gsLst>
              <a:lin ang="108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4" name="CustomShape 4"/>
            <p:cNvSpPr/>
            <p:nvPr/>
          </p:nvSpPr>
          <p:spPr>
            <a:xfrm>
              <a:off x="409680" y="135000"/>
              <a:ext cx="135000" cy="137880"/>
            </a:xfrm>
            <a:prstGeom prst="rect">
              <a:avLst/>
            </a:prstGeom>
            <a:solidFill>
              <a:srgbClr val="CCCCE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5" name="CustomShape 5"/>
            <p:cNvSpPr/>
            <p:nvPr/>
          </p:nvSpPr>
          <p:spPr>
            <a:xfrm>
              <a:off x="547560" y="0"/>
              <a:ext cx="136800" cy="135000"/>
            </a:xfrm>
            <a:prstGeom prst="rect">
              <a:avLst/>
            </a:prstGeom>
            <a:solidFill>
              <a:srgbClr val="CCCCE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6" name="CustomShape 6"/>
            <p:cNvSpPr/>
            <p:nvPr/>
          </p:nvSpPr>
          <p:spPr>
            <a:xfrm>
              <a:off x="547560" y="135000"/>
              <a:ext cx="136800" cy="137880"/>
            </a:xfrm>
            <a:prstGeom prst="rect">
              <a:avLst/>
            </a:prstGeom>
            <a:solidFill>
              <a:srgbClr val="9999CC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7" name="CustomShape 7"/>
            <p:cNvSpPr/>
            <p:nvPr/>
          </p:nvSpPr>
          <p:spPr>
            <a:xfrm>
              <a:off x="274680" y="274680"/>
              <a:ext cx="133200" cy="135000"/>
            </a:xfrm>
            <a:prstGeom prst="rect">
              <a:avLst/>
            </a:prstGeom>
            <a:solidFill>
              <a:srgbClr val="CCCCE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8" name="CustomShape 8"/>
            <p:cNvSpPr/>
            <p:nvPr/>
          </p:nvSpPr>
          <p:spPr>
            <a:xfrm>
              <a:off x="131760" y="136440"/>
              <a:ext cx="138240" cy="135000"/>
            </a:xfrm>
            <a:prstGeom prst="rect">
              <a:avLst/>
            </a:prstGeom>
            <a:solidFill>
              <a:srgbClr val="00007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9" name="CustomShape 9"/>
            <p:cNvSpPr/>
            <p:nvPr/>
          </p:nvSpPr>
          <p:spPr>
            <a:xfrm>
              <a:off x="409680" y="271440"/>
              <a:ext cx="135000" cy="135000"/>
            </a:xfrm>
            <a:prstGeom prst="rect">
              <a:avLst/>
            </a:prstGeom>
            <a:solidFill>
              <a:srgbClr val="9999CC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0" name="CustomShape 10"/>
            <p:cNvSpPr/>
            <p:nvPr/>
          </p:nvSpPr>
          <p:spPr>
            <a:xfrm>
              <a:off x="274680" y="409680"/>
              <a:ext cx="133200" cy="133200"/>
            </a:xfrm>
            <a:prstGeom prst="rect">
              <a:avLst/>
            </a:prstGeom>
            <a:solidFill>
              <a:srgbClr val="9999CC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371" name="CustomShape 11"/>
          <p:cNvSpPr/>
          <p:nvPr/>
        </p:nvSpPr>
        <p:spPr>
          <a:xfrm>
            <a:off x="457200" y="6245280"/>
            <a:ext cx="2133720" cy="476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2" name="PlaceHolder 12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73" name="PlaceHolder 13"/>
          <p:cNvSpPr>
            <a:spLocks noGrp="1"/>
          </p:cNvSpPr>
          <p:nvPr>
            <p:ph type="body"/>
          </p:nvPr>
        </p:nvSpPr>
        <p:spPr>
          <a:xfrm>
            <a:off x="456840" y="1980720"/>
            <a:ext cx="8226360" cy="3883320"/>
          </a:xfrm>
          <a:prstGeom prst="rect">
            <a:avLst/>
          </a:prstGeom>
        </p:spPr>
        <p:txBody>
          <a:bodyPr lIns="90000" tIns="46800" rIns="90000" bIns="46800">
            <a:normAutofit fontScale="91000"/>
          </a:bodyPr>
          <a:lstStyle/>
          <a:p>
            <a:pPr marL="342720" indent="-342720">
              <a:spcBef>
                <a:spcPts val="799"/>
              </a:spcBef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342720" lvl="1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–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342720" lvl="2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342720" lvl="3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–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342720" lvl="4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»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342720" lvl="5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»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42720" lvl="6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»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374" name="PlaceHolder 14"/>
          <p:cNvSpPr>
            <a:spLocks noGrp="1"/>
          </p:cNvSpPr>
          <p:nvPr>
            <p:ph type="ftr"/>
          </p:nvPr>
        </p:nvSpPr>
        <p:spPr>
          <a:xfrm>
            <a:off x="3123720" y="6248160"/>
            <a:ext cx="2892600" cy="453960"/>
          </a:xfrm>
          <a:prstGeom prst="rect">
            <a:avLst/>
          </a:prstGeom>
        </p:spPr>
        <p:txBody>
          <a:bodyPr lIns="90000" tIns="46800" rIns="90000" bIns="46800" anchor="b">
            <a:noAutofit/>
          </a:bodyPr>
          <a:lstStyle/>
          <a:p>
            <a:pPr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Logique mathématique L2</a:t>
            </a:r>
            <a:endParaRPr lang="en-US" sz="2400" b="0" strike="noStrike" spc="-1">
              <a:latin typeface="Times New Roman"/>
            </a:endParaRPr>
          </a:p>
        </p:txBody>
      </p:sp>
      <p:sp>
        <p:nvSpPr>
          <p:cNvPr id="375" name="PlaceHolder 15"/>
          <p:cNvSpPr>
            <a:spLocks noGrp="1"/>
          </p:cNvSpPr>
          <p:nvPr>
            <p:ph type="sldNum"/>
          </p:nvPr>
        </p:nvSpPr>
        <p:spPr>
          <a:xfrm>
            <a:off x="6553080" y="6248160"/>
            <a:ext cx="2130480" cy="453960"/>
          </a:xfrm>
          <a:prstGeom prst="rect">
            <a:avLst/>
          </a:prstGeom>
        </p:spPr>
        <p:txBody>
          <a:bodyPr lIns="90000" tIns="46800" rIns="90000" bIns="46800" anchor="b">
            <a:noAutofit/>
          </a:bodyPr>
          <a:lstStyle/>
          <a:p>
            <a:pPr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fld id="{2D5A5D16-FF1F-4E2F-AF61-F49302D434D3}" type="slidenum">
              <a:rPr lang="en-US" sz="2400" b="0" strike="noStrike" spc="-1">
                <a:solidFill>
                  <a:srgbClr val="000000"/>
                </a:solidFill>
                <a:latin typeface="Times New Roman"/>
              </a:rPr>
              <a:pPr>
                <a:tabLst>
                  <a:tab pos="0" algn="l"/>
                  <a:tab pos="447480" algn="l"/>
                  <a:tab pos="896760" algn="l"/>
                  <a:tab pos="1346040" algn="l"/>
                  <a:tab pos="1795320" algn="l"/>
                  <a:tab pos="2244600" algn="l"/>
                  <a:tab pos="2693880" algn="l"/>
                  <a:tab pos="3143160" algn="l"/>
                  <a:tab pos="3592440" algn="l"/>
                  <a:tab pos="4041720" algn="l"/>
                  <a:tab pos="4491000" algn="l"/>
                  <a:tab pos="4940280" algn="l"/>
                  <a:tab pos="5389560" algn="l"/>
                  <a:tab pos="5838480" algn="l"/>
                  <a:tab pos="6287760" algn="l"/>
                  <a:tab pos="6737040" algn="l"/>
                  <a:tab pos="7186320" algn="l"/>
                  <a:tab pos="7635600" algn="l"/>
                  <a:tab pos="8084880" algn="l"/>
                  <a:tab pos="8534160" algn="l"/>
                  <a:tab pos="8983440" algn="l"/>
                  <a:tab pos="8985240" algn="l"/>
                  <a:tab pos="9434160" algn="l"/>
                  <a:tab pos="9883440" algn="l"/>
                  <a:tab pos="10332720" algn="l"/>
                  <a:tab pos="10782000" algn="l"/>
                </a:tabLst>
              </a:pPr>
              <a:t>‹N°›</a:t>
            </a:fld>
            <a:endParaRPr lang="en-US" sz="2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2" name="Group 1"/>
          <p:cNvGrpSpPr/>
          <p:nvPr/>
        </p:nvGrpSpPr>
        <p:grpSpPr>
          <a:xfrm>
            <a:off x="0" y="0"/>
            <a:ext cx="9140760" cy="542880"/>
            <a:chOff x="0" y="0"/>
            <a:chExt cx="9140760" cy="542880"/>
          </a:xfrm>
        </p:grpSpPr>
        <p:sp>
          <p:nvSpPr>
            <p:cNvPr id="413" name="CustomShape 2"/>
            <p:cNvSpPr/>
            <p:nvPr/>
          </p:nvSpPr>
          <p:spPr>
            <a:xfrm>
              <a:off x="0" y="0"/>
              <a:ext cx="282600" cy="530280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CCE6"/>
                </a:gs>
              </a:gsLst>
              <a:lin ang="108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4" name="CustomShape 3"/>
            <p:cNvSpPr/>
            <p:nvPr/>
          </p:nvSpPr>
          <p:spPr>
            <a:xfrm>
              <a:off x="412920" y="135000"/>
              <a:ext cx="8727840" cy="271440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00007D"/>
                </a:gs>
              </a:gsLst>
              <a:lin ang="108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5" name="CustomShape 4"/>
            <p:cNvSpPr/>
            <p:nvPr/>
          </p:nvSpPr>
          <p:spPr>
            <a:xfrm>
              <a:off x="409680" y="135000"/>
              <a:ext cx="135000" cy="137880"/>
            </a:xfrm>
            <a:prstGeom prst="rect">
              <a:avLst/>
            </a:prstGeom>
            <a:solidFill>
              <a:srgbClr val="CCCCE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6" name="CustomShape 5"/>
            <p:cNvSpPr/>
            <p:nvPr/>
          </p:nvSpPr>
          <p:spPr>
            <a:xfrm>
              <a:off x="547560" y="0"/>
              <a:ext cx="136800" cy="135000"/>
            </a:xfrm>
            <a:prstGeom prst="rect">
              <a:avLst/>
            </a:prstGeom>
            <a:solidFill>
              <a:srgbClr val="CCCCE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7" name="CustomShape 6"/>
            <p:cNvSpPr/>
            <p:nvPr/>
          </p:nvSpPr>
          <p:spPr>
            <a:xfrm>
              <a:off x="547560" y="135000"/>
              <a:ext cx="136800" cy="137880"/>
            </a:xfrm>
            <a:prstGeom prst="rect">
              <a:avLst/>
            </a:prstGeom>
            <a:solidFill>
              <a:srgbClr val="9999CC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8" name="CustomShape 7"/>
            <p:cNvSpPr/>
            <p:nvPr/>
          </p:nvSpPr>
          <p:spPr>
            <a:xfrm>
              <a:off x="274680" y="274680"/>
              <a:ext cx="133200" cy="135000"/>
            </a:xfrm>
            <a:prstGeom prst="rect">
              <a:avLst/>
            </a:prstGeom>
            <a:solidFill>
              <a:srgbClr val="CCCCE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9" name="CustomShape 8"/>
            <p:cNvSpPr/>
            <p:nvPr/>
          </p:nvSpPr>
          <p:spPr>
            <a:xfrm>
              <a:off x="131760" y="136440"/>
              <a:ext cx="138240" cy="135000"/>
            </a:xfrm>
            <a:prstGeom prst="rect">
              <a:avLst/>
            </a:prstGeom>
            <a:solidFill>
              <a:srgbClr val="00007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0" name="CustomShape 9"/>
            <p:cNvSpPr/>
            <p:nvPr/>
          </p:nvSpPr>
          <p:spPr>
            <a:xfrm>
              <a:off x="409680" y="271440"/>
              <a:ext cx="135000" cy="135000"/>
            </a:xfrm>
            <a:prstGeom prst="rect">
              <a:avLst/>
            </a:prstGeom>
            <a:solidFill>
              <a:srgbClr val="9999CC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1" name="CustomShape 10"/>
            <p:cNvSpPr/>
            <p:nvPr/>
          </p:nvSpPr>
          <p:spPr>
            <a:xfrm>
              <a:off x="274680" y="409680"/>
              <a:ext cx="133200" cy="133200"/>
            </a:xfrm>
            <a:prstGeom prst="rect">
              <a:avLst/>
            </a:prstGeom>
            <a:solidFill>
              <a:srgbClr val="9999CC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422" name="CustomShape 11"/>
          <p:cNvSpPr/>
          <p:nvPr/>
        </p:nvSpPr>
        <p:spPr>
          <a:xfrm>
            <a:off x="457200" y="6245280"/>
            <a:ext cx="2133720" cy="476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3" name="PlaceHolder 12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24" name="PlaceHolder 13"/>
          <p:cNvSpPr>
            <a:spLocks noGrp="1"/>
          </p:cNvSpPr>
          <p:nvPr>
            <p:ph type="body"/>
          </p:nvPr>
        </p:nvSpPr>
        <p:spPr>
          <a:xfrm>
            <a:off x="456840" y="1980720"/>
            <a:ext cx="8226360" cy="3883320"/>
          </a:xfrm>
          <a:prstGeom prst="rect">
            <a:avLst/>
          </a:prstGeom>
        </p:spPr>
        <p:txBody>
          <a:bodyPr lIns="90000" tIns="46800" rIns="90000" bIns="46800">
            <a:normAutofit fontScale="91000"/>
          </a:bodyPr>
          <a:lstStyle/>
          <a:p>
            <a:pPr marL="342720" indent="-342720">
              <a:spcBef>
                <a:spcPts val="799"/>
              </a:spcBef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342720" lvl="1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–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342720" lvl="2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342720" lvl="3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–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342720" lvl="4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»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342720" lvl="5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»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42720" lvl="6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»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425" name="PlaceHolder 14"/>
          <p:cNvSpPr>
            <a:spLocks noGrp="1"/>
          </p:cNvSpPr>
          <p:nvPr>
            <p:ph type="ftr"/>
          </p:nvPr>
        </p:nvSpPr>
        <p:spPr>
          <a:xfrm>
            <a:off x="3123720" y="6248160"/>
            <a:ext cx="2892600" cy="453960"/>
          </a:xfrm>
          <a:prstGeom prst="rect">
            <a:avLst/>
          </a:prstGeom>
        </p:spPr>
        <p:txBody>
          <a:bodyPr lIns="90000" tIns="46800" rIns="90000" bIns="46800" anchor="b">
            <a:noAutofit/>
          </a:bodyPr>
          <a:lstStyle/>
          <a:p>
            <a:pPr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Logique mathématique L2</a:t>
            </a:r>
            <a:endParaRPr lang="en-US" sz="2400" b="0" strike="noStrike" spc="-1">
              <a:latin typeface="Times New Roman"/>
            </a:endParaRPr>
          </a:p>
        </p:txBody>
      </p:sp>
      <p:sp>
        <p:nvSpPr>
          <p:cNvPr id="426" name="PlaceHolder 15"/>
          <p:cNvSpPr>
            <a:spLocks noGrp="1"/>
          </p:cNvSpPr>
          <p:nvPr>
            <p:ph type="sldNum"/>
          </p:nvPr>
        </p:nvSpPr>
        <p:spPr>
          <a:xfrm>
            <a:off x="6553080" y="6248160"/>
            <a:ext cx="2130480" cy="453960"/>
          </a:xfrm>
          <a:prstGeom prst="rect">
            <a:avLst/>
          </a:prstGeom>
        </p:spPr>
        <p:txBody>
          <a:bodyPr lIns="90000" tIns="46800" rIns="90000" bIns="46800" anchor="b">
            <a:noAutofit/>
          </a:bodyPr>
          <a:lstStyle/>
          <a:p>
            <a:pPr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fld id="{9F3E9A2B-11F2-4018-9646-5742B957D7CB}" type="slidenum">
              <a:rPr lang="en-US" sz="2400" b="0" strike="noStrike" spc="-1">
                <a:solidFill>
                  <a:srgbClr val="000000"/>
                </a:solidFill>
                <a:latin typeface="Times New Roman"/>
              </a:rPr>
              <a:pPr>
                <a:tabLst>
                  <a:tab pos="0" algn="l"/>
                  <a:tab pos="447480" algn="l"/>
                  <a:tab pos="896760" algn="l"/>
                  <a:tab pos="1346040" algn="l"/>
                  <a:tab pos="1795320" algn="l"/>
                  <a:tab pos="2244600" algn="l"/>
                  <a:tab pos="2693880" algn="l"/>
                  <a:tab pos="3143160" algn="l"/>
                  <a:tab pos="3592440" algn="l"/>
                  <a:tab pos="4041720" algn="l"/>
                  <a:tab pos="4491000" algn="l"/>
                  <a:tab pos="4940280" algn="l"/>
                  <a:tab pos="5389560" algn="l"/>
                  <a:tab pos="5838480" algn="l"/>
                  <a:tab pos="6287760" algn="l"/>
                  <a:tab pos="6737040" algn="l"/>
                  <a:tab pos="7186320" algn="l"/>
                  <a:tab pos="7635600" algn="l"/>
                  <a:tab pos="8084880" algn="l"/>
                  <a:tab pos="8534160" algn="l"/>
                  <a:tab pos="8983440" algn="l"/>
                  <a:tab pos="8985240" algn="l"/>
                  <a:tab pos="9434160" algn="l"/>
                  <a:tab pos="9883440" algn="l"/>
                  <a:tab pos="10332720" algn="l"/>
                  <a:tab pos="10782000" algn="l"/>
                </a:tabLst>
              </a:pPr>
              <a:t>‹N°›</a:t>
            </a:fld>
            <a:endParaRPr lang="en-US" sz="2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Universal_quantificatio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7.xml"/><Relationship Id="rId4" Type="http://schemas.openxmlformats.org/officeDocument/2006/relationships/hyperlink" Target="https://en.wikipedia.org/wiki/Existential_quantification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" name="CustomShape 1"/>
          <p:cNvSpPr/>
          <p:nvPr/>
        </p:nvSpPr>
        <p:spPr>
          <a:xfrm>
            <a:off x="2971800" y="1828800"/>
            <a:ext cx="6019920" cy="22096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 algn="l" rtl="0"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n-US" sz="5000" spc="-1" dirty="0" smtClean="0">
                <a:solidFill>
                  <a:srgbClr val="FFFFFF"/>
                </a:solidFill>
                <a:latin typeface="Arial"/>
              </a:rPr>
              <a:t>P</a:t>
            </a:r>
            <a:r>
              <a:rPr lang="en-US" sz="5000" b="0" strike="noStrike" spc="-1" dirty="0" smtClean="0">
                <a:solidFill>
                  <a:srgbClr val="FFFFFF"/>
                </a:solidFill>
                <a:latin typeface="Arial"/>
              </a:rPr>
              <a:t>redicate </a:t>
            </a:r>
            <a:r>
              <a:rPr lang="en-US" sz="5000" b="0" strike="noStrike" spc="-1" dirty="0" smtClean="0">
                <a:solidFill>
                  <a:srgbClr val="FFFFFF"/>
                </a:solidFill>
                <a:latin typeface="Arial"/>
              </a:rPr>
              <a:t>Logic</a:t>
            </a:r>
            <a:r>
              <a:rPr/>
              <a:t/>
            </a:r>
            <a:br>
              <a:rPr/>
            </a:br>
            <a:r>
              <a:rPr lang="en-US" sz="5000" spc="-1" dirty="0" smtClean="0">
                <a:solidFill>
                  <a:srgbClr val="FFFFFF"/>
                </a:solidFill>
                <a:latin typeface="Arial"/>
              </a:rPr>
              <a:t>Lecture </a:t>
            </a:r>
            <a:r>
              <a:rPr lang="en-US" sz="5000" spc="-1" dirty="0" smtClean="0">
                <a:solidFill>
                  <a:srgbClr val="FFFFFF"/>
                </a:solidFill>
                <a:latin typeface="Arial"/>
              </a:rPr>
              <a:t>1</a:t>
            </a:r>
            <a:endParaRPr lang="en-US" sz="50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82" name="CustomShape 2"/>
          <p:cNvSpPr/>
          <p:nvPr/>
        </p:nvSpPr>
        <p:spPr>
          <a:xfrm>
            <a:off x="1295280" y="4343400"/>
            <a:ext cx="6400800" cy="1752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 algn="ctr" rtl="0">
              <a:spcBef>
                <a:spcPts val="799"/>
              </a:spcBef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fr-FR" sz="3200" b="0" strike="noStrike" spc="-1" dirty="0" err="1">
                <a:solidFill>
                  <a:srgbClr val="000000"/>
                </a:solidFill>
                <a:latin typeface="Arial"/>
              </a:rPr>
              <a:t>Hadjila</a:t>
            </a:r>
            <a:r>
              <a:rPr lang="fr-FR" sz="32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fr-FR" sz="3200" b="0" strike="noStrike" spc="-1" dirty="0" err="1">
                <a:solidFill>
                  <a:srgbClr val="000000"/>
                </a:solidFill>
                <a:latin typeface="Arial"/>
              </a:rPr>
              <a:t>Fethallah</a:t>
            </a:r>
            <a:endParaRPr lang="en-US" sz="3200" b="0" strike="noStrike" spc="-1" dirty="0">
              <a:solidFill>
                <a:srgbClr val="FFFFFF"/>
              </a:solidFill>
              <a:latin typeface="Arial"/>
            </a:endParaRPr>
          </a:p>
          <a:p>
            <a:pPr algn="ctr" rtl="0">
              <a:spcBef>
                <a:spcPts val="799"/>
              </a:spcBef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fr-FR" sz="3200" spc="-1" dirty="0" err="1" smtClean="0">
                <a:solidFill>
                  <a:srgbClr val="000000"/>
                </a:solidFill>
                <a:latin typeface="Arial"/>
              </a:rPr>
              <a:t>Associate</a:t>
            </a:r>
            <a:r>
              <a:rPr lang="fr-FR" sz="3200" spc="-1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fr-FR" sz="3200" spc="-1" dirty="0" err="1" smtClean="0">
                <a:solidFill>
                  <a:srgbClr val="000000"/>
                </a:solidFill>
                <a:latin typeface="Arial"/>
              </a:rPr>
              <a:t>Professor</a:t>
            </a:r>
            <a:r>
              <a:rPr lang="fr-FR" sz="3200" spc="-1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fr-FR" sz="3200" spc="-1" dirty="0" err="1" smtClean="0">
                <a:solidFill>
                  <a:srgbClr val="000000"/>
                </a:solidFill>
                <a:latin typeface="Arial"/>
              </a:rPr>
              <a:t>at</a:t>
            </a:r>
            <a:r>
              <a:rPr lang="fr-FR" sz="3200" b="0" strike="noStrike" spc="-1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fr-FR" sz="3200" b="0" strike="noStrike" spc="-1" dirty="0">
                <a:solidFill>
                  <a:srgbClr val="000000"/>
                </a:solidFill>
                <a:latin typeface="Arial"/>
              </a:rPr>
              <a:t>the </a:t>
            </a:r>
            <a:r>
              <a:rPr lang="fr-FR" sz="3200" b="0" strike="noStrike" spc="-1" dirty="0" err="1">
                <a:solidFill>
                  <a:srgbClr val="000000"/>
                </a:solidFill>
                <a:latin typeface="Arial"/>
              </a:rPr>
              <a:t>Department</a:t>
            </a:r>
            <a:r>
              <a:rPr lang="fr-FR" sz="3200" b="0" strike="noStrike" spc="-1" dirty="0">
                <a:solidFill>
                  <a:srgbClr val="000000"/>
                </a:solidFill>
                <a:latin typeface="Arial"/>
              </a:rPr>
              <a:t> of Computer Science</a:t>
            </a:r>
            <a:endParaRPr lang="en-US" sz="3200" b="0" strike="noStrike" spc="-1" dirty="0">
              <a:solidFill>
                <a:srgbClr val="FFFFFF"/>
              </a:solidFill>
              <a:latin typeface="Arial"/>
            </a:endParaRPr>
          </a:p>
          <a:p>
            <a:pPr algn="ctr" rtl="0">
              <a:spcBef>
                <a:spcPts val="799"/>
              </a:spcBef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fr-FR" sz="3200" spc="-1" dirty="0" smtClean="0">
                <a:solidFill>
                  <a:srgbClr val="000000"/>
                </a:solidFill>
                <a:latin typeface="Arial"/>
              </a:rPr>
              <a:t>fethallah.</a:t>
            </a:r>
            <a:r>
              <a:rPr lang="fr-FR" sz="3200" b="0" strike="noStrike" spc="-1" dirty="0" smtClean="0">
                <a:solidFill>
                  <a:srgbClr val="000000"/>
                </a:solidFill>
                <a:latin typeface="Arial"/>
              </a:rPr>
              <a:t>hadjila@univ-tlemcen.dz</a:t>
            </a:r>
            <a:endParaRPr lang="en-US" sz="3200" b="0" strike="noStrike" spc="-1" dirty="0">
              <a:solidFill>
                <a:srgbClr val="FFFFFF"/>
              </a:solidFill>
              <a:latin typeface="Arial"/>
            </a:endParaRPr>
          </a:p>
          <a:p>
            <a:pPr algn="ctr" rtl="0">
              <a:spcBef>
                <a:spcPts val="799"/>
              </a:spcBef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endParaRPr lang="en-US" sz="32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84" name="CustomShape 4"/>
          <p:cNvSpPr/>
          <p:nvPr/>
        </p:nvSpPr>
        <p:spPr>
          <a:xfrm>
            <a:off x="6553080" y="6248520"/>
            <a:ext cx="2133720" cy="457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l" rtl="0">
              <a:lnSpc>
                <a:spcPct val="100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fld id="{4013B017-1E42-4D28-9C34-6D69A8C5EAD3}" type="slidenum">
              <a:rPr lang="en-US" sz="1200" b="0" strike="noStrike" spc="-1">
                <a:solidFill>
                  <a:srgbClr val="000000"/>
                </a:solidFill>
                <a:latin typeface="Arial Black"/>
              </a:rPr>
              <a:pPr algn="l" rtl="0">
                <a:lnSpc>
                  <a:spcPct val="100000"/>
                </a:lnSpc>
                <a:tabLst>
                  <a:tab pos="0" algn="l"/>
                  <a:tab pos="447480" algn="l"/>
                  <a:tab pos="896760" algn="l"/>
                  <a:tab pos="1346040" algn="l"/>
                  <a:tab pos="1795320" algn="l"/>
                  <a:tab pos="2244600" algn="l"/>
                  <a:tab pos="2693880" algn="l"/>
                  <a:tab pos="3143160" algn="l"/>
                  <a:tab pos="3592440" algn="l"/>
                  <a:tab pos="4041720" algn="l"/>
                  <a:tab pos="4491000" algn="l"/>
                  <a:tab pos="4940280" algn="l"/>
                  <a:tab pos="5389560" algn="l"/>
                  <a:tab pos="5838480" algn="l"/>
                  <a:tab pos="6287760" algn="l"/>
                  <a:tab pos="6737040" algn="l"/>
                  <a:tab pos="7186320" algn="l"/>
                  <a:tab pos="7635600" algn="l"/>
                  <a:tab pos="8084880" algn="l"/>
                  <a:tab pos="8534160" algn="l"/>
                  <a:tab pos="8983440" algn="l"/>
                  <a:tab pos="8985240" algn="l"/>
                  <a:tab pos="9434160" algn="l"/>
                  <a:tab pos="9883440" algn="l"/>
                  <a:tab pos="10332720" algn="l"/>
                  <a:tab pos="10782000" algn="l"/>
                </a:tabLst>
              </a:pPr>
              <a:t>1</a:t>
            </a:fld>
            <a:endParaRPr lang="en-US" sz="1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" name="CustomShape 1"/>
          <p:cNvSpPr/>
          <p:nvPr/>
        </p:nvSpPr>
        <p:spPr>
          <a:xfrm>
            <a:off x="388961" y="293427"/>
            <a:ext cx="8229600" cy="1044054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 algn="l" rtl="0"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fr-FR" sz="4400" b="0" strike="noStrike" spc="-1" dirty="0" smtClean="0">
                <a:solidFill>
                  <a:srgbClr val="000000"/>
                </a:solidFill>
                <a:latin typeface="Arial"/>
              </a:rPr>
              <a:t>Open Vs Close formula</a:t>
            </a:r>
            <a:endParaRPr lang="en-US" sz="44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14" name="CustomShape 2"/>
          <p:cNvSpPr/>
          <p:nvPr/>
        </p:nvSpPr>
        <p:spPr>
          <a:xfrm>
            <a:off x="0" y="1448817"/>
            <a:ext cx="8686800" cy="3886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 marL="339480" indent="-339480">
              <a:spcBef>
                <a:spcPts val="799"/>
              </a:spcBef>
              <a:buClr>
                <a:srgbClr val="00007D"/>
              </a:buClr>
              <a:buFont typeface="Wingdings" charset="2"/>
              <a:buChar char=""/>
              <a:tabLst>
                <a:tab pos="339480" algn="l"/>
                <a:tab pos="787320" algn="l"/>
                <a:tab pos="1236600" algn="l"/>
                <a:tab pos="1685880" algn="l"/>
                <a:tab pos="2135160" algn="l"/>
                <a:tab pos="2584440" algn="l"/>
                <a:tab pos="3033360" algn="l"/>
                <a:tab pos="3482640" algn="l"/>
                <a:tab pos="3931920" algn="l"/>
                <a:tab pos="4381200" algn="l"/>
                <a:tab pos="4830480" algn="l"/>
                <a:tab pos="5279760" algn="l"/>
                <a:tab pos="5729040" algn="l"/>
                <a:tab pos="6178320" algn="l"/>
                <a:tab pos="6627600" algn="l"/>
                <a:tab pos="7076880" algn="l"/>
                <a:tab pos="7526160" algn="l"/>
                <a:tab pos="7975440" algn="l"/>
                <a:tab pos="8424720" algn="l"/>
                <a:tab pos="8874000" algn="l"/>
                <a:tab pos="932328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n-US" sz="2800" dirty="0" smtClean="0"/>
              <a:t>A </a:t>
            </a:r>
            <a:r>
              <a:rPr lang="en-US" sz="2800" dirty="0" smtClean="0"/>
              <a:t>variable is said to be free in a formula F if it has at least one free occurrence (</a:t>
            </a:r>
            <a:r>
              <a:rPr lang="en-US" sz="2800" dirty="0" smtClean="0"/>
              <a:t>otherwise, </a:t>
            </a:r>
            <a:r>
              <a:rPr lang="en-US" sz="2800" dirty="0" smtClean="0"/>
              <a:t>we say that it is </a:t>
            </a:r>
            <a:r>
              <a:rPr lang="en-US" sz="2800" dirty="0" smtClean="0"/>
              <a:t>bound) </a:t>
            </a:r>
          </a:p>
          <a:p>
            <a:pPr marL="339480" indent="-339480">
              <a:spcBef>
                <a:spcPts val="799"/>
              </a:spcBef>
              <a:buClr>
                <a:srgbClr val="00007D"/>
              </a:buClr>
              <a:buFont typeface="Wingdings" charset="2"/>
              <a:buChar char=""/>
              <a:tabLst>
                <a:tab pos="339480" algn="l"/>
                <a:tab pos="787320" algn="l"/>
                <a:tab pos="1236600" algn="l"/>
                <a:tab pos="1685880" algn="l"/>
                <a:tab pos="2135160" algn="l"/>
                <a:tab pos="2584440" algn="l"/>
                <a:tab pos="3033360" algn="l"/>
                <a:tab pos="3482640" algn="l"/>
                <a:tab pos="3931920" algn="l"/>
                <a:tab pos="4381200" algn="l"/>
                <a:tab pos="4830480" algn="l"/>
                <a:tab pos="5279760" algn="l"/>
                <a:tab pos="5729040" algn="l"/>
                <a:tab pos="6178320" algn="l"/>
                <a:tab pos="6627600" algn="l"/>
                <a:tab pos="7076880" algn="l"/>
                <a:tab pos="7526160" algn="l"/>
                <a:tab pos="7975440" algn="l"/>
                <a:tab pos="8424720" algn="l"/>
                <a:tab pos="8874000" algn="l"/>
                <a:tab pos="932328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n-US" sz="2800" dirty="0" smtClean="0"/>
              <a:t> </a:t>
            </a:r>
            <a:r>
              <a:rPr lang="en-US" sz="2800" dirty="0" smtClean="0"/>
              <a:t>A formula having no free variable is said to be closed </a:t>
            </a:r>
            <a:r>
              <a:rPr lang="en-US" sz="2800" dirty="0" smtClean="0"/>
              <a:t>,otherwise </a:t>
            </a:r>
            <a:r>
              <a:rPr lang="en-US" sz="2800" dirty="0" smtClean="0"/>
              <a:t>it is said to be </a:t>
            </a:r>
            <a:r>
              <a:rPr lang="en-US" sz="2800" dirty="0" smtClean="0"/>
              <a:t>open</a:t>
            </a:r>
          </a:p>
          <a:p>
            <a:pPr marL="339480" indent="-339480">
              <a:spcBef>
                <a:spcPts val="799"/>
              </a:spcBef>
              <a:buClr>
                <a:srgbClr val="00007D"/>
              </a:buClr>
              <a:buFont typeface="Wingdings" charset="2"/>
              <a:buChar char=""/>
              <a:tabLst>
                <a:tab pos="339480" algn="l"/>
                <a:tab pos="787320" algn="l"/>
                <a:tab pos="1236600" algn="l"/>
                <a:tab pos="1685880" algn="l"/>
                <a:tab pos="2135160" algn="l"/>
                <a:tab pos="2584440" algn="l"/>
                <a:tab pos="3033360" algn="l"/>
                <a:tab pos="3482640" algn="l"/>
                <a:tab pos="3931920" algn="l"/>
                <a:tab pos="4381200" algn="l"/>
                <a:tab pos="4830480" algn="l"/>
                <a:tab pos="5279760" algn="l"/>
                <a:tab pos="5729040" algn="l"/>
                <a:tab pos="6178320" algn="l"/>
                <a:tab pos="6627600" algn="l"/>
                <a:tab pos="7076880" algn="l"/>
                <a:tab pos="7526160" algn="l"/>
                <a:tab pos="7975440" algn="l"/>
                <a:tab pos="8424720" algn="l"/>
                <a:tab pos="8874000" algn="l"/>
                <a:tab pos="932328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n-US" sz="2800" dirty="0" smtClean="0"/>
              <a:t> </a:t>
            </a:r>
            <a:r>
              <a:rPr lang="en-US" sz="2800" dirty="0" smtClean="0"/>
              <a:t>Example of closed formula</a:t>
            </a:r>
            <a:r>
              <a:rPr lang="en-US" sz="2800" dirty="0" smtClean="0"/>
              <a:t>:</a:t>
            </a:r>
          </a:p>
          <a:p>
            <a:pPr marL="339480" indent="-339480">
              <a:spcBef>
                <a:spcPts val="799"/>
              </a:spcBef>
              <a:buClr>
                <a:srgbClr val="00007D"/>
              </a:buClr>
              <a:buFont typeface="Wingdings" charset="2"/>
              <a:buChar char=""/>
              <a:tabLst>
                <a:tab pos="339480" algn="l"/>
                <a:tab pos="787320" algn="l"/>
                <a:tab pos="1236600" algn="l"/>
                <a:tab pos="1685880" algn="l"/>
                <a:tab pos="2135160" algn="l"/>
                <a:tab pos="2584440" algn="l"/>
                <a:tab pos="3033360" algn="l"/>
                <a:tab pos="3482640" algn="l"/>
                <a:tab pos="3931920" algn="l"/>
                <a:tab pos="4381200" algn="l"/>
                <a:tab pos="4830480" algn="l"/>
                <a:tab pos="5279760" algn="l"/>
                <a:tab pos="5729040" algn="l"/>
                <a:tab pos="6178320" algn="l"/>
                <a:tab pos="6627600" algn="l"/>
                <a:tab pos="7076880" algn="l"/>
                <a:tab pos="7526160" algn="l"/>
                <a:tab pos="7975440" algn="l"/>
                <a:tab pos="8424720" algn="l"/>
                <a:tab pos="8874000" algn="l"/>
                <a:tab pos="932328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n-US" sz="2800" dirty="0" smtClean="0"/>
              <a:t>∀x (p(x) ∧ ￢p(x))</a:t>
            </a:r>
            <a:endParaRPr lang="en-US" sz="2800" dirty="0"/>
          </a:p>
        </p:txBody>
      </p:sp>
      <p:sp>
        <p:nvSpPr>
          <p:cNvPr id="1316" name="CustomShape 4"/>
          <p:cNvSpPr/>
          <p:nvPr/>
        </p:nvSpPr>
        <p:spPr>
          <a:xfrm>
            <a:off x="6553080" y="6248520"/>
            <a:ext cx="2133720" cy="457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l" rtl="0">
              <a:lnSpc>
                <a:spcPct val="100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fld id="{D9795570-7838-4758-831B-96B409203F38}" type="slidenum">
              <a:rPr lang="en-US" sz="1200" b="0" strike="noStrike" spc="-1">
                <a:solidFill>
                  <a:srgbClr val="000000"/>
                </a:solidFill>
                <a:latin typeface="Arial Black"/>
              </a:rPr>
              <a:pPr algn="l" rtl="0">
                <a:lnSpc>
                  <a:spcPct val="100000"/>
                </a:lnSpc>
                <a:tabLst>
                  <a:tab pos="0" algn="l"/>
                  <a:tab pos="447480" algn="l"/>
                  <a:tab pos="896760" algn="l"/>
                  <a:tab pos="1346040" algn="l"/>
                  <a:tab pos="1795320" algn="l"/>
                  <a:tab pos="2244600" algn="l"/>
                  <a:tab pos="2693880" algn="l"/>
                  <a:tab pos="3143160" algn="l"/>
                  <a:tab pos="3592440" algn="l"/>
                  <a:tab pos="4041720" algn="l"/>
                  <a:tab pos="4491000" algn="l"/>
                  <a:tab pos="4940280" algn="l"/>
                  <a:tab pos="5389560" algn="l"/>
                  <a:tab pos="5838480" algn="l"/>
                  <a:tab pos="6287760" algn="l"/>
                  <a:tab pos="6737040" algn="l"/>
                  <a:tab pos="7186320" algn="l"/>
                  <a:tab pos="7635600" algn="l"/>
                  <a:tab pos="8084880" algn="l"/>
                  <a:tab pos="8534160" algn="l"/>
                  <a:tab pos="8983440" algn="l"/>
                  <a:tab pos="8985240" algn="l"/>
                  <a:tab pos="9434160" algn="l"/>
                  <a:tab pos="9883440" algn="l"/>
                  <a:tab pos="10332720" algn="l"/>
                  <a:tab pos="10782000" algn="l"/>
                </a:tabLst>
              </a:pPr>
              <a:t>10</a:t>
            </a:fld>
            <a:endParaRPr lang="en-US" sz="1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" name="CustomShape 1"/>
          <p:cNvSpPr/>
          <p:nvPr/>
        </p:nvSpPr>
        <p:spPr>
          <a:xfrm>
            <a:off x="0" y="293427"/>
            <a:ext cx="8618561" cy="1044054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 algn="l" rtl="0"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fr-FR" sz="4400" b="0" strike="noStrike" spc="-1" dirty="0" err="1" smtClean="0">
                <a:solidFill>
                  <a:srgbClr val="000000"/>
                </a:solidFill>
                <a:latin typeface="Arial"/>
              </a:rPr>
              <a:t>Examples</a:t>
            </a:r>
            <a:r>
              <a:rPr lang="fr-FR" sz="4400" b="0" strike="noStrike" spc="-1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fr-FR" sz="4400" b="0" strike="noStrike" spc="-1" dirty="0" smtClean="0">
                <a:solidFill>
                  <a:srgbClr val="000000"/>
                </a:solidFill>
                <a:latin typeface="Arial"/>
              </a:rPr>
              <a:t>of </a:t>
            </a:r>
            <a:r>
              <a:rPr lang="fr-FR" sz="4400" spc="-1" dirty="0" smtClean="0">
                <a:solidFill>
                  <a:srgbClr val="000000"/>
                </a:solidFill>
                <a:latin typeface="Arial"/>
              </a:rPr>
              <a:t>Close/open formulas</a:t>
            </a:r>
            <a:endParaRPr lang="en-US" sz="44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14" name="CustomShape 2"/>
          <p:cNvSpPr/>
          <p:nvPr/>
        </p:nvSpPr>
        <p:spPr>
          <a:xfrm>
            <a:off x="0" y="1448817"/>
            <a:ext cx="8686800" cy="3886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 marL="339480" indent="-339480">
              <a:spcBef>
                <a:spcPts val="799"/>
              </a:spcBef>
              <a:buClr>
                <a:srgbClr val="00007D"/>
              </a:buClr>
              <a:buFont typeface="Wingdings" charset="2"/>
              <a:buChar char=""/>
              <a:tabLst>
                <a:tab pos="339480" algn="l"/>
                <a:tab pos="787320" algn="l"/>
                <a:tab pos="1236600" algn="l"/>
                <a:tab pos="1685880" algn="l"/>
                <a:tab pos="2135160" algn="l"/>
                <a:tab pos="2584440" algn="l"/>
                <a:tab pos="3033360" algn="l"/>
                <a:tab pos="3482640" algn="l"/>
                <a:tab pos="3931920" algn="l"/>
                <a:tab pos="4381200" algn="l"/>
                <a:tab pos="4830480" algn="l"/>
                <a:tab pos="5279760" algn="l"/>
                <a:tab pos="5729040" algn="l"/>
                <a:tab pos="6178320" algn="l"/>
                <a:tab pos="6627600" algn="l"/>
                <a:tab pos="7076880" algn="l"/>
                <a:tab pos="7526160" algn="l"/>
                <a:tab pos="7975440" algn="l"/>
                <a:tab pos="8424720" algn="l"/>
                <a:tab pos="8874000" algn="l"/>
                <a:tab pos="932328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n-US" sz="2800" dirty="0" smtClean="0"/>
              <a:t>∀ </a:t>
            </a:r>
            <a:r>
              <a:rPr lang="en-US" sz="2800" spc="-1" dirty="0" smtClean="0"/>
              <a:t>x </a:t>
            </a:r>
            <a:r>
              <a:rPr lang="en-US" sz="2800" spc="-1" dirty="0" smtClean="0"/>
              <a:t>P(</a:t>
            </a:r>
            <a:r>
              <a:rPr lang="en-US" sz="2800" spc="-1" dirty="0" err="1" smtClean="0"/>
              <a:t>x,f</a:t>
            </a:r>
            <a:r>
              <a:rPr lang="en-US" sz="2800" spc="-1" dirty="0" smtClean="0"/>
              <a:t>(y)) </a:t>
            </a:r>
            <a:r>
              <a:rPr lang="en-US" sz="2800" dirty="0" smtClean="0"/>
              <a:t>∧</a:t>
            </a:r>
            <a:r>
              <a:rPr lang="en-US" sz="2800" spc="-1" dirty="0" smtClean="0"/>
              <a:t> </a:t>
            </a:r>
            <a:r>
              <a:rPr lang="en-US" sz="2800" spc="-1" dirty="0" smtClean="0"/>
              <a:t>∃ </a:t>
            </a:r>
            <a:r>
              <a:rPr lang="en-US" sz="2800" spc="-1" dirty="0" smtClean="0"/>
              <a:t>y </a:t>
            </a:r>
            <a:r>
              <a:rPr lang="en-US" sz="2800" spc="-1" dirty="0" smtClean="0"/>
              <a:t>R(</a:t>
            </a:r>
            <a:r>
              <a:rPr lang="en-US" sz="2800" spc="-1" dirty="0" err="1" smtClean="0"/>
              <a:t>x,y</a:t>
            </a:r>
            <a:r>
              <a:rPr lang="en-US" sz="2800" spc="-1" dirty="0" smtClean="0"/>
              <a:t>)</a:t>
            </a:r>
          </a:p>
          <a:p>
            <a:pPr marL="339480" indent="-339480">
              <a:spcBef>
                <a:spcPts val="799"/>
              </a:spcBef>
              <a:buClr>
                <a:srgbClr val="00007D"/>
              </a:buClr>
              <a:buFont typeface="Wingdings" charset="2"/>
              <a:buChar char=""/>
              <a:tabLst>
                <a:tab pos="339480" algn="l"/>
                <a:tab pos="787320" algn="l"/>
                <a:tab pos="1236600" algn="l"/>
                <a:tab pos="1685880" algn="l"/>
                <a:tab pos="2135160" algn="l"/>
                <a:tab pos="2584440" algn="l"/>
                <a:tab pos="3033360" algn="l"/>
                <a:tab pos="3482640" algn="l"/>
                <a:tab pos="3931920" algn="l"/>
                <a:tab pos="4381200" algn="l"/>
                <a:tab pos="4830480" algn="l"/>
                <a:tab pos="5279760" algn="l"/>
                <a:tab pos="5729040" algn="l"/>
                <a:tab pos="6178320" algn="l"/>
                <a:tab pos="6627600" algn="l"/>
                <a:tab pos="7076880" algn="l"/>
                <a:tab pos="7526160" algn="l"/>
                <a:tab pos="7975440" algn="l"/>
                <a:tab pos="8424720" algn="l"/>
                <a:tab pos="8874000" algn="l"/>
                <a:tab pos="932328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n-US" sz="2800" spc="-1" dirty="0" smtClean="0"/>
              <a:t>∃x </a:t>
            </a:r>
            <a:r>
              <a:rPr lang="en-US" sz="2800" spc="-1" dirty="0" smtClean="0"/>
              <a:t>∃ </a:t>
            </a:r>
            <a:r>
              <a:rPr lang="en-US" sz="2800" spc="-1" dirty="0" smtClean="0"/>
              <a:t>y</a:t>
            </a:r>
            <a:r>
              <a:rPr lang="en-US" sz="2800" spc="-1" dirty="0" smtClean="0"/>
              <a:t>[(P(</a:t>
            </a:r>
            <a:r>
              <a:rPr lang="en-US" sz="2800" spc="-1" dirty="0" err="1" smtClean="0"/>
              <a:t>y,a</a:t>
            </a:r>
            <a:r>
              <a:rPr lang="en-US" sz="2800" spc="-1" dirty="0" smtClean="0"/>
              <a:t>) </a:t>
            </a:r>
            <a:r>
              <a:rPr lang="en-US" sz="2800" spc="-1" dirty="0" smtClean="0">
                <a:sym typeface="Wingdings" pitchFamily="2" charset="2"/>
              </a:rPr>
              <a:t></a:t>
            </a:r>
            <a:r>
              <a:rPr lang="en-US" sz="2800" spc="-1" dirty="0" smtClean="0"/>
              <a:t> </a:t>
            </a:r>
            <a:r>
              <a:rPr lang="en-US" sz="2800" spc="-1" dirty="0" smtClean="0"/>
              <a:t>S(</a:t>
            </a:r>
            <a:r>
              <a:rPr lang="en-US" sz="2800" spc="-1" dirty="0" err="1" smtClean="0"/>
              <a:t>z,y,x</a:t>
            </a:r>
            <a:r>
              <a:rPr lang="en-US" sz="2800" spc="-1" dirty="0" smtClean="0"/>
              <a:t>)]</a:t>
            </a:r>
          </a:p>
          <a:p>
            <a:pPr marL="339480" indent="-339480">
              <a:spcBef>
                <a:spcPts val="799"/>
              </a:spcBef>
              <a:buClr>
                <a:srgbClr val="00007D"/>
              </a:buClr>
              <a:buFont typeface="Wingdings" charset="2"/>
              <a:buChar char=""/>
              <a:tabLst>
                <a:tab pos="339480" algn="l"/>
                <a:tab pos="787320" algn="l"/>
                <a:tab pos="1236600" algn="l"/>
                <a:tab pos="1685880" algn="l"/>
                <a:tab pos="2135160" algn="l"/>
                <a:tab pos="2584440" algn="l"/>
                <a:tab pos="3033360" algn="l"/>
                <a:tab pos="3482640" algn="l"/>
                <a:tab pos="3931920" algn="l"/>
                <a:tab pos="4381200" algn="l"/>
                <a:tab pos="4830480" algn="l"/>
                <a:tab pos="5279760" algn="l"/>
                <a:tab pos="5729040" algn="l"/>
                <a:tab pos="6178320" algn="l"/>
                <a:tab pos="6627600" algn="l"/>
                <a:tab pos="7076880" algn="l"/>
                <a:tab pos="7526160" algn="l"/>
                <a:tab pos="7975440" algn="l"/>
                <a:tab pos="8424720" algn="l"/>
                <a:tab pos="8874000" algn="l"/>
                <a:tab pos="932328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n-US" sz="2800" spc="-1" dirty="0" smtClean="0"/>
              <a:t>∃ </a:t>
            </a:r>
            <a:r>
              <a:rPr lang="en-US" sz="2800" spc="-1" dirty="0" smtClean="0"/>
              <a:t>x </a:t>
            </a:r>
            <a:r>
              <a:rPr lang="en-US" sz="2800" spc="-1" dirty="0" smtClean="0"/>
              <a:t>∃ </a:t>
            </a:r>
            <a:r>
              <a:rPr lang="en-US" sz="2800" spc="-1" dirty="0" smtClean="0"/>
              <a:t>y</a:t>
            </a:r>
            <a:r>
              <a:rPr lang="en-US" sz="2800" spc="-1" dirty="0" smtClean="0"/>
              <a:t>[(P(</a:t>
            </a:r>
            <a:r>
              <a:rPr lang="en-US" sz="2800" spc="-1" dirty="0" err="1" smtClean="0"/>
              <a:t>y,a</a:t>
            </a:r>
            <a:r>
              <a:rPr lang="en-US" sz="2800" spc="-1" dirty="0" smtClean="0"/>
              <a:t>) </a:t>
            </a:r>
            <a:r>
              <a:rPr lang="en-US" sz="2800" spc="-1" dirty="0" smtClean="0">
                <a:sym typeface="Wingdings" pitchFamily="2" charset="2"/>
              </a:rPr>
              <a:t></a:t>
            </a:r>
            <a:r>
              <a:rPr lang="en-US" sz="2800" spc="-1" dirty="0" smtClean="0"/>
              <a:t>Q(</a:t>
            </a:r>
            <a:r>
              <a:rPr lang="en-US" sz="2800" spc="-1" dirty="0" err="1" smtClean="0"/>
              <a:t>y,x</a:t>
            </a:r>
            <a:r>
              <a:rPr lang="en-US" sz="2800" spc="-1" dirty="0" smtClean="0"/>
              <a:t>)]</a:t>
            </a:r>
          </a:p>
          <a:p>
            <a:pPr marL="339480" indent="-339480">
              <a:spcBef>
                <a:spcPts val="799"/>
              </a:spcBef>
              <a:buClr>
                <a:srgbClr val="00007D"/>
              </a:buClr>
              <a:buFont typeface="Wingdings" charset="2"/>
              <a:buChar char=""/>
              <a:tabLst>
                <a:tab pos="339480" algn="l"/>
                <a:tab pos="787320" algn="l"/>
                <a:tab pos="1236600" algn="l"/>
                <a:tab pos="1685880" algn="l"/>
                <a:tab pos="2135160" algn="l"/>
                <a:tab pos="2584440" algn="l"/>
                <a:tab pos="3033360" algn="l"/>
                <a:tab pos="3482640" algn="l"/>
                <a:tab pos="3931920" algn="l"/>
                <a:tab pos="4381200" algn="l"/>
                <a:tab pos="4830480" algn="l"/>
                <a:tab pos="5279760" algn="l"/>
                <a:tab pos="5729040" algn="l"/>
                <a:tab pos="6178320" algn="l"/>
                <a:tab pos="6627600" algn="l"/>
                <a:tab pos="7076880" algn="l"/>
                <a:tab pos="7526160" algn="l"/>
                <a:tab pos="7975440" algn="l"/>
                <a:tab pos="8424720" algn="l"/>
                <a:tab pos="8874000" algn="l"/>
                <a:tab pos="932328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n-US" sz="2800" spc="-1" dirty="0" smtClean="0"/>
              <a:t> </a:t>
            </a:r>
            <a:r>
              <a:rPr lang="en-US" sz="2800" spc="-1" dirty="0" smtClean="0"/>
              <a:t>[∀x(∃</a:t>
            </a:r>
            <a:r>
              <a:rPr lang="en-US" sz="2800" spc="-1" dirty="0" err="1" smtClean="0"/>
              <a:t>yp</a:t>
            </a:r>
            <a:r>
              <a:rPr lang="en-US" sz="2800" spc="-1" dirty="0" smtClean="0"/>
              <a:t>(x, y))] </a:t>
            </a:r>
            <a:r>
              <a:rPr lang="en-US" sz="2800" spc="-1" dirty="0" smtClean="0">
                <a:sym typeface="Wingdings" pitchFamily="2" charset="2"/>
              </a:rPr>
              <a:t></a:t>
            </a:r>
            <a:r>
              <a:rPr lang="en-US" sz="2800" spc="-1" dirty="0" smtClean="0"/>
              <a:t> </a:t>
            </a:r>
            <a:r>
              <a:rPr lang="en-US" sz="2800" spc="-1" dirty="0" smtClean="0"/>
              <a:t>[∃</a:t>
            </a:r>
            <a:r>
              <a:rPr lang="en-US" sz="2800" spc="-1" dirty="0" err="1" smtClean="0"/>
              <a:t>z∀y</a:t>
            </a:r>
            <a:r>
              <a:rPr lang="en-US" sz="2800" spc="-1" dirty="0" smtClean="0"/>
              <a:t> </a:t>
            </a:r>
            <a:r>
              <a:rPr lang="en-US" sz="2800" spc="-1" dirty="0" smtClean="0"/>
              <a:t>q(x</a:t>
            </a:r>
            <a:r>
              <a:rPr lang="en-US" sz="2800" spc="-1" dirty="0" smtClean="0"/>
              <a:t>, z, </a:t>
            </a:r>
            <a:r>
              <a:rPr lang="en-US" sz="2800" spc="-1" dirty="0" smtClean="0"/>
              <a:t>y)]</a:t>
            </a:r>
            <a:endParaRPr lang="en-US" sz="2800" b="0" strike="noStrike" spc="-1" dirty="0">
              <a:latin typeface="Arial"/>
            </a:endParaRPr>
          </a:p>
        </p:txBody>
      </p:sp>
      <p:sp>
        <p:nvSpPr>
          <p:cNvPr id="1316" name="CustomShape 4"/>
          <p:cNvSpPr/>
          <p:nvPr/>
        </p:nvSpPr>
        <p:spPr>
          <a:xfrm>
            <a:off x="6553080" y="6248520"/>
            <a:ext cx="2133720" cy="457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l" rtl="0">
              <a:lnSpc>
                <a:spcPct val="100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fld id="{D9795570-7838-4758-831B-96B409203F38}" type="slidenum">
              <a:rPr lang="en-US" sz="1200" b="0" strike="noStrike" spc="-1">
                <a:solidFill>
                  <a:srgbClr val="000000"/>
                </a:solidFill>
                <a:latin typeface="Arial Black"/>
              </a:rPr>
              <a:pPr algn="l" rtl="0">
                <a:lnSpc>
                  <a:spcPct val="100000"/>
                </a:lnSpc>
                <a:tabLst>
                  <a:tab pos="0" algn="l"/>
                  <a:tab pos="447480" algn="l"/>
                  <a:tab pos="896760" algn="l"/>
                  <a:tab pos="1346040" algn="l"/>
                  <a:tab pos="1795320" algn="l"/>
                  <a:tab pos="2244600" algn="l"/>
                  <a:tab pos="2693880" algn="l"/>
                  <a:tab pos="3143160" algn="l"/>
                  <a:tab pos="3592440" algn="l"/>
                  <a:tab pos="4041720" algn="l"/>
                  <a:tab pos="4491000" algn="l"/>
                  <a:tab pos="4940280" algn="l"/>
                  <a:tab pos="5389560" algn="l"/>
                  <a:tab pos="5838480" algn="l"/>
                  <a:tab pos="6287760" algn="l"/>
                  <a:tab pos="6737040" algn="l"/>
                  <a:tab pos="7186320" algn="l"/>
                  <a:tab pos="7635600" algn="l"/>
                  <a:tab pos="8084880" algn="l"/>
                  <a:tab pos="8534160" algn="l"/>
                  <a:tab pos="8983440" algn="l"/>
                  <a:tab pos="8985240" algn="l"/>
                  <a:tab pos="9434160" algn="l"/>
                  <a:tab pos="9883440" algn="l"/>
                  <a:tab pos="10332720" algn="l"/>
                  <a:tab pos="10782000" algn="l"/>
                </a:tabLst>
              </a:pPr>
              <a:t>11</a:t>
            </a:fld>
            <a:endParaRPr lang="en-US" sz="1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" name="CustomShape 1"/>
          <p:cNvSpPr/>
          <p:nvPr/>
        </p:nvSpPr>
        <p:spPr>
          <a:xfrm>
            <a:off x="0" y="293427"/>
            <a:ext cx="8618561" cy="1044054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fr-FR" sz="4400" spc="-1" dirty="0" smtClean="0">
                <a:solidFill>
                  <a:srgbClr val="000000"/>
                </a:solidFill>
              </a:rPr>
              <a:t>Substitution</a:t>
            </a:r>
            <a:endParaRPr lang="en-US" sz="44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14" name="CustomShape 2"/>
          <p:cNvSpPr/>
          <p:nvPr/>
        </p:nvSpPr>
        <p:spPr>
          <a:xfrm>
            <a:off x="0" y="1448817"/>
            <a:ext cx="8686800" cy="3886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 marL="339480" indent="-339480" algn="just">
              <a:spcBef>
                <a:spcPts val="799"/>
              </a:spcBef>
              <a:buClr>
                <a:srgbClr val="00007D"/>
              </a:buClr>
              <a:buFont typeface="Wingdings" charset="2"/>
              <a:buChar char=""/>
              <a:tabLst>
                <a:tab pos="339480" algn="l"/>
                <a:tab pos="787320" algn="l"/>
                <a:tab pos="1236600" algn="l"/>
                <a:tab pos="1685880" algn="l"/>
                <a:tab pos="2135160" algn="l"/>
                <a:tab pos="2584440" algn="l"/>
                <a:tab pos="3033360" algn="l"/>
                <a:tab pos="3482640" algn="l"/>
                <a:tab pos="3931920" algn="l"/>
                <a:tab pos="4381200" algn="l"/>
                <a:tab pos="4830480" algn="l"/>
                <a:tab pos="5279760" algn="l"/>
                <a:tab pos="5729040" algn="l"/>
                <a:tab pos="6178320" algn="l"/>
                <a:tab pos="6627600" algn="l"/>
                <a:tab pos="7076880" algn="l"/>
                <a:tab pos="7526160" algn="l"/>
                <a:tab pos="7975440" algn="l"/>
                <a:tab pos="8424720" algn="l"/>
                <a:tab pos="8874000" algn="l"/>
                <a:tab pos="932328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n-US" sz="2800" dirty="0" smtClean="0"/>
              <a:t>Let F be a WFF, w a variable and t a term, the substitution of x with t (denoted as F[t/x]) is the formula F where all free occurrences of x are replaced by t.</a:t>
            </a:r>
          </a:p>
          <a:p>
            <a:pPr marL="339480" indent="-339480" algn="just">
              <a:spcBef>
                <a:spcPts val="799"/>
              </a:spcBef>
              <a:buClr>
                <a:srgbClr val="00007D"/>
              </a:buClr>
              <a:buFont typeface="Wingdings" charset="2"/>
              <a:buChar char=""/>
              <a:tabLst>
                <a:tab pos="339480" algn="l"/>
                <a:tab pos="787320" algn="l"/>
                <a:tab pos="1236600" algn="l"/>
                <a:tab pos="1685880" algn="l"/>
                <a:tab pos="2135160" algn="l"/>
                <a:tab pos="2584440" algn="l"/>
                <a:tab pos="3033360" algn="l"/>
                <a:tab pos="3482640" algn="l"/>
                <a:tab pos="3931920" algn="l"/>
                <a:tab pos="4381200" algn="l"/>
                <a:tab pos="4830480" algn="l"/>
                <a:tab pos="5279760" algn="l"/>
                <a:tab pos="5729040" algn="l"/>
                <a:tab pos="6178320" algn="l"/>
                <a:tab pos="6627600" algn="l"/>
                <a:tab pos="7076880" algn="l"/>
                <a:tab pos="7526160" algn="l"/>
                <a:tab pos="7975440" algn="l"/>
                <a:tab pos="8424720" algn="l"/>
                <a:tab pos="8874000" algn="l"/>
                <a:tab pos="932328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n-US" sz="2800" dirty="0" smtClean="0"/>
              <a:t>Example:</a:t>
            </a:r>
          </a:p>
          <a:p>
            <a:pPr marL="339480" indent="-339480" algn="just">
              <a:spcBef>
                <a:spcPts val="799"/>
              </a:spcBef>
              <a:buClr>
                <a:srgbClr val="00007D"/>
              </a:buClr>
              <a:buFont typeface="Wingdings" charset="2"/>
              <a:buChar char=""/>
              <a:tabLst>
                <a:tab pos="339480" algn="l"/>
                <a:tab pos="787320" algn="l"/>
                <a:tab pos="1236600" algn="l"/>
                <a:tab pos="1685880" algn="l"/>
                <a:tab pos="2135160" algn="l"/>
                <a:tab pos="2584440" algn="l"/>
                <a:tab pos="3033360" algn="l"/>
                <a:tab pos="3482640" algn="l"/>
                <a:tab pos="3931920" algn="l"/>
                <a:tab pos="4381200" algn="l"/>
                <a:tab pos="4830480" algn="l"/>
                <a:tab pos="5279760" algn="l"/>
                <a:tab pos="5729040" algn="l"/>
                <a:tab pos="6178320" algn="l"/>
                <a:tab pos="6627600" algn="l"/>
                <a:tab pos="7076880" algn="l"/>
                <a:tab pos="7526160" algn="l"/>
                <a:tab pos="7975440" algn="l"/>
                <a:tab pos="8424720" algn="l"/>
                <a:tab pos="8874000" algn="l"/>
                <a:tab pos="932328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n-US" sz="2800" dirty="0" smtClean="0"/>
              <a:t>If F</a:t>
            </a:r>
            <a:r>
              <a:rPr lang="en-US" sz="2800" dirty="0" smtClean="0">
                <a:sym typeface="Symbol"/>
              </a:rPr>
              <a:t></a:t>
            </a:r>
            <a:r>
              <a:rPr lang="en-US" sz="2800" dirty="0" smtClean="0"/>
              <a:t>∀ </a:t>
            </a:r>
            <a:r>
              <a:rPr lang="en-US" sz="2800" spc="-1" dirty="0" smtClean="0"/>
              <a:t>y</a:t>
            </a:r>
            <a:r>
              <a:rPr lang="en-US" sz="2800" spc="-1" dirty="0" smtClean="0"/>
              <a:t> (P(z) </a:t>
            </a:r>
            <a:r>
              <a:rPr lang="en-US" sz="2800" spc="-1" dirty="0" smtClean="0">
                <a:sym typeface="Wingdings" pitchFamily="2" charset="2"/>
              </a:rPr>
              <a:t></a:t>
            </a:r>
            <a:r>
              <a:rPr lang="en-US" sz="2800" spc="-1" dirty="0" smtClean="0"/>
              <a:t>  R(y)), the substitution of z by f(x) gives:</a:t>
            </a:r>
            <a:endParaRPr lang="en-US" sz="2800" spc="-1" dirty="0" smtClean="0"/>
          </a:p>
          <a:p>
            <a:pPr marL="339480" indent="-339480" algn="just">
              <a:spcBef>
                <a:spcPts val="799"/>
              </a:spcBef>
              <a:buClr>
                <a:srgbClr val="00007D"/>
              </a:buClr>
              <a:buFont typeface="Wingdings" charset="2"/>
              <a:buChar char=""/>
              <a:tabLst>
                <a:tab pos="339480" algn="l"/>
                <a:tab pos="787320" algn="l"/>
                <a:tab pos="1236600" algn="l"/>
                <a:tab pos="1685880" algn="l"/>
                <a:tab pos="2135160" algn="l"/>
                <a:tab pos="2584440" algn="l"/>
                <a:tab pos="3033360" algn="l"/>
                <a:tab pos="3482640" algn="l"/>
                <a:tab pos="3931920" algn="l"/>
                <a:tab pos="4381200" algn="l"/>
                <a:tab pos="4830480" algn="l"/>
                <a:tab pos="5279760" algn="l"/>
                <a:tab pos="5729040" algn="l"/>
                <a:tab pos="6178320" algn="l"/>
                <a:tab pos="6627600" algn="l"/>
                <a:tab pos="7076880" algn="l"/>
                <a:tab pos="7526160" algn="l"/>
                <a:tab pos="7975440" algn="l"/>
                <a:tab pos="8424720" algn="l"/>
                <a:tab pos="8874000" algn="l"/>
                <a:tab pos="9323280" algn="l"/>
                <a:tab pos="9434160" algn="l"/>
                <a:tab pos="9883440" algn="l"/>
                <a:tab pos="10332720" algn="l"/>
                <a:tab pos="10782000" algn="l"/>
              </a:tabLst>
            </a:pPr>
            <a:endParaRPr lang="en-US" sz="2800" spc="-1" dirty="0" smtClean="0"/>
          </a:p>
          <a:p>
            <a:pPr marL="339480" indent="-339480" algn="just">
              <a:spcBef>
                <a:spcPts val="799"/>
              </a:spcBef>
              <a:buClr>
                <a:srgbClr val="00007D"/>
              </a:buClr>
              <a:tabLst>
                <a:tab pos="339480" algn="l"/>
                <a:tab pos="787320" algn="l"/>
                <a:tab pos="1236600" algn="l"/>
                <a:tab pos="1685880" algn="l"/>
                <a:tab pos="2135160" algn="l"/>
                <a:tab pos="2584440" algn="l"/>
                <a:tab pos="3033360" algn="l"/>
                <a:tab pos="3482640" algn="l"/>
                <a:tab pos="3931920" algn="l"/>
                <a:tab pos="4381200" algn="l"/>
                <a:tab pos="4830480" algn="l"/>
                <a:tab pos="5279760" algn="l"/>
                <a:tab pos="5729040" algn="l"/>
                <a:tab pos="6178320" algn="l"/>
                <a:tab pos="6627600" algn="l"/>
                <a:tab pos="7076880" algn="l"/>
                <a:tab pos="7526160" algn="l"/>
                <a:tab pos="7975440" algn="l"/>
                <a:tab pos="8424720" algn="l"/>
                <a:tab pos="8874000" algn="l"/>
                <a:tab pos="932328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n-US" sz="2800" dirty="0" smtClean="0"/>
              <a:t>   F[f(x)/z]</a:t>
            </a:r>
            <a:r>
              <a:rPr lang="en-US" sz="2800" dirty="0" smtClean="0">
                <a:sym typeface="Symbol"/>
              </a:rPr>
              <a:t></a:t>
            </a:r>
            <a:r>
              <a:rPr lang="en-US" sz="2800" dirty="0" smtClean="0"/>
              <a:t> </a:t>
            </a:r>
            <a:r>
              <a:rPr lang="en-US" sz="2800" dirty="0" smtClean="0"/>
              <a:t>∀ </a:t>
            </a:r>
            <a:r>
              <a:rPr lang="en-US" sz="2800" spc="-1" dirty="0" smtClean="0"/>
              <a:t>y (</a:t>
            </a:r>
            <a:r>
              <a:rPr lang="en-US" sz="2800" spc="-1" dirty="0" smtClean="0"/>
              <a:t>P(f(x)) </a:t>
            </a:r>
            <a:r>
              <a:rPr lang="en-US" sz="2800" spc="-1" dirty="0" smtClean="0">
                <a:sym typeface="Wingdings" pitchFamily="2" charset="2"/>
              </a:rPr>
              <a:t></a:t>
            </a:r>
            <a:r>
              <a:rPr lang="en-US" sz="2800" spc="-1" dirty="0" smtClean="0"/>
              <a:t>  R(y)) </a:t>
            </a:r>
          </a:p>
          <a:p>
            <a:pPr marL="339480" indent="-339480">
              <a:spcBef>
                <a:spcPts val="799"/>
              </a:spcBef>
              <a:buClr>
                <a:srgbClr val="00007D"/>
              </a:buClr>
              <a:buFont typeface="Wingdings" charset="2"/>
              <a:buChar char=""/>
              <a:tabLst>
                <a:tab pos="339480" algn="l"/>
                <a:tab pos="787320" algn="l"/>
                <a:tab pos="1236600" algn="l"/>
                <a:tab pos="1685880" algn="l"/>
                <a:tab pos="2135160" algn="l"/>
                <a:tab pos="2584440" algn="l"/>
                <a:tab pos="3033360" algn="l"/>
                <a:tab pos="3482640" algn="l"/>
                <a:tab pos="3931920" algn="l"/>
                <a:tab pos="4381200" algn="l"/>
                <a:tab pos="4830480" algn="l"/>
                <a:tab pos="5279760" algn="l"/>
                <a:tab pos="5729040" algn="l"/>
                <a:tab pos="6178320" algn="l"/>
                <a:tab pos="6627600" algn="l"/>
                <a:tab pos="7076880" algn="l"/>
                <a:tab pos="7526160" algn="l"/>
                <a:tab pos="7975440" algn="l"/>
                <a:tab pos="8424720" algn="l"/>
                <a:tab pos="8874000" algn="l"/>
                <a:tab pos="9323280" algn="l"/>
                <a:tab pos="9434160" algn="l"/>
                <a:tab pos="9883440" algn="l"/>
                <a:tab pos="10332720" algn="l"/>
                <a:tab pos="10782000" algn="l"/>
              </a:tabLst>
            </a:pPr>
            <a:endParaRPr lang="en-US" sz="2800" b="0" strike="noStrike" spc="-1" dirty="0">
              <a:latin typeface="Arial"/>
            </a:endParaRPr>
          </a:p>
        </p:txBody>
      </p:sp>
      <p:sp>
        <p:nvSpPr>
          <p:cNvPr id="1316" name="CustomShape 4"/>
          <p:cNvSpPr/>
          <p:nvPr/>
        </p:nvSpPr>
        <p:spPr>
          <a:xfrm>
            <a:off x="6553080" y="6248520"/>
            <a:ext cx="2133720" cy="457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l" rtl="0">
              <a:lnSpc>
                <a:spcPct val="100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fld id="{D9795570-7838-4758-831B-96B409203F38}" type="slidenum">
              <a:rPr lang="en-US" sz="1200" b="0" strike="noStrike" spc="-1">
                <a:solidFill>
                  <a:srgbClr val="000000"/>
                </a:solidFill>
                <a:latin typeface="Arial Black"/>
              </a:rPr>
              <a:pPr algn="l" rtl="0">
                <a:lnSpc>
                  <a:spcPct val="100000"/>
                </a:lnSpc>
                <a:tabLst>
                  <a:tab pos="0" algn="l"/>
                  <a:tab pos="447480" algn="l"/>
                  <a:tab pos="896760" algn="l"/>
                  <a:tab pos="1346040" algn="l"/>
                  <a:tab pos="1795320" algn="l"/>
                  <a:tab pos="2244600" algn="l"/>
                  <a:tab pos="2693880" algn="l"/>
                  <a:tab pos="3143160" algn="l"/>
                  <a:tab pos="3592440" algn="l"/>
                  <a:tab pos="4041720" algn="l"/>
                  <a:tab pos="4491000" algn="l"/>
                  <a:tab pos="4940280" algn="l"/>
                  <a:tab pos="5389560" algn="l"/>
                  <a:tab pos="5838480" algn="l"/>
                  <a:tab pos="6287760" algn="l"/>
                  <a:tab pos="6737040" algn="l"/>
                  <a:tab pos="7186320" algn="l"/>
                  <a:tab pos="7635600" algn="l"/>
                  <a:tab pos="8084880" algn="l"/>
                  <a:tab pos="8534160" algn="l"/>
                  <a:tab pos="8983440" algn="l"/>
                  <a:tab pos="8985240" algn="l"/>
                  <a:tab pos="9434160" algn="l"/>
                  <a:tab pos="9883440" algn="l"/>
                  <a:tab pos="10332720" algn="l"/>
                  <a:tab pos="10782000" algn="l"/>
                </a:tabLst>
              </a:pPr>
              <a:t>12</a:t>
            </a:fld>
            <a:endParaRPr lang="en-US" sz="1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" name="CustomShape 1"/>
          <p:cNvSpPr/>
          <p:nvPr/>
        </p:nvSpPr>
        <p:spPr>
          <a:xfrm>
            <a:off x="0" y="293427"/>
            <a:ext cx="8618561" cy="1044054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 algn="l" rtl="0"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fr-FR" sz="4400" b="0" strike="noStrike" spc="-1" dirty="0" err="1" smtClean="0">
                <a:solidFill>
                  <a:srgbClr val="000000"/>
                </a:solidFill>
                <a:latin typeface="Arial"/>
              </a:rPr>
              <a:t>semantics</a:t>
            </a:r>
            <a:endParaRPr lang="en-US" sz="44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14" name="CustomShape 2"/>
          <p:cNvSpPr/>
          <p:nvPr/>
        </p:nvSpPr>
        <p:spPr>
          <a:xfrm>
            <a:off x="0" y="1448817"/>
            <a:ext cx="8686800" cy="3886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 marL="339480" indent="-339480">
              <a:spcBef>
                <a:spcPts val="799"/>
              </a:spcBef>
              <a:buClr>
                <a:srgbClr val="00007D"/>
              </a:buClr>
              <a:buFont typeface="Wingdings" charset="2"/>
              <a:buChar char=""/>
              <a:tabLst>
                <a:tab pos="339480" algn="l"/>
                <a:tab pos="787320" algn="l"/>
                <a:tab pos="1236600" algn="l"/>
                <a:tab pos="1685880" algn="l"/>
                <a:tab pos="2135160" algn="l"/>
                <a:tab pos="2584440" algn="l"/>
                <a:tab pos="3033360" algn="l"/>
                <a:tab pos="3482640" algn="l"/>
                <a:tab pos="3931920" algn="l"/>
                <a:tab pos="4381200" algn="l"/>
                <a:tab pos="4830480" algn="l"/>
                <a:tab pos="5279760" algn="l"/>
                <a:tab pos="5729040" algn="l"/>
                <a:tab pos="6178320" algn="l"/>
                <a:tab pos="6627600" algn="l"/>
                <a:tab pos="7076880" algn="l"/>
                <a:tab pos="7526160" algn="l"/>
                <a:tab pos="7975440" algn="l"/>
                <a:tab pos="8424720" algn="l"/>
                <a:tab pos="8874000" algn="l"/>
                <a:tab pos="932328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n-US" sz="2800" dirty="0" smtClean="0"/>
              <a:t>Interpretations</a:t>
            </a:r>
          </a:p>
          <a:p>
            <a:pPr marL="339480" indent="-339480">
              <a:spcBef>
                <a:spcPts val="799"/>
              </a:spcBef>
              <a:buClr>
                <a:srgbClr val="00007D"/>
              </a:buClr>
              <a:buFont typeface="Wingdings" charset="2"/>
              <a:buChar char=""/>
              <a:tabLst>
                <a:tab pos="339480" algn="l"/>
                <a:tab pos="787320" algn="l"/>
                <a:tab pos="1236600" algn="l"/>
                <a:tab pos="1685880" algn="l"/>
                <a:tab pos="2135160" algn="l"/>
                <a:tab pos="2584440" algn="l"/>
                <a:tab pos="3033360" algn="l"/>
                <a:tab pos="3482640" algn="l"/>
                <a:tab pos="3931920" algn="l"/>
                <a:tab pos="4381200" algn="l"/>
                <a:tab pos="4830480" algn="l"/>
                <a:tab pos="5279760" algn="l"/>
                <a:tab pos="5729040" algn="l"/>
                <a:tab pos="6178320" algn="l"/>
                <a:tab pos="6627600" algn="l"/>
                <a:tab pos="7076880" algn="l"/>
                <a:tab pos="7526160" algn="l"/>
                <a:tab pos="7975440" algn="l"/>
                <a:tab pos="8424720" algn="l"/>
                <a:tab pos="8874000" algn="l"/>
                <a:tab pos="932328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n-US" sz="2800" b="0" strike="noStrike" spc="-1" dirty="0" smtClean="0">
                <a:latin typeface="Arial"/>
              </a:rPr>
              <a:t>Valid formulas</a:t>
            </a:r>
          </a:p>
          <a:p>
            <a:pPr marL="339480" indent="-339480">
              <a:spcBef>
                <a:spcPts val="799"/>
              </a:spcBef>
              <a:buClr>
                <a:srgbClr val="00007D"/>
              </a:buClr>
              <a:buFont typeface="Wingdings" charset="2"/>
              <a:buChar char=""/>
              <a:tabLst>
                <a:tab pos="339480" algn="l"/>
                <a:tab pos="787320" algn="l"/>
                <a:tab pos="1236600" algn="l"/>
                <a:tab pos="1685880" algn="l"/>
                <a:tab pos="2135160" algn="l"/>
                <a:tab pos="2584440" algn="l"/>
                <a:tab pos="3033360" algn="l"/>
                <a:tab pos="3482640" algn="l"/>
                <a:tab pos="3931920" algn="l"/>
                <a:tab pos="4381200" algn="l"/>
                <a:tab pos="4830480" algn="l"/>
                <a:tab pos="5279760" algn="l"/>
                <a:tab pos="5729040" algn="l"/>
                <a:tab pos="6178320" algn="l"/>
                <a:tab pos="6627600" algn="l"/>
                <a:tab pos="7076880" algn="l"/>
                <a:tab pos="7526160" algn="l"/>
                <a:tab pos="7975440" algn="l"/>
                <a:tab pos="8424720" algn="l"/>
                <a:tab pos="8874000" algn="l"/>
                <a:tab pos="932328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n-US" sz="2800" spc="-1" dirty="0" smtClean="0">
                <a:latin typeface="Arial"/>
              </a:rPr>
              <a:t>Logical consequence</a:t>
            </a:r>
            <a:endParaRPr lang="en-US" sz="2800" b="0" strike="noStrike" spc="-1" dirty="0">
              <a:latin typeface="Arial"/>
            </a:endParaRPr>
          </a:p>
        </p:txBody>
      </p:sp>
      <p:sp>
        <p:nvSpPr>
          <p:cNvPr id="1316" name="CustomShape 4"/>
          <p:cNvSpPr/>
          <p:nvPr/>
        </p:nvSpPr>
        <p:spPr>
          <a:xfrm>
            <a:off x="6553080" y="6248520"/>
            <a:ext cx="2133720" cy="457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l" rtl="0">
              <a:lnSpc>
                <a:spcPct val="100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fld id="{D9795570-7838-4758-831B-96B409203F38}" type="slidenum">
              <a:rPr lang="en-US" sz="1200" b="0" strike="noStrike" spc="-1">
                <a:solidFill>
                  <a:srgbClr val="000000"/>
                </a:solidFill>
                <a:latin typeface="Arial Black"/>
              </a:rPr>
              <a:pPr algn="l" rtl="0">
                <a:lnSpc>
                  <a:spcPct val="100000"/>
                </a:lnSpc>
                <a:tabLst>
                  <a:tab pos="0" algn="l"/>
                  <a:tab pos="447480" algn="l"/>
                  <a:tab pos="896760" algn="l"/>
                  <a:tab pos="1346040" algn="l"/>
                  <a:tab pos="1795320" algn="l"/>
                  <a:tab pos="2244600" algn="l"/>
                  <a:tab pos="2693880" algn="l"/>
                  <a:tab pos="3143160" algn="l"/>
                  <a:tab pos="3592440" algn="l"/>
                  <a:tab pos="4041720" algn="l"/>
                  <a:tab pos="4491000" algn="l"/>
                  <a:tab pos="4940280" algn="l"/>
                  <a:tab pos="5389560" algn="l"/>
                  <a:tab pos="5838480" algn="l"/>
                  <a:tab pos="6287760" algn="l"/>
                  <a:tab pos="6737040" algn="l"/>
                  <a:tab pos="7186320" algn="l"/>
                  <a:tab pos="7635600" algn="l"/>
                  <a:tab pos="8084880" algn="l"/>
                  <a:tab pos="8534160" algn="l"/>
                  <a:tab pos="8983440" algn="l"/>
                  <a:tab pos="8985240" algn="l"/>
                  <a:tab pos="9434160" algn="l"/>
                  <a:tab pos="9883440" algn="l"/>
                  <a:tab pos="10332720" algn="l"/>
                  <a:tab pos="10782000" algn="l"/>
                </a:tabLst>
              </a:pPr>
              <a:t>13</a:t>
            </a:fld>
            <a:endParaRPr lang="en-US" sz="1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" name="CustomShape 1"/>
          <p:cNvSpPr/>
          <p:nvPr/>
        </p:nvSpPr>
        <p:spPr>
          <a:xfrm>
            <a:off x="0" y="0"/>
            <a:ext cx="8618561" cy="1044054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 marL="339480" indent="-339480">
              <a:spcBef>
                <a:spcPts val="799"/>
              </a:spcBef>
              <a:buClr>
                <a:srgbClr val="00007D"/>
              </a:buClr>
              <a:buFont typeface="Wingdings" charset="2"/>
              <a:buChar char=""/>
              <a:tabLst>
                <a:tab pos="339480" algn="l"/>
                <a:tab pos="787320" algn="l"/>
                <a:tab pos="1236600" algn="l"/>
                <a:tab pos="1685880" algn="l"/>
                <a:tab pos="2135160" algn="l"/>
                <a:tab pos="2584440" algn="l"/>
                <a:tab pos="3033360" algn="l"/>
                <a:tab pos="3482640" algn="l"/>
                <a:tab pos="3931920" algn="l"/>
                <a:tab pos="4381200" algn="l"/>
                <a:tab pos="4830480" algn="l"/>
                <a:tab pos="5279760" algn="l"/>
                <a:tab pos="5729040" algn="l"/>
                <a:tab pos="6178320" algn="l"/>
                <a:tab pos="6627600" algn="l"/>
                <a:tab pos="7076880" algn="l"/>
                <a:tab pos="7526160" algn="l"/>
                <a:tab pos="7975440" algn="l"/>
                <a:tab pos="8424720" algn="l"/>
                <a:tab pos="8874000" algn="l"/>
                <a:tab pos="932328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n-US" sz="4400" dirty="0" smtClean="0"/>
              <a:t>Interpretation</a:t>
            </a:r>
            <a:endParaRPr lang="en-US" sz="4400" dirty="0" smtClean="0"/>
          </a:p>
        </p:txBody>
      </p:sp>
      <p:sp>
        <p:nvSpPr>
          <p:cNvPr id="1314" name="CustomShape 2"/>
          <p:cNvSpPr/>
          <p:nvPr/>
        </p:nvSpPr>
        <p:spPr>
          <a:xfrm>
            <a:off x="0" y="772511"/>
            <a:ext cx="9144000" cy="608548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 marL="339480" indent="-339480">
              <a:spcBef>
                <a:spcPts val="799"/>
              </a:spcBef>
              <a:buClr>
                <a:srgbClr val="00007D"/>
              </a:buClr>
              <a:buFont typeface="Wingdings" charset="2"/>
              <a:buChar char=""/>
              <a:tabLst>
                <a:tab pos="339480" algn="l"/>
                <a:tab pos="787320" algn="l"/>
                <a:tab pos="1236600" algn="l"/>
                <a:tab pos="1685880" algn="l"/>
                <a:tab pos="2135160" algn="l"/>
                <a:tab pos="2584440" algn="l"/>
                <a:tab pos="3033360" algn="l"/>
                <a:tab pos="3482640" algn="l"/>
                <a:tab pos="3931920" algn="l"/>
                <a:tab pos="4381200" algn="l"/>
                <a:tab pos="4830480" algn="l"/>
                <a:tab pos="5279760" algn="l"/>
                <a:tab pos="5729040" algn="l"/>
                <a:tab pos="6178320" algn="l"/>
                <a:tab pos="6627600" algn="l"/>
                <a:tab pos="7076880" algn="l"/>
                <a:tab pos="7526160" algn="l"/>
                <a:tab pos="7975440" algn="l"/>
                <a:tab pos="8424720" algn="l"/>
                <a:tab pos="8874000" algn="l"/>
                <a:tab pos="932328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n-US" sz="2700" dirty="0" smtClean="0"/>
              <a:t>Let PRED </a:t>
            </a:r>
            <a:r>
              <a:rPr lang="en-US" sz="2700" dirty="0" smtClean="0"/>
              <a:t>be the predicate calculus </a:t>
            </a:r>
            <a:r>
              <a:rPr lang="en-US" sz="2700" dirty="0" smtClean="0"/>
              <a:t>language</a:t>
            </a:r>
          </a:p>
          <a:p>
            <a:pPr marL="339480" indent="-339480">
              <a:spcBef>
                <a:spcPts val="799"/>
              </a:spcBef>
              <a:buClr>
                <a:srgbClr val="00007D"/>
              </a:buClr>
              <a:buFont typeface="Wingdings" charset="2"/>
              <a:buChar char=""/>
              <a:tabLst>
                <a:tab pos="339480" algn="l"/>
                <a:tab pos="787320" algn="l"/>
                <a:tab pos="1236600" algn="l"/>
                <a:tab pos="1685880" algn="l"/>
                <a:tab pos="2135160" algn="l"/>
                <a:tab pos="2584440" algn="l"/>
                <a:tab pos="3033360" algn="l"/>
                <a:tab pos="3482640" algn="l"/>
                <a:tab pos="3931920" algn="l"/>
                <a:tab pos="4381200" algn="l"/>
                <a:tab pos="4830480" algn="l"/>
                <a:tab pos="5279760" algn="l"/>
                <a:tab pos="5729040" algn="l"/>
                <a:tab pos="6178320" algn="l"/>
                <a:tab pos="6627600" algn="l"/>
                <a:tab pos="7076880" algn="l"/>
                <a:tab pos="7526160" algn="l"/>
                <a:tab pos="7975440" algn="l"/>
                <a:tab pos="8424720" algn="l"/>
                <a:tab pos="8874000" algn="l"/>
                <a:tab pos="932328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n-US" sz="2700" dirty="0" smtClean="0"/>
              <a:t> </a:t>
            </a:r>
            <a:r>
              <a:rPr lang="en-US" sz="2700" dirty="0" smtClean="0"/>
              <a:t>An interpretation I associated with the formulas of LPRED is made up of: </a:t>
            </a:r>
            <a:endParaRPr lang="en-US" sz="2700" dirty="0" smtClean="0"/>
          </a:p>
          <a:p>
            <a:pPr marL="796680" lvl="1" indent="-339480">
              <a:spcBef>
                <a:spcPts val="799"/>
              </a:spcBef>
              <a:buClr>
                <a:srgbClr val="00007D"/>
              </a:buClr>
              <a:buFont typeface="Wingdings" charset="2"/>
              <a:buChar char=""/>
              <a:tabLst>
                <a:tab pos="339480" algn="l"/>
                <a:tab pos="787320" algn="l"/>
                <a:tab pos="1236600" algn="l"/>
                <a:tab pos="1685880" algn="l"/>
                <a:tab pos="2135160" algn="l"/>
                <a:tab pos="2584440" algn="l"/>
                <a:tab pos="3033360" algn="l"/>
                <a:tab pos="3482640" algn="l"/>
                <a:tab pos="3931920" algn="l"/>
                <a:tab pos="4381200" algn="l"/>
                <a:tab pos="4830480" algn="l"/>
                <a:tab pos="5279760" algn="l"/>
                <a:tab pos="5729040" algn="l"/>
                <a:tab pos="6178320" algn="l"/>
                <a:tab pos="6627600" algn="l"/>
                <a:tab pos="7076880" algn="l"/>
                <a:tab pos="7526160" algn="l"/>
                <a:tab pos="7975440" algn="l"/>
                <a:tab pos="8424720" algn="l"/>
                <a:tab pos="8874000" algn="l"/>
                <a:tab pos="932328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n-US" sz="2700" dirty="0" smtClean="0"/>
              <a:t>A </a:t>
            </a:r>
            <a:r>
              <a:rPr lang="en-US" sz="2700" dirty="0" smtClean="0"/>
              <a:t>non-empty set D </a:t>
            </a:r>
            <a:endParaRPr lang="en-US" sz="2700" dirty="0" smtClean="0"/>
          </a:p>
          <a:p>
            <a:pPr marL="796680" lvl="1" indent="-339480">
              <a:spcBef>
                <a:spcPts val="799"/>
              </a:spcBef>
              <a:buClr>
                <a:srgbClr val="00007D"/>
              </a:buClr>
              <a:buFont typeface="Wingdings" charset="2"/>
              <a:buChar char=""/>
              <a:tabLst>
                <a:tab pos="339480" algn="l"/>
                <a:tab pos="787320" algn="l"/>
                <a:tab pos="1236600" algn="l"/>
                <a:tab pos="1685880" algn="l"/>
                <a:tab pos="2135160" algn="l"/>
                <a:tab pos="2584440" algn="l"/>
                <a:tab pos="3033360" algn="l"/>
                <a:tab pos="3482640" algn="l"/>
                <a:tab pos="3931920" algn="l"/>
                <a:tab pos="4381200" algn="l"/>
                <a:tab pos="4830480" algn="l"/>
                <a:tab pos="5279760" algn="l"/>
                <a:tab pos="5729040" algn="l"/>
                <a:tab pos="6178320" algn="l"/>
                <a:tab pos="6627600" algn="l"/>
                <a:tab pos="7076880" algn="l"/>
                <a:tab pos="7526160" algn="l"/>
                <a:tab pos="7975440" algn="l"/>
                <a:tab pos="8424720" algn="l"/>
                <a:tab pos="8874000" algn="l"/>
                <a:tab pos="932328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n-US" sz="2700" dirty="0" smtClean="0"/>
              <a:t>An interpretation function “</a:t>
            </a:r>
            <a:r>
              <a:rPr lang="en-US" sz="2700" b="1" dirty="0" smtClean="0"/>
              <a:t>IF</a:t>
            </a:r>
            <a:r>
              <a:rPr lang="en-US" sz="2700" dirty="0" smtClean="0"/>
              <a:t>”</a:t>
            </a:r>
          </a:p>
          <a:p>
            <a:pPr marL="339480" indent="-339480">
              <a:spcBef>
                <a:spcPts val="799"/>
              </a:spcBef>
              <a:buClr>
                <a:srgbClr val="00007D"/>
              </a:buClr>
              <a:buFont typeface="Wingdings" charset="2"/>
              <a:buChar char=""/>
              <a:tabLst>
                <a:tab pos="339480" algn="l"/>
                <a:tab pos="787320" algn="l"/>
                <a:tab pos="1236600" algn="l"/>
                <a:tab pos="1685880" algn="l"/>
                <a:tab pos="2135160" algn="l"/>
                <a:tab pos="2584440" algn="l"/>
                <a:tab pos="3033360" algn="l"/>
                <a:tab pos="3482640" algn="l"/>
                <a:tab pos="3931920" algn="l"/>
                <a:tab pos="4381200" algn="l"/>
                <a:tab pos="4830480" algn="l"/>
                <a:tab pos="5279760" algn="l"/>
                <a:tab pos="5729040" algn="l"/>
                <a:tab pos="6178320" algn="l"/>
                <a:tab pos="6627600" algn="l"/>
                <a:tab pos="7076880" algn="l"/>
                <a:tab pos="7526160" algn="l"/>
                <a:tab pos="7975440" algn="l"/>
                <a:tab pos="8424720" algn="l"/>
                <a:tab pos="8874000" algn="l"/>
                <a:tab pos="932328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n-US" sz="2700" dirty="0" smtClean="0"/>
              <a:t>IF </a:t>
            </a:r>
            <a:r>
              <a:rPr lang="en-US" sz="2700" dirty="0" smtClean="0"/>
              <a:t>associates: </a:t>
            </a:r>
            <a:endParaRPr lang="en-US" sz="2700" dirty="0" smtClean="0"/>
          </a:p>
          <a:p>
            <a:pPr marL="796680" lvl="1" indent="-339480">
              <a:spcBef>
                <a:spcPts val="799"/>
              </a:spcBef>
              <a:buClr>
                <a:srgbClr val="00007D"/>
              </a:buClr>
              <a:buFont typeface="Wingdings" charset="2"/>
              <a:buChar char=""/>
              <a:tabLst>
                <a:tab pos="339480" algn="l"/>
                <a:tab pos="787320" algn="l"/>
                <a:tab pos="1236600" algn="l"/>
                <a:tab pos="1685880" algn="l"/>
                <a:tab pos="2135160" algn="l"/>
                <a:tab pos="2584440" algn="l"/>
                <a:tab pos="3033360" algn="l"/>
                <a:tab pos="3482640" algn="l"/>
                <a:tab pos="3931920" algn="l"/>
                <a:tab pos="4381200" algn="l"/>
                <a:tab pos="4830480" algn="l"/>
                <a:tab pos="5279760" algn="l"/>
                <a:tab pos="5729040" algn="l"/>
                <a:tab pos="6178320" algn="l"/>
                <a:tab pos="6627600" algn="l"/>
                <a:tab pos="7076880" algn="l"/>
                <a:tab pos="7526160" algn="l"/>
                <a:tab pos="7975440" algn="l"/>
                <a:tab pos="8424720" algn="l"/>
                <a:tab pos="8874000" algn="l"/>
                <a:tab pos="932328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n-US" sz="2700" dirty="0" smtClean="0"/>
              <a:t>for </a:t>
            </a:r>
            <a:r>
              <a:rPr lang="en-US" sz="2700" dirty="0" smtClean="0"/>
              <a:t>each </a:t>
            </a:r>
            <a:r>
              <a:rPr lang="en-US" sz="2700" dirty="0" smtClean="0"/>
              <a:t>constant, </a:t>
            </a:r>
            <a:r>
              <a:rPr lang="en-US" sz="2700" dirty="0" smtClean="0"/>
              <a:t>an element of </a:t>
            </a:r>
            <a:r>
              <a:rPr lang="en-US" sz="2700" dirty="0" smtClean="0"/>
              <a:t>D</a:t>
            </a:r>
          </a:p>
          <a:p>
            <a:pPr marL="796680" lvl="1" indent="-339480">
              <a:spcBef>
                <a:spcPts val="799"/>
              </a:spcBef>
              <a:buClr>
                <a:srgbClr val="00007D"/>
              </a:buClr>
              <a:buFont typeface="Wingdings" charset="2"/>
              <a:buChar char=""/>
              <a:tabLst>
                <a:tab pos="339480" algn="l"/>
                <a:tab pos="787320" algn="l"/>
                <a:tab pos="1236600" algn="l"/>
                <a:tab pos="1685880" algn="l"/>
                <a:tab pos="2135160" algn="l"/>
                <a:tab pos="2584440" algn="l"/>
                <a:tab pos="3033360" algn="l"/>
                <a:tab pos="3482640" algn="l"/>
                <a:tab pos="3931920" algn="l"/>
                <a:tab pos="4381200" algn="l"/>
                <a:tab pos="4830480" algn="l"/>
                <a:tab pos="5279760" algn="l"/>
                <a:tab pos="5729040" algn="l"/>
                <a:tab pos="6178320" algn="l"/>
                <a:tab pos="6627600" algn="l"/>
                <a:tab pos="7076880" algn="l"/>
                <a:tab pos="7526160" algn="l"/>
                <a:tab pos="7975440" algn="l"/>
                <a:tab pos="8424720" algn="l"/>
                <a:tab pos="8874000" algn="l"/>
                <a:tab pos="932328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n-US" sz="2700" dirty="0" smtClean="0"/>
              <a:t>for </a:t>
            </a:r>
            <a:r>
              <a:rPr lang="en-US" sz="2700" dirty="0" smtClean="0"/>
              <a:t>each free </a:t>
            </a:r>
            <a:r>
              <a:rPr lang="en-US" sz="2700" dirty="0" smtClean="0"/>
              <a:t>variable, </a:t>
            </a:r>
            <a:r>
              <a:rPr lang="en-US" sz="2700" dirty="0" smtClean="0"/>
              <a:t>an element of D </a:t>
            </a:r>
            <a:endParaRPr lang="en-US" sz="2700" dirty="0" smtClean="0"/>
          </a:p>
          <a:p>
            <a:pPr marL="796680" lvl="1" indent="-339480">
              <a:spcBef>
                <a:spcPts val="799"/>
              </a:spcBef>
              <a:buClr>
                <a:srgbClr val="00007D"/>
              </a:buClr>
              <a:buFont typeface="Wingdings" charset="2"/>
              <a:buChar char=""/>
              <a:tabLst>
                <a:tab pos="339480" algn="l"/>
                <a:tab pos="787320" algn="l"/>
                <a:tab pos="1236600" algn="l"/>
                <a:tab pos="1685880" algn="l"/>
                <a:tab pos="2135160" algn="l"/>
                <a:tab pos="2584440" algn="l"/>
                <a:tab pos="3033360" algn="l"/>
                <a:tab pos="3482640" algn="l"/>
                <a:tab pos="3931920" algn="l"/>
                <a:tab pos="4381200" algn="l"/>
                <a:tab pos="4830480" algn="l"/>
                <a:tab pos="5279760" algn="l"/>
                <a:tab pos="5729040" algn="l"/>
                <a:tab pos="6178320" algn="l"/>
                <a:tab pos="6627600" algn="l"/>
                <a:tab pos="7076880" algn="l"/>
                <a:tab pos="7526160" algn="l"/>
                <a:tab pos="7975440" algn="l"/>
                <a:tab pos="8424720" algn="l"/>
                <a:tab pos="8874000" algn="l"/>
                <a:tab pos="932328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n-US" sz="2700" dirty="0" smtClean="0"/>
              <a:t>for </a:t>
            </a:r>
            <a:r>
              <a:rPr lang="en-US" sz="2700" dirty="0" smtClean="0"/>
              <a:t>each predicate symbol R of </a:t>
            </a:r>
            <a:r>
              <a:rPr lang="en-US" sz="2700" dirty="0" err="1" smtClean="0"/>
              <a:t>arity</a:t>
            </a:r>
            <a:r>
              <a:rPr lang="en-US" sz="2700" dirty="0" smtClean="0"/>
              <a:t> n, a sub- set of </a:t>
            </a:r>
            <a:r>
              <a:rPr lang="en-US" sz="2800" dirty="0" err="1" smtClean="0"/>
              <a:t>D</a:t>
            </a:r>
            <a:r>
              <a:rPr lang="en-US" sz="2800" baseline="30000" dirty="0" err="1" smtClean="0"/>
              <a:t>n</a:t>
            </a:r>
            <a:r>
              <a:rPr lang="en-US" sz="2800" baseline="30000" dirty="0" smtClean="0"/>
              <a:t>  </a:t>
            </a:r>
            <a:r>
              <a:rPr lang="en-US" sz="2700" dirty="0" smtClean="0"/>
              <a:t>(</a:t>
            </a:r>
            <a:r>
              <a:rPr lang="en-US" sz="2700" dirty="0" err="1" smtClean="0"/>
              <a:t>i.e</a:t>
            </a:r>
            <a:r>
              <a:rPr lang="en-US" sz="2700" dirty="0" smtClean="0"/>
              <a:t>, </a:t>
            </a:r>
            <a:r>
              <a:rPr lang="en-US" sz="2700" dirty="0" smtClean="0"/>
              <a:t>a relation defined on </a:t>
            </a:r>
            <a:r>
              <a:rPr lang="en-US" sz="2800" dirty="0" err="1" smtClean="0"/>
              <a:t>D</a:t>
            </a:r>
            <a:r>
              <a:rPr lang="en-US" sz="2800" baseline="30000" dirty="0" err="1" smtClean="0"/>
              <a:t>n</a:t>
            </a:r>
            <a:r>
              <a:rPr lang="en-US" sz="2700" dirty="0" smtClean="0"/>
              <a:t>) </a:t>
            </a:r>
          </a:p>
          <a:p>
            <a:pPr marL="796680" lvl="1" indent="-339480">
              <a:spcBef>
                <a:spcPts val="799"/>
              </a:spcBef>
              <a:buClr>
                <a:srgbClr val="00007D"/>
              </a:buClr>
              <a:buFont typeface="Wingdings" charset="2"/>
              <a:buChar char=""/>
              <a:tabLst>
                <a:tab pos="339480" algn="l"/>
                <a:tab pos="787320" algn="l"/>
                <a:tab pos="1236600" algn="l"/>
                <a:tab pos="1685880" algn="l"/>
                <a:tab pos="2135160" algn="l"/>
                <a:tab pos="2584440" algn="l"/>
                <a:tab pos="3033360" algn="l"/>
                <a:tab pos="3482640" algn="l"/>
                <a:tab pos="3931920" algn="l"/>
                <a:tab pos="4381200" algn="l"/>
                <a:tab pos="4830480" algn="l"/>
                <a:tab pos="5279760" algn="l"/>
                <a:tab pos="5729040" algn="l"/>
                <a:tab pos="6178320" algn="l"/>
                <a:tab pos="6627600" algn="l"/>
                <a:tab pos="7076880" algn="l"/>
                <a:tab pos="7526160" algn="l"/>
                <a:tab pos="7975440" algn="l"/>
                <a:tab pos="8424720" algn="l"/>
                <a:tab pos="8874000" algn="l"/>
                <a:tab pos="932328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n-US" sz="2700" dirty="0" smtClean="0"/>
              <a:t>for </a:t>
            </a:r>
            <a:r>
              <a:rPr lang="en-US" sz="2700" dirty="0" smtClean="0"/>
              <a:t>each function symbol f of </a:t>
            </a:r>
            <a:r>
              <a:rPr lang="en-US" sz="2700" dirty="0" err="1" smtClean="0"/>
              <a:t>arity</a:t>
            </a:r>
            <a:r>
              <a:rPr lang="en-US" sz="2700" dirty="0" smtClean="0"/>
              <a:t> n, an application f</a:t>
            </a:r>
            <a:r>
              <a:rPr lang="en-US" sz="2700" dirty="0" smtClean="0"/>
              <a:t>’ from </a:t>
            </a:r>
            <a:r>
              <a:rPr lang="en-US" sz="2800" dirty="0" err="1" smtClean="0"/>
              <a:t>D</a:t>
            </a:r>
            <a:r>
              <a:rPr lang="en-US" sz="2800" baseline="30000" dirty="0" err="1" smtClean="0"/>
              <a:t>n</a:t>
            </a:r>
            <a:r>
              <a:rPr lang="en-US" sz="2800" baseline="30000" dirty="0" smtClean="0"/>
              <a:t> </a:t>
            </a:r>
            <a:r>
              <a:rPr lang="en-US" sz="2700" dirty="0" smtClean="0"/>
              <a:t>to </a:t>
            </a:r>
            <a:r>
              <a:rPr lang="en-US" sz="2800" dirty="0" smtClean="0"/>
              <a:t>D</a:t>
            </a:r>
            <a:endParaRPr lang="en-US" sz="2800" dirty="0" smtClean="0"/>
          </a:p>
          <a:p>
            <a:pPr marL="339480" indent="-339480">
              <a:spcBef>
                <a:spcPts val="799"/>
              </a:spcBef>
              <a:buClr>
                <a:srgbClr val="00007D"/>
              </a:buClr>
              <a:buFont typeface="Wingdings" charset="2"/>
              <a:buChar char=""/>
              <a:tabLst>
                <a:tab pos="339480" algn="l"/>
                <a:tab pos="787320" algn="l"/>
                <a:tab pos="1236600" algn="l"/>
                <a:tab pos="1685880" algn="l"/>
                <a:tab pos="2135160" algn="l"/>
                <a:tab pos="2584440" algn="l"/>
                <a:tab pos="3033360" algn="l"/>
                <a:tab pos="3482640" algn="l"/>
                <a:tab pos="3931920" algn="l"/>
                <a:tab pos="4381200" algn="l"/>
                <a:tab pos="4830480" algn="l"/>
                <a:tab pos="5279760" algn="l"/>
                <a:tab pos="5729040" algn="l"/>
                <a:tab pos="6178320" algn="l"/>
                <a:tab pos="6627600" algn="l"/>
                <a:tab pos="7076880" algn="l"/>
                <a:tab pos="7526160" algn="l"/>
                <a:tab pos="7975440" algn="l"/>
                <a:tab pos="8424720" algn="l"/>
                <a:tab pos="8874000" algn="l"/>
                <a:tab pos="9323280" algn="l"/>
                <a:tab pos="9434160" algn="l"/>
                <a:tab pos="9883440" algn="l"/>
                <a:tab pos="10332720" algn="l"/>
                <a:tab pos="10782000" algn="l"/>
              </a:tabLst>
            </a:pPr>
            <a:endParaRPr lang="en-US" sz="2700" dirty="0" smtClean="0"/>
          </a:p>
        </p:txBody>
      </p:sp>
      <p:sp>
        <p:nvSpPr>
          <p:cNvPr id="1316" name="CustomShape 4"/>
          <p:cNvSpPr/>
          <p:nvPr/>
        </p:nvSpPr>
        <p:spPr>
          <a:xfrm>
            <a:off x="6553080" y="6248520"/>
            <a:ext cx="2133720" cy="457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l" rtl="0">
              <a:lnSpc>
                <a:spcPct val="100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fld id="{D9795570-7838-4758-831B-96B409203F38}" type="slidenum">
              <a:rPr lang="en-US" sz="1200" b="0" strike="noStrike" spc="-1">
                <a:solidFill>
                  <a:srgbClr val="000000"/>
                </a:solidFill>
                <a:latin typeface="Arial Black"/>
              </a:rPr>
              <a:pPr algn="l" rtl="0">
                <a:lnSpc>
                  <a:spcPct val="100000"/>
                </a:lnSpc>
                <a:tabLst>
                  <a:tab pos="0" algn="l"/>
                  <a:tab pos="447480" algn="l"/>
                  <a:tab pos="896760" algn="l"/>
                  <a:tab pos="1346040" algn="l"/>
                  <a:tab pos="1795320" algn="l"/>
                  <a:tab pos="2244600" algn="l"/>
                  <a:tab pos="2693880" algn="l"/>
                  <a:tab pos="3143160" algn="l"/>
                  <a:tab pos="3592440" algn="l"/>
                  <a:tab pos="4041720" algn="l"/>
                  <a:tab pos="4491000" algn="l"/>
                  <a:tab pos="4940280" algn="l"/>
                  <a:tab pos="5389560" algn="l"/>
                  <a:tab pos="5838480" algn="l"/>
                  <a:tab pos="6287760" algn="l"/>
                  <a:tab pos="6737040" algn="l"/>
                  <a:tab pos="7186320" algn="l"/>
                  <a:tab pos="7635600" algn="l"/>
                  <a:tab pos="8084880" algn="l"/>
                  <a:tab pos="8534160" algn="l"/>
                  <a:tab pos="8983440" algn="l"/>
                  <a:tab pos="8985240" algn="l"/>
                  <a:tab pos="9434160" algn="l"/>
                  <a:tab pos="9883440" algn="l"/>
                  <a:tab pos="10332720" algn="l"/>
                  <a:tab pos="10782000" algn="l"/>
                </a:tabLst>
              </a:pPr>
              <a:t>14</a:t>
            </a:fld>
            <a:endParaRPr lang="en-US" sz="1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" name="CustomShape 1"/>
          <p:cNvSpPr/>
          <p:nvPr/>
        </p:nvSpPr>
        <p:spPr>
          <a:xfrm>
            <a:off x="0" y="293427"/>
            <a:ext cx="8618561" cy="1044054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fr-FR" sz="4400" b="0" strike="noStrike" spc="-1" dirty="0" err="1" smtClean="0">
                <a:solidFill>
                  <a:srgbClr val="000000"/>
                </a:solidFill>
                <a:latin typeface="Arial"/>
              </a:rPr>
              <a:t>Example</a:t>
            </a:r>
            <a:r>
              <a:rPr lang="fr-FR" sz="4400" b="0" strike="noStrike" spc="-1" dirty="0" smtClean="0">
                <a:solidFill>
                  <a:srgbClr val="000000"/>
                </a:solidFill>
                <a:latin typeface="Arial"/>
              </a:rPr>
              <a:t> of </a:t>
            </a:r>
            <a:r>
              <a:rPr lang="en-US" sz="4400" dirty="0" smtClean="0"/>
              <a:t>Interpretation</a:t>
            </a:r>
            <a:endParaRPr lang="en-US" sz="4400" dirty="0" smtClean="0"/>
          </a:p>
        </p:txBody>
      </p:sp>
      <p:sp>
        <p:nvSpPr>
          <p:cNvPr id="1314" name="CustomShape 2"/>
          <p:cNvSpPr/>
          <p:nvPr/>
        </p:nvSpPr>
        <p:spPr>
          <a:xfrm>
            <a:off x="0" y="1149271"/>
            <a:ext cx="9144000" cy="5078107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 marL="339480" indent="-339480">
              <a:spcBef>
                <a:spcPts val="799"/>
              </a:spcBef>
              <a:buClr>
                <a:srgbClr val="00007D"/>
              </a:buClr>
              <a:buFont typeface="Wingdings" charset="2"/>
              <a:buChar char=""/>
              <a:tabLst>
                <a:tab pos="339480" algn="l"/>
                <a:tab pos="787320" algn="l"/>
                <a:tab pos="1236600" algn="l"/>
                <a:tab pos="1685880" algn="l"/>
                <a:tab pos="2135160" algn="l"/>
                <a:tab pos="2584440" algn="l"/>
                <a:tab pos="3033360" algn="l"/>
                <a:tab pos="3482640" algn="l"/>
                <a:tab pos="3931920" algn="l"/>
                <a:tab pos="4381200" algn="l"/>
                <a:tab pos="4830480" algn="l"/>
                <a:tab pos="5279760" algn="l"/>
                <a:tab pos="5729040" algn="l"/>
                <a:tab pos="6178320" algn="l"/>
                <a:tab pos="6627600" algn="l"/>
                <a:tab pos="7076880" algn="l"/>
                <a:tab pos="7526160" algn="l"/>
                <a:tab pos="7975440" algn="l"/>
                <a:tab pos="8424720" algn="l"/>
                <a:tab pos="8874000" algn="l"/>
                <a:tab pos="932328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n-US" sz="2800" spc="-1" dirty="0" smtClean="0"/>
              <a:t>F1:</a:t>
            </a:r>
            <a:r>
              <a:rPr lang="en-US" sz="2800" dirty="0" smtClean="0"/>
              <a:t> ∀ </a:t>
            </a:r>
            <a:r>
              <a:rPr lang="en-US" sz="2800" spc="-1" dirty="0" smtClean="0"/>
              <a:t>x</a:t>
            </a:r>
            <a:r>
              <a:rPr lang="en-US" sz="2800" dirty="0" smtClean="0"/>
              <a:t> </a:t>
            </a:r>
            <a:r>
              <a:rPr lang="en-US" sz="2800" dirty="0" smtClean="0"/>
              <a:t>∀ </a:t>
            </a:r>
            <a:r>
              <a:rPr lang="en-US" sz="2800" spc="-1" dirty="0" smtClean="0"/>
              <a:t>y </a:t>
            </a:r>
            <a:r>
              <a:rPr lang="en-US" sz="2800" spc="-1" dirty="0" smtClean="0"/>
              <a:t>( (S(</a:t>
            </a:r>
            <a:r>
              <a:rPr lang="en-US" sz="2800" spc="-1" dirty="0" err="1" smtClean="0"/>
              <a:t>x,y</a:t>
            </a:r>
            <a:r>
              <a:rPr lang="en-US" sz="2800" spc="-1" dirty="0" smtClean="0"/>
              <a:t>) </a:t>
            </a:r>
            <a:r>
              <a:rPr lang="en-US" sz="2800" spc="-1" dirty="0" smtClean="0">
                <a:sym typeface="Symbol"/>
              </a:rPr>
              <a:t></a:t>
            </a:r>
            <a:r>
              <a:rPr lang="en-US" sz="2800" spc="-1" dirty="0" smtClean="0"/>
              <a:t> </a:t>
            </a:r>
            <a:r>
              <a:rPr lang="en-US" sz="2800" spc="-1" dirty="0" smtClean="0"/>
              <a:t>P(</a:t>
            </a:r>
            <a:r>
              <a:rPr lang="en-US" sz="2800" spc="-1" dirty="0" err="1" smtClean="0"/>
              <a:t>x,y</a:t>
            </a:r>
            <a:r>
              <a:rPr lang="en-US" sz="2800" spc="-1" dirty="0" smtClean="0"/>
              <a:t>))</a:t>
            </a:r>
            <a:r>
              <a:rPr lang="en-US" sz="2800" spc="-1" dirty="0" smtClean="0">
                <a:sym typeface="Wingdings" pitchFamily="2" charset="2"/>
              </a:rPr>
              <a:t></a:t>
            </a:r>
            <a:r>
              <a:rPr lang="en-US" sz="2800" spc="-1" dirty="0" smtClean="0"/>
              <a:t> </a:t>
            </a:r>
            <a:r>
              <a:rPr lang="en-US" sz="2800" spc="-1" dirty="0" smtClean="0"/>
              <a:t>Q(</a:t>
            </a:r>
            <a:r>
              <a:rPr lang="en-US" sz="2800" spc="-1" dirty="0" err="1" smtClean="0"/>
              <a:t>x,y</a:t>
            </a:r>
            <a:r>
              <a:rPr lang="en-US" sz="2800" spc="-1" dirty="0" smtClean="0"/>
              <a:t>))</a:t>
            </a:r>
          </a:p>
          <a:p>
            <a:pPr marL="339480" indent="-339480">
              <a:spcBef>
                <a:spcPts val="799"/>
              </a:spcBef>
              <a:buClr>
                <a:srgbClr val="00007D"/>
              </a:buClr>
              <a:buFont typeface="Wingdings" charset="2"/>
              <a:buChar char=""/>
              <a:tabLst>
                <a:tab pos="339480" algn="l"/>
                <a:tab pos="787320" algn="l"/>
                <a:tab pos="1236600" algn="l"/>
                <a:tab pos="1685880" algn="l"/>
                <a:tab pos="2135160" algn="l"/>
                <a:tab pos="2584440" algn="l"/>
                <a:tab pos="3033360" algn="l"/>
                <a:tab pos="3482640" algn="l"/>
                <a:tab pos="3931920" algn="l"/>
                <a:tab pos="4381200" algn="l"/>
                <a:tab pos="4830480" algn="l"/>
                <a:tab pos="5279760" algn="l"/>
                <a:tab pos="5729040" algn="l"/>
                <a:tab pos="6178320" algn="l"/>
                <a:tab pos="6627600" algn="l"/>
                <a:tab pos="7076880" algn="l"/>
                <a:tab pos="7526160" algn="l"/>
                <a:tab pos="7975440" algn="l"/>
                <a:tab pos="8424720" algn="l"/>
                <a:tab pos="8874000" algn="l"/>
                <a:tab pos="932328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n-US" sz="2800" spc="-1" dirty="0" smtClean="0"/>
              <a:t>F2:S(</a:t>
            </a:r>
            <a:r>
              <a:rPr lang="en-US" sz="2800" spc="-1" dirty="0" err="1" smtClean="0"/>
              <a:t>a,b</a:t>
            </a:r>
            <a:r>
              <a:rPr lang="en-US" sz="2800" spc="-1" dirty="0" smtClean="0"/>
              <a:t>) </a:t>
            </a:r>
            <a:r>
              <a:rPr lang="en-US" sz="2800" spc="-1" dirty="0" smtClean="0">
                <a:sym typeface="Symbol"/>
              </a:rPr>
              <a:t></a:t>
            </a:r>
            <a:r>
              <a:rPr lang="en-US" sz="2800" spc="-1" dirty="0" smtClean="0"/>
              <a:t> </a:t>
            </a:r>
            <a:r>
              <a:rPr lang="en-US" sz="2800" spc="-1" dirty="0" smtClean="0"/>
              <a:t>P(</a:t>
            </a:r>
            <a:r>
              <a:rPr lang="en-US" sz="2800" spc="-1" dirty="0" err="1" smtClean="0"/>
              <a:t>z,f</a:t>
            </a:r>
            <a:r>
              <a:rPr lang="en-US" sz="2800" spc="-1" dirty="0" smtClean="0"/>
              <a:t>(b))</a:t>
            </a:r>
          </a:p>
          <a:p>
            <a:pPr marL="339480" indent="-339480">
              <a:spcBef>
                <a:spcPts val="799"/>
              </a:spcBef>
              <a:buClr>
                <a:srgbClr val="00007D"/>
              </a:buClr>
              <a:buFont typeface="Wingdings" charset="2"/>
              <a:buChar char=""/>
              <a:tabLst>
                <a:tab pos="339480" algn="l"/>
                <a:tab pos="787320" algn="l"/>
                <a:tab pos="1236600" algn="l"/>
                <a:tab pos="1685880" algn="l"/>
                <a:tab pos="2135160" algn="l"/>
                <a:tab pos="2584440" algn="l"/>
                <a:tab pos="3033360" algn="l"/>
                <a:tab pos="3482640" algn="l"/>
                <a:tab pos="3931920" algn="l"/>
                <a:tab pos="4381200" algn="l"/>
                <a:tab pos="4830480" algn="l"/>
                <a:tab pos="5279760" algn="l"/>
                <a:tab pos="5729040" algn="l"/>
                <a:tab pos="6178320" algn="l"/>
                <a:tab pos="6627600" algn="l"/>
                <a:tab pos="7076880" algn="l"/>
                <a:tab pos="7526160" algn="l"/>
                <a:tab pos="7975440" algn="l"/>
                <a:tab pos="8424720" algn="l"/>
                <a:tab pos="8874000" algn="l"/>
                <a:tab pos="932328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n-US" sz="2800" spc="-1" dirty="0" smtClean="0"/>
              <a:t>F3:Q(</a:t>
            </a:r>
            <a:r>
              <a:rPr lang="en-US" sz="2800" spc="-1" dirty="0" err="1" smtClean="0"/>
              <a:t>z,a</a:t>
            </a:r>
            <a:r>
              <a:rPr lang="en-US" sz="2800" spc="-1" dirty="0" smtClean="0"/>
              <a:t>)</a:t>
            </a:r>
          </a:p>
          <a:p>
            <a:pPr marL="339480" indent="-339480">
              <a:spcBef>
                <a:spcPts val="799"/>
              </a:spcBef>
              <a:buClr>
                <a:srgbClr val="00007D"/>
              </a:buClr>
              <a:buFont typeface="Wingdings" charset="2"/>
              <a:buChar char=""/>
              <a:tabLst>
                <a:tab pos="339480" algn="l"/>
                <a:tab pos="787320" algn="l"/>
                <a:tab pos="1236600" algn="l"/>
                <a:tab pos="1685880" algn="l"/>
                <a:tab pos="2135160" algn="l"/>
                <a:tab pos="2584440" algn="l"/>
                <a:tab pos="3033360" algn="l"/>
                <a:tab pos="3482640" algn="l"/>
                <a:tab pos="3931920" algn="l"/>
                <a:tab pos="4381200" algn="l"/>
                <a:tab pos="4830480" algn="l"/>
                <a:tab pos="5279760" algn="l"/>
                <a:tab pos="5729040" algn="l"/>
                <a:tab pos="6178320" algn="l"/>
                <a:tab pos="6627600" algn="l"/>
                <a:tab pos="7076880" algn="l"/>
                <a:tab pos="7526160" algn="l"/>
                <a:tab pos="7975440" algn="l"/>
                <a:tab pos="8424720" algn="l"/>
                <a:tab pos="8874000" algn="l"/>
                <a:tab pos="932328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n-US" sz="2800" spc="-1" dirty="0" smtClean="0"/>
              <a:t>D </a:t>
            </a:r>
            <a:r>
              <a:rPr lang="en-US" sz="2800" spc="-1" dirty="0" smtClean="0"/>
              <a:t>= { 1, 2, 3}</a:t>
            </a:r>
          </a:p>
          <a:p>
            <a:pPr marL="339480" indent="-339480">
              <a:spcBef>
                <a:spcPts val="799"/>
              </a:spcBef>
              <a:buClr>
                <a:srgbClr val="00007D"/>
              </a:buClr>
              <a:buFont typeface="Wingdings" charset="2"/>
              <a:buChar char=""/>
              <a:tabLst>
                <a:tab pos="339480" algn="l"/>
                <a:tab pos="787320" algn="l"/>
                <a:tab pos="1236600" algn="l"/>
                <a:tab pos="1685880" algn="l"/>
                <a:tab pos="2135160" algn="l"/>
                <a:tab pos="2584440" algn="l"/>
                <a:tab pos="3033360" algn="l"/>
                <a:tab pos="3482640" algn="l"/>
                <a:tab pos="3931920" algn="l"/>
                <a:tab pos="4381200" algn="l"/>
                <a:tab pos="4830480" algn="l"/>
                <a:tab pos="5279760" algn="l"/>
                <a:tab pos="5729040" algn="l"/>
                <a:tab pos="6178320" algn="l"/>
                <a:tab pos="6627600" algn="l"/>
                <a:tab pos="7076880" algn="l"/>
                <a:tab pos="7526160" algn="l"/>
                <a:tab pos="7975440" algn="l"/>
                <a:tab pos="8424720" algn="l"/>
                <a:tab pos="8874000" algn="l"/>
                <a:tab pos="932328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n-US" sz="2800" spc="-1" dirty="0" smtClean="0"/>
              <a:t>The function </a:t>
            </a:r>
            <a:r>
              <a:rPr lang="en-US" sz="2800" spc="-1" dirty="0" smtClean="0"/>
              <a:t>IF </a:t>
            </a:r>
            <a:r>
              <a:rPr lang="en-US" sz="2800" spc="-1" dirty="0" smtClean="0"/>
              <a:t>(denoted as </a:t>
            </a:r>
            <a:r>
              <a:rPr lang="en-US" sz="2800" spc="-1" dirty="0" smtClean="0"/>
              <a:t>[[ </a:t>
            </a:r>
            <a:r>
              <a:rPr lang="en-US" sz="2800" spc="-1" dirty="0" smtClean="0"/>
              <a:t>]])</a:t>
            </a:r>
            <a:r>
              <a:rPr lang="en-US" sz="2800" spc="-1" dirty="0" smtClean="0"/>
              <a:t> </a:t>
            </a:r>
            <a:r>
              <a:rPr lang="en-US" sz="2800" spc="-1" dirty="0" smtClean="0"/>
              <a:t>is defined as follows:</a:t>
            </a:r>
            <a:endParaRPr lang="en-US" sz="2800" spc="-1" dirty="0" smtClean="0"/>
          </a:p>
          <a:p>
            <a:pPr marL="339480" indent="-339480">
              <a:spcBef>
                <a:spcPts val="799"/>
              </a:spcBef>
              <a:buClr>
                <a:srgbClr val="00007D"/>
              </a:buClr>
              <a:buFont typeface="Wingdings" charset="2"/>
              <a:buChar char=""/>
              <a:tabLst>
                <a:tab pos="339480" algn="l"/>
                <a:tab pos="787320" algn="l"/>
                <a:tab pos="1236600" algn="l"/>
                <a:tab pos="1685880" algn="l"/>
                <a:tab pos="2135160" algn="l"/>
                <a:tab pos="2584440" algn="l"/>
                <a:tab pos="3033360" algn="l"/>
                <a:tab pos="3482640" algn="l"/>
                <a:tab pos="3931920" algn="l"/>
                <a:tab pos="4381200" algn="l"/>
                <a:tab pos="4830480" algn="l"/>
                <a:tab pos="5279760" algn="l"/>
                <a:tab pos="5729040" algn="l"/>
                <a:tab pos="6178320" algn="l"/>
                <a:tab pos="6627600" algn="l"/>
                <a:tab pos="7076880" algn="l"/>
                <a:tab pos="7526160" algn="l"/>
                <a:tab pos="7975440" algn="l"/>
                <a:tab pos="8424720" algn="l"/>
                <a:tab pos="8874000" algn="l"/>
                <a:tab pos="932328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n-US" sz="2800" spc="-1" dirty="0" smtClean="0"/>
              <a:t> </a:t>
            </a:r>
            <a:r>
              <a:rPr lang="en-US" sz="2800" spc="-1" dirty="0" smtClean="0"/>
              <a:t>[[P]] = {(1,2),(2,1)}</a:t>
            </a:r>
          </a:p>
          <a:p>
            <a:pPr marL="339480" indent="-339480">
              <a:spcBef>
                <a:spcPts val="799"/>
              </a:spcBef>
              <a:buClr>
                <a:srgbClr val="00007D"/>
              </a:buClr>
              <a:buFont typeface="Wingdings" charset="2"/>
              <a:buChar char=""/>
              <a:tabLst>
                <a:tab pos="339480" algn="l"/>
                <a:tab pos="787320" algn="l"/>
                <a:tab pos="1236600" algn="l"/>
                <a:tab pos="1685880" algn="l"/>
                <a:tab pos="2135160" algn="l"/>
                <a:tab pos="2584440" algn="l"/>
                <a:tab pos="3033360" algn="l"/>
                <a:tab pos="3482640" algn="l"/>
                <a:tab pos="3931920" algn="l"/>
                <a:tab pos="4381200" algn="l"/>
                <a:tab pos="4830480" algn="l"/>
                <a:tab pos="5279760" algn="l"/>
                <a:tab pos="5729040" algn="l"/>
                <a:tab pos="6178320" algn="l"/>
                <a:tab pos="6627600" algn="l"/>
                <a:tab pos="7076880" algn="l"/>
                <a:tab pos="7526160" algn="l"/>
                <a:tab pos="7975440" algn="l"/>
                <a:tab pos="8424720" algn="l"/>
                <a:tab pos="8874000" algn="l"/>
                <a:tab pos="932328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n-US" sz="2800" spc="-1" dirty="0" smtClean="0"/>
              <a:t> </a:t>
            </a:r>
            <a:r>
              <a:rPr lang="en-US" sz="2800" spc="-1" dirty="0" smtClean="0"/>
              <a:t>[[S]] = {(2,2), (2,1)}</a:t>
            </a:r>
          </a:p>
          <a:p>
            <a:pPr marL="339480" indent="-339480">
              <a:spcBef>
                <a:spcPts val="799"/>
              </a:spcBef>
              <a:buClr>
                <a:srgbClr val="00007D"/>
              </a:buClr>
              <a:buFont typeface="Wingdings" charset="2"/>
              <a:buChar char=""/>
              <a:tabLst>
                <a:tab pos="339480" algn="l"/>
                <a:tab pos="787320" algn="l"/>
                <a:tab pos="1236600" algn="l"/>
                <a:tab pos="1685880" algn="l"/>
                <a:tab pos="2135160" algn="l"/>
                <a:tab pos="2584440" algn="l"/>
                <a:tab pos="3033360" algn="l"/>
                <a:tab pos="3482640" algn="l"/>
                <a:tab pos="3931920" algn="l"/>
                <a:tab pos="4381200" algn="l"/>
                <a:tab pos="4830480" algn="l"/>
                <a:tab pos="5279760" algn="l"/>
                <a:tab pos="5729040" algn="l"/>
                <a:tab pos="6178320" algn="l"/>
                <a:tab pos="6627600" algn="l"/>
                <a:tab pos="7076880" algn="l"/>
                <a:tab pos="7526160" algn="l"/>
                <a:tab pos="7975440" algn="l"/>
                <a:tab pos="8424720" algn="l"/>
                <a:tab pos="8874000" algn="l"/>
                <a:tab pos="932328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n-US" sz="2800" spc="-1" dirty="0" smtClean="0"/>
              <a:t> </a:t>
            </a:r>
            <a:r>
              <a:rPr lang="en-US" sz="2800" spc="-1" dirty="0" smtClean="0"/>
              <a:t>[[Q]] = {(3,2)}</a:t>
            </a:r>
          </a:p>
          <a:p>
            <a:pPr marL="339480" indent="-339480">
              <a:spcBef>
                <a:spcPts val="799"/>
              </a:spcBef>
              <a:buClr>
                <a:srgbClr val="00007D"/>
              </a:buClr>
              <a:buFont typeface="Wingdings" charset="2"/>
              <a:buChar char=""/>
              <a:tabLst>
                <a:tab pos="339480" algn="l"/>
                <a:tab pos="787320" algn="l"/>
                <a:tab pos="1236600" algn="l"/>
                <a:tab pos="1685880" algn="l"/>
                <a:tab pos="2135160" algn="l"/>
                <a:tab pos="2584440" algn="l"/>
                <a:tab pos="3033360" algn="l"/>
                <a:tab pos="3482640" algn="l"/>
                <a:tab pos="3931920" algn="l"/>
                <a:tab pos="4381200" algn="l"/>
                <a:tab pos="4830480" algn="l"/>
                <a:tab pos="5279760" algn="l"/>
                <a:tab pos="5729040" algn="l"/>
                <a:tab pos="6178320" algn="l"/>
                <a:tab pos="6627600" algn="l"/>
                <a:tab pos="7076880" algn="l"/>
                <a:tab pos="7526160" algn="l"/>
                <a:tab pos="7975440" algn="l"/>
                <a:tab pos="8424720" algn="l"/>
                <a:tab pos="8874000" algn="l"/>
                <a:tab pos="932328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n-US" sz="2800" spc="-1" dirty="0" smtClean="0"/>
              <a:t>[[</a:t>
            </a:r>
            <a:r>
              <a:rPr lang="en-US" sz="2800" spc="-1" dirty="0" smtClean="0"/>
              <a:t>a]] =2, [[b]] =1, [[z]] =3</a:t>
            </a:r>
            <a:endParaRPr lang="en-US" sz="2800" b="0" strike="noStrike" spc="-1" dirty="0">
              <a:latin typeface="Arial"/>
            </a:endParaRPr>
          </a:p>
        </p:txBody>
      </p:sp>
      <p:sp>
        <p:nvSpPr>
          <p:cNvPr id="1316" name="CustomShape 4"/>
          <p:cNvSpPr/>
          <p:nvPr/>
        </p:nvSpPr>
        <p:spPr>
          <a:xfrm>
            <a:off x="6553080" y="6248520"/>
            <a:ext cx="2133720" cy="457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l" rtl="0">
              <a:lnSpc>
                <a:spcPct val="100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fld id="{D9795570-7838-4758-831B-96B409203F38}" type="slidenum">
              <a:rPr lang="en-US" sz="1200" b="0" strike="noStrike" spc="-1">
                <a:solidFill>
                  <a:srgbClr val="000000"/>
                </a:solidFill>
                <a:latin typeface="Arial Black"/>
              </a:rPr>
              <a:pPr algn="l" rtl="0">
                <a:lnSpc>
                  <a:spcPct val="100000"/>
                </a:lnSpc>
                <a:tabLst>
                  <a:tab pos="0" algn="l"/>
                  <a:tab pos="447480" algn="l"/>
                  <a:tab pos="896760" algn="l"/>
                  <a:tab pos="1346040" algn="l"/>
                  <a:tab pos="1795320" algn="l"/>
                  <a:tab pos="2244600" algn="l"/>
                  <a:tab pos="2693880" algn="l"/>
                  <a:tab pos="3143160" algn="l"/>
                  <a:tab pos="3592440" algn="l"/>
                  <a:tab pos="4041720" algn="l"/>
                  <a:tab pos="4491000" algn="l"/>
                  <a:tab pos="4940280" algn="l"/>
                  <a:tab pos="5389560" algn="l"/>
                  <a:tab pos="5838480" algn="l"/>
                  <a:tab pos="6287760" algn="l"/>
                  <a:tab pos="6737040" algn="l"/>
                  <a:tab pos="7186320" algn="l"/>
                  <a:tab pos="7635600" algn="l"/>
                  <a:tab pos="8084880" algn="l"/>
                  <a:tab pos="8534160" algn="l"/>
                  <a:tab pos="8983440" algn="l"/>
                  <a:tab pos="8985240" algn="l"/>
                  <a:tab pos="9434160" algn="l"/>
                  <a:tab pos="9883440" algn="l"/>
                  <a:tab pos="10332720" algn="l"/>
                  <a:tab pos="10782000" algn="l"/>
                </a:tabLst>
              </a:pPr>
              <a:t>15</a:t>
            </a:fld>
            <a:endParaRPr lang="en-US" sz="1200" b="0" strike="noStrike" spc="-1">
              <a:solidFill>
                <a:srgbClr val="FFFFFF"/>
              </a:solidFill>
              <a:latin typeface="Arial"/>
            </a:endParaRPr>
          </a:p>
        </p:txBody>
      </p:sp>
      <p:graphicFrame>
        <p:nvGraphicFramePr>
          <p:cNvPr id="6" name="Tableau 5"/>
          <p:cNvGraphicFramePr>
            <a:graphicFrameLocks noGrp="1"/>
          </p:cNvGraphicFramePr>
          <p:nvPr/>
        </p:nvGraphicFramePr>
        <p:xfrm>
          <a:off x="4645573" y="4014076"/>
          <a:ext cx="3757448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78724"/>
                <a:gridCol w="187872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[[f(e)]]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" name="CustomShape 1"/>
          <p:cNvSpPr/>
          <p:nvPr/>
        </p:nvSpPr>
        <p:spPr>
          <a:xfrm>
            <a:off x="0" y="293427"/>
            <a:ext cx="8801100" cy="1044054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 algn="l" rtl="0"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fr-FR" sz="4400" b="0" strike="noStrike" spc="-1" dirty="0" err="1" smtClean="0">
                <a:solidFill>
                  <a:srgbClr val="000000"/>
                </a:solidFill>
                <a:latin typeface="Arial"/>
              </a:rPr>
              <a:t>Models</a:t>
            </a:r>
            <a:r>
              <a:rPr lang="fr-FR" sz="4400" b="0" strike="noStrike" spc="-1" dirty="0" smtClean="0">
                <a:solidFill>
                  <a:srgbClr val="000000"/>
                </a:solidFill>
                <a:latin typeface="Arial"/>
              </a:rPr>
              <a:t> and </a:t>
            </a:r>
            <a:r>
              <a:rPr lang="fr-FR" sz="4400" b="0" strike="noStrike" spc="-1" dirty="0" err="1" smtClean="0">
                <a:solidFill>
                  <a:srgbClr val="000000"/>
                </a:solidFill>
                <a:latin typeface="Arial"/>
              </a:rPr>
              <a:t>Logical</a:t>
            </a:r>
            <a:r>
              <a:rPr lang="fr-FR" sz="4400" b="0" strike="noStrike" spc="-1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fr-FR" sz="4400" b="0" strike="noStrike" spc="-1" dirty="0" err="1" smtClean="0">
                <a:solidFill>
                  <a:srgbClr val="000000"/>
                </a:solidFill>
                <a:latin typeface="Arial"/>
              </a:rPr>
              <a:t>consequences</a:t>
            </a:r>
            <a:endParaRPr lang="en-US" sz="44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14" name="CustomShape 2"/>
          <p:cNvSpPr/>
          <p:nvPr/>
        </p:nvSpPr>
        <p:spPr>
          <a:xfrm>
            <a:off x="0" y="1448817"/>
            <a:ext cx="9144000" cy="3886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 marL="339480" indent="-339480">
              <a:spcBef>
                <a:spcPts val="799"/>
              </a:spcBef>
              <a:buClr>
                <a:srgbClr val="00007D"/>
              </a:buClr>
              <a:buFont typeface="Wingdings" charset="2"/>
              <a:buChar char=""/>
              <a:tabLst>
                <a:tab pos="339480" algn="l"/>
                <a:tab pos="787320" algn="l"/>
                <a:tab pos="1236600" algn="l"/>
                <a:tab pos="1685880" algn="l"/>
                <a:tab pos="2135160" algn="l"/>
                <a:tab pos="2584440" algn="l"/>
                <a:tab pos="3033360" algn="l"/>
                <a:tab pos="3482640" algn="l"/>
                <a:tab pos="3931920" algn="l"/>
                <a:tab pos="4381200" algn="l"/>
                <a:tab pos="4830480" algn="l"/>
                <a:tab pos="5279760" algn="l"/>
                <a:tab pos="5729040" algn="l"/>
                <a:tab pos="6178320" algn="l"/>
                <a:tab pos="6627600" algn="l"/>
                <a:tab pos="7076880" algn="l"/>
                <a:tab pos="7526160" algn="l"/>
                <a:tab pos="7975440" algn="l"/>
                <a:tab pos="8424720" algn="l"/>
                <a:tab pos="8874000" algn="l"/>
                <a:tab pos="932328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n-US" sz="2800" dirty="0" smtClean="0"/>
              <a:t>Let </a:t>
            </a:r>
            <a:r>
              <a:rPr lang="en-US" sz="2800" dirty="0" smtClean="0"/>
              <a:t>F be a LPRED formula, a model of F is an interpretation I which ensures the </a:t>
            </a:r>
            <a:r>
              <a:rPr lang="en-US" sz="2800" dirty="0" smtClean="0"/>
              <a:t>truth value  </a:t>
            </a:r>
            <a:r>
              <a:rPr lang="en-US" sz="2800" dirty="0" smtClean="0"/>
              <a:t>1 to F. </a:t>
            </a:r>
            <a:endParaRPr lang="en-US" sz="2800" dirty="0" smtClean="0"/>
          </a:p>
          <a:p>
            <a:pPr marL="339480" indent="-339480">
              <a:spcBef>
                <a:spcPts val="799"/>
              </a:spcBef>
              <a:buClr>
                <a:srgbClr val="00007D"/>
              </a:buClr>
              <a:buFont typeface="Wingdings" charset="2"/>
              <a:buChar char=""/>
              <a:tabLst>
                <a:tab pos="339480" algn="l"/>
                <a:tab pos="787320" algn="l"/>
                <a:tab pos="1236600" algn="l"/>
                <a:tab pos="1685880" algn="l"/>
                <a:tab pos="2135160" algn="l"/>
                <a:tab pos="2584440" algn="l"/>
                <a:tab pos="3033360" algn="l"/>
                <a:tab pos="3482640" algn="l"/>
                <a:tab pos="3931920" algn="l"/>
                <a:tab pos="4381200" algn="l"/>
                <a:tab pos="4830480" algn="l"/>
                <a:tab pos="5279760" algn="l"/>
                <a:tab pos="5729040" algn="l"/>
                <a:tab pos="6178320" algn="l"/>
                <a:tab pos="6627600" algn="l"/>
                <a:tab pos="7076880" algn="l"/>
                <a:tab pos="7526160" algn="l"/>
                <a:tab pos="7975440" algn="l"/>
                <a:tab pos="8424720" algn="l"/>
                <a:tab pos="8874000" algn="l"/>
                <a:tab pos="932328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n-US" sz="2800" dirty="0" smtClean="0"/>
              <a:t>A </a:t>
            </a:r>
            <a:r>
              <a:rPr lang="en-US" sz="2800" dirty="0" smtClean="0"/>
              <a:t>is a logical consequence of B </a:t>
            </a:r>
            <a:r>
              <a:rPr lang="en-US" sz="2800" dirty="0" err="1" smtClean="0"/>
              <a:t>iff</a:t>
            </a:r>
            <a:r>
              <a:rPr lang="en-US" sz="2800" dirty="0" smtClean="0"/>
              <a:t> all models of B are also models of A, it is denoted as: B </a:t>
            </a:r>
            <a:r>
              <a:rPr lang="en-US" sz="2800" dirty="0" smtClean="0"/>
              <a:t>|= A </a:t>
            </a:r>
            <a:endParaRPr lang="en-US" sz="2800" dirty="0" smtClean="0"/>
          </a:p>
          <a:p>
            <a:pPr marL="339480" indent="-339480">
              <a:spcBef>
                <a:spcPts val="799"/>
              </a:spcBef>
              <a:buClr>
                <a:srgbClr val="00007D"/>
              </a:buClr>
              <a:buFont typeface="Wingdings" charset="2"/>
              <a:buChar char=""/>
              <a:tabLst>
                <a:tab pos="339480" algn="l"/>
                <a:tab pos="787320" algn="l"/>
                <a:tab pos="1236600" algn="l"/>
                <a:tab pos="1685880" algn="l"/>
                <a:tab pos="2135160" algn="l"/>
                <a:tab pos="2584440" algn="l"/>
                <a:tab pos="3033360" algn="l"/>
                <a:tab pos="3482640" algn="l"/>
                <a:tab pos="3931920" algn="l"/>
                <a:tab pos="4381200" algn="l"/>
                <a:tab pos="4830480" algn="l"/>
                <a:tab pos="5279760" algn="l"/>
                <a:tab pos="5729040" algn="l"/>
                <a:tab pos="6178320" algn="l"/>
                <a:tab pos="6627600" algn="l"/>
                <a:tab pos="7076880" algn="l"/>
                <a:tab pos="7526160" algn="l"/>
                <a:tab pos="7975440" algn="l"/>
                <a:tab pos="8424720" algn="l"/>
                <a:tab pos="8874000" algn="l"/>
                <a:tab pos="932328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n-US" sz="2800" dirty="0" smtClean="0"/>
              <a:t>It </a:t>
            </a:r>
            <a:r>
              <a:rPr lang="en-US" sz="2800" dirty="0" smtClean="0"/>
              <a:t>is impossible to verify </a:t>
            </a:r>
            <a:r>
              <a:rPr lang="en-US" sz="2800" dirty="0" smtClean="0"/>
              <a:t>the logical  </a:t>
            </a:r>
            <a:r>
              <a:rPr lang="en-US" sz="2800" dirty="0" smtClean="0"/>
              <a:t>consequence </a:t>
            </a:r>
            <a:r>
              <a:rPr lang="en-US" sz="2800" dirty="0" smtClean="0"/>
              <a:t>in PRED (since the number </a:t>
            </a:r>
            <a:r>
              <a:rPr lang="en-US" sz="2800" dirty="0" smtClean="0"/>
              <a:t>of interpretations is infinite</a:t>
            </a:r>
            <a:r>
              <a:rPr lang="en-US" sz="2800" dirty="0" smtClean="0"/>
              <a:t>)</a:t>
            </a:r>
          </a:p>
          <a:p>
            <a:pPr marL="339480" indent="-339480">
              <a:spcBef>
                <a:spcPts val="799"/>
              </a:spcBef>
              <a:buClr>
                <a:srgbClr val="00007D"/>
              </a:buClr>
              <a:buFont typeface="Wingdings" charset="2"/>
              <a:buChar char=""/>
              <a:tabLst>
                <a:tab pos="339480" algn="l"/>
                <a:tab pos="787320" algn="l"/>
                <a:tab pos="1236600" algn="l"/>
                <a:tab pos="1685880" algn="l"/>
                <a:tab pos="2135160" algn="l"/>
                <a:tab pos="2584440" algn="l"/>
                <a:tab pos="3033360" algn="l"/>
                <a:tab pos="3482640" algn="l"/>
                <a:tab pos="3931920" algn="l"/>
                <a:tab pos="4381200" algn="l"/>
                <a:tab pos="4830480" algn="l"/>
                <a:tab pos="5279760" algn="l"/>
                <a:tab pos="5729040" algn="l"/>
                <a:tab pos="6178320" algn="l"/>
                <a:tab pos="6627600" algn="l"/>
                <a:tab pos="7076880" algn="l"/>
                <a:tab pos="7526160" algn="l"/>
                <a:tab pos="7975440" algn="l"/>
                <a:tab pos="8424720" algn="l"/>
                <a:tab pos="8874000" algn="l"/>
                <a:tab pos="932328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n-US" sz="2800" dirty="0" smtClean="0"/>
              <a:t>On </a:t>
            </a:r>
            <a:r>
              <a:rPr lang="en-US" sz="2800" dirty="0" smtClean="0"/>
              <a:t>the other hand, it is possible to prove that this relationship is violated (with a counterexample)</a:t>
            </a:r>
            <a:endParaRPr lang="en-US" sz="2800" dirty="0"/>
          </a:p>
        </p:txBody>
      </p:sp>
      <p:sp>
        <p:nvSpPr>
          <p:cNvPr id="1316" name="CustomShape 4"/>
          <p:cNvSpPr/>
          <p:nvPr/>
        </p:nvSpPr>
        <p:spPr>
          <a:xfrm>
            <a:off x="6553080" y="6248520"/>
            <a:ext cx="2133720" cy="457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l" rtl="0">
              <a:lnSpc>
                <a:spcPct val="100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fld id="{D9795570-7838-4758-831B-96B409203F38}" type="slidenum">
              <a:rPr lang="en-US" sz="1200" b="0" strike="noStrike" spc="-1">
                <a:solidFill>
                  <a:srgbClr val="000000"/>
                </a:solidFill>
                <a:latin typeface="Arial Black"/>
              </a:rPr>
              <a:pPr algn="l" rtl="0">
                <a:lnSpc>
                  <a:spcPct val="100000"/>
                </a:lnSpc>
                <a:tabLst>
                  <a:tab pos="0" algn="l"/>
                  <a:tab pos="447480" algn="l"/>
                  <a:tab pos="896760" algn="l"/>
                  <a:tab pos="1346040" algn="l"/>
                  <a:tab pos="1795320" algn="l"/>
                  <a:tab pos="2244600" algn="l"/>
                  <a:tab pos="2693880" algn="l"/>
                  <a:tab pos="3143160" algn="l"/>
                  <a:tab pos="3592440" algn="l"/>
                  <a:tab pos="4041720" algn="l"/>
                  <a:tab pos="4491000" algn="l"/>
                  <a:tab pos="4940280" algn="l"/>
                  <a:tab pos="5389560" algn="l"/>
                  <a:tab pos="5838480" algn="l"/>
                  <a:tab pos="6287760" algn="l"/>
                  <a:tab pos="6737040" algn="l"/>
                  <a:tab pos="7186320" algn="l"/>
                  <a:tab pos="7635600" algn="l"/>
                  <a:tab pos="8084880" algn="l"/>
                  <a:tab pos="8534160" algn="l"/>
                  <a:tab pos="8983440" algn="l"/>
                  <a:tab pos="8985240" algn="l"/>
                  <a:tab pos="9434160" algn="l"/>
                  <a:tab pos="9883440" algn="l"/>
                  <a:tab pos="10332720" algn="l"/>
                  <a:tab pos="10782000" algn="l"/>
                </a:tabLst>
              </a:pPr>
              <a:t>16</a:t>
            </a:fld>
            <a:endParaRPr lang="en-US" sz="1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" name="CustomShape 1"/>
          <p:cNvSpPr/>
          <p:nvPr/>
        </p:nvSpPr>
        <p:spPr>
          <a:xfrm>
            <a:off x="0" y="293427"/>
            <a:ext cx="8618561" cy="1044054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n-US" sz="4400" spc="-1" dirty="0" smtClean="0"/>
              <a:t>Normal forms </a:t>
            </a:r>
          </a:p>
        </p:txBody>
      </p:sp>
      <p:sp>
        <p:nvSpPr>
          <p:cNvPr id="1314" name="CustomShape 2"/>
          <p:cNvSpPr/>
          <p:nvPr/>
        </p:nvSpPr>
        <p:spPr>
          <a:xfrm>
            <a:off x="0" y="1448817"/>
            <a:ext cx="8686800" cy="3886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 marL="339480" indent="-339480">
              <a:spcBef>
                <a:spcPts val="799"/>
              </a:spcBef>
              <a:buClr>
                <a:srgbClr val="00007D"/>
              </a:buClr>
              <a:buFont typeface="Wingdings" charset="2"/>
              <a:buChar char=""/>
              <a:tabLst>
                <a:tab pos="339480" algn="l"/>
                <a:tab pos="787320" algn="l"/>
                <a:tab pos="1236600" algn="l"/>
                <a:tab pos="1685880" algn="l"/>
                <a:tab pos="2135160" algn="l"/>
                <a:tab pos="2584440" algn="l"/>
                <a:tab pos="3033360" algn="l"/>
                <a:tab pos="3482640" algn="l"/>
                <a:tab pos="3931920" algn="l"/>
                <a:tab pos="4381200" algn="l"/>
                <a:tab pos="4830480" algn="l"/>
                <a:tab pos="5279760" algn="l"/>
                <a:tab pos="5729040" algn="l"/>
                <a:tab pos="6178320" algn="l"/>
                <a:tab pos="6627600" algn="l"/>
                <a:tab pos="7076880" algn="l"/>
                <a:tab pos="7526160" algn="l"/>
                <a:tab pos="7975440" algn="l"/>
                <a:tab pos="8424720" algn="l"/>
                <a:tab pos="8874000" algn="l"/>
                <a:tab pos="932328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n-US" sz="2800" b="1" spc="-1" dirty="0" smtClean="0"/>
              <a:t>Normal </a:t>
            </a:r>
            <a:r>
              <a:rPr lang="en-US" sz="2800" b="1" spc="-1" dirty="0" err="1" smtClean="0"/>
              <a:t>prenex</a:t>
            </a:r>
            <a:r>
              <a:rPr lang="en-US" sz="2800" b="1" spc="-1" dirty="0" smtClean="0"/>
              <a:t> form</a:t>
            </a:r>
          </a:p>
          <a:p>
            <a:pPr marL="796680" lvl="1" indent="-339480">
              <a:spcBef>
                <a:spcPts val="799"/>
              </a:spcBef>
              <a:buClr>
                <a:srgbClr val="00007D"/>
              </a:buClr>
              <a:buFont typeface="Wingdings" charset="2"/>
              <a:buChar char=""/>
              <a:tabLst>
                <a:tab pos="339480" algn="l"/>
                <a:tab pos="787320" algn="l"/>
                <a:tab pos="1236600" algn="l"/>
                <a:tab pos="1685880" algn="l"/>
                <a:tab pos="2135160" algn="l"/>
                <a:tab pos="2584440" algn="l"/>
                <a:tab pos="3033360" algn="l"/>
                <a:tab pos="3482640" algn="l"/>
                <a:tab pos="3931920" algn="l"/>
                <a:tab pos="4381200" algn="l"/>
                <a:tab pos="4830480" algn="l"/>
                <a:tab pos="5279760" algn="l"/>
                <a:tab pos="5729040" algn="l"/>
                <a:tab pos="6178320" algn="l"/>
                <a:tab pos="6627600" algn="l"/>
                <a:tab pos="7076880" algn="l"/>
                <a:tab pos="7526160" algn="l"/>
                <a:tab pos="7975440" algn="l"/>
                <a:tab pos="8424720" algn="l"/>
                <a:tab pos="8874000" algn="l"/>
                <a:tab pos="932328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n-US" sz="2800" spc="-1" dirty="0" smtClean="0"/>
              <a:t>Quantifiers placed at the beginning of the formula</a:t>
            </a:r>
          </a:p>
          <a:p>
            <a:pPr marL="339480" indent="-339480">
              <a:spcBef>
                <a:spcPts val="799"/>
              </a:spcBef>
              <a:buClr>
                <a:srgbClr val="00007D"/>
              </a:buClr>
              <a:buFont typeface="Wingdings" charset="2"/>
              <a:buChar char=""/>
              <a:tabLst>
                <a:tab pos="339480" algn="l"/>
                <a:tab pos="787320" algn="l"/>
                <a:tab pos="1236600" algn="l"/>
                <a:tab pos="1685880" algn="l"/>
                <a:tab pos="2135160" algn="l"/>
                <a:tab pos="2584440" algn="l"/>
                <a:tab pos="3033360" algn="l"/>
                <a:tab pos="3482640" algn="l"/>
                <a:tab pos="3931920" algn="l"/>
                <a:tab pos="4381200" algn="l"/>
                <a:tab pos="4830480" algn="l"/>
                <a:tab pos="5279760" algn="l"/>
                <a:tab pos="5729040" algn="l"/>
                <a:tab pos="6178320" algn="l"/>
                <a:tab pos="6627600" algn="l"/>
                <a:tab pos="7076880" algn="l"/>
                <a:tab pos="7526160" algn="l"/>
                <a:tab pos="7975440" algn="l"/>
                <a:tab pos="8424720" algn="l"/>
                <a:tab pos="8874000" algn="l"/>
                <a:tab pos="932328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n-US" sz="2800" b="1" spc="-1" dirty="0" err="1" smtClean="0"/>
              <a:t>Skolem</a:t>
            </a:r>
            <a:r>
              <a:rPr lang="en-US" sz="2800" b="1" spc="-1" dirty="0" smtClean="0"/>
              <a:t> form</a:t>
            </a:r>
            <a:endParaRPr lang="en-US" sz="2800" b="1" spc="-1" dirty="0" smtClean="0"/>
          </a:p>
          <a:p>
            <a:pPr marL="796680" lvl="1" indent="-339480">
              <a:spcBef>
                <a:spcPts val="799"/>
              </a:spcBef>
              <a:buClr>
                <a:srgbClr val="00007D"/>
              </a:buClr>
              <a:buFont typeface="Wingdings" charset="2"/>
              <a:buChar char=""/>
              <a:tabLst>
                <a:tab pos="339480" algn="l"/>
                <a:tab pos="787320" algn="l"/>
                <a:tab pos="1236600" algn="l"/>
                <a:tab pos="1685880" algn="l"/>
                <a:tab pos="2135160" algn="l"/>
                <a:tab pos="2584440" algn="l"/>
                <a:tab pos="3033360" algn="l"/>
                <a:tab pos="3482640" algn="l"/>
                <a:tab pos="3931920" algn="l"/>
                <a:tab pos="4381200" algn="l"/>
                <a:tab pos="4830480" algn="l"/>
                <a:tab pos="5279760" algn="l"/>
                <a:tab pos="5729040" algn="l"/>
                <a:tab pos="6178320" algn="l"/>
                <a:tab pos="6627600" algn="l"/>
                <a:tab pos="7076880" algn="l"/>
                <a:tab pos="7526160" algn="l"/>
                <a:tab pos="7975440" algn="l"/>
                <a:tab pos="8424720" algn="l"/>
                <a:tab pos="8874000" algn="l"/>
                <a:tab pos="932328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n-US" sz="2800" spc="-1" dirty="0" smtClean="0"/>
              <a:t>formula under the </a:t>
            </a:r>
            <a:r>
              <a:rPr lang="en-US" sz="2800" spc="-1" dirty="0" err="1" smtClean="0"/>
              <a:t>prenex</a:t>
            </a:r>
            <a:r>
              <a:rPr lang="en-US" sz="2800" spc="-1" dirty="0" smtClean="0"/>
              <a:t> </a:t>
            </a:r>
            <a:r>
              <a:rPr lang="en-US" sz="2800" spc="-1" dirty="0" smtClean="0"/>
              <a:t>form</a:t>
            </a:r>
          </a:p>
          <a:p>
            <a:pPr marL="796680" lvl="1" indent="-339480">
              <a:spcBef>
                <a:spcPts val="799"/>
              </a:spcBef>
              <a:buClr>
                <a:srgbClr val="00007D"/>
              </a:buClr>
              <a:buFont typeface="Wingdings" charset="2"/>
              <a:buChar char=""/>
              <a:tabLst>
                <a:tab pos="339480" algn="l"/>
                <a:tab pos="787320" algn="l"/>
                <a:tab pos="1236600" algn="l"/>
                <a:tab pos="1685880" algn="l"/>
                <a:tab pos="2135160" algn="l"/>
                <a:tab pos="2584440" algn="l"/>
                <a:tab pos="3033360" algn="l"/>
                <a:tab pos="3482640" algn="l"/>
                <a:tab pos="3931920" algn="l"/>
                <a:tab pos="4381200" algn="l"/>
                <a:tab pos="4830480" algn="l"/>
                <a:tab pos="5279760" algn="l"/>
                <a:tab pos="5729040" algn="l"/>
                <a:tab pos="6178320" algn="l"/>
                <a:tab pos="6627600" algn="l"/>
                <a:tab pos="7076880" algn="l"/>
                <a:tab pos="7526160" algn="l"/>
                <a:tab pos="7975440" algn="l"/>
                <a:tab pos="8424720" algn="l"/>
                <a:tab pos="8874000" algn="l"/>
                <a:tab pos="932328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n-US" sz="2800" spc="-1" dirty="0" smtClean="0"/>
              <a:t>existential quantifiers are eliminated</a:t>
            </a:r>
            <a:endParaRPr lang="en-US" sz="2800" spc="-1" dirty="0" smtClean="0"/>
          </a:p>
          <a:p>
            <a:pPr marL="339480" indent="-339480">
              <a:spcBef>
                <a:spcPts val="799"/>
              </a:spcBef>
              <a:buClr>
                <a:srgbClr val="00007D"/>
              </a:buClr>
              <a:buFont typeface="Wingdings" charset="2"/>
              <a:buChar char=""/>
              <a:tabLst>
                <a:tab pos="339480" algn="l"/>
                <a:tab pos="787320" algn="l"/>
                <a:tab pos="1236600" algn="l"/>
                <a:tab pos="1685880" algn="l"/>
                <a:tab pos="2135160" algn="l"/>
                <a:tab pos="2584440" algn="l"/>
                <a:tab pos="3033360" algn="l"/>
                <a:tab pos="3482640" algn="l"/>
                <a:tab pos="3931920" algn="l"/>
                <a:tab pos="4381200" algn="l"/>
                <a:tab pos="4830480" algn="l"/>
                <a:tab pos="5279760" algn="l"/>
                <a:tab pos="5729040" algn="l"/>
                <a:tab pos="6178320" algn="l"/>
                <a:tab pos="6627600" algn="l"/>
                <a:tab pos="7076880" algn="l"/>
                <a:tab pos="7526160" algn="l"/>
                <a:tab pos="7975440" algn="l"/>
                <a:tab pos="8424720" algn="l"/>
                <a:tab pos="8874000" algn="l"/>
                <a:tab pos="932328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n-US" sz="2800" spc="-1" dirty="0" smtClean="0"/>
              <a:t> </a:t>
            </a:r>
            <a:r>
              <a:rPr lang="en-US" sz="2800" b="1" spc="-1" dirty="0" smtClean="0"/>
              <a:t>clausal form </a:t>
            </a:r>
            <a:r>
              <a:rPr lang="en-US" sz="2800" spc="-1" dirty="0" smtClean="0"/>
              <a:t>: </a:t>
            </a:r>
            <a:r>
              <a:rPr lang="en-US" sz="2800" spc="-1" dirty="0" smtClean="0"/>
              <a:t>normal conjunctive form extended for PRED</a:t>
            </a:r>
            <a:endParaRPr lang="en-US" sz="2800" b="0" strike="noStrike" spc="-1" dirty="0">
              <a:latin typeface="Arial"/>
            </a:endParaRPr>
          </a:p>
        </p:txBody>
      </p:sp>
      <p:sp>
        <p:nvSpPr>
          <p:cNvPr id="1316" name="CustomShape 4"/>
          <p:cNvSpPr/>
          <p:nvPr/>
        </p:nvSpPr>
        <p:spPr>
          <a:xfrm>
            <a:off x="6553080" y="6248520"/>
            <a:ext cx="2133720" cy="457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l" rtl="0">
              <a:lnSpc>
                <a:spcPct val="100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fld id="{D9795570-7838-4758-831B-96B409203F38}" type="slidenum">
              <a:rPr lang="en-US" sz="1200" b="0" strike="noStrike" spc="-1">
                <a:solidFill>
                  <a:srgbClr val="000000"/>
                </a:solidFill>
                <a:latin typeface="Arial Black"/>
              </a:rPr>
              <a:pPr algn="l" rtl="0">
                <a:lnSpc>
                  <a:spcPct val="100000"/>
                </a:lnSpc>
                <a:tabLst>
                  <a:tab pos="0" algn="l"/>
                  <a:tab pos="447480" algn="l"/>
                  <a:tab pos="896760" algn="l"/>
                  <a:tab pos="1346040" algn="l"/>
                  <a:tab pos="1795320" algn="l"/>
                  <a:tab pos="2244600" algn="l"/>
                  <a:tab pos="2693880" algn="l"/>
                  <a:tab pos="3143160" algn="l"/>
                  <a:tab pos="3592440" algn="l"/>
                  <a:tab pos="4041720" algn="l"/>
                  <a:tab pos="4491000" algn="l"/>
                  <a:tab pos="4940280" algn="l"/>
                  <a:tab pos="5389560" algn="l"/>
                  <a:tab pos="5838480" algn="l"/>
                  <a:tab pos="6287760" algn="l"/>
                  <a:tab pos="6737040" algn="l"/>
                  <a:tab pos="7186320" algn="l"/>
                  <a:tab pos="7635600" algn="l"/>
                  <a:tab pos="8084880" algn="l"/>
                  <a:tab pos="8534160" algn="l"/>
                  <a:tab pos="8983440" algn="l"/>
                  <a:tab pos="8985240" algn="l"/>
                  <a:tab pos="9434160" algn="l"/>
                  <a:tab pos="9883440" algn="l"/>
                  <a:tab pos="10332720" algn="l"/>
                  <a:tab pos="10782000" algn="l"/>
                </a:tabLst>
              </a:pPr>
              <a:t>17</a:t>
            </a:fld>
            <a:endParaRPr lang="en-US" sz="1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" name="CustomShape 1"/>
          <p:cNvSpPr/>
          <p:nvPr/>
        </p:nvSpPr>
        <p:spPr>
          <a:xfrm>
            <a:off x="0" y="293427"/>
            <a:ext cx="8618561" cy="1044054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 marL="339480" indent="-339480">
              <a:spcBef>
                <a:spcPts val="799"/>
              </a:spcBef>
              <a:buClr>
                <a:srgbClr val="00007D"/>
              </a:buClr>
              <a:buFont typeface="Wingdings" charset="2"/>
              <a:buChar char=""/>
              <a:tabLst>
                <a:tab pos="339480" algn="l"/>
                <a:tab pos="787320" algn="l"/>
                <a:tab pos="1236600" algn="l"/>
                <a:tab pos="1685880" algn="l"/>
                <a:tab pos="2135160" algn="l"/>
                <a:tab pos="2584440" algn="l"/>
                <a:tab pos="3033360" algn="l"/>
                <a:tab pos="3482640" algn="l"/>
                <a:tab pos="3931920" algn="l"/>
                <a:tab pos="4381200" algn="l"/>
                <a:tab pos="4830480" algn="l"/>
                <a:tab pos="5279760" algn="l"/>
                <a:tab pos="5729040" algn="l"/>
                <a:tab pos="6178320" algn="l"/>
                <a:tab pos="6627600" algn="l"/>
                <a:tab pos="7076880" algn="l"/>
                <a:tab pos="7526160" algn="l"/>
                <a:tab pos="7975440" algn="l"/>
                <a:tab pos="8424720" algn="l"/>
                <a:tab pos="8874000" algn="l"/>
                <a:tab pos="932328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n-US" sz="4400" spc="-1" dirty="0" smtClean="0"/>
              <a:t>Normal </a:t>
            </a:r>
            <a:r>
              <a:rPr lang="en-US" sz="4400" spc="-1" dirty="0" err="1" smtClean="0"/>
              <a:t>prenex</a:t>
            </a:r>
            <a:r>
              <a:rPr lang="en-US" sz="4400" spc="-1" dirty="0" smtClean="0"/>
              <a:t> </a:t>
            </a:r>
            <a:r>
              <a:rPr lang="en-US" sz="4400" spc="-1" dirty="0" smtClean="0"/>
              <a:t>form setting</a:t>
            </a:r>
            <a:endParaRPr lang="en-US" sz="4400" spc="-1" dirty="0" smtClean="0"/>
          </a:p>
        </p:txBody>
      </p:sp>
      <p:sp>
        <p:nvSpPr>
          <p:cNvPr id="1314" name="CustomShape 2"/>
          <p:cNvSpPr/>
          <p:nvPr/>
        </p:nvSpPr>
        <p:spPr>
          <a:xfrm>
            <a:off x="0" y="1448817"/>
            <a:ext cx="8686800" cy="3886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 marL="339480" indent="-339480" algn="just">
              <a:spcBef>
                <a:spcPts val="799"/>
              </a:spcBef>
              <a:buClr>
                <a:srgbClr val="00007D"/>
              </a:buClr>
              <a:buFont typeface="Wingdings" charset="2"/>
              <a:buChar char=""/>
              <a:tabLst>
                <a:tab pos="339480" algn="l"/>
                <a:tab pos="787320" algn="l"/>
                <a:tab pos="1236600" algn="l"/>
                <a:tab pos="1685880" algn="l"/>
                <a:tab pos="2135160" algn="l"/>
                <a:tab pos="2584440" algn="l"/>
                <a:tab pos="3033360" algn="l"/>
                <a:tab pos="3482640" algn="l"/>
                <a:tab pos="3931920" algn="l"/>
                <a:tab pos="4381200" algn="l"/>
                <a:tab pos="4830480" algn="l"/>
                <a:tab pos="5279760" algn="l"/>
                <a:tab pos="5729040" algn="l"/>
                <a:tab pos="6178320" algn="l"/>
                <a:tab pos="6627600" algn="l"/>
                <a:tab pos="7076880" algn="l"/>
                <a:tab pos="7526160" algn="l"/>
                <a:tab pos="7975440" algn="l"/>
                <a:tab pos="8424720" algn="l"/>
                <a:tab pos="8874000" algn="l"/>
                <a:tab pos="932328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n-US" sz="2800" dirty="0" smtClean="0"/>
              <a:t>Transformation into normal </a:t>
            </a:r>
            <a:r>
              <a:rPr lang="en-US" sz="2800" dirty="0" err="1" smtClean="0"/>
              <a:t>prenex</a:t>
            </a:r>
            <a:r>
              <a:rPr lang="en-US" sz="2800" dirty="0" smtClean="0"/>
              <a:t> form </a:t>
            </a:r>
            <a:endParaRPr lang="en-US" sz="2800" dirty="0" smtClean="0"/>
          </a:p>
          <a:p>
            <a:pPr marL="339480" indent="-339480" algn="just">
              <a:spcBef>
                <a:spcPts val="799"/>
              </a:spcBef>
              <a:buClr>
                <a:srgbClr val="00007D"/>
              </a:buClr>
              <a:buFont typeface="Wingdings" charset="2"/>
              <a:buChar char=""/>
              <a:tabLst>
                <a:tab pos="339480" algn="l"/>
                <a:tab pos="787320" algn="l"/>
                <a:tab pos="1236600" algn="l"/>
                <a:tab pos="1685880" algn="l"/>
                <a:tab pos="2135160" algn="l"/>
                <a:tab pos="2584440" algn="l"/>
                <a:tab pos="3033360" algn="l"/>
                <a:tab pos="3482640" algn="l"/>
                <a:tab pos="3931920" algn="l"/>
                <a:tab pos="4381200" algn="l"/>
                <a:tab pos="4830480" algn="l"/>
                <a:tab pos="5279760" algn="l"/>
                <a:tab pos="5729040" algn="l"/>
                <a:tab pos="6178320" algn="l"/>
                <a:tab pos="6627600" algn="l"/>
                <a:tab pos="7076880" algn="l"/>
                <a:tab pos="7526160" algn="l"/>
                <a:tab pos="7975440" algn="l"/>
                <a:tab pos="8424720" algn="l"/>
                <a:tab pos="8874000" algn="l"/>
                <a:tab pos="932328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n-US" sz="2800" dirty="0" smtClean="0"/>
              <a:t>1</a:t>
            </a:r>
            <a:r>
              <a:rPr lang="en-US" sz="2800" dirty="0" smtClean="0"/>
              <a:t>. Eliminate connectors </a:t>
            </a:r>
            <a:r>
              <a:rPr lang="en-US" sz="2800" spc="-1" dirty="0" smtClean="0">
                <a:sym typeface="Symbol"/>
              </a:rPr>
              <a:t> </a:t>
            </a:r>
            <a:r>
              <a:rPr lang="en-US" sz="2800" spc="-1" dirty="0" smtClean="0">
                <a:sym typeface="Symbol"/>
              </a:rPr>
              <a:t>and </a:t>
            </a:r>
            <a:r>
              <a:rPr lang="en-US" sz="2800" spc="-1" dirty="0" smtClean="0">
                <a:sym typeface="Symbol"/>
              </a:rPr>
              <a:t></a:t>
            </a:r>
            <a:r>
              <a:rPr lang="en-US" sz="2800" dirty="0" smtClean="0"/>
              <a:t> </a:t>
            </a:r>
          </a:p>
          <a:p>
            <a:pPr marL="339480" indent="-339480" algn="just">
              <a:spcBef>
                <a:spcPts val="799"/>
              </a:spcBef>
              <a:buClr>
                <a:srgbClr val="00007D"/>
              </a:buClr>
              <a:buFont typeface="Wingdings" charset="2"/>
              <a:buChar char=""/>
              <a:tabLst>
                <a:tab pos="339480" algn="l"/>
                <a:tab pos="787320" algn="l"/>
                <a:tab pos="1236600" algn="l"/>
                <a:tab pos="1685880" algn="l"/>
                <a:tab pos="2135160" algn="l"/>
                <a:tab pos="2584440" algn="l"/>
                <a:tab pos="3033360" algn="l"/>
                <a:tab pos="3482640" algn="l"/>
                <a:tab pos="3931920" algn="l"/>
                <a:tab pos="4381200" algn="l"/>
                <a:tab pos="4830480" algn="l"/>
                <a:tab pos="5279760" algn="l"/>
                <a:tab pos="5729040" algn="l"/>
                <a:tab pos="6178320" algn="l"/>
                <a:tab pos="6627600" algn="l"/>
                <a:tab pos="7076880" algn="l"/>
                <a:tab pos="7526160" algn="l"/>
                <a:tab pos="7975440" algn="l"/>
                <a:tab pos="8424720" algn="l"/>
                <a:tab pos="8874000" algn="l"/>
                <a:tab pos="932328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n-US" sz="2800" dirty="0" smtClean="0"/>
              <a:t>2</a:t>
            </a:r>
            <a:r>
              <a:rPr lang="en-US" sz="2800" dirty="0" smtClean="0"/>
              <a:t>. Transport the </a:t>
            </a:r>
            <a:r>
              <a:rPr lang="en-US" sz="2800" dirty="0" smtClean="0">
                <a:sym typeface="Symbol"/>
              </a:rPr>
              <a:t></a:t>
            </a:r>
            <a:r>
              <a:rPr lang="en-US" sz="2800" dirty="0" smtClean="0"/>
              <a:t> </a:t>
            </a:r>
            <a:r>
              <a:rPr lang="en-US" sz="2800" dirty="0" smtClean="0"/>
              <a:t>in front of the </a:t>
            </a:r>
            <a:r>
              <a:rPr lang="en-US" sz="2800" dirty="0" smtClean="0"/>
              <a:t>atoms using the rules:</a:t>
            </a:r>
          </a:p>
          <a:p>
            <a:pPr marL="796680" lvl="1" indent="-339480" algn="just">
              <a:spcBef>
                <a:spcPts val="799"/>
              </a:spcBef>
              <a:buClr>
                <a:srgbClr val="00007D"/>
              </a:buClr>
              <a:buFont typeface="Wingdings" charset="2"/>
              <a:buChar char=""/>
              <a:tabLst>
                <a:tab pos="339480" algn="l"/>
                <a:tab pos="787320" algn="l"/>
                <a:tab pos="1236600" algn="l"/>
                <a:tab pos="1685880" algn="l"/>
                <a:tab pos="2135160" algn="l"/>
                <a:tab pos="2584440" algn="l"/>
                <a:tab pos="3033360" algn="l"/>
                <a:tab pos="3482640" algn="l"/>
                <a:tab pos="3931920" algn="l"/>
                <a:tab pos="4381200" algn="l"/>
                <a:tab pos="4830480" algn="l"/>
                <a:tab pos="5279760" algn="l"/>
                <a:tab pos="5729040" algn="l"/>
                <a:tab pos="6178320" algn="l"/>
                <a:tab pos="6627600" algn="l"/>
                <a:tab pos="7076880" algn="l"/>
                <a:tab pos="7526160" algn="l"/>
                <a:tab pos="7975440" algn="l"/>
                <a:tab pos="8424720" algn="l"/>
                <a:tab pos="8874000" algn="l"/>
                <a:tab pos="932328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n-US" sz="2800" dirty="0" smtClean="0"/>
              <a:t> (</a:t>
            </a:r>
            <a:r>
              <a:rPr lang="en-US" sz="2800" dirty="0" smtClean="0">
                <a:sym typeface="Symbol"/>
              </a:rPr>
              <a:t></a:t>
            </a:r>
            <a:r>
              <a:rPr lang="en-US" sz="2800" dirty="0" smtClean="0"/>
              <a:t>F </a:t>
            </a:r>
            <a:r>
              <a:rPr lang="en-US" sz="2800" dirty="0" smtClean="0">
                <a:sym typeface="Wingdings" pitchFamily="2" charset="2"/>
              </a:rPr>
              <a:t></a:t>
            </a:r>
            <a:r>
              <a:rPr lang="en-US" sz="2800" dirty="0" smtClean="0"/>
              <a:t> </a:t>
            </a:r>
            <a:r>
              <a:rPr lang="en-US" sz="2800" dirty="0" smtClean="0"/>
              <a:t>F) </a:t>
            </a:r>
          </a:p>
          <a:p>
            <a:pPr marL="796680" lvl="1" indent="-339480" algn="just">
              <a:spcBef>
                <a:spcPts val="799"/>
              </a:spcBef>
              <a:buClr>
                <a:srgbClr val="00007D"/>
              </a:buClr>
              <a:buFont typeface="Wingdings" charset="2"/>
              <a:buChar char=""/>
              <a:tabLst>
                <a:tab pos="339480" algn="l"/>
                <a:tab pos="787320" algn="l"/>
                <a:tab pos="1236600" algn="l"/>
                <a:tab pos="1685880" algn="l"/>
                <a:tab pos="2135160" algn="l"/>
                <a:tab pos="2584440" algn="l"/>
                <a:tab pos="3033360" algn="l"/>
                <a:tab pos="3482640" algn="l"/>
                <a:tab pos="3931920" algn="l"/>
                <a:tab pos="4381200" algn="l"/>
                <a:tab pos="4830480" algn="l"/>
                <a:tab pos="5279760" algn="l"/>
                <a:tab pos="5729040" algn="l"/>
                <a:tab pos="6178320" algn="l"/>
                <a:tab pos="6627600" algn="l"/>
                <a:tab pos="7076880" algn="l"/>
                <a:tab pos="7526160" algn="l"/>
                <a:tab pos="7975440" algn="l"/>
                <a:tab pos="8424720" algn="l"/>
                <a:tab pos="8874000" algn="l"/>
                <a:tab pos="932328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n-US" sz="2800" dirty="0" smtClean="0"/>
              <a:t> The </a:t>
            </a:r>
            <a:r>
              <a:rPr lang="en-US" sz="2800" dirty="0" smtClean="0"/>
              <a:t>laws of De Morgan </a:t>
            </a:r>
            <a:endParaRPr lang="en-US" sz="2800" dirty="0" smtClean="0"/>
          </a:p>
          <a:p>
            <a:pPr marL="339480" indent="-339480" algn="just">
              <a:spcBef>
                <a:spcPts val="799"/>
              </a:spcBef>
              <a:buClr>
                <a:srgbClr val="00007D"/>
              </a:buClr>
              <a:buFont typeface="Wingdings" charset="2"/>
              <a:buChar char=""/>
              <a:tabLst>
                <a:tab pos="339480" algn="l"/>
                <a:tab pos="787320" algn="l"/>
                <a:tab pos="1236600" algn="l"/>
                <a:tab pos="1685880" algn="l"/>
                <a:tab pos="2135160" algn="l"/>
                <a:tab pos="2584440" algn="l"/>
                <a:tab pos="3033360" algn="l"/>
                <a:tab pos="3482640" algn="l"/>
                <a:tab pos="3931920" algn="l"/>
                <a:tab pos="4381200" algn="l"/>
                <a:tab pos="4830480" algn="l"/>
                <a:tab pos="5279760" algn="l"/>
                <a:tab pos="5729040" algn="l"/>
                <a:tab pos="6178320" algn="l"/>
                <a:tab pos="6627600" algn="l"/>
                <a:tab pos="7076880" algn="l"/>
                <a:tab pos="7526160" algn="l"/>
                <a:tab pos="7975440" algn="l"/>
                <a:tab pos="8424720" algn="l"/>
                <a:tab pos="8874000" algn="l"/>
                <a:tab pos="932328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n-US" sz="2800" dirty="0" smtClean="0"/>
              <a:t>3</a:t>
            </a:r>
            <a:r>
              <a:rPr lang="en-US" sz="2800" dirty="0" smtClean="0"/>
              <a:t>. </a:t>
            </a:r>
            <a:r>
              <a:rPr lang="en-US" sz="2800" dirty="0" smtClean="0"/>
              <a:t>displace </a:t>
            </a:r>
            <a:r>
              <a:rPr lang="en-US" sz="2800" dirty="0" smtClean="0"/>
              <a:t>the quantifiers </a:t>
            </a:r>
            <a:r>
              <a:rPr lang="en-US" sz="2800" dirty="0" smtClean="0"/>
              <a:t>into </a:t>
            </a:r>
            <a:r>
              <a:rPr lang="en-US" sz="2800" dirty="0" smtClean="0"/>
              <a:t>the head of the formula </a:t>
            </a:r>
            <a:endParaRPr lang="en-US" sz="2800" dirty="0" smtClean="0"/>
          </a:p>
          <a:p>
            <a:pPr marL="339480" indent="-339480" algn="just">
              <a:spcBef>
                <a:spcPts val="799"/>
              </a:spcBef>
              <a:buClr>
                <a:srgbClr val="00007D"/>
              </a:buClr>
              <a:buFont typeface="Wingdings" charset="2"/>
              <a:buChar char=""/>
              <a:tabLst>
                <a:tab pos="339480" algn="l"/>
                <a:tab pos="787320" algn="l"/>
                <a:tab pos="1236600" algn="l"/>
                <a:tab pos="1685880" algn="l"/>
                <a:tab pos="2135160" algn="l"/>
                <a:tab pos="2584440" algn="l"/>
                <a:tab pos="3033360" algn="l"/>
                <a:tab pos="3482640" algn="l"/>
                <a:tab pos="3931920" algn="l"/>
                <a:tab pos="4381200" algn="l"/>
                <a:tab pos="4830480" algn="l"/>
                <a:tab pos="5279760" algn="l"/>
                <a:tab pos="5729040" algn="l"/>
                <a:tab pos="6178320" algn="l"/>
                <a:tab pos="6627600" algn="l"/>
                <a:tab pos="7076880" algn="l"/>
                <a:tab pos="7526160" algn="l"/>
                <a:tab pos="7975440" algn="l"/>
                <a:tab pos="8424720" algn="l"/>
                <a:tab pos="8874000" algn="l"/>
                <a:tab pos="932328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n-US" sz="2800" dirty="0" smtClean="0"/>
              <a:t>Quantified variables with </a:t>
            </a:r>
            <a:r>
              <a:rPr lang="en-US" sz="2800" dirty="0" smtClean="0"/>
              <a:t>more </a:t>
            </a:r>
            <a:r>
              <a:rPr lang="en-US" sz="2800" dirty="0" smtClean="0"/>
              <a:t>than constructor </a:t>
            </a:r>
            <a:r>
              <a:rPr lang="en-US" sz="2800" dirty="0" smtClean="0"/>
              <a:t>must be </a:t>
            </a:r>
            <a:r>
              <a:rPr lang="en-US" sz="2800" dirty="0" smtClean="0"/>
              <a:t>renamed, </a:t>
            </a:r>
            <a:r>
              <a:rPr lang="en-US" sz="2800" dirty="0" smtClean="0"/>
              <a:t>to be able to use the rules of step 3.</a:t>
            </a:r>
            <a:endParaRPr lang="en-US" sz="2800" dirty="0"/>
          </a:p>
        </p:txBody>
      </p:sp>
      <p:sp>
        <p:nvSpPr>
          <p:cNvPr id="1316" name="CustomShape 4"/>
          <p:cNvSpPr/>
          <p:nvPr/>
        </p:nvSpPr>
        <p:spPr>
          <a:xfrm>
            <a:off x="6553080" y="6248520"/>
            <a:ext cx="2133720" cy="457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l" rtl="0">
              <a:lnSpc>
                <a:spcPct val="100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fld id="{D9795570-7838-4758-831B-96B409203F38}" type="slidenum">
              <a:rPr lang="en-US" sz="1200" b="0" strike="noStrike" spc="-1">
                <a:solidFill>
                  <a:srgbClr val="000000"/>
                </a:solidFill>
                <a:latin typeface="Arial Black"/>
              </a:rPr>
              <a:pPr algn="l" rtl="0">
                <a:lnSpc>
                  <a:spcPct val="100000"/>
                </a:lnSpc>
                <a:tabLst>
                  <a:tab pos="0" algn="l"/>
                  <a:tab pos="447480" algn="l"/>
                  <a:tab pos="896760" algn="l"/>
                  <a:tab pos="1346040" algn="l"/>
                  <a:tab pos="1795320" algn="l"/>
                  <a:tab pos="2244600" algn="l"/>
                  <a:tab pos="2693880" algn="l"/>
                  <a:tab pos="3143160" algn="l"/>
                  <a:tab pos="3592440" algn="l"/>
                  <a:tab pos="4041720" algn="l"/>
                  <a:tab pos="4491000" algn="l"/>
                  <a:tab pos="4940280" algn="l"/>
                  <a:tab pos="5389560" algn="l"/>
                  <a:tab pos="5838480" algn="l"/>
                  <a:tab pos="6287760" algn="l"/>
                  <a:tab pos="6737040" algn="l"/>
                  <a:tab pos="7186320" algn="l"/>
                  <a:tab pos="7635600" algn="l"/>
                  <a:tab pos="8084880" algn="l"/>
                  <a:tab pos="8534160" algn="l"/>
                  <a:tab pos="8983440" algn="l"/>
                  <a:tab pos="8985240" algn="l"/>
                  <a:tab pos="9434160" algn="l"/>
                  <a:tab pos="9883440" algn="l"/>
                  <a:tab pos="10332720" algn="l"/>
                  <a:tab pos="10782000" algn="l"/>
                </a:tabLst>
              </a:pPr>
              <a:t>18</a:t>
            </a:fld>
            <a:endParaRPr lang="en-US" sz="1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" name="CustomShape 1"/>
          <p:cNvSpPr/>
          <p:nvPr/>
        </p:nvSpPr>
        <p:spPr>
          <a:xfrm>
            <a:off x="0" y="293427"/>
            <a:ext cx="8618561" cy="1044054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 marL="339480" indent="-339480">
              <a:spcBef>
                <a:spcPts val="799"/>
              </a:spcBef>
              <a:buClr>
                <a:srgbClr val="00007D"/>
              </a:buClr>
              <a:buFont typeface="Wingdings" charset="2"/>
              <a:buChar char=""/>
              <a:tabLst>
                <a:tab pos="339480" algn="l"/>
                <a:tab pos="787320" algn="l"/>
                <a:tab pos="1236600" algn="l"/>
                <a:tab pos="1685880" algn="l"/>
                <a:tab pos="2135160" algn="l"/>
                <a:tab pos="2584440" algn="l"/>
                <a:tab pos="3033360" algn="l"/>
                <a:tab pos="3482640" algn="l"/>
                <a:tab pos="3931920" algn="l"/>
                <a:tab pos="4381200" algn="l"/>
                <a:tab pos="4830480" algn="l"/>
                <a:tab pos="5279760" algn="l"/>
                <a:tab pos="5729040" algn="l"/>
                <a:tab pos="6178320" algn="l"/>
                <a:tab pos="6627600" algn="l"/>
                <a:tab pos="7076880" algn="l"/>
                <a:tab pos="7526160" algn="l"/>
                <a:tab pos="7975440" algn="l"/>
                <a:tab pos="8424720" algn="l"/>
                <a:tab pos="8874000" algn="l"/>
                <a:tab pos="932328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n-US" sz="4400" spc="-1" dirty="0" smtClean="0"/>
              <a:t>Displacement rules</a:t>
            </a:r>
            <a:endParaRPr lang="en-US" sz="4400" spc="-1" dirty="0" smtClean="0"/>
          </a:p>
        </p:txBody>
      </p:sp>
      <p:sp>
        <p:nvSpPr>
          <p:cNvPr id="1314" name="CustomShape 2"/>
          <p:cNvSpPr/>
          <p:nvPr/>
        </p:nvSpPr>
        <p:spPr>
          <a:xfrm>
            <a:off x="0" y="1448817"/>
            <a:ext cx="8686800" cy="3886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 marL="339480" indent="-339480">
              <a:spcBef>
                <a:spcPts val="799"/>
              </a:spcBef>
              <a:buClr>
                <a:srgbClr val="00007D"/>
              </a:buClr>
              <a:buFont typeface="Wingdings" charset="2"/>
              <a:buChar char=""/>
              <a:tabLst>
                <a:tab pos="339480" algn="l"/>
                <a:tab pos="787320" algn="l"/>
                <a:tab pos="1236600" algn="l"/>
                <a:tab pos="1685880" algn="l"/>
                <a:tab pos="2135160" algn="l"/>
                <a:tab pos="2584440" algn="l"/>
                <a:tab pos="3033360" algn="l"/>
                <a:tab pos="3482640" algn="l"/>
                <a:tab pos="3931920" algn="l"/>
                <a:tab pos="4381200" algn="l"/>
                <a:tab pos="4830480" algn="l"/>
                <a:tab pos="5279760" algn="l"/>
                <a:tab pos="5729040" algn="l"/>
                <a:tab pos="6178320" algn="l"/>
                <a:tab pos="6627600" algn="l"/>
                <a:tab pos="7076880" algn="l"/>
                <a:tab pos="7526160" algn="l"/>
                <a:tab pos="7975440" algn="l"/>
                <a:tab pos="8424720" algn="l"/>
                <a:tab pos="8874000" algn="l"/>
                <a:tab pos="932328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n-US" sz="2800" spc="-1" dirty="0" smtClean="0"/>
              <a:t>Processing of negation, and , or:</a:t>
            </a:r>
          </a:p>
          <a:p>
            <a:pPr marL="339480" indent="-339480">
              <a:spcBef>
                <a:spcPts val="799"/>
              </a:spcBef>
              <a:buClr>
                <a:srgbClr val="00007D"/>
              </a:buClr>
              <a:buFont typeface="Wingdings" charset="2"/>
              <a:buChar char=""/>
              <a:tabLst>
                <a:tab pos="339480" algn="l"/>
                <a:tab pos="787320" algn="l"/>
                <a:tab pos="1236600" algn="l"/>
                <a:tab pos="1685880" algn="l"/>
                <a:tab pos="2135160" algn="l"/>
                <a:tab pos="2584440" algn="l"/>
                <a:tab pos="3033360" algn="l"/>
                <a:tab pos="3482640" algn="l"/>
                <a:tab pos="3931920" algn="l"/>
                <a:tab pos="4381200" algn="l"/>
                <a:tab pos="4830480" algn="l"/>
                <a:tab pos="5279760" algn="l"/>
                <a:tab pos="5729040" algn="l"/>
                <a:tab pos="6178320" algn="l"/>
                <a:tab pos="6627600" algn="l"/>
                <a:tab pos="7076880" algn="l"/>
                <a:tab pos="7526160" algn="l"/>
                <a:tab pos="7975440" algn="l"/>
                <a:tab pos="8424720" algn="l"/>
                <a:tab pos="8874000" algn="l"/>
                <a:tab pos="9323280" algn="l"/>
                <a:tab pos="9434160" algn="l"/>
                <a:tab pos="9883440" algn="l"/>
                <a:tab pos="10332720" algn="l"/>
                <a:tab pos="10782000" algn="l"/>
              </a:tabLst>
            </a:pPr>
            <a:endParaRPr lang="en-US" sz="2800" spc="-1" dirty="0" smtClean="0"/>
          </a:p>
          <a:p>
            <a:pPr marL="796680" lvl="1" indent="-339480">
              <a:spcBef>
                <a:spcPts val="799"/>
              </a:spcBef>
              <a:buClr>
                <a:srgbClr val="00007D"/>
              </a:buClr>
              <a:buFont typeface="Wingdings" charset="2"/>
              <a:buChar char=""/>
              <a:tabLst>
                <a:tab pos="339480" algn="l"/>
                <a:tab pos="787320" algn="l"/>
                <a:tab pos="1236600" algn="l"/>
                <a:tab pos="1685880" algn="l"/>
                <a:tab pos="2135160" algn="l"/>
                <a:tab pos="2584440" algn="l"/>
                <a:tab pos="3033360" algn="l"/>
                <a:tab pos="3482640" algn="l"/>
                <a:tab pos="3931920" algn="l"/>
                <a:tab pos="4381200" algn="l"/>
                <a:tab pos="4830480" algn="l"/>
                <a:tab pos="5279760" algn="l"/>
                <a:tab pos="5729040" algn="l"/>
                <a:tab pos="6178320" algn="l"/>
                <a:tab pos="6627600" algn="l"/>
                <a:tab pos="7076880" algn="l"/>
                <a:tab pos="7526160" algn="l"/>
                <a:tab pos="7975440" algn="l"/>
                <a:tab pos="8424720" algn="l"/>
                <a:tab pos="8874000" algn="l"/>
                <a:tab pos="9323280" algn="l"/>
                <a:tab pos="9434160" algn="l"/>
                <a:tab pos="9883440" algn="l"/>
                <a:tab pos="10332720" algn="l"/>
                <a:tab pos="10782000" algn="l"/>
              </a:tabLst>
            </a:pPr>
            <a:endParaRPr lang="en-US" sz="2800" spc="-1" dirty="0" smtClean="0"/>
          </a:p>
          <a:p>
            <a:pPr marL="796680" lvl="1" indent="-339480">
              <a:spcBef>
                <a:spcPts val="799"/>
              </a:spcBef>
              <a:buClr>
                <a:srgbClr val="00007D"/>
              </a:buClr>
              <a:buFont typeface="Wingdings" charset="2"/>
              <a:buChar char=""/>
              <a:tabLst>
                <a:tab pos="339480" algn="l"/>
                <a:tab pos="787320" algn="l"/>
                <a:tab pos="1236600" algn="l"/>
                <a:tab pos="1685880" algn="l"/>
                <a:tab pos="2135160" algn="l"/>
                <a:tab pos="2584440" algn="l"/>
                <a:tab pos="3033360" algn="l"/>
                <a:tab pos="3482640" algn="l"/>
                <a:tab pos="3931920" algn="l"/>
                <a:tab pos="4381200" algn="l"/>
                <a:tab pos="4830480" algn="l"/>
                <a:tab pos="5279760" algn="l"/>
                <a:tab pos="5729040" algn="l"/>
                <a:tab pos="6178320" algn="l"/>
                <a:tab pos="6627600" algn="l"/>
                <a:tab pos="7076880" algn="l"/>
                <a:tab pos="7526160" algn="l"/>
                <a:tab pos="7975440" algn="l"/>
                <a:tab pos="8424720" algn="l"/>
                <a:tab pos="8874000" algn="l"/>
                <a:tab pos="9323280" algn="l"/>
                <a:tab pos="9434160" algn="l"/>
                <a:tab pos="9883440" algn="l"/>
                <a:tab pos="10332720" algn="l"/>
                <a:tab pos="10782000" algn="l"/>
              </a:tabLst>
            </a:pPr>
            <a:endParaRPr lang="en-US" sz="2800" spc="-1" dirty="0" smtClean="0"/>
          </a:p>
          <a:p>
            <a:pPr marL="796680" lvl="1" indent="-339480">
              <a:spcBef>
                <a:spcPts val="799"/>
              </a:spcBef>
              <a:buClr>
                <a:srgbClr val="00007D"/>
              </a:buClr>
              <a:buFont typeface="Wingdings" charset="2"/>
              <a:buChar char=""/>
              <a:tabLst>
                <a:tab pos="339480" algn="l"/>
                <a:tab pos="787320" algn="l"/>
                <a:tab pos="1236600" algn="l"/>
                <a:tab pos="1685880" algn="l"/>
                <a:tab pos="2135160" algn="l"/>
                <a:tab pos="2584440" algn="l"/>
                <a:tab pos="3033360" algn="l"/>
                <a:tab pos="3482640" algn="l"/>
                <a:tab pos="3931920" algn="l"/>
                <a:tab pos="4381200" algn="l"/>
                <a:tab pos="4830480" algn="l"/>
                <a:tab pos="5279760" algn="l"/>
                <a:tab pos="5729040" algn="l"/>
                <a:tab pos="6178320" algn="l"/>
                <a:tab pos="6627600" algn="l"/>
                <a:tab pos="7076880" algn="l"/>
                <a:tab pos="7526160" algn="l"/>
                <a:tab pos="7975440" algn="l"/>
                <a:tab pos="8424720" algn="l"/>
                <a:tab pos="8874000" algn="l"/>
                <a:tab pos="9323280" algn="l"/>
                <a:tab pos="9434160" algn="l"/>
                <a:tab pos="9883440" algn="l"/>
                <a:tab pos="10332720" algn="l"/>
                <a:tab pos="10782000" algn="l"/>
              </a:tabLst>
            </a:pPr>
            <a:endParaRPr lang="en-US" sz="2800" spc="-1" dirty="0" smtClean="0"/>
          </a:p>
          <a:p>
            <a:pPr marL="796680" lvl="1" indent="-339480">
              <a:spcBef>
                <a:spcPts val="799"/>
              </a:spcBef>
              <a:buClr>
                <a:srgbClr val="00007D"/>
              </a:buClr>
              <a:buFont typeface="Wingdings" charset="2"/>
              <a:buChar char=""/>
              <a:tabLst>
                <a:tab pos="339480" algn="l"/>
                <a:tab pos="787320" algn="l"/>
                <a:tab pos="1236600" algn="l"/>
                <a:tab pos="1685880" algn="l"/>
                <a:tab pos="2135160" algn="l"/>
                <a:tab pos="2584440" algn="l"/>
                <a:tab pos="3033360" algn="l"/>
                <a:tab pos="3482640" algn="l"/>
                <a:tab pos="3931920" algn="l"/>
                <a:tab pos="4381200" algn="l"/>
                <a:tab pos="4830480" algn="l"/>
                <a:tab pos="5279760" algn="l"/>
                <a:tab pos="5729040" algn="l"/>
                <a:tab pos="6178320" algn="l"/>
                <a:tab pos="6627600" algn="l"/>
                <a:tab pos="7076880" algn="l"/>
                <a:tab pos="7526160" algn="l"/>
                <a:tab pos="7975440" algn="l"/>
                <a:tab pos="8424720" algn="l"/>
                <a:tab pos="8874000" algn="l"/>
                <a:tab pos="9323280" algn="l"/>
                <a:tab pos="9434160" algn="l"/>
                <a:tab pos="9883440" algn="l"/>
                <a:tab pos="10332720" algn="l"/>
                <a:tab pos="10782000" algn="l"/>
              </a:tabLst>
            </a:pPr>
            <a:endParaRPr lang="en-US" sz="2800" spc="-1" dirty="0" smtClean="0"/>
          </a:p>
          <a:p>
            <a:pPr marL="339480" indent="-339480">
              <a:spcBef>
                <a:spcPts val="799"/>
              </a:spcBef>
              <a:buClr>
                <a:srgbClr val="00007D"/>
              </a:buClr>
              <a:buFont typeface="Wingdings" charset="2"/>
              <a:buChar char=""/>
              <a:tabLst>
                <a:tab pos="339480" algn="l"/>
                <a:tab pos="787320" algn="l"/>
                <a:tab pos="1236600" algn="l"/>
                <a:tab pos="1685880" algn="l"/>
                <a:tab pos="2135160" algn="l"/>
                <a:tab pos="2584440" algn="l"/>
                <a:tab pos="3033360" algn="l"/>
                <a:tab pos="3482640" algn="l"/>
                <a:tab pos="3931920" algn="l"/>
                <a:tab pos="4381200" algn="l"/>
                <a:tab pos="4830480" algn="l"/>
                <a:tab pos="5279760" algn="l"/>
                <a:tab pos="5729040" algn="l"/>
                <a:tab pos="6178320" algn="l"/>
                <a:tab pos="6627600" algn="l"/>
                <a:tab pos="7076880" algn="l"/>
                <a:tab pos="7526160" algn="l"/>
                <a:tab pos="7975440" algn="l"/>
                <a:tab pos="8424720" algn="l"/>
                <a:tab pos="8874000" algn="l"/>
                <a:tab pos="932328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n-US" sz="2800" spc="-1" dirty="0" smtClean="0"/>
              <a:t>If H doest not contain free variable X:</a:t>
            </a:r>
            <a:endParaRPr lang="en-US" sz="2800" spc="-1" dirty="0" smtClean="0"/>
          </a:p>
        </p:txBody>
      </p:sp>
      <p:sp>
        <p:nvSpPr>
          <p:cNvPr id="1316" name="CustomShape 4"/>
          <p:cNvSpPr/>
          <p:nvPr/>
        </p:nvSpPr>
        <p:spPr>
          <a:xfrm>
            <a:off x="6553080" y="6248520"/>
            <a:ext cx="2133720" cy="457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l" rtl="0">
              <a:lnSpc>
                <a:spcPct val="100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fld id="{D9795570-7838-4758-831B-96B409203F38}" type="slidenum">
              <a:rPr lang="en-US" sz="1200" b="0" strike="noStrike" spc="-1">
                <a:solidFill>
                  <a:srgbClr val="000000"/>
                </a:solidFill>
                <a:latin typeface="Arial Black"/>
              </a:rPr>
              <a:pPr algn="l" rtl="0">
                <a:lnSpc>
                  <a:spcPct val="100000"/>
                </a:lnSpc>
                <a:tabLst>
                  <a:tab pos="0" algn="l"/>
                  <a:tab pos="447480" algn="l"/>
                  <a:tab pos="896760" algn="l"/>
                  <a:tab pos="1346040" algn="l"/>
                  <a:tab pos="1795320" algn="l"/>
                  <a:tab pos="2244600" algn="l"/>
                  <a:tab pos="2693880" algn="l"/>
                  <a:tab pos="3143160" algn="l"/>
                  <a:tab pos="3592440" algn="l"/>
                  <a:tab pos="4041720" algn="l"/>
                  <a:tab pos="4491000" algn="l"/>
                  <a:tab pos="4940280" algn="l"/>
                  <a:tab pos="5389560" algn="l"/>
                  <a:tab pos="5838480" algn="l"/>
                  <a:tab pos="6287760" algn="l"/>
                  <a:tab pos="6737040" algn="l"/>
                  <a:tab pos="7186320" algn="l"/>
                  <a:tab pos="7635600" algn="l"/>
                  <a:tab pos="8084880" algn="l"/>
                  <a:tab pos="8534160" algn="l"/>
                  <a:tab pos="8983440" algn="l"/>
                  <a:tab pos="8985240" algn="l"/>
                  <a:tab pos="9434160" algn="l"/>
                  <a:tab pos="9883440" algn="l"/>
                  <a:tab pos="10332720" algn="l"/>
                  <a:tab pos="10782000" algn="l"/>
                </a:tabLst>
              </a:pPr>
              <a:t>19</a:t>
            </a:fld>
            <a:endParaRPr lang="en-US" sz="1200" b="0" strike="noStrike" spc="-1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2913" y="2262188"/>
            <a:ext cx="8258175" cy="233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49543" y="5290151"/>
            <a:ext cx="4171950" cy="113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7" name="CustomShape 1"/>
          <p:cNvSpPr/>
          <p:nvPr/>
        </p:nvSpPr>
        <p:spPr>
          <a:xfrm>
            <a:off x="457200" y="152280"/>
            <a:ext cx="8229600" cy="990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 marL="339480" indent="-339480" algn="just">
              <a:spcBef>
                <a:spcPts val="649"/>
              </a:spcBef>
              <a:buClr>
                <a:srgbClr val="00007D"/>
              </a:buClr>
              <a:buFont typeface="Wingdings" charset="2"/>
              <a:buChar char=""/>
              <a:tabLst>
                <a:tab pos="339480" algn="l"/>
                <a:tab pos="787320" algn="l"/>
                <a:tab pos="1236600" algn="l"/>
                <a:tab pos="1685880" algn="l"/>
                <a:tab pos="2135160" algn="l"/>
                <a:tab pos="2584440" algn="l"/>
                <a:tab pos="3033360" algn="l"/>
                <a:tab pos="3482640" algn="l"/>
                <a:tab pos="3931920" algn="l"/>
                <a:tab pos="4381200" algn="l"/>
                <a:tab pos="4830480" algn="l"/>
                <a:tab pos="5279760" algn="l"/>
                <a:tab pos="5729040" algn="l"/>
                <a:tab pos="6178320" algn="l"/>
                <a:tab pos="6627600" algn="l"/>
                <a:tab pos="7076880" algn="l"/>
                <a:tab pos="7526160" algn="l"/>
                <a:tab pos="7975440" algn="l"/>
                <a:tab pos="8424720" algn="l"/>
                <a:tab pos="8874000" algn="l"/>
                <a:tab pos="932328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n-US" sz="4400" dirty="0" smtClean="0"/>
              <a:t>Limits of propositional logic </a:t>
            </a:r>
          </a:p>
        </p:txBody>
      </p:sp>
      <p:sp>
        <p:nvSpPr>
          <p:cNvPr id="1298" name="CustomShape 2"/>
          <p:cNvSpPr/>
          <p:nvPr/>
        </p:nvSpPr>
        <p:spPr>
          <a:xfrm>
            <a:off x="-1" y="990720"/>
            <a:ext cx="9144001" cy="3886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 marL="339480" indent="-339480" algn="just">
              <a:spcBef>
                <a:spcPts val="649"/>
              </a:spcBef>
              <a:buClr>
                <a:srgbClr val="00007D"/>
              </a:buClr>
              <a:buFont typeface="Wingdings" charset="2"/>
              <a:buChar char=""/>
              <a:tabLst>
                <a:tab pos="339480" algn="l"/>
                <a:tab pos="787320" algn="l"/>
                <a:tab pos="1236600" algn="l"/>
                <a:tab pos="1685880" algn="l"/>
                <a:tab pos="2135160" algn="l"/>
                <a:tab pos="2584440" algn="l"/>
                <a:tab pos="3033360" algn="l"/>
                <a:tab pos="3482640" algn="l"/>
                <a:tab pos="3931920" algn="l"/>
                <a:tab pos="4381200" algn="l"/>
                <a:tab pos="4830480" algn="l"/>
                <a:tab pos="5279760" algn="l"/>
                <a:tab pos="5729040" algn="l"/>
                <a:tab pos="6178320" algn="l"/>
                <a:tab pos="6627600" algn="l"/>
                <a:tab pos="7076880" algn="l"/>
                <a:tab pos="7526160" algn="l"/>
                <a:tab pos="7975440" algn="l"/>
                <a:tab pos="8424720" algn="l"/>
                <a:tab pos="8874000" algn="l"/>
                <a:tab pos="9323280" algn="l"/>
                <a:tab pos="9434160" algn="l"/>
                <a:tab pos="9883440" algn="l"/>
                <a:tab pos="10332720" algn="l"/>
                <a:tab pos="10782000" algn="l"/>
              </a:tabLst>
            </a:pPr>
            <a:endParaRPr lang="en-US" sz="2800" dirty="0" smtClean="0"/>
          </a:p>
          <a:p>
            <a:pPr marL="339480" indent="-339480" algn="just">
              <a:spcBef>
                <a:spcPts val="649"/>
              </a:spcBef>
              <a:buClr>
                <a:srgbClr val="00007D"/>
              </a:buClr>
              <a:buFont typeface="Wingdings" charset="2"/>
              <a:buChar char=""/>
              <a:tabLst>
                <a:tab pos="339480" algn="l"/>
                <a:tab pos="787320" algn="l"/>
                <a:tab pos="1236600" algn="l"/>
                <a:tab pos="1685880" algn="l"/>
                <a:tab pos="2135160" algn="l"/>
                <a:tab pos="2584440" algn="l"/>
                <a:tab pos="3033360" algn="l"/>
                <a:tab pos="3482640" algn="l"/>
                <a:tab pos="3931920" algn="l"/>
                <a:tab pos="4381200" algn="l"/>
                <a:tab pos="4830480" algn="l"/>
                <a:tab pos="5279760" algn="l"/>
                <a:tab pos="5729040" algn="l"/>
                <a:tab pos="6178320" algn="l"/>
                <a:tab pos="6627600" algn="l"/>
                <a:tab pos="7076880" algn="l"/>
                <a:tab pos="7526160" algn="l"/>
                <a:tab pos="7975440" algn="l"/>
                <a:tab pos="8424720" algn="l"/>
                <a:tab pos="8874000" algn="l"/>
                <a:tab pos="932328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n-US" sz="2800" dirty="0" smtClean="0"/>
              <a:t>Absence of relationships (no reuse of sub-expressions) </a:t>
            </a:r>
          </a:p>
          <a:p>
            <a:pPr marL="339480" indent="-339480" algn="just">
              <a:spcBef>
                <a:spcPts val="649"/>
              </a:spcBef>
              <a:buClr>
                <a:srgbClr val="00007D"/>
              </a:buClr>
              <a:buFont typeface="Wingdings" charset="2"/>
              <a:buChar char=""/>
              <a:tabLst>
                <a:tab pos="339480" algn="l"/>
                <a:tab pos="787320" algn="l"/>
                <a:tab pos="1236600" algn="l"/>
                <a:tab pos="1685880" algn="l"/>
                <a:tab pos="2135160" algn="l"/>
                <a:tab pos="2584440" algn="l"/>
                <a:tab pos="3033360" algn="l"/>
                <a:tab pos="3482640" algn="l"/>
                <a:tab pos="3931920" algn="l"/>
                <a:tab pos="4381200" algn="l"/>
                <a:tab pos="4830480" algn="l"/>
                <a:tab pos="5279760" algn="l"/>
                <a:tab pos="5729040" algn="l"/>
                <a:tab pos="6178320" algn="l"/>
                <a:tab pos="6627600" algn="l"/>
                <a:tab pos="7076880" algn="l"/>
                <a:tab pos="7526160" algn="l"/>
                <a:tab pos="7975440" algn="l"/>
                <a:tab pos="8424720" algn="l"/>
                <a:tab pos="8874000" algn="l"/>
                <a:tab pos="932328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n-US" sz="2800" dirty="0" smtClean="0"/>
              <a:t> Absence of quantification ( </a:t>
            </a:r>
            <a:r>
              <a:rPr lang="en-US" sz="2800" dirty="0" smtClean="0">
                <a:hlinkClick r:id="rId3" tooltip="Universal quantification"/>
              </a:rPr>
              <a:t>∀</a:t>
            </a:r>
            <a:r>
              <a:rPr lang="en-US" sz="2800" dirty="0" smtClean="0"/>
              <a:t>, </a:t>
            </a:r>
            <a:r>
              <a:rPr lang="en-US" sz="2800" dirty="0" smtClean="0">
                <a:hlinkClick r:id="rId4"/>
              </a:rPr>
              <a:t>∃</a:t>
            </a:r>
            <a:r>
              <a:rPr lang="en-US" sz="2800" dirty="0" smtClean="0"/>
              <a:t>)</a:t>
            </a:r>
          </a:p>
          <a:p>
            <a:pPr marL="339480" indent="-339480" algn="just">
              <a:spcBef>
                <a:spcPts val="649"/>
              </a:spcBef>
              <a:buClr>
                <a:srgbClr val="00007D"/>
              </a:buClr>
              <a:buFont typeface="Wingdings" charset="2"/>
              <a:buChar char=""/>
              <a:tabLst>
                <a:tab pos="339480" algn="l"/>
                <a:tab pos="787320" algn="l"/>
                <a:tab pos="1236600" algn="l"/>
                <a:tab pos="1685880" algn="l"/>
                <a:tab pos="2135160" algn="l"/>
                <a:tab pos="2584440" algn="l"/>
                <a:tab pos="3033360" algn="l"/>
                <a:tab pos="3482640" algn="l"/>
                <a:tab pos="3931920" algn="l"/>
                <a:tab pos="4381200" algn="l"/>
                <a:tab pos="4830480" algn="l"/>
                <a:tab pos="5279760" algn="l"/>
                <a:tab pos="5729040" algn="l"/>
                <a:tab pos="6178320" algn="l"/>
                <a:tab pos="6627600" algn="l"/>
                <a:tab pos="7076880" algn="l"/>
                <a:tab pos="7526160" algn="l"/>
                <a:tab pos="7975440" algn="l"/>
                <a:tab pos="8424720" algn="l"/>
                <a:tab pos="8874000" algn="l"/>
                <a:tab pos="932328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n-US" sz="2800" dirty="0" smtClean="0"/>
              <a:t> Absence of </a:t>
            </a:r>
            <a:r>
              <a:rPr lang="en-US" sz="2800" dirty="0" smtClean="0"/>
              <a:t>functions</a:t>
            </a:r>
          </a:p>
          <a:p>
            <a:pPr marL="339480" indent="-339480" algn="just">
              <a:spcBef>
                <a:spcPts val="649"/>
              </a:spcBef>
              <a:buClr>
                <a:srgbClr val="00007D"/>
              </a:buClr>
              <a:buFont typeface="Wingdings" charset="2"/>
              <a:buChar char=""/>
              <a:tabLst>
                <a:tab pos="339480" algn="l"/>
                <a:tab pos="787320" algn="l"/>
                <a:tab pos="1236600" algn="l"/>
                <a:tab pos="1685880" algn="l"/>
                <a:tab pos="2135160" algn="l"/>
                <a:tab pos="2584440" algn="l"/>
                <a:tab pos="3033360" algn="l"/>
                <a:tab pos="3482640" algn="l"/>
                <a:tab pos="3931920" algn="l"/>
                <a:tab pos="4381200" algn="l"/>
                <a:tab pos="4830480" algn="l"/>
                <a:tab pos="5279760" algn="l"/>
                <a:tab pos="5729040" algn="l"/>
                <a:tab pos="6178320" algn="l"/>
                <a:tab pos="6627600" algn="l"/>
                <a:tab pos="7076880" algn="l"/>
                <a:tab pos="7526160" algn="l"/>
                <a:tab pos="7975440" algn="l"/>
                <a:tab pos="8424720" algn="l"/>
                <a:tab pos="8874000" algn="l"/>
                <a:tab pos="932328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n-US" sz="2800" dirty="0" smtClean="0"/>
              <a:t>Need for more expressive languages!</a:t>
            </a:r>
            <a:endParaRPr lang="en-US" sz="2800" dirty="0" smtClean="0"/>
          </a:p>
          <a:p>
            <a:pPr marL="339480" indent="-339480" algn="just" rtl="0">
              <a:spcBef>
                <a:spcPts val="649"/>
              </a:spcBef>
              <a:buClr>
                <a:srgbClr val="00007D"/>
              </a:buClr>
              <a:buFont typeface="Wingdings" charset="2"/>
              <a:buChar char=""/>
              <a:tabLst>
                <a:tab pos="339480" algn="l"/>
                <a:tab pos="787320" algn="l"/>
                <a:tab pos="1236600" algn="l"/>
                <a:tab pos="1685880" algn="l"/>
                <a:tab pos="2135160" algn="l"/>
                <a:tab pos="2584440" algn="l"/>
                <a:tab pos="3033360" algn="l"/>
                <a:tab pos="3482640" algn="l"/>
                <a:tab pos="3931920" algn="l"/>
                <a:tab pos="4381200" algn="l"/>
                <a:tab pos="4830480" algn="l"/>
                <a:tab pos="5279760" algn="l"/>
                <a:tab pos="5729040" algn="l"/>
                <a:tab pos="6178320" algn="l"/>
                <a:tab pos="6627600" algn="l"/>
                <a:tab pos="7076880" algn="l"/>
                <a:tab pos="7526160" algn="l"/>
                <a:tab pos="7975440" algn="l"/>
                <a:tab pos="8424720" algn="l"/>
                <a:tab pos="8874000" algn="l"/>
                <a:tab pos="9323280" algn="l"/>
                <a:tab pos="9434160" algn="l"/>
                <a:tab pos="9883440" algn="l"/>
                <a:tab pos="10332720" algn="l"/>
                <a:tab pos="10782000" algn="l"/>
              </a:tabLst>
            </a:pPr>
            <a:endParaRPr lang="en-US" sz="2600" b="0" strike="noStrike" spc="-1" dirty="0">
              <a:latin typeface="Arial"/>
            </a:endParaRPr>
          </a:p>
        </p:txBody>
      </p:sp>
      <p:sp>
        <p:nvSpPr>
          <p:cNvPr id="1300" name="CustomShape 4"/>
          <p:cNvSpPr/>
          <p:nvPr/>
        </p:nvSpPr>
        <p:spPr>
          <a:xfrm>
            <a:off x="6553080" y="6248520"/>
            <a:ext cx="2133720" cy="457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l" rtl="0">
              <a:lnSpc>
                <a:spcPct val="100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fld id="{1947622F-8CFE-424E-833A-B65119C8C296}" type="slidenum">
              <a:rPr lang="en-US" sz="1200" b="0" strike="noStrike" spc="-1">
                <a:solidFill>
                  <a:srgbClr val="000000"/>
                </a:solidFill>
                <a:latin typeface="Arial Black"/>
              </a:rPr>
              <a:pPr algn="l" rtl="0">
                <a:lnSpc>
                  <a:spcPct val="100000"/>
                </a:lnSpc>
                <a:tabLst>
                  <a:tab pos="0" algn="l"/>
                  <a:tab pos="447480" algn="l"/>
                  <a:tab pos="896760" algn="l"/>
                  <a:tab pos="1346040" algn="l"/>
                  <a:tab pos="1795320" algn="l"/>
                  <a:tab pos="2244600" algn="l"/>
                  <a:tab pos="2693880" algn="l"/>
                  <a:tab pos="3143160" algn="l"/>
                  <a:tab pos="3592440" algn="l"/>
                  <a:tab pos="4041720" algn="l"/>
                  <a:tab pos="4491000" algn="l"/>
                  <a:tab pos="4940280" algn="l"/>
                  <a:tab pos="5389560" algn="l"/>
                  <a:tab pos="5838480" algn="l"/>
                  <a:tab pos="6287760" algn="l"/>
                  <a:tab pos="6737040" algn="l"/>
                  <a:tab pos="7186320" algn="l"/>
                  <a:tab pos="7635600" algn="l"/>
                  <a:tab pos="8084880" algn="l"/>
                  <a:tab pos="8534160" algn="l"/>
                  <a:tab pos="8983440" algn="l"/>
                  <a:tab pos="8985240" algn="l"/>
                  <a:tab pos="9434160" algn="l"/>
                  <a:tab pos="9883440" algn="l"/>
                  <a:tab pos="10332720" algn="l"/>
                  <a:tab pos="10782000" algn="l"/>
                </a:tabLst>
              </a:pPr>
              <a:t>2</a:t>
            </a:fld>
            <a:endParaRPr lang="en-US" sz="1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" name="CustomShape 1"/>
          <p:cNvSpPr/>
          <p:nvPr/>
        </p:nvSpPr>
        <p:spPr>
          <a:xfrm>
            <a:off x="0" y="293427"/>
            <a:ext cx="8618561" cy="1044054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 algn="l" rtl="0"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fr-FR" sz="4400" b="0" strike="noStrike" spc="-1" dirty="0" err="1" smtClean="0">
                <a:solidFill>
                  <a:srgbClr val="000000"/>
                </a:solidFill>
                <a:latin typeface="Arial"/>
              </a:rPr>
              <a:t>Example</a:t>
            </a:r>
            <a:endParaRPr lang="en-US" sz="44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14" name="CustomShape 2"/>
          <p:cNvSpPr/>
          <p:nvPr/>
        </p:nvSpPr>
        <p:spPr>
          <a:xfrm>
            <a:off x="0" y="1448817"/>
            <a:ext cx="8686800" cy="3886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 marL="339480" indent="-339480">
              <a:spcBef>
                <a:spcPts val="799"/>
              </a:spcBef>
              <a:buClr>
                <a:srgbClr val="00007D"/>
              </a:buClr>
              <a:buFont typeface="Wingdings" charset="2"/>
              <a:buChar char=""/>
              <a:tabLst>
                <a:tab pos="339480" algn="l"/>
                <a:tab pos="787320" algn="l"/>
                <a:tab pos="1236600" algn="l"/>
                <a:tab pos="1685880" algn="l"/>
                <a:tab pos="2135160" algn="l"/>
                <a:tab pos="2584440" algn="l"/>
                <a:tab pos="3033360" algn="l"/>
                <a:tab pos="3482640" algn="l"/>
                <a:tab pos="3931920" algn="l"/>
                <a:tab pos="4381200" algn="l"/>
                <a:tab pos="4830480" algn="l"/>
                <a:tab pos="5279760" algn="l"/>
                <a:tab pos="5729040" algn="l"/>
                <a:tab pos="6178320" algn="l"/>
                <a:tab pos="6627600" algn="l"/>
                <a:tab pos="7076880" algn="l"/>
                <a:tab pos="7526160" algn="l"/>
                <a:tab pos="7975440" algn="l"/>
                <a:tab pos="8424720" algn="l"/>
                <a:tab pos="8874000" algn="l"/>
                <a:tab pos="932328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n-US" sz="2800" dirty="0" smtClean="0"/>
              <a:t>Transform the following formula into NPF </a:t>
            </a:r>
          </a:p>
          <a:p>
            <a:pPr marL="339480" indent="-339480">
              <a:spcBef>
                <a:spcPts val="799"/>
              </a:spcBef>
              <a:buClr>
                <a:srgbClr val="00007D"/>
              </a:buClr>
              <a:buFont typeface="Wingdings" charset="2"/>
              <a:buChar char=""/>
              <a:tabLst>
                <a:tab pos="339480" algn="l"/>
                <a:tab pos="787320" algn="l"/>
                <a:tab pos="1236600" algn="l"/>
                <a:tab pos="1685880" algn="l"/>
                <a:tab pos="2135160" algn="l"/>
                <a:tab pos="2584440" algn="l"/>
                <a:tab pos="3033360" algn="l"/>
                <a:tab pos="3482640" algn="l"/>
                <a:tab pos="3931920" algn="l"/>
                <a:tab pos="4381200" algn="l"/>
                <a:tab pos="4830480" algn="l"/>
                <a:tab pos="5279760" algn="l"/>
                <a:tab pos="5729040" algn="l"/>
                <a:tab pos="6178320" algn="l"/>
                <a:tab pos="6627600" algn="l"/>
                <a:tab pos="7076880" algn="l"/>
                <a:tab pos="7526160" algn="l"/>
                <a:tab pos="7975440" algn="l"/>
                <a:tab pos="8424720" algn="l"/>
                <a:tab pos="8874000" algn="l"/>
                <a:tab pos="9323280" algn="l"/>
                <a:tab pos="9434160" algn="l"/>
                <a:tab pos="9883440" algn="l"/>
                <a:tab pos="10332720" algn="l"/>
                <a:tab pos="10782000" algn="l"/>
              </a:tabLst>
            </a:pPr>
            <a:endParaRPr lang="en-US" sz="2800" b="0" strike="noStrike" spc="-1" dirty="0" smtClean="0">
              <a:latin typeface="Arial"/>
            </a:endParaRPr>
          </a:p>
        </p:txBody>
      </p:sp>
      <p:sp>
        <p:nvSpPr>
          <p:cNvPr id="1316" name="CustomShape 4"/>
          <p:cNvSpPr/>
          <p:nvPr/>
        </p:nvSpPr>
        <p:spPr>
          <a:xfrm>
            <a:off x="6553080" y="6248520"/>
            <a:ext cx="2133720" cy="457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l" rtl="0">
              <a:lnSpc>
                <a:spcPct val="100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fld id="{D9795570-7838-4758-831B-96B409203F38}" type="slidenum">
              <a:rPr lang="en-US" sz="1200" b="0" strike="noStrike" spc="-1">
                <a:solidFill>
                  <a:srgbClr val="000000"/>
                </a:solidFill>
                <a:latin typeface="Arial Black"/>
              </a:rPr>
              <a:pPr algn="l" rtl="0">
                <a:lnSpc>
                  <a:spcPct val="100000"/>
                </a:lnSpc>
                <a:tabLst>
                  <a:tab pos="0" algn="l"/>
                  <a:tab pos="447480" algn="l"/>
                  <a:tab pos="896760" algn="l"/>
                  <a:tab pos="1346040" algn="l"/>
                  <a:tab pos="1795320" algn="l"/>
                  <a:tab pos="2244600" algn="l"/>
                  <a:tab pos="2693880" algn="l"/>
                  <a:tab pos="3143160" algn="l"/>
                  <a:tab pos="3592440" algn="l"/>
                  <a:tab pos="4041720" algn="l"/>
                  <a:tab pos="4491000" algn="l"/>
                  <a:tab pos="4940280" algn="l"/>
                  <a:tab pos="5389560" algn="l"/>
                  <a:tab pos="5838480" algn="l"/>
                  <a:tab pos="6287760" algn="l"/>
                  <a:tab pos="6737040" algn="l"/>
                  <a:tab pos="7186320" algn="l"/>
                  <a:tab pos="7635600" algn="l"/>
                  <a:tab pos="8084880" algn="l"/>
                  <a:tab pos="8534160" algn="l"/>
                  <a:tab pos="8983440" algn="l"/>
                  <a:tab pos="8985240" algn="l"/>
                  <a:tab pos="9434160" algn="l"/>
                  <a:tab pos="9883440" algn="l"/>
                  <a:tab pos="10332720" algn="l"/>
                  <a:tab pos="10782000" algn="l"/>
                </a:tabLst>
              </a:pPr>
              <a:t>20</a:t>
            </a:fld>
            <a:endParaRPr lang="en-US" sz="1200" b="0" strike="noStrike" spc="-1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66825" y="3157538"/>
            <a:ext cx="6610350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" name="CustomShape 1"/>
          <p:cNvSpPr/>
          <p:nvPr/>
        </p:nvSpPr>
        <p:spPr>
          <a:xfrm>
            <a:off x="0" y="293427"/>
            <a:ext cx="8618561" cy="1044054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 algn="l" rtl="0"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fr-FR" sz="4400" b="0" strike="noStrike" spc="-1" dirty="0" smtClean="0">
                <a:solidFill>
                  <a:srgbClr val="000000"/>
                </a:solidFill>
                <a:latin typeface="Arial"/>
              </a:rPr>
              <a:t>Skolem </a:t>
            </a:r>
            <a:r>
              <a:rPr lang="fr-FR" sz="4400" b="0" strike="noStrike" spc="-1" dirty="0" err="1" smtClean="0">
                <a:solidFill>
                  <a:srgbClr val="000000"/>
                </a:solidFill>
                <a:latin typeface="Arial"/>
              </a:rPr>
              <a:t>form</a:t>
            </a:r>
            <a:endParaRPr lang="en-US" sz="44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14" name="CustomShape 2"/>
          <p:cNvSpPr/>
          <p:nvPr/>
        </p:nvSpPr>
        <p:spPr>
          <a:xfrm>
            <a:off x="0" y="1196568"/>
            <a:ext cx="9144000" cy="566143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 marL="339480" indent="-339480">
              <a:spcBef>
                <a:spcPts val="799"/>
              </a:spcBef>
              <a:buClr>
                <a:srgbClr val="00007D"/>
              </a:buClr>
              <a:buFont typeface="Wingdings" charset="2"/>
              <a:buChar char=""/>
              <a:tabLst>
                <a:tab pos="339480" algn="l"/>
                <a:tab pos="787320" algn="l"/>
                <a:tab pos="1236600" algn="l"/>
                <a:tab pos="1685880" algn="l"/>
                <a:tab pos="2135160" algn="l"/>
                <a:tab pos="2584440" algn="l"/>
                <a:tab pos="3033360" algn="l"/>
                <a:tab pos="3482640" algn="l"/>
                <a:tab pos="3931920" algn="l"/>
                <a:tab pos="4381200" algn="l"/>
                <a:tab pos="4830480" algn="l"/>
                <a:tab pos="5279760" algn="l"/>
                <a:tab pos="5729040" algn="l"/>
                <a:tab pos="6178320" algn="l"/>
                <a:tab pos="6627600" algn="l"/>
                <a:tab pos="7076880" algn="l"/>
                <a:tab pos="7526160" algn="l"/>
                <a:tab pos="7975440" algn="l"/>
                <a:tab pos="8424720" algn="l"/>
                <a:tab pos="8874000" algn="l"/>
                <a:tab pos="932328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n-US" sz="2400" dirty="0" smtClean="0"/>
              <a:t>Definition: a formula F is </a:t>
            </a:r>
            <a:r>
              <a:rPr lang="en-US" sz="2400" dirty="0" smtClean="0"/>
              <a:t>under </a:t>
            </a:r>
            <a:r>
              <a:rPr lang="en-US" sz="2400" dirty="0" smtClean="0"/>
              <a:t>the form of </a:t>
            </a:r>
            <a:r>
              <a:rPr lang="en-US" sz="2400" dirty="0" err="1" smtClean="0"/>
              <a:t>Skolem</a:t>
            </a:r>
            <a:r>
              <a:rPr lang="en-US" sz="2400" dirty="0" smtClean="0"/>
              <a:t> </a:t>
            </a:r>
            <a:r>
              <a:rPr lang="en-US" sz="2400" dirty="0" err="1" smtClean="0"/>
              <a:t>iff</a:t>
            </a:r>
            <a:r>
              <a:rPr lang="en-US" sz="2400" dirty="0" smtClean="0"/>
              <a:t>:</a:t>
            </a:r>
          </a:p>
          <a:p>
            <a:pPr marL="796680" lvl="1" indent="-339480">
              <a:spcBef>
                <a:spcPts val="799"/>
              </a:spcBef>
              <a:buClr>
                <a:srgbClr val="00007D"/>
              </a:buClr>
              <a:buFont typeface="Wingdings" charset="2"/>
              <a:buChar char=""/>
              <a:tabLst>
                <a:tab pos="339480" algn="l"/>
                <a:tab pos="787320" algn="l"/>
                <a:tab pos="1236600" algn="l"/>
                <a:tab pos="1685880" algn="l"/>
                <a:tab pos="2135160" algn="l"/>
                <a:tab pos="2584440" algn="l"/>
                <a:tab pos="3033360" algn="l"/>
                <a:tab pos="3482640" algn="l"/>
                <a:tab pos="3931920" algn="l"/>
                <a:tab pos="4381200" algn="l"/>
                <a:tab pos="4830480" algn="l"/>
                <a:tab pos="5279760" algn="l"/>
                <a:tab pos="5729040" algn="l"/>
                <a:tab pos="6178320" algn="l"/>
                <a:tab pos="6627600" algn="l"/>
                <a:tab pos="7076880" algn="l"/>
                <a:tab pos="7526160" algn="l"/>
                <a:tab pos="7975440" algn="l"/>
                <a:tab pos="8424720" algn="l"/>
                <a:tab pos="8874000" algn="l"/>
                <a:tab pos="932328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n-US" sz="2400" dirty="0" smtClean="0"/>
              <a:t>  </a:t>
            </a:r>
            <a:r>
              <a:rPr lang="en-US" sz="2400" dirty="0" smtClean="0"/>
              <a:t>F is </a:t>
            </a:r>
            <a:r>
              <a:rPr lang="en-US" sz="2400" dirty="0" smtClean="0"/>
              <a:t>under </a:t>
            </a:r>
            <a:r>
              <a:rPr lang="en-US" sz="2400" dirty="0" smtClean="0"/>
              <a:t>the </a:t>
            </a:r>
            <a:r>
              <a:rPr lang="en-US" sz="2400" dirty="0" err="1" smtClean="0"/>
              <a:t>prenex</a:t>
            </a:r>
            <a:r>
              <a:rPr lang="en-US" sz="2400" dirty="0" smtClean="0"/>
              <a:t> </a:t>
            </a:r>
            <a:r>
              <a:rPr lang="en-US" sz="2400" dirty="0" smtClean="0"/>
              <a:t>form</a:t>
            </a:r>
          </a:p>
          <a:p>
            <a:pPr marL="796680" lvl="1" indent="-339480">
              <a:spcBef>
                <a:spcPts val="799"/>
              </a:spcBef>
              <a:buClr>
                <a:srgbClr val="00007D"/>
              </a:buClr>
              <a:buFont typeface="Wingdings" charset="2"/>
              <a:buChar char=""/>
              <a:tabLst>
                <a:tab pos="339480" algn="l"/>
                <a:tab pos="787320" algn="l"/>
                <a:tab pos="1236600" algn="l"/>
                <a:tab pos="1685880" algn="l"/>
                <a:tab pos="2135160" algn="l"/>
                <a:tab pos="2584440" algn="l"/>
                <a:tab pos="3033360" algn="l"/>
                <a:tab pos="3482640" algn="l"/>
                <a:tab pos="3931920" algn="l"/>
                <a:tab pos="4381200" algn="l"/>
                <a:tab pos="4830480" algn="l"/>
                <a:tab pos="5279760" algn="l"/>
                <a:tab pos="5729040" algn="l"/>
                <a:tab pos="6178320" algn="l"/>
                <a:tab pos="6627600" algn="l"/>
                <a:tab pos="7076880" algn="l"/>
                <a:tab pos="7526160" algn="l"/>
                <a:tab pos="7975440" algn="l"/>
                <a:tab pos="8424720" algn="l"/>
                <a:tab pos="8874000" algn="l"/>
                <a:tab pos="932328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n-US" sz="2400" dirty="0" smtClean="0"/>
              <a:t>  </a:t>
            </a:r>
            <a:r>
              <a:rPr lang="en-US" sz="2400" dirty="0" smtClean="0"/>
              <a:t>all existential quantifiers are eliminated and processed according to the following </a:t>
            </a:r>
            <a:r>
              <a:rPr lang="en-US" sz="2400" dirty="0" smtClean="0"/>
              <a:t>rules:</a:t>
            </a:r>
          </a:p>
          <a:p>
            <a:pPr marL="339480" indent="-339480">
              <a:spcBef>
                <a:spcPts val="799"/>
              </a:spcBef>
              <a:buClr>
                <a:srgbClr val="00007D"/>
              </a:buClr>
              <a:buFont typeface="Wingdings" charset="2"/>
              <a:buChar char=""/>
              <a:tabLst>
                <a:tab pos="339480" algn="l"/>
                <a:tab pos="787320" algn="l"/>
                <a:tab pos="1236600" algn="l"/>
                <a:tab pos="1685880" algn="l"/>
                <a:tab pos="2135160" algn="l"/>
                <a:tab pos="2584440" algn="l"/>
                <a:tab pos="3033360" algn="l"/>
                <a:tab pos="3482640" algn="l"/>
                <a:tab pos="3931920" algn="l"/>
                <a:tab pos="4381200" algn="l"/>
                <a:tab pos="4830480" algn="l"/>
                <a:tab pos="5279760" algn="l"/>
                <a:tab pos="5729040" algn="l"/>
                <a:tab pos="6178320" algn="l"/>
                <a:tab pos="6627600" algn="l"/>
                <a:tab pos="7076880" algn="l"/>
                <a:tab pos="7526160" algn="l"/>
                <a:tab pos="7975440" algn="l"/>
                <a:tab pos="8424720" algn="l"/>
                <a:tab pos="8874000" algn="l"/>
                <a:tab pos="932328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n-US" sz="2400" b="1" dirty="0" smtClean="0"/>
              <a:t>Case1</a:t>
            </a:r>
          </a:p>
          <a:p>
            <a:pPr marL="339480" indent="-339480">
              <a:spcBef>
                <a:spcPts val="799"/>
              </a:spcBef>
              <a:buClr>
                <a:srgbClr val="00007D"/>
              </a:buClr>
              <a:buFont typeface="Wingdings" charset="2"/>
              <a:buChar char=""/>
              <a:tabLst>
                <a:tab pos="339480" algn="l"/>
                <a:tab pos="787320" algn="l"/>
                <a:tab pos="1236600" algn="l"/>
                <a:tab pos="1685880" algn="l"/>
                <a:tab pos="2135160" algn="l"/>
                <a:tab pos="2584440" algn="l"/>
                <a:tab pos="3033360" algn="l"/>
                <a:tab pos="3482640" algn="l"/>
                <a:tab pos="3931920" algn="l"/>
                <a:tab pos="4381200" algn="l"/>
                <a:tab pos="4830480" algn="l"/>
                <a:tab pos="5279760" algn="l"/>
                <a:tab pos="5729040" algn="l"/>
                <a:tab pos="6178320" algn="l"/>
                <a:tab pos="6627600" algn="l"/>
                <a:tab pos="7076880" algn="l"/>
                <a:tab pos="7526160" algn="l"/>
                <a:tab pos="7975440" algn="l"/>
                <a:tab pos="8424720" algn="l"/>
                <a:tab pos="8874000" algn="l"/>
                <a:tab pos="932328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n-US" sz="2400" spc="-1" dirty="0" smtClean="0">
                <a:sym typeface="Symbol"/>
              </a:rPr>
              <a:t> </a:t>
            </a:r>
            <a:r>
              <a:rPr lang="en-US" sz="2400" spc="-1" dirty="0" smtClean="0">
                <a:sym typeface="Symbol"/>
              </a:rPr>
              <a:t> X</a:t>
            </a:r>
            <a:r>
              <a:rPr lang="en-US" sz="2400" dirty="0" smtClean="0"/>
              <a:t>1</a:t>
            </a:r>
            <a:r>
              <a:rPr lang="en-US" sz="2400" spc="-1" dirty="0" smtClean="0">
                <a:sym typeface="Symbol"/>
              </a:rPr>
              <a:t>  </a:t>
            </a:r>
            <a:r>
              <a:rPr lang="en-US" sz="2400" dirty="0" smtClean="0"/>
              <a:t>X2</a:t>
            </a:r>
            <a:r>
              <a:rPr lang="en-US" sz="2400" dirty="0" smtClean="0"/>
              <a:t>… </a:t>
            </a:r>
            <a:r>
              <a:rPr lang="en-US" sz="2400" spc="-1" dirty="0" smtClean="0">
                <a:sym typeface="Symbol"/>
              </a:rPr>
              <a:t> </a:t>
            </a:r>
            <a:r>
              <a:rPr lang="en-US" sz="2400" dirty="0" err="1" smtClean="0"/>
              <a:t>Xn</a:t>
            </a:r>
            <a:r>
              <a:rPr lang="en-US" sz="2400" dirty="0" smtClean="0"/>
              <a:t> </a:t>
            </a:r>
            <a:r>
              <a:rPr lang="en-US" sz="2400" spc="-1" dirty="0" smtClean="0">
                <a:sym typeface="Symbol"/>
              </a:rPr>
              <a:t></a:t>
            </a:r>
            <a:r>
              <a:rPr lang="en-US" sz="2400" dirty="0" smtClean="0"/>
              <a:t> </a:t>
            </a:r>
            <a:r>
              <a:rPr lang="en-US" sz="2400" dirty="0" smtClean="0"/>
              <a:t>Y </a:t>
            </a:r>
            <a:r>
              <a:rPr lang="en-US" sz="2400" dirty="0" smtClean="0"/>
              <a:t>A(X1,X2</a:t>
            </a:r>
            <a:r>
              <a:rPr lang="en-US" sz="2400" dirty="0" smtClean="0"/>
              <a:t>,…</a:t>
            </a:r>
            <a:r>
              <a:rPr lang="en-US" sz="2400" dirty="0" err="1" smtClean="0"/>
              <a:t>Xn,Y</a:t>
            </a:r>
            <a:r>
              <a:rPr lang="en-US" sz="2400" dirty="0" smtClean="0"/>
              <a:t>) </a:t>
            </a:r>
            <a:r>
              <a:rPr lang="en-US" sz="2400" dirty="0" smtClean="0"/>
              <a:t>becomes:</a:t>
            </a:r>
          </a:p>
          <a:p>
            <a:pPr marL="339480" indent="-339480">
              <a:spcBef>
                <a:spcPts val="799"/>
              </a:spcBef>
              <a:buClr>
                <a:srgbClr val="00007D"/>
              </a:buClr>
              <a:buFont typeface="Wingdings" charset="2"/>
              <a:buChar char=""/>
              <a:tabLst>
                <a:tab pos="339480" algn="l"/>
                <a:tab pos="787320" algn="l"/>
                <a:tab pos="1236600" algn="l"/>
                <a:tab pos="1685880" algn="l"/>
                <a:tab pos="2135160" algn="l"/>
                <a:tab pos="2584440" algn="l"/>
                <a:tab pos="3033360" algn="l"/>
                <a:tab pos="3482640" algn="l"/>
                <a:tab pos="3931920" algn="l"/>
                <a:tab pos="4381200" algn="l"/>
                <a:tab pos="4830480" algn="l"/>
                <a:tab pos="5279760" algn="l"/>
                <a:tab pos="5729040" algn="l"/>
                <a:tab pos="6178320" algn="l"/>
                <a:tab pos="6627600" algn="l"/>
                <a:tab pos="7076880" algn="l"/>
                <a:tab pos="7526160" algn="l"/>
                <a:tab pos="7975440" algn="l"/>
                <a:tab pos="8424720" algn="l"/>
                <a:tab pos="8874000" algn="l"/>
                <a:tab pos="932328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n-US" sz="2400" dirty="0" smtClean="0"/>
              <a:t> </a:t>
            </a:r>
            <a:r>
              <a:rPr lang="en-US" sz="2400" spc="-1" dirty="0" smtClean="0">
                <a:sym typeface="Symbol"/>
              </a:rPr>
              <a:t> </a:t>
            </a:r>
            <a:r>
              <a:rPr lang="en-US" sz="2400" dirty="0" smtClean="0"/>
              <a:t>x1</a:t>
            </a:r>
            <a:r>
              <a:rPr lang="en-US" sz="2400" spc="-1" dirty="0" smtClean="0">
                <a:sym typeface="Symbol"/>
              </a:rPr>
              <a:t>  </a:t>
            </a:r>
            <a:r>
              <a:rPr lang="en-US" sz="2400" dirty="0" smtClean="0"/>
              <a:t>X2…</a:t>
            </a:r>
            <a:r>
              <a:rPr lang="en-US" sz="2400" spc="-1" dirty="0" smtClean="0">
                <a:sym typeface="Symbol"/>
              </a:rPr>
              <a:t>  </a:t>
            </a:r>
            <a:r>
              <a:rPr lang="en-US" sz="2400" dirty="0" err="1" smtClean="0"/>
              <a:t>Xn</a:t>
            </a:r>
            <a:r>
              <a:rPr lang="en-US" sz="2400" dirty="0" smtClean="0"/>
              <a:t> </a:t>
            </a:r>
            <a:r>
              <a:rPr lang="en-US" sz="2400" dirty="0" smtClean="0"/>
              <a:t>A(X1,X2,…</a:t>
            </a:r>
            <a:r>
              <a:rPr lang="en-US" sz="2400" dirty="0" err="1" smtClean="0"/>
              <a:t>Xn,g</a:t>
            </a:r>
            <a:r>
              <a:rPr lang="en-US" sz="2400" dirty="0" smtClean="0"/>
              <a:t>(X1,X2,…</a:t>
            </a:r>
            <a:r>
              <a:rPr lang="en-US" sz="2400" dirty="0" err="1" smtClean="0"/>
              <a:t>Xn</a:t>
            </a:r>
            <a:r>
              <a:rPr lang="en-US" sz="2400" dirty="0" smtClean="0"/>
              <a:t>))</a:t>
            </a:r>
          </a:p>
          <a:p>
            <a:pPr marL="339480" indent="-339480">
              <a:spcBef>
                <a:spcPts val="799"/>
              </a:spcBef>
              <a:buClr>
                <a:srgbClr val="00007D"/>
              </a:buClr>
              <a:buFont typeface="Wingdings" charset="2"/>
              <a:buChar char=""/>
              <a:tabLst>
                <a:tab pos="339480" algn="l"/>
                <a:tab pos="787320" algn="l"/>
                <a:tab pos="1236600" algn="l"/>
                <a:tab pos="1685880" algn="l"/>
                <a:tab pos="2135160" algn="l"/>
                <a:tab pos="2584440" algn="l"/>
                <a:tab pos="3033360" algn="l"/>
                <a:tab pos="3482640" algn="l"/>
                <a:tab pos="3931920" algn="l"/>
                <a:tab pos="4381200" algn="l"/>
                <a:tab pos="4830480" algn="l"/>
                <a:tab pos="5279760" algn="l"/>
                <a:tab pos="5729040" algn="l"/>
                <a:tab pos="6178320" algn="l"/>
                <a:tab pos="6627600" algn="l"/>
                <a:tab pos="7076880" algn="l"/>
                <a:tab pos="7526160" algn="l"/>
                <a:tab pos="7975440" algn="l"/>
                <a:tab pos="8424720" algn="l"/>
                <a:tab pos="8874000" algn="l"/>
                <a:tab pos="932328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n-US" sz="2400" b="1" dirty="0" smtClean="0"/>
              <a:t>Case2</a:t>
            </a:r>
          </a:p>
          <a:p>
            <a:pPr marL="339480" indent="-339480">
              <a:spcBef>
                <a:spcPts val="799"/>
              </a:spcBef>
              <a:buClr>
                <a:srgbClr val="00007D"/>
              </a:buClr>
              <a:buFont typeface="Wingdings" charset="2"/>
              <a:buChar char=""/>
              <a:tabLst>
                <a:tab pos="339480" algn="l"/>
                <a:tab pos="787320" algn="l"/>
                <a:tab pos="1236600" algn="l"/>
                <a:tab pos="1685880" algn="l"/>
                <a:tab pos="2135160" algn="l"/>
                <a:tab pos="2584440" algn="l"/>
                <a:tab pos="3033360" algn="l"/>
                <a:tab pos="3482640" algn="l"/>
                <a:tab pos="3931920" algn="l"/>
                <a:tab pos="4381200" algn="l"/>
                <a:tab pos="4830480" algn="l"/>
                <a:tab pos="5279760" algn="l"/>
                <a:tab pos="5729040" algn="l"/>
                <a:tab pos="6178320" algn="l"/>
                <a:tab pos="6627600" algn="l"/>
                <a:tab pos="7076880" algn="l"/>
                <a:tab pos="7526160" algn="l"/>
                <a:tab pos="7975440" algn="l"/>
                <a:tab pos="8424720" algn="l"/>
                <a:tab pos="8874000" algn="l"/>
                <a:tab pos="932328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fr-FR" sz="2400" dirty="0" smtClean="0"/>
              <a:t> </a:t>
            </a:r>
            <a:r>
              <a:rPr lang="en-US" sz="2400" spc="-1" dirty="0" smtClean="0">
                <a:sym typeface="Symbol"/>
              </a:rPr>
              <a:t> </a:t>
            </a:r>
            <a:r>
              <a:rPr lang="fr-FR" sz="2400" dirty="0" smtClean="0"/>
              <a:t>Y </a:t>
            </a:r>
            <a:r>
              <a:rPr lang="en-US" sz="2400" spc="-1" dirty="0" smtClean="0">
                <a:sym typeface="Symbol"/>
              </a:rPr>
              <a:t> </a:t>
            </a:r>
            <a:r>
              <a:rPr lang="fr-FR" sz="2400" dirty="0" smtClean="0"/>
              <a:t>x1</a:t>
            </a:r>
            <a:r>
              <a:rPr lang="en-US" sz="2400" spc="-1" dirty="0" smtClean="0">
                <a:sym typeface="Symbol"/>
              </a:rPr>
              <a:t>  </a:t>
            </a:r>
            <a:r>
              <a:rPr lang="fr-FR" sz="2400" dirty="0" smtClean="0"/>
              <a:t>X2</a:t>
            </a:r>
            <a:r>
              <a:rPr lang="fr-FR" sz="2400" dirty="0" smtClean="0"/>
              <a:t>… </a:t>
            </a:r>
            <a:r>
              <a:rPr lang="en-US" sz="2400" spc="-1" dirty="0" smtClean="0">
                <a:sym typeface="Symbol"/>
              </a:rPr>
              <a:t> </a:t>
            </a:r>
            <a:r>
              <a:rPr lang="fr-FR" sz="2400" dirty="0" err="1" smtClean="0"/>
              <a:t>Xn</a:t>
            </a:r>
            <a:r>
              <a:rPr lang="fr-FR" sz="2400" dirty="0" smtClean="0"/>
              <a:t> </a:t>
            </a:r>
            <a:r>
              <a:rPr lang="fr-FR" sz="2400" dirty="0" smtClean="0"/>
              <a:t>A(x1,X2,…</a:t>
            </a:r>
            <a:r>
              <a:rPr lang="fr-FR" sz="2400" dirty="0" err="1" smtClean="0"/>
              <a:t>Xn,Y</a:t>
            </a:r>
            <a:r>
              <a:rPr lang="fr-FR" sz="2400" dirty="0" smtClean="0"/>
              <a:t>) </a:t>
            </a:r>
            <a:r>
              <a:rPr lang="fr-FR" sz="2400" dirty="0" err="1" smtClean="0"/>
              <a:t>becomes</a:t>
            </a:r>
            <a:r>
              <a:rPr lang="fr-FR" sz="2400" dirty="0" smtClean="0"/>
              <a:t>: </a:t>
            </a:r>
          </a:p>
          <a:p>
            <a:pPr marL="339480" indent="-339480">
              <a:spcBef>
                <a:spcPts val="799"/>
              </a:spcBef>
              <a:buClr>
                <a:srgbClr val="00007D"/>
              </a:buClr>
              <a:buFont typeface="Wingdings" charset="2"/>
              <a:buChar char=""/>
              <a:tabLst>
                <a:tab pos="339480" algn="l"/>
                <a:tab pos="787320" algn="l"/>
                <a:tab pos="1236600" algn="l"/>
                <a:tab pos="1685880" algn="l"/>
                <a:tab pos="2135160" algn="l"/>
                <a:tab pos="2584440" algn="l"/>
                <a:tab pos="3033360" algn="l"/>
                <a:tab pos="3482640" algn="l"/>
                <a:tab pos="3931920" algn="l"/>
                <a:tab pos="4381200" algn="l"/>
                <a:tab pos="4830480" algn="l"/>
                <a:tab pos="5279760" algn="l"/>
                <a:tab pos="5729040" algn="l"/>
                <a:tab pos="6178320" algn="l"/>
                <a:tab pos="6627600" algn="l"/>
                <a:tab pos="7076880" algn="l"/>
                <a:tab pos="7526160" algn="l"/>
                <a:tab pos="7975440" algn="l"/>
                <a:tab pos="8424720" algn="l"/>
                <a:tab pos="8874000" algn="l"/>
                <a:tab pos="932328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n-US" sz="2400" spc="-1" dirty="0" smtClean="0">
                <a:sym typeface="Symbol"/>
              </a:rPr>
              <a:t> </a:t>
            </a:r>
            <a:r>
              <a:rPr lang="fr-FR" sz="2400" dirty="0" smtClean="0"/>
              <a:t>x1</a:t>
            </a:r>
            <a:r>
              <a:rPr lang="en-US" sz="2400" spc="-1" dirty="0" smtClean="0">
                <a:sym typeface="Symbol"/>
              </a:rPr>
              <a:t>  </a:t>
            </a:r>
            <a:r>
              <a:rPr lang="fr-FR" sz="2400" dirty="0" smtClean="0"/>
              <a:t>X2…</a:t>
            </a:r>
            <a:r>
              <a:rPr lang="en-US" sz="2400" spc="-1" dirty="0" smtClean="0">
                <a:sym typeface="Symbol"/>
              </a:rPr>
              <a:t>  </a:t>
            </a:r>
            <a:r>
              <a:rPr lang="fr-FR" sz="2400" dirty="0" err="1" smtClean="0"/>
              <a:t>Xn</a:t>
            </a:r>
            <a:r>
              <a:rPr lang="fr-FR" sz="2400" dirty="0" smtClean="0"/>
              <a:t> </a:t>
            </a:r>
            <a:r>
              <a:rPr lang="fr-FR" sz="2400" dirty="0" smtClean="0"/>
              <a:t>A(X1,X2,…</a:t>
            </a:r>
            <a:r>
              <a:rPr lang="fr-FR" sz="2400" dirty="0" err="1" smtClean="0"/>
              <a:t>Xn,a</a:t>
            </a:r>
            <a:r>
              <a:rPr lang="fr-FR" sz="2400" dirty="0" smtClean="0"/>
              <a:t>), </a:t>
            </a:r>
            <a:r>
              <a:rPr lang="fr-FR" sz="2400" dirty="0" err="1" smtClean="0"/>
              <a:t>where</a:t>
            </a:r>
            <a:r>
              <a:rPr lang="fr-FR" sz="2400" dirty="0" smtClean="0"/>
              <a:t> </a:t>
            </a:r>
            <a:r>
              <a:rPr lang="fr-FR" sz="2400" dirty="0" smtClean="0"/>
              <a:t>a </a:t>
            </a:r>
            <a:r>
              <a:rPr lang="fr-FR" sz="2400" dirty="0" err="1" smtClean="0"/>
              <a:t>is</a:t>
            </a:r>
            <a:r>
              <a:rPr lang="fr-FR" sz="2400" dirty="0" smtClean="0"/>
              <a:t> a constant</a:t>
            </a:r>
          </a:p>
          <a:p>
            <a:pPr marL="339480" indent="-339480">
              <a:spcBef>
                <a:spcPts val="799"/>
              </a:spcBef>
              <a:buClr>
                <a:srgbClr val="00007D"/>
              </a:buClr>
              <a:buFont typeface="Wingdings" charset="2"/>
              <a:buChar char=""/>
              <a:tabLst>
                <a:tab pos="339480" algn="l"/>
                <a:tab pos="787320" algn="l"/>
                <a:tab pos="1236600" algn="l"/>
                <a:tab pos="1685880" algn="l"/>
                <a:tab pos="2135160" algn="l"/>
                <a:tab pos="2584440" algn="l"/>
                <a:tab pos="3033360" algn="l"/>
                <a:tab pos="3482640" algn="l"/>
                <a:tab pos="3931920" algn="l"/>
                <a:tab pos="4381200" algn="l"/>
                <a:tab pos="4830480" algn="l"/>
                <a:tab pos="5279760" algn="l"/>
                <a:tab pos="5729040" algn="l"/>
                <a:tab pos="6178320" algn="l"/>
                <a:tab pos="6627600" algn="l"/>
                <a:tab pos="7076880" algn="l"/>
                <a:tab pos="7526160" algn="l"/>
                <a:tab pos="7975440" algn="l"/>
                <a:tab pos="8424720" algn="l"/>
                <a:tab pos="8874000" algn="l"/>
                <a:tab pos="932328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n-US" sz="2400" b="1" dirty="0" smtClean="0"/>
              <a:t>Note: </a:t>
            </a:r>
            <a:r>
              <a:rPr lang="en-US" sz="2400" dirty="0" smtClean="0"/>
              <a:t>a </a:t>
            </a:r>
            <a:r>
              <a:rPr lang="en-US" sz="2400" dirty="0" smtClean="0"/>
              <a:t>formula F and its </a:t>
            </a:r>
            <a:r>
              <a:rPr lang="en-US" sz="2400" dirty="0" err="1" smtClean="0"/>
              <a:t>skolemized</a:t>
            </a:r>
            <a:r>
              <a:rPr lang="en-US" sz="2400" dirty="0" smtClean="0"/>
              <a:t> version ‘</a:t>
            </a:r>
            <a:r>
              <a:rPr lang="en-US" sz="2400" dirty="0" err="1" smtClean="0"/>
              <a:t>Skolem</a:t>
            </a:r>
            <a:r>
              <a:rPr lang="en-US" sz="2400" dirty="0" smtClean="0"/>
              <a:t>(F)’ </a:t>
            </a:r>
            <a:r>
              <a:rPr lang="en-US" sz="2400" dirty="0" smtClean="0"/>
              <a:t>are </a:t>
            </a:r>
            <a:r>
              <a:rPr lang="en-US" sz="2400" dirty="0" smtClean="0"/>
              <a:t>not equivalent, but </a:t>
            </a:r>
            <a:r>
              <a:rPr lang="en-US" sz="2400" dirty="0" err="1" smtClean="0"/>
              <a:t>equi-satisfiable</a:t>
            </a:r>
            <a:r>
              <a:rPr lang="en-US" sz="2400" dirty="0" smtClean="0"/>
              <a:t> </a:t>
            </a:r>
            <a:r>
              <a:rPr lang="fr-FR" sz="2400" dirty="0" smtClean="0"/>
              <a:t>	</a:t>
            </a:r>
            <a:endParaRPr lang="en-US" sz="2400" dirty="0" smtClean="0"/>
          </a:p>
        </p:txBody>
      </p:sp>
      <p:sp>
        <p:nvSpPr>
          <p:cNvPr id="1316" name="CustomShape 4"/>
          <p:cNvSpPr/>
          <p:nvPr/>
        </p:nvSpPr>
        <p:spPr>
          <a:xfrm>
            <a:off x="6553080" y="6248520"/>
            <a:ext cx="2133720" cy="457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l" rtl="0">
              <a:lnSpc>
                <a:spcPct val="100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fld id="{D9795570-7838-4758-831B-96B409203F38}" type="slidenum">
              <a:rPr lang="en-US" sz="1200" b="0" strike="noStrike" spc="-1">
                <a:solidFill>
                  <a:srgbClr val="000000"/>
                </a:solidFill>
                <a:latin typeface="Arial Black"/>
              </a:rPr>
              <a:pPr algn="l" rtl="0">
                <a:lnSpc>
                  <a:spcPct val="100000"/>
                </a:lnSpc>
                <a:tabLst>
                  <a:tab pos="0" algn="l"/>
                  <a:tab pos="447480" algn="l"/>
                  <a:tab pos="896760" algn="l"/>
                  <a:tab pos="1346040" algn="l"/>
                  <a:tab pos="1795320" algn="l"/>
                  <a:tab pos="2244600" algn="l"/>
                  <a:tab pos="2693880" algn="l"/>
                  <a:tab pos="3143160" algn="l"/>
                  <a:tab pos="3592440" algn="l"/>
                  <a:tab pos="4041720" algn="l"/>
                  <a:tab pos="4491000" algn="l"/>
                  <a:tab pos="4940280" algn="l"/>
                  <a:tab pos="5389560" algn="l"/>
                  <a:tab pos="5838480" algn="l"/>
                  <a:tab pos="6287760" algn="l"/>
                  <a:tab pos="6737040" algn="l"/>
                  <a:tab pos="7186320" algn="l"/>
                  <a:tab pos="7635600" algn="l"/>
                  <a:tab pos="8084880" algn="l"/>
                  <a:tab pos="8534160" algn="l"/>
                  <a:tab pos="8983440" algn="l"/>
                  <a:tab pos="8985240" algn="l"/>
                  <a:tab pos="9434160" algn="l"/>
                  <a:tab pos="9883440" algn="l"/>
                  <a:tab pos="10332720" algn="l"/>
                  <a:tab pos="10782000" algn="l"/>
                </a:tabLst>
              </a:pPr>
              <a:t>21</a:t>
            </a:fld>
            <a:endParaRPr lang="en-US" sz="1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" name="CustomShape 1"/>
          <p:cNvSpPr/>
          <p:nvPr/>
        </p:nvSpPr>
        <p:spPr>
          <a:xfrm>
            <a:off x="0" y="293427"/>
            <a:ext cx="8618561" cy="1044054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 algn="l" rtl="0"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fr-FR" sz="4400" b="0" strike="noStrike" spc="-1" dirty="0" err="1" smtClean="0">
                <a:solidFill>
                  <a:srgbClr val="000000"/>
                </a:solidFill>
                <a:latin typeface="Arial"/>
              </a:rPr>
              <a:t>Example</a:t>
            </a:r>
            <a:r>
              <a:rPr lang="fr-FR" sz="4400" b="0" strike="noStrike" spc="-1" dirty="0" smtClean="0">
                <a:solidFill>
                  <a:srgbClr val="000000"/>
                </a:solidFill>
                <a:latin typeface="Arial"/>
              </a:rPr>
              <a:t> (</a:t>
            </a:r>
            <a:r>
              <a:rPr lang="fr-FR" sz="4400" b="0" strike="noStrike" spc="-1" dirty="0" err="1" smtClean="0">
                <a:solidFill>
                  <a:srgbClr val="000000"/>
                </a:solidFill>
                <a:latin typeface="Arial"/>
              </a:rPr>
              <a:t>skolem</a:t>
            </a:r>
            <a:r>
              <a:rPr lang="fr-FR" sz="4400" b="0" strike="noStrike" spc="-1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fr-FR" sz="4400" b="0" strike="noStrike" spc="-1" dirty="0" err="1" smtClean="0">
                <a:solidFill>
                  <a:srgbClr val="000000"/>
                </a:solidFill>
                <a:latin typeface="Arial"/>
              </a:rPr>
              <a:t>form</a:t>
            </a:r>
            <a:r>
              <a:rPr lang="fr-FR" sz="4400" b="0" strike="noStrike" spc="-1" dirty="0" smtClean="0">
                <a:solidFill>
                  <a:srgbClr val="000000"/>
                </a:solidFill>
                <a:latin typeface="Arial"/>
              </a:rPr>
              <a:t>)</a:t>
            </a:r>
            <a:endParaRPr lang="en-US" sz="44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14" name="CustomShape 2"/>
          <p:cNvSpPr/>
          <p:nvPr/>
        </p:nvSpPr>
        <p:spPr>
          <a:xfrm>
            <a:off x="0" y="1448817"/>
            <a:ext cx="8686800" cy="3886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 marL="339480" indent="-339480">
              <a:spcBef>
                <a:spcPts val="799"/>
              </a:spcBef>
              <a:buClr>
                <a:srgbClr val="00007D"/>
              </a:buClr>
              <a:buFont typeface="Wingdings" charset="2"/>
              <a:buChar char=""/>
              <a:tabLst>
                <a:tab pos="339480" algn="l"/>
                <a:tab pos="787320" algn="l"/>
                <a:tab pos="1236600" algn="l"/>
                <a:tab pos="1685880" algn="l"/>
                <a:tab pos="2135160" algn="l"/>
                <a:tab pos="2584440" algn="l"/>
                <a:tab pos="3033360" algn="l"/>
                <a:tab pos="3482640" algn="l"/>
                <a:tab pos="3931920" algn="l"/>
                <a:tab pos="4381200" algn="l"/>
                <a:tab pos="4830480" algn="l"/>
                <a:tab pos="5279760" algn="l"/>
                <a:tab pos="5729040" algn="l"/>
                <a:tab pos="6178320" algn="l"/>
                <a:tab pos="6627600" algn="l"/>
                <a:tab pos="7076880" algn="l"/>
                <a:tab pos="7526160" algn="l"/>
                <a:tab pos="7975440" algn="l"/>
                <a:tab pos="8424720" algn="l"/>
                <a:tab pos="8874000" algn="l"/>
                <a:tab pos="9323280" algn="l"/>
                <a:tab pos="9434160" algn="l"/>
                <a:tab pos="9883440" algn="l"/>
                <a:tab pos="10332720" algn="l"/>
                <a:tab pos="10782000" algn="l"/>
              </a:tabLst>
            </a:pPr>
            <a:endParaRPr lang="en-US" sz="2800" spc="-1" dirty="0" smtClean="0"/>
          </a:p>
          <a:p>
            <a:pPr marL="339480" indent="-339480">
              <a:spcBef>
                <a:spcPts val="799"/>
              </a:spcBef>
              <a:buClr>
                <a:srgbClr val="00007D"/>
              </a:buClr>
              <a:buFont typeface="Wingdings" charset="2"/>
              <a:buChar char=""/>
              <a:tabLst>
                <a:tab pos="339480" algn="l"/>
                <a:tab pos="787320" algn="l"/>
                <a:tab pos="1236600" algn="l"/>
                <a:tab pos="1685880" algn="l"/>
                <a:tab pos="2135160" algn="l"/>
                <a:tab pos="2584440" algn="l"/>
                <a:tab pos="3033360" algn="l"/>
                <a:tab pos="3482640" algn="l"/>
                <a:tab pos="3931920" algn="l"/>
                <a:tab pos="4381200" algn="l"/>
                <a:tab pos="4830480" algn="l"/>
                <a:tab pos="5279760" algn="l"/>
                <a:tab pos="5729040" algn="l"/>
                <a:tab pos="6178320" algn="l"/>
                <a:tab pos="6627600" algn="l"/>
                <a:tab pos="7076880" algn="l"/>
                <a:tab pos="7526160" algn="l"/>
                <a:tab pos="7975440" algn="l"/>
                <a:tab pos="8424720" algn="l"/>
                <a:tab pos="8874000" algn="l"/>
                <a:tab pos="932328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n-US" sz="2800" spc="-1" dirty="0" smtClean="0"/>
              <a:t>(∃</a:t>
            </a:r>
            <a:r>
              <a:rPr lang="en-US" sz="2800" spc="-1" dirty="0" err="1" smtClean="0"/>
              <a:t>x∀y</a:t>
            </a:r>
            <a:r>
              <a:rPr lang="en-US" sz="2800" spc="-1" dirty="0" smtClean="0"/>
              <a:t> p(x, y</a:t>
            </a:r>
            <a:r>
              <a:rPr lang="en-US" sz="2800" spc="-1" dirty="0" smtClean="0"/>
              <a:t>)) </a:t>
            </a:r>
            <a:r>
              <a:rPr lang="en-US" sz="2800" spc="-1" dirty="0" smtClean="0"/>
              <a:t>⇒ </a:t>
            </a:r>
            <a:r>
              <a:rPr lang="en-US" sz="2800" spc="-1" dirty="0" smtClean="0"/>
              <a:t>(∀</a:t>
            </a:r>
            <a:r>
              <a:rPr lang="en-US" sz="2800" spc="-1" dirty="0" err="1" smtClean="0"/>
              <a:t>x∃yp</a:t>
            </a:r>
            <a:r>
              <a:rPr lang="en-US" sz="2800" spc="-1" dirty="0" smtClean="0"/>
              <a:t>(y, x</a:t>
            </a:r>
            <a:r>
              <a:rPr lang="en-US" sz="2800" spc="-1" dirty="0" smtClean="0"/>
              <a:t>))</a:t>
            </a:r>
            <a:endParaRPr lang="en-US" sz="2800" spc="-1" dirty="0" smtClean="0"/>
          </a:p>
          <a:p>
            <a:pPr marL="339480" indent="-339480">
              <a:spcBef>
                <a:spcPts val="799"/>
              </a:spcBef>
              <a:buClr>
                <a:srgbClr val="00007D"/>
              </a:buClr>
              <a:buFont typeface="Wingdings" charset="2"/>
              <a:buChar char=""/>
              <a:tabLst>
                <a:tab pos="339480" algn="l"/>
                <a:tab pos="787320" algn="l"/>
                <a:tab pos="1236600" algn="l"/>
                <a:tab pos="1685880" algn="l"/>
                <a:tab pos="2135160" algn="l"/>
                <a:tab pos="2584440" algn="l"/>
                <a:tab pos="3033360" algn="l"/>
                <a:tab pos="3482640" algn="l"/>
                <a:tab pos="3931920" algn="l"/>
                <a:tab pos="4381200" algn="l"/>
                <a:tab pos="4830480" algn="l"/>
                <a:tab pos="5279760" algn="l"/>
                <a:tab pos="5729040" algn="l"/>
                <a:tab pos="6178320" algn="l"/>
                <a:tab pos="6627600" algn="l"/>
                <a:tab pos="7076880" algn="l"/>
                <a:tab pos="7526160" algn="l"/>
                <a:tab pos="7975440" algn="l"/>
                <a:tab pos="8424720" algn="l"/>
                <a:tab pos="8874000" algn="l"/>
                <a:tab pos="932328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n-US" sz="2800" spc="-1" dirty="0" smtClean="0"/>
              <a:t> </a:t>
            </a:r>
            <a:r>
              <a:rPr lang="en-US" sz="2800" spc="-1" dirty="0" smtClean="0"/>
              <a:t>∀</a:t>
            </a:r>
            <a:r>
              <a:rPr lang="en-US" sz="2800" spc="-1" dirty="0" err="1" smtClean="0"/>
              <a:t>x∃y∀x′∃y</a:t>
            </a:r>
            <a:r>
              <a:rPr lang="en-US" sz="2800" spc="-1" dirty="0" smtClean="0"/>
              <a:t>′[</a:t>
            </a:r>
            <a:r>
              <a:rPr lang="en-US" sz="2800" spc="-1" dirty="0" smtClean="0">
                <a:sym typeface="Symbol"/>
              </a:rPr>
              <a:t></a:t>
            </a:r>
            <a:r>
              <a:rPr lang="en-US" sz="2800" spc="-1" dirty="0" smtClean="0"/>
              <a:t>p(x</a:t>
            </a:r>
            <a:r>
              <a:rPr lang="en-US" sz="2800" spc="-1" dirty="0" smtClean="0"/>
              <a:t>, y) </a:t>
            </a:r>
            <a:r>
              <a:rPr lang="en-US" sz="2800" spc="-1" dirty="0" err="1" smtClean="0"/>
              <a:t>ou</a:t>
            </a:r>
            <a:r>
              <a:rPr lang="en-US" sz="2800" spc="-1" dirty="0" smtClean="0"/>
              <a:t> p(y′, x′)]</a:t>
            </a:r>
          </a:p>
          <a:p>
            <a:pPr marL="339480" indent="-339480">
              <a:spcBef>
                <a:spcPts val="799"/>
              </a:spcBef>
              <a:buClr>
                <a:srgbClr val="00007D"/>
              </a:buClr>
              <a:buFont typeface="Wingdings" charset="2"/>
              <a:buChar char=""/>
              <a:tabLst>
                <a:tab pos="339480" algn="l"/>
                <a:tab pos="787320" algn="l"/>
                <a:tab pos="1236600" algn="l"/>
                <a:tab pos="1685880" algn="l"/>
                <a:tab pos="2135160" algn="l"/>
                <a:tab pos="2584440" algn="l"/>
                <a:tab pos="3033360" algn="l"/>
                <a:tab pos="3482640" algn="l"/>
                <a:tab pos="3931920" algn="l"/>
                <a:tab pos="4381200" algn="l"/>
                <a:tab pos="4830480" algn="l"/>
                <a:tab pos="5279760" algn="l"/>
                <a:tab pos="5729040" algn="l"/>
                <a:tab pos="6178320" algn="l"/>
                <a:tab pos="6627600" algn="l"/>
                <a:tab pos="7076880" algn="l"/>
                <a:tab pos="7526160" algn="l"/>
                <a:tab pos="7975440" algn="l"/>
                <a:tab pos="8424720" algn="l"/>
                <a:tab pos="8874000" algn="l"/>
                <a:tab pos="932328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n-US" sz="2800" spc="-1" dirty="0" smtClean="0"/>
              <a:t> </a:t>
            </a:r>
            <a:r>
              <a:rPr lang="en-US" sz="2800" spc="-1" dirty="0" smtClean="0"/>
              <a:t>∀</a:t>
            </a:r>
            <a:r>
              <a:rPr lang="en-US" sz="2800" spc="-1" dirty="0" err="1" smtClean="0"/>
              <a:t>x∀x</a:t>
            </a:r>
            <a:r>
              <a:rPr lang="en-US" sz="2800" spc="-1" dirty="0" smtClean="0"/>
              <a:t>′ </a:t>
            </a:r>
            <a:r>
              <a:rPr lang="en-US" sz="2800" spc="-1" dirty="0" smtClean="0"/>
              <a:t>[</a:t>
            </a:r>
            <a:r>
              <a:rPr lang="en-US" sz="2800" spc="-1" dirty="0" smtClean="0">
                <a:sym typeface="Symbol"/>
              </a:rPr>
              <a:t></a:t>
            </a:r>
            <a:r>
              <a:rPr lang="en-US" sz="2800" spc="-1" dirty="0" smtClean="0"/>
              <a:t>p(x</a:t>
            </a:r>
            <a:r>
              <a:rPr lang="en-US" sz="2800" spc="-1" dirty="0" smtClean="0"/>
              <a:t>, g(x))</a:t>
            </a:r>
            <a:r>
              <a:rPr lang="en-US" sz="2800" spc="-1" dirty="0" err="1" smtClean="0"/>
              <a:t>ou</a:t>
            </a:r>
            <a:r>
              <a:rPr lang="en-US" sz="2800" spc="-1" dirty="0" smtClean="0"/>
              <a:t> p(h(x, x′), x′)</a:t>
            </a:r>
            <a:endParaRPr lang="en-US" sz="2800" b="0" strike="noStrike" spc="-1" dirty="0">
              <a:latin typeface="Arial"/>
            </a:endParaRPr>
          </a:p>
        </p:txBody>
      </p:sp>
      <p:sp>
        <p:nvSpPr>
          <p:cNvPr id="1316" name="CustomShape 4"/>
          <p:cNvSpPr/>
          <p:nvPr/>
        </p:nvSpPr>
        <p:spPr>
          <a:xfrm>
            <a:off x="6553080" y="6248520"/>
            <a:ext cx="2133720" cy="457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l" rtl="0">
              <a:lnSpc>
                <a:spcPct val="100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fld id="{D9795570-7838-4758-831B-96B409203F38}" type="slidenum">
              <a:rPr lang="en-US" sz="1200" b="0" strike="noStrike" spc="-1">
                <a:solidFill>
                  <a:srgbClr val="000000"/>
                </a:solidFill>
                <a:latin typeface="Arial Black"/>
              </a:rPr>
              <a:pPr algn="l" rtl="0">
                <a:lnSpc>
                  <a:spcPct val="100000"/>
                </a:lnSpc>
                <a:tabLst>
                  <a:tab pos="0" algn="l"/>
                  <a:tab pos="447480" algn="l"/>
                  <a:tab pos="896760" algn="l"/>
                  <a:tab pos="1346040" algn="l"/>
                  <a:tab pos="1795320" algn="l"/>
                  <a:tab pos="2244600" algn="l"/>
                  <a:tab pos="2693880" algn="l"/>
                  <a:tab pos="3143160" algn="l"/>
                  <a:tab pos="3592440" algn="l"/>
                  <a:tab pos="4041720" algn="l"/>
                  <a:tab pos="4491000" algn="l"/>
                  <a:tab pos="4940280" algn="l"/>
                  <a:tab pos="5389560" algn="l"/>
                  <a:tab pos="5838480" algn="l"/>
                  <a:tab pos="6287760" algn="l"/>
                  <a:tab pos="6737040" algn="l"/>
                  <a:tab pos="7186320" algn="l"/>
                  <a:tab pos="7635600" algn="l"/>
                  <a:tab pos="8084880" algn="l"/>
                  <a:tab pos="8534160" algn="l"/>
                  <a:tab pos="8983440" algn="l"/>
                  <a:tab pos="8985240" algn="l"/>
                  <a:tab pos="9434160" algn="l"/>
                  <a:tab pos="9883440" algn="l"/>
                  <a:tab pos="10332720" algn="l"/>
                  <a:tab pos="10782000" algn="l"/>
                </a:tabLst>
              </a:pPr>
              <a:t>22</a:t>
            </a:fld>
            <a:endParaRPr lang="en-US" sz="1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" name="CustomShape 1"/>
          <p:cNvSpPr/>
          <p:nvPr/>
        </p:nvSpPr>
        <p:spPr>
          <a:xfrm>
            <a:off x="0" y="293427"/>
            <a:ext cx="8618561" cy="1044054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fr-FR" sz="4400" spc="-1" dirty="0" err="1" smtClean="0">
                <a:solidFill>
                  <a:srgbClr val="000000"/>
                </a:solidFill>
              </a:rPr>
              <a:t>Clausal</a:t>
            </a:r>
            <a:r>
              <a:rPr lang="fr-FR" sz="4400" spc="-1" dirty="0" smtClean="0">
                <a:solidFill>
                  <a:srgbClr val="000000"/>
                </a:solidFill>
              </a:rPr>
              <a:t> </a:t>
            </a:r>
            <a:r>
              <a:rPr lang="fr-FR" sz="4400" spc="-1" dirty="0" err="1" smtClean="0">
                <a:solidFill>
                  <a:srgbClr val="000000"/>
                </a:solidFill>
              </a:rPr>
              <a:t>form</a:t>
            </a:r>
            <a:endParaRPr lang="en-US" sz="44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14" name="CustomShape 2"/>
          <p:cNvSpPr/>
          <p:nvPr/>
        </p:nvSpPr>
        <p:spPr>
          <a:xfrm>
            <a:off x="0" y="1144017"/>
            <a:ext cx="8686800" cy="3886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 marL="339480" indent="-339480">
              <a:spcBef>
                <a:spcPts val="799"/>
              </a:spcBef>
              <a:buClr>
                <a:srgbClr val="00007D"/>
              </a:buClr>
              <a:buFont typeface="Wingdings" charset="2"/>
              <a:buChar char=""/>
              <a:tabLst>
                <a:tab pos="339480" algn="l"/>
                <a:tab pos="787320" algn="l"/>
                <a:tab pos="1236600" algn="l"/>
                <a:tab pos="1685880" algn="l"/>
                <a:tab pos="2135160" algn="l"/>
                <a:tab pos="2584440" algn="l"/>
                <a:tab pos="3033360" algn="l"/>
                <a:tab pos="3482640" algn="l"/>
                <a:tab pos="3931920" algn="l"/>
                <a:tab pos="4381200" algn="l"/>
                <a:tab pos="4830480" algn="l"/>
                <a:tab pos="5279760" algn="l"/>
                <a:tab pos="5729040" algn="l"/>
                <a:tab pos="6178320" algn="l"/>
                <a:tab pos="6627600" algn="l"/>
                <a:tab pos="7076880" algn="l"/>
                <a:tab pos="7526160" algn="l"/>
                <a:tab pos="7975440" algn="l"/>
                <a:tab pos="8424720" algn="l"/>
                <a:tab pos="8874000" algn="l"/>
                <a:tab pos="932328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n-US" sz="2800" dirty="0" smtClean="0"/>
              <a:t>A </a:t>
            </a:r>
            <a:r>
              <a:rPr lang="en-US" sz="2800" dirty="0" smtClean="0"/>
              <a:t>formula can be transformed into a conjunction of clauses </a:t>
            </a:r>
            <a:r>
              <a:rPr lang="en-US" sz="2800" dirty="0" smtClean="0"/>
              <a:t>(we only preserve </a:t>
            </a:r>
            <a:r>
              <a:rPr lang="en-US" sz="2800" dirty="0" smtClean="0"/>
              <a:t>the </a:t>
            </a:r>
            <a:r>
              <a:rPr lang="en-US" sz="2800" dirty="0" err="1" smtClean="0"/>
              <a:t>satisfiability</a:t>
            </a:r>
            <a:r>
              <a:rPr lang="en-US" sz="2800" dirty="0" smtClean="0"/>
              <a:t> -</a:t>
            </a:r>
            <a:r>
              <a:rPr lang="en-US" sz="2800" dirty="0" smtClean="0"/>
              <a:t> </a:t>
            </a:r>
            <a:r>
              <a:rPr lang="en-US" sz="2800" dirty="0" smtClean="0"/>
              <a:t>not </a:t>
            </a:r>
            <a:r>
              <a:rPr lang="en-US" sz="2800" dirty="0" smtClean="0"/>
              <a:t> the equivalence</a:t>
            </a:r>
            <a:r>
              <a:rPr lang="en-US" sz="2800" dirty="0" smtClean="0"/>
              <a:t>): </a:t>
            </a:r>
            <a:endParaRPr lang="en-US" sz="2800" dirty="0" smtClean="0"/>
          </a:p>
          <a:p>
            <a:pPr marL="339480" indent="-339480">
              <a:spcBef>
                <a:spcPts val="799"/>
              </a:spcBef>
              <a:buClr>
                <a:srgbClr val="00007D"/>
              </a:buClr>
              <a:buFont typeface="Wingdings" charset="2"/>
              <a:buChar char=""/>
              <a:tabLst>
                <a:tab pos="339480" algn="l"/>
                <a:tab pos="787320" algn="l"/>
                <a:tab pos="1236600" algn="l"/>
                <a:tab pos="1685880" algn="l"/>
                <a:tab pos="2135160" algn="l"/>
                <a:tab pos="2584440" algn="l"/>
                <a:tab pos="3033360" algn="l"/>
                <a:tab pos="3482640" algn="l"/>
                <a:tab pos="3931920" algn="l"/>
                <a:tab pos="4381200" algn="l"/>
                <a:tab pos="4830480" algn="l"/>
                <a:tab pos="5279760" algn="l"/>
                <a:tab pos="5729040" algn="l"/>
                <a:tab pos="6178320" algn="l"/>
                <a:tab pos="6627600" algn="l"/>
                <a:tab pos="7076880" algn="l"/>
                <a:tab pos="7526160" algn="l"/>
                <a:tab pos="7975440" algn="l"/>
                <a:tab pos="8424720" algn="l"/>
                <a:tab pos="8874000" algn="l"/>
                <a:tab pos="932328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n-US" sz="2800" b="1" dirty="0" smtClean="0"/>
              <a:t>Clausal form transformation </a:t>
            </a:r>
            <a:r>
              <a:rPr lang="en-US" sz="2800" b="1" dirty="0" smtClean="0"/>
              <a:t>algorithm</a:t>
            </a:r>
            <a:r>
              <a:rPr lang="en-US" sz="2800" b="1" dirty="0" smtClean="0"/>
              <a:t>:</a:t>
            </a:r>
          </a:p>
          <a:p>
            <a:pPr marL="339480" indent="-339480">
              <a:spcBef>
                <a:spcPts val="799"/>
              </a:spcBef>
              <a:buClr>
                <a:srgbClr val="00007D"/>
              </a:buClr>
              <a:buFont typeface="Wingdings" charset="2"/>
              <a:buChar char=""/>
              <a:tabLst>
                <a:tab pos="339480" algn="l"/>
                <a:tab pos="787320" algn="l"/>
                <a:tab pos="1236600" algn="l"/>
                <a:tab pos="1685880" algn="l"/>
                <a:tab pos="2135160" algn="l"/>
                <a:tab pos="2584440" algn="l"/>
                <a:tab pos="3033360" algn="l"/>
                <a:tab pos="3482640" algn="l"/>
                <a:tab pos="3931920" algn="l"/>
                <a:tab pos="4381200" algn="l"/>
                <a:tab pos="4830480" algn="l"/>
                <a:tab pos="5279760" algn="l"/>
                <a:tab pos="5729040" algn="l"/>
                <a:tab pos="6178320" algn="l"/>
                <a:tab pos="6627600" algn="l"/>
                <a:tab pos="7076880" algn="l"/>
                <a:tab pos="7526160" algn="l"/>
                <a:tab pos="7975440" algn="l"/>
                <a:tab pos="8424720" algn="l"/>
                <a:tab pos="8874000" algn="l"/>
                <a:tab pos="932328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n-US" sz="2800" dirty="0" smtClean="0"/>
              <a:t>Eliminate </a:t>
            </a:r>
            <a:r>
              <a:rPr lang="en-US" sz="2800" dirty="0" smtClean="0"/>
              <a:t>free variables, by closing existentially the </a:t>
            </a:r>
            <a:r>
              <a:rPr lang="en-US" sz="2800" dirty="0" smtClean="0"/>
              <a:t>input formula</a:t>
            </a:r>
          </a:p>
          <a:p>
            <a:pPr marL="339480" indent="-339480">
              <a:spcBef>
                <a:spcPts val="799"/>
              </a:spcBef>
              <a:buClr>
                <a:srgbClr val="00007D"/>
              </a:buClr>
              <a:buFont typeface="Wingdings" charset="2"/>
              <a:buChar char=""/>
              <a:tabLst>
                <a:tab pos="339480" algn="l"/>
                <a:tab pos="787320" algn="l"/>
                <a:tab pos="1236600" algn="l"/>
                <a:tab pos="1685880" algn="l"/>
                <a:tab pos="2135160" algn="l"/>
                <a:tab pos="2584440" algn="l"/>
                <a:tab pos="3033360" algn="l"/>
                <a:tab pos="3482640" algn="l"/>
                <a:tab pos="3931920" algn="l"/>
                <a:tab pos="4381200" algn="l"/>
                <a:tab pos="4830480" algn="l"/>
                <a:tab pos="5279760" algn="l"/>
                <a:tab pos="5729040" algn="l"/>
                <a:tab pos="6178320" algn="l"/>
                <a:tab pos="6627600" algn="l"/>
                <a:tab pos="7076880" algn="l"/>
                <a:tab pos="7526160" algn="l"/>
                <a:tab pos="7975440" algn="l"/>
                <a:tab pos="8424720" algn="l"/>
                <a:tab pos="8874000" algn="l"/>
                <a:tab pos="932328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n-US" sz="2800" dirty="0" smtClean="0"/>
              <a:t>Put </a:t>
            </a:r>
            <a:r>
              <a:rPr lang="en-US" sz="2800" dirty="0" smtClean="0"/>
              <a:t>the previous result in </a:t>
            </a:r>
            <a:r>
              <a:rPr lang="en-US" sz="2800" b="1" dirty="0" err="1" smtClean="0"/>
              <a:t>prenex</a:t>
            </a:r>
            <a:r>
              <a:rPr lang="en-US" sz="2800" dirty="0" smtClean="0"/>
              <a:t> form</a:t>
            </a:r>
            <a:r>
              <a:rPr lang="en-US" sz="2800" dirty="0" smtClean="0"/>
              <a:t>.</a:t>
            </a:r>
          </a:p>
          <a:p>
            <a:pPr marL="339480" indent="-339480">
              <a:spcBef>
                <a:spcPts val="799"/>
              </a:spcBef>
              <a:buClr>
                <a:srgbClr val="00007D"/>
              </a:buClr>
              <a:buFont typeface="Wingdings" charset="2"/>
              <a:buChar char=""/>
              <a:tabLst>
                <a:tab pos="339480" algn="l"/>
                <a:tab pos="787320" algn="l"/>
                <a:tab pos="1236600" algn="l"/>
                <a:tab pos="1685880" algn="l"/>
                <a:tab pos="2135160" algn="l"/>
                <a:tab pos="2584440" algn="l"/>
                <a:tab pos="3033360" algn="l"/>
                <a:tab pos="3482640" algn="l"/>
                <a:tab pos="3931920" algn="l"/>
                <a:tab pos="4381200" algn="l"/>
                <a:tab pos="4830480" algn="l"/>
                <a:tab pos="5279760" algn="l"/>
                <a:tab pos="5729040" algn="l"/>
                <a:tab pos="6178320" algn="l"/>
                <a:tab pos="6627600" algn="l"/>
                <a:tab pos="7076880" algn="l"/>
                <a:tab pos="7526160" algn="l"/>
                <a:tab pos="7975440" algn="l"/>
                <a:tab pos="8424720" algn="l"/>
                <a:tab pos="8874000" algn="l"/>
                <a:tab pos="932328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n-US" sz="2800" dirty="0" smtClean="0"/>
              <a:t>Create the </a:t>
            </a:r>
            <a:r>
              <a:rPr lang="en-US" sz="2800" b="1" dirty="0" err="1" smtClean="0"/>
              <a:t>Skolem</a:t>
            </a:r>
            <a:r>
              <a:rPr lang="en-US" sz="2800" dirty="0" smtClean="0"/>
              <a:t> version of  the </a:t>
            </a:r>
            <a:r>
              <a:rPr lang="en-US" sz="2800" dirty="0" err="1" smtClean="0"/>
              <a:t>prenex</a:t>
            </a:r>
            <a:r>
              <a:rPr lang="en-US" sz="2800" dirty="0" smtClean="0"/>
              <a:t> form. </a:t>
            </a:r>
          </a:p>
          <a:p>
            <a:pPr marL="339480" indent="-339480">
              <a:spcBef>
                <a:spcPts val="799"/>
              </a:spcBef>
              <a:buClr>
                <a:srgbClr val="00007D"/>
              </a:buClr>
              <a:buFont typeface="Wingdings" charset="2"/>
              <a:buChar char=""/>
              <a:tabLst>
                <a:tab pos="339480" algn="l"/>
                <a:tab pos="787320" algn="l"/>
                <a:tab pos="1236600" algn="l"/>
                <a:tab pos="1685880" algn="l"/>
                <a:tab pos="2135160" algn="l"/>
                <a:tab pos="2584440" algn="l"/>
                <a:tab pos="3033360" algn="l"/>
                <a:tab pos="3482640" algn="l"/>
                <a:tab pos="3931920" algn="l"/>
                <a:tab pos="4381200" algn="l"/>
                <a:tab pos="4830480" algn="l"/>
                <a:tab pos="5279760" algn="l"/>
                <a:tab pos="5729040" algn="l"/>
                <a:tab pos="6178320" algn="l"/>
                <a:tab pos="6627600" algn="l"/>
                <a:tab pos="7076880" algn="l"/>
                <a:tab pos="7526160" algn="l"/>
                <a:tab pos="7975440" algn="l"/>
                <a:tab pos="8424720" algn="l"/>
                <a:tab pos="8874000" algn="l"/>
                <a:tab pos="932328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n-US" sz="2800" dirty="0" smtClean="0"/>
              <a:t>convert </a:t>
            </a:r>
            <a:r>
              <a:rPr lang="en-US" sz="2800" dirty="0" smtClean="0"/>
              <a:t>the </a:t>
            </a:r>
            <a:r>
              <a:rPr lang="en-US" sz="2800" dirty="0" err="1" smtClean="0"/>
              <a:t>Skolem</a:t>
            </a:r>
            <a:r>
              <a:rPr lang="en-US" sz="2800" dirty="0" smtClean="0"/>
              <a:t> </a:t>
            </a:r>
            <a:r>
              <a:rPr lang="en-US" sz="2800" dirty="0" smtClean="0"/>
              <a:t>form into </a:t>
            </a:r>
            <a:r>
              <a:rPr lang="en-US" sz="2800" b="1" dirty="0" smtClean="0"/>
              <a:t>FNC</a:t>
            </a:r>
          </a:p>
          <a:p>
            <a:pPr marL="796680" lvl="1" indent="-339480">
              <a:spcBef>
                <a:spcPts val="799"/>
              </a:spcBef>
              <a:buClr>
                <a:srgbClr val="00007D"/>
              </a:buClr>
              <a:buFont typeface="Wingdings" charset="2"/>
              <a:buChar char=""/>
              <a:tabLst>
                <a:tab pos="339480" algn="l"/>
                <a:tab pos="787320" algn="l"/>
                <a:tab pos="1236600" algn="l"/>
                <a:tab pos="1685880" algn="l"/>
                <a:tab pos="2135160" algn="l"/>
                <a:tab pos="2584440" algn="l"/>
                <a:tab pos="3033360" algn="l"/>
                <a:tab pos="3482640" algn="l"/>
                <a:tab pos="3931920" algn="l"/>
                <a:tab pos="4381200" algn="l"/>
                <a:tab pos="4830480" algn="l"/>
                <a:tab pos="5279760" algn="l"/>
                <a:tab pos="5729040" algn="l"/>
                <a:tab pos="6178320" algn="l"/>
                <a:tab pos="6627600" algn="l"/>
                <a:tab pos="7076880" algn="l"/>
                <a:tab pos="7526160" algn="l"/>
                <a:tab pos="7975440" algn="l"/>
                <a:tab pos="8424720" algn="l"/>
                <a:tab pos="8874000" algn="l"/>
                <a:tab pos="932328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n-US" sz="2800" dirty="0" smtClean="0"/>
              <a:t>Distribute the </a:t>
            </a:r>
            <a:r>
              <a:rPr lang="en-US" sz="2800" b="1" dirty="0" smtClean="0"/>
              <a:t>and</a:t>
            </a:r>
            <a:r>
              <a:rPr lang="en-US" sz="2800" dirty="0" smtClean="0"/>
              <a:t> on the </a:t>
            </a:r>
            <a:r>
              <a:rPr lang="en-US" sz="2800" b="1" dirty="0" smtClean="0"/>
              <a:t>or</a:t>
            </a:r>
            <a:r>
              <a:rPr lang="en-US" sz="2800" dirty="0" smtClean="0"/>
              <a:t> </a:t>
            </a:r>
          </a:p>
          <a:p>
            <a:pPr marL="796680" lvl="1" indent="-339480">
              <a:spcBef>
                <a:spcPts val="799"/>
              </a:spcBef>
              <a:buClr>
                <a:srgbClr val="00007D"/>
              </a:buClr>
              <a:buFont typeface="Wingdings" charset="2"/>
              <a:buChar char=""/>
              <a:tabLst>
                <a:tab pos="339480" algn="l"/>
                <a:tab pos="787320" algn="l"/>
                <a:tab pos="1236600" algn="l"/>
                <a:tab pos="1685880" algn="l"/>
                <a:tab pos="2135160" algn="l"/>
                <a:tab pos="2584440" algn="l"/>
                <a:tab pos="3033360" algn="l"/>
                <a:tab pos="3482640" algn="l"/>
                <a:tab pos="3931920" algn="l"/>
                <a:tab pos="4381200" algn="l"/>
                <a:tab pos="4830480" algn="l"/>
                <a:tab pos="5279760" algn="l"/>
                <a:tab pos="5729040" algn="l"/>
                <a:tab pos="6178320" algn="l"/>
                <a:tab pos="6627600" algn="l"/>
                <a:tab pos="7076880" algn="l"/>
                <a:tab pos="7526160" algn="l"/>
                <a:tab pos="7975440" algn="l"/>
                <a:tab pos="8424720" algn="l"/>
                <a:tab pos="8874000" algn="l"/>
                <a:tab pos="932328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n-US" sz="2800" dirty="0" smtClean="0"/>
              <a:t> rename the shared variables of the clauses</a:t>
            </a:r>
            <a:endParaRPr lang="en-US" sz="2800" dirty="0"/>
          </a:p>
        </p:txBody>
      </p:sp>
      <p:sp>
        <p:nvSpPr>
          <p:cNvPr id="1316" name="CustomShape 4"/>
          <p:cNvSpPr/>
          <p:nvPr/>
        </p:nvSpPr>
        <p:spPr>
          <a:xfrm>
            <a:off x="6553080" y="6248520"/>
            <a:ext cx="2133720" cy="457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l" rtl="0">
              <a:lnSpc>
                <a:spcPct val="100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fld id="{D9795570-7838-4758-831B-96B409203F38}" type="slidenum">
              <a:rPr lang="en-US" sz="1200" b="0" strike="noStrike" spc="-1">
                <a:solidFill>
                  <a:srgbClr val="000000"/>
                </a:solidFill>
                <a:latin typeface="Arial Black"/>
              </a:rPr>
              <a:pPr algn="l" rtl="0">
                <a:lnSpc>
                  <a:spcPct val="100000"/>
                </a:lnSpc>
                <a:tabLst>
                  <a:tab pos="0" algn="l"/>
                  <a:tab pos="447480" algn="l"/>
                  <a:tab pos="896760" algn="l"/>
                  <a:tab pos="1346040" algn="l"/>
                  <a:tab pos="1795320" algn="l"/>
                  <a:tab pos="2244600" algn="l"/>
                  <a:tab pos="2693880" algn="l"/>
                  <a:tab pos="3143160" algn="l"/>
                  <a:tab pos="3592440" algn="l"/>
                  <a:tab pos="4041720" algn="l"/>
                  <a:tab pos="4491000" algn="l"/>
                  <a:tab pos="4940280" algn="l"/>
                  <a:tab pos="5389560" algn="l"/>
                  <a:tab pos="5838480" algn="l"/>
                  <a:tab pos="6287760" algn="l"/>
                  <a:tab pos="6737040" algn="l"/>
                  <a:tab pos="7186320" algn="l"/>
                  <a:tab pos="7635600" algn="l"/>
                  <a:tab pos="8084880" algn="l"/>
                  <a:tab pos="8534160" algn="l"/>
                  <a:tab pos="8983440" algn="l"/>
                  <a:tab pos="8985240" algn="l"/>
                  <a:tab pos="9434160" algn="l"/>
                  <a:tab pos="9883440" algn="l"/>
                  <a:tab pos="10332720" algn="l"/>
                  <a:tab pos="10782000" algn="l"/>
                </a:tabLst>
              </a:pPr>
              <a:t>23</a:t>
            </a:fld>
            <a:endParaRPr lang="en-US" sz="1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" name="CustomShape 1"/>
          <p:cNvSpPr/>
          <p:nvPr/>
        </p:nvSpPr>
        <p:spPr>
          <a:xfrm>
            <a:off x="0" y="293427"/>
            <a:ext cx="8618561" cy="1044054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 algn="l" rtl="0"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fr-FR" sz="4400" b="0" strike="noStrike" spc="-1" dirty="0" err="1" smtClean="0">
                <a:solidFill>
                  <a:srgbClr val="000000"/>
                </a:solidFill>
                <a:latin typeface="Arial"/>
              </a:rPr>
              <a:t>Example</a:t>
            </a:r>
            <a:endParaRPr lang="en-US" sz="44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14" name="CustomShape 2"/>
          <p:cNvSpPr/>
          <p:nvPr/>
        </p:nvSpPr>
        <p:spPr>
          <a:xfrm>
            <a:off x="0" y="1448817"/>
            <a:ext cx="8896350" cy="3886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 marL="339480" indent="-339480">
              <a:spcBef>
                <a:spcPts val="799"/>
              </a:spcBef>
              <a:buClr>
                <a:srgbClr val="00007D"/>
              </a:buClr>
              <a:buFont typeface="Wingdings" charset="2"/>
              <a:buChar char=""/>
              <a:tabLst>
                <a:tab pos="339480" algn="l"/>
                <a:tab pos="787320" algn="l"/>
                <a:tab pos="1236600" algn="l"/>
                <a:tab pos="1685880" algn="l"/>
                <a:tab pos="2135160" algn="l"/>
                <a:tab pos="2584440" algn="l"/>
                <a:tab pos="3033360" algn="l"/>
                <a:tab pos="3482640" algn="l"/>
                <a:tab pos="3931920" algn="l"/>
                <a:tab pos="4381200" algn="l"/>
                <a:tab pos="4830480" algn="l"/>
                <a:tab pos="5279760" algn="l"/>
                <a:tab pos="5729040" algn="l"/>
                <a:tab pos="6178320" algn="l"/>
                <a:tab pos="6627600" algn="l"/>
                <a:tab pos="7076880" algn="l"/>
                <a:tab pos="7526160" algn="l"/>
                <a:tab pos="7975440" algn="l"/>
                <a:tab pos="8424720" algn="l"/>
                <a:tab pos="8874000" algn="l"/>
                <a:tab pos="932328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n-US" sz="2800" spc="-1" dirty="0" smtClean="0"/>
              <a:t>Create the clausal form of F</a:t>
            </a:r>
          </a:p>
          <a:p>
            <a:pPr marL="339480" indent="-339480">
              <a:spcBef>
                <a:spcPts val="799"/>
              </a:spcBef>
              <a:buClr>
                <a:srgbClr val="00007D"/>
              </a:buClr>
              <a:buFont typeface="Wingdings" charset="2"/>
              <a:buChar char=""/>
              <a:tabLst>
                <a:tab pos="339480" algn="l"/>
                <a:tab pos="787320" algn="l"/>
                <a:tab pos="1236600" algn="l"/>
                <a:tab pos="1685880" algn="l"/>
                <a:tab pos="2135160" algn="l"/>
                <a:tab pos="2584440" algn="l"/>
                <a:tab pos="3033360" algn="l"/>
                <a:tab pos="3482640" algn="l"/>
                <a:tab pos="3931920" algn="l"/>
                <a:tab pos="4381200" algn="l"/>
                <a:tab pos="4830480" algn="l"/>
                <a:tab pos="5279760" algn="l"/>
                <a:tab pos="5729040" algn="l"/>
                <a:tab pos="6178320" algn="l"/>
                <a:tab pos="6627600" algn="l"/>
                <a:tab pos="7076880" algn="l"/>
                <a:tab pos="7526160" algn="l"/>
                <a:tab pos="7975440" algn="l"/>
                <a:tab pos="8424720" algn="l"/>
                <a:tab pos="8874000" algn="l"/>
                <a:tab pos="932328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n-US" sz="2800" spc="-1" dirty="0" smtClean="0"/>
              <a:t>F</a:t>
            </a:r>
            <a:r>
              <a:rPr lang="en-US" sz="2800" spc="-1" dirty="0" smtClean="0">
                <a:sym typeface="Symbol"/>
              </a:rPr>
              <a:t></a:t>
            </a:r>
            <a:r>
              <a:rPr lang="en-US" sz="2800" spc="-1" dirty="0" smtClean="0"/>
              <a:t>∀</a:t>
            </a:r>
            <a:r>
              <a:rPr lang="en-US" sz="2800" spc="-1" dirty="0" smtClean="0"/>
              <a:t>x ∀ y ∀ z </a:t>
            </a:r>
            <a:r>
              <a:rPr lang="en-US" sz="2800" spc="-1" dirty="0" smtClean="0"/>
              <a:t>[ R(x</a:t>
            </a:r>
            <a:r>
              <a:rPr lang="en-US" sz="2800" spc="-1" dirty="0" smtClean="0"/>
              <a:t>, x</a:t>
            </a:r>
            <a:r>
              <a:rPr lang="en-US" sz="2800" spc="-1" dirty="0" smtClean="0"/>
              <a:t>) </a:t>
            </a:r>
            <a:r>
              <a:rPr lang="en-US" sz="2800" spc="-1" dirty="0" smtClean="0"/>
              <a:t>∧ </a:t>
            </a:r>
            <a:r>
              <a:rPr lang="en-US" sz="2800" spc="-1" dirty="0" smtClean="0">
                <a:solidFill>
                  <a:srgbClr val="FF0000"/>
                </a:solidFill>
              </a:rPr>
              <a:t>(</a:t>
            </a:r>
            <a:r>
              <a:rPr lang="en-US" sz="2800" spc="-1" dirty="0" smtClean="0"/>
              <a:t> </a:t>
            </a:r>
            <a:r>
              <a:rPr lang="en-US" sz="2800" spc="-1" dirty="0" smtClean="0"/>
              <a:t>∀x</a:t>
            </a:r>
            <a:r>
              <a:rPr lang="en-US" sz="2800" spc="-1" dirty="0" smtClean="0">
                <a:solidFill>
                  <a:srgbClr val="002060"/>
                </a:solidFill>
              </a:rPr>
              <a:t>(</a:t>
            </a:r>
            <a:r>
              <a:rPr lang="en-US" sz="2800" spc="-1" dirty="0" smtClean="0"/>
              <a:t>S(x</a:t>
            </a:r>
            <a:r>
              <a:rPr lang="en-US" sz="2800" spc="-1" dirty="0" smtClean="0"/>
              <a:t>, y</a:t>
            </a:r>
            <a:r>
              <a:rPr lang="en-US" sz="2800" spc="-1" dirty="0" smtClean="0"/>
              <a:t>) ⇒  </a:t>
            </a:r>
            <a:r>
              <a:rPr lang="en-US" sz="2800" spc="-1" dirty="0" smtClean="0"/>
              <a:t>∃y </a:t>
            </a:r>
            <a:r>
              <a:rPr lang="en-US" sz="2800" spc="-1" dirty="0" smtClean="0">
                <a:solidFill>
                  <a:srgbClr val="00B050"/>
                </a:solidFill>
              </a:rPr>
              <a:t>[</a:t>
            </a:r>
            <a:r>
              <a:rPr lang="en-US" sz="2800" spc="-1" dirty="0" smtClean="0"/>
              <a:t>S(y</a:t>
            </a:r>
            <a:r>
              <a:rPr lang="en-US" sz="2800" spc="-1" dirty="0" smtClean="0"/>
              <a:t>, x) ∧ ∀y T</a:t>
            </a:r>
            <a:r>
              <a:rPr lang="en-US" sz="2800" spc="-1" dirty="0" smtClean="0"/>
              <a:t>(y</a:t>
            </a:r>
            <a:r>
              <a:rPr lang="en-US" sz="2800" spc="-1" dirty="0" smtClean="0"/>
              <a:t>, z)</a:t>
            </a:r>
            <a:r>
              <a:rPr lang="en-US" sz="2800" spc="-1" dirty="0" smtClean="0">
                <a:solidFill>
                  <a:srgbClr val="00B050"/>
                </a:solidFill>
              </a:rPr>
              <a:t>]</a:t>
            </a:r>
            <a:r>
              <a:rPr lang="en-US" sz="2800" spc="-1" dirty="0" smtClean="0"/>
              <a:t> </a:t>
            </a:r>
            <a:r>
              <a:rPr lang="en-US" sz="2800" spc="-1" dirty="0" smtClean="0">
                <a:solidFill>
                  <a:srgbClr val="002060"/>
                </a:solidFill>
              </a:rPr>
              <a:t>)</a:t>
            </a:r>
            <a:r>
              <a:rPr lang="en-US" sz="2800" spc="-1" dirty="0" smtClean="0"/>
              <a:t> </a:t>
            </a:r>
            <a:r>
              <a:rPr lang="en-US" sz="2800" spc="-1" dirty="0" smtClean="0">
                <a:solidFill>
                  <a:srgbClr val="FF0000"/>
                </a:solidFill>
              </a:rPr>
              <a:t>)</a:t>
            </a:r>
            <a:r>
              <a:rPr lang="en-US" sz="2800" spc="-1" dirty="0" smtClean="0"/>
              <a:t> </a:t>
            </a:r>
            <a:r>
              <a:rPr lang="en-US" sz="2800" spc="-1" dirty="0" smtClean="0"/>
              <a:t> </a:t>
            </a:r>
            <a:r>
              <a:rPr lang="en-US" sz="2800" spc="-1" dirty="0" smtClean="0"/>
              <a:t>]</a:t>
            </a:r>
            <a:endParaRPr lang="en-US" sz="2800" b="0" strike="noStrike" spc="-1" dirty="0">
              <a:latin typeface="Arial"/>
            </a:endParaRPr>
          </a:p>
        </p:txBody>
      </p:sp>
      <p:sp>
        <p:nvSpPr>
          <p:cNvPr id="1316" name="CustomShape 4"/>
          <p:cNvSpPr/>
          <p:nvPr/>
        </p:nvSpPr>
        <p:spPr>
          <a:xfrm>
            <a:off x="6553080" y="6248520"/>
            <a:ext cx="2133720" cy="457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l" rtl="0">
              <a:lnSpc>
                <a:spcPct val="100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fld id="{D9795570-7838-4758-831B-96B409203F38}" type="slidenum">
              <a:rPr lang="en-US" sz="1200" b="0" strike="noStrike" spc="-1">
                <a:solidFill>
                  <a:srgbClr val="000000"/>
                </a:solidFill>
                <a:latin typeface="Arial Black"/>
              </a:rPr>
              <a:pPr algn="l" rtl="0">
                <a:lnSpc>
                  <a:spcPct val="100000"/>
                </a:lnSpc>
                <a:tabLst>
                  <a:tab pos="0" algn="l"/>
                  <a:tab pos="447480" algn="l"/>
                  <a:tab pos="896760" algn="l"/>
                  <a:tab pos="1346040" algn="l"/>
                  <a:tab pos="1795320" algn="l"/>
                  <a:tab pos="2244600" algn="l"/>
                  <a:tab pos="2693880" algn="l"/>
                  <a:tab pos="3143160" algn="l"/>
                  <a:tab pos="3592440" algn="l"/>
                  <a:tab pos="4041720" algn="l"/>
                  <a:tab pos="4491000" algn="l"/>
                  <a:tab pos="4940280" algn="l"/>
                  <a:tab pos="5389560" algn="l"/>
                  <a:tab pos="5838480" algn="l"/>
                  <a:tab pos="6287760" algn="l"/>
                  <a:tab pos="6737040" algn="l"/>
                  <a:tab pos="7186320" algn="l"/>
                  <a:tab pos="7635600" algn="l"/>
                  <a:tab pos="8084880" algn="l"/>
                  <a:tab pos="8534160" algn="l"/>
                  <a:tab pos="8983440" algn="l"/>
                  <a:tab pos="8985240" algn="l"/>
                  <a:tab pos="9434160" algn="l"/>
                  <a:tab pos="9883440" algn="l"/>
                  <a:tab pos="10332720" algn="l"/>
                  <a:tab pos="10782000" algn="l"/>
                </a:tabLst>
              </a:pPr>
              <a:t>24</a:t>
            </a:fld>
            <a:endParaRPr lang="en-US" sz="1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0" name="CustomShape 1"/>
          <p:cNvSpPr/>
          <p:nvPr/>
        </p:nvSpPr>
        <p:spPr>
          <a:xfrm>
            <a:off x="457200" y="457200"/>
            <a:ext cx="8229600" cy="1371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391" name="CustomShape 2"/>
          <p:cNvSpPr/>
          <p:nvPr/>
        </p:nvSpPr>
        <p:spPr>
          <a:xfrm>
            <a:off x="457200" y="1981080"/>
            <a:ext cx="8229600" cy="3886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 marL="341280" indent="-339840" algn="l" rtl="0">
              <a:spcBef>
                <a:spcPts val="799"/>
              </a:spcBef>
              <a:tabLst>
                <a:tab pos="0" algn="l"/>
                <a:tab pos="341280" algn="l"/>
                <a:tab pos="788760" algn="l"/>
                <a:tab pos="1238040" algn="l"/>
                <a:tab pos="1687320" algn="l"/>
                <a:tab pos="2136600" algn="l"/>
                <a:tab pos="2585880" algn="l"/>
                <a:tab pos="3035160" algn="l"/>
                <a:tab pos="3484440" algn="l"/>
                <a:tab pos="3933720" algn="l"/>
                <a:tab pos="4383000" algn="l"/>
                <a:tab pos="4832280" algn="l"/>
                <a:tab pos="5281560" algn="l"/>
                <a:tab pos="5730840" algn="l"/>
                <a:tab pos="6180120" algn="l"/>
                <a:tab pos="6629400" algn="l"/>
                <a:tab pos="7078320" algn="l"/>
                <a:tab pos="7527600" algn="l"/>
                <a:tab pos="7976880" algn="l"/>
                <a:tab pos="8426160" algn="l"/>
                <a:tab pos="8875440" algn="l"/>
                <a:tab pos="9324720" algn="l"/>
                <a:tab pos="9434160" algn="l"/>
                <a:tab pos="9883440" algn="l"/>
                <a:tab pos="10332720" algn="l"/>
                <a:tab pos="10782000" algn="l"/>
              </a:tabLst>
            </a:pPr>
            <a:endParaRPr lang="en-US" sz="1800" b="0" strike="noStrike" spc="-1">
              <a:solidFill>
                <a:srgbClr val="FFFFFF"/>
              </a:solidFill>
              <a:latin typeface="Arial"/>
            </a:endParaRPr>
          </a:p>
          <a:p>
            <a:pPr marL="341280" indent="-339840" algn="l" rtl="0">
              <a:spcBef>
                <a:spcPts val="799"/>
              </a:spcBef>
              <a:tabLst>
                <a:tab pos="0" algn="l"/>
                <a:tab pos="341280" algn="l"/>
                <a:tab pos="788760" algn="l"/>
                <a:tab pos="1238040" algn="l"/>
                <a:tab pos="1687320" algn="l"/>
                <a:tab pos="2136600" algn="l"/>
                <a:tab pos="2585880" algn="l"/>
                <a:tab pos="3035160" algn="l"/>
                <a:tab pos="3484440" algn="l"/>
                <a:tab pos="3933720" algn="l"/>
                <a:tab pos="4383000" algn="l"/>
                <a:tab pos="4832280" algn="l"/>
                <a:tab pos="5281560" algn="l"/>
                <a:tab pos="5730840" algn="l"/>
                <a:tab pos="6180120" algn="l"/>
                <a:tab pos="6629400" algn="l"/>
                <a:tab pos="7078320" algn="l"/>
                <a:tab pos="7527600" algn="l"/>
                <a:tab pos="7976880" algn="l"/>
                <a:tab pos="8426160" algn="l"/>
                <a:tab pos="8875440" algn="l"/>
                <a:tab pos="9324720" algn="l"/>
                <a:tab pos="9434160" algn="l"/>
                <a:tab pos="9883440" algn="l"/>
                <a:tab pos="10332720" algn="l"/>
                <a:tab pos="10782000" algn="l"/>
              </a:tabLst>
            </a:pPr>
            <a:endParaRPr lang="en-US" sz="1800" b="0" strike="noStrike" spc="-1">
              <a:solidFill>
                <a:srgbClr val="FFFFFF"/>
              </a:solidFill>
              <a:latin typeface="Arial"/>
            </a:endParaRPr>
          </a:p>
          <a:p>
            <a:pPr marL="341280" indent="-339840" algn="l" rtl="0">
              <a:spcBef>
                <a:spcPts val="799"/>
              </a:spcBef>
              <a:tabLst>
                <a:tab pos="0" algn="l"/>
                <a:tab pos="341280" algn="l"/>
                <a:tab pos="788760" algn="l"/>
                <a:tab pos="1238040" algn="l"/>
                <a:tab pos="1687320" algn="l"/>
                <a:tab pos="2136600" algn="l"/>
                <a:tab pos="2585880" algn="l"/>
                <a:tab pos="3035160" algn="l"/>
                <a:tab pos="3484440" algn="l"/>
                <a:tab pos="3933720" algn="l"/>
                <a:tab pos="4383000" algn="l"/>
                <a:tab pos="4832280" algn="l"/>
                <a:tab pos="5281560" algn="l"/>
                <a:tab pos="5730840" algn="l"/>
                <a:tab pos="6180120" algn="l"/>
                <a:tab pos="6629400" algn="l"/>
                <a:tab pos="7078320" algn="l"/>
                <a:tab pos="7527600" algn="l"/>
                <a:tab pos="7976880" algn="l"/>
                <a:tab pos="8426160" algn="l"/>
                <a:tab pos="8875440" algn="l"/>
                <a:tab pos="9324720" algn="l"/>
                <a:tab pos="9434160" algn="l"/>
                <a:tab pos="9883440" algn="l"/>
                <a:tab pos="10332720" algn="l"/>
                <a:tab pos="10782000" algn="l"/>
              </a:tabLst>
            </a:pPr>
            <a:endParaRPr lang="en-US" sz="1800" b="0" strike="noStrike" spc="-1">
              <a:solidFill>
                <a:srgbClr val="FFFFFF"/>
              </a:solidFill>
              <a:latin typeface="Arial"/>
            </a:endParaRPr>
          </a:p>
          <a:p>
            <a:pPr marL="341280" indent="-339840" algn="ctr" rtl="0">
              <a:spcBef>
                <a:spcPts val="1650"/>
              </a:spcBef>
              <a:tabLst>
                <a:tab pos="0" algn="l"/>
                <a:tab pos="341280" algn="l"/>
                <a:tab pos="788760" algn="l"/>
                <a:tab pos="1238040" algn="l"/>
                <a:tab pos="1687320" algn="l"/>
                <a:tab pos="2136600" algn="l"/>
                <a:tab pos="2585880" algn="l"/>
                <a:tab pos="3035160" algn="l"/>
                <a:tab pos="3484440" algn="l"/>
                <a:tab pos="3933720" algn="l"/>
                <a:tab pos="4383000" algn="l"/>
                <a:tab pos="4832280" algn="l"/>
                <a:tab pos="5281560" algn="l"/>
                <a:tab pos="5730840" algn="l"/>
                <a:tab pos="6180120" algn="l"/>
                <a:tab pos="6629400" algn="l"/>
                <a:tab pos="7078320" algn="l"/>
                <a:tab pos="7527600" algn="l"/>
                <a:tab pos="7976880" algn="l"/>
                <a:tab pos="8426160" algn="l"/>
                <a:tab pos="8875440" algn="l"/>
                <a:tab pos="932472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fr-FR" sz="6600" b="0" strike="noStrike" spc="-1">
                <a:solidFill>
                  <a:srgbClr val="000000"/>
                </a:solidFill>
                <a:latin typeface="Arial"/>
              </a:rPr>
              <a:t>END</a:t>
            </a:r>
            <a:endParaRPr lang="en-US" sz="66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93" name="CustomShape 4"/>
          <p:cNvSpPr/>
          <p:nvPr/>
        </p:nvSpPr>
        <p:spPr>
          <a:xfrm>
            <a:off x="6553080" y="6248520"/>
            <a:ext cx="2133720" cy="457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l" rtl="0">
              <a:lnSpc>
                <a:spcPct val="100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fld id="{D25F03CF-4549-4891-A5DD-F2B28EAEDBB3}" type="slidenum">
              <a:rPr lang="en-US" sz="1200" b="0" strike="noStrike" spc="-1">
                <a:solidFill>
                  <a:srgbClr val="000000"/>
                </a:solidFill>
                <a:latin typeface="Arial Black"/>
              </a:rPr>
              <a:pPr algn="l" rtl="0">
                <a:lnSpc>
                  <a:spcPct val="100000"/>
                </a:lnSpc>
                <a:tabLst>
                  <a:tab pos="0" algn="l"/>
                  <a:tab pos="447480" algn="l"/>
                  <a:tab pos="896760" algn="l"/>
                  <a:tab pos="1346040" algn="l"/>
                  <a:tab pos="1795320" algn="l"/>
                  <a:tab pos="2244600" algn="l"/>
                  <a:tab pos="2693880" algn="l"/>
                  <a:tab pos="3143160" algn="l"/>
                  <a:tab pos="3592440" algn="l"/>
                  <a:tab pos="4041720" algn="l"/>
                  <a:tab pos="4491000" algn="l"/>
                  <a:tab pos="4940280" algn="l"/>
                  <a:tab pos="5389560" algn="l"/>
                  <a:tab pos="5838480" algn="l"/>
                  <a:tab pos="6287760" algn="l"/>
                  <a:tab pos="6737040" algn="l"/>
                  <a:tab pos="7186320" algn="l"/>
                  <a:tab pos="7635600" algn="l"/>
                  <a:tab pos="8084880" algn="l"/>
                  <a:tab pos="8534160" algn="l"/>
                  <a:tab pos="8983440" algn="l"/>
                  <a:tab pos="8985240" algn="l"/>
                  <a:tab pos="9434160" algn="l"/>
                  <a:tab pos="9883440" algn="l"/>
                  <a:tab pos="10332720" algn="l"/>
                  <a:tab pos="10782000" algn="l"/>
                </a:tabLst>
              </a:pPr>
              <a:t>25</a:t>
            </a:fld>
            <a:endParaRPr lang="en-US" sz="1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3" name="CustomShape 1"/>
          <p:cNvSpPr/>
          <p:nvPr/>
        </p:nvSpPr>
        <p:spPr>
          <a:xfrm>
            <a:off x="386862" y="246185"/>
            <a:ext cx="8229600" cy="990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n-US" sz="4000" b="1" strike="noStrike" spc="-1" dirty="0" smtClean="0">
                <a:solidFill>
                  <a:srgbClr val="000000"/>
                </a:solidFill>
                <a:latin typeface="Arial"/>
              </a:rPr>
              <a:t>Syntax: </a:t>
            </a:r>
            <a:r>
              <a:rPr lang="en-US" sz="4000" b="1" dirty="0" smtClean="0"/>
              <a:t>Alphabet</a:t>
            </a:r>
            <a:endParaRPr lang="en-US" sz="4000" b="1" dirty="0" smtClean="0"/>
          </a:p>
        </p:txBody>
      </p:sp>
      <p:sp>
        <p:nvSpPr>
          <p:cNvPr id="1294" name="CustomShape 2"/>
          <p:cNvSpPr/>
          <p:nvPr/>
        </p:nvSpPr>
        <p:spPr>
          <a:xfrm>
            <a:off x="228599" y="954138"/>
            <a:ext cx="8704385" cy="590386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 marL="339480" indent="-339480" algn="just" rtl="0">
              <a:spcBef>
                <a:spcPts val="799"/>
              </a:spcBef>
              <a:buClr>
                <a:srgbClr val="00007D"/>
              </a:buClr>
              <a:buFont typeface="Wingdings" charset="2"/>
              <a:buChar char=""/>
              <a:tabLst>
                <a:tab pos="339480" algn="l"/>
                <a:tab pos="787320" algn="l"/>
                <a:tab pos="1236600" algn="l"/>
                <a:tab pos="1685880" algn="l"/>
                <a:tab pos="2135160" algn="l"/>
                <a:tab pos="2584440" algn="l"/>
                <a:tab pos="3033360" algn="l"/>
                <a:tab pos="3482640" algn="l"/>
                <a:tab pos="3931920" algn="l"/>
                <a:tab pos="4381200" algn="l"/>
                <a:tab pos="4830480" algn="l"/>
                <a:tab pos="5279760" algn="l"/>
                <a:tab pos="5729040" algn="l"/>
                <a:tab pos="6178320" algn="l"/>
                <a:tab pos="6627600" algn="l"/>
                <a:tab pos="7076880" algn="l"/>
                <a:tab pos="7526160" algn="l"/>
                <a:tab pos="7975440" algn="l"/>
                <a:tab pos="8424720" algn="l"/>
                <a:tab pos="8874000" algn="l"/>
                <a:tab pos="932328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n-US" sz="2700" b="1" dirty="0" smtClean="0"/>
              <a:t>Connectors</a:t>
            </a:r>
            <a:r>
              <a:rPr lang="en-US" sz="2700" b="1" dirty="0" smtClean="0"/>
              <a:t>:</a:t>
            </a:r>
          </a:p>
          <a:p>
            <a:pPr marL="339480" indent="-339480" algn="just">
              <a:spcBef>
                <a:spcPts val="799"/>
              </a:spcBef>
              <a:buClr>
                <a:srgbClr val="00007D"/>
              </a:buClr>
              <a:buFont typeface="Wingdings" charset="2"/>
              <a:buChar char=""/>
              <a:tabLst>
                <a:tab pos="339480" algn="l"/>
                <a:tab pos="787320" algn="l"/>
                <a:tab pos="1236600" algn="l"/>
                <a:tab pos="1685880" algn="l"/>
                <a:tab pos="2135160" algn="l"/>
                <a:tab pos="2584440" algn="l"/>
                <a:tab pos="3033360" algn="l"/>
                <a:tab pos="3482640" algn="l"/>
                <a:tab pos="3931920" algn="l"/>
                <a:tab pos="4381200" algn="l"/>
                <a:tab pos="4830480" algn="l"/>
                <a:tab pos="5279760" algn="l"/>
                <a:tab pos="5729040" algn="l"/>
                <a:tab pos="6178320" algn="l"/>
                <a:tab pos="6627600" algn="l"/>
                <a:tab pos="7076880" algn="l"/>
                <a:tab pos="7526160" algn="l"/>
                <a:tab pos="7975440" algn="l"/>
                <a:tab pos="8424720" algn="l"/>
                <a:tab pos="8874000" algn="l"/>
                <a:tab pos="932328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n-US" sz="2700" dirty="0" smtClean="0"/>
              <a:t>C={</a:t>
            </a:r>
            <a:r>
              <a:rPr lang="en-US" sz="2800" dirty="0" smtClean="0"/>
              <a:t>¬ , ∧ , ∨, →,  ↔ </a:t>
            </a:r>
            <a:r>
              <a:rPr lang="en-US" sz="2700" dirty="0" smtClean="0"/>
              <a:t>}</a:t>
            </a:r>
          </a:p>
          <a:p>
            <a:pPr marL="339480" indent="-339480" algn="just">
              <a:spcBef>
                <a:spcPts val="799"/>
              </a:spcBef>
              <a:buClr>
                <a:srgbClr val="00007D"/>
              </a:buClr>
              <a:buFont typeface="Wingdings" charset="2"/>
              <a:buChar char=""/>
              <a:tabLst>
                <a:tab pos="339480" algn="l"/>
                <a:tab pos="787320" algn="l"/>
                <a:tab pos="1236600" algn="l"/>
                <a:tab pos="1685880" algn="l"/>
                <a:tab pos="2135160" algn="l"/>
                <a:tab pos="2584440" algn="l"/>
                <a:tab pos="3033360" algn="l"/>
                <a:tab pos="3482640" algn="l"/>
                <a:tab pos="3931920" algn="l"/>
                <a:tab pos="4381200" algn="l"/>
                <a:tab pos="4830480" algn="l"/>
                <a:tab pos="5279760" algn="l"/>
                <a:tab pos="5729040" algn="l"/>
                <a:tab pos="6178320" algn="l"/>
                <a:tab pos="6627600" algn="l"/>
                <a:tab pos="7076880" algn="l"/>
                <a:tab pos="7526160" algn="l"/>
                <a:tab pos="7975440" algn="l"/>
                <a:tab pos="8424720" algn="l"/>
                <a:tab pos="8874000" algn="l"/>
                <a:tab pos="932328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n-US" sz="2700" dirty="0" smtClean="0"/>
              <a:t> </a:t>
            </a:r>
            <a:r>
              <a:rPr lang="en-US" sz="2500" b="1" dirty="0" smtClean="0"/>
              <a:t>Quantifiers</a:t>
            </a:r>
          </a:p>
          <a:p>
            <a:pPr marL="339480" indent="-339480" algn="just">
              <a:spcBef>
                <a:spcPts val="799"/>
              </a:spcBef>
              <a:buClr>
                <a:srgbClr val="00007D"/>
              </a:buClr>
              <a:buFont typeface="Wingdings" charset="2"/>
              <a:buChar char=""/>
              <a:tabLst>
                <a:tab pos="339480" algn="l"/>
                <a:tab pos="787320" algn="l"/>
                <a:tab pos="1236600" algn="l"/>
                <a:tab pos="1685880" algn="l"/>
                <a:tab pos="2135160" algn="l"/>
                <a:tab pos="2584440" algn="l"/>
                <a:tab pos="3033360" algn="l"/>
                <a:tab pos="3482640" algn="l"/>
                <a:tab pos="3931920" algn="l"/>
                <a:tab pos="4381200" algn="l"/>
                <a:tab pos="4830480" algn="l"/>
                <a:tab pos="5279760" algn="l"/>
                <a:tab pos="5729040" algn="l"/>
                <a:tab pos="6178320" algn="l"/>
                <a:tab pos="6627600" algn="l"/>
                <a:tab pos="7076880" algn="l"/>
                <a:tab pos="7526160" algn="l"/>
                <a:tab pos="7975440" algn="l"/>
                <a:tab pos="8424720" algn="l"/>
                <a:tab pos="8874000" algn="l"/>
                <a:tab pos="932328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n-US" sz="2500" b="1" dirty="0" smtClean="0"/>
              <a:t> </a:t>
            </a:r>
            <a:r>
              <a:rPr lang="en-US" sz="2800" dirty="0" smtClean="0"/>
              <a:t>∀ : </a:t>
            </a:r>
            <a:r>
              <a:rPr lang="en-US" sz="2500" dirty="0" smtClean="0"/>
              <a:t>for every x, what ever x,…</a:t>
            </a:r>
          </a:p>
          <a:p>
            <a:pPr marL="339480" indent="-339480" algn="just">
              <a:spcBef>
                <a:spcPts val="799"/>
              </a:spcBef>
              <a:buClr>
                <a:srgbClr val="00007D"/>
              </a:buClr>
              <a:buFont typeface="Wingdings" charset="2"/>
              <a:buChar char=""/>
              <a:tabLst>
                <a:tab pos="339480" algn="l"/>
                <a:tab pos="787320" algn="l"/>
                <a:tab pos="1236600" algn="l"/>
                <a:tab pos="1685880" algn="l"/>
                <a:tab pos="2135160" algn="l"/>
                <a:tab pos="2584440" algn="l"/>
                <a:tab pos="3033360" algn="l"/>
                <a:tab pos="3482640" algn="l"/>
                <a:tab pos="3931920" algn="l"/>
                <a:tab pos="4381200" algn="l"/>
                <a:tab pos="4830480" algn="l"/>
                <a:tab pos="5279760" algn="l"/>
                <a:tab pos="5729040" algn="l"/>
                <a:tab pos="6178320" algn="l"/>
                <a:tab pos="6627600" algn="l"/>
                <a:tab pos="7076880" algn="l"/>
                <a:tab pos="7526160" algn="l"/>
                <a:tab pos="7975440" algn="l"/>
                <a:tab pos="8424720" algn="l"/>
                <a:tab pos="8874000" algn="l"/>
                <a:tab pos="932328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n-US" sz="2500" dirty="0" smtClean="0"/>
              <a:t> </a:t>
            </a:r>
            <a:r>
              <a:rPr lang="en-US" sz="2800" dirty="0" smtClean="0"/>
              <a:t>∃: </a:t>
            </a:r>
            <a:r>
              <a:rPr lang="en-US" sz="2500" dirty="0" smtClean="0"/>
              <a:t>there exists  x </a:t>
            </a:r>
          </a:p>
          <a:p>
            <a:pPr marL="339480" indent="-339480" algn="just">
              <a:spcBef>
                <a:spcPts val="799"/>
              </a:spcBef>
              <a:buClr>
                <a:srgbClr val="00007D"/>
              </a:buClr>
              <a:buFont typeface="Wingdings" charset="2"/>
              <a:buChar char=""/>
              <a:tabLst>
                <a:tab pos="339480" algn="l"/>
                <a:tab pos="787320" algn="l"/>
                <a:tab pos="1236600" algn="l"/>
                <a:tab pos="1685880" algn="l"/>
                <a:tab pos="2135160" algn="l"/>
                <a:tab pos="2584440" algn="l"/>
                <a:tab pos="3033360" algn="l"/>
                <a:tab pos="3482640" algn="l"/>
                <a:tab pos="3931920" algn="l"/>
                <a:tab pos="4381200" algn="l"/>
                <a:tab pos="4830480" algn="l"/>
                <a:tab pos="5279760" algn="l"/>
                <a:tab pos="5729040" algn="l"/>
                <a:tab pos="6178320" algn="l"/>
                <a:tab pos="6627600" algn="l"/>
                <a:tab pos="7076880" algn="l"/>
                <a:tab pos="7526160" algn="l"/>
                <a:tab pos="7975440" algn="l"/>
                <a:tab pos="8424720" algn="l"/>
                <a:tab pos="8874000" algn="l"/>
                <a:tab pos="932328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n-US" sz="2500" b="1" dirty="0" smtClean="0"/>
              <a:t> V</a:t>
            </a:r>
            <a:r>
              <a:rPr lang="fr-FR" sz="2500" b="1" dirty="0" smtClean="0"/>
              <a:t>a</a:t>
            </a:r>
            <a:r>
              <a:rPr lang="en-US" sz="2500" b="1" dirty="0" err="1" smtClean="0"/>
              <a:t>riables</a:t>
            </a:r>
            <a:endParaRPr lang="en-US" sz="2500" b="1" dirty="0" smtClean="0"/>
          </a:p>
          <a:p>
            <a:pPr marL="339480" indent="-339480" algn="just">
              <a:spcBef>
                <a:spcPts val="799"/>
              </a:spcBef>
              <a:buClr>
                <a:srgbClr val="00007D"/>
              </a:buClr>
              <a:buFont typeface="Wingdings" charset="2"/>
              <a:buChar char=""/>
              <a:tabLst>
                <a:tab pos="339480" algn="l"/>
                <a:tab pos="787320" algn="l"/>
                <a:tab pos="1236600" algn="l"/>
                <a:tab pos="1685880" algn="l"/>
                <a:tab pos="2135160" algn="l"/>
                <a:tab pos="2584440" algn="l"/>
                <a:tab pos="3033360" algn="l"/>
                <a:tab pos="3482640" algn="l"/>
                <a:tab pos="3931920" algn="l"/>
                <a:tab pos="4381200" algn="l"/>
                <a:tab pos="4830480" algn="l"/>
                <a:tab pos="5279760" algn="l"/>
                <a:tab pos="5729040" algn="l"/>
                <a:tab pos="6178320" algn="l"/>
                <a:tab pos="6627600" algn="l"/>
                <a:tab pos="7076880" algn="l"/>
                <a:tab pos="7526160" algn="l"/>
                <a:tab pos="7975440" algn="l"/>
                <a:tab pos="8424720" algn="l"/>
                <a:tab pos="8874000" algn="l"/>
                <a:tab pos="932328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n-US" sz="2500" dirty="0" smtClean="0"/>
              <a:t> V={</a:t>
            </a:r>
            <a:r>
              <a:rPr lang="en-US" sz="2500" dirty="0" err="1" smtClean="0"/>
              <a:t>x,y,w</a:t>
            </a:r>
            <a:r>
              <a:rPr lang="en-US" sz="2500" dirty="0" smtClean="0"/>
              <a:t>,…}</a:t>
            </a:r>
          </a:p>
          <a:p>
            <a:pPr marL="339480" indent="-339480" algn="just">
              <a:spcBef>
                <a:spcPts val="799"/>
              </a:spcBef>
              <a:buClr>
                <a:srgbClr val="00007D"/>
              </a:buClr>
              <a:buFont typeface="Wingdings" charset="2"/>
              <a:buChar char=""/>
              <a:tabLst>
                <a:tab pos="339480" algn="l"/>
                <a:tab pos="787320" algn="l"/>
                <a:tab pos="1236600" algn="l"/>
                <a:tab pos="1685880" algn="l"/>
                <a:tab pos="2135160" algn="l"/>
                <a:tab pos="2584440" algn="l"/>
                <a:tab pos="3033360" algn="l"/>
                <a:tab pos="3482640" algn="l"/>
                <a:tab pos="3931920" algn="l"/>
                <a:tab pos="4381200" algn="l"/>
                <a:tab pos="4830480" algn="l"/>
                <a:tab pos="5279760" algn="l"/>
                <a:tab pos="5729040" algn="l"/>
                <a:tab pos="6178320" algn="l"/>
                <a:tab pos="6627600" algn="l"/>
                <a:tab pos="7076880" algn="l"/>
                <a:tab pos="7526160" algn="l"/>
                <a:tab pos="7975440" algn="l"/>
                <a:tab pos="8424720" algn="l"/>
                <a:tab pos="8874000" algn="l"/>
                <a:tab pos="932328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n-US" sz="2500" b="1" dirty="0" smtClean="0"/>
              <a:t> Set of relation symbols</a:t>
            </a:r>
          </a:p>
          <a:p>
            <a:pPr marL="339480" indent="-339480" algn="just">
              <a:spcBef>
                <a:spcPts val="799"/>
              </a:spcBef>
              <a:buClr>
                <a:srgbClr val="00007D"/>
              </a:buClr>
              <a:buFont typeface="Wingdings" charset="2"/>
              <a:buChar char=""/>
              <a:tabLst>
                <a:tab pos="339480" algn="l"/>
                <a:tab pos="787320" algn="l"/>
                <a:tab pos="1236600" algn="l"/>
                <a:tab pos="1685880" algn="l"/>
                <a:tab pos="2135160" algn="l"/>
                <a:tab pos="2584440" algn="l"/>
                <a:tab pos="3033360" algn="l"/>
                <a:tab pos="3482640" algn="l"/>
                <a:tab pos="3931920" algn="l"/>
                <a:tab pos="4381200" algn="l"/>
                <a:tab pos="4830480" algn="l"/>
                <a:tab pos="5279760" algn="l"/>
                <a:tab pos="5729040" algn="l"/>
                <a:tab pos="6178320" algn="l"/>
                <a:tab pos="6627600" algn="l"/>
                <a:tab pos="7076880" algn="l"/>
                <a:tab pos="7526160" algn="l"/>
                <a:tab pos="7975440" algn="l"/>
                <a:tab pos="8424720" algn="l"/>
                <a:tab pos="8874000" algn="l"/>
                <a:tab pos="932328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n-US" sz="2500" dirty="0" smtClean="0">
                <a:sym typeface="Symbol"/>
              </a:rPr>
              <a:t>={P,Q,R,S,….}</a:t>
            </a:r>
            <a:endParaRPr lang="en-US" sz="2500" dirty="0" smtClean="0"/>
          </a:p>
          <a:p>
            <a:pPr marL="339480" indent="-339480" algn="just">
              <a:spcBef>
                <a:spcPts val="799"/>
              </a:spcBef>
              <a:buClr>
                <a:srgbClr val="00007D"/>
              </a:buClr>
              <a:buFont typeface="Wingdings" charset="2"/>
              <a:buChar char=""/>
              <a:tabLst>
                <a:tab pos="339480" algn="l"/>
                <a:tab pos="787320" algn="l"/>
                <a:tab pos="1236600" algn="l"/>
                <a:tab pos="1685880" algn="l"/>
                <a:tab pos="2135160" algn="l"/>
                <a:tab pos="2584440" algn="l"/>
                <a:tab pos="3033360" algn="l"/>
                <a:tab pos="3482640" algn="l"/>
                <a:tab pos="3931920" algn="l"/>
                <a:tab pos="4381200" algn="l"/>
                <a:tab pos="4830480" algn="l"/>
                <a:tab pos="5279760" algn="l"/>
                <a:tab pos="5729040" algn="l"/>
                <a:tab pos="6178320" algn="l"/>
                <a:tab pos="6627600" algn="l"/>
                <a:tab pos="7076880" algn="l"/>
                <a:tab pos="7526160" algn="l"/>
                <a:tab pos="7975440" algn="l"/>
                <a:tab pos="8424720" algn="l"/>
                <a:tab pos="8874000" algn="l"/>
                <a:tab pos="932328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fr-FR" sz="2500" b="1" dirty="0" smtClean="0"/>
              <a:t>Set of </a:t>
            </a:r>
            <a:r>
              <a:rPr lang="fr-FR" sz="2500" b="1" dirty="0" err="1" smtClean="0"/>
              <a:t>function</a:t>
            </a:r>
            <a:r>
              <a:rPr lang="fr-FR" sz="2500" b="1" dirty="0" smtClean="0"/>
              <a:t> </a:t>
            </a:r>
            <a:r>
              <a:rPr lang="fr-FR" sz="2500" b="1" dirty="0" err="1" smtClean="0"/>
              <a:t>symbols</a:t>
            </a:r>
            <a:endParaRPr lang="fr-FR" sz="2500" b="1" dirty="0" smtClean="0"/>
          </a:p>
          <a:p>
            <a:pPr marL="339480" indent="-339480" algn="just">
              <a:spcBef>
                <a:spcPts val="799"/>
              </a:spcBef>
              <a:buClr>
                <a:srgbClr val="00007D"/>
              </a:buClr>
              <a:buFont typeface="Wingdings" charset="2"/>
              <a:buChar char=""/>
              <a:tabLst>
                <a:tab pos="339480" algn="l"/>
                <a:tab pos="787320" algn="l"/>
                <a:tab pos="1236600" algn="l"/>
                <a:tab pos="1685880" algn="l"/>
                <a:tab pos="2135160" algn="l"/>
                <a:tab pos="2584440" algn="l"/>
                <a:tab pos="3033360" algn="l"/>
                <a:tab pos="3482640" algn="l"/>
                <a:tab pos="3931920" algn="l"/>
                <a:tab pos="4381200" algn="l"/>
                <a:tab pos="4830480" algn="l"/>
                <a:tab pos="5279760" algn="l"/>
                <a:tab pos="5729040" algn="l"/>
                <a:tab pos="6178320" algn="l"/>
                <a:tab pos="6627600" algn="l"/>
                <a:tab pos="7076880" algn="l"/>
                <a:tab pos="7526160" algn="l"/>
                <a:tab pos="7975440" algn="l"/>
                <a:tab pos="8424720" algn="l"/>
                <a:tab pos="8874000" algn="l"/>
                <a:tab pos="932328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fr-FR" sz="2500" dirty="0" smtClean="0">
                <a:sym typeface="Symbol"/>
              </a:rPr>
              <a:t>={</a:t>
            </a:r>
            <a:r>
              <a:rPr lang="fr-FR" sz="2500" dirty="0" err="1" smtClean="0">
                <a:sym typeface="Symbol"/>
              </a:rPr>
              <a:t>f,g,h</a:t>
            </a:r>
            <a:r>
              <a:rPr lang="fr-FR" sz="2500" dirty="0" smtClean="0">
                <a:sym typeface="Symbol"/>
              </a:rPr>
              <a:t>,….}</a:t>
            </a:r>
            <a:endParaRPr lang="en-US" sz="2500" dirty="0" smtClean="0"/>
          </a:p>
        </p:txBody>
      </p:sp>
      <p:sp>
        <p:nvSpPr>
          <p:cNvPr id="1296" name="CustomShape 4"/>
          <p:cNvSpPr/>
          <p:nvPr/>
        </p:nvSpPr>
        <p:spPr>
          <a:xfrm>
            <a:off x="7706631" y="6400800"/>
            <a:ext cx="1437369" cy="457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l" rtl="0">
              <a:lnSpc>
                <a:spcPct val="100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fld id="{B896A1D1-B227-42AF-8A75-4FFFC1F3F677}" type="slidenum">
              <a:rPr lang="en-US" sz="1200" b="0" strike="noStrike" spc="-1">
                <a:solidFill>
                  <a:srgbClr val="000000"/>
                </a:solidFill>
                <a:latin typeface="Arial Black"/>
              </a:rPr>
              <a:pPr algn="l" rtl="0">
                <a:lnSpc>
                  <a:spcPct val="100000"/>
                </a:lnSpc>
                <a:tabLst>
                  <a:tab pos="0" algn="l"/>
                  <a:tab pos="447480" algn="l"/>
                  <a:tab pos="896760" algn="l"/>
                  <a:tab pos="1346040" algn="l"/>
                  <a:tab pos="1795320" algn="l"/>
                  <a:tab pos="2244600" algn="l"/>
                  <a:tab pos="2693880" algn="l"/>
                  <a:tab pos="3143160" algn="l"/>
                  <a:tab pos="3592440" algn="l"/>
                  <a:tab pos="4041720" algn="l"/>
                  <a:tab pos="4491000" algn="l"/>
                  <a:tab pos="4940280" algn="l"/>
                  <a:tab pos="5389560" algn="l"/>
                  <a:tab pos="5838480" algn="l"/>
                  <a:tab pos="6287760" algn="l"/>
                  <a:tab pos="6737040" algn="l"/>
                  <a:tab pos="7186320" algn="l"/>
                  <a:tab pos="7635600" algn="l"/>
                  <a:tab pos="8084880" algn="l"/>
                  <a:tab pos="8534160" algn="l"/>
                  <a:tab pos="8983440" algn="l"/>
                  <a:tab pos="8985240" algn="l"/>
                  <a:tab pos="9434160" algn="l"/>
                  <a:tab pos="9883440" algn="l"/>
                  <a:tab pos="10332720" algn="l"/>
                  <a:tab pos="10782000" algn="l"/>
                </a:tabLst>
              </a:pPr>
              <a:t>3</a:t>
            </a:fld>
            <a:endParaRPr lang="en-US" sz="1200" b="0" strike="noStrike" spc="-1" dirty="0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7" name="Connecteur droit 6"/>
          <p:cNvCxnSpPr/>
          <p:nvPr/>
        </p:nvCxnSpPr>
        <p:spPr>
          <a:xfrm>
            <a:off x="4066736" y="6377647"/>
            <a:ext cx="2096086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1" name="CustomShape 1"/>
          <p:cNvSpPr/>
          <p:nvPr/>
        </p:nvSpPr>
        <p:spPr>
          <a:xfrm>
            <a:off x="539087" y="238835"/>
            <a:ext cx="8229600" cy="990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n-US" sz="4400" dirty="0" smtClean="0"/>
              <a:t>Syntax (</a:t>
            </a:r>
            <a:r>
              <a:rPr lang="fr-FR" sz="4400" dirty="0" err="1" smtClean="0"/>
              <a:t>Vocabulary</a:t>
            </a:r>
            <a:r>
              <a:rPr lang="fr-FR" sz="4400" dirty="0" smtClean="0"/>
              <a:t>)</a:t>
            </a:r>
            <a:endParaRPr lang="en-US" sz="44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02" name="CustomShape 2"/>
          <p:cNvSpPr/>
          <p:nvPr/>
        </p:nvSpPr>
        <p:spPr>
          <a:xfrm>
            <a:off x="266132" y="971146"/>
            <a:ext cx="8609854" cy="3886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 marL="339480" indent="-339480" algn="just">
              <a:spcBef>
                <a:spcPts val="799"/>
              </a:spcBef>
              <a:buClr>
                <a:srgbClr val="00007D"/>
              </a:buClr>
              <a:buFont typeface="Wingdings" charset="2"/>
              <a:buChar char=""/>
              <a:tabLst>
                <a:tab pos="339480" algn="l"/>
                <a:tab pos="787320" algn="l"/>
                <a:tab pos="1236600" algn="l"/>
                <a:tab pos="1685880" algn="l"/>
                <a:tab pos="2135160" algn="l"/>
                <a:tab pos="2584440" algn="l"/>
                <a:tab pos="3033360" algn="l"/>
                <a:tab pos="3482640" algn="l"/>
                <a:tab pos="3931920" algn="l"/>
                <a:tab pos="4381200" algn="l"/>
                <a:tab pos="4830480" algn="l"/>
                <a:tab pos="5279760" algn="l"/>
                <a:tab pos="5729040" algn="l"/>
                <a:tab pos="6178320" algn="l"/>
                <a:tab pos="6627600" algn="l"/>
                <a:tab pos="7076880" algn="l"/>
                <a:tab pos="7526160" algn="l"/>
                <a:tab pos="7975440" algn="l"/>
                <a:tab pos="8424720" algn="l"/>
                <a:tab pos="8874000" algn="l"/>
                <a:tab pos="932328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fr-FR" sz="3200" dirty="0" err="1" smtClean="0"/>
              <a:t>Terms</a:t>
            </a:r>
            <a:endParaRPr lang="fr-FR" sz="3200" dirty="0" smtClean="0"/>
          </a:p>
          <a:p>
            <a:pPr marL="796680" lvl="1" indent="-339480" algn="just">
              <a:spcBef>
                <a:spcPts val="799"/>
              </a:spcBef>
              <a:buClr>
                <a:srgbClr val="00007D"/>
              </a:buClr>
              <a:buFont typeface="Wingdings" charset="2"/>
              <a:buChar char=""/>
              <a:tabLst>
                <a:tab pos="339480" algn="l"/>
                <a:tab pos="787320" algn="l"/>
                <a:tab pos="1236600" algn="l"/>
                <a:tab pos="1685880" algn="l"/>
                <a:tab pos="2135160" algn="l"/>
                <a:tab pos="2584440" algn="l"/>
                <a:tab pos="3033360" algn="l"/>
                <a:tab pos="3482640" algn="l"/>
                <a:tab pos="3931920" algn="l"/>
                <a:tab pos="4381200" algn="l"/>
                <a:tab pos="4830480" algn="l"/>
                <a:tab pos="5279760" algn="l"/>
                <a:tab pos="5729040" algn="l"/>
                <a:tab pos="6178320" algn="l"/>
                <a:tab pos="6627600" algn="l"/>
                <a:tab pos="7076880" algn="l"/>
                <a:tab pos="7526160" algn="l"/>
                <a:tab pos="7975440" algn="l"/>
                <a:tab pos="8424720" algn="l"/>
                <a:tab pos="8874000" algn="l"/>
                <a:tab pos="932328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fr-FR" sz="3200" dirty="0" smtClean="0"/>
              <a:t>The </a:t>
            </a:r>
            <a:r>
              <a:rPr lang="fr-FR" sz="3200" dirty="0" smtClean="0"/>
              <a:t>variables </a:t>
            </a:r>
            <a:r>
              <a:rPr lang="fr-FR" sz="3200" dirty="0" smtClean="0"/>
              <a:t>and constants are </a:t>
            </a:r>
            <a:r>
              <a:rPr lang="fr-FR" sz="3200" dirty="0" err="1" smtClean="0"/>
              <a:t>terms</a:t>
            </a:r>
            <a:endParaRPr lang="fr-FR" sz="3200" dirty="0" smtClean="0"/>
          </a:p>
          <a:p>
            <a:pPr marL="796680" lvl="1" indent="-339480" algn="just">
              <a:spcBef>
                <a:spcPts val="799"/>
              </a:spcBef>
              <a:buClr>
                <a:srgbClr val="00007D"/>
              </a:buClr>
              <a:buFont typeface="Wingdings" charset="2"/>
              <a:buChar char=""/>
              <a:tabLst>
                <a:tab pos="339480" algn="l"/>
                <a:tab pos="787320" algn="l"/>
                <a:tab pos="1236600" algn="l"/>
                <a:tab pos="1685880" algn="l"/>
                <a:tab pos="2135160" algn="l"/>
                <a:tab pos="2584440" algn="l"/>
                <a:tab pos="3033360" algn="l"/>
                <a:tab pos="3482640" algn="l"/>
                <a:tab pos="3931920" algn="l"/>
                <a:tab pos="4381200" algn="l"/>
                <a:tab pos="4830480" algn="l"/>
                <a:tab pos="5279760" algn="l"/>
                <a:tab pos="5729040" algn="l"/>
                <a:tab pos="6178320" algn="l"/>
                <a:tab pos="6627600" algn="l"/>
                <a:tab pos="7076880" algn="l"/>
                <a:tab pos="7526160" algn="l"/>
                <a:tab pos="7975440" algn="l"/>
                <a:tab pos="8424720" algn="l"/>
                <a:tab pos="8874000" algn="l"/>
                <a:tab pos="932328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fr-FR" sz="3200" dirty="0" smtClean="0"/>
              <a:t>f(t1</a:t>
            </a:r>
            <a:r>
              <a:rPr lang="fr-FR" sz="3200" dirty="0" smtClean="0"/>
              <a:t>, …, </a:t>
            </a:r>
            <a:r>
              <a:rPr lang="fr-FR" sz="3200" dirty="0" err="1" smtClean="0"/>
              <a:t>tn</a:t>
            </a:r>
            <a:r>
              <a:rPr lang="fr-FR" sz="3200" dirty="0" smtClean="0"/>
              <a:t>) </a:t>
            </a:r>
            <a:r>
              <a:rPr lang="fr-FR" sz="3200" dirty="0" err="1" smtClean="0"/>
              <a:t>is</a:t>
            </a:r>
            <a:r>
              <a:rPr lang="fr-FR" sz="3200" dirty="0" smtClean="0"/>
              <a:t> a </a:t>
            </a:r>
            <a:r>
              <a:rPr lang="fr-FR" sz="3200" dirty="0" err="1" smtClean="0"/>
              <a:t>term</a:t>
            </a:r>
            <a:r>
              <a:rPr lang="fr-FR" sz="3200" dirty="0" smtClean="0"/>
              <a:t>, </a:t>
            </a:r>
            <a:r>
              <a:rPr lang="fr-FR" sz="3200" dirty="0" err="1" smtClean="0"/>
              <a:t>where</a:t>
            </a:r>
            <a:r>
              <a:rPr lang="fr-FR" sz="3200" dirty="0" smtClean="0"/>
              <a:t>:</a:t>
            </a:r>
            <a:endParaRPr lang="fr-FR" sz="3200" dirty="0" smtClean="0"/>
          </a:p>
          <a:p>
            <a:pPr marL="1253880" lvl="2" indent="-339480" algn="just">
              <a:spcBef>
                <a:spcPts val="799"/>
              </a:spcBef>
              <a:buClr>
                <a:srgbClr val="00007D"/>
              </a:buClr>
              <a:buFont typeface="Wingdings" charset="2"/>
              <a:buChar char=""/>
              <a:tabLst>
                <a:tab pos="339480" algn="l"/>
                <a:tab pos="787320" algn="l"/>
                <a:tab pos="1236600" algn="l"/>
                <a:tab pos="1685880" algn="l"/>
                <a:tab pos="2135160" algn="l"/>
                <a:tab pos="2584440" algn="l"/>
                <a:tab pos="3033360" algn="l"/>
                <a:tab pos="3482640" algn="l"/>
                <a:tab pos="3931920" algn="l"/>
                <a:tab pos="4381200" algn="l"/>
                <a:tab pos="4830480" algn="l"/>
                <a:tab pos="5279760" algn="l"/>
                <a:tab pos="5729040" algn="l"/>
                <a:tab pos="6178320" algn="l"/>
                <a:tab pos="6627600" algn="l"/>
                <a:tab pos="7076880" algn="l"/>
                <a:tab pos="7526160" algn="l"/>
                <a:tab pos="7975440" algn="l"/>
                <a:tab pos="8424720" algn="l"/>
                <a:tab pos="8874000" algn="l"/>
                <a:tab pos="932328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fr-FR" sz="3200" dirty="0" smtClean="0"/>
              <a:t>ti are </a:t>
            </a:r>
            <a:r>
              <a:rPr lang="fr-FR" sz="3200" dirty="0" err="1" smtClean="0"/>
              <a:t>terms</a:t>
            </a:r>
            <a:endParaRPr lang="fr-FR" sz="3200" dirty="0" smtClean="0"/>
          </a:p>
          <a:p>
            <a:pPr marL="1253880" lvl="2" indent="-339480" algn="just">
              <a:spcBef>
                <a:spcPts val="799"/>
              </a:spcBef>
              <a:buClr>
                <a:srgbClr val="00007D"/>
              </a:buClr>
              <a:buFont typeface="Wingdings" charset="2"/>
              <a:buChar char=""/>
              <a:tabLst>
                <a:tab pos="339480" algn="l"/>
                <a:tab pos="787320" algn="l"/>
                <a:tab pos="1236600" algn="l"/>
                <a:tab pos="1685880" algn="l"/>
                <a:tab pos="2135160" algn="l"/>
                <a:tab pos="2584440" algn="l"/>
                <a:tab pos="3033360" algn="l"/>
                <a:tab pos="3482640" algn="l"/>
                <a:tab pos="3931920" algn="l"/>
                <a:tab pos="4381200" algn="l"/>
                <a:tab pos="4830480" algn="l"/>
                <a:tab pos="5279760" algn="l"/>
                <a:tab pos="5729040" algn="l"/>
                <a:tab pos="6178320" algn="l"/>
                <a:tab pos="6627600" algn="l"/>
                <a:tab pos="7076880" algn="l"/>
                <a:tab pos="7526160" algn="l"/>
                <a:tab pos="7975440" algn="l"/>
                <a:tab pos="8424720" algn="l"/>
                <a:tab pos="8874000" algn="l"/>
                <a:tab pos="932328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fr-FR" sz="3200" dirty="0" smtClean="0"/>
              <a:t>f </a:t>
            </a:r>
            <a:r>
              <a:rPr lang="fr-FR" sz="3200" dirty="0" err="1" smtClean="0"/>
              <a:t>is</a:t>
            </a:r>
            <a:r>
              <a:rPr lang="fr-FR" sz="3200" dirty="0" smtClean="0"/>
              <a:t> a </a:t>
            </a:r>
            <a:r>
              <a:rPr lang="fr-FR" sz="3200" dirty="0" err="1" smtClean="0"/>
              <a:t>function</a:t>
            </a:r>
            <a:r>
              <a:rPr lang="fr-FR" sz="3200" dirty="0" smtClean="0"/>
              <a:t> </a:t>
            </a:r>
            <a:r>
              <a:rPr lang="fr-FR" sz="3200" dirty="0" err="1" smtClean="0"/>
              <a:t>symbol</a:t>
            </a:r>
            <a:endParaRPr lang="fr-FR" sz="3200" dirty="0" smtClean="0"/>
          </a:p>
          <a:p>
            <a:pPr marL="339480" indent="-339480" algn="just">
              <a:spcBef>
                <a:spcPts val="799"/>
              </a:spcBef>
              <a:buClr>
                <a:srgbClr val="00007D"/>
              </a:buClr>
              <a:buFont typeface="Wingdings" charset="2"/>
              <a:buChar char=""/>
              <a:tabLst>
                <a:tab pos="339480" algn="l"/>
                <a:tab pos="787320" algn="l"/>
                <a:tab pos="1236600" algn="l"/>
                <a:tab pos="1685880" algn="l"/>
                <a:tab pos="2135160" algn="l"/>
                <a:tab pos="2584440" algn="l"/>
                <a:tab pos="3033360" algn="l"/>
                <a:tab pos="3482640" algn="l"/>
                <a:tab pos="3931920" algn="l"/>
                <a:tab pos="4381200" algn="l"/>
                <a:tab pos="4830480" algn="l"/>
                <a:tab pos="5279760" algn="l"/>
                <a:tab pos="5729040" algn="l"/>
                <a:tab pos="6178320" algn="l"/>
                <a:tab pos="6627600" algn="l"/>
                <a:tab pos="7076880" algn="l"/>
                <a:tab pos="7526160" algn="l"/>
                <a:tab pos="7975440" algn="l"/>
                <a:tab pos="8424720" algn="l"/>
                <a:tab pos="8874000" algn="l"/>
                <a:tab pos="932328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fr-FR" sz="3200" dirty="0" smtClean="0"/>
              <a:t> Atome</a:t>
            </a:r>
            <a:endParaRPr lang="fr-FR" sz="3200" dirty="0" smtClean="0"/>
          </a:p>
          <a:p>
            <a:pPr marL="796680" lvl="1" indent="-339480" algn="just">
              <a:spcBef>
                <a:spcPts val="799"/>
              </a:spcBef>
              <a:buClr>
                <a:srgbClr val="00007D"/>
              </a:buClr>
              <a:buFont typeface="Wingdings" charset="2"/>
              <a:buChar char=""/>
              <a:tabLst>
                <a:tab pos="339480" algn="l"/>
                <a:tab pos="787320" algn="l"/>
                <a:tab pos="1236600" algn="l"/>
                <a:tab pos="1685880" algn="l"/>
                <a:tab pos="2135160" algn="l"/>
                <a:tab pos="2584440" algn="l"/>
                <a:tab pos="3033360" algn="l"/>
                <a:tab pos="3482640" algn="l"/>
                <a:tab pos="3931920" algn="l"/>
                <a:tab pos="4381200" algn="l"/>
                <a:tab pos="4830480" algn="l"/>
                <a:tab pos="5279760" algn="l"/>
                <a:tab pos="5729040" algn="l"/>
                <a:tab pos="6178320" algn="l"/>
                <a:tab pos="6627600" algn="l"/>
                <a:tab pos="7076880" algn="l"/>
                <a:tab pos="7526160" algn="l"/>
                <a:tab pos="7975440" algn="l"/>
                <a:tab pos="8424720" algn="l"/>
                <a:tab pos="8874000" algn="l"/>
                <a:tab pos="932328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fr-FR" sz="3200" dirty="0" smtClean="0"/>
              <a:t>R(t1</a:t>
            </a:r>
            <a:r>
              <a:rPr lang="fr-FR" sz="3200" dirty="0" smtClean="0"/>
              <a:t>, …, </a:t>
            </a:r>
            <a:r>
              <a:rPr lang="fr-FR" sz="3200" dirty="0" err="1" smtClean="0"/>
              <a:t>tn</a:t>
            </a:r>
            <a:r>
              <a:rPr lang="fr-FR" sz="3200" dirty="0" smtClean="0"/>
              <a:t>) </a:t>
            </a:r>
            <a:r>
              <a:rPr lang="fr-FR" sz="3200" dirty="0" err="1" smtClean="0"/>
              <a:t>is</a:t>
            </a:r>
            <a:r>
              <a:rPr lang="fr-FR" sz="3200" dirty="0" smtClean="0"/>
              <a:t> an </a:t>
            </a:r>
            <a:r>
              <a:rPr lang="fr-FR" sz="3200" dirty="0" smtClean="0"/>
              <a:t>atome </a:t>
            </a:r>
            <a:r>
              <a:rPr lang="fr-FR" sz="3200" dirty="0" err="1" smtClean="0"/>
              <a:t>where</a:t>
            </a:r>
            <a:endParaRPr lang="fr-FR" sz="3200" dirty="0" smtClean="0"/>
          </a:p>
          <a:p>
            <a:pPr marL="796680" lvl="1" indent="-339480" algn="just">
              <a:spcBef>
                <a:spcPts val="799"/>
              </a:spcBef>
              <a:buClr>
                <a:srgbClr val="00007D"/>
              </a:buClr>
              <a:buFont typeface="Wingdings" charset="2"/>
              <a:buChar char=""/>
              <a:tabLst>
                <a:tab pos="339480" algn="l"/>
                <a:tab pos="787320" algn="l"/>
                <a:tab pos="1236600" algn="l"/>
                <a:tab pos="1685880" algn="l"/>
                <a:tab pos="2135160" algn="l"/>
                <a:tab pos="2584440" algn="l"/>
                <a:tab pos="3033360" algn="l"/>
                <a:tab pos="3482640" algn="l"/>
                <a:tab pos="3931920" algn="l"/>
                <a:tab pos="4381200" algn="l"/>
                <a:tab pos="4830480" algn="l"/>
                <a:tab pos="5279760" algn="l"/>
                <a:tab pos="5729040" algn="l"/>
                <a:tab pos="6178320" algn="l"/>
                <a:tab pos="6627600" algn="l"/>
                <a:tab pos="7076880" algn="l"/>
                <a:tab pos="7526160" algn="l"/>
                <a:tab pos="7975440" algn="l"/>
                <a:tab pos="8424720" algn="l"/>
                <a:tab pos="8874000" algn="l"/>
                <a:tab pos="932328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fr-FR" sz="3200" dirty="0" smtClean="0"/>
              <a:t>ti are </a:t>
            </a:r>
            <a:r>
              <a:rPr lang="fr-FR" sz="3200" dirty="0" err="1" smtClean="0"/>
              <a:t>terms</a:t>
            </a:r>
            <a:endParaRPr lang="fr-FR" sz="3200" dirty="0" smtClean="0"/>
          </a:p>
          <a:p>
            <a:pPr marL="796680" lvl="1" indent="-339480" algn="just">
              <a:spcBef>
                <a:spcPts val="799"/>
              </a:spcBef>
              <a:buClr>
                <a:srgbClr val="00007D"/>
              </a:buClr>
              <a:buFont typeface="Wingdings" charset="2"/>
              <a:buChar char=""/>
              <a:tabLst>
                <a:tab pos="339480" algn="l"/>
                <a:tab pos="787320" algn="l"/>
                <a:tab pos="1236600" algn="l"/>
                <a:tab pos="1685880" algn="l"/>
                <a:tab pos="2135160" algn="l"/>
                <a:tab pos="2584440" algn="l"/>
                <a:tab pos="3033360" algn="l"/>
                <a:tab pos="3482640" algn="l"/>
                <a:tab pos="3931920" algn="l"/>
                <a:tab pos="4381200" algn="l"/>
                <a:tab pos="4830480" algn="l"/>
                <a:tab pos="5279760" algn="l"/>
                <a:tab pos="5729040" algn="l"/>
                <a:tab pos="6178320" algn="l"/>
                <a:tab pos="6627600" algn="l"/>
                <a:tab pos="7076880" algn="l"/>
                <a:tab pos="7526160" algn="l"/>
                <a:tab pos="7975440" algn="l"/>
                <a:tab pos="8424720" algn="l"/>
                <a:tab pos="8874000" algn="l"/>
                <a:tab pos="932328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fr-FR" sz="3200" dirty="0" smtClean="0"/>
              <a:t>R </a:t>
            </a:r>
            <a:r>
              <a:rPr lang="fr-FR" sz="3200" dirty="0" err="1" smtClean="0"/>
              <a:t>is</a:t>
            </a:r>
            <a:r>
              <a:rPr lang="fr-FR" sz="3200" dirty="0" smtClean="0"/>
              <a:t> a </a:t>
            </a:r>
            <a:r>
              <a:rPr lang="fr-FR" sz="3200" dirty="0" err="1" smtClean="0"/>
              <a:t>predicate</a:t>
            </a:r>
            <a:r>
              <a:rPr lang="fr-FR" sz="3200" dirty="0" smtClean="0"/>
              <a:t> </a:t>
            </a:r>
            <a:r>
              <a:rPr lang="fr-FR" sz="3200" dirty="0" err="1" smtClean="0"/>
              <a:t>symbol</a:t>
            </a:r>
            <a:endParaRPr lang="en-US" sz="3200" dirty="0" smtClean="0"/>
          </a:p>
        </p:txBody>
      </p:sp>
      <p:sp>
        <p:nvSpPr>
          <p:cNvPr id="1304" name="CustomShape 4"/>
          <p:cNvSpPr/>
          <p:nvPr/>
        </p:nvSpPr>
        <p:spPr>
          <a:xfrm>
            <a:off x="6553080" y="6248520"/>
            <a:ext cx="2133720" cy="457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l" rtl="0">
              <a:lnSpc>
                <a:spcPct val="100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fld id="{15292885-99AF-4899-8A10-30DB37DEF875}" type="slidenum">
              <a:rPr lang="en-US" sz="1200" b="0" strike="noStrike" spc="-1">
                <a:solidFill>
                  <a:srgbClr val="000000"/>
                </a:solidFill>
                <a:latin typeface="Arial Black"/>
              </a:rPr>
              <a:pPr algn="l" rtl="0">
                <a:lnSpc>
                  <a:spcPct val="100000"/>
                </a:lnSpc>
                <a:tabLst>
                  <a:tab pos="0" algn="l"/>
                  <a:tab pos="447480" algn="l"/>
                  <a:tab pos="896760" algn="l"/>
                  <a:tab pos="1346040" algn="l"/>
                  <a:tab pos="1795320" algn="l"/>
                  <a:tab pos="2244600" algn="l"/>
                  <a:tab pos="2693880" algn="l"/>
                  <a:tab pos="3143160" algn="l"/>
                  <a:tab pos="3592440" algn="l"/>
                  <a:tab pos="4041720" algn="l"/>
                  <a:tab pos="4491000" algn="l"/>
                  <a:tab pos="4940280" algn="l"/>
                  <a:tab pos="5389560" algn="l"/>
                  <a:tab pos="5838480" algn="l"/>
                  <a:tab pos="6287760" algn="l"/>
                  <a:tab pos="6737040" algn="l"/>
                  <a:tab pos="7186320" algn="l"/>
                  <a:tab pos="7635600" algn="l"/>
                  <a:tab pos="8084880" algn="l"/>
                  <a:tab pos="8534160" algn="l"/>
                  <a:tab pos="8983440" algn="l"/>
                  <a:tab pos="8985240" algn="l"/>
                  <a:tab pos="9434160" algn="l"/>
                  <a:tab pos="9883440" algn="l"/>
                  <a:tab pos="10332720" algn="l"/>
                  <a:tab pos="10782000" algn="l"/>
                </a:tabLst>
              </a:pPr>
              <a:t>4</a:t>
            </a:fld>
            <a:endParaRPr lang="en-US" sz="1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1" name="CustomShape 1"/>
          <p:cNvSpPr/>
          <p:nvPr/>
        </p:nvSpPr>
        <p:spPr>
          <a:xfrm>
            <a:off x="586383" y="0"/>
            <a:ext cx="8229600" cy="990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n-US" sz="4400" dirty="0" smtClean="0"/>
              <a:t>Syntax</a:t>
            </a:r>
            <a:endParaRPr lang="en-US" sz="44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02" name="CustomShape 2"/>
          <p:cNvSpPr/>
          <p:nvPr/>
        </p:nvSpPr>
        <p:spPr>
          <a:xfrm>
            <a:off x="250367" y="797725"/>
            <a:ext cx="8229600" cy="3886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 marL="339480" indent="-339480" algn="just">
              <a:spcBef>
                <a:spcPts val="799"/>
              </a:spcBef>
              <a:buClr>
                <a:srgbClr val="00007D"/>
              </a:buClr>
              <a:buFont typeface="Wingdings" charset="2"/>
              <a:buChar char=""/>
              <a:tabLst>
                <a:tab pos="339480" algn="l"/>
                <a:tab pos="787320" algn="l"/>
                <a:tab pos="1236600" algn="l"/>
                <a:tab pos="1685880" algn="l"/>
                <a:tab pos="2135160" algn="l"/>
                <a:tab pos="2584440" algn="l"/>
                <a:tab pos="3033360" algn="l"/>
                <a:tab pos="3482640" algn="l"/>
                <a:tab pos="3931920" algn="l"/>
                <a:tab pos="4381200" algn="l"/>
                <a:tab pos="4830480" algn="l"/>
                <a:tab pos="5279760" algn="l"/>
                <a:tab pos="5729040" algn="l"/>
                <a:tab pos="6178320" algn="l"/>
                <a:tab pos="6627600" algn="l"/>
                <a:tab pos="7076880" algn="l"/>
                <a:tab pos="7526160" algn="l"/>
                <a:tab pos="7975440" algn="l"/>
                <a:tab pos="8424720" algn="l"/>
                <a:tab pos="8874000" algn="l"/>
                <a:tab pos="932328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fr-FR" sz="3000" dirty="0" smtClean="0"/>
              <a:t>An </a:t>
            </a:r>
            <a:r>
              <a:rPr lang="fr-FR" sz="3000" dirty="0" err="1" smtClean="0"/>
              <a:t>atom</a:t>
            </a:r>
            <a:r>
              <a:rPr lang="fr-FR" sz="3000" dirty="0" smtClean="0"/>
              <a:t> </a:t>
            </a:r>
            <a:r>
              <a:rPr lang="fr-FR" sz="3000" dirty="0" err="1" smtClean="0"/>
              <a:t>is</a:t>
            </a:r>
            <a:r>
              <a:rPr lang="fr-FR" sz="3000" dirty="0" smtClean="0"/>
              <a:t> a </a:t>
            </a:r>
            <a:r>
              <a:rPr lang="fr-FR" sz="3000" dirty="0" err="1" smtClean="0"/>
              <a:t>well</a:t>
            </a:r>
            <a:r>
              <a:rPr lang="fr-FR" sz="3000" dirty="0" smtClean="0"/>
              <a:t> </a:t>
            </a:r>
            <a:r>
              <a:rPr lang="fr-FR" sz="3000" dirty="0" err="1" smtClean="0"/>
              <a:t>formed</a:t>
            </a:r>
            <a:r>
              <a:rPr lang="fr-FR" sz="3000" dirty="0" smtClean="0"/>
              <a:t> formula (WFF</a:t>
            </a:r>
            <a:r>
              <a:rPr lang="fr-FR" sz="3000" dirty="0" smtClean="0"/>
              <a:t>)</a:t>
            </a:r>
          </a:p>
          <a:p>
            <a:pPr marL="339480" indent="-339480" algn="just">
              <a:spcBef>
                <a:spcPts val="799"/>
              </a:spcBef>
              <a:buClr>
                <a:srgbClr val="00007D"/>
              </a:buClr>
              <a:buFont typeface="Wingdings" charset="2"/>
              <a:buChar char=""/>
              <a:tabLst>
                <a:tab pos="339480" algn="l"/>
                <a:tab pos="787320" algn="l"/>
                <a:tab pos="1236600" algn="l"/>
                <a:tab pos="1685880" algn="l"/>
                <a:tab pos="2135160" algn="l"/>
                <a:tab pos="2584440" algn="l"/>
                <a:tab pos="3033360" algn="l"/>
                <a:tab pos="3482640" algn="l"/>
                <a:tab pos="3931920" algn="l"/>
                <a:tab pos="4381200" algn="l"/>
                <a:tab pos="4830480" algn="l"/>
                <a:tab pos="5279760" algn="l"/>
                <a:tab pos="5729040" algn="l"/>
                <a:tab pos="6178320" algn="l"/>
                <a:tab pos="6627600" algn="l"/>
                <a:tab pos="7076880" algn="l"/>
                <a:tab pos="7526160" algn="l"/>
                <a:tab pos="7975440" algn="l"/>
                <a:tab pos="8424720" algn="l"/>
                <a:tab pos="8874000" algn="l"/>
                <a:tab pos="932328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fr-FR" sz="3000" dirty="0" smtClean="0"/>
              <a:t>if </a:t>
            </a:r>
            <a:r>
              <a:rPr lang="fr-FR" sz="3000" dirty="0" smtClean="0"/>
              <a:t>F </a:t>
            </a:r>
            <a:r>
              <a:rPr lang="fr-FR" sz="3000" dirty="0" err="1" smtClean="0"/>
              <a:t>is</a:t>
            </a:r>
            <a:r>
              <a:rPr lang="fr-FR" sz="3000" dirty="0" smtClean="0"/>
              <a:t> and WFF and </a:t>
            </a:r>
            <a:r>
              <a:rPr lang="fr-FR" sz="3000" dirty="0" smtClean="0"/>
              <a:t>x </a:t>
            </a:r>
            <a:r>
              <a:rPr lang="fr-FR" sz="3000" dirty="0" err="1" smtClean="0"/>
              <a:t>is</a:t>
            </a:r>
            <a:r>
              <a:rPr lang="fr-FR" sz="3000" dirty="0" smtClean="0"/>
              <a:t> a variable</a:t>
            </a:r>
            <a:r>
              <a:rPr lang="fr-FR" sz="3000" dirty="0" smtClean="0"/>
              <a:t>, </a:t>
            </a:r>
            <a:r>
              <a:rPr lang="fr-FR" sz="3000" dirty="0" err="1" smtClean="0"/>
              <a:t>then</a:t>
            </a:r>
            <a:r>
              <a:rPr lang="fr-FR" sz="3000" dirty="0" smtClean="0"/>
              <a:t>:</a:t>
            </a:r>
            <a:endParaRPr lang="fr-FR" sz="3000" dirty="0" smtClean="0"/>
          </a:p>
          <a:p>
            <a:pPr marL="796680" lvl="1" indent="-339480" algn="just">
              <a:spcBef>
                <a:spcPts val="799"/>
              </a:spcBef>
              <a:buClr>
                <a:srgbClr val="00007D"/>
              </a:buClr>
              <a:buFont typeface="Wingdings" charset="2"/>
              <a:buChar char=""/>
              <a:tabLst>
                <a:tab pos="339480" algn="l"/>
                <a:tab pos="787320" algn="l"/>
                <a:tab pos="1236600" algn="l"/>
                <a:tab pos="1685880" algn="l"/>
                <a:tab pos="2135160" algn="l"/>
                <a:tab pos="2584440" algn="l"/>
                <a:tab pos="3033360" algn="l"/>
                <a:tab pos="3482640" algn="l"/>
                <a:tab pos="3931920" algn="l"/>
                <a:tab pos="4381200" algn="l"/>
                <a:tab pos="4830480" algn="l"/>
                <a:tab pos="5279760" algn="l"/>
                <a:tab pos="5729040" algn="l"/>
                <a:tab pos="6178320" algn="l"/>
                <a:tab pos="6627600" algn="l"/>
                <a:tab pos="7076880" algn="l"/>
                <a:tab pos="7526160" algn="l"/>
                <a:tab pos="7975440" algn="l"/>
                <a:tab pos="8424720" algn="l"/>
                <a:tab pos="8874000" algn="l"/>
                <a:tab pos="932328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n-US" sz="3000" dirty="0" smtClean="0"/>
              <a:t>∀</a:t>
            </a:r>
            <a:r>
              <a:rPr lang="fr-FR" sz="3000" dirty="0" smtClean="0"/>
              <a:t> </a:t>
            </a:r>
            <a:r>
              <a:rPr lang="fr-FR" sz="3000" dirty="0" smtClean="0"/>
              <a:t>x (F) </a:t>
            </a:r>
            <a:r>
              <a:rPr lang="fr-FR" sz="3000" dirty="0" err="1" smtClean="0"/>
              <a:t>is</a:t>
            </a:r>
            <a:r>
              <a:rPr lang="fr-FR" sz="3000" dirty="0" smtClean="0"/>
              <a:t> a WFF</a:t>
            </a:r>
          </a:p>
          <a:p>
            <a:pPr marL="796680" lvl="1" indent="-339480" algn="just">
              <a:spcBef>
                <a:spcPts val="799"/>
              </a:spcBef>
              <a:buClr>
                <a:srgbClr val="00007D"/>
              </a:buClr>
              <a:buFont typeface="Wingdings" charset="2"/>
              <a:buChar char=""/>
              <a:tabLst>
                <a:tab pos="339480" algn="l"/>
                <a:tab pos="787320" algn="l"/>
                <a:tab pos="1236600" algn="l"/>
                <a:tab pos="1685880" algn="l"/>
                <a:tab pos="2135160" algn="l"/>
                <a:tab pos="2584440" algn="l"/>
                <a:tab pos="3033360" algn="l"/>
                <a:tab pos="3482640" algn="l"/>
                <a:tab pos="3931920" algn="l"/>
                <a:tab pos="4381200" algn="l"/>
                <a:tab pos="4830480" algn="l"/>
                <a:tab pos="5279760" algn="l"/>
                <a:tab pos="5729040" algn="l"/>
                <a:tab pos="6178320" algn="l"/>
                <a:tab pos="6627600" algn="l"/>
                <a:tab pos="7076880" algn="l"/>
                <a:tab pos="7526160" algn="l"/>
                <a:tab pos="7975440" algn="l"/>
                <a:tab pos="8424720" algn="l"/>
                <a:tab pos="8874000" algn="l"/>
                <a:tab pos="932328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n-US" sz="3000" dirty="0" smtClean="0"/>
              <a:t>∃ </a:t>
            </a:r>
            <a:r>
              <a:rPr lang="fr-FR" sz="3000" dirty="0" smtClean="0"/>
              <a:t>x </a:t>
            </a:r>
            <a:r>
              <a:rPr lang="fr-FR" sz="3000" dirty="0" smtClean="0"/>
              <a:t>(F) </a:t>
            </a:r>
            <a:r>
              <a:rPr lang="fr-FR" sz="3000" dirty="0" err="1" smtClean="0"/>
              <a:t>is</a:t>
            </a:r>
            <a:r>
              <a:rPr lang="fr-FR" sz="3000" dirty="0" smtClean="0"/>
              <a:t> a WFF</a:t>
            </a:r>
            <a:endParaRPr lang="fr-FR" sz="3000" dirty="0" smtClean="0"/>
          </a:p>
          <a:p>
            <a:pPr marL="339480" indent="-339480" algn="just">
              <a:spcBef>
                <a:spcPts val="799"/>
              </a:spcBef>
              <a:buClr>
                <a:srgbClr val="00007D"/>
              </a:buClr>
              <a:buFont typeface="Wingdings" charset="2"/>
              <a:buChar char=""/>
              <a:tabLst>
                <a:tab pos="339480" algn="l"/>
                <a:tab pos="787320" algn="l"/>
                <a:tab pos="1236600" algn="l"/>
                <a:tab pos="1685880" algn="l"/>
                <a:tab pos="2135160" algn="l"/>
                <a:tab pos="2584440" algn="l"/>
                <a:tab pos="3033360" algn="l"/>
                <a:tab pos="3482640" algn="l"/>
                <a:tab pos="3931920" algn="l"/>
                <a:tab pos="4381200" algn="l"/>
                <a:tab pos="4830480" algn="l"/>
                <a:tab pos="5279760" algn="l"/>
                <a:tab pos="5729040" algn="l"/>
                <a:tab pos="6178320" algn="l"/>
                <a:tab pos="6627600" algn="l"/>
                <a:tab pos="7076880" algn="l"/>
                <a:tab pos="7526160" algn="l"/>
                <a:tab pos="7975440" algn="l"/>
                <a:tab pos="8424720" algn="l"/>
                <a:tab pos="8874000" algn="l"/>
                <a:tab pos="932328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fr-FR" sz="3000" dirty="0" smtClean="0"/>
              <a:t>If  </a:t>
            </a:r>
            <a:r>
              <a:rPr lang="fr-FR" sz="3000" dirty="0" smtClean="0"/>
              <a:t>F et G </a:t>
            </a:r>
            <a:r>
              <a:rPr lang="fr-FR" sz="3000" dirty="0" smtClean="0"/>
              <a:t>are WFF, </a:t>
            </a:r>
            <a:r>
              <a:rPr lang="fr-FR" sz="3000" dirty="0" err="1" smtClean="0"/>
              <a:t>then</a:t>
            </a:r>
            <a:r>
              <a:rPr lang="fr-FR" sz="3000" dirty="0" smtClean="0"/>
              <a:t> </a:t>
            </a:r>
            <a:r>
              <a:rPr lang="fr-FR" sz="3000" dirty="0" smtClean="0"/>
              <a:t>The </a:t>
            </a:r>
            <a:r>
              <a:rPr lang="fr-FR" sz="3000" dirty="0" err="1" smtClean="0"/>
              <a:t>following</a:t>
            </a:r>
            <a:r>
              <a:rPr lang="fr-FR" sz="3000" dirty="0" smtClean="0"/>
              <a:t> expressions are WFF:</a:t>
            </a:r>
            <a:endParaRPr lang="fr-FR" sz="3000" dirty="0" smtClean="0"/>
          </a:p>
          <a:p>
            <a:pPr marL="796680" lvl="1" indent="-339480" algn="just">
              <a:spcBef>
                <a:spcPts val="799"/>
              </a:spcBef>
              <a:buClr>
                <a:srgbClr val="00007D"/>
              </a:buClr>
              <a:buFont typeface="Wingdings" charset="2"/>
              <a:buChar char=""/>
              <a:tabLst>
                <a:tab pos="339480" algn="l"/>
                <a:tab pos="787320" algn="l"/>
                <a:tab pos="1236600" algn="l"/>
                <a:tab pos="1685880" algn="l"/>
                <a:tab pos="2135160" algn="l"/>
                <a:tab pos="2584440" algn="l"/>
                <a:tab pos="3033360" algn="l"/>
                <a:tab pos="3482640" algn="l"/>
                <a:tab pos="3931920" algn="l"/>
                <a:tab pos="4381200" algn="l"/>
                <a:tab pos="4830480" algn="l"/>
                <a:tab pos="5279760" algn="l"/>
                <a:tab pos="5729040" algn="l"/>
                <a:tab pos="6178320" algn="l"/>
                <a:tab pos="6627600" algn="l"/>
                <a:tab pos="7076880" algn="l"/>
                <a:tab pos="7526160" algn="l"/>
                <a:tab pos="7975440" algn="l"/>
                <a:tab pos="8424720" algn="l"/>
                <a:tab pos="8874000" algn="l"/>
                <a:tab pos="932328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fr-FR" sz="3000" dirty="0" smtClean="0">
                <a:sym typeface="Symbol"/>
              </a:rPr>
              <a:t></a:t>
            </a:r>
            <a:r>
              <a:rPr lang="fr-FR" sz="3000" dirty="0" smtClean="0"/>
              <a:t>(</a:t>
            </a:r>
            <a:r>
              <a:rPr lang="fr-FR" sz="3000" dirty="0" smtClean="0"/>
              <a:t>F)</a:t>
            </a:r>
          </a:p>
          <a:p>
            <a:pPr marL="796680" lvl="1" indent="-339480" algn="just">
              <a:spcBef>
                <a:spcPts val="799"/>
              </a:spcBef>
              <a:buClr>
                <a:srgbClr val="00007D"/>
              </a:buClr>
              <a:buFont typeface="Wingdings" charset="2"/>
              <a:buChar char=""/>
              <a:tabLst>
                <a:tab pos="339480" algn="l"/>
                <a:tab pos="787320" algn="l"/>
                <a:tab pos="1236600" algn="l"/>
                <a:tab pos="1685880" algn="l"/>
                <a:tab pos="2135160" algn="l"/>
                <a:tab pos="2584440" algn="l"/>
                <a:tab pos="3033360" algn="l"/>
                <a:tab pos="3482640" algn="l"/>
                <a:tab pos="3931920" algn="l"/>
                <a:tab pos="4381200" algn="l"/>
                <a:tab pos="4830480" algn="l"/>
                <a:tab pos="5279760" algn="l"/>
                <a:tab pos="5729040" algn="l"/>
                <a:tab pos="6178320" algn="l"/>
                <a:tab pos="6627600" algn="l"/>
                <a:tab pos="7076880" algn="l"/>
                <a:tab pos="7526160" algn="l"/>
                <a:tab pos="7975440" algn="l"/>
                <a:tab pos="8424720" algn="l"/>
                <a:tab pos="8874000" algn="l"/>
                <a:tab pos="932328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fr-FR" sz="3000" dirty="0" smtClean="0"/>
              <a:t> </a:t>
            </a:r>
            <a:r>
              <a:rPr lang="fr-FR" sz="3000" dirty="0" smtClean="0"/>
              <a:t>(F</a:t>
            </a:r>
            <a:r>
              <a:rPr lang="fr-FR" sz="3000" dirty="0" smtClean="0"/>
              <a:t>) </a:t>
            </a:r>
            <a:r>
              <a:rPr lang="fr-FR" sz="3000" dirty="0" smtClean="0">
                <a:sym typeface="Symbol"/>
              </a:rPr>
              <a:t> </a:t>
            </a:r>
            <a:r>
              <a:rPr lang="fr-FR" sz="3000" dirty="0" smtClean="0"/>
              <a:t>(</a:t>
            </a:r>
            <a:r>
              <a:rPr lang="fr-FR" sz="3000" dirty="0" smtClean="0"/>
              <a:t>G)</a:t>
            </a:r>
          </a:p>
          <a:p>
            <a:pPr marL="796680" lvl="1" indent="-339480" algn="just">
              <a:spcBef>
                <a:spcPts val="799"/>
              </a:spcBef>
              <a:buClr>
                <a:srgbClr val="00007D"/>
              </a:buClr>
              <a:buFont typeface="Wingdings" charset="2"/>
              <a:buChar char=""/>
              <a:tabLst>
                <a:tab pos="339480" algn="l"/>
                <a:tab pos="787320" algn="l"/>
                <a:tab pos="1236600" algn="l"/>
                <a:tab pos="1685880" algn="l"/>
                <a:tab pos="2135160" algn="l"/>
                <a:tab pos="2584440" algn="l"/>
                <a:tab pos="3033360" algn="l"/>
                <a:tab pos="3482640" algn="l"/>
                <a:tab pos="3931920" algn="l"/>
                <a:tab pos="4381200" algn="l"/>
                <a:tab pos="4830480" algn="l"/>
                <a:tab pos="5279760" algn="l"/>
                <a:tab pos="5729040" algn="l"/>
                <a:tab pos="6178320" algn="l"/>
                <a:tab pos="6627600" algn="l"/>
                <a:tab pos="7076880" algn="l"/>
                <a:tab pos="7526160" algn="l"/>
                <a:tab pos="7975440" algn="l"/>
                <a:tab pos="8424720" algn="l"/>
                <a:tab pos="8874000" algn="l"/>
                <a:tab pos="932328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fr-FR" sz="3000" dirty="0" smtClean="0"/>
              <a:t> </a:t>
            </a:r>
            <a:r>
              <a:rPr lang="fr-FR" sz="3000" dirty="0" smtClean="0"/>
              <a:t>(F</a:t>
            </a:r>
            <a:r>
              <a:rPr lang="fr-FR" sz="3000" dirty="0" smtClean="0"/>
              <a:t>) </a:t>
            </a:r>
            <a:r>
              <a:rPr lang="fr-FR" sz="3000" dirty="0" smtClean="0">
                <a:sym typeface="Symbol"/>
              </a:rPr>
              <a:t></a:t>
            </a:r>
            <a:r>
              <a:rPr lang="fr-FR" sz="3000" dirty="0" smtClean="0"/>
              <a:t> </a:t>
            </a:r>
            <a:r>
              <a:rPr lang="fr-FR" sz="3000" dirty="0" smtClean="0"/>
              <a:t>(G)</a:t>
            </a:r>
          </a:p>
          <a:p>
            <a:pPr marL="796680" lvl="1" indent="-339480" algn="just">
              <a:spcBef>
                <a:spcPts val="799"/>
              </a:spcBef>
              <a:buClr>
                <a:srgbClr val="00007D"/>
              </a:buClr>
              <a:buFont typeface="Wingdings" charset="2"/>
              <a:buChar char=""/>
              <a:tabLst>
                <a:tab pos="339480" algn="l"/>
                <a:tab pos="787320" algn="l"/>
                <a:tab pos="1236600" algn="l"/>
                <a:tab pos="1685880" algn="l"/>
                <a:tab pos="2135160" algn="l"/>
                <a:tab pos="2584440" algn="l"/>
                <a:tab pos="3033360" algn="l"/>
                <a:tab pos="3482640" algn="l"/>
                <a:tab pos="3931920" algn="l"/>
                <a:tab pos="4381200" algn="l"/>
                <a:tab pos="4830480" algn="l"/>
                <a:tab pos="5279760" algn="l"/>
                <a:tab pos="5729040" algn="l"/>
                <a:tab pos="6178320" algn="l"/>
                <a:tab pos="6627600" algn="l"/>
                <a:tab pos="7076880" algn="l"/>
                <a:tab pos="7526160" algn="l"/>
                <a:tab pos="7975440" algn="l"/>
                <a:tab pos="8424720" algn="l"/>
                <a:tab pos="8874000" algn="l"/>
                <a:tab pos="932328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fr-FR" sz="3000" dirty="0" smtClean="0"/>
              <a:t> </a:t>
            </a:r>
            <a:r>
              <a:rPr lang="fr-FR" sz="3000" dirty="0" smtClean="0"/>
              <a:t>(F</a:t>
            </a:r>
            <a:r>
              <a:rPr lang="fr-FR" sz="3000" dirty="0" smtClean="0"/>
              <a:t>)</a:t>
            </a:r>
            <a:r>
              <a:rPr lang="fr-FR" sz="3000" dirty="0" smtClean="0">
                <a:sym typeface="Wingdings" pitchFamily="2" charset="2"/>
              </a:rPr>
              <a:t> </a:t>
            </a:r>
            <a:r>
              <a:rPr lang="fr-FR" sz="3000" dirty="0" smtClean="0"/>
              <a:t> </a:t>
            </a:r>
            <a:r>
              <a:rPr lang="fr-FR" sz="3000" dirty="0" smtClean="0"/>
              <a:t>(G)</a:t>
            </a:r>
          </a:p>
          <a:p>
            <a:pPr marL="796680" lvl="1" indent="-339480" algn="just">
              <a:spcBef>
                <a:spcPts val="799"/>
              </a:spcBef>
              <a:buClr>
                <a:srgbClr val="00007D"/>
              </a:buClr>
              <a:buFont typeface="Wingdings" charset="2"/>
              <a:buChar char=""/>
              <a:tabLst>
                <a:tab pos="339480" algn="l"/>
                <a:tab pos="787320" algn="l"/>
                <a:tab pos="1236600" algn="l"/>
                <a:tab pos="1685880" algn="l"/>
                <a:tab pos="2135160" algn="l"/>
                <a:tab pos="2584440" algn="l"/>
                <a:tab pos="3033360" algn="l"/>
                <a:tab pos="3482640" algn="l"/>
                <a:tab pos="3931920" algn="l"/>
                <a:tab pos="4381200" algn="l"/>
                <a:tab pos="4830480" algn="l"/>
                <a:tab pos="5279760" algn="l"/>
                <a:tab pos="5729040" algn="l"/>
                <a:tab pos="6178320" algn="l"/>
                <a:tab pos="6627600" algn="l"/>
                <a:tab pos="7076880" algn="l"/>
                <a:tab pos="7526160" algn="l"/>
                <a:tab pos="7975440" algn="l"/>
                <a:tab pos="8424720" algn="l"/>
                <a:tab pos="8874000" algn="l"/>
                <a:tab pos="932328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fr-FR" sz="3000" dirty="0" smtClean="0"/>
              <a:t> </a:t>
            </a:r>
            <a:r>
              <a:rPr lang="fr-FR" sz="3000" dirty="0" smtClean="0"/>
              <a:t>(F</a:t>
            </a:r>
            <a:r>
              <a:rPr lang="fr-FR" sz="3000" dirty="0" smtClean="0"/>
              <a:t>) </a:t>
            </a:r>
            <a:r>
              <a:rPr lang="fr-FR" sz="3000" dirty="0" smtClean="0">
                <a:sym typeface="Wingdings" pitchFamily="2" charset="2"/>
              </a:rPr>
              <a:t> </a:t>
            </a:r>
            <a:r>
              <a:rPr lang="fr-FR" sz="3000" dirty="0" smtClean="0"/>
              <a:t> </a:t>
            </a:r>
            <a:r>
              <a:rPr lang="fr-FR" sz="3000" dirty="0" smtClean="0"/>
              <a:t>(G)</a:t>
            </a:r>
            <a:endParaRPr lang="en-US" sz="3000" dirty="0" smtClean="0"/>
          </a:p>
        </p:txBody>
      </p:sp>
      <p:sp>
        <p:nvSpPr>
          <p:cNvPr id="1304" name="CustomShape 4"/>
          <p:cNvSpPr/>
          <p:nvPr/>
        </p:nvSpPr>
        <p:spPr>
          <a:xfrm>
            <a:off x="6553080" y="6248520"/>
            <a:ext cx="2133720" cy="457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l" rtl="0">
              <a:lnSpc>
                <a:spcPct val="100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fld id="{15292885-99AF-4899-8A10-30DB37DEF875}" type="slidenum">
              <a:rPr lang="en-US" sz="1200" b="0" strike="noStrike" spc="-1">
                <a:solidFill>
                  <a:srgbClr val="000000"/>
                </a:solidFill>
                <a:latin typeface="Arial Black"/>
              </a:rPr>
              <a:pPr algn="l" rtl="0">
                <a:lnSpc>
                  <a:spcPct val="100000"/>
                </a:lnSpc>
                <a:tabLst>
                  <a:tab pos="0" algn="l"/>
                  <a:tab pos="447480" algn="l"/>
                  <a:tab pos="896760" algn="l"/>
                  <a:tab pos="1346040" algn="l"/>
                  <a:tab pos="1795320" algn="l"/>
                  <a:tab pos="2244600" algn="l"/>
                  <a:tab pos="2693880" algn="l"/>
                  <a:tab pos="3143160" algn="l"/>
                  <a:tab pos="3592440" algn="l"/>
                  <a:tab pos="4041720" algn="l"/>
                  <a:tab pos="4491000" algn="l"/>
                  <a:tab pos="4940280" algn="l"/>
                  <a:tab pos="5389560" algn="l"/>
                  <a:tab pos="5838480" algn="l"/>
                  <a:tab pos="6287760" algn="l"/>
                  <a:tab pos="6737040" algn="l"/>
                  <a:tab pos="7186320" algn="l"/>
                  <a:tab pos="7635600" algn="l"/>
                  <a:tab pos="8084880" algn="l"/>
                  <a:tab pos="8534160" algn="l"/>
                  <a:tab pos="8983440" algn="l"/>
                  <a:tab pos="8985240" algn="l"/>
                  <a:tab pos="9434160" algn="l"/>
                  <a:tab pos="9883440" algn="l"/>
                  <a:tab pos="10332720" algn="l"/>
                  <a:tab pos="10782000" algn="l"/>
                </a:tabLst>
              </a:pPr>
              <a:t>5</a:t>
            </a:fld>
            <a:endParaRPr lang="en-US" sz="1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1" name="CustomShape 1"/>
          <p:cNvSpPr/>
          <p:nvPr/>
        </p:nvSpPr>
        <p:spPr>
          <a:xfrm>
            <a:off x="539087" y="238835"/>
            <a:ext cx="8229600" cy="990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n-US" sz="4400" dirty="0" smtClean="0"/>
              <a:t>Example of formulas</a:t>
            </a:r>
            <a:endParaRPr lang="en-US" sz="44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02" name="CustomShape 2"/>
          <p:cNvSpPr/>
          <p:nvPr/>
        </p:nvSpPr>
        <p:spPr>
          <a:xfrm>
            <a:off x="376491" y="1396814"/>
            <a:ext cx="8229600" cy="3886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 marL="339480" indent="-339480" algn="just">
              <a:spcBef>
                <a:spcPts val="799"/>
              </a:spcBef>
              <a:buClr>
                <a:srgbClr val="00007D"/>
              </a:buClr>
              <a:buFont typeface="Wingdings" charset="2"/>
              <a:buChar char=""/>
              <a:tabLst>
                <a:tab pos="339480" algn="l"/>
                <a:tab pos="787320" algn="l"/>
                <a:tab pos="1236600" algn="l"/>
                <a:tab pos="1685880" algn="l"/>
                <a:tab pos="2135160" algn="l"/>
                <a:tab pos="2584440" algn="l"/>
                <a:tab pos="3033360" algn="l"/>
                <a:tab pos="3482640" algn="l"/>
                <a:tab pos="3931920" algn="l"/>
                <a:tab pos="4381200" algn="l"/>
                <a:tab pos="4830480" algn="l"/>
                <a:tab pos="5279760" algn="l"/>
                <a:tab pos="5729040" algn="l"/>
                <a:tab pos="6178320" algn="l"/>
                <a:tab pos="6627600" algn="l"/>
                <a:tab pos="7076880" algn="l"/>
                <a:tab pos="7526160" algn="l"/>
                <a:tab pos="7975440" algn="l"/>
                <a:tab pos="8424720" algn="l"/>
                <a:tab pos="8874000" algn="l"/>
                <a:tab pos="932328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n-US" sz="3200" dirty="0" smtClean="0"/>
              <a:t>Dolphins are mammals</a:t>
            </a:r>
            <a:endParaRPr lang="fr-FR" sz="3200" dirty="0" smtClean="0"/>
          </a:p>
          <a:p>
            <a:pPr marL="339480" indent="-339480" algn="just">
              <a:spcBef>
                <a:spcPts val="799"/>
              </a:spcBef>
              <a:buClr>
                <a:srgbClr val="00007D"/>
              </a:buClr>
              <a:buFont typeface="Wingdings" charset="2"/>
              <a:buChar char=""/>
              <a:tabLst>
                <a:tab pos="339480" algn="l"/>
                <a:tab pos="787320" algn="l"/>
                <a:tab pos="1236600" algn="l"/>
                <a:tab pos="1685880" algn="l"/>
                <a:tab pos="2135160" algn="l"/>
                <a:tab pos="2584440" algn="l"/>
                <a:tab pos="3033360" algn="l"/>
                <a:tab pos="3482640" algn="l"/>
                <a:tab pos="3931920" algn="l"/>
                <a:tab pos="4381200" algn="l"/>
                <a:tab pos="4830480" algn="l"/>
                <a:tab pos="5279760" algn="l"/>
                <a:tab pos="5729040" algn="l"/>
                <a:tab pos="6178320" algn="l"/>
                <a:tab pos="6627600" algn="l"/>
                <a:tab pos="7076880" algn="l"/>
                <a:tab pos="7526160" algn="l"/>
                <a:tab pos="7975440" algn="l"/>
                <a:tab pos="8424720" algn="l"/>
                <a:tab pos="8874000" algn="l"/>
                <a:tab pos="932328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fr-FR" sz="3200" dirty="0" smtClean="0"/>
              <a:t> </a:t>
            </a:r>
            <a:r>
              <a:rPr lang="en-US" sz="3200" dirty="0" smtClean="0"/>
              <a:t>∀ x (</a:t>
            </a:r>
            <a:r>
              <a:rPr lang="fr-FR" sz="3200" dirty="0" err="1" smtClean="0"/>
              <a:t>Dolphin</a:t>
            </a:r>
            <a:r>
              <a:rPr lang="fr-FR" sz="3200" dirty="0" smtClean="0"/>
              <a:t>(x)</a:t>
            </a:r>
            <a:r>
              <a:rPr lang="fr-FR" sz="3200" dirty="0" smtClean="0">
                <a:sym typeface="Wingdings" pitchFamily="2" charset="2"/>
              </a:rPr>
              <a:t> </a:t>
            </a:r>
            <a:r>
              <a:rPr lang="fr-FR" sz="3200" dirty="0" err="1" smtClean="0"/>
              <a:t>int</a:t>
            </a:r>
            <a:r>
              <a:rPr lang="fr-FR" sz="3200" dirty="0" smtClean="0"/>
              <a:t>(x))</a:t>
            </a:r>
          </a:p>
          <a:p>
            <a:pPr marL="339480" indent="-339480" algn="just">
              <a:spcBef>
                <a:spcPts val="799"/>
              </a:spcBef>
              <a:buClr>
                <a:srgbClr val="00007D"/>
              </a:buClr>
              <a:buFont typeface="Wingdings" charset="2"/>
              <a:buChar char=""/>
              <a:tabLst>
                <a:tab pos="339480" algn="l"/>
                <a:tab pos="787320" algn="l"/>
                <a:tab pos="1236600" algn="l"/>
                <a:tab pos="1685880" algn="l"/>
                <a:tab pos="2135160" algn="l"/>
                <a:tab pos="2584440" algn="l"/>
                <a:tab pos="3033360" algn="l"/>
                <a:tab pos="3482640" algn="l"/>
                <a:tab pos="3931920" algn="l"/>
                <a:tab pos="4381200" algn="l"/>
                <a:tab pos="4830480" algn="l"/>
                <a:tab pos="5279760" algn="l"/>
                <a:tab pos="5729040" algn="l"/>
                <a:tab pos="6178320" algn="l"/>
                <a:tab pos="6627600" algn="l"/>
                <a:tab pos="7076880" algn="l"/>
                <a:tab pos="7526160" algn="l"/>
                <a:tab pos="7975440" algn="l"/>
                <a:tab pos="8424720" algn="l"/>
                <a:tab pos="8874000" algn="l"/>
                <a:tab pos="932328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fr-FR" sz="3200" dirty="0" err="1" smtClean="0"/>
              <a:t>Some</a:t>
            </a:r>
            <a:r>
              <a:rPr lang="fr-FR" sz="3200" dirty="0" smtClean="0"/>
              <a:t> </a:t>
            </a:r>
            <a:r>
              <a:rPr lang="en-US" sz="3200" dirty="0" smtClean="0"/>
              <a:t>dolphins</a:t>
            </a:r>
            <a:r>
              <a:rPr lang="fr-FR" sz="3200" dirty="0" smtClean="0"/>
              <a:t> are intelligents</a:t>
            </a:r>
          </a:p>
          <a:p>
            <a:pPr marL="339480" indent="-339480" algn="just">
              <a:spcBef>
                <a:spcPts val="799"/>
              </a:spcBef>
              <a:buClr>
                <a:srgbClr val="00007D"/>
              </a:buClr>
              <a:buFont typeface="Wingdings" charset="2"/>
              <a:buChar char=""/>
              <a:tabLst>
                <a:tab pos="339480" algn="l"/>
                <a:tab pos="787320" algn="l"/>
                <a:tab pos="1236600" algn="l"/>
                <a:tab pos="1685880" algn="l"/>
                <a:tab pos="2135160" algn="l"/>
                <a:tab pos="2584440" algn="l"/>
                <a:tab pos="3033360" algn="l"/>
                <a:tab pos="3482640" algn="l"/>
                <a:tab pos="3931920" algn="l"/>
                <a:tab pos="4381200" algn="l"/>
                <a:tab pos="4830480" algn="l"/>
                <a:tab pos="5279760" algn="l"/>
                <a:tab pos="5729040" algn="l"/>
                <a:tab pos="6178320" algn="l"/>
                <a:tab pos="6627600" algn="l"/>
                <a:tab pos="7076880" algn="l"/>
                <a:tab pos="7526160" algn="l"/>
                <a:tab pos="7975440" algn="l"/>
                <a:tab pos="8424720" algn="l"/>
                <a:tab pos="8874000" algn="l"/>
                <a:tab pos="932328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n-US" sz="3200" dirty="0" smtClean="0"/>
              <a:t>∃ x (</a:t>
            </a:r>
            <a:r>
              <a:rPr lang="fr-FR" sz="3200" dirty="0" err="1" smtClean="0"/>
              <a:t>Dolphin</a:t>
            </a:r>
            <a:r>
              <a:rPr lang="fr-FR" sz="3200" dirty="0" smtClean="0"/>
              <a:t>(x)</a:t>
            </a:r>
            <a:r>
              <a:rPr lang="en-US" sz="3200" dirty="0" smtClean="0"/>
              <a:t> ∧</a:t>
            </a:r>
            <a:r>
              <a:rPr lang="fr-FR" sz="3200" dirty="0" smtClean="0">
                <a:sym typeface="Wingdings" pitchFamily="2" charset="2"/>
              </a:rPr>
              <a:t> </a:t>
            </a:r>
            <a:r>
              <a:rPr lang="fr-FR" sz="3200" dirty="0" err="1" smtClean="0"/>
              <a:t>int</a:t>
            </a:r>
            <a:r>
              <a:rPr lang="fr-FR" sz="3200" dirty="0" smtClean="0"/>
              <a:t>(x</a:t>
            </a:r>
            <a:r>
              <a:rPr lang="fr-FR" sz="3200" dirty="0" smtClean="0"/>
              <a:t>)) </a:t>
            </a:r>
            <a:r>
              <a:rPr lang="en-US" sz="3200" dirty="0" smtClean="0"/>
              <a:t>∃</a:t>
            </a:r>
            <a:r>
              <a:rPr lang="en-US" sz="3200" dirty="0" smtClean="0"/>
              <a:t> ∀</a:t>
            </a:r>
            <a:endParaRPr lang="en-US" sz="3200" dirty="0" smtClean="0"/>
          </a:p>
        </p:txBody>
      </p:sp>
      <p:sp>
        <p:nvSpPr>
          <p:cNvPr id="1304" name="CustomShape 4"/>
          <p:cNvSpPr/>
          <p:nvPr/>
        </p:nvSpPr>
        <p:spPr>
          <a:xfrm>
            <a:off x="6553080" y="6248520"/>
            <a:ext cx="2133720" cy="457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l" rtl="0">
              <a:lnSpc>
                <a:spcPct val="100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fld id="{15292885-99AF-4899-8A10-30DB37DEF875}" type="slidenum">
              <a:rPr lang="en-US" sz="1200" b="0" strike="noStrike" spc="-1">
                <a:solidFill>
                  <a:srgbClr val="000000"/>
                </a:solidFill>
                <a:latin typeface="Arial Black"/>
              </a:rPr>
              <a:pPr algn="l" rtl="0">
                <a:lnSpc>
                  <a:spcPct val="100000"/>
                </a:lnSpc>
                <a:tabLst>
                  <a:tab pos="0" algn="l"/>
                  <a:tab pos="447480" algn="l"/>
                  <a:tab pos="896760" algn="l"/>
                  <a:tab pos="1346040" algn="l"/>
                  <a:tab pos="1795320" algn="l"/>
                  <a:tab pos="2244600" algn="l"/>
                  <a:tab pos="2693880" algn="l"/>
                  <a:tab pos="3143160" algn="l"/>
                  <a:tab pos="3592440" algn="l"/>
                  <a:tab pos="4041720" algn="l"/>
                  <a:tab pos="4491000" algn="l"/>
                  <a:tab pos="4940280" algn="l"/>
                  <a:tab pos="5389560" algn="l"/>
                  <a:tab pos="5838480" algn="l"/>
                  <a:tab pos="6287760" algn="l"/>
                  <a:tab pos="6737040" algn="l"/>
                  <a:tab pos="7186320" algn="l"/>
                  <a:tab pos="7635600" algn="l"/>
                  <a:tab pos="8084880" algn="l"/>
                  <a:tab pos="8534160" algn="l"/>
                  <a:tab pos="8983440" algn="l"/>
                  <a:tab pos="8985240" algn="l"/>
                  <a:tab pos="9434160" algn="l"/>
                  <a:tab pos="9883440" algn="l"/>
                  <a:tab pos="10332720" algn="l"/>
                  <a:tab pos="10782000" algn="l"/>
                </a:tabLst>
              </a:pPr>
              <a:t>6</a:t>
            </a:fld>
            <a:endParaRPr lang="en-US" sz="1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1" name="CustomShape 1"/>
          <p:cNvSpPr/>
          <p:nvPr/>
        </p:nvSpPr>
        <p:spPr>
          <a:xfrm>
            <a:off x="523321" y="459553"/>
            <a:ext cx="8229600" cy="990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n-US" sz="4400" dirty="0" smtClean="0"/>
              <a:t>Example of patterns</a:t>
            </a:r>
            <a:endParaRPr lang="en-US" sz="44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02" name="CustomShape 2"/>
          <p:cNvSpPr/>
          <p:nvPr/>
        </p:nvSpPr>
        <p:spPr>
          <a:xfrm>
            <a:off x="0" y="971146"/>
            <a:ext cx="8966578" cy="5886854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 marL="339480" indent="-339480" algn="just">
              <a:spcBef>
                <a:spcPts val="799"/>
              </a:spcBef>
              <a:buClr>
                <a:srgbClr val="00007D"/>
              </a:buClr>
              <a:buFont typeface="Wingdings" charset="2"/>
              <a:buChar char=""/>
              <a:tabLst>
                <a:tab pos="339480" algn="l"/>
                <a:tab pos="787320" algn="l"/>
                <a:tab pos="1236600" algn="l"/>
                <a:tab pos="1685880" algn="l"/>
                <a:tab pos="2135160" algn="l"/>
                <a:tab pos="2584440" algn="l"/>
                <a:tab pos="3033360" algn="l"/>
                <a:tab pos="3482640" algn="l"/>
                <a:tab pos="3931920" algn="l"/>
                <a:tab pos="4381200" algn="l"/>
                <a:tab pos="4830480" algn="l"/>
                <a:tab pos="5279760" algn="l"/>
                <a:tab pos="5729040" algn="l"/>
                <a:tab pos="6178320" algn="l"/>
                <a:tab pos="6627600" algn="l"/>
                <a:tab pos="7076880" algn="l"/>
                <a:tab pos="7526160" algn="l"/>
                <a:tab pos="7975440" algn="l"/>
                <a:tab pos="8424720" algn="l"/>
                <a:tab pos="8874000" algn="l"/>
                <a:tab pos="9323280" algn="l"/>
                <a:tab pos="9434160" algn="l"/>
                <a:tab pos="9883440" algn="l"/>
                <a:tab pos="10332720" algn="l"/>
                <a:tab pos="10782000" algn="l"/>
              </a:tabLst>
            </a:pPr>
            <a:endParaRPr lang="en-US" sz="3200" dirty="0" smtClean="0"/>
          </a:p>
          <a:p>
            <a:pPr marL="339480" indent="-339480" algn="just">
              <a:spcBef>
                <a:spcPts val="799"/>
              </a:spcBef>
              <a:buClr>
                <a:srgbClr val="00007D"/>
              </a:buClr>
              <a:buFont typeface="Wingdings" charset="2"/>
              <a:buChar char=""/>
              <a:tabLst>
                <a:tab pos="339480" algn="l"/>
                <a:tab pos="787320" algn="l"/>
                <a:tab pos="1236600" algn="l"/>
                <a:tab pos="1685880" algn="l"/>
                <a:tab pos="2135160" algn="l"/>
                <a:tab pos="2584440" algn="l"/>
                <a:tab pos="3033360" algn="l"/>
                <a:tab pos="3482640" algn="l"/>
                <a:tab pos="3931920" algn="l"/>
                <a:tab pos="4381200" algn="l"/>
                <a:tab pos="4830480" algn="l"/>
                <a:tab pos="5279760" algn="l"/>
                <a:tab pos="5729040" algn="l"/>
                <a:tab pos="6178320" algn="l"/>
                <a:tab pos="6627600" algn="l"/>
                <a:tab pos="7076880" algn="l"/>
                <a:tab pos="7526160" algn="l"/>
                <a:tab pos="7975440" algn="l"/>
                <a:tab pos="8424720" algn="l"/>
                <a:tab pos="8874000" algn="l"/>
                <a:tab pos="932328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n-US" sz="3200" dirty="0" smtClean="0"/>
              <a:t>All </a:t>
            </a:r>
            <a:r>
              <a:rPr lang="en-US" sz="3200" dirty="0" smtClean="0"/>
              <a:t>men are rich </a:t>
            </a:r>
            <a:endParaRPr lang="en-US" sz="3200" dirty="0" smtClean="0"/>
          </a:p>
          <a:p>
            <a:pPr marL="339480" indent="-339480" algn="just">
              <a:spcBef>
                <a:spcPts val="799"/>
              </a:spcBef>
              <a:buClr>
                <a:srgbClr val="00007D"/>
              </a:buClr>
              <a:buFont typeface="Wingdings" charset="2"/>
              <a:buChar char=""/>
              <a:tabLst>
                <a:tab pos="339480" algn="l"/>
                <a:tab pos="787320" algn="l"/>
                <a:tab pos="1236600" algn="l"/>
                <a:tab pos="1685880" algn="l"/>
                <a:tab pos="2135160" algn="l"/>
                <a:tab pos="2584440" algn="l"/>
                <a:tab pos="3033360" algn="l"/>
                <a:tab pos="3482640" algn="l"/>
                <a:tab pos="3931920" algn="l"/>
                <a:tab pos="4381200" algn="l"/>
                <a:tab pos="4830480" algn="l"/>
                <a:tab pos="5279760" algn="l"/>
                <a:tab pos="5729040" algn="l"/>
                <a:tab pos="6178320" algn="l"/>
                <a:tab pos="6627600" algn="l"/>
                <a:tab pos="7076880" algn="l"/>
                <a:tab pos="7526160" algn="l"/>
                <a:tab pos="7975440" algn="l"/>
                <a:tab pos="8424720" algn="l"/>
                <a:tab pos="8874000" algn="l"/>
                <a:tab pos="932328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n-US" sz="3200" dirty="0" smtClean="0"/>
              <a:t> </a:t>
            </a:r>
            <a:r>
              <a:rPr lang="en-US" sz="3200" dirty="0" smtClean="0"/>
              <a:t>Some students are not </a:t>
            </a:r>
            <a:r>
              <a:rPr lang="en-US" sz="3200" dirty="0" smtClean="0"/>
              <a:t>athletes</a:t>
            </a:r>
          </a:p>
          <a:p>
            <a:pPr marL="339480" indent="-339480" algn="just">
              <a:spcBef>
                <a:spcPts val="799"/>
              </a:spcBef>
              <a:buClr>
                <a:srgbClr val="00007D"/>
              </a:buClr>
              <a:buFont typeface="Wingdings" charset="2"/>
              <a:buChar char=""/>
              <a:tabLst>
                <a:tab pos="339480" algn="l"/>
                <a:tab pos="787320" algn="l"/>
                <a:tab pos="1236600" algn="l"/>
                <a:tab pos="1685880" algn="l"/>
                <a:tab pos="2135160" algn="l"/>
                <a:tab pos="2584440" algn="l"/>
                <a:tab pos="3033360" algn="l"/>
                <a:tab pos="3482640" algn="l"/>
                <a:tab pos="3931920" algn="l"/>
                <a:tab pos="4381200" algn="l"/>
                <a:tab pos="4830480" algn="l"/>
                <a:tab pos="5279760" algn="l"/>
                <a:tab pos="5729040" algn="l"/>
                <a:tab pos="6178320" algn="l"/>
                <a:tab pos="6627600" algn="l"/>
                <a:tab pos="7076880" algn="l"/>
                <a:tab pos="7526160" algn="l"/>
                <a:tab pos="7975440" algn="l"/>
                <a:tab pos="8424720" algn="l"/>
                <a:tab pos="8874000" algn="l"/>
                <a:tab pos="932328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n-US" sz="3200" dirty="0" smtClean="0"/>
              <a:t> Only </a:t>
            </a:r>
            <a:r>
              <a:rPr lang="en-US" sz="3200" dirty="0" smtClean="0"/>
              <a:t>dolphins </a:t>
            </a:r>
            <a:r>
              <a:rPr lang="en-US" sz="3200" dirty="0" smtClean="0"/>
              <a:t>are intelligent </a:t>
            </a:r>
            <a:r>
              <a:rPr lang="en-US" sz="3200" dirty="0" smtClean="0"/>
              <a:t> animals </a:t>
            </a:r>
            <a:endParaRPr lang="en-US" sz="3200" dirty="0" smtClean="0"/>
          </a:p>
          <a:p>
            <a:pPr marL="339480" indent="-339480" algn="just">
              <a:spcBef>
                <a:spcPts val="799"/>
              </a:spcBef>
              <a:buClr>
                <a:srgbClr val="00007D"/>
              </a:buClr>
              <a:buFont typeface="Wingdings" charset="2"/>
              <a:buChar char=""/>
              <a:tabLst>
                <a:tab pos="339480" algn="l"/>
                <a:tab pos="787320" algn="l"/>
                <a:tab pos="1236600" algn="l"/>
                <a:tab pos="1685880" algn="l"/>
                <a:tab pos="2135160" algn="l"/>
                <a:tab pos="2584440" algn="l"/>
                <a:tab pos="3033360" algn="l"/>
                <a:tab pos="3482640" algn="l"/>
                <a:tab pos="3931920" algn="l"/>
                <a:tab pos="4381200" algn="l"/>
                <a:tab pos="4830480" algn="l"/>
                <a:tab pos="5279760" algn="l"/>
                <a:tab pos="5729040" algn="l"/>
                <a:tab pos="6178320" algn="l"/>
                <a:tab pos="6627600" algn="l"/>
                <a:tab pos="7076880" algn="l"/>
                <a:tab pos="7526160" algn="l"/>
                <a:tab pos="7975440" algn="l"/>
                <a:tab pos="8424720" algn="l"/>
                <a:tab pos="8874000" algn="l"/>
                <a:tab pos="932328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n-US" sz="3200" dirty="0" smtClean="0"/>
              <a:t> No </a:t>
            </a:r>
            <a:r>
              <a:rPr lang="en-US" sz="3200" dirty="0" smtClean="0"/>
              <a:t>student is an athlete</a:t>
            </a:r>
          </a:p>
          <a:p>
            <a:pPr marL="339480" indent="-339480" algn="just" rtl="0">
              <a:spcBef>
                <a:spcPts val="799"/>
              </a:spcBef>
              <a:buClr>
                <a:srgbClr val="00007D"/>
              </a:buClr>
              <a:buFont typeface="Wingdings" charset="2"/>
              <a:buChar char=""/>
              <a:tabLst>
                <a:tab pos="339480" algn="l"/>
                <a:tab pos="787320" algn="l"/>
                <a:tab pos="1236600" algn="l"/>
                <a:tab pos="1685880" algn="l"/>
                <a:tab pos="2135160" algn="l"/>
                <a:tab pos="2584440" algn="l"/>
                <a:tab pos="3033360" algn="l"/>
                <a:tab pos="3482640" algn="l"/>
                <a:tab pos="3931920" algn="l"/>
                <a:tab pos="4381200" algn="l"/>
                <a:tab pos="4830480" algn="l"/>
                <a:tab pos="5279760" algn="l"/>
                <a:tab pos="5729040" algn="l"/>
                <a:tab pos="6178320" algn="l"/>
                <a:tab pos="6627600" algn="l"/>
                <a:tab pos="7076880" algn="l"/>
                <a:tab pos="7526160" algn="l"/>
                <a:tab pos="7975440" algn="l"/>
                <a:tab pos="8424720" algn="l"/>
                <a:tab pos="8874000" algn="l"/>
                <a:tab pos="9323280" algn="l"/>
                <a:tab pos="9434160" algn="l"/>
                <a:tab pos="9883440" algn="l"/>
                <a:tab pos="10332720" algn="l"/>
                <a:tab pos="10782000" algn="l"/>
              </a:tabLst>
            </a:pPr>
            <a:endParaRPr lang="en-US" sz="2900" b="0" strike="noStrike" spc="-1" dirty="0" smtClea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04" name="CustomShape 4"/>
          <p:cNvSpPr/>
          <p:nvPr/>
        </p:nvSpPr>
        <p:spPr>
          <a:xfrm>
            <a:off x="6553080" y="6248520"/>
            <a:ext cx="2133720" cy="457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l" rtl="0">
              <a:lnSpc>
                <a:spcPct val="100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fld id="{15292885-99AF-4899-8A10-30DB37DEF875}" type="slidenum">
              <a:rPr lang="en-US" sz="1200" b="0" strike="noStrike" spc="-1">
                <a:solidFill>
                  <a:srgbClr val="000000"/>
                </a:solidFill>
                <a:latin typeface="Arial Black"/>
              </a:rPr>
              <a:pPr algn="l" rtl="0">
                <a:lnSpc>
                  <a:spcPct val="100000"/>
                </a:lnSpc>
                <a:tabLst>
                  <a:tab pos="0" algn="l"/>
                  <a:tab pos="447480" algn="l"/>
                  <a:tab pos="896760" algn="l"/>
                  <a:tab pos="1346040" algn="l"/>
                  <a:tab pos="1795320" algn="l"/>
                  <a:tab pos="2244600" algn="l"/>
                  <a:tab pos="2693880" algn="l"/>
                  <a:tab pos="3143160" algn="l"/>
                  <a:tab pos="3592440" algn="l"/>
                  <a:tab pos="4041720" algn="l"/>
                  <a:tab pos="4491000" algn="l"/>
                  <a:tab pos="4940280" algn="l"/>
                  <a:tab pos="5389560" algn="l"/>
                  <a:tab pos="5838480" algn="l"/>
                  <a:tab pos="6287760" algn="l"/>
                  <a:tab pos="6737040" algn="l"/>
                  <a:tab pos="7186320" algn="l"/>
                  <a:tab pos="7635600" algn="l"/>
                  <a:tab pos="8084880" algn="l"/>
                  <a:tab pos="8534160" algn="l"/>
                  <a:tab pos="8983440" algn="l"/>
                  <a:tab pos="8985240" algn="l"/>
                  <a:tab pos="9434160" algn="l"/>
                  <a:tab pos="9883440" algn="l"/>
                  <a:tab pos="10332720" algn="l"/>
                  <a:tab pos="10782000" algn="l"/>
                </a:tabLst>
              </a:pPr>
              <a:t>7</a:t>
            </a:fld>
            <a:endParaRPr lang="en-US" sz="1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1" name="CustomShape 1"/>
          <p:cNvSpPr/>
          <p:nvPr/>
        </p:nvSpPr>
        <p:spPr>
          <a:xfrm>
            <a:off x="539087" y="238835"/>
            <a:ext cx="8229600" cy="990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n-US" sz="4400" dirty="0" smtClean="0"/>
              <a:t>Example of patterns</a:t>
            </a:r>
            <a:endParaRPr lang="en-US" sz="44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02" name="CustomShape 2"/>
          <p:cNvSpPr/>
          <p:nvPr/>
        </p:nvSpPr>
        <p:spPr>
          <a:xfrm>
            <a:off x="0" y="971146"/>
            <a:ext cx="8966578" cy="5886854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 marL="339480" indent="-339480" algn="just">
              <a:spcBef>
                <a:spcPts val="799"/>
              </a:spcBef>
              <a:buClr>
                <a:srgbClr val="00007D"/>
              </a:buClr>
              <a:buFont typeface="Wingdings" charset="2"/>
              <a:buChar char=""/>
              <a:tabLst>
                <a:tab pos="339480" algn="l"/>
                <a:tab pos="787320" algn="l"/>
                <a:tab pos="1236600" algn="l"/>
                <a:tab pos="1685880" algn="l"/>
                <a:tab pos="2135160" algn="l"/>
                <a:tab pos="2584440" algn="l"/>
                <a:tab pos="3033360" algn="l"/>
                <a:tab pos="3482640" algn="l"/>
                <a:tab pos="3931920" algn="l"/>
                <a:tab pos="4381200" algn="l"/>
                <a:tab pos="4830480" algn="l"/>
                <a:tab pos="5279760" algn="l"/>
                <a:tab pos="5729040" algn="l"/>
                <a:tab pos="6178320" algn="l"/>
                <a:tab pos="6627600" algn="l"/>
                <a:tab pos="7076880" algn="l"/>
                <a:tab pos="7526160" algn="l"/>
                <a:tab pos="7975440" algn="l"/>
                <a:tab pos="8424720" algn="l"/>
                <a:tab pos="8874000" algn="l"/>
                <a:tab pos="9323280" algn="l"/>
                <a:tab pos="9434160" algn="l"/>
                <a:tab pos="9883440" algn="l"/>
                <a:tab pos="10332720" algn="l"/>
                <a:tab pos="10782000" algn="l"/>
              </a:tabLst>
            </a:pPr>
            <a:endParaRPr lang="en-US" sz="3200" dirty="0" smtClean="0"/>
          </a:p>
          <a:p>
            <a:pPr marL="339480" indent="-339480" algn="just">
              <a:spcBef>
                <a:spcPts val="799"/>
              </a:spcBef>
              <a:buClr>
                <a:srgbClr val="00007D"/>
              </a:buClr>
              <a:buFont typeface="Wingdings" charset="2"/>
              <a:buChar char=""/>
              <a:tabLst>
                <a:tab pos="339480" algn="l"/>
                <a:tab pos="787320" algn="l"/>
                <a:tab pos="1236600" algn="l"/>
                <a:tab pos="1685880" algn="l"/>
                <a:tab pos="2135160" algn="l"/>
                <a:tab pos="2584440" algn="l"/>
                <a:tab pos="3033360" algn="l"/>
                <a:tab pos="3482640" algn="l"/>
                <a:tab pos="3931920" algn="l"/>
                <a:tab pos="4381200" algn="l"/>
                <a:tab pos="4830480" algn="l"/>
                <a:tab pos="5279760" algn="l"/>
                <a:tab pos="5729040" algn="l"/>
                <a:tab pos="6178320" algn="l"/>
                <a:tab pos="6627600" algn="l"/>
                <a:tab pos="7076880" algn="l"/>
                <a:tab pos="7526160" algn="l"/>
                <a:tab pos="7975440" algn="l"/>
                <a:tab pos="8424720" algn="l"/>
                <a:tab pos="8874000" algn="l"/>
                <a:tab pos="932328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n-US" sz="3200" dirty="0" smtClean="0"/>
              <a:t>All A are B: </a:t>
            </a:r>
            <a:r>
              <a:rPr lang="en-US" sz="3200" dirty="0" smtClean="0"/>
              <a:t>∀ </a:t>
            </a:r>
            <a:r>
              <a:rPr lang="fr-FR" sz="3200" dirty="0" smtClean="0"/>
              <a:t>x </a:t>
            </a:r>
            <a:r>
              <a:rPr lang="fr-FR" sz="3200" dirty="0" smtClean="0"/>
              <a:t>(A(x)</a:t>
            </a:r>
            <a:r>
              <a:rPr lang="fr-FR" sz="3200" dirty="0" smtClean="0">
                <a:sym typeface="Wingdings" pitchFamily="2" charset="2"/>
              </a:rPr>
              <a:t> B(x))</a:t>
            </a:r>
            <a:endParaRPr lang="en-US" sz="3200" dirty="0" smtClean="0"/>
          </a:p>
          <a:p>
            <a:pPr marL="339480" indent="-339480" algn="just">
              <a:spcBef>
                <a:spcPts val="799"/>
              </a:spcBef>
              <a:buClr>
                <a:srgbClr val="00007D"/>
              </a:buClr>
              <a:buFont typeface="Wingdings" charset="2"/>
              <a:buChar char=""/>
              <a:tabLst>
                <a:tab pos="339480" algn="l"/>
                <a:tab pos="787320" algn="l"/>
                <a:tab pos="1236600" algn="l"/>
                <a:tab pos="1685880" algn="l"/>
                <a:tab pos="2135160" algn="l"/>
                <a:tab pos="2584440" algn="l"/>
                <a:tab pos="3033360" algn="l"/>
                <a:tab pos="3482640" algn="l"/>
                <a:tab pos="3931920" algn="l"/>
                <a:tab pos="4381200" algn="l"/>
                <a:tab pos="4830480" algn="l"/>
                <a:tab pos="5279760" algn="l"/>
                <a:tab pos="5729040" algn="l"/>
                <a:tab pos="6178320" algn="l"/>
                <a:tab pos="6627600" algn="l"/>
                <a:tab pos="7076880" algn="l"/>
                <a:tab pos="7526160" algn="l"/>
                <a:tab pos="7975440" algn="l"/>
                <a:tab pos="8424720" algn="l"/>
                <a:tab pos="8874000" algn="l"/>
                <a:tab pos="932328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n-US" sz="3200" dirty="0" smtClean="0"/>
              <a:t> </a:t>
            </a:r>
            <a:r>
              <a:rPr lang="en-US" sz="3200" dirty="0" smtClean="0"/>
              <a:t>Some </a:t>
            </a:r>
            <a:r>
              <a:rPr lang="en-US" sz="3200" dirty="0" smtClean="0"/>
              <a:t>A are B: ∃</a:t>
            </a:r>
            <a:r>
              <a:rPr lang="fr-FR" sz="3200" dirty="0" smtClean="0"/>
              <a:t> </a:t>
            </a:r>
            <a:r>
              <a:rPr lang="fr-FR" sz="3200" dirty="0" smtClean="0"/>
              <a:t>x </a:t>
            </a:r>
            <a:r>
              <a:rPr lang="fr-FR" sz="3200" dirty="0" smtClean="0"/>
              <a:t>(</a:t>
            </a:r>
            <a:r>
              <a:rPr lang="fr-FR" sz="3200" dirty="0" smtClean="0"/>
              <a:t>A(x</a:t>
            </a:r>
            <a:r>
              <a:rPr lang="fr-FR" sz="3200" dirty="0" smtClean="0"/>
              <a:t>)</a:t>
            </a:r>
            <a:r>
              <a:rPr lang="fr-FR" sz="3200" dirty="0" smtClean="0">
                <a:sym typeface="Symbol"/>
              </a:rPr>
              <a:t></a:t>
            </a:r>
            <a:r>
              <a:rPr lang="fr-FR" sz="3200" dirty="0" smtClean="0">
                <a:sym typeface="Wingdings" pitchFamily="2" charset="2"/>
              </a:rPr>
              <a:t> </a:t>
            </a:r>
            <a:r>
              <a:rPr lang="fr-FR" sz="3200" dirty="0" smtClean="0">
                <a:sym typeface="Wingdings" pitchFamily="2" charset="2"/>
              </a:rPr>
              <a:t>B(x))</a:t>
            </a:r>
            <a:endParaRPr lang="en-US" sz="3200" dirty="0" smtClean="0"/>
          </a:p>
          <a:p>
            <a:pPr marL="339480" indent="-339480" algn="just">
              <a:spcBef>
                <a:spcPts val="799"/>
              </a:spcBef>
              <a:buClr>
                <a:srgbClr val="00007D"/>
              </a:buClr>
              <a:buFont typeface="Wingdings" charset="2"/>
              <a:buChar char=""/>
              <a:tabLst>
                <a:tab pos="339480" algn="l"/>
                <a:tab pos="787320" algn="l"/>
                <a:tab pos="1236600" algn="l"/>
                <a:tab pos="1685880" algn="l"/>
                <a:tab pos="2135160" algn="l"/>
                <a:tab pos="2584440" algn="l"/>
                <a:tab pos="3033360" algn="l"/>
                <a:tab pos="3482640" algn="l"/>
                <a:tab pos="3931920" algn="l"/>
                <a:tab pos="4381200" algn="l"/>
                <a:tab pos="4830480" algn="l"/>
                <a:tab pos="5279760" algn="l"/>
                <a:tab pos="5729040" algn="l"/>
                <a:tab pos="6178320" algn="l"/>
                <a:tab pos="6627600" algn="l"/>
                <a:tab pos="7076880" algn="l"/>
                <a:tab pos="7526160" algn="l"/>
                <a:tab pos="7975440" algn="l"/>
                <a:tab pos="8424720" algn="l"/>
                <a:tab pos="8874000" algn="l"/>
                <a:tab pos="932328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n-US" sz="3200" dirty="0" smtClean="0"/>
              <a:t> Only  A are B: </a:t>
            </a:r>
            <a:r>
              <a:rPr lang="en-US" sz="3200" dirty="0" smtClean="0"/>
              <a:t>∀ </a:t>
            </a:r>
            <a:r>
              <a:rPr lang="fr-FR" sz="3200" dirty="0" smtClean="0"/>
              <a:t>x </a:t>
            </a:r>
            <a:r>
              <a:rPr lang="fr-FR" sz="3200" dirty="0" smtClean="0"/>
              <a:t>(B(x</a:t>
            </a:r>
            <a:r>
              <a:rPr lang="fr-FR" sz="3200" dirty="0" smtClean="0"/>
              <a:t>)</a:t>
            </a:r>
            <a:r>
              <a:rPr lang="fr-FR" sz="3200" dirty="0" smtClean="0">
                <a:sym typeface="Wingdings" pitchFamily="2" charset="2"/>
              </a:rPr>
              <a:t> </a:t>
            </a:r>
            <a:r>
              <a:rPr lang="fr-FR" sz="3200" dirty="0" smtClean="0">
                <a:sym typeface="Wingdings" pitchFamily="2" charset="2"/>
              </a:rPr>
              <a:t>A(x</a:t>
            </a:r>
            <a:r>
              <a:rPr lang="fr-FR" sz="3200" dirty="0" smtClean="0">
                <a:sym typeface="Wingdings" pitchFamily="2" charset="2"/>
              </a:rPr>
              <a:t>))</a:t>
            </a:r>
            <a:endParaRPr lang="en-US" sz="3200" dirty="0" smtClean="0"/>
          </a:p>
          <a:p>
            <a:pPr marL="339480" indent="-339480" algn="just">
              <a:spcBef>
                <a:spcPts val="799"/>
              </a:spcBef>
              <a:buClr>
                <a:srgbClr val="00007D"/>
              </a:buClr>
              <a:buFont typeface="Wingdings" charset="2"/>
              <a:buChar char=""/>
              <a:tabLst>
                <a:tab pos="339480" algn="l"/>
                <a:tab pos="787320" algn="l"/>
                <a:tab pos="1236600" algn="l"/>
                <a:tab pos="1685880" algn="l"/>
                <a:tab pos="2135160" algn="l"/>
                <a:tab pos="2584440" algn="l"/>
                <a:tab pos="3033360" algn="l"/>
                <a:tab pos="3482640" algn="l"/>
                <a:tab pos="3931920" algn="l"/>
                <a:tab pos="4381200" algn="l"/>
                <a:tab pos="4830480" algn="l"/>
                <a:tab pos="5279760" algn="l"/>
                <a:tab pos="5729040" algn="l"/>
                <a:tab pos="6178320" algn="l"/>
                <a:tab pos="6627600" algn="l"/>
                <a:tab pos="7076880" algn="l"/>
                <a:tab pos="7526160" algn="l"/>
                <a:tab pos="7975440" algn="l"/>
                <a:tab pos="8424720" algn="l"/>
                <a:tab pos="8874000" algn="l"/>
                <a:tab pos="932328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n-US" sz="3200" dirty="0" smtClean="0"/>
              <a:t> No A is B :  </a:t>
            </a:r>
            <a:r>
              <a:rPr lang="en-US" sz="3200" dirty="0" smtClean="0"/>
              <a:t>∀ </a:t>
            </a:r>
            <a:r>
              <a:rPr lang="fr-FR" sz="3200" dirty="0" smtClean="0"/>
              <a:t>x (A(x)</a:t>
            </a:r>
            <a:r>
              <a:rPr lang="fr-FR" sz="3200" dirty="0" smtClean="0">
                <a:sym typeface="Wingdings" pitchFamily="2" charset="2"/>
              </a:rPr>
              <a:t> </a:t>
            </a:r>
            <a:r>
              <a:rPr lang="fr-FR" sz="3200" dirty="0" smtClean="0">
                <a:sym typeface="Symbol"/>
              </a:rPr>
              <a:t></a:t>
            </a:r>
            <a:r>
              <a:rPr lang="fr-FR" sz="3200" dirty="0" smtClean="0">
                <a:sym typeface="Wingdings" pitchFamily="2" charset="2"/>
              </a:rPr>
              <a:t>B(x</a:t>
            </a:r>
            <a:r>
              <a:rPr lang="fr-FR" sz="3200" dirty="0" smtClean="0">
                <a:sym typeface="Wingdings" pitchFamily="2" charset="2"/>
              </a:rPr>
              <a:t>))</a:t>
            </a:r>
            <a:endParaRPr lang="en-US" sz="3200" dirty="0" smtClean="0"/>
          </a:p>
          <a:p>
            <a:pPr marL="339480" indent="-339480" algn="just" rtl="0">
              <a:spcBef>
                <a:spcPts val="799"/>
              </a:spcBef>
              <a:buClr>
                <a:srgbClr val="00007D"/>
              </a:buClr>
              <a:buFont typeface="Wingdings" charset="2"/>
              <a:buChar char=""/>
              <a:tabLst>
                <a:tab pos="339480" algn="l"/>
                <a:tab pos="787320" algn="l"/>
                <a:tab pos="1236600" algn="l"/>
                <a:tab pos="1685880" algn="l"/>
                <a:tab pos="2135160" algn="l"/>
                <a:tab pos="2584440" algn="l"/>
                <a:tab pos="3033360" algn="l"/>
                <a:tab pos="3482640" algn="l"/>
                <a:tab pos="3931920" algn="l"/>
                <a:tab pos="4381200" algn="l"/>
                <a:tab pos="4830480" algn="l"/>
                <a:tab pos="5279760" algn="l"/>
                <a:tab pos="5729040" algn="l"/>
                <a:tab pos="6178320" algn="l"/>
                <a:tab pos="6627600" algn="l"/>
                <a:tab pos="7076880" algn="l"/>
                <a:tab pos="7526160" algn="l"/>
                <a:tab pos="7975440" algn="l"/>
                <a:tab pos="8424720" algn="l"/>
                <a:tab pos="8874000" algn="l"/>
                <a:tab pos="9323280" algn="l"/>
                <a:tab pos="9434160" algn="l"/>
                <a:tab pos="9883440" algn="l"/>
                <a:tab pos="10332720" algn="l"/>
                <a:tab pos="10782000" algn="l"/>
              </a:tabLst>
            </a:pPr>
            <a:endParaRPr lang="en-US" sz="2900" b="0" strike="noStrike" spc="-1" dirty="0" smtClea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04" name="CustomShape 4"/>
          <p:cNvSpPr/>
          <p:nvPr/>
        </p:nvSpPr>
        <p:spPr>
          <a:xfrm>
            <a:off x="6553080" y="6248520"/>
            <a:ext cx="2133720" cy="457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l" rtl="0">
              <a:lnSpc>
                <a:spcPct val="100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fld id="{15292885-99AF-4899-8A10-30DB37DEF875}" type="slidenum">
              <a:rPr lang="en-US" sz="1200" b="0" strike="noStrike" spc="-1">
                <a:solidFill>
                  <a:srgbClr val="000000"/>
                </a:solidFill>
                <a:latin typeface="Arial Black"/>
              </a:rPr>
              <a:pPr algn="l" rtl="0">
                <a:lnSpc>
                  <a:spcPct val="100000"/>
                </a:lnSpc>
                <a:tabLst>
                  <a:tab pos="0" algn="l"/>
                  <a:tab pos="447480" algn="l"/>
                  <a:tab pos="896760" algn="l"/>
                  <a:tab pos="1346040" algn="l"/>
                  <a:tab pos="1795320" algn="l"/>
                  <a:tab pos="2244600" algn="l"/>
                  <a:tab pos="2693880" algn="l"/>
                  <a:tab pos="3143160" algn="l"/>
                  <a:tab pos="3592440" algn="l"/>
                  <a:tab pos="4041720" algn="l"/>
                  <a:tab pos="4491000" algn="l"/>
                  <a:tab pos="4940280" algn="l"/>
                  <a:tab pos="5389560" algn="l"/>
                  <a:tab pos="5838480" algn="l"/>
                  <a:tab pos="6287760" algn="l"/>
                  <a:tab pos="6737040" algn="l"/>
                  <a:tab pos="7186320" algn="l"/>
                  <a:tab pos="7635600" algn="l"/>
                  <a:tab pos="8084880" algn="l"/>
                  <a:tab pos="8534160" algn="l"/>
                  <a:tab pos="8983440" algn="l"/>
                  <a:tab pos="8985240" algn="l"/>
                  <a:tab pos="9434160" algn="l"/>
                  <a:tab pos="9883440" algn="l"/>
                  <a:tab pos="10332720" algn="l"/>
                  <a:tab pos="10782000" algn="l"/>
                </a:tabLst>
              </a:pPr>
              <a:t>8</a:t>
            </a:fld>
            <a:endParaRPr lang="en-US" sz="1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5" name="CustomShape 1"/>
          <p:cNvSpPr/>
          <p:nvPr/>
        </p:nvSpPr>
        <p:spPr>
          <a:xfrm>
            <a:off x="517755" y="0"/>
            <a:ext cx="8229600" cy="1371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n-US" sz="4400" b="0" strike="noStrike" spc="-1" dirty="0" smtClean="0">
                <a:latin typeface="Arial"/>
              </a:rPr>
              <a:t>Occurrence of variables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1306" name="CustomShape 2"/>
          <p:cNvSpPr/>
          <p:nvPr/>
        </p:nvSpPr>
        <p:spPr>
          <a:xfrm>
            <a:off x="0" y="954791"/>
            <a:ext cx="9144000" cy="5063337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 marL="339480" indent="-339480">
              <a:spcBef>
                <a:spcPts val="799"/>
              </a:spcBef>
              <a:buClr>
                <a:srgbClr val="00007D"/>
              </a:buClr>
              <a:buFont typeface="Wingdings" charset="2"/>
              <a:buChar char=""/>
              <a:tabLst>
                <a:tab pos="339480" algn="l"/>
                <a:tab pos="787320" algn="l"/>
                <a:tab pos="1236600" algn="l"/>
                <a:tab pos="1685880" algn="l"/>
                <a:tab pos="2135160" algn="l"/>
                <a:tab pos="2584440" algn="l"/>
                <a:tab pos="3033360" algn="l"/>
                <a:tab pos="3482640" algn="l"/>
                <a:tab pos="3931920" algn="l"/>
                <a:tab pos="4381200" algn="l"/>
                <a:tab pos="4830480" algn="l"/>
                <a:tab pos="5279760" algn="l"/>
                <a:tab pos="5729040" algn="l"/>
                <a:tab pos="6178320" algn="l"/>
                <a:tab pos="6627600" algn="l"/>
                <a:tab pos="7076880" algn="l"/>
                <a:tab pos="7526160" algn="l"/>
                <a:tab pos="7975440" algn="l"/>
                <a:tab pos="8424720" algn="l"/>
                <a:tab pos="8874000" algn="l"/>
                <a:tab pos="932328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n-US" sz="2900" dirty="0" smtClean="0"/>
              <a:t>An </a:t>
            </a:r>
            <a:r>
              <a:rPr lang="en-US" sz="2900" dirty="0" smtClean="0"/>
              <a:t>occurrence of a variable x in a formula F is a </a:t>
            </a:r>
            <a:r>
              <a:rPr lang="en-US" sz="2900" dirty="0" smtClean="0"/>
              <a:t>location </a:t>
            </a:r>
            <a:r>
              <a:rPr lang="en-US" sz="2900" dirty="0" smtClean="0"/>
              <a:t>where x appears in F without being immediately preceded by </a:t>
            </a:r>
            <a:r>
              <a:rPr lang="en-US" sz="2900" dirty="0" smtClean="0"/>
              <a:t> </a:t>
            </a:r>
            <a:r>
              <a:rPr lang="en-US" sz="2900" dirty="0" smtClean="0"/>
              <a:t>∃</a:t>
            </a:r>
            <a:r>
              <a:rPr lang="en-US" sz="2900" dirty="0" smtClean="0"/>
              <a:t> or ∀</a:t>
            </a:r>
          </a:p>
          <a:p>
            <a:pPr marL="339480" indent="-339480">
              <a:spcBef>
                <a:spcPts val="799"/>
              </a:spcBef>
              <a:buClr>
                <a:srgbClr val="00007D"/>
              </a:buClr>
              <a:buFont typeface="Wingdings" charset="2"/>
              <a:buChar char=""/>
              <a:tabLst>
                <a:tab pos="339480" algn="l"/>
                <a:tab pos="787320" algn="l"/>
                <a:tab pos="1236600" algn="l"/>
                <a:tab pos="1685880" algn="l"/>
                <a:tab pos="2135160" algn="l"/>
                <a:tab pos="2584440" algn="l"/>
                <a:tab pos="3033360" algn="l"/>
                <a:tab pos="3482640" algn="l"/>
                <a:tab pos="3931920" algn="l"/>
                <a:tab pos="4381200" algn="l"/>
                <a:tab pos="4830480" algn="l"/>
                <a:tab pos="5279760" algn="l"/>
                <a:tab pos="5729040" algn="l"/>
                <a:tab pos="6178320" algn="l"/>
                <a:tab pos="6627600" algn="l"/>
                <a:tab pos="7076880" algn="l"/>
                <a:tab pos="7526160" algn="l"/>
                <a:tab pos="7975440" algn="l"/>
                <a:tab pos="8424720" algn="l"/>
                <a:tab pos="8874000" algn="l"/>
                <a:tab pos="932328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n-US" sz="2900" dirty="0" smtClean="0"/>
              <a:t> </a:t>
            </a:r>
            <a:r>
              <a:rPr lang="en-US" sz="2900" dirty="0" smtClean="0"/>
              <a:t>A free occurrence </a:t>
            </a:r>
            <a:r>
              <a:rPr lang="en-US" sz="2900" dirty="0" smtClean="0"/>
              <a:t>(FO) </a:t>
            </a:r>
            <a:r>
              <a:rPr lang="en-US" sz="2900" dirty="0" smtClean="0"/>
              <a:t>of x in F is defined as follows</a:t>
            </a:r>
            <a:r>
              <a:rPr lang="en-US" sz="2900" dirty="0" smtClean="0"/>
              <a:t>:</a:t>
            </a:r>
          </a:p>
          <a:p>
            <a:pPr marL="339480" indent="-339480">
              <a:spcBef>
                <a:spcPts val="799"/>
              </a:spcBef>
              <a:buClr>
                <a:srgbClr val="00007D"/>
              </a:buClr>
              <a:buFont typeface="Wingdings" charset="2"/>
              <a:buChar char=""/>
              <a:tabLst>
                <a:tab pos="339480" algn="l"/>
                <a:tab pos="787320" algn="l"/>
                <a:tab pos="1236600" algn="l"/>
                <a:tab pos="1685880" algn="l"/>
                <a:tab pos="2135160" algn="l"/>
                <a:tab pos="2584440" algn="l"/>
                <a:tab pos="3033360" algn="l"/>
                <a:tab pos="3482640" algn="l"/>
                <a:tab pos="3931920" algn="l"/>
                <a:tab pos="4381200" algn="l"/>
                <a:tab pos="4830480" algn="l"/>
                <a:tab pos="5279760" algn="l"/>
                <a:tab pos="5729040" algn="l"/>
                <a:tab pos="6178320" algn="l"/>
                <a:tab pos="6627600" algn="l"/>
                <a:tab pos="7076880" algn="l"/>
                <a:tab pos="7526160" algn="l"/>
                <a:tab pos="7975440" algn="l"/>
                <a:tab pos="8424720" algn="l"/>
                <a:tab pos="8874000" algn="l"/>
                <a:tab pos="932328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n-US" sz="2900" dirty="0" smtClean="0"/>
              <a:t>If F is an atom, then all the variables of F are free</a:t>
            </a:r>
          </a:p>
          <a:p>
            <a:pPr marL="339480" indent="-339480">
              <a:spcBef>
                <a:spcPts val="799"/>
              </a:spcBef>
              <a:buClr>
                <a:srgbClr val="00007D"/>
              </a:buClr>
              <a:buFont typeface="Wingdings" charset="2"/>
              <a:buChar char=""/>
              <a:tabLst>
                <a:tab pos="339480" algn="l"/>
                <a:tab pos="787320" algn="l"/>
                <a:tab pos="1236600" algn="l"/>
                <a:tab pos="1685880" algn="l"/>
                <a:tab pos="2135160" algn="l"/>
                <a:tab pos="2584440" algn="l"/>
                <a:tab pos="3033360" algn="l"/>
                <a:tab pos="3482640" algn="l"/>
                <a:tab pos="3931920" algn="l"/>
                <a:tab pos="4381200" algn="l"/>
                <a:tab pos="4830480" algn="l"/>
                <a:tab pos="5279760" algn="l"/>
                <a:tab pos="5729040" algn="l"/>
                <a:tab pos="6178320" algn="l"/>
                <a:tab pos="6627600" algn="l"/>
                <a:tab pos="7076880" algn="l"/>
                <a:tab pos="7526160" algn="l"/>
                <a:tab pos="7975440" algn="l"/>
                <a:tab pos="8424720" algn="l"/>
                <a:tab pos="8874000" algn="l"/>
                <a:tab pos="932328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fr-FR" sz="2900" dirty="0" smtClean="0"/>
              <a:t>If F</a:t>
            </a:r>
            <a:r>
              <a:rPr lang="fr-FR" sz="2900" dirty="0" smtClean="0">
                <a:sym typeface="Symbol"/>
              </a:rPr>
              <a:t></a:t>
            </a:r>
            <a:r>
              <a:rPr lang="fr-FR" sz="2900" dirty="0" smtClean="0"/>
              <a:t> </a:t>
            </a:r>
            <a:r>
              <a:rPr lang="fr-FR" sz="2900" dirty="0" smtClean="0">
                <a:sym typeface="Symbol"/>
              </a:rPr>
              <a:t></a:t>
            </a:r>
            <a:r>
              <a:rPr lang="fr-FR" sz="2900" dirty="0" smtClean="0"/>
              <a:t>(G), </a:t>
            </a:r>
            <a:r>
              <a:rPr lang="fr-FR" sz="2900" dirty="0" err="1" smtClean="0"/>
              <a:t>then</a:t>
            </a:r>
            <a:r>
              <a:rPr lang="fr-FR" sz="2900" dirty="0" smtClean="0"/>
              <a:t> the FO of F are  the FO of </a:t>
            </a:r>
            <a:r>
              <a:rPr lang="fr-FR" sz="2900" dirty="0" smtClean="0"/>
              <a:t>G</a:t>
            </a:r>
            <a:endParaRPr lang="fr-FR" sz="2900" dirty="0" smtClean="0"/>
          </a:p>
          <a:p>
            <a:pPr marL="339480" indent="-339480">
              <a:spcBef>
                <a:spcPts val="799"/>
              </a:spcBef>
              <a:buClr>
                <a:srgbClr val="00007D"/>
              </a:buClr>
              <a:buFont typeface="Wingdings" charset="2"/>
              <a:buChar char=""/>
              <a:tabLst>
                <a:tab pos="339480" algn="l"/>
                <a:tab pos="787320" algn="l"/>
                <a:tab pos="1236600" algn="l"/>
                <a:tab pos="1685880" algn="l"/>
                <a:tab pos="2135160" algn="l"/>
                <a:tab pos="2584440" algn="l"/>
                <a:tab pos="3033360" algn="l"/>
                <a:tab pos="3482640" algn="l"/>
                <a:tab pos="3931920" algn="l"/>
                <a:tab pos="4381200" algn="l"/>
                <a:tab pos="4830480" algn="l"/>
                <a:tab pos="5279760" algn="l"/>
                <a:tab pos="5729040" algn="l"/>
                <a:tab pos="6178320" algn="l"/>
                <a:tab pos="6627600" algn="l"/>
                <a:tab pos="7076880" algn="l"/>
                <a:tab pos="7526160" algn="l"/>
                <a:tab pos="7975440" algn="l"/>
                <a:tab pos="8424720" algn="l"/>
                <a:tab pos="8874000" algn="l"/>
                <a:tab pos="932328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fr-FR" sz="2900" dirty="0" smtClean="0"/>
              <a:t>if </a:t>
            </a:r>
            <a:r>
              <a:rPr lang="fr-FR" sz="2900" dirty="0" smtClean="0"/>
              <a:t>F</a:t>
            </a:r>
            <a:r>
              <a:rPr lang="fr-FR" sz="2900" dirty="0" smtClean="0">
                <a:sym typeface="Symbol"/>
              </a:rPr>
              <a:t></a:t>
            </a:r>
            <a:r>
              <a:rPr lang="fr-FR" sz="2900" dirty="0" smtClean="0"/>
              <a:t> </a:t>
            </a:r>
            <a:r>
              <a:rPr lang="fr-FR" sz="2900" dirty="0" smtClean="0"/>
              <a:t>(A </a:t>
            </a:r>
            <a:r>
              <a:rPr lang="fr-FR" sz="2900" dirty="0" smtClean="0">
                <a:sym typeface="Symbol"/>
              </a:rPr>
              <a:t>B</a:t>
            </a:r>
            <a:r>
              <a:rPr lang="fr-FR" sz="2900" dirty="0" smtClean="0"/>
              <a:t>),</a:t>
            </a:r>
            <a:r>
              <a:rPr lang="fr-FR" sz="2900" dirty="0" smtClean="0"/>
              <a:t> (A </a:t>
            </a:r>
            <a:r>
              <a:rPr lang="fr-FR" sz="2900" dirty="0" smtClean="0">
                <a:sym typeface="Symbol"/>
              </a:rPr>
              <a:t>B</a:t>
            </a:r>
            <a:r>
              <a:rPr lang="fr-FR" sz="2900" dirty="0" smtClean="0"/>
              <a:t>),</a:t>
            </a:r>
            <a:r>
              <a:rPr lang="fr-FR" sz="2900" dirty="0" smtClean="0"/>
              <a:t> (A </a:t>
            </a:r>
            <a:r>
              <a:rPr lang="fr-FR" sz="2900" dirty="0" smtClean="0">
                <a:sym typeface="Wingdings" pitchFamily="2" charset="2"/>
              </a:rPr>
              <a:t></a:t>
            </a:r>
            <a:r>
              <a:rPr lang="fr-FR" sz="2900" dirty="0" smtClean="0">
                <a:sym typeface="Symbol"/>
              </a:rPr>
              <a:t>B</a:t>
            </a:r>
            <a:r>
              <a:rPr lang="fr-FR" sz="2900" dirty="0" smtClean="0"/>
              <a:t>),</a:t>
            </a:r>
            <a:r>
              <a:rPr lang="fr-FR" sz="2900" dirty="0" smtClean="0"/>
              <a:t> (A </a:t>
            </a:r>
            <a:r>
              <a:rPr lang="fr-FR" sz="2900" dirty="0" smtClean="0">
                <a:sym typeface="Wingdings" pitchFamily="2" charset="2"/>
              </a:rPr>
              <a:t></a:t>
            </a:r>
            <a:r>
              <a:rPr lang="fr-FR" sz="2900" dirty="0" smtClean="0">
                <a:sym typeface="Symbol"/>
              </a:rPr>
              <a:t>B</a:t>
            </a:r>
            <a:r>
              <a:rPr lang="fr-FR" sz="2900" dirty="0" smtClean="0"/>
              <a:t>), </a:t>
            </a:r>
            <a:r>
              <a:rPr lang="fr-FR" sz="2900" dirty="0" err="1" smtClean="0"/>
              <a:t>then</a:t>
            </a:r>
            <a:r>
              <a:rPr lang="fr-FR" sz="2900" dirty="0" smtClean="0"/>
              <a:t> </a:t>
            </a:r>
            <a:r>
              <a:rPr lang="fr-FR" sz="2900" dirty="0" smtClean="0"/>
              <a:t>the </a:t>
            </a:r>
            <a:r>
              <a:rPr lang="fr-FR" sz="2900" dirty="0" smtClean="0"/>
              <a:t>free variables of </a:t>
            </a:r>
            <a:r>
              <a:rPr lang="fr-FR" sz="2900" dirty="0" smtClean="0"/>
              <a:t>F are </a:t>
            </a:r>
            <a:r>
              <a:rPr lang="fr-FR" sz="2900" dirty="0" err="1" smtClean="0"/>
              <a:t>those</a:t>
            </a:r>
            <a:r>
              <a:rPr lang="fr-FR" sz="2900" dirty="0" smtClean="0"/>
              <a:t> of the union of A and B</a:t>
            </a:r>
          </a:p>
          <a:p>
            <a:pPr marL="339480" indent="-339480">
              <a:spcBef>
                <a:spcPts val="799"/>
              </a:spcBef>
              <a:buClr>
                <a:srgbClr val="00007D"/>
              </a:buClr>
              <a:buFont typeface="Wingdings" charset="2"/>
              <a:buChar char=""/>
              <a:tabLst>
                <a:tab pos="339480" algn="l"/>
                <a:tab pos="787320" algn="l"/>
                <a:tab pos="1236600" algn="l"/>
                <a:tab pos="1685880" algn="l"/>
                <a:tab pos="2135160" algn="l"/>
                <a:tab pos="2584440" algn="l"/>
                <a:tab pos="3033360" algn="l"/>
                <a:tab pos="3482640" algn="l"/>
                <a:tab pos="3931920" algn="l"/>
                <a:tab pos="4381200" algn="l"/>
                <a:tab pos="4830480" algn="l"/>
                <a:tab pos="5279760" algn="l"/>
                <a:tab pos="5729040" algn="l"/>
                <a:tab pos="6178320" algn="l"/>
                <a:tab pos="6627600" algn="l"/>
                <a:tab pos="7076880" algn="l"/>
                <a:tab pos="7526160" algn="l"/>
                <a:tab pos="7975440" algn="l"/>
                <a:tab pos="8424720" algn="l"/>
                <a:tab pos="8874000" algn="l"/>
                <a:tab pos="932328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n-US" sz="2900" dirty="0" smtClean="0"/>
              <a:t>If F</a:t>
            </a:r>
            <a:r>
              <a:rPr lang="fr-FR" sz="2900" dirty="0" smtClean="0">
                <a:sym typeface="Symbol"/>
              </a:rPr>
              <a:t> </a:t>
            </a:r>
            <a:r>
              <a:rPr lang="en-US" sz="2900" dirty="0" smtClean="0"/>
              <a:t> ∃</a:t>
            </a:r>
            <a:r>
              <a:rPr lang="fr-FR" sz="2900" dirty="0" smtClean="0"/>
              <a:t> </a:t>
            </a:r>
            <a:r>
              <a:rPr lang="fr-FR" sz="2900" dirty="0" smtClean="0"/>
              <a:t>x </a:t>
            </a:r>
            <a:r>
              <a:rPr lang="fr-FR" sz="2900" dirty="0" smtClean="0"/>
              <a:t>A, or </a:t>
            </a:r>
            <a:r>
              <a:rPr lang="en-US" sz="2900" dirty="0" smtClean="0"/>
              <a:t>F</a:t>
            </a:r>
            <a:r>
              <a:rPr lang="fr-FR" sz="2900" dirty="0" smtClean="0">
                <a:sym typeface="Symbol"/>
              </a:rPr>
              <a:t> </a:t>
            </a:r>
            <a:r>
              <a:rPr lang="en-US" sz="2900" dirty="0" smtClean="0"/>
              <a:t> </a:t>
            </a:r>
            <a:r>
              <a:rPr lang="en-US" sz="2900" dirty="0" smtClean="0"/>
              <a:t>∀</a:t>
            </a:r>
            <a:r>
              <a:rPr lang="fr-FR" sz="2900" dirty="0" smtClean="0"/>
              <a:t> </a:t>
            </a:r>
            <a:r>
              <a:rPr lang="fr-FR" sz="2900" dirty="0" smtClean="0"/>
              <a:t>x A</a:t>
            </a:r>
            <a:endParaRPr lang="fr-FR" sz="2900" dirty="0" smtClean="0"/>
          </a:p>
          <a:p>
            <a:pPr marL="796680" lvl="1" indent="-339480">
              <a:spcBef>
                <a:spcPts val="799"/>
              </a:spcBef>
              <a:buClr>
                <a:srgbClr val="00007D"/>
              </a:buClr>
              <a:buFont typeface="Wingdings" charset="2"/>
              <a:buChar char=""/>
              <a:tabLst>
                <a:tab pos="339480" algn="l"/>
                <a:tab pos="787320" algn="l"/>
                <a:tab pos="1236600" algn="l"/>
                <a:tab pos="1685880" algn="l"/>
                <a:tab pos="2135160" algn="l"/>
                <a:tab pos="2584440" algn="l"/>
                <a:tab pos="3033360" algn="l"/>
                <a:tab pos="3482640" algn="l"/>
                <a:tab pos="3931920" algn="l"/>
                <a:tab pos="4381200" algn="l"/>
                <a:tab pos="4830480" algn="l"/>
                <a:tab pos="5279760" algn="l"/>
                <a:tab pos="5729040" algn="l"/>
                <a:tab pos="6178320" algn="l"/>
                <a:tab pos="6627600" algn="l"/>
                <a:tab pos="7076880" algn="l"/>
                <a:tab pos="7526160" algn="l"/>
                <a:tab pos="7975440" algn="l"/>
                <a:tab pos="8424720" algn="l"/>
                <a:tab pos="8874000" algn="l"/>
                <a:tab pos="932328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fr-FR" sz="2900" dirty="0" smtClean="0"/>
              <a:t>The </a:t>
            </a:r>
            <a:r>
              <a:rPr lang="fr-FR" sz="2900" dirty="0" smtClean="0"/>
              <a:t>occurrences </a:t>
            </a:r>
            <a:r>
              <a:rPr lang="fr-FR" sz="2900" dirty="0" smtClean="0"/>
              <a:t>of x are not free in </a:t>
            </a:r>
            <a:r>
              <a:rPr lang="fr-FR" sz="2900" dirty="0" smtClean="0"/>
              <a:t>F</a:t>
            </a:r>
            <a:endParaRPr lang="en-US" sz="2900" dirty="0" smtClean="0"/>
          </a:p>
          <a:p>
            <a:pPr marL="339480" indent="-339480">
              <a:spcBef>
                <a:spcPts val="799"/>
              </a:spcBef>
              <a:buClr>
                <a:srgbClr val="00007D"/>
              </a:buClr>
              <a:buFont typeface="Wingdings" charset="2"/>
              <a:buChar char=""/>
              <a:tabLst>
                <a:tab pos="339480" algn="l"/>
                <a:tab pos="787320" algn="l"/>
                <a:tab pos="1236600" algn="l"/>
                <a:tab pos="1685880" algn="l"/>
                <a:tab pos="2135160" algn="l"/>
                <a:tab pos="2584440" algn="l"/>
                <a:tab pos="3033360" algn="l"/>
                <a:tab pos="3482640" algn="l"/>
                <a:tab pos="3931920" algn="l"/>
                <a:tab pos="4381200" algn="l"/>
                <a:tab pos="4830480" algn="l"/>
                <a:tab pos="5279760" algn="l"/>
                <a:tab pos="5729040" algn="l"/>
                <a:tab pos="6178320" algn="l"/>
                <a:tab pos="6627600" algn="l"/>
                <a:tab pos="7076880" algn="l"/>
                <a:tab pos="7526160" algn="l"/>
                <a:tab pos="7975440" algn="l"/>
                <a:tab pos="8424720" algn="l"/>
                <a:tab pos="8874000" algn="l"/>
                <a:tab pos="9323280" algn="l"/>
                <a:tab pos="9434160" algn="l"/>
                <a:tab pos="9883440" algn="l"/>
                <a:tab pos="10332720" algn="l"/>
                <a:tab pos="10782000" algn="l"/>
              </a:tabLst>
            </a:pPr>
            <a:endParaRPr lang="en-US" sz="2900" b="0" strike="noStrike" spc="-1" dirty="0">
              <a:latin typeface="Arial"/>
            </a:endParaRPr>
          </a:p>
        </p:txBody>
      </p:sp>
      <p:sp>
        <p:nvSpPr>
          <p:cNvPr id="1308" name="CustomShape 4"/>
          <p:cNvSpPr/>
          <p:nvPr/>
        </p:nvSpPr>
        <p:spPr>
          <a:xfrm>
            <a:off x="6553080" y="6248520"/>
            <a:ext cx="2133720" cy="457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l" rtl="0">
              <a:lnSpc>
                <a:spcPct val="100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fld id="{61C8749C-267D-4D8F-A27F-555864E5184C}" type="slidenum">
              <a:rPr lang="en-US" sz="1200" b="0" strike="noStrike" spc="-1">
                <a:solidFill>
                  <a:srgbClr val="000000"/>
                </a:solidFill>
                <a:latin typeface="Arial Black"/>
              </a:rPr>
              <a:pPr algn="l" rtl="0">
                <a:lnSpc>
                  <a:spcPct val="100000"/>
                </a:lnSpc>
                <a:tabLst>
                  <a:tab pos="0" algn="l"/>
                  <a:tab pos="447480" algn="l"/>
                  <a:tab pos="896760" algn="l"/>
                  <a:tab pos="1346040" algn="l"/>
                  <a:tab pos="1795320" algn="l"/>
                  <a:tab pos="2244600" algn="l"/>
                  <a:tab pos="2693880" algn="l"/>
                  <a:tab pos="3143160" algn="l"/>
                  <a:tab pos="3592440" algn="l"/>
                  <a:tab pos="4041720" algn="l"/>
                  <a:tab pos="4491000" algn="l"/>
                  <a:tab pos="4940280" algn="l"/>
                  <a:tab pos="5389560" algn="l"/>
                  <a:tab pos="5838480" algn="l"/>
                  <a:tab pos="6287760" algn="l"/>
                  <a:tab pos="6737040" algn="l"/>
                  <a:tab pos="7186320" algn="l"/>
                  <a:tab pos="7635600" algn="l"/>
                  <a:tab pos="8084880" algn="l"/>
                  <a:tab pos="8534160" algn="l"/>
                  <a:tab pos="8983440" algn="l"/>
                  <a:tab pos="8985240" algn="l"/>
                  <a:tab pos="9434160" algn="l"/>
                  <a:tab pos="9883440" algn="l"/>
                  <a:tab pos="10332720" algn="l"/>
                  <a:tab pos="10782000" algn="l"/>
                </a:tabLst>
              </a:pPr>
              <a:t>9</a:t>
            </a:fld>
            <a:endParaRPr lang="en-US" sz="1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CFA5F510BDF464CA59EB097650035D2" ma:contentTypeVersion="12" ma:contentTypeDescription="Create a new document." ma:contentTypeScope="" ma:versionID="df6f5460a8665284d50baca43a969c36">
  <xsd:schema xmlns:xsd="http://www.w3.org/2001/XMLSchema" xmlns:xs="http://www.w3.org/2001/XMLSchema" xmlns:p="http://schemas.microsoft.com/office/2006/metadata/properties" xmlns:ns2="9b00ef21-e74a-4460-80bc-b2d8e453a9f8" xmlns:ns3="f851d64e-1181-4a45-9055-848cb6c4e717" targetNamespace="http://schemas.microsoft.com/office/2006/metadata/properties" ma:root="true" ma:fieldsID="97a68db9f243b72bb4a16229b80ce6f3" ns2:_="" ns3:_="">
    <xsd:import namespace="9b00ef21-e74a-4460-80bc-b2d8e453a9f8"/>
    <xsd:import namespace="f851d64e-1181-4a45-9055-848cb6c4e71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lcf76f155ced4ddcb4097134ff3c332f" minOccurs="0"/>
                <xsd:element ref="ns2:TaxCatchAll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00ef21-e74a-4460-80bc-b2d8e453a9f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2" nillable="true" ma:displayName="Taxonomy Catch All Column" ma:hidden="true" ma:list="{37194e34-0393-4db4-9fd3-bf8fdd3124c0}" ma:internalName="TaxCatchAll" ma:showField="CatchAllData" ma:web="9b00ef21-e74a-4460-80bc-b2d8e453a9f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51d64e-1181-4a45-9055-848cb6c4e717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5cef938c-1510-4077-bb25-bbac51dccaf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3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b00ef21-e74a-4460-80bc-b2d8e453a9f8" xsi:nil="true"/>
    <lcf76f155ced4ddcb4097134ff3c332f xmlns="f851d64e-1181-4a45-9055-848cb6c4e717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274AE388-84D0-475B-A1FF-CD7A9246112D}"/>
</file>

<file path=customXml/itemProps2.xml><?xml version="1.0" encoding="utf-8"?>
<ds:datastoreItem xmlns:ds="http://schemas.openxmlformats.org/officeDocument/2006/customXml" ds:itemID="{42486D97-DFEA-464A-9EB6-59AD3802F151}"/>
</file>

<file path=customXml/itemProps3.xml><?xml version="1.0" encoding="utf-8"?>
<ds:datastoreItem xmlns:ds="http://schemas.openxmlformats.org/officeDocument/2006/customXml" ds:itemID="{AF8C2883-176D-414E-9015-B7F2565BAE5C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8080</TotalTime>
  <Words>1474</Words>
  <Application>Microsoft Office PowerPoint</Application>
  <PresentationFormat>Affichage à l'écran (4:3)</PresentationFormat>
  <Paragraphs>228</Paragraphs>
  <Slides>25</Slides>
  <Notes>25</Notes>
  <HiddenSlides>0</HiddenSlides>
  <MMClips>0</MMClips>
  <ScaleCrop>false</ScaleCrop>
  <HeadingPairs>
    <vt:vector size="4" baseType="variant">
      <vt:variant>
        <vt:lpstr>Thème</vt:lpstr>
      </vt:variant>
      <vt:variant>
        <vt:i4>24</vt:i4>
      </vt:variant>
      <vt:variant>
        <vt:lpstr>Titres des diapositives</vt:lpstr>
      </vt:variant>
      <vt:variant>
        <vt:i4>25</vt:i4>
      </vt:variant>
    </vt:vector>
  </HeadingPairs>
  <TitlesOfParts>
    <vt:vector size="49" baseType="lpstr"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Diapositive 1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  <vt:lpstr>Diapositive 10</vt:lpstr>
      <vt:lpstr>Diapositive 11</vt:lpstr>
      <vt:lpstr>Diapositive 12</vt:lpstr>
      <vt:lpstr>Diapositive 13</vt:lpstr>
      <vt:lpstr>Diapositive 14</vt:lpstr>
      <vt:lpstr>Diapositive 15</vt:lpstr>
      <vt:lpstr>Diapositive 16</vt:lpstr>
      <vt:lpstr>Diapositive 17</vt:lpstr>
      <vt:lpstr>Diapositive 18</vt:lpstr>
      <vt:lpstr>Diapositive 19</vt:lpstr>
      <vt:lpstr>Diapositive 20</vt:lpstr>
      <vt:lpstr>Diapositive 21</vt:lpstr>
      <vt:lpstr>Diapositive 22</vt:lpstr>
      <vt:lpstr>Diapositive 23</vt:lpstr>
      <vt:lpstr>Diapositive 24</vt:lpstr>
      <vt:lpstr>Diapositive 25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Logical Agents</dc:title>
  <dc:creator>Min-Yen Kan</dc:creator>
  <cp:lastModifiedBy>pc</cp:lastModifiedBy>
  <cp:revision>156</cp:revision>
  <dcterms:created xsi:type="dcterms:W3CDTF">2003-12-17T07:08:22Z</dcterms:created>
  <dcterms:modified xsi:type="dcterms:W3CDTF">2024-03-27T04:45:06Z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0x0101008CFA5F510BDF464CA59EB097650035D2</vt:lpwstr>
  </property>
</Properties>
</file>