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0.xml" ContentType="application/vnd.openxmlformats-officedocument.presentationml.slideMaster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288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0.xml" ContentType="application/vnd.openxmlformats-officedocument.presentationml.slideLayout+xml"/>
  <Override PartName="/ppt/theme/theme1.xml" ContentType="application/vnd.openxmlformats-officedocument.theme+xml"/>
  <Override PartName="/ppt/theme/theme19.xml" ContentType="application/vnd.openxmlformats-officedocument.theme+xml"/>
  <Override PartName="/ppt/notesMasters/notesMaster1.xml" ContentType="application/vnd.openxmlformats-officedocument.presentationml.notesMaster+xml"/>
  <Override PartName="/ppt/theme/theme12.xml" ContentType="application/vnd.openxmlformats-officedocument.theme+xml"/>
  <Override PartName="/ppt/theme/theme14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theme/theme24.xml" ContentType="application/vnd.openxmlformats-officedocument.theme+xml"/>
  <Override PartName="/ppt/theme/theme17.xml" ContentType="application/vnd.openxmlformats-officedocument.theme+xml"/>
  <Override PartName="/ppt/theme/theme25.xml" ContentType="application/vnd.openxmlformats-officedocument.theme+xml"/>
  <Override PartName="/ppt/theme/theme21.xml" ContentType="application/vnd.openxmlformats-officedocument.theme+xml"/>
  <Override PartName="/ppt/theme/theme5.xml" ContentType="application/vnd.openxmlformats-officedocument.theme+xml"/>
  <Override PartName="/ppt/theme/theme18.xml" ContentType="application/vnd.openxmlformats-officedocument.theme+xml"/>
  <Override PartName="/ppt/theme/theme8.xml" ContentType="application/vnd.openxmlformats-officedocument.theme+xml"/>
  <Override PartName="/ppt/theme/theme20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5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2.xml" ContentType="application/vnd.openxmlformats-officedocument.theme+xml"/>
  <Override PartName="/ppt/theme/theme16.xml" ContentType="application/vnd.openxmlformats-officedocument.theme+xml"/>
  <Override PartName="/ppt/theme/theme23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  <p:sldMasterId id="2147483830" r:id="rId15"/>
    <p:sldMasterId id="2147483843" r:id="rId16"/>
    <p:sldMasterId id="2147483856" r:id="rId17"/>
    <p:sldMasterId id="2147483869" r:id="rId18"/>
    <p:sldMasterId id="2147483882" r:id="rId19"/>
    <p:sldMasterId id="2147483895" r:id="rId20"/>
    <p:sldMasterId id="2147483908" r:id="rId21"/>
    <p:sldMasterId id="2147483921" r:id="rId22"/>
    <p:sldMasterId id="2147483934" r:id="rId23"/>
    <p:sldMasterId id="2147483947" r:id="rId24"/>
  </p:sldMasterIdLst>
  <p:notesMasterIdLst>
    <p:notesMasterId r:id="rId42"/>
  </p:notesMasterIdLst>
  <p:sldIdLst>
    <p:sldId id="256" r:id="rId25"/>
    <p:sldId id="280" r:id="rId26"/>
    <p:sldId id="259" r:id="rId27"/>
    <p:sldId id="309" r:id="rId28"/>
    <p:sldId id="290" r:id="rId29"/>
    <p:sldId id="298" r:id="rId30"/>
    <p:sldId id="281" r:id="rId31"/>
    <p:sldId id="291" r:id="rId32"/>
    <p:sldId id="310" r:id="rId33"/>
    <p:sldId id="312" r:id="rId34"/>
    <p:sldId id="311" r:id="rId35"/>
    <p:sldId id="282" r:id="rId36"/>
    <p:sldId id="292" r:id="rId37"/>
    <p:sldId id="294" r:id="rId38"/>
    <p:sldId id="306" r:id="rId39"/>
    <p:sldId id="313" r:id="rId40"/>
    <p:sldId id="278" r:id="rId4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4660"/>
  </p:normalViewPr>
  <p:slideViewPr>
    <p:cSldViewPr snapToGrid="0">
      <p:cViewPr>
        <p:scale>
          <a:sx n="96" d="100"/>
          <a:sy n="96" d="100"/>
        </p:scale>
        <p:origin x="-654" y="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9" Type="http://schemas.openxmlformats.org/officeDocument/2006/relationships/slide" Target="slides/slide15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0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5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40" Type="http://schemas.openxmlformats.org/officeDocument/2006/relationships/slide" Target="slides/slide16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49" Type="http://schemas.openxmlformats.org/officeDocument/2006/relationships/customXml" Target="../customXml/item3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46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</p:sp>
      <p:sp>
        <p:nvSpPr>
          <p:cNvPr id="1273" name="CustomShape 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cxn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4" name="CustomShape 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cxn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5" name="CustomShape 4"/>
          <p:cNvSpPr/>
          <p:nvPr/>
        </p:nvSpPr>
        <p:spPr>
          <a:xfrm>
            <a:off x="0" y="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6" name="PlaceHolder 5"/>
          <p:cNvSpPr>
            <a:spLocks noGrp="1"/>
          </p:cNvSpPr>
          <p:nvPr>
            <p:ph type="dt"/>
          </p:nvPr>
        </p:nvSpPr>
        <p:spPr>
          <a:xfrm>
            <a:off x="3884760" y="-360"/>
            <a:ext cx="2968560" cy="4539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77" name="PlaceHolder 6"/>
          <p:cNvSpPr>
            <a:spLocks noGrp="1" noRot="1" noChangeAspect="1"/>
          </p:cNvSpPr>
          <p:nvPr>
            <p:ph type="sldImg"/>
          </p:nvPr>
        </p:nvSpPr>
        <p:spPr>
          <a:xfrm>
            <a:off x="1142640" y="685800"/>
            <a:ext cx="4568760" cy="34257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78" name="PlaceHolder 7"/>
          <p:cNvSpPr>
            <a:spLocks noGrp="1"/>
          </p:cNvSpPr>
          <p:nvPr>
            <p:ph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Click to edit the notes format</a:t>
            </a:r>
          </a:p>
        </p:txBody>
      </p:sp>
      <p:sp>
        <p:nvSpPr>
          <p:cNvPr id="1279" name="CustomShape 8"/>
          <p:cNvSpPr/>
          <p:nvPr/>
        </p:nvSpPr>
        <p:spPr>
          <a:xfrm>
            <a:off x="0" y="868536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0" name="PlaceHolder 9"/>
          <p:cNvSpPr>
            <a:spLocks noGrp="1"/>
          </p:cNvSpPr>
          <p:nvPr>
            <p:ph type="sldNum"/>
          </p:nvPr>
        </p:nvSpPr>
        <p:spPr>
          <a:xfrm>
            <a:off x="3884760" y="8685000"/>
            <a:ext cx="296856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6F1EBC19-B5D3-4BDE-8065-513CC455536C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609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C6D8A731-1D29-44F0-90A9-87FD91BAD077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96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816936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7D22034-CC23-4759-A214-580515439096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10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20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03042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73FC9F6F-E4A3-42DF-986A-0A93E25637E1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11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14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451131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7D22034-CC23-4759-A214-580515439096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12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20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030421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7D22034-CC23-4759-A214-580515439096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13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20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030421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7D22034-CC23-4759-A214-580515439096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14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20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030421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8E1BE5F7-79EF-4CF0-BB1F-65514763EDE9}" type="slidenum">
              <a:rPr lang="fr-FR" smtClean="0"/>
              <a:pPr/>
              <a:t>15</a:t>
            </a:fld>
            <a:endParaRPr lang="fr-FR" smtClean="0"/>
          </a:p>
        </p:txBody>
      </p:sp>
      <p:sp>
        <p:nvSpPr>
          <p:cNvPr id="542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6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8E1BE5F7-79EF-4CF0-BB1F-65514763EDE9}" type="slidenum">
              <a:rPr lang="fr-FR" smtClean="0"/>
              <a:pPr/>
              <a:t>16</a:t>
            </a:fld>
            <a:endParaRPr lang="fr-FR" smtClean="0"/>
          </a:p>
        </p:txBody>
      </p:sp>
      <p:sp>
        <p:nvSpPr>
          <p:cNvPr id="542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6" name="Rectangle 2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9F17F22F-CC8B-4B2E-B607-5E3CA1C1E35F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17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62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1875120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AE3D650E-CF6D-46C5-B623-B829CB390ACA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2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08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3705326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8BB79787-54C7-431C-9166-802343EBA765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3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05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89154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8BB79787-54C7-431C-9166-802343EBA765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4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05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89154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16613A9C-7791-4BFF-9223-A1157BA51834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5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11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853299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16613A9C-7791-4BFF-9223-A1157BA51834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6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11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853299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16613A9C-7791-4BFF-9223-A1157BA51834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7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11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853299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16613A9C-7791-4BFF-9223-A1157BA51834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8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11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853299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CustomShape 1"/>
          <p:cNvSpPr/>
          <p:nvPr/>
        </p:nvSpPr>
        <p:spPr>
          <a:xfrm>
            <a:off x="3884760" y="8685360"/>
            <a:ext cx="29685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5640" indent="-214200" algn="l" rtl="0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73FC9F6F-E4A3-42DF-986A-0A93E25637E1}" type="slidenum">
              <a:rPr lang="fr-FR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marL="215640" indent="-214200" algn="l" rtl="0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9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414" name="CustomShape 3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245113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0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4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2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4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5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6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6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4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7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8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0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1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2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7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0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1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9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2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4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5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6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7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2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9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4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7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9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0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1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2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7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0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1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4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9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2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4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5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6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7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2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5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6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9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4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7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8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9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0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1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2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7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0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1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4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9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2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3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4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5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6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7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2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5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6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9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4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7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8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9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0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1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ubTitle"/>
          </p:nvPr>
        </p:nvSpPr>
        <p:spPr>
          <a:xfrm>
            <a:off x="456840" y="456840"/>
            <a:ext cx="8226360" cy="6344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456840" y="4009320"/>
            <a:ext cx="8226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4672440" y="19807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4568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5"/>
          <p:cNvSpPr>
            <a:spLocks noGrp="1"/>
          </p:cNvSpPr>
          <p:nvPr>
            <p:ph type="body"/>
          </p:nvPr>
        </p:nvSpPr>
        <p:spPr>
          <a:xfrm>
            <a:off x="4672440" y="4009320"/>
            <a:ext cx="401436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323820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 type="body"/>
          </p:nvPr>
        </p:nvSpPr>
        <p:spPr>
          <a:xfrm>
            <a:off x="6019560" y="19807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5"/>
          <p:cNvSpPr>
            <a:spLocks noGrp="1"/>
          </p:cNvSpPr>
          <p:nvPr>
            <p:ph type="body"/>
          </p:nvPr>
        </p:nvSpPr>
        <p:spPr>
          <a:xfrm>
            <a:off x="45684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6"/>
          <p:cNvSpPr>
            <a:spLocks noGrp="1"/>
          </p:cNvSpPr>
          <p:nvPr>
            <p:ph type="body"/>
          </p:nvPr>
        </p:nvSpPr>
        <p:spPr>
          <a:xfrm>
            <a:off x="323820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7"/>
          <p:cNvSpPr>
            <a:spLocks noGrp="1"/>
          </p:cNvSpPr>
          <p:nvPr>
            <p:ph type="body"/>
          </p:nvPr>
        </p:nvSpPr>
        <p:spPr>
          <a:xfrm>
            <a:off x="6019560" y="4009320"/>
            <a:ext cx="2648520" cy="1852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subTitle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/><Relationship Id="rId13" Type="http://schemas.openxmlformats.org/officeDocument/2006/relationships/theme" Target="../theme/theme22.xml"/><Relationship Id="rId3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4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7.xml"/><Relationship Id="rId10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theme" Target="../theme/theme23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slideLayout" Target="../slideLayouts/slideLayout276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4.xml"/><Relationship Id="rId13" Type="http://schemas.openxmlformats.org/officeDocument/2006/relationships/theme" Target="../theme/theme24.xml"/><Relationship Id="rId3" Type="http://schemas.openxmlformats.org/officeDocument/2006/relationships/slideLayout" Target="../slideLayouts/slideLayout279.xml"/><Relationship Id="rId7" Type="http://schemas.openxmlformats.org/officeDocument/2006/relationships/slideLayout" Target="../slideLayouts/slideLayout283.xml"/><Relationship Id="rId12" Type="http://schemas.openxmlformats.org/officeDocument/2006/relationships/slideLayout" Target="../slideLayouts/slideLayout288.xml"/><Relationship Id="rId2" Type="http://schemas.openxmlformats.org/officeDocument/2006/relationships/slideLayout" Target="../slideLayouts/slideLayout278.xml"/><Relationship Id="rId1" Type="http://schemas.openxmlformats.org/officeDocument/2006/relationships/slideLayout" Target="../slideLayouts/slideLayout277.xml"/><Relationship Id="rId6" Type="http://schemas.openxmlformats.org/officeDocument/2006/relationships/slideLayout" Target="../slideLayouts/slideLayout282.xml"/><Relationship Id="rId11" Type="http://schemas.openxmlformats.org/officeDocument/2006/relationships/slideLayout" Target="../slideLayouts/slideLayout287.xml"/><Relationship Id="rId5" Type="http://schemas.openxmlformats.org/officeDocument/2006/relationships/slideLayout" Target="../slideLayouts/slideLayout281.xml"/><Relationship Id="rId10" Type="http://schemas.openxmlformats.org/officeDocument/2006/relationships/slideLayout" Target="../slideLayouts/slideLayout286.xml"/><Relationship Id="rId4" Type="http://schemas.openxmlformats.org/officeDocument/2006/relationships/slideLayout" Target="../slideLayouts/slideLayout280.xml"/><Relationship Id="rId9" Type="http://schemas.openxmlformats.org/officeDocument/2006/relationships/slideLayout" Target="../slideLayouts/slideLayout28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Logique mathématique L2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C512B8B0-F5BD-441E-8979-251DFEF7DD5B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pPr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2400" b="0" strike="noStrike" spc="-1">
              <a:latin typeface="Times New Roman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0" y="0"/>
            <a:ext cx="9140760" cy="542880"/>
            <a:chOff x="0" y="0"/>
            <a:chExt cx="9140760" cy="542880"/>
          </a:xfrm>
        </p:grpSpPr>
        <p:sp>
          <p:nvSpPr>
            <p:cNvPr id="3" name="CustomShape 4"/>
            <p:cNvSpPr/>
            <p:nvPr/>
          </p:nvSpPr>
          <p:spPr>
            <a:xfrm>
              <a:off x="0" y="0"/>
              <a:ext cx="282600" cy="530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12920" y="135000"/>
              <a:ext cx="8727840" cy="27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09680" y="135000"/>
              <a:ext cx="135000" cy="13788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547560" y="0"/>
              <a:ext cx="1368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547560" y="135000"/>
              <a:ext cx="136800" cy="13788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274680" y="274680"/>
              <a:ext cx="1332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31760" y="136440"/>
              <a:ext cx="138240" cy="13500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409680" y="271440"/>
              <a:ext cx="135000" cy="1350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274680" y="409680"/>
              <a:ext cx="133200" cy="1332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" name="CustomShape 15"/>
          <p:cNvSpPr/>
          <p:nvPr/>
        </p:nvSpPr>
        <p:spPr>
          <a:xfrm>
            <a:off x="457200" y="6245280"/>
            <a:ext cx="213372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roup 1"/>
          <p:cNvGrpSpPr/>
          <p:nvPr/>
        </p:nvGrpSpPr>
        <p:grpSpPr>
          <a:xfrm>
            <a:off x="0" y="0"/>
            <a:ext cx="9140760" cy="542880"/>
            <a:chOff x="0" y="0"/>
            <a:chExt cx="9140760" cy="542880"/>
          </a:xfrm>
        </p:grpSpPr>
        <p:sp>
          <p:nvSpPr>
            <p:cNvPr id="464" name="CustomShape 2"/>
            <p:cNvSpPr/>
            <p:nvPr/>
          </p:nvSpPr>
          <p:spPr>
            <a:xfrm>
              <a:off x="0" y="0"/>
              <a:ext cx="282600" cy="530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3"/>
            <p:cNvSpPr/>
            <p:nvPr/>
          </p:nvSpPr>
          <p:spPr>
            <a:xfrm>
              <a:off x="412920" y="135000"/>
              <a:ext cx="8727840" cy="27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4"/>
            <p:cNvSpPr/>
            <p:nvPr/>
          </p:nvSpPr>
          <p:spPr>
            <a:xfrm>
              <a:off x="409680" y="135000"/>
              <a:ext cx="135000" cy="13788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5"/>
            <p:cNvSpPr/>
            <p:nvPr/>
          </p:nvSpPr>
          <p:spPr>
            <a:xfrm>
              <a:off x="547560" y="0"/>
              <a:ext cx="1368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6"/>
            <p:cNvSpPr/>
            <p:nvPr/>
          </p:nvSpPr>
          <p:spPr>
            <a:xfrm>
              <a:off x="547560" y="135000"/>
              <a:ext cx="136800" cy="13788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7"/>
            <p:cNvSpPr/>
            <p:nvPr/>
          </p:nvSpPr>
          <p:spPr>
            <a:xfrm>
              <a:off x="274680" y="274680"/>
              <a:ext cx="1332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8"/>
            <p:cNvSpPr/>
            <p:nvPr/>
          </p:nvSpPr>
          <p:spPr>
            <a:xfrm>
              <a:off x="131760" y="136440"/>
              <a:ext cx="138240" cy="13500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9"/>
            <p:cNvSpPr/>
            <p:nvPr/>
          </p:nvSpPr>
          <p:spPr>
            <a:xfrm>
              <a:off x="409680" y="271440"/>
              <a:ext cx="135000" cy="1350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10"/>
            <p:cNvSpPr/>
            <p:nvPr/>
          </p:nvSpPr>
          <p:spPr>
            <a:xfrm>
              <a:off x="274680" y="409680"/>
              <a:ext cx="133200" cy="1332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3" name="CustomShape 11"/>
          <p:cNvSpPr/>
          <p:nvPr/>
        </p:nvSpPr>
        <p:spPr>
          <a:xfrm>
            <a:off x="457200" y="6245280"/>
            <a:ext cx="213372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PlaceHolder 12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75" name="PlaceHolder 13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76" name="PlaceHolder 14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Logique mathématique L2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77" name="PlaceHolder 15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3A0D7B40-4EDB-4C00-8403-38FC6178AC6D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pPr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roup 1"/>
          <p:cNvGrpSpPr/>
          <p:nvPr/>
        </p:nvGrpSpPr>
        <p:grpSpPr>
          <a:xfrm>
            <a:off x="0" y="0"/>
            <a:ext cx="9140760" cy="542880"/>
            <a:chOff x="0" y="0"/>
            <a:chExt cx="9140760" cy="542880"/>
          </a:xfrm>
        </p:grpSpPr>
        <p:sp>
          <p:nvSpPr>
            <p:cNvPr id="515" name="CustomShape 2"/>
            <p:cNvSpPr/>
            <p:nvPr/>
          </p:nvSpPr>
          <p:spPr>
            <a:xfrm>
              <a:off x="0" y="0"/>
              <a:ext cx="282600" cy="530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CustomShape 3"/>
            <p:cNvSpPr/>
            <p:nvPr/>
          </p:nvSpPr>
          <p:spPr>
            <a:xfrm>
              <a:off x="412920" y="135000"/>
              <a:ext cx="8727840" cy="27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4"/>
            <p:cNvSpPr/>
            <p:nvPr/>
          </p:nvSpPr>
          <p:spPr>
            <a:xfrm>
              <a:off x="409680" y="135000"/>
              <a:ext cx="135000" cy="13788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5"/>
            <p:cNvSpPr/>
            <p:nvPr/>
          </p:nvSpPr>
          <p:spPr>
            <a:xfrm>
              <a:off x="547560" y="0"/>
              <a:ext cx="1368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6"/>
            <p:cNvSpPr/>
            <p:nvPr/>
          </p:nvSpPr>
          <p:spPr>
            <a:xfrm>
              <a:off x="547560" y="135000"/>
              <a:ext cx="136800" cy="13788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7"/>
            <p:cNvSpPr/>
            <p:nvPr/>
          </p:nvSpPr>
          <p:spPr>
            <a:xfrm>
              <a:off x="274680" y="274680"/>
              <a:ext cx="1332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8"/>
            <p:cNvSpPr/>
            <p:nvPr/>
          </p:nvSpPr>
          <p:spPr>
            <a:xfrm>
              <a:off x="131760" y="136440"/>
              <a:ext cx="138240" cy="13500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9"/>
            <p:cNvSpPr/>
            <p:nvPr/>
          </p:nvSpPr>
          <p:spPr>
            <a:xfrm>
              <a:off x="409680" y="271440"/>
              <a:ext cx="135000" cy="1350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10"/>
            <p:cNvSpPr/>
            <p:nvPr/>
          </p:nvSpPr>
          <p:spPr>
            <a:xfrm>
              <a:off x="274680" y="409680"/>
              <a:ext cx="133200" cy="1332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24" name="CustomShape 11"/>
          <p:cNvSpPr/>
          <p:nvPr/>
        </p:nvSpPr>
        <p:spPr>
          <a:xfrm>
            <a:off x="457200" y="6245280"/>
            <a:ext cx="213372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PlaceHolder 12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26" name="PlaceHolder 13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27" name="PlaceHolder 14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Logique mathématique L2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528" name="PlaceHolder 15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73BF2EC-1CE7-4036-8DE1-C020D8180E7A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pPr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roup 1"/>
          <p:cNvGrpSpPr/>
          <p:nvPr/>
        </p:nvGrpSpPr>
        <p:grpSpPr>
          <a:xfrm>
            <a:off x="0" y="0"/>
            <a:ext cx="9140760" cy="542880"/>
            <a:chOff x="0" y="0"/>
            <a:chExt cx="9140760" cy="542880"/>
          </a:xfrm>
        </p:grpSpPr>
        <p:sp>
          <p:nvSpPr>
            <p:cNvPr id="566" name="CustomShape 2"/>
            <p:cNvSpPr/>
            <p:nvPr/>
          </p:nvSpPr>
          <p:spPr>
            <a:xfrm>
              <a:off x="0" y="0"/>
              <a:ext cx="282600" cy="530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CustomShape 3"/>
            <p:cNvSpPr/>
            <p:nvPr/>
          </p:nvSpPr>
          <p:spPr>
            <a:xfrm>
              <a:off x="412920" y="135000"/>
              <a:ext cx="8727840" cy="27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CustomShape 4"/>
            <p:cNvSpPr/>
            <p:nvPr/>
          </p:nvSpPr>
          <p:spPr>
            <a:xfrm>
              <a:off x="409680" y="135000"/>
              <a:ext cx="135000" cy="13788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CustomShape 5"/>
            <p:cNvSpPr/>
            <p:nvPr/>
          </p:nvSpPr>
          <p:spPr>
            <a:xfrm>
              <a:off x="547560" y="0"/>
              <a:ext cx="1368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CustomShape 6"/>
            <p:cNvSpPr/>
            <p:nvPr/>
          </p:nvSpPr>
          <p:spPr>
            <a:xfrm>
              <a:off x="547560" y="135000"/>
              <a:ext cx="136800" cy="13788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CustomShape 7"/>
            <p:cNvSpPr/>
            <p:nvPr/>
          </p:nvSpPr>
          <p:spPr>
            <a:xfrm>
              <a:off x="274680" y="274680"/>
              <a:ext cx="1332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CustomShape 8"/>
            <p:cNvSpPr/>
            <p:nvPr/>
          </p:nvSpPr>
          <p:spPr>
            <a:xfrm>
              <a:off x="131760" y="136440"/>
              <a:ext cx="138240" cy="13500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CustomShape 9"/>
            <p:cNvSpPr/>
            <p:nvPr/>
          </p:nvSpPr>
          <p:spPr>
            <a:xfrm>
              <a:off x="409680" y="271440"/>
              <a:ext cx="135000" cy="1350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CustomShape 10"/>
            <p:cNvSpPr/>
            <p:nvPr/>
          </p:nvSpPr>
          <p:spPr>
            <a:xfrm>
              <a:off x="274680" y="409680"/>
              <a:ext cx="133200" cy="1332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75" name="CustomShape 11"/>
          <p:cNvSpPr/>
          <p:nvPr/>
        </p:nvSpPr>
        <p:spPr>
          <a:xfrm>
            <a:off x="457200" y="6245280"/>
            <a:ext cx="213372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PlaceHolder 12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77" name="PlaceHolder 13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78" name="PlaceHolder 14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Logique mathématique L2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579" name="PlaceHolder 15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9C6EAA9F-07DF-4A71-BA51-19D6E7567BF8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pPr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roup 1"/>
          <p:cNvGrpSpPr/>
          <p:nvPr/>
        </p:nvGrpSpPr>
        <p:grpSpPr>
          <a:xfrm>
            <a:off x="0" y="0"/>
            <a:ext cx="9140760" cy="542880"/>
            <a:chOff x="0" y="0"/>
            <a:chExt cx="9140760" cy="542880"/>
          </a:xfrm>
        </p:grpSpPr>
        <p:sp>
          <p:nvSpPr>
            <p:cNvPr id="617" name="CustomShape 2"/>
            <p:cNvSpPr/>
            <p:nvPr/>
          </p:nvSpPr>
          <p:spPr>
            <a:xfrm>
              <a:off x="0" y="0"/>
              <a:ext cx="282600" cy="530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CustomShape 3"/>
            <p:cNvSpPr/>
            <p:nvPr/>
          </p:nvSpPr>
          <p:spPr>
            <a:xfrm>
              <a:off x="412920" y="135000"/>
              <a:ext cx="8727840" cy="27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CustomShape 4"/>
            <p:cNvSpPr/>
            <p:nvPr/>
          </p:nvSpPr>
          <p:spPr>
            <a:xfrm>
              <a:off x="409680" y="135000"/>
              <a:ext cx="135000" cy="13788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CustomShape 5"/>
            <p:cNvSpPr/>
            <p:nvPr/>
          </p:nvSpPr>
          <p:spPr>
            <a:xfrm>
              <a:off x="547560" y="0"/>
              <a:ext cx="1368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1" name="CustomShape 6"/>
            <p:cNvSpPr/>
            <p:nvPr/>
          </p:nvSpPr>
          <p:spPr>
            <a:xfrm>
              <a:off x="547560" y="135000"/>
              <a:ext cx="136800" cy="13788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2" name="CustomShape 7"/>
            <p:cNvSpPr/>
            <p:nvPr/>
          </p:nvSpPr>
          <p:spPr>
            <a:xfrm>
              <a:off x="274680" y="274680"/>
              <a:ext cx="1332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3" name="CustomShape 8"/>
            <p:cNvSpPr/>
            <p:nvPr/>
          </p:nvSpPr>
          <p:spPr>
            <a:xfrm>
              <a:off x="131760" y="136440"/>
              <a:ext cx="138240" cy="13500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4" name="CustomShape 9"/>
            <p:cNvSpPr/>
            <p:nvPr/>
          </p:nvSpPr>
          <p:spPr>
            <a:xfrm>
              <a:off x="409680" y="271440"/>
              <a:ext cx="135000" cy="1350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5" name="CustomShape 10"/>
            <p:cNvSpPr/>
            <p:nvPr/>
          </p:nvSpPr>
          <p:spPr>
            <a:xfrm>
              <a:off x="274680" y="409680"/>
              <a:ext cx="133200" cy="1332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6" name="CustomShape 11"/>
          <p:cNvSpPr/>
          <p:nvPr/>
        </p:nvSpPr>
        <p:spPr>
          <a:xfrm>
            <a:off x="457200" y="6245280"/>
            <a:ext cx="213372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7" name="PlaceHolder 12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8" name="PlaceHolder 13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29" name="PlaceHolder 14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Logique mathématique L2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630" name="PlaceHolder 15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94B70FB2-E43B-4ED4-A76C-07FBF190F75D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pPr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roup 1"/>
          <p:cNvGrpSpPr/>
          <p:nvPr/>
        </p:nvGrpSpPr>
        <p:grpSpPr>
          <a:xfrm>
            <a:off x="0" y="0"/>
            <a:ext cx="9140760" cy="6854760"/>
            <a:chOff x="0" y="0"/>
            <a:chExt cx="9140760" cy="6854760"/>
          </a:xfrm>
        </p:grpSpPr>
        <p:sp>
          <p:nvSpPr>
            <p:cNvPr id="668" name="CustomShape 2"/>
            <p:cNvSpPr/>
            <p:nvPr/>
          </p:nvSpPr>
          <p:spPr>
            <a:xfrm>
              <a:off x="0" y="0"/>
              <a:ext cx="3502080" cy="68547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CustomShape 3"/>
            <p:cNvSpPr/>
            <p:nvPr/>
          </p:nvSpPr>
          <p:spPr>
            <a:xfrm>
              <a:off x="1716120" y="1690560"/>
              <a:ext cx="7424640" cy="253044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70" name="Group 4"/>
            <p:cNvGrpSpPr/>
            <p:nvPr/>
          </p:nvGrpSpPr>
          <p:grpSpPr>
            <a:xfrm>
              <a:off x="0" y="1066680"/>
              <a:ext cx="2863800" cy="3154320"/>
              <a:chOff x="0" y="1066680"/>
              <a:chExt cx="2863800" cy="3154320"/>
            </a:xfrm>
          </p:grpSpPr>
          <p:sp>
            <p:nvSpPr>
              <p:cNvPr id="671" name="CustomShape 5"/>
              <p:cNvSpPr/>
              <p:nvPr/>
            </p:nvSpPr>
            <p:spPr>
              <a:xfrm>
                <a:off x="573120" y="3583080"/>
                <a:ext cx="573120" cy="6379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2" name="CustomShape 6"/>
              <p:cNvSpPr/>
              <p:nvPr/>
            </p:nvSpPr>
            <p:spPr>
              <a:xfrm>
                <a:off x="1716120" y="1690560"/>
                <a:ext cx="571320" cy="63972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3" name="CustomShape 7"/>
              <p:cNvSpPr/>
              <p:nvPr/>
            </p:nvSpPr>
            <p:spPr>
              <a:xfrm>
                <a:off x="2281320" y="1066680"/>
                <a:ext cx="582480" cy="6318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4" name="CustomShape 8"/>
              <p:cNvSpPr/>
              <p:nvPr/>
            </p:nvSpPr>
            <p:spPr>
              <a:xfrm>
                <a:off x="1141560" y="3583080"/>
                <a:ext cx="581040" cy="63792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5" name="CustomShape 9"/>
              <p:cNvSpPr/>
              <p:nvPr/>
            </p:nvSpPr>
            <p:spPr>
              <a:xfrm>
                <a:off x="2281320" y="1690560"/>
                <a:ext cx="582480" cy="6397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6" name="CustomShape 10"/>
              <p:cNvSpPr/>
              <p:nvPr/>
            </p:nvSpPr>
            <p:spPr>
              <a:xfrm>
                <a:off x="1141560" y="2324160"/>
                <a:ext cx="581040" cy="6300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7" name="CustomShape 11"/>
              <p:cNvSpPr/>
              <p:nvPr/>
            </p:nvSpPr>
            <p:spPr>
              <a:xfrm>
                <a:off x="0" y="2324160"/>
                <a:ext cx="579600" cy="63000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8" name="CustomShape 12"/>
              <p:cNvSpPr/>
              <p:nvPr/>
            </p:nvSpPr>
            <p:spPr>
              <a:xfrm>
                <a:off x="1716120" y="2324160"/>
                <a:ext cx="571320" cy="63000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9" name="CustomShape 13"/>
              <p:cNvSpPr/>
              <p:nvPr/>
            </p:nvSpPr>
            <p:spPr>
              <a:xfrm>
                <a:off x="573120" y="2948040"/>
                <a:ext cx="573120" cy="64116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0" name="CustomShape 14"/>
              <p:cNvSpPr/>
              <p:nvPr/>
            </p:nvSpPr>
            <p:spPr>
              <a:xfrm>
                <a:off x="1141560" y="2948040"/>
                <a:ext cx="581040" cy="64116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681" name="CustomShape 15"/>
          <p:cNvSpPr/>
          <p:nvPr/>
        </p:nvSpPr>
        <p:spPr>
          <a:xfrm>
            <a:off x="45720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2" name="PlaceHolder 16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83" name="PlaceHolder 17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4" name="PlaceHolder 18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ct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Logique mathématique L2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85" name="PlaceHolder 19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67377897-3F6C-4D48-9456-9C1782059C1F}" type="slidenum">
              <a:rPr lang="en-US" sz="1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pPr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roup 1"/>
          <p:cNvGrpSpPr/>
          <p:nvPr/>
        </p:nvGrpSpPr>
        <p:grpSpPr>
          <a:xfrm>
            <a:off x="0" y="0"/>
            <a:ext cx="9140760" cy="6854760"/>
            <a:chOff x="0" y="0"/>
            <a:chExt cx="9140760" cy="6854760"/>
          </a:xfrm>
        </p:grpSpPr>
        <p:sp>
          <p:nvSpPr>
            <p:cNvPr id="723" name="CustomShape 2"/>
            <p:cNvSpPr/>
            <p:nvPr/>
          </p:nvSpPr>
          <p:spPr>
            <a:xfrm>
              <a:off x="0" y="0"/>
              <a:ext cx="3502080" cy="68547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4" name="CustomShape 3"/>
            <p:cNvSpPr/>
            <p:nvPr/>
          </p:nvSpPr>
          <p:spPr>
            <a:xfrm>
              <a:off x="1716120" y="1690560"/>
              <a:ext cx="7424640" cy="253044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25" name="Group 4"/>
            <p:cNvGrpSpPr/>
            <p:nvPr/>
          </p:nvGrpSpPr>
          <p:grpSpPr>
            <a:xfrm>
              <a:off x="0" y="1066680"/>
              <a:ext cx="2863800" cy="3154320"/>
              <a:chOff x="0" y="1066680"/>
              <a:chExt cx="2863800" cy="3154320"/>
            </a:xfrm>
          </p:grpSpPr>
          <p:sp>
            <p:nvSpPr>
              <p:cNvPr id="726" name="CustomShape 5"/>
              <p:cNvSpPr/>
              <p:nvPr/>
            </p:nvSpPr>
            <p:spPr>
              <a:xfrm>
                <a:off x="573120" y="3583080"/>
                <a:ext cx="573120" cy="6379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7" name="CustomShape 6"/>
              <p:cNvSpPr/>
              <p:nvPr/>
            </p:nvSpPr>
            <p:spPr>
              <a:xfrm>
                <a:off x="1716120" y="1690560"/>
                <a:ext cx="571320" cy="63972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8" name="CustomShape 7"/>
              <p:cNvSpPr/>
              <p:nvPr/>
            </p:nvSpPr>
            <p:spPr>
              <a:xfrm>
                <a:off x="2281320" y="1066680"/>
                <a:ext cx="582480" cy="6318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9" name="CustomShape 8"/>
              <p:cNvSpPr/>
              <p:nvPr/>
            </p:nvSpPr>
            <p:spPr>
              <a:xfrm>
                <a:off x="1141560" y="3583080"/>
                <a:ext cx="581040" cy="63792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0" name="CustomShape 9"/>
              <p:cNvSpPr/>
              <p:nvPr/>
            </p:nvSpPr>
            <p:spPr>
              <a:xfrm>
                <a:off x="2281320" y="1690560"/>
                <a:ext cx="582480" cy="6397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1" name="CustomShape 10"/>
              <p:cNvSpPr/>
              <p:nvPr/>
            </p:nvSpPr>
            <p:spPr>
              <a:xfrm>
                <a:off x="1141560" y="2324160"/>
                <a:ext cx="581040" cy="6300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2" name="CustomShape 11"/>
              <p:cNvSpPr/>
              <p:nvPr/>
            </p:nvSpPr>
            <p:spPr>
              <a:xfrm>
                <a:off x="0" y="2324160"/>
                <a:ext cx="579600" cy="63000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3" name="CustomShape 12"/>
              <p:cNvSpPr/>
              <p:nvPr/>
            </p:nvSpPr>
            <p:spPr>
              <a:xfrm>
                <a:off x="1716120" y="2324160"/>
                <a:ext cx="571320" cy="63000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4" name="CustomShape 13"/>
              <p:cNvSpPr/>
              <p:nvPr/>
            </p:nvSpPr>
            <p:spPr>
              <a:xfrm>
                <a:off x="573120" y="2948040"/>
                <a:ext cx="573120" cy="64116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5" name="CustomShape 14"/>
              <p:cNvSpPr/>
              <p:nvPr/>
            </p:nvSpPr>
            <p:spPr>
              <a:xfrm>
                <a:off x="1141560" y="2948040"/>
                <a:ext cx="581040" cy="64116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736" name="CustomShape 15"/>
          <p:cNvSpPr/>
          <p:nvPr/>
        </p:nvSpPr>
        <p:spPr>
          <a:xfrm>
            <a:off x="45720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7" name="PlaceHolder 16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38" name="PlaceHolder 17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39" name="PlaceHolder 18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ct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Logique mathématique L2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40" name="PlaceHolder 19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BA2F532F-DAA6-4E9B-9420-20A930840E88}" type="slidenum">
              <a:rPr lang="en-US" sz="1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pPr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roup 1"/>
          <p:cNvGrpSpPr/>
          <p:nvPr/>
        </p:nvGrpSpPr>
        <p:grpSpPr>
          <a:xfrm>
            <a:off x="0" y="0"/>
            <a:ext cx="9140760" cy="6854760"/>
            <a:chOff x="0" y="0"/>
            <a:chExt cx="9140760" cy="6854760"/>
          </a:xfrm>
        </p:grpSpPr>
        <p:sp>
          <p:nvSpPr>
            <p:cNvPr id="778" name="CustomShape 2"/>
            <p:cNvSpPr/>
            <p:nvPr/>
          </p:nvSpPr>
          <p:spPr>
            <a:xfrm>
              <a:off x="0" y="0"/>
              <a:ext cx="3502080" cy="68547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CustomShape 3"/>
            <p:cNvSpPr/>
            <p:nvPr/>
          </p:nvSpPr>
          <p:spPr>
            <a:xfrm>
              <a:off x="1716120" y="1690560"/>
              <a:ext cx="7424640" cy="253044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80" name="Group 4"/>
            <p:cNvGrpSpPr/>
            <p:nvPr/>
          </p:nvGrpSpPr>
          <p:grpSpPr>
            <a:xfrm>
              <a:off x="0" y="1066680"/>
              <a:ext cx="2863800" cy="3154320"/>
              <a:chOff x="0" y="1066680"/>
              <a:chExt cx="2863800" cy="3154320"/>
            </a:xfrm>
          </p:grpSpPr>
          <p:sp>
            <p:nvSpPr>
              <p:cNvPr id="781" name="CustomShape 5"/>
              <p:cNvSpPr/>
              <p:nvPr/>
            </p:nvSpPr>
            <p:spPr>
              <a:xfrm>
                <a:off x="573120" y="3583080"/>
                <a:ext cx="573120" cy="6379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2" name="CustomShape 6"/>
              <p:cNvSpPr/>
              <p:nvPr/>
            </p:nvSpPr>
            <p:spPr>
              <a:xfrm>
                <a:off x="1716120" y="1690560"/>
                <a:ext cx="571320" cy="63972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3" name="CustomShape 7"/>
              <p:cNvSpPr/>
              <p:nvPr/>
            </p:nvSpPr>
            <p:spPr>
              <a:xfrm>
                <a:off x="2281320" y="1066680"/>
                <a:ext cx="582480" cy="6318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4" name="CustomShape 8"/>
              <p:cNvSpPr/>
              <p:nvPr/>
            </p:nvSpPr>
            <p:spPr>
              <a:xfrm>
                <a:off x="1141560" y="3583080"/>
                <a:ext cx="581040" cy="63792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5" name="CustomShape 9"/>
              <p:cNvSpPr/>
              <p:nvPr/>
            </p:nvSpPr>
            <p:spPr>
              <a:xfrm>
                <a:off x="2281320" y="1690560"/>
                <a:ext cx="582480" cy="6397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6" name="CustomShape 10"/>
              <p:cNvSpPr/>
              <p:nvPr/>
            </p:nvSpPr>
            <p:spPr>
              <a:xfrm>
                <a:off x="1141560" y="2324160"/>
                <a:ext cx="581040" cy="6300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7" name="CustomShape 11"/>
              <p:cNvSpPr/>
              <p:nvPr/>
            </p:nvSpPr>
            <p:spPr>
              <a:xfrm>
                <a:off x="0" y="2324160"/>
                <a:ext cx="579600" cy="63000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8" name="CustomShape 12"/>
              <p:cNvSpPr/>
              <p:nvPr/>
            </p:nvSpPr>
            <p:spPr>
              <a:xfrm>
                <a:off x="1716120" y="2324160"/>
                <a:ext cx="571320" cy="63000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9" name="CustomShape 13"/>
              <p:cNvSpPr/>
              <p:nvPr/>
            </p:nvSpPr>
            <p:spPr>
              <a:xfrm>
                <a:off x="573120" y="2948040"/>
                <a:ext cx="573120" cy="64116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0" name="CustomShape 14"/>
              <p:cNvSpPr/>
              <p:nvPr/>
            </p:nvSpPr>
            <p:spPr>
              <a:xfrm>
                <a:off x="1141560" y="2948040"/>
                <a:ext cx="581040" cy="64116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791" name="CustomShape 15"/>
          <p:cNvSpPr/>
          <p:nvPr/>
        </p:nvSpPr>
        <p:spPr>
          <a:xfrm>
            <a:off x="45720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2" name="PlaceHolder 16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93" name="PlaceHolder 17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94" name="PlaceHolder 18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ct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Logique mathématique L2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795" name="PlaceHolder 19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8F8AB242-5418-4AF2-B9F0-9D68324E03A8}" type="slidenum">
              <a:rPr lang="en-US" sz="1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pPr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roup 1"/>
          <p:cNvGrpSpPr/>
          <p:nvPr/>
        </p:nvGrpSpPr>
        <p:grpSpPr>
          <a:xfrm>
            <a:off x="0" y="0"/>
            <a:ext cx="9140760" cy="6854760"/>
            <a:chOff x="0" y="0"/>
            <a:chExt cx="9140760" cy="6854760"/>
          </a:xfrm>
        </p:grpSpPr>
        <p:sp>
          <p:nvSpPr>
            <p:cNvPr id="833" name="CustomShape 2"/>
            <p:cNvSpPr/>
            <p:nvPr/>
          </p:nvSpPr>
          <p:spPr>
            <a:xfrm>
              <a:off x="0" y="0"/>
              <a:ext cx="3502080" cy="68547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4" name="CustomShape 3"/>
            <p:cNvSpPr/>
            <p:nvPr/>
          </p:nvSpPr>
          <p:spPr>
            <a:xfrm>
              <a:off x="1716120" y="1690560"/>
              <a:ext cx="7424640" cy="253044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835" name="Group 4"/>
            <p:cNvGrpSpPr/>
            <p:nvPr/>
          </p:nvGrpSpPr>
          <p:grpSpPr>
            <a:xfrm>
              <a:off x="0" y="1066680"/>
              <a:ext cx="2863800" cy="3154320"/>
              <a:chOff x="0" y="1066680"/>
              <a:chExt cx="2863800" cy="3154320"/>
            </a:xfrm>
          </p:grpSpPr>
          <p:sp>
            <p:nvSpPr>
              <p:cNvPr id="836" name="CustomShape 5"/>
              <p:cNvSpPr/>
              <p:nvPr/>
            </p:nvSpPr>
            <p:spPr>
              <a:xfrm>
                <a:off x="573120" y="3583080"/>
                <a:ext cx="573120" cy="6379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7" name="CustomShape 6"/>
              <p:cNvSpPr/>
              <p:nvPr/>
            </p:nvSpPr>
            <p:spPr>
              <a:xfrm>
                <a:off x="1716120" y="1690560"/>
                <a:ext cx="571320" cy="63972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8" name="CustomShape 7"/>
              <p:cNvSpPr/>
              <p:nvPr/>
            </p:nvSpPr>
            <p:spPr>
              <a:xfrm>
                <a:off x="2281320" y="1066680"/>
                <a:ext cx="582480" cy="6318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9" name="CustomShape 8"/>
              <p:cNvSpPr/>
              <p:nvPr/>
            </p:nvSpPr>
            <p:spPr>
              <a:xfrm>
                <a:off x="1141560" y="3583080"/>
                <a:ext cx="581040" cy="63792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0" name="CustomShape 9"/>
              <p:cNvSpPr/>
              <p:nvPr/>
            </p:nvSpPr>
            <p:spPr>
              <a:xfrm>
                <a:off x="2281320" y="1690560"/>
                <a:ext cx="582480" cy="6397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1" name="CustomShape 10"/>
              <p:cNvSpPr/>
              <p:nvPr/>
            </p:nvSpPr>
            <p:spPr>
              <a:xfrm>
                <a:off x="1141560" y="2324160"/>
                <a:ext cx="581040" cy="6300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2" name="CustomShape 11"/>
              <p:cNvSpPr/>
              <p:nvPr/>
            </p:nvSpPr>
            <p:spPr>
              <a:xfrm>
                <a:off x="0" y="2324160"/>
                <a:ext cx="579600" cy="63000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3" name="CustomShape 12"/>
              <p:cNvSpPr/>
              <p:nvPr/>
            </p:nvSpPr>
            <p:spPr>
              <a:xfrm>
                <a:off x="1716120" y="2324160"/>
                <a:ext cx="571320" cy="63000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4" name="CustomShape 13"/>
              <p:cNvSpPr/>
              <p:nvPr/>
            </p:nvSpPr>
            <p:spPr>
              <a:xfrm>
                <a:off x="573120" y="2948040"/>
                <a:ext cx="573120" cy="64116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5" name="CustomShape 14"/>
              <p:cNvSpPr/>
              <p:nvPr/>
            </p:nvSpPr>
            <p:spPr>
              <a:xfrm>
                <a:off x="1141560" y="2948040"/>
                <a:ext cx="581040" cy="64116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846" name="CustomShape 15"/>
          <p:cNvSpPr/>
          <p:nvPr/>
        </p:nvSpPr>
        <p:spPr>
          <a:xfrm>
            <a:off x="45720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7" name="PlaceHolder 16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48" name="PlaceHolder 17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49" name="PlaceHolder 18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ct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Logique mathématique L2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50" name="PlaceHolder 19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621822A7-14F0-4577-A85E-7174B3FB498A}" type="slidenum">
              <a:rPr lang="en-US" sz="1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pPr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Group 1"/>
          <p:cNvGrpSpPr/>
          <p:nvPr/>
        </p:nvGrpSpPr>
        <p:grpSpPr>
          <a:xfrm>
            <a:off x="0" y="0"/>
            <a:ext cx="9140760" cy="6854760"/>
            <a:chOff x="0" y="0"/>
            <a:chExt cx="9140760" cy="6854760"/>
          </a:xfrm>
        </p:grpSpPr>
        <p:sp>
          <p:nvSpPr>
            <p:cNvPr id="888" name="CustomShape 2"/>
            <p:cNvSpPr/>
            <p:nvPr/>
          </p:nvSpPr>
          <p:spPr>
            <a:xfrm>
              <a:off x="0" y="0"/>
              <a:ext cx="3502080" cy="68547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9" name="CustomShape 3"/>
            <p:cNvSpPr/>
            <p:nvPr/>
          </p:nvSpPr>
          <p:spPr>
            <a:xfrm>
              <a:off x="1716120" y="1690560"/>
              <a:ext cx="7424640" cy="253044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890" name="Group 4"/>
            <p:cNvGrpSpPr/>
            <p:nvPr/>
          </p:nvGrpSpPr>
          <p:grpSpPr>
            <a:xfrm>
              <a:off x="0" y="1066680"/>
              <a:ext cx="2863800" cy="3154320"/>
              <a:chOff x="0" y="1066680"/>
              <a:chExt cx="2863800" cy="3154320"/>
            </a:xfrm>
          </p:grpSpPr>
          <p:sp>
            <p:nvSpPr>
              <p:cNvPr id="891" name="CustomShape 5"/>
              <p:cNvSpPr/>
              <p:nvPr/>
            </p:nvSpPr>
            <p:spPr>
              <a:xfrm>
                <a:off x="573120" y="3583080"/>
                <a:ext cx="573120" cy="6379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2" name="CustomShape 6"/>
              <p:cNvSpPr/>
              <p:nvPr/>
            </p:nvSpPr>
            <p:spPr>
              <a:xfrm>
                <a:off x="1716120" y="1690560"/>
                <a:ext cx="571320" cy="63972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3" name="CustomShape 7"/>
              <p:cNvSpPr/>
              <p:nvPr/>
            </p:nvSpPr>
            <p:spPr>
              <a:xfrm>
                <a:off x="2281320" y="1066680"/>
                <a:ext cx="582480" cy="6318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4" name="CustomShape 8"/>
              <p:cNvSpPr/>
              <p:nvPr/>
            </p:nvSpPr>
            <p:spPr>
              <a:xfrm>
                <a:off x="1141560" y="3583080"/>
                <a:ext cx="581040" cy="63792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5" name="CustomShape 9"/>
              <p:cNvSpPr/>
              <p:nvPr/>
            </p:nvSpPr>
            <p:spPr>
              <a:xfrm>
                <a:off x="2281320" y="1690560"/>
                <a:ext cx="582480" cy="6397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6" name="CustomShape 10"/>
              <p:cNvSpPr/>
              <p:nvPr/>
            </p:nvSpPr>
            <p:spPr>
              <a:xfrm>
                <a:off x="1141560" y="2324160"/>
                <a:ext cx="581040" cy="6300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7" name="CustomShape 11"/>
              <p:cNvSpPr/>
              <p:nvPr/>
            </p:nvSpPr>
            <p:spPr>
              <a:xfrm>
                <a:off x="0" y="2324160"/>
                <a:ext cx="579600" cy="63000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8" name="CustomShape 12"/>
              <p:cNvSpPr/>
              <p:nvPr/>
            </p:nvSpPr>
            <p:spPr>
              <a:xfrm>
                <a:off x="1716120" y="2324160"/>
                <a:ext cx="571320" cy="63000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99" name="CustomShape 13"/>
              <p:cNvSpPr/>
              <p:nvPr/>
            </p:nvSpPr>
            <p:spPr>
              <a:xfrm>
                <a:off x="573120" y="2948040"/>
                <a:ext cx="573120" cy="64116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00" name="CustomShape 14"/>
              <p:cNvSpPr/>
              <p:nvPr/>
            </p:nvSpPr>
            <p:spPr>
              <a:xfrm>
                <a:off x="1141560" y="2948040"/>
                <a:ext cx="581040" cy="64116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901" name="CustomShape 15"/>
          <p:cNvSpPr/>
          <p:nvPr/>
        </p:nvSpPr>
        <p:spPr>
          <a:xfrm>
            <a:off x="45720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2" name="PlaceHolder 16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03" name="PlaceHolder 17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04" name="PlaceHolder 18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ct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Logique mathématique L2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5" name="PlaceHolder 19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C189E079-E6B1-4611-A4FB-585E13C5C879}" type="slidenum">
              <a:rPr lang="en-US" sz="1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pPr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Group 1"/>
          <p:cNvGrpSpPr/>
          <p:nvPr/>
        </p:nvGrpSpPr>
        <p:grpSpPr>
          <a:xfrm>
            <a:off x="0" y="0"/>
            <a:ext cx="9140760" cy="6854760"/>
            <a:chOff x="0" y="0"/>
            <a:chExt cx="9140760" cy="6854760"/>
          </a:xfrm>
        </p:grpSpPr>
        <p:sp>
          <p:nvSpPr>
            <p:cNvPr id="943" name="CustomShape 2"/>
            <p:cNvSpPr/>
            <p:nvPr/>
          </p:nvSpPr>
          <p:spPr>
            <a:xfrm>
              <a:off x="0" y="0"/>
              <a:ext cx="3502080" cy="68547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CustomShape 3"/>
            <p:cNvSpPr/>
            <p:nvPr/>
          </p:nvSpPr>
          <p:spPr>
            <a:xfrm>
              <a:off x="1716120" y="1690560"/>
              <a:ext cx="7424640" cy="253044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45" name="Group 4"/>
            <p:cNvGrpSpPr/>
            <p:nvPr/>
          </p:nvGrpSpPr>
          <p:grpSpPr>
            <a:xfrm>
              <a:off x="0" y="1066680"/>
              <a:ext cx="2863800" cy="3154320"/>
              <a:chOff x="0" y="1066680"/>
              <a:chExt cx="2863800" cy="3154320"/>
            </a:xfrm>
          </p:grpSpPr>
          <p:sp>
            <p:nvSpPr>
              <p:cNvPr id="946" name="CustomShape 5"/>
              <p:cNvSpPr/>
              <p:nvPr/>
            </p:nvSpPr>
            <p:spPr>
              <a:xfrm>
                <a:off x="573120" y="3583080"/>
                <a:ext cx="573120" cy="6379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7" name="CustomShape 6"/>
              <p:cNvSpPr/>
              <p:nvPr/>
            </p:nvSpPr>
            <p:spPr>
              <a:xfrm>
                <a:off x="1716120" y="1690560"/>
                <a:ext cx="571320" cy="63972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8" name="CustomShape 7"/>
              <p:cNvSpPr/>
              <p:nvPr/>
            </p:nvSpPr>
            <p:spPr>
              <a:xfrm>
                <a:off x="2281320" y="1066680"/>
                <a:ext cx="582480" cy="6318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49" name="CustomShape 8"/>
              <p:cNvSpPr/>
              <p:nvPr/>
            </p:nvSpPr>
            <p:spPr>
              <a:xfrm>
                <a:off x="1141560" y="3583080"/>
                <a:ext cx="581040" cy="63792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0" name="CustomShape 9"/>
              <p:cNvSpPr/>
              <p:nvPr/>
            </p:nvSpPr>
            <p:spPr>
              <a:xfrm>
                <a:off x="2281320" y="1690560"/>
                <a:ext cx="582480" cy="6397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1" name="CustomShape 10"/>
              <p:cNvSpPr/>
              <p:nvPr/>
            </p:nvSpPr>
            <p:spPr>
              <a:xfrm>
                <a:off x="1141560" y="2324160"/>
                <a:ext cx="581040" cy="6300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2" name="CustomShape 11"/>
              <p:cNvSpPr/>
              <p:nvPr/>
            </p:nvSpPr>
            <p:spPr>
              <a:xfrm>
                <a:off x="0" y="2324160"/>
                <a:ext cx="579600" cy="63000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3" name="CustomShape 12"/>
              <p:cNvSpPr/>
              <p:nvPr/>
            </p:nvSpPr>
            <p:spPr>
              <a:xfrm>
                <a:off x="1716120" y="2324160"/>
                <a:ext cx="571320" cy="63000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4" name="CustomShape 13"/>
              <p:cNvSpPr/>
              <p:nvPr/>
            </p:nvSpPr>
            <p:spPr>
              <a:xfrm>
                <a:off x="573120" y="2948040"/>
                <a:ext cx="573120" cy="64116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55" name="CustomShape 14"/>
              <p:cNvSpPr/>
              <p:nvPr/>
            </p:nvSpPr>
            <p:spPr>
              <a:xfrm>
                <a:off x="1141560" y="2948040"/>
                <a:ext cx="581040" cy="64116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956" name="CustomShape 15"/>
          <p:cNvSpPr/>
          <p:nvPr/>
        </p:nvSpPr>
        <p:spPr>
          <a:xfrm>
            <a:off x="45720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7" name="PlaceHolder 16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58" name="PlaceHolder 17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59" name="PlaceHolder 18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ct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Logique mathématique L2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0" name="PlaceHolder 19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DBF33C8E-3CE2-4199-9175-CD2E9A6F69F7}" type="slidenum">
              <a:rPr lang="en-US" sz="1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pPr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1"/>
          <p:cNvGrpSpPr/>
          <p:nvPr/>
        </p:nvGrpSpPr>
        <p:grpSpPr>
          <a:xfrm>
            <a:off x="0" y="0"/>
            <a:ext cx="9140760" cy="6854760"/>
            <a:chOff x="0" y="0"/>
            <a:chExt cx="9140760" cy="6854760"/>
          </a:xfrm>
        </p:grpSpPr>
        <p:sp>
          <p:nvSpPr>
            <p:cNvPr id="52" name="CustomShape 2"/>
            <p:cNvSpPr/>
            <p:nvPr/>
          </p:nvSpPr>
          <p:spPr>
            <a:xfrm>
              <a:off x="0" y="0"/>
              <a:ext cx="3502080" cy="68547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3"/>
            <p:cNvSpPr/>
            <p:nvPr/>
          </p:nvSpPr>
          <p:spPr>
            <a:xfrm>
              <a:off x="1716120" y="1690560"/>
              <a:ext cx="7424640" cy="253044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4" name="Group 4"/>
            <p:cNvGrpSpPr/>
            <p:nvPr/>
          </p:nvGrpSpPr>
          <p:grpSpPr>
            <a:xfrm>
              <a:off x="0" y="1066680"/>
              <a:ext cx="2863800" cy="3154320"/>
              <a:chOff x="0" y="1066680"/>
              <a:chExt cx="2863800" cy="3154320"/>
            </a:xfrm>
          </p:grpSpPr>
          <p:sp>
            <p:nvSpPr>
              <p:cNvPr id="55" name="CustomShape 5"/>
              <p:cNvSpPr/>
              <p:nvPr/>
            </p:nvSpPr>
            <p:spPr>
              <a:xfrm>
                <a:off x="573120" y="3583080"/>
                <a:ext cx="573120" cy="6379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" name="CustomShape 6"/>
              <p:cNvSpPr/>
              <p:nvPr/>
            </p:nvSpPr>
            <p:spPr>
              <a:xfrm>
                <a:off x="1716120" y="1690560"/>
                <a:ext cx="571320" cy="63972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CustomShape 7"/>
              <p:cNvSpPr/>
              <p:nvPr/>
            </p:nvSpPr>
            <p:spPr>
              <a:xfrm>
                <a:off x="2281320" y="1066680"/>
                <a:ext cx="582480" cy="6318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" name="CustomShape 8"/>
              <p:cNvSpPr/>
              <p:nvPr/>
            </p:nvSpPr>
            <p:spPr>
              <a:xfrm>
                <a:off x="1141560" y="3583080"/>
                <a:ext cx="581040" cy="63792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" name="CustomShape 9"/>
              <p:cNvSpPr/>
              <p:nvPr/>
            </p:nvSpPr>
            <p:spPr>
              <a:xfrm>
                <a:off x="2281320" y="1690560"/>
                <a:ext cx="582480" cy="6397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" name="CustomShape 10"/>
              <p:cNvSpPr/>
              <p:nvPr/>
            </p:nvSpPr>
            <p:spPr>
              <a:xfrm>
                <a:off x="1141560" y="2324160"/>
                <a:ext cx="581040" cy="6300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" name="CustomShape 11"/>
              <p:cNvSpPr/>
              <p:nvPr/>
            </p:nvSpPr>
            <p:spPr>
              <a:xfrm>
                <a:off x="0" y="2324160"/>
                <a:ext cx="579600" cy="63000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CustomShape 12"/>
              <p:cNvSpPr/>
              <p:nvPr/>
            </p:nvSpPr>
            <p:spPr>
              <a:xfrm>
                <a:off x="1716120" y="2324160"/>
                <a:ext cx="571320" cy="63000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" name="CustomShape 13"/>
              <p:cNvSpPr/>
              <p:nvPr/>
            </p:nvSpPr>
            <p:spPr>
              <a:xfrm>
                <a:off x="573120" y="2948040"/>
                <a:ext cx="573120" cy="64116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" name="CustomShape 14"/>
              <p:cNvSpPr/>
              <p:nvPr/>
            </p:nvSpPr>
            <p:spPr>
              <a:xfrm>
                <a:off x="1141560" y="2948040"/>
                <a:ext cx="581040" cy="64116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65" name="PlaceHolder 15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6" name="PlaceHolder 16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7" name="CustomShape 17"/>
          <p:cNvSpPr/>
          <p:nvPr/>
        </p:nvSpPr>
        <p:spPr>
          <a:xfrm>
            <a:off x="45720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PlaceHolder 18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ct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Logique mathématique L2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9" name="PlaceHolder 19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88C0B351-F3DC-4E0B-BB59-49233B88B593}" type="slidenum">
              <a:rPr lang="en-US" sz="1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pPr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7" name="Group 1"/>
          <p:cNvGrpSpPr/>
          <p:nvPr/>
        </p:nvGrpSpPr>
        <p:grpSpPr>
          <a:xfrm>
            <a:off x="0" y="0"/>
            <a:ext cx="9140760" cy="6854760"/>
            <a:chOff x="0" y="0"/>
            <a:chExt cx="9140760" cy="6854760"/>
          </a:xfrm>
        </p:grpSpPr>
        <p:sp>
          <p:nvSpPr>
            <p:cNvPr id="998" name="CustomShape 2"/>
            <p:cNvSpPr/>
            <p:nvPr/>
          </p:nvSpPr>
          <p:spPr>
            <a:xfrm>
              <a:off x="0" y="0"/>
              <a:ext cx="3502080" cy="68547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9" name="CustomShape 3"/>
            <p:cNvSpPr/>
            <p:nvPr/>
          </p:nvSpPr>
          <p:spPr>
            <a:xfrm>
              <a:off x="1716120" y="1690560"/>
              <a:ext cx="7424640" cy="253044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000" name="Group 4"/>
            <p:cNvGrpSpPr/>
            <p:nvPr/>
          </p:nvGrpSpPr>
          <p:grpSpPr>
            <a:xfrm>
              <a:off x="0" y="1066680"/>
              <a:ext cx="2863800" cy="3154320"/>
              <a:chOff x="0" y="1066680"/>
              <a:chExt cx="2863800" cy="3154320"/>
            </a:xfrm>
          </p:grpSpPr>
          <p:sp>
            <p:nvSpPr>
              <p:cNvPr id="1001" name="CustomShape 5"/>
              <p:cNvSpPr/>
              <p:nvPr/>
            </p:nvSpPr>
            <p:spPr>
              <a:xfrm>
                <a:off x="573120" y="3583080"/>
                <a:ext cx="573120" cy="6379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2" name="CustomShape 6"/>
              <p:cNvSpPr/>
              <p:nvPr/>
            </p:nvSpPr>
            <p:spPr>
              <a:xfrm>
                <a:off x="1716120" y="1690560"/>
                <a:ext cx="571320" cy="63972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3" name="CustomShape 7"/>
              <p:cNvSpPr/>
              <p:nvPr/>
            </p:nvSpPr>
            <p:spPr>
              <a:xfrm>
                <a:off x="2281320" y="1066680"/>
                <a:ext cx="582480" cy="6318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4" name="CustomShape 8"/>
              <p:cNvSpPr/>
              <p:nvPr/>
            </p:nvSpPr>
            <p:spPr>
              <a:xfrm>
                <a:off x="1141560" y="3583080"/>
                <a:ext cx="581040" cy="63792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5" name="CustomShape 9"/>
              <p:cNvSpPr/>
              <p:nvPr/>
            </p:nvSpPr>
            <p:spPr>
              <a:xfrm>
                <a:off x="2281320" y="1690560"/>
                <a:ext cx="582480" cy="6397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6" name="CustomShape 10"/>
              <p:cNvSpPr/>
              <p:nvPr/>
            </p:nvSpPr>
            <p:spPr>
              <a:xfrm>
                <a:off x="1141560" y="2324160"/>
                <a:ext cx="581040" cy="6300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7" name="CustomShape 11"/>
              <p:cNvSpPr/>
              <p:nvPr/>
            </p:nvSpPr>
            <p:spPr>
              <a:xfrm>
                <a:off x="0" y="2324160"/>
                <a:ext cx="579600" cy="63000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8" name="CustomShape 12"/>
              <p:cNvSpPr/>
              <p:nvPr/>
            </p:nvSpPr>
            <p:spPr>
              <a:xfrm>
                <a:off x="1716120" y="2324160"/>
                <a:ext cx="571320" cy="63000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09" name="CustomShape 13"/>
              <p:cNvSpPr/>
              <p:nvPr/>
            </p:nvSpPr>
            <p:spPr>
              <a:xfrm>
                <a:off x="573120" y="2948040"/>
                <a:ext cx="573120" cy="64116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10" name="CustomShape 14"/>
              <p:cNvSpPr/>
              <p:nvPr/>
            </p:nvSpPr>
            <p:spPr>
              <a:xfrm>
                <a:off x="1141560" y="2948040"/>
                <a:ext cx="581040" cy="64116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011" name="CustomShape 15"/>
          <p:cNvSpPr/>
          <p:nvPr/>
        </p:nvSpPr>
        <p:spPr>
          <a:xfrm>
            <a:off x="45720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2" name="PlaceHolder 16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13" name="PlaceHolder 17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014" name="PlaceHolder 18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ct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Logique mathématique L2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15" name="PlaceHolder 19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F2CCED69-9C53-4EA0-A140-9C006BE8A432}" type="slidenum">
              <a:rPr lang="en-US" sz="1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pPr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"/>
          <p:cNvGrpSpPr/>
          <p:nvPr/>
        </p:nvGrpSpPr>
        <p:grpSpPr>
          <a:xfrm>
            <a:off x="0" y="0"/>
            <a:ext cx="9140760" cy="6854760"/>
            <a:chOff x="0" y="0"/>
            <a:chExt cx="9140760" cy="6854760"/>
          </a:xfrm>
        </p:grpSpPr>
        <p:sp>
          <p:nvSpPr>
            <p:cNvPr id="1053" name="CustomShape 2"/>
            <p:cNvSpPr/>
            <p:nvPr/>
          </p:nvSpPr>
          <p:spPr>
            <a:xfrm>
              <a:off x="0" y="0"/>
              <a:ext cx="3502080" cy="68547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CustomShape 3"/>
            <p:cNvSpPr/>
            <p:nvPr/>
          </p:nvSpPr>
          <p:spPr>
            <a:xfrm>
              <a:off x="1716120" y="1690560"/>
              <a:ext cx="7424640" cy="253044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055" name="Group 4"/>
            <p:cNvGrpSpPr/>
            <p:nvPr/>
          </p:nvGrpSpPr>
          <p:grpSpPr>
            <a:xfrm>
              <a:off x="0" y="1066680"/>
              <a:ext cx="2863800" cy="3154320"/>
              <a:chOff x="0" y="1066680"/>
              <a:chExt cx="2863800" cy="3154320"/>
            </a:xfrm>
          </p:grpSpPr>
          <p:sp>
            <p:nvSpPr>
              <p:cNvPr id="1056" name="CustomShape 5"/>
              <p:cNvSpPr/>
              <p:nvPr/>
            </p:nvSpPr>
            <p:spPr>
              <a:xfrm>
                <a:off x="573120" y="3583080"/>
                <a:ext cx="573120" cy="6379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7" name="CustomShape 6"/>
              <p:cNvSpPr/>
              <p:nvPr/>
            </p:nvSpPr>
            <p:spPr>
              <a:xfrm>
                <a:off x="1716120" y="1690560"/>
                <a:ext cx="571320" cy="63972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8" name="CustomShape 7"/>
              <p:cNvSpPr/>
              <p:nvPr/>
            </p:nvSpPr>
            <p:spPr>
              <a:xfrm>
                <a:off x="2281320" y="1066680"/>
                <a:ext cx="582480" cy="6318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59" name="CustomShape 8"/>
              <p:cNvSpPr/>
              <p:nvPr/>
            </p:nvSpPr>
            <p:spPr>
              <a:xfrm>
                <a:off x="1141560" y="3583080"/>
                <a:ext cx="581040" cy="63792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0" name="CustomShape 9"/>
              <p:cNvSpPr/>
              <p:nvPr/>
            </p:nvSpPr>
            <p:spPr>
              <a:xfrm>
                <a:off x="2281320" y="1690560"/>
                <a:ext cx="582480" cy="6397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1" name="CustomShape 10"/>
              <p:cNvSpPr/>
              <p:nvPr/>
            </p:nvSpPr>
            <p:spPr>
              <a:xfrm>
                <a:off x="1141560" y="2324160"/>
                <a:ext cx="581040" cy="6300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2" name="CustomShape 11"/>
              <p:cNvSpPr/>
              <p:nvPr/>
            </p:nvSpPr>
            <p:spPr>
              <a:xfrm>
                <a:off x="0" y="2324160"/>
                <a:ext cx="579600" cy="63000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3" name="CustomShape 12"/>
              <p:cNvSpPr/>
              <p:nvPr/>
            </p:nvSpPr>
            <p:spPr>
              <a:xfrm>
                <a:off x="1716120" y="2324160"/>
                <a:ext cx="571320" cy="63000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4" name="CustomShape 13"/>
              <p:cNvSpPr/>
              <p:nvPr/>
            </p:nvSpPr>
            <p:spPr>
              <a:xfrm>
                <a:off x="573120" y="2948040"/>
                <a:ext cx="573120" cy="64116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65" name="CustomShape 14"/>
              <p:cNvSpPr/>
              <p:nvPr/>
            </p:nvSpPr>
            <p:spPr>
              <a:xfrm>
                <a:off x="1141560" y="2948040"/>
                <a:ext cx="581040" cy="64116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066" name="CustomShape 15"/>
          <p:cNvSpPr/>
          <p:nvPr/>
        </p:nvSpPr>
        <p:spPr>
          <a:xfrm>
            <a:off x="45720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7" name="PlaceHolder 16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68" name="PlaceHolder 17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069" name="PlaceHolder 18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ct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Logique mathématique L2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70" name="PlaceHolder 19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B493C4AA-988D-4B08-B0FF-C414B85C64EE}" type="slidenum">
              <a:rPr lang="en-US" sz="1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pPr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roup 1"/>
          <p:cNvGrpSpPr/>
          <p:nvPr/>
        </p:nvGrpSpPr>
        <p:grpSpPr>
          <a:xfrm>
            <a:off x="0" y="0"/>
            <a:ext cx="9140760" cy="6854760"/>
            <a:chOff x="0" y="0"/>
            <a:chExt cx="9140760" cy="6854760"/>
          </a:xfrm>
        </p:grpSpPr>
        <p:sp>
          <p:nvSpPr>
            <p:cNvPr id="1108" name="CustomShape 2"/>
            <p:cNvSpPr/>
            <p:nvPr/>
          </p:nvSpPr>
          <p:spPr>
            <a:xfrm>
              <a:off x="0" y="0"/>
              <a:ext cx="3502080" cy="68547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9" name="CustomShape 3"/>
            <p:cNvSpPr/>
            <p:nvPr/>
          </p:nvSpPr>
          <p:spPr>
            <a:xfrm>
              <a:off x="1716120" y="1690560"/>
              <a:ext cx="7424640" cy="253044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10" name="Group 4"/>
            <p:cNvGrpSpPr/>
            <p:nvPr/>
          </p:nvGrpSpPr>
          <p:grpSpPr>
            <a:xfrm>
              <a:off x="0" y="1066680"/>
              <a:ext cx="2863800" cy="3154320"/>
              <a:chOff x="0" y="1066680"/>
              <a:chExt cx="2863800" cy="3154320"/>
            </a:xfrm>
          </p:grpSpPr>
          <p:sp>
            <p:nvSpPr>
              <p:cNvPr id="1111" name="CustomShape 5"/>
              <p:cNvSpPr/>
              <p:nvPr/>
            </p:nvSpPr>
            <p:spPr>
              <a:xfrm>
                <a:off x="573120" y="3583080"/>
                <a:ext cx="573120" cy="6379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2" name="CustomShape 6"/>
              <p:cNvSpPr/>
              <p:nvPr/>
            </p:nvSpPr>
            <p:spPr>
              <a:xfrm>
                <a:off x="1716120" y="1690560"/>
                <a:ext cx="571320" cy="63972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3" name="CustomShape 7"/>
              <p:cNvSpPr/>
              <p:nvPr/>
            </p:nvSpPr>
            <p:spPr>
              <a:xfrm>
                <a:off x="2281320" y="1066680"/>
                <a:ext cx="582480" cy="6318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4" name="CustomShape 8"/>
              <p:cNvSpPr/>
              <p:nvPr/>
            </p:nvSpPr>
            <p:spPr>
              <a:xfrm>
                <a:off x="1141560" y="3583080"/>
                <a:ext cx="581040" cy="63792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5" name="CustomShape 9"/>
              <p:cNvSpPr/>
              <p:nvPr/>
            </p:nvSpPr>
            <p:spPr>
              <a:xfrm>
                <a:off x="2281320" y="1690560"/>
                <a:ext cx="582480" cy="6397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6" name="CustomShape 10"/>
              <p:cNvSpPr/>
              <p:nvPr/>
            </p:nvSpPr>
            <p:spPr>
              <a:xfrm>
                <a:off x="1141560" y="2324160"/>
                <a:ext cx="581040" cy="6300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7" name="CustomShape 11"/>
              <p:cNvSpPr/>
              <p:nvPr/>
            </p:nvSpPr>
            <p:spPr>
              <a:xfrm>
                <a:off x="0" y="2324160"/>
                <a:ext cx="579600" cy="63000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8" name="CustomShape 12"/>
              <p:cNvSpPr/>
              <p:nvPr/>
            </p:nvSpPr>
            <p:spPr>
              <a:xfrm>
                <a:off x="1716120" y="2324160"/>
                <a:ext cx="571320" cy="63000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19" name="CustomShape 13"/>
              <p:cNvSpPr/>
              <p:nvPr/>
            </p:nvSpPr>
            <p:spPr>
              <a:xfrm>
                <a:off x="573120" y="2948040"/>
                <a:ext cx="573120" cy="64116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0" name="CustomShape 14"/>
              <p:cNvSpPr/>
              <p:nvPr/>
            </p:nvSpPr>
            <p:spPr>
              <a:xfrm>
                <a:off x="1141560" y="2948040"/>
                <a:ext cx="581040" cy="64116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121" name="CustomShape 15"/>
          <p:cNvSpPr/>
          <p:nvPr/>
        </p:nvSpPr>
        <p:spPr>
          <a:xfrm>
            <a:off x="45720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2" name="PlaceHolder 16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23" name="PlaceHolder 17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124" name="PlaceHolder 18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ct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Logique mathématique L2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25" name="PlaceHolder 19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949F736C-925C-455D-8559-2B5FA1D375B9}" type="slidenum">
              <a:rPr lang="en-US" sz="1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pPr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Group 1"/>
          <p:cNvGrpSpPr/>
          <p:nvPr/>
        </p:nvGrpSpPr>
        <p:grpSpPr>
          <a:xfrm>
            <a:off x="0" y="0"/>
            <a:ext cx="9140760" cy="6854760"/>
            <a:chOff x="0" y="0"/>
            <a:chExt cx="9140760" cy="6854760"/>
          </a:xfrm>
        </p:grpSpPr>
        <p:sp>
          <p:nvSpPr>
            <p:cNvPr id="1163" name="CustomShape 2"/>
            <p:cNvSpPr/>
            <p:nvPr/>
          </p:nvSpPr>
          <p:spPr>
            <a:xfrm>
              <a:off x="0" y="0"/>
              <a:ext cx="3502080" cy="68547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4" name="CustomShape 3"/>
            <p:cNvSpPr/>
            <p:nvPr/>
          </p:nvSpPr>
          <p:spPr>
            <a:xfrm>
              <a:off x="1716120" y="1690560"/>
              <a:ext cx="7424640" cy="253044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65" name="Group 4"/>
            <p:cNvGrpSpPr/>
            <p:nvPr/>
          </p:nvGrpSpPr>
          <p:grpSpPr>
            <a:xfrm>
              <a:off x="0" y="1066680"/>
              <a:ext cx="2863800" cy="3154320"/>
              <a:chOff x="0" y="1066680"/>
              <a:chExt cx="2863800" cy="3154320"/>
            </a:xfrm>
          </p:grpSpPr>
          <p:sp>
            <p:nvSpPr>
              <p:cNvPr id="1166" name="CustomShape 5"/>
              <p:cNvSpPr/>
              <p:nvPr/>
            </p:nvSpPr>
            <p:spPr>
              <a:xfrm>
                <a:off x="573120" y="3583080"/>
                <a:ext cx="573120" cy="6379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7" name="CustomShape 6"/>
              <p:cNvSpPr/>
              <p:nvPr/>
            </p:nvSpPr>
            <p:spPr>
              <a:xfrm>
                <a:off x="1716120" y="1690560"/>
                <a:ext cx="571320" cy="63972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8" name="CustomShape 7"/>
              <p:cNvSpPr/>
              <p:nvPr/>
            </p:nvSpPr>
            <p:spPr>
              <a:xfrm>
                <a:off x="2281320" y="1066680"/>
                <a:ext cx="582480" cy="6318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9" name="CustomShape 8"/>
              <p:cNvSpPr/>
              <p:nvPr/>
            </p:nvSpPr>
            <p:spPr>
              <a:xfrm>
                <a:off x="1141560" y="3583080"/>
                <a:ext cx="581040" cy="63792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0" name="CustomShape 9"/>
              <p:cNvSpPr/>
              <p:nvPr/>
            </p:nvSpPr>
            <p:spPr>
              <a:xfrm>
                <a:off x="2281320" y="1690560"/>
                <a:ext cx="582480" cy="6397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1" name="CustomShape 10"/>
              <p:cNvSpPr/>
              <p:nvPr/>
            </p:nvSpPr>
            <p:spPr>
              <a:xfrm>
                <a:off x="1141560" y="2324160"/>
                <a:ext cx="581040" cy="6300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2" name="CustomShape 11"/>
              <p:cNvSpPr/>
              <p:nvPr/>
            </p:nvSpPr>
            <p:spPr>
              <a:xfrm>
                <a:off x="0" y="2324160"/>
                <a:ext cx="579600" cy="63000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3" name="CustomShape 12"/>
              <p:cNvSpPr/>
              <p:nvPr/>
            </p:nvSpPr>
            <p:spPr>
              <a:xfrm>
                <a:off x="1716120" y="2324160"/>
                <a:ext cx="571320" cy="63000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4" name="CustomShape 13"/>
              <p:cNvSpPr/>
              <p:nvPr/>
            </p:nvSpPr>
            <p:spPr>
              <a:xfrm>
                <a:off x="573120" y="2948040"/>
                <a:ext cx="573120" cy="64116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5" name="CustomShape 14"/>
              <p:cNvSpPr/>
              <p:nvPr/>
            </p:nvSpPr>
            <p:spPr>
              <a:xfrm>
                <a:off x="1141560" y="2948040"/>
                <a:ext cx="581040" cy="64116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176" name="CustomShape 15"/>
          <p:cNvSpPr/>
          <p:nvPr/>
        </p:nvSpPr>
        <p:spPr>
          <a:xfrm>
            <a:off x="45720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7" name="PlaceHolder 16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78" name="PlaceHolder 17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179" name="PlaceHolder 18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ct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Logique mathématique L2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80" name="PlaceHolder 19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8FB435C-421C-4C3C-B239-DA5606AF0BF4}" type="slidenum">
              <a:rPr lang="en-US" sz="1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pPr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7" name="Group 1"/>
          <p:cNvGrpSpPr/>
          <p:nvPr/>
        </p:nvGrpSpPr>
        <p:grpSpPr>
          <a:xfrm>
            <a:off x="0" y="0"/>
            <a:ext cx="9140760" cy="6854760"/>
            <a:chOff x="0" y="0"/>
            <a:chExt cx="9140760" cy="6854760"/>
          </a:xfrm>
        </p:grpSpPr>
        <p:sp>
          <p:nvSpPr>
            <p:cNvPr id="1218" name="CustomShape 2"/>
            <p:cNvSpPr/>
            <p:nvPr/>
          </p:nvSpPr>
          <p:spPr>
            <a:xfrm>
              <a:off x="0" y="0"/>
              <a:ext cx="3502080" cy="68547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9" name="CustomShape 3"/>
            <p:cNvSpPr/>
            <p:nvPr/>
          </p:nvSpPr>
          <p:spPr>
            <a:xfrm>
              <a:off x="1716120" y="1690560"/>
              <a:ext cx="7424640" cy="253044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220" name="Group 4"/>
            <p:cNvGrpSpPr/>
            <p:nvPr/>
          </p:nvGrpSpPr>
          <p:grpSpPr>
            <a:xfrm>
              <a:off x="0" y="1066680"/>
              <a:ext cx="2863800" cy="3154320"/>
              <a:chOff x="0" y="1066680"/>
              <a:chExt cx="2863800" cy="3154320"/>
            </a:xfrm>
          </p:grpSpPr>
          <p:sp>
            <p:nvSpPr>
              <p:cNvPr id="1221" name="CustomShape 5"/>
              <p:cNvSpPr/>
              <p:nvPr/>
            </p:nvSpPr>
            <p:spPr>
              <a:xfrm>
                <a:off x="573120" y="3583080"/>
                <a:ext cx="573120" cy="6379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22" name="CustomShape 6"/>
              <p:cNvSpPr/>
              <p:nvPr/>
            </p:nvSpPr>
            <p:spPr>
              <a:xfrm>
                <a:off x="1716120" y="1690560"/>
                <a:ext cx="571320" cy="63972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23" name="CustomShape 7"/>
              <p:cNvSpPr/>
              <p:nvPr/>
            </p:nvSpPr>
            <p:spPr>
              <a:xfrm>
                <a:off x="2281320" y="1066680"/>
                <a:ext cx="582480" cy="6318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24" name="CustomShape 8"/>
              <p:cNvSpPr/>
              <p:nvPr/>
            </p:nvSpPr>
            <p:spPr>
              <a:xfrm>
                <a:off x="1141560" y="3583080"/>
                <a:ext cx="581040" cy="63792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25" name="CustomShape 9"/>
              <p:cNvSpPr/>
              <p:nvPr/>
            </p:nvSpPr>
            <p:spPr>
              <a:xfrm>
                <a:off x="2281320" y="1690560"/>
                <a:ext cx="582480" cy="63972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26" name="CustomShape 10"/>
              <p:cNvSpPr/>
              <p:nvPr/>
            </p:nvSpPr>
            <p:spPr>
              <a:xfrm>
                <a:off x="1141560" y="2324160"/>
                <a:ext cx="581040" cy="63000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27" name="CustomShape 11"/>
              <p:cNvSpPr/>
              <p:nvPr/>
            </p:nvSpPr>
            <p:spPr>
              <a:xfrm>
                <a:off x="0" y="2324160"/>
                <a:ext cx="579600" cy="630000"/>
              </a:xfrm>
              <a:prstGeom prst="rect">
                <a:avLst/>
              </a:prstGeom>
              <a:solidFill>
                <a:srgbClr val="00007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28" name="CustomShape 12"/>
              <p:cNvSpPr/>
              <p:nvPr/>
            </p:nvSpPr>
            <p:spPr>
              <a:xfrm>
                <a:off x="1716120" y="2324160"/>
                <a:ext cx="571320" cy="63000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29" name="CustomShape 13"/>
              <p:cNvSpPr/>
              <p:nvPr/>
            </p:nvSpPr>
            <p:spPr>
              <a:xfrm>
                <a:off x="573120" y="2948040"/>
                <a:ext cx="573120" cy="641160"/>
              </a:xfrm>
              <a:prstGeom prst="rect">
                <a:avLst/>
              </a:prstGeom>
              <a:solidFill>
                <a:srgbClr val="CCCCE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30" name="CustomShape 14"/>
              <p:cNvSpPr/>
              <p:nvPr/>
            </p:nvSpPr>
            <p:spPr>
              <a:xfrm>
                <a:off x="1141560" y="2948040"/>
                <a:ext cx="581040" cy="641160"/>
              </a:xfrm>
              <a:prstGeom prst="rect">
                <a:avLst/>
              </a:prstGeom>
              <a:solidFill>
                <a:srgbClr val="9999CC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31" name="CustomShape 15"/>
          <p:cNvSpPr/>
          <p:nvPr/>
        </p:nvSpPr>
        <p:spPr>
          <a:xfrm>
            <a:off x="45720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2" name="PlaceHolder 16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33" name="PlaceHolder 17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34" name="PlaceHolder 18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marL="215640" indent="-214200" algn="ct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Logique mathématique L2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35" name="PlaceHolder 19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90121006-B653-49EC-8485-EAEA3758FEE5}" type="slidenum">
              <a:rPr lang="en-US" sz="1200" b="0" strike="noStrike" spc="-1">
                <a:solidFill>
                  <a:srgbClr val="000000"/>
                </a:solidFill>
                <a:latin typeface="Arial Black"/>
                <a:ea typeface="DejaVu Sans"/>
              </a:rPr>
              <a:pPr algn="r">
                <a:lnSpc>
                  <a:spcPct val="100000"/>
                </a:lnSpc>
                <a:tabLst>
                  <a:tab pos="0" algn="l"/>
                  <a:tab pos="448920" algn="l"/>
                  <a:tab pos="898200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60" algn="l"/>
                  <a:tab pos="4492440" algn="l"/>
                  <a:tab pos="4941720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80" algn="l"/>
                  <a:tab pos="853596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"/>
          <p:cNvGrpSpPr/>
          <p:nvPr/>
        </p:nvGrpSpPr>
        <p:grpSpPr>
          <a:xfrm>
            <a:off x="0" y="0"/>
            <a:ext cx="9140760" cy="542880"/>
            <a:chOff x="0" y="0"/>
            <a:chExt cx="9140760" cy="542880"/>
          </a:xfrm>
        </p:grpSpPr>
        <p:sp>
          <p:nvSpPr>
            <p:cNvPr id="107" name="CustomShape 2"/>
            <p:cNvSpPr/>
            <p:nvPr/>
          </p:nvSpPr>
          <p:spPr>
            <a:xfrm>
              <a:off x="0" y="0"/>
              <a:ext cx="282600" cy="530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3"/>
            <p:cNvSpPr/>
            <p:nvPr/>
          </p:nvSpPr>
          <p:spPr>
            <a:xfrm>
              <a:off x="412920" y="135000"/>
              <a:ext cx="8727840" cy="27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4"/>
            <p:cNvSpPr/>
            <p:nvPr/>
          </p:nvSpPr>
          <p:spPr>
            <a:xfrm>
              <a:off x="409680" y="135000"/>
              <a:ext cx="135000" cy="13788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5"/>
            <p:cNvSpPr/>
            <p:nvPr/>
          </p:nvSpPr>
          <p:spPr>
            <a:xfrm>
              <a:off x="547560" y="0"/>
              <a:ext cx="1368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6"/>
            <p:cNvSpPr/>
            <p:nvPr/>
          </p:nvSpPr>
          <p:spPr>
            <a:xfrm>
              <a:off x="547560" y="135000"/>
              <a:ext cx="136800" cy="13788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7"/>
            <p:cNvSpPr/>
            <p:nvPr/>
          </p:nvSpPr>
          <p:spPr>
            <a:xfrm>
              <a:off x="274680" y="274680"/>
              <a:ext cx="1332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8"/>
            <p:cNvSpPr/>
            <p:nvPr/>
          </p:nvSpPr>
          <p:spPr>
            <a:xfrm>
              <a:off x="131760" y="136440"/>
              <a:ext cx="138240" cy="13500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9"/>
            <p:cNvSpPr/>
            <p:nvPr/>
          </p:nvSpPr>
          <p:spPr>
            <a:xfrm>
              <a:off x="409680" y="271440"/>
              <a:ext cx="135000" cy="1350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10"/>
            <p:cNvSpPr/>
            <p:nvPr/>
          </p:nvSpPr>
          <p:spPr>
            <a:xfrm>
              <a:off x="274680" y="409680"/>
              <a:ext cx="133200" cy="1332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6" name="CustomShape 11"/>
          <p:cNvSpPr/>
          <p:nvPr/>
        </p:nvSpPr>
        <p:spPr>
          <a:xfrm>
            <a:off x="457200" y="6245280"/>
            <a:ext cx="213372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PlaceHolder 12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8" name="PlaceHolder 13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19" name="PlaceHolder 14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Logique mathématique L2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20" name="PlaceHolder 15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033D8262-A05F-446B-98FE-F4508AC05AEC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pPr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"/>
          <p:cNvGrpSpPr/>
          <p:nvPr/>
        </p:nvGrpSpPr>
        <p:grpSpPr>
          <a:xfrm>
            <a:off x="0" y="0"/>
            <a:ext cx="9140760" cy="542880"/>
            <a:chOff x="0" y="0"/>
            <a:chExt cx="9140760" cy="542880"/>
          </a:xfrm>
        </p:grpSpPr>
        <p:sp>
          <p:nvSpPr>
            <p:cNvPr id="158" name="CustomShape 2"/>
            <p:cNvSpPr/>
            <p:nvPr/>
          </p:nvSpPr>
          <p:spPr>
            <a:xfrm>
              <a:off x="0" y="0"/>
              <a:ext cx="282600" cy="530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3"/>
            <p:cNvSpPr/>
            <p:nvPr/>
          </p:nvSpPr>
          <p:spPr>
            <a:xfrm>
              <a:off x="412920" y="135000"/>
              <a:ext cx="8727840" cy="27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4"/>
            <p:cNvSpPr/>
            <p:nvPr/>
          </p:nvSpPr>
          <p:spPr>
            <a:xfrm>
              <a:off x="409680" y="135000"/>
              <a:ext cx="135000" cy="13788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5"/>
            <p:cNvSpPr/>
            <p:nvPr/>
          </p:nvSpPr>
          <p:spPr>
            <a:xfrm>
              <a:off x="547560" y="0"/>
              <a:ext cx="1368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6"/>
            <p:cNvSpPr/>
            <p:nvPr/>
          </p:nvSpPr>
          <p:spPr>
            <a:xfrm>
              <a:off x="547560" y="135000"/>
              <a:ext cx="136800" cy="13788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7"/>
            <p:cNvSpPr/>
            <p:nvPr/>
          </p:nvSpPr>
          <p:spPr>
            <a:xfrm>
              <a:off x="274680" y="274680"/>
              <a:ext cx="1332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8"/>
            <p:cNvSpPr/>
            <p:nvPr/>
          </p:nvSpPr>
          <p:spPr>
            <a:xfrm>
              <a:off x="131760" y="136440"/>
              <a:ext cx="138240" cy="13500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CustomShape 9"/>
            <p:cNvSpPr/>
            <p:nvPr/>
          </p:nvSpPr>
          <p:spPr>
            <a:xfrm>
              <a:off x="409680" y="271440"/>
              <a:ext cx="135000" cy="1350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CustomShape 10"/>
            <p:cNvSpPr/>
            <p:nvPr/>
          </p:nvSpPr>
          <p:spPr>
            <a:xfrm>
              <a:off x="274680" y="409680"/>
              <a:ext cx="133200" cy="1332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7" name="CustomShape 11"/>
          <p:cNvSpPr/>
          <p:nvPr/>
        </p:nvSpPr>
        <p:spPr>
          <a:xfrm>
            <a:off x="457200" y="6245280"/>
            <a:ext cx="213372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PlaceHolder 12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9" name="PlaceHolder 13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0" name="PlaceHolder 14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Logique mathématique L2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71" name="PlaceHolder 15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F250236E-0485-45A6-A436-C8DAE1D7FC92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pPr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1"/>
          <p:cNvGrpSpPr/>
          <p:nvPr/>
        </p:nvGrpSpPr>
        <p:grpSpPr>
          <a:xfrm>
            <a:off x="0" y="0"/>
            <a:ext cx="9140760" cy="542880"/>
            <a:chOff x="0" y="0"/>
            <a:chExt cx="9140760" cy="542880"/>
          </a:xfrm>
        </p:grpSpPr>
        <p:sp>
          <p:nvSpPr>
            <p:cNvPr id="209" name="CustomShape 2"/>
            <p:cNvSpPr/>
            <p:nvPr/>
          </p:nvSpPr>
          <p:spPr>
            <a:xfrm>
              <a:off x="0" y="0"/>
              <a:ext cx="282600" cy="530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3"/>
            <p:cNvSpPr/>
            <p:nvPr/>
          </p:nvSpPr>
          <p:spPr>
            <a:xfrm>
              <a:off x="412920" y="135000"/>
              <a:ext cx="8727840" cy="27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4"/>
            <p:cNvSpPr/>
            <p:nvPr/>
          </p:nvSpPr>
          <p:spPr>
            <a:xfrm>
              <a:off x="409680" y="135000"/>
              <a:ext cx="135000" cy="13788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5"/>
            <p:cNvSpPr/>
            <p:nvPr/>
          </p:nvSpPr>
          <p:spPr>
            <a:xfrm>
              <a:off x="547560" y="0"/>
              <a:ext cx="1368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6"/>
            <p:cNvSpPr/>
            <p:nvPr/>
          </p:nvSpPr>
          <p:spPr>
            <a:xfrm>
              <a:off x="547560" y="135000"/>
              <a:ext cx="136800" cy="13788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7"/>
            <p:cNvSpPr/>
            <p:nvPr/>
          </p:nvSpPr>
          <p:spPr>
            <a:xfrm>
              <a:off x="274680" y="274680"/>
              <a:ext cx="1332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8"/>
            <p:cNvSpPr/>
            <p:nvPr/>
          </p:nvSpPr>
          <p:spPr>
            <a:xfrm>
              <a:off x="131760" y="136440"/>
              <a:ext cx="138240" cy="13500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9"/>
            <p:cNvSpPr/>
            <p:nvPr/>
          </p:nvSpPr>
          <p:spPr>
            <a:xfrm>
              <a:off x="409680" y="271440"/>
              <a:ext cx="135000" cy="1350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10"/>
            <p:cNvSpPr/>
            <p:nvPr/>
          </p:nvSpPr>
          <p:spPr>
            <a:xfrm>
              <a:off x="274680" y="409680"/>
              <a:ext cx="133200" cy="1332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8" name="CustomShape 11"/>
          <p:cNvSpPr/>
          <p:nvPr/>
        </p:nvSpPr>
        <p:spPr>
          <a:xfrm>
            <a:off x="457200" y="6245280"/>
            <a:ext cx="213372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PlaceHolder 12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0" name="PlaceHolder 13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21" name="PlaceHolder 14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Logique mathématique L2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222" name="PlaceHolder 15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992A0080-B79F-4BD1-AB78-0E59151715F2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pPr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1"/>
          <p:cNvGrpSpPr/>
          <p:nvPr/>
        </p:nvGrpSpPr>
        <p:grpSpPr>
          <a:xfrm>
            <a:off x="0" y="0"/>
            <a:ext cx="9140760" cy="542880"/>
            <a:chOff x="0" y="0"/>
            <a:chExt cx="9140760" cy="542880"/>
          </a:xfrm>
        </p:grpSpPr>
        <p:sp>
          <p:nvSpPr>
            <p:cNvPr id="260" name="CustomShape 2"/>
            <p:cNvSpPr/>
            <p:nvPr/>
          </p:nvSpPr>
          <p:spPr>
            <a:xfrm>
              <a:off x="0" y="0"/>
              <a:ext cx="282600" cy="530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3"/>
            <p:cNvSpPr/>
            <p:nvPr/>
          </p:nvSpPr>
          <p:spPr>
            <a:xfrm>
              <a:off x="412920" y="135000"/>
              <a:ext cx="8727840" cy="27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CustomShape 4"/>
            <p:cNvSpPr/>
            <p:nvPr/>
          </p:nvSpPr>
          <p:spPr>
            <a:xfrm>
              <a:off x="409680" y="135000"/>
              <a:ext cx="135000" cy="13788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CustomShape 5"/>
            <p:cNvSpPr/>
            <p:nvPr/>
          </p:nvSpPr>
          <p:spPr>
            <a:xfrm>
              <a:off x="547560" y="0"/>
              <a:ext cx="1368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6"/>
            <p:cNvSpPr/>
            <p:nvPr/>
          </p:nvSpPr>
          <p:spPr>
            <a:xfrm>
              <a:off x="547560" y="135000"/>
              <a:ext cx="136800" cy="13788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CustomShape 7"/>
            <p:cNvSpPr/>
            <p:nvPr/>
          </p:nvSpPr>
          <p:spPr>
            <a:xfrm>
              <a:off x="274680" y="274680"/>
              <a:ext cx="1332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8"/>
            <p:cNvSpPr/>
            <p:nvPr/>
          </p:nvSpPr>
          <p:spPr>
            <a:xfrm>
              <a:off x="131760" y="136440"/>
              <a:ext cx="138240" cy="13500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9"/>
            <p:cNvSpPr/>
            <p:nvPr/>
          </p:nvSpPr>
          <p:spPr>
            <a:xfrm>
              <a:off x="409680" y="271440"/>
              <a:ext cx="135000" cy="1350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10"/>
            <p:cNvSpPr/>
            <p:nvPr/>
          </p:nvSpPr>
          <p:spPr>
            <a:xfrm>
              <a:off x="274680" y="409680"/>
              <a:ext cx="133200" cy="1332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9" name="CustomShape 11"/>
          <p:cNvSpPr/>
          <p:nvPr/>
        </p:nvSpPr>
        <p:spPr>
          <a:xfrm>
            <a:off x="457200" y="6245280"/>
            <a:ext cx="213372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PlaceHolder 12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1" name="PlaceHolder 13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72" name="PlaceHolder 14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Logique mathématique L2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273" name="PlaceHolder 15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7DE645BF-121F-4B36-98ED-C40891FB73EE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pPr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roup 1"/>
          <p:cNvGrpSpPr/>
          <p:nvPr/>
        </p:nvGrpSpPr>
        <p:grpSpPr>
          <a:xfrm>
            <a:off x="0" y="0"/>
            <a:ext cx="9140760" cy="542880"/>
            <a:chOff x="0" y="0"/>
            <a:chExt cx="9140760" cy="542880"/>
          </a:xfrm>
        </p:grpSpPr>
        <p:sp>
          <p:nvSpPr>
            <p:cNvPr id="311" name="CustomShape 2"/>
            <p:cNvSpPr/>
            <p:nvPr/>
          </p:nvSpPr>
          <p:spPr>
            <a:xfrm>
              <a:off x="0" y="0"/>
              <a:ext cx="282600" cy="530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3"/>
            <p:cNvSpPr/>
            <p:nvPr/>
          </p:nvSpPr>
          <p:spPr>
            <a:xfrm>
              <a:off x="412920" y="135000"/>
              <a:ext cx="8727840" cy="27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CustomShape 4"/>
            <p:cNvSpPr/>
            <p:nvPr/>
          </p:nvSpPr>
          <p:spPr>
            <a:xfrm>
              <a:off x="409680" y="135000"/>
              <a:ext cx="135000" cy="13788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5"/>
            <p:cNvSpPr/>
            <p:nvPr/>
          </p:nvSpPr>
          <p:spPr>
            <a:xfrm>
              <a:off x="547560" y="0"/>
              <a:ext cx="1368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6"/>
            <p:cNvSpPr/>
            <p:nvPr/>
          </p:nvSpPr>
          <p:spPr>
            <a:xfrm>
              <a:off x="547560" y="135000"/>
              <a:ext cx="136800" cy="13788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7"/>
            <p:cNvSpPr/>
            <p:nvPr/>
          </p:nvSpPr>
          <p:spPr>
            <a:xfrm>
              <a:off x="274680" y="274680"/>
              <a:ext cx="1332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8"/>
            <p:cNvSpPr/>
            <p:nvPr/>
          </p:nvSpPr>
          <p:spPr>
            <a:xfrm>
              <a:off x="131760" y="136440"/>
              <a:ext cx="138240" cy="13500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9"/>
            <p:cNvSpPr/>
            <p:nvPr/>
          </p:nvSpPr>
          <p:spPr>
            <a:xfrm>
              <a:off x="409680" y="271440"/>
              <a:ext cx="135000" cy="1350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10"/>
            <p:cNvSpPr/>
            <p:nvPr/>
          </p:nvSpPr>
          <p:spPr>
            <a:xfrm>
              <a:off x="274680" y="409680"/>
              <a:ext cx="133200" cy="1332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0" name="CustomShape 11"/>
          <p:cNvSpPr/>
          <p:nvPr/>
        </p:nvSpPr>
        <p:spPr>
          <a:xfrm>
            <a:off x="457200" y="6245280"/>
            <a:ext cx="213372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PlaceHolder 12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22" name="PlaceHolder 13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23" name="PlaceHolder 14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Logique mathématique L2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324" name="PlaceHolder 15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521329D9-6B44-4CD3-B2F5-62A39868AEB8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pPr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roup 1"/>
          <p:cNvGrpSpPr/>
          <p:nvPr/>
        </p:nvGrpSpPr>
        <p:grpSpPr>
          <a:xfrm>
            <a:off x="0" y="0"/>
            <a:ext cx="9140760" cy="542880"/>
            <a:chOff x="0" y="0"/>
            <a:chExt cx="9140760" cy="542880"/>
          </a:xfrm>
        </p:grpSpPr>
        <p:sp>
          <p:nvSpPr>
            <p:cNvPr id="362" name="CustomShape 2"/>
            <p:cNvSpPr/>
            <p:nvPr/>
          </p:nvSpPr>
          <p:spPr>
            <a:xfrm>
              <a:off x="0" y="0"/>
              <a:ext cx="282600" cy="530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CustomShape 3"/>
            <p:cNvSpPr/>
            <p:nvPr/>
          </p:nvSpPr>
          <p:spPr>
            <a:xfrm>
              <a:off x="412920" y="135000"/>
              <a:ext cx="8727840" cy="27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CustomShape 4"/>
            <p:cNvSpPr/>
            <p:nvPr/>
          </p:nvSpPr>
          <p:spPr>
            <a:xfrm>
              <a:off x="409680" y="135000"/>
              <a:ext cx="135000" cy="13788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CustomShape 5"/>
            <p:cNvSpPr/>
            <p:nvPr/>
          </p:nvSpPr>
          <p:spPr>
            <a:xfrm>
              <a:off x="547560" y="0"/>
              <a:ext cx="1368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CustomShape 6"/>
            <p:cNvSpPr/>
            <p:nvPr/>
          </p:nvSpPr>
          <p:spPr>
            <a:xfrm>
              <a:off x="547560" y="135000"/>
              <a:ext cx="136800" cy="13788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CustomShape 7"/>
            <p:cNvSpPr/>
            <p:nvPr/>
          </p:nvSpPr>
          <p:spPr>
            <a:xfrm>
              <a:off x="274680" y="274680"/>
              <a:ext cx="1332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CustomShape 8"/>
            <p:cNvSpPr/>
            <p:nvPr/>
          </p:nvSpPr>
          <p:spPr>
            <a:xfrm>
              <a:off x="131760" y="136440"/>
              <a:ext cx="138240" cy="13500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CustomShape 9"/>
            <p:cNvSpPr/>
            <p:nvPr/>
          </p:nvSpPr>
          <p:spPr>
            <a:xfrm>
              <a:off x="409680" y="271440"/>
              <a:ext cx="135000" cy="1350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CustomShape 10"/>
            <p:cNvSpPr/>
            <p:nvPr/>
          </p:nvSpPr>
          <p:spPr>
            <a:xfrm>
              <a:off x="274680" y="409680"/>
              <a:ext cx="133200" cy="1332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71" name="CustomShape 11"/>
          <p:cNvSpPr/>
          <p:nvPr/>
        </p:nvSpPr>
        <p:spPr>
          <a:xfrm>
            <a:off x="457200" y="6245280"/>
            <a:ext cx="213372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PlaceHolder 12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73" name="PlaceHolder 13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74" name="PlaceHolder 14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Logique mathématique L2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375" name="PlaceHolder 15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2D5A5D16-FF1F-4E2F-AF61-F49302D434D3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pPr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roup 1"/>
          <p:cNvGrpSpPr/>
          <p:nvPr/>
        </p:nvGrpSpPr>
        <p:grpSpPr>
          <a:xfrm>
            <a:off x="0" y="0"/>
            <a:ext cx="9140760" cy="542880"/>
            <a:chOff x="0" y="0"/>
            <a:chExt cx="9140760" cy="542880"/>
          </a:xfrm>
        </p:grpSpPr>
        <p:sp>
          <p:nvSpPr>
            <p:cNvPr id="413" name="CustomShape 2"/>
            <p:cNvSpPr/>
            <p:nvPr/>
          </p:nvSpPr>
          <p:spPr>
            <a:xfrm>
              <a:off x="0" y="0"/>
              <a:ext cx="282600" cy="530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3"/>
            <p:cNvSpPr/>
            <p:nvPr/>
          </p:nvSpPr>
          <p:spPr>
            <a:xfrm>
              <a:off x="412920" y="135000"/>
              <a:ext cx="8727840" cy="27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4"/>
            <p:cNvSpPr/>
            <p:nvPr/>
          </p:nvSpPr>
          <p:spPr>
            <a:xfrm>
              <a:off x="409680" y="135000"/>
              <a:ext cx="135000" cy="13788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5"/>
            <p:cNvSpPr/>
            <p:nvPr/>
          </p:nvSpPr>
          <p:spPr>
            <a:xfrm>
              <a:off x="547560" y="0"/>
              <a:ext cx="1368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6"/>
            <p:cNvSpPr/>
            <p:nvPr/>
          </p:nvSpPr>
          <p:spPr>
            <a:xfrm>
              <a:off x="547560" y="135000"/>
              <a:ext cx="136800" cy="13788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7"/>
            <p:cNvSpPr/>
            <p:nvPr/>
          </p:nvSpPr>
          <p:spPr>
            <a:xfrm>
              <a:off x="274680" y="274680"/>
              <a:ext cx="133200" cy="135000"/>
            </a:xfrm>
            <a:prstGeom prst="rect">
              <a:avLst/>
            </a:prstGeom>
            <a:solidFill>
              <a:srgbClr val="CCCC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CustomShape 8"/>
            <p:cNvSpPr/>
            <p:nvPr/>
          </p:nvSpPr>
          <p:spPr>
            <a:xfrm>
              <a:off x="131760" y="136440"/>
              <a:ext cx="138240" cy="135000"/>
            </a:xfrm>
            <a:prstGeom prst="rect">
              <a:avLst/>
            </a:prstGeom>
            <a:solidFill>
              <a:srgbClr val="0000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CustomShape 9"/>
            <p:cNvSpPr/>
            <p:nvPr/>
          </p:nvSpPr>
          <p:spPr>
            <a:xfrm>
              <a:off x="409680" y="271440"/>
              <a:ext cx="135000" cy="1350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CustomShape 10"/>
            <p:cNvSpPr/>
            <p:nvPr/>
          </p:nvSpPr>
          <p:spPr>
            <a:xfrm>
              <a:off x="274680" y="409680"/>
              <a:ext cx="133200" cy="133200"/>
            </a:xfrm>
            <a:prstGeom prst="rect">
              <a:avLst/>
            </a:prstGeom>
            <a:solidFill>
              <a:srgbClr val="9999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2" name="CustomShape 11"/>
          <p:cNvSpPr/>
          <p:nvPr/>
        </p:nvSpPr>
        <p:spPr>
          <a:xfrm>
            <a:off x="457200" y="6245280"/>
            <a:ext cx="2133720" cy="476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PlaceHolder 12"/>
          <p:cNvSpPr>
            <a:spLocks noGrp="1"/>
          </p:cNvSpPr>
          <p:nvPr>
            <p:ph type="title"/>
          </p:nvPr>
        </p:nvSpPr>
        <p:spPr>
          <a:xfrm>
            <a:off x="456840" y="456840"/>
            <a:ext cx="8226360" cy="13683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4" name="PlaceHolder 13"/>
          <p:cNvSpPr>
            <a:spLocks noGrp="1"/>
          </p:cNvSpPr>
          <p:nvPr>
            <p:ph type="body"/>
          </p:nvPr>
        </p:nvSpPr>
        <p:spPr>
          <a:xfrm>
            <a:off x="456840" y="1980720"/>
            <a:ext cx="8226360" cy="388332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•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–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Bef>
                <a:spcPts val="799"/>
              </a:spcBef>
              <a:buClr>
                <a:srgbClr val="000000"/>
              </a:buClr>
              <a:buFont typeface="Times New Roman"/>
              <a:buChar char="»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25" name="PlaceHolder 14"/>
          <p:cNvSpPr>
            <a:spLocks noGrp="1"/>
          </p:cNvSpPr>
          <p:nvPr>
            <p:ph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Logique mathématique L2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426" name="PlaceHolder 15"/>
          <p:cNvSpPr>
            <a:spLocks noGrp="1"/>
          </p:cNvSpPr>
          <p:nvPr>
            <p:ph type="sldNum"/>
          </p:nvPr>
        </p:nvSpPr>
        <p:spPr>
          <a:xfrm>
            <a:off x="6553080" y="6248160"/>
            <a:ext cx="2130480" cy="4539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9F3E9A2B-11F2-4018-9646-5742B957D7CB}" type="slidenum">
              <a:rPr lang="en-US" sz="2400" b="0" strike="noStrike" spc="-1">
                <a:solidFill>
                  <a:srgbClr val="000000"/>
                </a:solidFill>
                <a:latin typeface="Times New Roman"/>
              </a:rPr>
              <a:pPr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‹N°›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CustomShape 1"/>
          <p:cNvSpPr/>
          <p:nvPr/>
        </p:nvSpPr>
        <p:spPr>
          <a:xfrm>
            <a:off x="2971800" y="1828800"/>
            <a:ext cx="6019920" cy="2209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5000" spc="-1" dirty="0" smtClean="0">
                <a:solidFill>
                  <a:srgbClr val="FFFFFF"/>
                </a:solidFill>
                <a:latin typeface="Arial"/>
              </a:rPr>
              <a:t>P</a:t>
            </a:r>
            <a:r>
              <a:rPr lang="en-US" sz="5000" b="0" strike="noStrike" spc="-1" dirty="0" smtClean="0">
                <a:solidFill>
                  <a:srgbClr val="FFFFFF"/>
                </a:solidFill>
                <a:latin typeface="Arial"/>
              </a:rPr>
              <a:t>redicate </a:t>
            </a:r>
            <a:r>
              <a:rPr lang="en-US" sz="5000" b="0" strike="noStrike" spc="-1" dirty="0" smtClean="0">
                <a:solidFill>
                  <a:srgbClr val="FFFFFF"/>
                </a:solidFill>
                <a:latin typeface="Arial"/>
              </a:rPr>
              <a:t>Logic</a:t>
            </a:r>
            <a:r>
              <a:rPr/>
              <a:t/>
            </a:r>
            <a:br>
              <a:rPr/>
            </a:br>
            <a:r>
              <a:rPr lang="en-US" sz="5000" spc="-1" dirty="0" smtClean="0">
                <a:solidFill>
                  <a:srgbClr val="FFFFFF"/>
                </a:solidFill>
                <a:latin typeface="Arial"/>
              </a:rPr>
              <a:t>Lecture </a:t>
            </a:r>
            <a:r>
              <a:rPr lang="en-US" sz="5000" spc="-1" dirty="0" smtClean="0">
                <a:solidFill>
                  <a:srgbClr val="FFFFFF"/>
                </a:solidFill>
                <a:latin typeface="Arial"/>
              </a:rPr>
              <a:t>2</a:t>
            </a:r>
            <a:endParaRPr lang="en-US" sz="5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2" name="CustomShape 2"/>
          <p:cNvSpPr/>
          <p:nvPr/>
        </p:nvSpPr>
        <p:spPr>
          <a:xfrm>
            <a:off x="1295280" y="4343400"/>
            <a:ext cx="6400800" cy="1752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ctr" rtl="0">
              <a:spcBef>
                <a:spcPts val="799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200" b="0" strike="noStrike" spc="-1" dirty="0" err="1">
                <a:solidFill>
                  <a:srgbClr val="000000"/>
                </a:solidFill>
                <a:latin typeface="Arial"/>
              </a:rPr>
              <a:t>Hadjila</a:t>
            </a:r>
            <a:r>
              <a:rPr lang="fr-FR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3200" b="0" strike="noStrike" spc="-1" dirty="0" err="1">
                <a:solidFill>
                  <a:srgbClr val="000000"/>
                </a:solidFill>
                <a:latin typeface="Arial"/>
              </a:rPr>
              <a:t>Fethallah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algn="ctr" rtl="0">
              <a:spcBef>
                <a:spcPts val="799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200" spc="-1" dirty="0" err="1" smtClean="0">
                <a:solidFill>
                  <a:srgbClr val="000000"/>
                </a:solidFill>
                <a:latin typeface="Arial"/>
              </a:rPr>
              <a:t>Associate</a:t>
            </a:r>
            <a:r>
              <a:rPr lang="fr-FR" sz="32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3200" spc="-1" dirty="0" err="1" smtClean="0">
                <a:solidFill>
                  <a:srgbClr val="000000"/>
                </a:solidFill>
                <a:latin typeface="Arial"/>
              </a:rPr>
              <a:t>Professor</a:t>
            </a:r>
            <a:r>
              <a:rPr lang="fr-FR" sz="32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3200" spc="-1" dirty="0" err="1" smtClean="0">
                <a:solidFill>
                  <a:srgbClr val="000000"/>
                </a:solidFill>
                <a:latin typeface="Arial"/>
              </a:rPr>
              <a:t>at</a:t>
            </a:r>
            <a:r>
              <a:rPr lang="fr-FR" sz="32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3200" b="0" strike="noStrike" spc="-1" dirty="0">
                <a:solidFill>
                  <a:srgbClr val="000000"/>
                </a:solidFill>
                <a:latin typeface="Arial"/>
              </a:rPr>
              <a:t>the </a:t>
            </a:r>
            <a:r>
              <a:rPr lang="fr-FR" sz="3200" b="0" strike="noStrike" spc="-1" dirty="0" err="1">
                <a:solidFill>
                  <a:srgbClr val="000000"/>
                </a:solidFill>
                <a:latin typeface="Arial"/>
              </a:rPr>
              <a:t>Department</a:t>
            </a:r>
            <a:r>
              <a:rPr lang="fr-FR" sz="3200" b="0" strike="noStrike" spc="-1" dirty="0">
                <a:solidFill>
                  <a:srgbClr val="000000"/>
                </a:solidFill>
                <a:latin typeface="Arial"/>
              </a:rPr>
              <a:t> of Computer Science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algn="ctr" rtl="0">
              <a:spcBef>
                <a:spcPts val="799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200" spc="-1" dirty="0" smtClean="0">
                <a:solidFill>
                  <a:srgbClr val="000000"/>
                </a:solidFill>
                <a:latin typeface="Arial"/>
              </a:rPr>
              <a:t>fethallah.</a:t>
            </a:r>
            <a:r>
              <a:rPr lang="fr-FR" sz="3200" b="0" strike="noStrike" spc="-1" dirty="0" smtClean="0">
                <a:solidFill>
                  <a:srgbClr val="000000"/>
                </a:solidFill>
                <a:latin typeface="Arial"/>
              </a:rPr>
              <a:t>hadjila@univ-tlemcen.dz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algn="ctr" rtl="0">
              <a:spcBef>
                <a:spcPts val="799"/>
              </a:spcBef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4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4013B017-1E42-4D28-9C34-6D69A8C5EAD3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ustomShape 1"/>
          <p:cNvSpPr/>
          <p:nvPr/>
        </p:nvSpPr>
        <p:spPr>
          <a:xfrm>
            <a:off x="388961" y="293427"/>
            <a:ext cx="8229600" cy="10440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4400" b="0" strike="noStrike" spc="-1" dirty="0" err="1" smtClean="0">
                <a:solidFill>
                  <a:srgbClr val="000000"/>
                </a:solidFill>
                <a:latin typeface="Arial"/>
              </a:rPr>
              <a:t>Example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4" name="CustomShape 2"/>
          <p:cNvSpPr/>
          <p:nvPr/>
        </p:nvSpPr>
        <p:spPr>
          <a:xfrm>
            <a:off x="0" y="1448817"/>
            <a:ext cx="8686800" cy="388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A </a:t>
            </a:r>
            <a:r>
              <a:rPr lang="en-US" sz="2800" dirty="0" smtClean="0"/>
              <a:t>variable is said to be free in a formula F if it has at least one free occurrence (</a:t>
            </a:r>
            <a:r>
              <a:rPr lang="en-US" sz="2800" dirty="0" smtClean="0"/>
              <a:t>otherwise, </a:t>
            </a:r>
            <a:r>
              <a:rPr lang="en-US" sz="2800" dirty="0" smtClean="0"/>
              <a:t>we say that it is </a:t>
            </a:r>
            <a:r>
              <a:rPr lang="en-US" sz="2800" dirty="0" smtClean="0"/>
              <a:t>bound) 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 </a:t>
            </a:r>
            <a:r>
              <a:rPr lang="fr-FR" sz="2800" dirty="0" smtClean="0"/>
              <a:t>C = P(x) </a:t>
            </a:r>
            <a:r>
              <a:rPr lang="en-US" sz="2800" dirty="0" smtClean="0">
                <a:sym typeface="Symbol"/>
              </a:rPr>
              <a:t></a:t>
            </a:r>
            <a:r>
              <a:rPr lang="fr-FR" sz="2800" dirty="0" smtClean="0"/>
              <a:t> </a:t>
            </a:r>
            <a:r>
              <a:rPr lang="fr-FR" sz="2800" dirty="0" smtClean="0"/>
              <a:t>P(f(y)) </a:t>
            </a:r>
            <a:r>
              <a:rPr lang="en-US" sz="2800" dirty="0" smtClean="0">
                <a:sym typeface="Symbol"/>
              </a:rPr>
              <a:t></a:t>
            </a:r>
            <a:r>
              <a:rPr lang="fr-FR" sz="2800" dirty="0" smtClean="0"/>
              <a:t> </a:t>
            </a:r>
            <a:r>
              <a:rPr lang="fr-FR" sz="2800" dirty="0" smtClean="0"/>
              <a:t>R(</a:t>
            </a:r>
            <a:r>
              <a:rPr lang="fr-FR" sz="2800" dirty="0" err="1" smtClean="0"/>
              <a:t>x,a</a:t>
            </a:r>
            <a:r>
              <a:rPr lang="fr-FR" sz="2800" dirty="0" smtClean="0"/>
              <a:t>).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800" dirty="0" smtClean="0">
                <a:sym typeface="Symbol"/>
              </a:rPr>
              <a:t></a:t>
            </a:r>
            <a:r>
              <a:rPr lang="fr-FR" sz="2800" dirty="0" smtClean="0"/>
              <a:t> </a:t>
            </a:r>
            <a:r>
              <a:rPr lang="fr-FR" sz="2800" dirty="0" smtClean="0"/>
              <a:t>= &lt;(x/f(y))&gt; </a:t>
            </a:r>
            <a:r>
              <a:rPr lang="fr-FR" sz="2800" dirty="0" err="1" smtClean="0"/>
              <a:t>is</a:t>
            </a:r>
            <a:r>
              <a:rPr lang="fr-FR" sz="2800" dirty="0" smtClean="0"/>
              <a:t> the unifier of P(x)and P(f(y</a:t>
            </a:r>
            <a:r>
              <a:rPr lang="fr-FR" sz="2800" dirty="0" smtClean="0"/>
              <a:t>)).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800" dirty="0" smtClean="0"/>
              <a:t>C</a:t>
            </a:r>
            <a:r>
              <a:rPr lang="fr-FR" sz="2800" dirty="0" smtClean="0"/>
              <a:t>’’ = P(f(y)) </a:t>
            </a:r>
            <a:r>
              <a:rPr lang="en-US" sz="2800" dirty="0" smtClean="0">
                <a:sym typeface="Symbol"/>
              </a:rPr>
              <a:t></a:t>
            </a:r>
            <a:r>
              <a:rPr lang="fr-FR" sz="2800" dirty="0" smtClean="0"/>
              <a:t> </a:t>
            </a:r>
            <a:r>
              <a:rPr lang="fr-FR" sz="2800" dirty="0" smtClean="0"/>
              <a:t>R(f(y),a) </a:t>
            </a:r>
            <a:r>
              <a:rPr lang="fr-FR" sz="2800" dirty="0" err="1" smtClean="0"/>
              <a:t>is</a:t>
            </a:r>
            <a:r>
              <a:rPr lang="fr-FR" sz="2800" dirty="0" smtClean="0"/>
              <a:t> the </a:t>
            </a:r>
            <a:r>
              <a:rPr lang="fr-FR" sz="2800" dirty="0" err="1" smtClean="0"/>
              <a:t>factored</a:t>
            </a:r>
            <a:r>
              <a:rPr lang="fr-FR" sz="2800" dirty="0" smtClean="0"/>
              <a:t> clause </a:t>
            </a:r>
            <a:endParaRPr lang="en-US" sz="2800" dirty="0"/>
          </a:p>
        </p:txBody>
      </p:sp>
      <p:sp>
        <p:nvSpPr>
          <p:cNvPr id="1316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D9795570-7838-4758-831B-96B409203F38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10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CustomShape 1"/>
          <p:cNvSpPr/>
          <p:nvPr/>
        </p:nvSpPr>
        <p:spPr>
          <a:xfrm>
            <a:off x="517755" y="0"/>
            <a:ext cx="8229600" cy="1371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339480" indent="-339480" algn="just">
              <a:spcBef>
                <a:spcPts val="799"/>
              </a:spcBef>
              <a:buClr>
                <a:srgbClr val="00007D"/>
              </a:buClr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4400" dirty="0" smtClean="0"/>
              <a:t>(simple) </a:t>
            </a:r>
            <a:r>
              <a:rPr lang="fr-FR" sz="4400" dirty="0" err="1" smtClean="0"/>
              <a:t>Resolution</a:t>
            </a:r>
            <a:r>
              <a:rPr lang="fr-FR" sz="4400" dirty="0" smtClean="0"/>
              <a:t> </a:t>
            </a:r>
            <a:r>
              <a:rPr lang="fr-FR" sz="4400" dirty="0" err="1" smtClean="0"/>
              <a:t>rule</a:t>
            </a:r>
            <a:endParaRPr lang="en-US" sz="4400" spc="-1" dirty="0" smtClean="0">
              <a:solidFill>
                <a:srgbClr val="FFFFFF"/>
              </a:solidFill>
            </a:endParaRPr>
          </a:p>
        </p:txBody>
      </p:sp>
      <p:sp>
        <p:nvSpPr>
          <p:cNvPr id="1306" name="CustomShape 2"/>
          <p:cNvSpPr/>
          <p:nvPr/>
        </p:nvSpPr>
        <p:spPr>
          <a:xfrm>
            <a:off x="0" y="954791"/>
            <a:ext cx="9144000" cy="506333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900" dirty="0" smtClean="0"/>
              <a:t> </a:t>
            </a:r>
            <a:r>
              <a:rPr lang="en-US" sz="3200" dirty="0" smtClean="0"/>
              <a:t>Let </a:t>
            </a:r>
            <a:r>
              <a:rPr lang="en-US" sz="3200" dirty="0" smtClean="0"/>
              <a:t>C1, C2 be two clauses which do not have common variables, and let L and </a:t>
            </a:r>
            <a:r>
              <a:rPr lang="en-US" sz="3200" dirty="0" smtClean="0">
                <a:sym typeface="Symbol"/>
              </a:rPr>
              <a:t> </a:t>
            </a:r>
            <a:r>
              <a:rPr lang="en-US" sz="3200" dirty="0" smtClean="0"/>
              <a:t>L </a:t>
            </a:r>
            <a:r>
              <a:rPr lang="en-US" sz="3200" dirty="0" smtClean="0"/>
              <a:t>be two literals belonging to C1 and C2 (</a:t>
            </a:r>
            <a:r>
              <a:rPr lang="en-US" sz="3200" dirty="0" err="1" smtClean="0"/>
              <a:t>resp</a:t>
            </a:r>
            <a:r>
              <a:rPr lang="en-US" sz="3200" dirty="0" smtClean="0"/>
              <a:t>)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3200" dirty="0" smtClean="0"/>
              <a:t> if </a:t>
            </a:r>
            <a:r>
              <a:rPr lang="en-US" sz="3200" dirty="0" smtClean="0"/>
              <a:t>L and </a:t>
            </a:r>
            <a:r>
              <a:rPr lang="en-US" sz="3200" dirty="0" smtClean="0">
                <a:sym typeface="Symbol"/>
              </a:rPr>
              <a:t></a:t>
            </a:r>
            <a:r>
              <a:rPr lang="en-US" sz="3200" dirty="0" smtClean="0"/>
              <a:t>L </a:t>
            </a:r>
            <a:r>
              <a:rPr lang="en-US" sz="3200" dirty="0" smtClean="0"/>
              <a:t>have </a:t>
            </a:r>
            <a:r>
              <a:rPr lang="en-US" sz="3200" dirty="0" smtClean="0">
                <a:sym typeface="Symbol"/>
              </a:rPr>
              <a:t></a:t>
            </a:r>
            <a:r>
              <a:rPr lang="en-US" sz="3200" dirty="0" smtClean="0"/>
              <a:t> </a:t>
            </a:r>
            <a:r>
              <a:rPr lang="en-US" sz="3200" dirty="0" smtClean="0"/>
              <a:t>as unifier then the clause </a:t>
            </a:r>
            <a:r>
              <a:rPr lang="en-US" sz="3200" dirty="0" smtClean="0"/>
              <a:t>C</a:t>
            </a:r>
            <a:r>
              <a:rPr lang="en-US" sz="3200" dirty="0" smtClean="0">
                <a:sym typeface="Symbol"/>
              </a:rPr>
              <a:t></a:t>
            </a:r>
            <a:r>
              <a:rPr lang="en-US" sz="3200" dirty="0" smtClean="0"/>
              <a:t>(</a:t>
            </a:r>
            <a:r>
              <a:rPr lang="en-US" sz="3200" dirty="0" err="1" smtClean="0"/>
              <a:t>subst</a:t>
            </a:r>
            <a:r>
              <a:rPr lang="en-US" sz="3200" dirty="0" smtClean="0"/>
              <a:t>(</a:t>
            </a:r>
            <a:r>
              <a:rPr lang="en-US" sz="3200" dirty="0" smtClean="0">
                <a:sym typeface="Symbol"/>
              </a:rPr>
              <a:t></a:t>
            </a:r>
            <a:r>
              <a:rPr lang="en-US" sz="3200" dirty="0" smtClean="0"/>
              <a:t>,</a:t>
            </a:r>
            <a:r>
              <a:rPr lang="en-US" sz="3200" dirty="0" smtClean="0"/>
              <a:t>C1) - </a:t>
            </a:r>
            <a:r>
              <a:rPr lang="en-US" sz="3200" dirty="0" err="1" smtClean="0"/>
              <a:t>subst</a:t>
            </a:r>
            <a:r>
              <a:rPr lang="en-US" sz="3200" dirty="0" smtClean="0"/>
              <a:t>(</a:t>
            </a:r>
            <a:r>
              <a:rPr lang="en-US" sz="3200" dirty="0" smtClean="0">
                <a:sym typeface="Symbol"/>
              </a:rPr>
              <a:t></a:t>
            </a:r>
            <a:r>
              <a:rPr lang="en-US" sz="3200" dirty="0" smtClean="0"/>
              <a:t>,</a:t>
            </a:r>
            <a:r>
              <a:rPr lang="en-US" sz="3200" dirty="0" smtClean="0"/>
              <a:t>L(t1,..</a:t>
            </a:r>
            <a:r>
              <a:rPr lang="en-US" sz="3200" dirty="0" err="1" smtClean="0"/>
              <a:t>tn</a:t>
            </a:r>
            <a:r>
              <a:rPr lang="en-US" sz="3200" dirty="0" smtClean="0"/>
              <a:t>)))</a:t>
            </a:r>
            <a:r>
              <a:rPr lang="en-US" sz="3200" dirty="0" smtClean="0">
                <a:sym typeface="Symbol"/>
              </a:rPr>
              <a:t></a:t>
            </a:r>
            <a:r>
              <a:rPr lang="en-US" sz="3200" dirty="0" smtClean="0"/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subst</a:t>
            </a:r>
            <a:r>
              <a:rPr lang="en-US" sz="3200" dirty="0" smtClean="0"/>
              <a:t>(</a:t>
            </a:r>
            <a:r>
              <a:rPr lang="en-US" sz="3200" dirty="0" smtClean="0">
                <a:sym typeface="Symbol"/>
              </a:rPr>
              <a:t></a:t>
            </a:r>
            <a:r>
              <a:rPr lang="en-US" sz="3200" dirty="0" smtClean="0"/>
              <a:t> </a:t>
            </a:r>
            <a:r>
              <a:rPr lang="en-US" sz="3200" dirty="0" smtClean="0"/>
              <a:t>,C2) - </a:t>
            </a:r>
            <a:r>
              <a:rPr lang="en-US" sz="3200" dirty="0" err="1" smtClean="0"/>
              <a:t>subst</a:t>
            </a:r>
            <a:r>
              <a:rPr lang="en-US" sz="3200" dirty="0" smtClean="0"/>
              <a:t>(</a:t>
            </a:r>
            <a:r>
              <a:rPr lang="en-US" sz="3200" dirty="0" smtClean="0">
                <a:sym typeface="Symbol"/>
              </a:rPr>
              <a:t></a:t>
            </a:r>
            <a:r>
              <a:rPr lang="en-US" sz="3200" dirty="0" smtClean="0"/>
              <a:t>, </a:t>
            </a:r>
            <a:r>
              <a:rPr lang="en-US" sz="3200" dirty="0" smtClean="0">
                <a:sym typeface="Symbol"/>
              </a:rPr>
              <a:t> </a:t>
            </a:r>
            <a:r>
              <a:rPr lang="en-US" sz="3200" dirty="0" smtClean="0"/>
              <a:t>L(t’1</a:t>
            </a:r>
            <a:r>
              <a:rPr lang="en-US" sz="3200" dirty="0" smtClean="0"/>
              <a:t>,..</a:t>
            </a:r>
            <a:r>
              <a:rPr lang="en-US" sz="3200" dirty="0" err="1" smtClean="0"/>
              <a:t>t’n</a:t>
            </a:r>
            <a:r>
              <a:rPr lang="en-US" sz="3200" dirty="0" smtClean="0"/>
              <a:t>))) is named </a:t>
            </a:r>
            <a:r>
              <a:rPr lang="en-US" sz="3200" dirty="0" err="1" smtClean="0"/>
              <a:t>resolvent</a:t>
            </a:r>
            <a:r>
              <a:rPr lang="en-US" sz="3200" dirty="0" smtClean="0"/>
              <a:t> of </a:t>
            </a:r>
            <a:r>
              <a:rPr lang="en-US" sz="3200" dirty="0" smtClean="0"/>
              <a:t>C1 and C2. </a:t>
            </a:r>
            <a:endParaRPr lang="en-US" sz="32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3200" dirty="0" smtClean="0"/>
              <a:t>The </a:t>
            </a:r>
            <a:r>
              <a:rPr lang="en-US" sz="3200" dirty="0" err="1" smtClean="0"/>
              <a:t>resolvent</a:t>
            </a:r>
            <a:r>
              <a:rPr lang="en-US" sz="3200" dirty="0" smtClean="0"/>
              <a:t> is a logical consequence of its </a:t>
            </a:r>
            <a:r>
              <a:rPr lang="en-US" sz="3200" dirty="0" smtClean="0"/>
              <a:t>premises</a:t>
            </a:r>
            <a:endParaRPr lang="en-US" sz="32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2900" b="0" strike="noStrike" spc="-1" dirty="0">
              <a:latin typeface="Arial"/>
            </a:endParaRPr>
          </a:p>
        </p:txBody>
      </p:sp>
      <p:sp>
        <p:nvSpPr>
          <p:cNvPr id="1308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61C8749C-267D-4D8F-A27F-555864E5184C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11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" y="5674829"/>
            <a:ext cx="8362950" cy="118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ustomShape 1"/>
          <p:cNvSpPr/>
          <p:nvPr/>
        </p:nvSpPr>
        <p:spPr>
          <a:xfrm>
            <a:off x="0" y="293427"/>
            <a:ext cx="8618561" cy="10440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4400" b="0" strike="noStrike" spc="-1" dirty="0" err="1" smtClean="0">
                <a:solidFill>
                  <a:srgbClr val="000000"/>
                </a:solidFill>
                <a:latin typeface="Arial"/>
              </a:rPr>
              <a:t>Example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4" name="CustomShape 2"/>
          <p:cNvSpPr/>
          <p:nvPr/>
        </p:nvSpPr>
        <p:spPr>
          <a:xfrm>
            <a:off x="0" y="1448817"/>
            <a:ext cx="8686800" cy="388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We </a:t>
            </a:r>
            <a:r>
              <a:rPr lang="en-US" sz="2800" dirty="0" smtClean="0"/>
              <a:t>consider the 02 clauses C1 = </a:t>
            </a:r>
            <a:r>
              <a:rPr lang="en-US" sz="2800" dirty="0" smtClean="0">
                <a:sym typeface="Symbol"/>
              </a:rPr>
              <a:t></a:t>
            </a:r>
            <a:r>
              <a:rPr lang="en-US" sz="2800" dirty="0" smtClean="0"/>
              <a:t> </a:t>
            </a:r>
            <a:r>
              <a:rPr lang="en-US" sz="2800" dirty="0" smtClean="0"/>
              <a:t>P(x) </a:t>
            </a:r>
            <a:r>
              <a:rPr lang="en-US" sz="2800" dirty="0" smtClean="0">
                <a:sym typeface="Symbol"/>
              </a:rPr>
              <a:t> </a:t>
            </a:r>
            <a:r>
              <a:rPr lang="en-US" sz="2800" dirty="0" smtClean="0"/>
              <a:t>Q(x</a:t>
            </a:r>
            <a:r>
              <a:rPr lang="en-US" sz="2800" dirty="0" smtClean="0"/>
              <a:t>) and C2 = P(a)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/>
              <a:t>R(x). </a:t>
            </a:r>
            <a:endParaRPr lang="en-US" sz="28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since </a:t>
            </a:r>
            <a:r>
              <a:rPr lang="en-US" sz="2800" dirty="0" smtClean="0"/>
              <a:t>x appears in the 02 clauses then we rename the variable (in one of the 02 clauses</a:t>
            </a:r>
            <a:r>
              <a:rPr lang="en-US" sz="2800" dirty="0" smtClean="0"/>
              <a:t>)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C2 </a:t>
            </a:r>
            <a:r>
              <a:rPr lang="en-US" sz="2800" dirty="0" smtClean="0"/>
              <a:t>= P(a) </a:t>
            </a:r>
            <a:r>
              <a:rPr lang="en-US" sz="2800" dirty="0" smtClean="0">
                <a:sym typeface="Symbol"/>
              </a:rPr>
              <a:t> </a:t>
            </a:r>
            <a:r>
              <a:rPr lang="en-US" sz="2800" dirty="0" smtClean="0"/>
              <a:t>R(y</a:t>
            </a:r>
            <a:r>
              <a:rPr lang="en-US" sz="2800" dirty="0" smtClean="0"/>
              <a:t>), we apply the rule of resolution, and the </a:t>
            </a:r>
            <a:r>
              <a:rPr lang="en-US" sz="2800" dirty="0" err="1" smtClean="0"/>
              <a:t>resolvent</a:t>
            </a:r>
            <a:r>
              <a:rPr lang="en-US" sz="2800" dirty="0" smtClean="0"/>
              <a:t> </a:t>
            </a:r>
            <a:r>
              <a:rPr lang="en-US" sz="2800" dirty="0" smtClean="0"/>
              <a:t>will be: </a:t>
            </a:r>
            <a:endParaRPr lang="en-US" sz="28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 </a:t>
            </a:r>
            <a:r>
              <a:rPr lang="en-US" sz="2800" dirty="0" smtClean="0"/>
              <a:t>Q(a)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/>
              <a:t>R(y)</a:t>
            </a:r>
            <a:endParaRPr lang="en-US" sz="2800" dirty="0"/>
          </a:p>
        </p:txBody>
      </p:sp>
      <p:sp>
        <p:nvSpPr>
          <p:cNvPr id="1316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D9795570-7838-4758-831B-96B409203F38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12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ustomShape 1"/>
          <p:cNvSpPr/>
          <p:nvPr/>
        </p:nvSpPr>
        <p:spPr>
          <a:xfrm>
            <a:off x="0" y="293427"/>
            <a:ext cx="8618561" cy="10440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4400" spc="-1" dirty="0" err="1" smtClean="0">
                <a:solidFill>
                  <a:srgbClr val="000000"/>
                </a:solidFill>
              </a:rPr>
              <a:t>Resolution</a:t>
            </a:r>
            <a:r>
              <a:rPr lang="fr-FR" sz="4400" spc="-1" dirty="0" smtClean="0">
                <a:solidFill>
                  <a:srgbClr val="000000"/>
                </a:solidFill>
              </a:rPr>
              <a:t> </a:t>
            </a:r>
            <a:r>
              <a:rPr lang="fr-FR" sz="4400" spc="-1" dirty="0" err="1" smtClean="0">
                <a:solidFill>
                  <a:srgbClr val="000000"/>
                </a:solidFill>
              </a:rPr>
              <a:t>method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4" name="CustomShape 2"/>
          <p:cNvSpPr/>
          <p:nvPr/>
        </p:nvSpPr>
        <p:spPr>
          <a:xfrm>
            <a:off x="0" y="1448817"/>
            <a:ext cx="8686800" cy="388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To </a:t>
            </a:r>
            <a:r>
              <a:rPr lang="en-US" sz="2800" dirty="0" smtClean="0"/>
              <a:t>prove that A </a:t>
            </a:r>
            <a:r>
              <a:rPr lang="en-US" sz="2800" dirty="0" smtClean="0"/>
              <a:t>|- </a:t>
            </a:r>
            <a:r>
              <a:rPr lang="en-US" sz="2800" dirty="0" smtClean="0"/>
              <a:t>B then it is </a:t>
            </a:r>
            <a:r>
              <a:rPr lang="en-US" sz="2800" dirty="0" smtClean="0"/>
              <a:t>sufficient to </a:t>
            </a:r>
            <a:r>
              <a:rPr lang="en-US" sz="2800" dirty="0" smtClean="0"/>
              <a:t>show that {A, </a:t>
            </a:r>
            <a:r>
              <a:rPr lang="en-US" sz="2800" dirty="0" smtClean="0">
                <a:sym typeface="Symbol"/>
              </a:rPr>
              <a:t></a:t>
            </a:r>
            <a:r>
              <a:rPr lang="en-US" sz="2800" dirty="0" smtClean="0"/>
              <a:t>B</a:t>
            </a:r>
            <a:r>
              <a:rPr lang="en-US" sz="2800" dirty="0" smtClean="0"/>
              <a:t>} </a:t>
            </a:r>
            <a:r>
              <a:rPr lang="en-US" sz="2800" dirty="0" smtClean="0"/>
              <a:t>​​|- </a:t>
            </a:r>
            <a:r>
              <a:rPr lang="en-US" sz="2800" dirty="0" smtClean="0"/>
              <a:t> </a:t>
            </a:r>
            <a:endParaRPr lang="en-US" sz="28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Prerequisite</a:t>
            </a:r>
            <a:r>
              <a:rPr lang="en-US" sz="2800" dirty="0" smtClean="0"/>
              <a:t>: that A, </a:t>
            </a:r>
            <a:r>
              <a:rPr lang="en-US" sz="2800" dirty="0" smtClean="0">
                <a:sym typeface="Symbol"/>
              </a:rPr>
              <a:t> </a:t>
            </a:r>
            <a:r>
              <a:rPr lang="en-US" sz="2800" dirty="0" smtClean="0"/>
              <a:t>B </a:t>
            </a:r>
            <a:r>
              <a:rPr lang="en-US" sz="2800" dirty="0" smtClean="0"/>
              <a:t>are </a:t>
            </a:r>
            <a:r>
              <a:rPr lang="en-US" sz="2800" dirty="0" smtClean="0"/>
              <a:t>under </a:t>
            </a:r>
            <a:r>
              <a:rPr lang="en-US" sz="2800" dirty="0" smtClean="0"/>
              <a:t>the </a:t>
            </a:r>
            <a:r>
              <a:rPr lang="en-US" sz="2800" dirty="0" smtClean="0"/>
              <a:t>clausal form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The </a:t>
            </a:r>
            <a:r>
              <a:rPr lang="en-US" sz="2800" dirty="0" smtClean="0"/>
              <a:t>main loop </a:t>
            </a:r>
            <a:r>
              <a:rPr lang="en-US" sz="2800" dirty="0" smtClean="0"/>
              <a:t>of the algorithm includes </a:t>
            </a:r>
            <a:r>
              <a:rPr lang="en-US" sz="2800" dirty="0" smtClean="0"/>
              <a:t>the 02 rules: </a:t>
            </a:r>
            <a:r>
              <a:rPr lang="en-US" sz="2800" dirty="0" smtClean="0"/>
              <a:t>simple resolution </a:t>
            </a:r>
            <a:r>
              <a:rPr lang="en-US" sz="2800" dirty="0" smtClean="0"/>
              <a:t>and factorization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316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D9795570-7838-4758-831B-96B409203F38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13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ustomShape 1"/>
          <p:cNvSpPr/>
          <p:nvPr/>
        </p:nvSpPr>
        <p:spPr>
          <a:xfrm>
            <a:off x="0" y="0"/>
            <a:ext cx="8618561" cy="10440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4400" dirty="0" smtClean="0"/>
              <a:t>example</a:t>
            </a:r>
            <a:endParaRPr lang="en-US" sz="4400" dirty="0" smtClean="0"/>
          </a:p>
        </p:txBody>
      </p:sp>
      <p:sp>
        <p:nvSpPr>
          <p:cNvPr id="1314" name="CustomShape 2"/>
          <p:cNvSpPr/>
          <p:nvPr/>
        </p:nvSpPr>
        <p:spPr>
          <a:xfrm>
            <a:off x="0" y="1140259"/>
            <a:ext cx="9144000" cy="608548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700" dirty="0" smtClean="0"/>
              <a:t>H1 </a:t>
            </a:r>
            <a:r>
              <a:rPr lang="en-US" sz="2700" dirty="0" smtClean="0"/>
              <a:t>: </a:t>
            </a:r>
            <a:r>
              <a:rPr lang="en-US" sz="2700" dirty="0" smtClean="0">
                <a:sym typeface="Symbol"/>
              </a:rPr>
              <a:t></a:t>
            </a:r>
            <a:r>
              <a:rPr lang="en-US" sz="2700" dirty="0" err="1" smtClean="0"/>
              <a:t>x</a:t>
            </a:r>
            <a:r>
              <a:rPr lang="en-US" sz="2700" dirty="0" err="1" smtClean="0">
                <a:sym typeface="Symbol"/>
              </a:rPr>
              <a:t></a:t>
            </a:r>
            <a:r>
              <a:rPr lang="en-US" sz="2700" dirty="0" err="1" smtClean="0"/>
              <a:t>s</a:t>
            </a:r>
            <a:r>
              <a:rPr lang="en-US" sz="2700" dirty="0" smtClean="0">
                <a:sym typeface="Symbol"/>
              </a:rPr>
              <a:t>  </a:t>
            </a:r>
            <a:r>
              <a:rPr lang="en-US" sz="2700" dirty="0" smtClean="0"/>
              <a:t>y</a:t>
            </a:r>
            <a:r>
              <a:rPr lang="en-US" sz="2700" dirty="0" smtClean="0">
                <a:sym typeface="Symbol"/>
              </a:rPr>
              <a:t>  </a:t>
            </a:r>
            <a:r>
              <a:rPr lang="en-US" sz="2700" dirty="0" smtClean="0"/>
              <a:t>w [</a:t>
            </a:r>
            <a:r>
              <a:rPr lang="en-US" sz="2700" dirty="0" smtClean="0">
                <a:sym typeface="Symbol"/>
              </a:rPr>
              <a:t></a:t>
            </a:r>
            <a:r>
              <a:rPr lang="en-US" sz="2700" dirty="0" smtClean="0"/>
              <a:t>R(x</a:t>
            </a:r>
            <a:r>
              <a:rPr lang="en-US" sz="2700" dirty="0" smtClean="0"/>
              <a:t>, w) </a:t>
            </a:r>
            <a:r>
              <a:rPr lang="en-US" sz="2700" dirty="0" smtClean="0">
                <a:sym typeface="Wingdings" pitchFamily="2" charset="2"/>
              </a:rPr>
              <a:t></a:t>
            </a:r>
            <a:r>
              <a:rPr lang="en-US" sz="2700" dirty="0" smtClean="0"/>
              <a:t> </a:t>
            </a:r>
            <a:r>
              <a:rPr lang="en-US" sz="2700" dirty="0" smtClean="0"/>
              <a:t>P(s, y)]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700" dirty="0" smtClean="0"/>
              <a:t> H2 : </a:t>
            </a:r>
            <a:r>
              <a:rPr lang="en-US" sz="2700" dirty="0" smtClean="0">
                <a:sym typeface="Symbol"/>
              </a:rPr>
              <a:t> </a:t>
            </a:r>
            <a:r>
              <a:rPr lang="en-US" sz="2700" dirty="0" smtClean="0"/>
              <a:t>x</a:t>
            </a:r>
            <a:r>
              <a:rPr lang="en-US" sz="2700" dirty="0" smtClean="0">
                <a:sym typeface="Symbol"/>
              </a:rPr>
              <a:t>  </a:t>
            </a:r>
            <a:r>
              <a:rPr lang="en-US" sz="2700" dirty="0" smtClean="0"/>
              <a:t>s</a:t>
            </a:r>
            <a:r>
              <a:rPr lang="en-US" sz="2700" dirty="0" smtClean="0">
                <a:sym typeface="Symbol"/>
              </a:rPr>
              <a:t>  </a:t>
            </a:r>
            <a:r>
              <a:rPr lang="en-US" sz="2700" dirty="0" smtClean="0"/>
              <a:t>w </a:t>
            </a:r>
            <a:r>
              <a:rPr lang="en-US" sz="2700" dirty="0" smtClean="0"/>
              <a:t>[P(x, w)  Q(s, w)]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700" dirty="0" smtClean="0"/>
              <a:t> H3 : </a:t>
            </a:r>
            <a:r>
              <a:rPr lang="en-US" sz="2700" dirty="0" smtClean="0">
                <a:sym typeface="Symbol"/>
              </a:rPr>
              <a:t></a:t>
            </a:r>
            <a:r>
              <a:rPr lang="en-US" sz="2700" dirty="0" smtClean="0"/>
              <a:t> s</a:t>
            </a:r>
            <a:r>
              <a:rPr lang="en-US" sz="2700" dirty="0" smtClean="0">
                <a:sym typeface="Symbol"/>
              </a:rPr>
              <a:t>  </a:t>
            </a:r>
            <a:r>
              <a:rPr lang="en-US" sz="2700" dirty="0" smtClean="0"/>
              <a:t>z </a:t>
            </a:r>
            <a:r>
              <a:rPr lang="en-US" sz="2700" dirty="0" smtClean="0">
                <a:sym typeface="Symbol"/>
              </a:rPr>
              <a:t> </a:t>
            </a:r>
            <a:r>
              <a:rPr lang="en-US" sz="2700" dirty="0" smtClean="0"/>
              <a:t>y </a:t>
            </a:r>
            <a:r>
              <a:rPr lang="en-US" sz="2700" dirty="0" smtClean="0">
                <a:sym typeface="Symbol"/>
              </a:rPr>
              <a:t> </a:t>
            </a:r>
            <a:r>
              <a:rPr lang="en-US" sz="2700" dirty="0" smtClean="0"/>
              <a:t>w </a:t>
            </a:r>
            <a:r>
              <a:rPr lang="en-US" sz="2700" dirty="0" smtClean="0"/>
              <a:t>[Q(z, s) </a:t>
            </a:r>
            <a:r>
              <a:rPr lang="en-US" sz="2700" dirty="0" smtClean="0">
                <a:sym typeface="Wingdings" pitchFamily="2" charset="2"/>
              </a:rPr>
              <a:t></a:t>
            </a:r>
            <a:r>
              <a:rPr lang="en-US" sz="2700" dirty="0" smtClean="0"/>
              <a:t> </a:t>
            </a:r>
            <a:r>
              <a:rPr lang="en-US" sz="2700" dirty="0" smtClean="0">
                <a:sym typeface="Symbol"/>
              </a:rPr>
              <a:t></a:t>
            </a:r>
            <a:r>
              <a:rPr lang="en-US" sz="2700" dirty="0" smtClean="0"/>
              <a:t> </a:t>
            </a:r>
            <a:r>
              <a:rPr lang="en-US" sz="2700" dirty="0" smtClean="0"/>
              <a:t>P(y, w)]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700" dirty="0" smtClean="0"/>
              <a:t>Is it possible to deduce the formula </a:t>
            </a:r>
            <a:r>
              <a:rPr lang="en-US" sz="2700" dirty="0" smtClean="0">
                <a:sym typeface="Symbol"/>
              </a:rPr>
              <a:t></a:t>
            </a:r>
            <a:r>
              <a:rPr lang="en-US" sz="2700" dirty="0" smtClean="0"/>
              <a:t> </a:t>
            </a:r>
            <a:r>
              <a:rPr lang="en-US" sz="2700" dirty="0" err="1" smtClean="0"/>
              <a:t>x</a:t>
            </a:r>
            <a:r>
              <a:rPr lang="en-US" sz="2700" dirty="0" err="1" smtClean="0">
                <a:sym typeface="Symbol"/>
              </a:rPr>
              <a:t></a:t>
            </a:r>
            <a:r>
              <a:rPr lang="en-US" sz="2700" dirty="0" err="1" smtClean="0"/>
              <a:t>s</a:t>
            </a:r>
            <a:r>
              <a:rPr lang="en-US" sz="2700" dirty="0" smtClean="0"/>
              <a:t> </a:t>
            </a:r>
            <a:r>
              <a:rPr lang="en-US" sz="2700" dirty="0" smtClean="0"/>
              <a:t>R(</a:t>
            </a:r>
            <a:r>
              <a:rPr lang="en-US" sz="2700" dirty="0" err="1" smtClean="0"/>
              <a:t>x,s</a:t>
            </a:r>
            <a:r>
              <a:rPr lang="en-US" sz="2700" dirty="0" smtClean="0"/>
              <a:t>), </a:t>
            </a:r>
            <a:r>
              <a:rPr lang="en-US" sz="2700" dirty="0" smtClean="0"/>
              <a:t>from </a:t>
            </a:r>
            <a:r>
              <a:rPr lang="en-US" sz="2700" dirty="0" smtClean="0"/>
              <a:t>H1,H2,H3 </a:t>
            </a:r>
            <a:r>
              <a:rPr lang="en-US" sz="2700" dirty="0" smtClean="0"/>
              <a:t>(using resolution</a:t>
            </a:r>
            <a:r>
              <a:rPr lang="en-US" sz="2700" dirty="0" smtClean="0"/>
              <a:t>) ?</a:t>
            </a:r>
            <a:endParaRPr lang="en-US" sz="2700" dirty="0" smtClean="0"/>
          </a:p>
        </p:txBody>
      </p:sp>
      <p:sp>
        <p:nvSpPr>
          <p:cNvPr id="1316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D9795570-7838-4758-831B-96B409203F38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14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4400" b="1">
                <a:solidFill>
                  <a:srgbClr val="000000"/>
                </a:solidFill>
              </a:rPr>
              <a:t>Fundamental properties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1058863"/>
            <a:ext cx="8229600" cy="5494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algn="just">
              <a:spcBef>
                <a:spcPts val="750"/>
              </a:spcBef>
              <a:buClr>
                <a:srgbClr val="00007D"/>
              </a:buClr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sz="3000" dirty="0" smtClean="0">
                <a:solidFill>
                  <a:srgbClr val="0000CC"/>
                </a:solidFill>
              </a:rPr>
              <a:t>Correction (</a:t>
            </a:r>
            <a:r>
              <a:rPr lang="fr-FR" sz="3000" dirty="0" err="1" smtClean="0">
                <a:solidFill>
                  <a:srgbClr val="0000CC"/>
                </a:solidFill>
              </a:rPr>
              <a:t>soundness</a:t>
            </a:r>
            <a:r>
              <a:rPr lang="fr-FR" sz="3000" dirty="0">
                <a:solidFill>
                  <a:srgbClr val="0000CC"/>
                </a:solidFill>
              </a:rPr>
              <a:t>)</a:t>
            </a:r>
          </a:p>
          <a:p>
            <a:pPr marL="341313" indent="-341313" algn="just">
              <a:spcBef>
                <a:spcPts val="750"/>
              </a:spcBef>
              <a:buClr>
                <a:srgbClr val="00007D"/>
              </a:buClr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sz="3000" dirty="0" err="1">
                <a:solidFill>
                  <a:srgbClr val="000000"/>
                </a:solidFill>
              </a:rPr>
              <a:t>Every</a:t>
            </a:r>
            <a:r>
              <a:rPr lang="fr-FR" sz="3000" dirty="0">
                <a:solidFill>
                  <a:srgbClr val="000000"/>
                </a:solidFill>
              </a:rPr>
              <a:t> </a:t>
            </a:r>
            <a:r>
              <a:rPr lang="fr-FR" sz="3000" dirty="0" err="1">
                <a:solidFill>
                  <a:srgbClr val="000000"/>
                </a:solidFill>
              </a:rPr>
              <a:t>proven</a:t>
            </a:r>
            <a:r>
              <a:rPr lang="fr-FR" sz="3000" dirty="0">
                <a:solidFill>
                  <a:srgbClr val="000000"/>
                </a:solidFill>
              </a:rPr>
              <a:t> formula </a:t>
            </a:r>
            <a:r>
              <a:rPr lang="fr-FR" sz="3000" dirty="0" err="1">
                <a:solidFill>
                  <a:srgbClr val="000000"/>
                </a:solidFill>
              </a:rPr>
              <a:t>is</a:t>
            </a:r>
            <a:r>
              <a:rPr lang="fr-FR" sz="3000" dirty="0">
                <a:solidFill>
                  <a:srgbClr val="000000"/>
                </a:solidFill>
              </a:rPr>
              <a:t> </a:t>
            </a:r>
            <a:r>
              <a:rPr lang="fr-FR" sz="3000" dirty="0" err="1">
                <a:solidFill>
                  <a:srgbClr val="000000"/>
                </a:solidFill>
              </a:rPr>
              <a:t>valid</a:t>
            </a:r>
            <a:endParaRPr lang="fr-FR" sz="3000" dirty="0">
              <a:solidFill>
                <a:srgbClr val="000000"/>
              </a:solidFill>
            </a:endParaRPr>
          </a:p>
          <a:p>
            <a:pPr marL="341313" indent="-341313" algn="just">
              <a:spcBef>
                <a:spcPts val="7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sz="3000" dirty="0">
                <a:solidFill>
                  <a:srgbClr val="000000"/>
                </a:solidFill>
              </a:rPr>
              <a:t>    if     </a:t>
            </a:r>
            <a:r>
              <a:rPr lang="fr-FR" sz="3000" b="1" dirty="0">
                <a:solidFill>
                  <a:srgbClr val="000000"/>
                </a:solidFill>
              </a:rPr>
              <a:t>A</a:t>
            </a:r>
            <a:r>
              <a:rPr lang="fr-FR" sz="3000" b="1" i="1" dirty="0">
                <a:solidFill>
                  <a:srgbClr val="000000"/>
                </a:solidFill>
              </a:rPr>
              <a:t>  </a:t>
            </a:r>
            <a:r>
              <a:rPr lang="fr-FR" sz="3000" dirty="0" err="1">
                <a:solidFill>
                  <a:srgbClr val="000000"/>
                </a:solidFill>
              </a:rPr>
              <a:t>then</a:t>
            </a:r>
            <a:r>
              <a:rPr lang="fr-FR" sz="3000" dirty="0">
                <a:solidFill>
                  <a:srgbClr val="000000"/>
                </a:solidFill>
              </a:rPr>
              <a:t>       </a:t>
            </a:r>
            <a:r>
              <a:rPr lang="fr-FR" sz="3000" b="1" dirty="0">
                <a:solidFill>
                  <a:srgbClr val="000000"/>
                </a:solidFill>
              </a:rPr>
              <a:t>A</a:t>
            </a:r>
          </a:p>
          <a:p>
            <a:pPr marL="341313" indent="-341313" algn="just">
              <a:spcBef>
                <a:spcPts val="750"/>
              </a:spcBef>
              <a:buClr>
                <a:srgbClr val="00007D"/>
              </a:buClr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sz="3000" dirty="0" err="1">
                <a:solidFill>
                  <a:srgbClr val="0000CC"/>
                </a:solidFill>
              </a:rPr>
              <a:t>Completness</a:t>
            </a:r>
            <a:endParaRPr lang="fr-FR" sz="3000" dirty="0">
              <a:solidFill>
                <a:srgbClr val="0000CC"/>
              </a:solidFill>
            </a:endParaRPr>
          </a:p>
          <a:p>
            <a:pPr marL="341313" indent="-341313" algn="just">
              <a:spcBef>
                <a:spcPts val="750"/>
              </a:spcBef>
              <a:buClr>
                <a:srgbClr val="00007D"/>
              </a:buClr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sz="3000" dirty="0" err="1">
                <a:solidFill>
                  <a:srgbClr val="000000"/>
                </a:solidFill>
              </a:rPr>
              <a:t>Every</a:t>
            </a:r>
            <a:r>
              <a:rPr lang="fr-FR" sz="3000" dirty="0">
                <a:solidFill>
                  <a:srgbClr val="000000"/>
                </a:solidFill>
              </a:rPr>
              <a:t> </a:t>
            </a:r>
            <a:r>
              <a:rPr lang="fr-FR" sz="3000" dirty="0" err="1">
                <a:solidFill>
                  <a:srgbClr val="000000"/>
                </a:solidFill>
              </a:rPr>
              <a:t>valid</a:t>
            </a:r>
            <a:r>
              <a:rPr lang="fr-FR" sz="3000" dirty="0">
                <a:solidFill>
                  <a:srgbClr val="000000"/>
                </a:solidFill>
              </a:rPr>
              <a:t> formula </a:t>
            </a:r>
            <a:r>
              <a:rPr lang="fr-FR" sz="3000" dirty="0" err="1">
                <a:solidFill>
                  <a:srgbClr val="000000"/>
                </a:solidFill>
              </a:rPr>
              <a:t>is</a:t>
            </a:r>
            <a:r>
              <a:rPr lang="fr-FR" sz="3000" dirty="0">
                <a:solidFill>
                  <a:srgbClr val="000000"/>
                </a:solidFill>
              </a:rPr>
              <a:t> </a:t>
            </a:r>
            <a:r>
              <a:rPr lang="fr-FR" sz="3000" dirty="0" err="1">
                <a:solidFill>
                  <a:srgbClr val="000000"/>
                </a:solidFill>
              </a:rPr>
              <a:t>proven</a:t>
            </a:r>
            <a:r>
              <a:rPr lang="fr-FR" sz="3000" dirty="0">
                <a:solidFill>
                  <a:srgbClr val="000000"/>
                </a:solidFill>
              </a:rPr>
              <a:t> (A </a:t>
            </a:r>
            <a:r>
              <a:rPr lang="fr-FR" sz="3000" dirty="0" err="1">
                <a:solidFill>
                  <a:srgbClr val="000000"/>
                </a:solidFill>
              </a:rPr>
              <a:t>is</a:t>
            </a:r>
            <a:r>
              <a:rPr lang="fr-FR" sz="3000" dirty="0">
                <a:solidFill>
                  <a:srgbClr val="000000"/>
                </a:solidFill>
              </a:rPr>
              <a:t> a </a:t>
            </a:r>
            <a:r>
              <a:rPr lang="fr-FR" sz="3000" dirty="0" err="1">
                <a:solidFill>
                  <a:srgbClr val="000000"/>
                </a:solidFill>
              </a:rPr>
              <a:t>theorem</a:t>
            </a:r>
            <a:r>
              <a:rPr lang="fr-FR" sz="3000" dirty="0">
                <a:solidFill>
                  <a:srgbClr val="000000"/>
                </a:solidFill>
              </a:rPr>
              <a:t>)</a:t>
            </a:r>
          </a:p>
          <a:p>
            <a:pPr marL="341313" indent="-341313" algn="just">
              <a:spcBef>
                <a:spcPts val="7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sz="3000" dirty="0">
                <a:solidFill>
                  <a:srgbClr val="000000"/>
                </a:solidFill>
              </a:rPr>
              <a:t>    if     </a:t>
            </a:r>
            <a:r>
              <a:rPr lang="fr-FR" sz="3000" b="1" dirty="0">
                <a:solidFill>
                  <a:srgbClr val="000000"/>
                </a:solidFill>
              </a:rPr>
              <a:t>A</a:t>
            </a:r>
            <a:r>
              <a:rPr lang="fr-FR" sz="3000" b="1" i="1" dirty="0">
                <a:solidFill>
                  <a:srgbClr val="000000"/>
                </a:solidFill>
              </a:rPr>
              <a:t>   </a:t>
            </a:r>
            <a:r>
              <a:rPr lang="fr-FR" sz="3000" dirty="0" err="1">
                <a:solidFill>
                  <a:srgbClr val="000000"/>
                </a:solidFill>
              </a:rPr>
              <a:t>then</a:t>
            </a:r>
            <a:r>
              <a:rPr lang="fr-FR" sz="3000" dirty="0">
                <a:solidFill>
                  <a:srgbClr val="000000"/>
                </a:solidFill>
              </a:rPr>
              <a:t>      </a:t>
            </a:r>
            <a:r>
              <a:rPr lang="fr-FR" sz="3000" b="1" dirty="0">
                <a:solidFill>
                  <a:srgbClr val="000000"/>
                </a:solidFill>
              </a:rPr>
              <a:t>A</a:t>
            </a:r>
          </a:p>
          <a:p>
            <a:pPr marL="341313" indent="-341313" algn="just">
              <a:spcBef>
                <a:spcPts val="750"/>
              </a:spcBef>
              <a:buClr>
                <a:srgbClr val="00007D"/>
              </a:buClr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sz="3000" dirty="0" smtClean="0">
                <a:solidFill>
                  <a:srgbClr val="0000CC"/>
                </a:solidFill>
              </a:rPr>
              <a:t>Semi-</a:t>
            </a:r>
            <a:r>
              <a:rPr lang="fr-FR" sz="3000" dirty="0" err="1" smtClean="0">
                <a:solidFill>
                  <a:srgbClr val="0000CC"/>
                </a:solidFill>
              </a:rPr>
              <a:t>Decidability</a:t>
            </a:r>
            <a:endParaRPr lang="fr-FR" sz="3000" dirty="0">
              <a:solidFill>
                <a:srgbClr val="0000CC"/>
              </a:solidFill>
            </a:endParaRPr>
          </a:p>
          <a:p>
            <a:pPr marL="341313" indent="-341313" algn="just">
              <a:spcBef>
                <a:spcPts val="750"/>
              </a:spcBef>
              <a:buClr>
                <a:srgbClr val="00007D"/>
              </a:buClr>
              <a:buSzPct val="7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sz="3000" dirty="0">
                <a:solidFill>
                  <a:srgbClr val="0000CC"/>
                </a:solidFill>
              </a:rPr>
              <a:t>  </a:t>
            </a:r>
            <a:r>
              <a:rPr lang="fr-FR" sz="3000" dirty="0">
                <a:solidFill>
                  <a:srgbClr val="000000"/>
                </a:solidFill>
              </a:rPr>
              <a:t> for </a:t>
            </a:r>
            <a:r>
              <a:rPr lang="fr-FR" sz="3000" dirty="0" err="1">
                <a:solidFill>
                  <a:srgbClr val="000000"/>
                </a:solidFill>
              </a:rPr>
              <a:t>each</a:t>
            </a:r>
            <a:r>
              <a:rPr lang="fr-FR" sz="3000" dirty="0">
                <a:solidFill>
                  <a:srgbClr val="000000"/>
                </a:solidFill>
              </a:rPr>
              <a:t> formula A </a:t>
            </a:r>
            <a:r>
              <a:rPr lang="fr-FR" sz="3000" dirty="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</a:t>
            </a:r>
            <a:r>
              <a:rPr lang="fr-FR" sz="3000" dirty="0" smtClean="0">
                <a:solidFill>
                  <a:srgbClr val="000000"/>
                </a:solidFill>
              </a:rPr>
              <a:t>PRED, </a:t>
            </a:r>
            <a:r>
              <a:rPr lang="fr-FR" sz="3000" dirty="0" err="1">
                <a:solidFill>
                  <a:srgbClr val="000000"/>
                </a:solidFill>
              </a:rPr>
              <a:t>there</a:t>
            </a:r>
            <a:r>
              <a:rPr lang="fr-FR" sz="3000" dirty="0">
                <a:solidFill>
                  <a:srgbClr val="000000"/>
                </a:solidFill>
              </a:rPr>
              <a:t> </a:t>
            </a:r>
            <a:r>
              <a:rPr lang="fr-FR" sz="3000" dirty="0" err="1">
                <a:solidFill>
                  <a:srgbClr val="000000"/>
                </a:solidFill>
              </a:rPr>
              <a:t>is</a:t>
            </a:r>
            <a:r>
              <a:rPr lang="fr-FR" sz="3000" dirty="0">
                <a:solidFill>
                  <a:srgbClr val="000000"/>
                </a:solidFill>
              </a:rPr>
              <a:t> a proof </a:t>
            </a:r>
            <a:r>
              <a:rPr lang="fr-FR" sz="3000" dirty="0" err="1">
                <a:solidFill>
                  <a:srgbClr val="000000"/>
                </a:solidFill>
              </a:rPr>
              <a:t>method</a:t>
            </a:r>
            <a:r>
              <a:rPr lang="fr-FR" sz="3000" dirty="0">
                <a:solidFill>
                  <a:srgbClr val="000000"/>
                </a:solidFill>
              </a:rPr>
              <a:t> </a:t>
            </a:r>
            <a:r>
              <a:rPr lang="fr-FR" sz="3000" dirty="0" smtClean="0">
                <a:solidFill>
                  <a:srgbClr val="000000"/>
                </a:solidFill>
              </a:rPr>
              <a:t>(e.g., </a:t>
            </a:r>
            <a:r>
              <a:rPr lang="fr-FR" sz="3000" dirty="0" err="1" smtClean="0">
                <a:solidFill>
                  <a:srgbClr val="000000"/>
                </a:solidFill>
              </a:rPr>
              <a:t>hilbert</a:t>
            </a:r>
            <a:r>
              <a:rPr lang="fr-FR" sz="3000" dirty="0" smtClean="0">
                <a:solidFill>
                  <a:srgbClr val="000000"/>
                </a:solidFill>
              </a:rPr>
              <a:t> style </a:t>
            </a:r>
            <a:r>
              <a:rPr lang="fr-FR" sz="3000" dirty="0" err="1" smtClean="0">
                <a:solidFill>
                  <a:srgbClr val="000000"/>
                </a:solidFill>
              </a:rPr>
              <a:t>methods</a:t>
            </a:r>
            <a:r>
              <a:rPr lang="fr-FR" sz="3000" dirty="0" smtClean="0">
                <a:solidFill>
                  <a:srgbClr val="000000"/>
                </a:solidFill>
              </a:rPr>
              <a:t>) </a:t>
            </a:r>
            <a:r>
              <a:rPr lang="fr-FR" sz="3000" dirty="0" err="1">
                <a:solidFill>
                  <a:srgbClr val="000000"/>
                </a:solidFill>
              </a:rPr>
              <a:t>which</a:t>
            </a:r>
            <a:r>
              <a:rPr lang="fr-FR" sz="3000" dirty="0">
                <a:solidFill>
                  <a:srgbClr val="000000"/>
                </a:solidFill>
              </a:rPr>
              <a:t> </a:t>
            </a:r>
            <a:r>
              <a:rPr lang="fr-FR" sz="3000" dirty="0" err="1" smtClean="0">
                <a:solidFill>
                  <a:srgbClr val="000000"/>
                </a:solidFill>
              </a:rPr>
              <a:t>halts</a:t>
            </a:r>
            <a:r>
              <a:rPr lang="fr-FR" sz="3000" dirty="0" smtClean="0">
                <a:solidFill>
                  <a:srgbClr val="000000"/>
                </a:solidFill>
              </a:rPr>
              <a:t> for </a:t>
            </a:r>
            <a:r>
              <a:rPr lang="fr-FR" sz="3000" dirty="0" err="1" smtClean="0">
                <a:solidFill>
                  <a:srgbClr val="000000"/>
                </a:solidFill>
              </a:rPr>
              <a:t>every</a:t>
            </a:r>
            <a:r>
              <a:rPr lang="fr-FR" sz="3000" dirty="0" smtClean="0">
                <a:solidFill>
                  <a:srgbClr val="000000"/>
                </a:solidFill>
              </a:rPr>
              <a:t> </a:t>
            </a:r>
            <a:r>
              <a:rPr lang="fr-FR" sz="3000" dirty="0" err="1" smtClean="0">
                <a:solidFill>
                  <a:srgbClr val="000000"/>
                </a:solidFill>
              </a:rPr>
              <a:t>valid</a:t>
            </a:r>
            <a:r>
              <a:rPr lang="fr-FR" sz="3000" dirty="0" smtClean="0">
                <a:solidFill>
                  <a:srgbClr val="000000"/>
                </a:solidFill>
              </a:rPr>
              <a:t> formula, but </a:t>
            </a:r>
            <a:r>
              <a:rPr lang="fr-FR" sz="3000" dirty="0" err="1" smtClean="0">
                <a:solidFill>
                  <a:srgbClr val="000000"/>
                </a:solidFill>
              </a:rPr>
              <a:t>it</a:t>
            </a:r>
            <a:r>
              <a:rPr lang="fr-FR" sz="3000" dirty="0" smtClean="0">
                <a:solidFill>
                  <a:srgbClr val="000000"/>
                </a:solidFill>
              </a:rPr>
              <a:t> </a:t>
            </a:r>
            <a:r>
              <a:rPr lang="fr-FR" sz="3000" dirty="0" err="1" smtClean="0">
                <a:solidFill>
                  <a:srgbClr val="000000"/>
                </a:solidFill>
              </a:rPr>
              <a:t>can</a:t>
            </a:r>
            <a:r>
              <a:rPr lang="fr-FR" sz="3000" dirty="0" smtClean="0">
                <a:solidFill>
                  <a:srgbClr val="000000"/>
                </a:solidFill>
              </a:rPr>
              <a:t> </a:t>
            </a:r>
            <a:r>
              <a:rPr lang="fr-FR" sz="3000" dirty="0" err="1" smtClean="0">
                <a:solidFill>
                  <a:srgbClr val="000000"/>
                </a:solidFill>
              </a:rPr>
              <a:t>loop</a:t>
            </a:r>
            <a:r>
              <a:rPr lang="fr-FR" sz="3000" dirty="0" smtClean="0">
                <a:solidFill>
                  <a:srgbClr val="000000"/>
                </a:solidFill>
              </a:rPr>
              <a:t> </a:t>
            </a:r>
            <a:r>
              <a:rPr lang="fr-FR" sz="3000" dirty="0" err="1" smtClean="0">
                <a:solidFill>
                  <a:srgbClr val="000000"/>
                </a:solidFill>
              </a:rPr>
              <a:t>forever</a:t>
            </a:r>
            <a:r>
              <a:rPr lang="fr-FR" sz="3000" dirty="0" smtClean="0">
                <a:solidFill>
                  <a:srgbClr val="000000"/>
                </a:solidFill>
              </a:rPr>
              <a:t> for non-</a:t>
            </a:r>
            <a:r>
              <a:rPr lang="fr-FR" sz="3000" dirty="0" err="1" smtClean="0">
                <a:solidFill>
                  <a:srgbClr val="000000"/>
                </a:solidFill>
              </a:rPr>
              <a:t>valid</a:t>
            </a:r>
            <a:r>
              <a:rPr lang="fr-FR" sz="3000" dirty="0" smtClean="0">
                <a:solidFill>
                  <a:srgbClr val="000000"/>
                </a:solidFill>
              </a:rPr>
              <a:t> formulas</a:t>
            </a:r>
            <a:endParaRPr lang="fr-FR" sz="3000" dirty="0">
              <a:solidFill>
                <a:srgbClr val="000000"/>
              </a:solidFill>
            </a:endParaRPr>
          </a:p>
          <a:p>
            <a:pPr marL="341313" indent="-341313" algn="just">
              <a:spcBef>
                <a:spcPts val="750"/>
              </a:spcBef>
              <a:buClr>
                <a:srgbClr val="00007D"/>
              </a:buClr>
              <a:buSzPct val="7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fr-FR" sz="3000" dirty="0">
              <a:solidFill>
                <a:srgbClr val="00000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05175" y="2286000"/>
            <a:ext cx="144463" cy="303213"/>
            <a:chOff x="2082" y="1440"/>
            <a:chExt cx="91" cy="191"/>
          </a:xfrm>
        </p:grpSpPr>
        <p:sp>
          <p:nvSpPr>
            <p:cNvPr id="27664" name="Line 4"/>
            <p:cNvSpPr>
              <a:spLocks noChangeShapeType="1"/>
            </p:cNvSpPr>
            <p:nvPr/>
          </p:nvSpPr>
          <p:spPr bwMode="auto">
            <a:xfrm>
              <a:off x="2086" y="1440"/>
              <a:ext cx="0" cy="1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5"/>
            <p:cNvSpPr>
              <a:spLocks noChangeShapeType="1"/>
            </p:cNvSpPr>
            <p:nvPr/>
          </p:nvSpPr>
          <p:spPr bwMode="auto">
            <a:xfrm>
              <a:off x="2086" y="1548"/>
              <a:ext cx="87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Line 6"/>
            <p:cNvSpPr>
              <a:spLocks noChangeShapeType="1"/>
            </p:cNvSpPr>
            <p:nvPr/>
          </p:nvSpPr>
          <p:spPr bwMode="auto">
            <a:xfrm>
              <a:off x="2082" y="1512"/>
              <a:ext cx="87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447800" y="2278063"/>
            <a:ext cx="150813" cy="303212"/>
            <a:chOff x="912" y="1435"/>
            <a:chExt cx="95" cy="191"/>
          </a:xfrm>
        </p:grpSpPr>
        <p:sp>
          <p:nvSpPr>
            <p:cNvPr id="27662" name="Line 8"/>
            <p:cNvSpPr>
              <a:spLocks noChangeShapeType="1"/>
            </p:cNvSpPr>
            <p:nvPr/>
          </p:nvSpPr>
          <p:spPr bwMode="auto">
            <a:xfrm>
              <a:off x="912" y="1435"/>
              <a:ext cx="0" cy="1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Line 9"/>
            <p:cNvSpPr>
              <a:spLocks noChangeShapeType="1"/>
            </p:cNvSpPr>
            <p:nvPr/>
          </p:nvSpPr>
          <p:spPr bwMode="auto">
            <a:xfrm>
              <a:off x="912" y="1531"/>
              <a:ext cx="9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321050" y="3941763"/>
            <a:ext cx="150813" cy="303212"/>
            <a:chOff x="2092" y="2483"/>
            <a:chExt cx="95" cy="191"/>
          </a:xfrm>
        </p:grpSpPr>
        <p:sp>
          <p:nvSpPr>
            <p:cNvPr id="27660" name="Line 11"/>
            <p:cNvSpPr>
              <a:spLocks noChangeShapeType="1"/>
            </p:cNvSpPr>
            <p:nvPr/>
          </p:nvSpPr>
          <p:spPr bwMode="auto">
            <a:xfrm>
              <a:off x="2092" y="2483"/>
              <a:ext cx="0" cy="1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12"/>
            <p:cNvSpPr>
              <a:spLocks noChangeShapeType="1"/>
            </p:cNvSpPr>
            <p:nvPr/>
          </p:nvSpPr>
          <p:spPr bwMode="auto">
            <a:xfrm>
              <a:off x="2092" y="2579"/>
              <a:ext cx="9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377950" y="3971925"/>
            <a:ext cx="144463" cy="303213"/>
            <a:chOff x="868" y="2502"/>
            <a:chExt cx="91" cy="191"/>
          </a:xfrm>
        </p:grpSpPr>
        <p:sp>
          <p:nvSpPr>
            <p:cNvPr id="27657" name="Line 14"/>
            <p:cNvSpPr>
              <a:spLocks noChangeShapeType="1"/>
            </p:cNvSpPr>
            <p:nvPr/>
          </p:nvSpPr>
          <p:spPr bwMode="auto">
            <a:xfrm>
              <a:off x="872" y="2502"/>
              <a:ext cx="0" cy="1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Line 15"/>
            <p:cNvSpPr>
              <a:spLocks noChangeShapeType="1"/>
            </p:cNvSpPr>
            <p:nvPr/>
          </p:nvSpPr>
          <p:spPr bwMode="auto">
            <a:xfrm>
              <a:off x="872" y="2610"/>
              <a:ext cx="87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Line 16"/>
            <p:cNvSpPr>
              <a:spLocks noChangeShapeType="1"/>
            </p:cNvSpPr>
            <p:nvPr/>
          </p:nvSpPr>
          <p:spPr bwMode="auto">
            <a:xfrm>
              <a:off x="868" y="2574"/>
              <a:ext cx="87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60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4400" b="1">
                <a:solidFill>
                  <a:srgbClr val="000000"/>
                </a:solidFill>
              </a:rPr>
              <a:t>Fundamental properties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1058863"/>
            <a:ext cx="8229600" cy="5494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algn="just">
              <a:spcBef>
                <a:spcPts val="750"/>
              </a:spcBef>
              <a:buClr>
                <a:srgbClr val="00007D"/>
              </a:buClr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/>
              <a:t>Lack </a:t>
            </a:r>
            <a:r>
              <a:rPr lang="en-US" sz="3200" dirty="0" smtClean="0"/>
              <a:t>of </a:t>
            </a:r>
            <a:r>
              <a:rPr lang="en-US" sz="3200" dirty="0" smtClean="0"/>
              <a:t>expressiveness: meta-predicates, meta-functions,… </a:t>
            </a:r>
          </a:p>
          <a:p>
            <a:pPr marL="341313" indent="-341313" algn="just">
              <a:spcBef>
                <a:spcPts val="750"/>
              </a:spcBef>
              <a:buClr>
                <a:srgbClr val="00007D"/>
              </a:buClr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/>
              <a:t>Absence </a:t>
            </a:r>
            <a:r>
              <a:rPr lang="en-US" sz="3200" dirty="0" smtClean="0"/>
              <a:t>of context </a:t>
            </a:r>
            <a:r>
              <a:rPr lang="en-US" sz="3200" dirty="0" smtClean="0"/>
              <a:t> and context quantification </a:t>
            </a:r>
          </a:p>
          <a:p>
            <a:pPr marL="341313" indent="-341313" algn="just">
              <a:spcBef>
                <a:spcPts val="750"/>
              </a:spcBef>
              <a:buClr>
                <a:srgbClr val="00007D"/>
              </a:buClr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/>
              <a:t>The truth values are strictly binary </a:t>
            </a:r>
          </a:p>
          <a:p>
            <a:pPr marL="341313" indent="-341313" algn="just">
              <a:spcBef>
                <a:spcPts val="750"/>
              </a:spcBef>
              <a:buClr>
                <a:srgbClr val="00007D"/>
              </a:buClr>
              <a:buSzPct val="7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 smtClean="0"/>
              <a:t>In constructive mathematics, the acceptance </a:t>
            </a:r>
            <a:r>
              <a:rPr lang="en-US" sz="3200" dirty="0" smtClean="0"/>
              <a:t>of the principle of absurdity (even the excluded </a:t>
            </a:r>
            <a:r>
              <a:rPr lang="en-US" sz="3200" dirty="0" smtClean="0"/>
              <a:t>middle) </a:t>
            </a:r>
            <a:r>
              <a:rPr lang="en-US" sz="3200" dirty="0" smtClean="0"/>
              <a:t>causes </a:t>
            </a:r>
            <a:r>
              <a:rPr lang="en-US" sz="3200" dirty="0" smtClean="0"/>
              <a:t>problems</a:t>
            </a:r>
            <a:endParaRPr lang="en-US" sz="32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05175" y="2286000"/>
            <a:ext cx="144463" cy="303213"/>
            <a:chOff x="2082" y="1440"/>
            <a:chExt cx="91" cy="191"/>
          </a:xfrm>
        </p:grpSpPr>
        <p:sp>
          <p:nvSpPr>
            <p:cNvPr id="27664" name="Line 4"/>
            <p:cNvSpPr>
              <a:spLocks noChangeShapeType="1"/>
            </p:cNvSpPr>
            <p:nvPr/>
          </p:nvSpPr>
          <p:spPr bwMode="auto">
            <a:xfrm>
              <a:off x="2086" y="1440"/>
              <a:ext cx="0" cy="1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5"/>
            <p:cNvSpPr>
              <a:spLocks noChangeShapeType="1"/>
            </p:cNvSpPr>
            <p:nvPr/>
          </p:nvSpPr>
          <p:spPr bwMode="auto">
            <a:xfrm>
              <a:off x="2086" y="1548"/>
              <a:ext cx="87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Line 6"/>
            <p:cNvSpPr>
              <a:spLocks noChangeShapeType="1"/>
            </p:cNvSpPr>
            <p:nvPr/>
          </p:nvSpPr>
          <p:spPr bwMode="auto">
            <a:xfrm>
              <a:off x="2082" y="1512"/>
              <a:ext cx="87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447800" y="2278063"/>
            <a:ext cx="150813" cy="303212"/>
            <a:chOff x="912" y="1435"/>
            <a:chExt cx="95" cy="191"/>
          </a:xfrm>
        </p:grpSpPr>
        <p:sp>
          <p:nvSpPr>
            <p:cNvPr id="27662" name="Line 8"/>
            <p:cNvSpPr>
              <a:spLocks noChangeShapeType="1"/>
            </p:cNvSpPr>
            <p:nvPr/>
          </p:nvSpPr>
          <p:spPr bwMode="auto">
            <a:xfrm>
              <a:off x="912" y="1435"/>
              <a:ext cx="0" cy="1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Line 9"/>
            <p:cNvSpPr>
              <a:spLocks noChangeShapeType="1"/>
            </p:cNvSpPr>
            <p:nvPr/>
          </p:nvSpPr>
          <p:spPr bwMode="auto">
            <a:xfrm>
              <a:off x="912" y="1531"/>
              <a:ext cx="9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321050" y="3941763"/>
            <a:ext cx="150813" cy="303212"/>
            <a:chOff x="2092" y="2483"/>
            <a:chExt cx="95" cy="191"/>
          </a:xfrm>
        </p:grpSpPr>
        <p:sp>
          <p:nvSpPr>
            <p:cNvPr id="27660" name="Line 11"/>
            <p:cNvSpPr>
              <a:spLocks noChangeShapeType="1"/>
            </p:cNvSpPr>
            <p:nvPr/>
          </p:nvSpPr>
          <p:spPr bwMode="auto">
            <a:xfrm>
              <a:off x="2092" y="2483"/>
              <a:ext cx="0" cy="191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12"/>
            <p:cNvSpPr>
              <a:spLocks noChangeShapeType="1"/>
            </p:cNvSpPr>
            <p:nvPr/>
          </p:nvSpPr>
          <p:spPr bwMode="auto">
            <a:xfrm>
              <a:off x="2092" y="2579"/>
              <a:ext cx="95" cy="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CustomShape 1"/>
          <p:cNvSpPr/>
          <p:nvPr/>
        </p:nvSpPr>
        <p:spPr>
          <a:xfrm>
            <a:off x="457200" y="457200"/>
            <a:ext cx="8229600" cy="1371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91" name="CustomShape 2"/>
          <p:cNvSpPr/>
          <p:nvPr/>
        </p:nvSpPr>
        <p:spPr>
          <a:xfrm>
            <a:off x="457200" y="1981080"/>
            <a:ext cx="8229600" cy="388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41280" indent="-339840" algn="l" rtl="0">
              <a:spcBef>
                <a:spcPts val="799"/>
              </a:spcBef>
              <a:tabLst>
                <a:tab pos="0" algn="l"/>
                <a:tab pos="341280" algn="l"/>
                <a:tab pos="788760" algn="l"/>
                <a:tab pos="1238040" algn="l"/>
                <a:tab pos="168732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320" algn="l"/>
                <a:tab pos="7527600" algn="l"/>
                <a:tab pos="7976880" algn="l"/>
                <a:tab pos="8426160" algn="l"/>
                <a:tab pos="8875440" algn="l"/>
                <a:tab pos="932472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341280" indent="-339840" algn="l" rtl="0">
              <a:spcBef>
                <a:spcPts val="799"/>
              </a:spcBef>
              <a:tabLst>
                <a:tab pos="0" algn="l"/>
                <a:tab pos="341280" algn="l"/>
                <a:tab pos="788760" algn="l"/>
                <a:tab pos="1238040" algn="l"/>
                <a:tab pos="168732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320" algn="l"/>
                <a:tab pos="7527600" algn="l"/>
                <a:tab pos="7976880" algn="l"/>
                <a:tab pos="8426160" algn="l"/>
                <a:tab pos="8875440" algn="l"/>
                <a:tab pos="932472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341280" indent="-339840" algn="l" rtl="0">
              <a:spcBef>
                <a:spcPts val="799"/>
              </a:spcBef>
              <a:tabLst>
                <a:tab pos="0" algn="l"/>
                <a:tab pos="341280" algn="l"/>
                <a:tab pos="788760" algn="l"/>
                <a:tab pos="1238040" algn="l"/>
                <a:tab pos="168732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320" algn="l"/>
                <a:tab pos="7527600" algn="l"/>
                <a:tab pos="7976880" algn="l"/>
                <a:tab pos="8426160" algn="l"/>
                <a:tab pos="8875440" algn="l"/>
                <a:tab pos="932472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341280" indent="-339840" algn="ctr" rtl="0">
              <a:spcBef>
                <a:spcPts val="1650"/>
              </a:spcBef>
              <a:tabLst>
                <a:tab pos="0" algn="l"/>
                <a:tab pos="341280" algn="l"/>
                <a:tab pos="788760" algn="l"/>
                <a:tab pos="1238040" algn="l"/>
                <a:tab pos="1687320" algn="l"/>
                <a:tab pos="2136600" algn="l"/>
                <a:tab pos="2585880" algn="l"/>
                <a:tab pos="3035160" algn="l"/>
                <a:tab pos="3484440" algn="l"/>
                <a:tab pos="3933720" algn="l"/>
                <a:tab pos="4383000" algn="l"/>
                <a:tab pos="4832280" algn="l"/>
                <a:tab pos="5281560" algn="l"/>
                <a:tab pos="5730840" algn="l"/>
                <a:tab pos="6180120" algn="l"/>
                <a:tab pos="6629400" algn="l"/>
                <a:tab pos="7078320" algn="l"/>
                <a:tab pos="7527600" algn="l"/>
                <a:tab pos="7976880" algn="l"/>
                <a:tab pos="8426160" algn="l"/>
                <a:tab pos="8875440" algn="l"/>
                <a:tab pos="932472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6600" b="0" strike="noStrike" spc="-1">
                <a:solidFill>
                  <a:srgbClr val="000000"/>
                </a:solidFill>
                <a:latin typeface="Arial"/>
              </a:rPr>
              <a:t>END</a:t>
            </a:r>
            <a:endParaRPr lang="en-US" sz="6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3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D25F03CF-4549-4891-A5DD-F2B28EAEDBB3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17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CustomShape 1"/>
          <p:cNvSpPr/>
          <p:nvPr/>
        </p:nvSpPr>
        <p:spPr>
          <a:xfrm>
            <a:off x="457200" y="152280"/>
            <a:ext cx="8229600" cy="99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339480" indent="-339480" algn="just">
              <a:spcBef>
                <a:spcPts val="64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4400" dirty="0" smtClean="0"/>
              <a:t>Concept of substitution</a:t>
            </a:r>
            <a:endParaRPr lang="en-US" sz="4400" dirty="0" smtClean="0"/>
          </a:p>
        </p:txBody>
      </p:sp>
      <p:sp>
        <p:nvSpPr>
          <p:cNvPr id="1298" name="CustomShape 2"/>
          <p:cNvSpPr/>
          <p:nvPr/>
        </p:nvSpPr>
        <p:spPr>
          <a:xfrm>
            <a:off x="-1" y="990720"/>
            <a:ext cx="9144001" cy="388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 algn="just">
              <a:spcBef>
                <a:spcPts val="64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2800" dirty="0" smtClean="0"/>
          </a:p>
          <a:p>
            <a:pPr marL="339480" indent="-339480" algn="just">
              <a:spcBef>
                <a:spcPts val="64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A </a:t>
            </a:r>
            <a:r>
              <a:rPr lang="en-US" sz="2800" dirty="0" smtClean="0"/>
              <a:t>substitution </a:t>
            </a:r>
            <a:r>
              <a:rPr lang="en-US" sz="2800" dirty="0" smtClean="0">
                <a:sym typeface="Symbol"/>
              </a:rPr>
              <a:t></a:t>
            </a:r>
            <a:r>
              <a:rPr lang="en-US" sz="2800" dirty="0" smtClean="0"/>
              <a:t> </a:t>
            </a:r>
            <a:r>
              <a:rPr lang="en-US" sz="2800" dirty="0" smtClean="0"/>
              <a:t>is a list of pairs (</a:t>
            </a:r>
            <a:r>
              <a:rPr lang="en-US" sz="2800" dirty="0" err="1" smtClean="0"/>
              <a:t>Xi,Ti</a:t>
            </a:r>
            <a:r>
              <a:rPr lang="en-US" sz="2800" dirty="0" smtClean="0"/>
              <a:t>), </a:t>
            </a:r>
            <a:r>
              <a:rPr lang="en-US" sz="2800" dirty="0" smtClean="0"/>
              <a:t>such </a:t>
            </a:r>
            <a:r>
              <a:rPr lang="en-US" sz="2800" dirty="0" smtClean="0"/>
              <a:t>that Xi is a </a:t>
            </a:r>
            <a:r>
              <a:rPr lang="en-US" sz="2800" dirty="0" smtClean="0"/>
              <a:t>variable and Ti is a term.</a:t>
            </a:r>
          </a:p>
          <a:p>
            <a:pPr marL="339480" indent="-339480" algn="just">
              <a:spcBef>
                <a:spcPts val="64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Example </a:t>
            </a:r>
            <a:r>
              <a:rPr lang="en-US" sz="2800" dirty="0" smtClean="0">
                <a:sym typeface="Symbol"/>
              </a:rPr>
              <a:t> </a:t>
            </a:r>
            <a:r>
              <a:rPr lang="en-US" sz="2800" dirty="0" smtClean="0"/>
              <a:t>=&lt;(</a:t>
            </a:r>
            <a:r>
              <a:rPr lang="en-US" sz="2800" dirty="0" smtClean="0"/>
              <a:t>y, f(x)),(</a:t>
            </a:r>
            <a:r>
              <a:rPr lang="en-US" sz="2800" dirty="0" err="1" smtClean="0"/>
              <a:t>w,a</a:t>
            </a:r>
            <a:r>
              <a:rPr lang="en-US" sz="2800" dirty="0" smtClean="0"/>
              <a:t>)&gt;</a:t>
            </a:r>
          </a:p>
          <a:p>
            <a:pPr marL="339480" indent="-339480" algn="just">
              <a:spcBef>
                <a:spcPts val="64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2800" dirty="0" smtClean="0"/>
          </a:p>
          <a:p>
            <a:pPr marL="339480" indent="-339480" algn="just" rtl="0">
              <a:spcBef>
                <a:spcPts val="64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2600" b="0" strike="noStrike" spc="-1" dirty="0">
              <a:latin typeface="Arial"/>
            </a:endParaRPr>
          </a:p>
        </p:txBody>
      </p:sp>
      <p:sp>
        <p:nvSpPr>
          <p:cNvPr id="1300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1947622F-8CFE-424E-833A-B65119C8C296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2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CustomShape 1"/>
          <p:cNvSpPr/>
          <p:nvPr/>
        </p:nvSpPr>
        <p:spPr>
          <a:xfrm>
            <a:off x="386862" y="246185"/>
            <a:ext cx="8229600" cy="99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4000" b="1" strike="noStrike" spc="-1" dirty="0" smtClean="0">
                <a:solidFill>
                  <a:srgbClr val="000000"/>
                </a:solidFill>
                <a:latin typeface="Arial"/>
              </a:rPr>
              <a:t>Unification</a:t>
            </a:r>
            <a:endParaRPr lang="en-US" sz="4000" b="1" dirty="0" smtClean="0"/>
          </a:p>
        </p:txBody>
      </p:sp>
      <p:sp>
        <p:nvSpPr>
          <p:cNvPr id="1294" name="CustomShape 2"/>
          <p:cNvSpPr/>
          <p:nvPr/>
        </p:nvSpPr>
        <p:spPr>
          <a:xfrm>
            <a:off x="228599" y="954138"/>
            <a:ext cx="8704385" cy="590386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b="1" dirty="0" smtClean="0"/>
              <a:t>Unification</a:t>
            </a:r>
            <a:r>
              <a:rPr lang="en-US" sz="2800" dirty="0" smtClean="0"/>
              <a:t> </a:t>
            </a:r>
            <a:r>
              <a:rPr lang="en-US" sz="2800" dirty="0" smtClean="0"/>
              <a:t>is a </a:t>
            </a:r>
            <a:r>
              <a:rPr lang="en-US" sz="2800" i="1" dirty="0" smtClean="0"/>
              <a:t>process of making two different logical atomic expressions identical by finding a </a:t>
            </a:r>
            <a:r>
              <a:rPr lang="en-US" sz="2800" i="1" dirty="0" smtClean="0"/>
              <a:t>substitution </a:t>
            </a:r>
            <a:r>
              <a:rPr lang="en-US" sz="2800" dirty="0" smtClean="0"/>
              <a:t>(two terms or two atoms</a:t>
            </a:r>
            <a:r>
              <a:rPr lang="en-US" sz="2800" dirty="0" smtClean="0"/>
              <a:t>).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This substitution is called unifier.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b="1" dirty="0" smtClean="0"/>
              <a:t>U</a:t>
            </a:r>
            <a:r>
              <a:rPr lang="en-US" sz="2800" b="1" dirty="0" smtClean="0"/>
              <a:t>nification </a:t>
            </a:r>
            <a:r>
              <a:rPr lang="en-US" sz="2800" b="1" dirty="0" smtClean="0"/>
              <a:t>of constants </a:t>
            </a:r>
            <a:endParaRPr lang="en-US" sz="2800" b="1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C1</a:t>
            </a:r>
            <a:r>
              <a:rPr lang="en-US" sz="2800" dirty="0" smtClean="0"/>
              <a:t>, C2 be two constants, C1 and C2 are </a:t>
            </a:r>
            <a:r>
              <a:rPr lang="en-US" sz="2800" dirty="0" err="1" smtClean="0"/>
              <a:t>unifiable</a:t>
            </a:r>
            <a:r>
              <a:rPr lang="en-US" sz="2800" dirty="0" smtClean="0"/>
              <a:t> if C1 and C2 are identical </a:t>
            </a:r>
            <a:endParaRPr lang="en-US" sz="28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b="1" dirty="0" smtClean="0"/>
              <a:t>Unification </a:t>
            </a:r>
            <a:r>
              <a:rPr lang="en-US" sz="2800" b="1" dirty="0" smtClean="0"/>
              <a:t>of variables with terms </a:t>
            </a:r>
            <a:endParaRPr lang="en-US" sz="2800" b="1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800" dirty="0" smtClean="0"/>
              <a:t>Let </a:t>
            </a:r>
            <a:r>
              <a:rPr lang="en-US" sz="2800" dirty="0" smtClean="0"/>
              <a:t>x be a variable, and t is a term: x is </a:t>
            </a:r>
            <a:r>
              <a:rPr lang="en-US" sz="2800" dirty="0" err="1" smtClean="0"/>
              <a:t>unifiable</a:t>
            </a:r>
            <a:r>
              <a:rPr lang="en-US" sz="2800" dirty="0" smtClean="0"/>
              <a:t> with t </a:t>
            </a:r>
            <a:r>
              <a:rPr lang="en-US" sz="2800" dirty="0" err="1" smtClean="0"/>
              <a:t>iff</a:t>
            </a:r>
            <a:r>
              <a:rPr lang="en-US" sz="2800" dirty="0" smtClean="0"/>
              <a:t> x does not appear </a:t>
            </a:r>
            <a:r>
              <a:rPr lang="en-US" sz="2800" dirty="0" smtClean="0"/>
              <a:t>in t</a:t>
            </a:r>
            <a:endParaRPr lang="en-US" sz="2700" dirty="0" smtClean="0"/>
          </a:p>
        </p:txBody>
      </p:sp>
      <p:sp>
        <p:nvSpPr>
          <p:cNvPr id="1296" name="CustomShape 4"/>
          <p:cNvSpPr/>
          <p:nvPr/>
        </p:nvSpPr>
        <p:spPr>
          <a:xfrm>
            <a:off x="7706631" y="6400800"/>
            <a:ext cx="1437369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B896A1D1-B227-42AF-8A75-4FFFC1F3F677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3</a:t>
            </a:fld>
            <a:endParaRPr lang="en-US" sz="1200" b="0" strike="noStrike" spc="-1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4066736" y="6377647"/>
            <a:ext cx="209608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CustomShape 1"/>
          <p:cNvSpPr/>
          <p:nvPr/>
        </p:nvSpPr>
        <p:spPr>
          <a:xfrm>
            <a:off x="386862" y="246185"/>
            <a:ext cx="8229600" cy="99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4000" b="1" strike="noStrike" spc="-1" dirty="0" smtClean="0">
                <a:solidFill>
                  <a:srgbClr val="000000"/>
                </a:solidFill>
                <a:latin typeface="Arial"/>
              </a:rPr>
              <a:t>Unification</a:t>
            </a:r>
            <a:endParaRPr lang="en-US" sz="4000" b="1" dirty="0" smtClean="0"/>
          </a:p>
        </p:txBody>
      </p:sp>
      <p:sp>
        <p:nvSpPr>
          <p:cNvPr id="1294" name="CustomShape 2"/>
          <p:cNvSpPr/>
          <p:nvPr/>
        </p:nvSpPr>
        <p:spPr>
          <a:xfrm>
            <a:off x="228599" y="954138"/>
            <a:ext cx="8704385" cy="590386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700" dirty="0" smtClean="0"/>
              <a:t>Unification of </a:t>
            </a:r>
            <a:r>
              <a:rPr lang="fr-FR" sz="2700" dirty="0" err="1" smtClean="0"/>
              <a:t>functional</a:t>
            </a:r>
            <a:r>
              <a:rPr lang="fr-FR" sz="2700" dirty="0" smtClean="0"/>
              <a:t> </a:t>
            </a:r>
            <a:r>
              <a:rPr lang="fr-FR" sz="2700" dirty="0" err="1" smtClean="0"/>
              <a:t>terms</a:t>
            </a:r>
            <a:endParaRPr lang="fr-FR" sz="2700" dirty="0" smtClean="0"/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700" dirty="0" smtClean="0"/>
              <a:t>T</a:t>
            </a:r>
            <a:r>
              <a:rPr lang="fr-FR" sz="2700" dirty="0" smtClean="0"/>
              <a:t>he </a:t>
            </a:r>
            <a:r>
              <a:rPr lang="fr-FR" sz="2700" dirty="0" err="1" smtClean="0"/>
              <a:t>fonctional</a:t>
            </a:r>
            <a:r>
              <a:rPr lang="fr-FR" sz="2700" dirty="0" smtClean="0"/>
              <a:t> </a:t>
            </a:r>
            <a:r>
              <a:rPr lang="fr-FR" sz="2700" dirty="0" err="1" smtClean="0"/>
              <a:t>terms</a:t>
            </a:r>
            <a:r>
              <a:rPr lang="fr-FR" sz="2700" dirty="0" smtClean="0"/>
              <a:t> </a:t>
            </a:r>
            <a:r>
              <a:rPr lang="fr-FR" sz="2700" dirty="0" smtClean="0"/>
              <a:t>f(t1,….</a:t>
            </a:r>
            <a:r>
              <a:rPr lang="fr-FR" sz="2700" dirty="0" err="1" smtClean="0"/>
              <a:t>tn</a:t>
            </a:r>
            <a:r>
              <a:rPr lang="fr-FR" sz="2700" dirty="0" smtClean="0"/>
              <a:t>) </a:t>
            </a:r>
            <a:r>
              <a:rPr lang="fr-FR" sz="2700" dirty="0" smtClean="0"/>
              <a:t>and f</a:t>
            </a:r>
            <a:r>
              <a:rPr lang="fr-FR" sz="2700" dirty="0" smtClean="0"/>
              <a:t>’(t1’,….</a:t>
            </a:r>
            <a:r>
              <a:rPr lang="fr-FR" sz="2700" dirty="0" err="1" smtClean="0"/>
              <a:t>tm</a:t>
            </a:r>
            <a:r>
              <a:rPr lang="fr-FR" sz="2700" dirty="0" smtClean="0"/>
              <a:t>’) </a:t>
            </a:r>
            <a:r>
              <a:rPr lang="fr-FR" sz="2700" dirty="0" smtClean="0"/>
              <a:t>are  </a:t>
            </a:r>
            <a:r>
              <a:rPr lang="fr-FR" sz="2700" dirty="0" smtClean="0"/>
              <a:t>unifiables </a:t>
            </a:r>
            <a:r>
              <a:rPr lang="fr-FR" sz="2700" dirty="0" err="1" smtClean="0"/>
              <a:t>iff</a:t>
            </a:r>
            <a:r>
              <a:rPr lang="fr-FR" sz="2700" dirty="0" smtClean="0"/>
              <a:t>:</a:t>
            </a:r>
            <a:endParaRPr lang="fr-FR" sz="2700" dirty="0" smtClean="0"/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700" dirty="0" err="1" smtClean="0"/>
              <a:t>They</a:t>
            </a:r>
            <a:r>
              <a:rPr lang="fr-FR" sz="2700" dirty="0" smtClean="0"/>
              <a:t> have the </a:t>
            </a:r>
            <a:r>
              <a:rPr lang="fr-FR" sz="2700" dirty="0" err="1" smtClean="0"/>
              <a:t>same</a:t>
            </a:r>
            <a:r>
              <a:rPr lang="fr-FR" sz="2700" dirty="0" smtClean="0"/>
              <a:t> </a:t>
            </a:r>
            <a:r>
              <a:rPr lang="fr-FR" sz="2700" dirty="0" err="1" smtClean="0"/>
              <a:t>name</a:t>
            </a:r>
            <a:r>
              <a:rPr lang="fr-FR" sz="2700" dirty="0" smtClean="0"/>
              <a:t> </a:t>
            </a:r>
            <a:r>
              <a:rPr lang="fr-FR" sz="2700" dirty="0" smtClean="0"/>
              <a:t>(</a:t>
            </a:r>
            <a:r>
              <a:rPr lang="fr-FR" sz="2700" dirty="0" smtClean="0"/>
              <a:t>f=f</a:t>
            </a:r>
            <a:r>
              <a:rPr lang="fr-FR" sz="2700" dirty="0" smtClean="0"/>
              <a:t>’)</a:t>
            </a:r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700" dirty="0" err="1" smtClean="0"/>
              <a:t>T</a:t>
            </a:r>
            <a:r>
              <a:rPr lang="fr-FR" sz="2700" dirty="0" err="1" smtClean="0"/>
              <a:t>hey</a:t>
            </a:r>
            <a:r>
              <a:rPr lang="fr-FR" sz="2700" dirty="0" smtClean="0"/>
              <a:t> </a:t>
            </a:r>
            <a:r>
              <a:rPr lang="fr-FR" sz="2700" dirty="0" smtClean="0"/>
              <a:t>have the </a:t>
            </a:r>
            <a:r>
              <a:rPr lang="fr-FR" sz="2700" dirty="0" err="1" smtClean="0"/>
              <a:t>same</a:t>
            </a:r>
            <a:r>
              <a:rPr lang="fr-FR" sz="2700" dirty="0" smtClean="0"/>
              <a:t> </a:t>
            </a:r>
            <a:r>
              <a:rPr lang="fr-FR" sz="2700" dirty="0" err="1" smtClean="0"/>
              <a:t>number</a:t>
            </a:r>
            <a:r>
              <a:rPr lang="fr-FR" sz="2700" dirty="0" smtClean="0"/>
              <a:t> of arguments </a:t>
            </a:r>
            <a:r>
              <a:rPr lang="fr-FR" sz="2700" dirty="0" smtClean="0"/>
              <a:t>(n=m)</a:t>
            </a:r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700" dirty="0" smtClean="0"/>
              <a:t>T</a:t>
            </a:r>
            <a:r>
              <a:rPr lang="fr-FR" sz="2700" dirty="0" smtClean="0"/>
              <a:t>he arguments are unifiable  in pairs (</a:t>
            </a:r>
            <a:r>
              <a:rPr lang="fr-FR" sz="2700" dirty="0" smtClean="0"/>
              <a:t>ti=t’i)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700" dirty="0" smtClean="0"/>
              <a:t>Unification of </a:t>
            </a:r>
            <a:r>
              <a:rPr lang="fr-FR" sz="2700" dirty="0" err="1" smtClean="0"/>
              <a:t>predicates</a:t>
            </a:r>
            <a:endParaRPr lang="fr-FR" sz="2700" dirty="0" smtClean="0"/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700" dirty="0" smtClean="0"/>
              <a:t>The </a:t>
            </a:r>
            <a:r>
              <a:rPr lang="fr-FR" sz="2700" dirty="0" err="1" smtClean="0"/>
              <a:t>atomical</a:t>
            </a:r>
            <a:r>
              <a:rPr lang="fr-FR" sz="2700" dirty="0" smtClean="0"/>
              <a:t> expressions </a:t>
            </a:r>
            <a:r>
              <a:rPr lang="fr-FR" sz="2700" dirty="0" smtClean="0"/>
              <a:t>p(t1,….</a:t>
            </a:r>
            <a:r>
              <a:rPr lang="fr-FR" sz="2700" dirty="0" err="1" smtClean="0"/>
              <a:t>tn</a:t>
            </a:r>
            <a:r>
              <a:rPr lang="fr-FR" sz="2700" dirty="0" smtClean="0"/>
              <a:t>) </a:t>
            </a:r>
            <a:r>
              <a:rPr lang="fr-FR" sz="2700" dirty="0" smtClean="0"/>
              <a:t>and </a:t>
            </a:r>
            <a:r>
              <a:rPr lang="fr-FR" sz="2700" dirty="0" smtClean="0"/>
              <a:t>p’(</a:t>
            </a:r>
            <a:r>
              <a:rPr lang="fr-FR" sz="2700" dirty="0" smtClean="0"/>
              <a:t>t’1,….t’m) are </a:t>
            </a:r>
            <a:r>
              <a:rPr lang="fr-FR" sz="2700" dirty="0" smtClean="0"/>
              <a:t>unifiables </a:t>
            </a:r>
            <a:r>
              <a:rPr lang="fr-FR" sz="2700" dirty="0" err="1" smtClean="0"/>
              <a:t>iff</a:t>
            </a:r>
            <a:r>
              <a:rPr lang="fr-FR" sz="2700" dirty="0" smtClean="0"/>
              <a:t> </a:t>
            </a:r>
            <a:r>
              <a:rPr lang="fr-FR" sz="2700" dirty="0" smtClean="0"/>
              <a:t>:</a:t>
            </a:r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700" dirty="0" err="1" smtClean="0"/>
              <a:t>They</a:t>
            </a:r>
            <a:r>
              <a:rPr lang="fr-FR" sz="2700" dirty="0" smtClean="0"/>
              <a:t> have the </a:t>
            </a:r>
            <a:r>
              <a:rPr lang="fr-FR" sz="2700" dirty="0" err="1" smtClean="0"/>
              <a:t>same</a:t>
            </a:r>
            <a:r>
              <a:rPr lang="fr-FR" sz="2700" dirty="0" smtClean="0"/>
              <a:t> </a:t>
            </a:r>
            <a:r>
              <a:rPr lang="fr-FR" sz="2700" dirty="0" err="1" smtClean="0"/>
              <a:t>name</a:t>
            </a:r>
            <a:r>
              <a:rPr lang="fr-FR" sz="2700" dirty="0" smtClean="0"/>
              <a:t> (p</a:t>
            </a:r>
            <a:r>
              <a:rPr lang="fr-FR" sz="2700" dirty="0" smtClean="0"/>
              <a:t>=</a:t>
            </a:r>
            <a:r>
              <a:rPr lang="fr-FR" sz="2700" dirty="0" smtClean="0"/>
              <a:t>p</a:t>
            </a:r>
            <a:r>
              <a:rPr lang="fr-FR" sz="2700" dirty="0" smtClean="0"/>
              <a:t>’)</a:t>
            </a:r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700" dirty="0" err="1" smtClean="0"/>
              <a:t>They</a:t>
            </a:r>
            <a:r>
              <a:rPr lang="fr-FR" sz="2700" dirty="0" smtClean="0"/>
              <a:t> have the </a:t>
            </a:r>
            <a:r>
              <a:rPr lang="fr-FR" sz="2700" dirty="0" err="1" smtClean="0"/>
              <a:t>same</a:t>
            </a:r>
            <a:r>
              <a:rPr lang="fr-FR" sz="2700" dirty="0" smtClean="0"/>
              <a:t> </a:t>
            </a:r>
            <a:r>
              <a:rPr lang="fr-FR" sz="2700" dirty="0" err="1" smtClean="0"/>
              <a:t>number</a:t>
            </a:r>
            <a:r>
              <a:rPr lang="fr-FR" sz="2700" dirty="0" smtClean="0"/>
              <a:t> of arguments (n=m)</a:t>
            </a:r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700" dirty="0" smtClean="0"/>
              <a:t>The arguments are unifiable  in pairs (ti=t’i)</a:t>
            </a:r>
          </a:p>
        </p:txBody>
      </p:sp>
      <p:sp>
        <p:nvSpPr>
          <p:cNvPr id="1296" name="CustomShape 4"/>
          <p:cNvSpPr/>
          <p:nvPr/>
        </p:nvSpPr>
        <p:spPr>
          <a:xfrm>
            <a:off x="7706631" y="6400800"/>
            <a:ext cx="1437369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B896A1D1-B227-42AF-8A75-4FFFC1F3F677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4</a:t>
            </a:fld>
            <a:endParaRPr lang="en-US" sz="1200" b="0" strike="noStrike" spc="-1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4066736" y="6377647"/>
            <a:ext cx="209608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CustomShape 1"/>
          <p:cNvSpPr/>
          <p:nvPr/>
        </p:nvSpPr>
        <p:spPr>
          <a:xfrm>
            <a:off x="586383" y="0"/>
            <a:ext cx="8229600" cy="80507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4400" dirty="0" smtClean="0"/>
              <a:t>Unification algorithm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2" name="CustomShape 2"/>
          <p:cNvSpPr/>
          <p:nvPr/>
        </p:nvSpPr>
        <p:spPr>
          <a:xfrm>
            <a:off x="290124" y="688394"/>
            <a:ext cx="8229600" cy="388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000" dirty="0" smtClean="0"/>
              <a:t>Input: </a:t>
            </a:r>
            <a:r>
              <a:rPr lang="fr-FR" sz="2000" dirty="0" smtClean="0"/>
              <a:t>p(t1,….</a:t>
            </a:r>
            <a:r>
              <a:rPr lang="fr-FR" sz="2000" dirty="0" err="1" smtClean="0"/>
              <a:t>tn</a:t>
            </a:r>
            <a:r>
              <a:rPr lang="fr-FR" sz="2000" dirty="0" smtClean="0"/>
              <a:t>) = p’(t1’,….</a:t>
            </a:r>
            <a:r>
              <a:rPr lang="fr-FR" sz="2000" dirty="0" err="1" smtClean="0"/>
              <a:t>tm</a:t>
            </a:r>
            <a:r>
              <a:rPr lang="fr-FR" sz="2000" dirty="0" smtClean="0"/>
              <a:t>’)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000" dirty="0" smtClean="0"/>
              <a:t>output: unifier </a:t>
            </a:r>
            <a:r>
              <a:rPr lang="fr-FR" sz="2000" dirty="0" smtClean="0"/>
              <a:t>(substitution) / </a:t>
            </a:r>
            <a:r>
              <a:rPr lang="fr-FR" sz="2000" dirty="0" err="1" smtClean="0"/>
              <a:t>failure</a:t>
            </a:r>
            <a:endParaRPr lang="fr-FR" sz="20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000" dirty="0" err="1" smtClean="0"/>
              <a:t>While</a:t>
            </a:r>
            <a:r>
              <a:rPr lang="fr-FR" sz="2000" dirty="0" smtClean="0"/>
              <a:t> (one of the </a:t>
            </a:r>
            <a:r>
              <a:rPr lang="fr-FR" sz="2000" dirty="0" smtClean="0"/>
              <a:t>04 </a:t>
            </a:r>
            <a:r>
              <a:rPr lang="fr-FR" sz="2000" dirty="0" err="1" smtClean="0"/>
              <a:t>rules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appliable</a:t>
            </a:r>
            <a:r>
              <a:rPr lang="fr-FR" sz="2000" dirty="0" smtClean="0"/>
              <a:t>)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000" dirty="0" smtClean="0"/>
              <a:t>do</a:t>
            </a:r>
            <a:endParaRPr lang="fr-FR" sz="2000" dirty="0" smtClean="0"/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000" dirty="0" smtClean="0"/>
              <a:t>(</a:t>
            </a:r>
            <a:r>
              <a:rPr lang="fr-FR" sz="2000" dirty="0" smtClean="0"/>
              <a:t>1)if </a:t>
            </a:r>
            <a:r>
              <a:rPr lang="fr-FR" sz="2000" dirty="0" err="1" smtClean="0"/>
              <a:t>we</a:t>
            </a:r>
            <a:r>
              <a:rPr lang="fr-FR" sz="2000" dirty="0" smtClean="0"/>
              <a:t> have </a:t>
            </a:r>
            <a:r>
              <a:rPr lang="fr-FR" sz="2000" dirty="0" smtClean="0"/>
              <a:t>: t1=t2, </a:t>
            </a:r>
            <a:r>
              <a:rPr lang="fr-FR" sz="2000" dirty="0" err="1" smtClean="0"/>
              <a:t>where</a:t>
            </a:r>
            <a:r>
              <a:rPr lang="fr-FR" sz="2000" dirty="0" smtClean="0"/>
              <a:t> </a:t>
            </a:r>
            <a:r>
              <a:rPr lang="fr-FR" sz="2000" dirty="0" smtClean="0"/>
              <a:t>t2 </a:t>
            </a:r>
            <a:r>
              <a:rPr lang="fr-FR" sz="2000" dirty="0" err="1" smtClean="0"/>
              <a:t>is</a:t>
            </a:r>
            <a:r>
              <a:rPr lang="fr-FR" sz="2000" dirty="0" smtClean="0"/>
              <a:t> a </a:t>
            </a:r>
            <a:r>
              <a:rPr lang="fr-FR" sz="2000" dirty="0" smtClean="0"/>
              <a:t>variable et t1 </a:t>
            </a:r>
            <a:r>
              <a:rPr lang="fr-FR" sz="2000" dirty="0" err="1" smtClean="0"/>
              <a:t>is</a:t>
            </a:r>
            <a:r>
              <a:rPr lang="fr-FR" sz="2000" dirty="0" smtClean="0"/>
              <a:t> not, </a:t>
            </a:r>
            <a:r>
              <a:rPr lang="fr-FR" sz="2000" dirty="0" err="1" smtClean="0"/>
              <a:t>Then</a:t>
            </a:r>
            <a:r>
              <a:rPr lang="fr-FR" sz="2000" dirty="0" smtClean="0"/>
              <a:t>  permute the </a:t>
            </a:r>
            <a:r>
              <a:rPr lang="fr-FR" sz="2000" dirty="0" err="1" smtClean="0"/>
              <a:t>equation</a:t>
            </a:r>
            <a:r>
              <a:rPr lang="fr-FR" sz="2000" dirty="0" smtClean="0"/>
              <a:t>: t2=t1</a:t>
            </a:r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000" dirty="0" smtClean="0"/>
              <a:t>(</a:t>
            </a:r>
            <a:r>
              <a:rPr lang="fr-FR" sz="2000" dirty="0" smtClean="0"/>
              <a:t>2)</a:t>
            </a:r>
            <a:r>
              <a:rPr lang="fr-FR" sz="2000" dirty="0" err="1" smtClean="0"/>
              <a:t>delete</a:t>
            </a:r>
            <a:r>
              <a:rPr lang="fr-FR" sz="2000" dirty="0" smtClean="0"/>
              <a:t> the </a:t>
            </a:r>
            <a:r>
              <a:rPr lang="fr-FR" sz="2000" dirty="0" err="1" smtClean="0"/>
              <a:t>equation</a:t>
            </a:r>
            <a:r>
              <a:rPr lang="fr-FR" sz="2000" dirty="0" smtClean="0"/>
              <a:t> of the </a:t>
            </a:r>
            <a:r>
              <a:rPr lang="fr-FR" sz="2000" dirty="0" smtClean="0"/>
              <a:t>forme t=t</a:t>
            </a:r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000" dirty="0" smtClean="0"/>
              <a:t>(</a:t>
            </a:r>
            <a:r>
              <a:rPr lang="fr-FR" sz="2000" dirty="0" smtClean="0"/>
              <a:t>3)</a:t>
            </a:r>
            <a:r>
              <a:rPr lang="fr-FR" sz="2000" dirty="0" smtClean="0"/>
              <a:t> </a:t>
            </a:r>
            <a:r>
              <a:rPr lang="fr-FR" sz="2000" dirty="0" smtClean="0"/>
              <a:t>if </a:t>
            </a:r>
            <a:r>
              <a:rPr lang="fr-FR" sz="2000" dirty="0" err="1" smtClean="0"/>
              <a:t>we</a:t>
            </a:r>
            <a:r>
              <a:rPr lang="fr-FR" sz="2000" dirty="0" smtClean="0"/>
              <a:t> have </a:t>
            </a:r>
            <a:r>
              <a:rPr lang="fr-FR" sz="2000" dirty="0" smtClean="0"/>
              <a:t>: </a:t>
            </a:r>
            <a:r>
              <a:rPr lang="fr-FR" sz="2000" dirty="0" smtClean="0"/>
              <a:t>f(t1,….</a:t>
            </a:r>
            <a:r>
              <a:rPr lang="fr-FR" sz="2000" dirty="0" err="1" smtClean="0"/>
              <a:t>tn</a:t>
            </a:r>
            <a:r>
              <a:rPr lang="fr-FR" sz="2000" dirty="0" smtClean="0"/>
              <a:t>) = f’(t1’,….</a:t>
            </a:r>
            <a:r>
              <a:rPr lang="fr-FR" sz="2000" dirty="0" err="1" smtClean="0"/>
              <a:t>tm</a:t>
            </a:r>
            <a:r>
              <a:rPr lang="fr-FR" sz="2000" dirty="0" smtClean="0"/>
              <a:t>’)</a:t>
            </a:r>
            <a:r>
              <a:rPr lang="fr-FR" sz="2000" dirty="0" err="1" smtClean="0"/>
              <a:t>then</a:t>
            </a:r>
            <a:r>
              <a:rPr lang="fr-FR" sz="2000" dirty="0" smtClean="0"/>
              <a:t> </a:t>
            </a:r>
            <a:r>
              <a:rPr lang="fr-FR" sz="2000" dirty="0" err="1" smtClean="0"/>
              <a:t>apply</a:t>
            </a:r>
            <a:r>
              <a:rPr lang="fr-FR" sz="2000" dirty="0" smtClean="0"/>
              <a:t> the </a:t>
            </a:r>
            <a:r>
              <a:rPr lang="fr-FR" sz="2000" dirty="0" err="1" smtClean="0"/>
              <a:t>rule</a:t>
            </a:r>
            <a:r>
              <a:rPr lang="fr-FR" sz="2000" dirty="0" smtClean="0"/>
              <a:t> of </a:t>
            </a:r>
            <a:r>
              <a:rPr lang="fr-FR" sz="2000" dirty="0" err="1" smtClean="0"/>
              <a:t>fonctional</a:t>
            </a:r>
            <a:r>
              <a:rPr lang="fr-FR" sz="2000" dirty="0" smtClean="0"/>
              <a:t> </a:t>
            </a:r>
            <a:r>
              <a:rPr lang="fr-FR" sz="2000" dirty="0" err="1" smtClean="0"/>
              <a:t>terms</a:t>
            </a:r>
            <a:endParaRPr lang="fr-FR" sz="2000" dirty="0" smtClean="0"/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000" dirty="0" smtClean="0"/>
              <a:t>(</a:t>
            </a:r>
            <a:r>
              <a:rPr lang="fr-FR" sz="2000" dirty="0" smtClean="0"/>
              <a:t>4)</a:t>
            </a:r>
            <a:r>
              <a:rPr lang="fr-FR" sz="2000" dirty="0" smtClean="0"/>
              <a:t> </a:t>
            </a:r>
            <a:r>
              <a:rPr lang="fr-FR" sz="2000" dirty="0" smtClean="0"/>
              <a:t>if </a:t>
            </a:r>
            <a:r>
              <a:rPr lang="fr-FR" sz="2000" dirty="0" err="1" smtClean="0"/>
              <a:t>we</a:t>
            </a:r>
            <a:r>
              <a:rPr lang="fr-FR" sz="2000" dirty="0" smtClean="0"/>
              <a:t> have </a:t>
            </a:r>
            <a:r>
              <a:rPr lang="fr-FR" sz="2000" dirty="0" smtClean="0"/>
              <a:t>x=t, </a:t>
            </a:r>
            <a:r>
              <a:rPr lang="fr-FR" sz="2000" dirty="0" err="1" smtClean="0"/>
              <a:t>then</a:t>
            </a:r>
            <a:r>
              <a:rPr lang="fr-FR" sz="2000" dirty="0" smtClean="0"/>
              <a:t> if </a:t>
            </a:r>
            <a:r>
              <a:rPr lang="fr-FR" sz="2000" dirty="0" smtClean="0"/>
              <a:t>x </a:t>
            </a:r>
            <a:r>
              <a:rPr lang="fr-FR" sz="2000" dirty="0" smtClean="0"/>
              <a:t>do not </a:t>
            </a:r>
            <a:r>
              <a:rPr lang="fr-FR" sz="2000" dirty="0" err="1" smtClean="0"/>
              <a:t>appear</a:t>
            </a:r>
            <a:r>
              <a:rPr lang="fr-FR" sz="2000" dirty="0" smtClean="0"/>
              <a:t> in </a:t>
            </a:r>
            <a:r>
              <a:rPr lang="fr-FR" sz="2000" dirty="0" smtClean="0"/>
              <a:t>t </a:t>
            </a:r>
            <a:r>
              <a:rPr lang="fr-FR" sz="2000" dirty="0" err="1" smtClean="0"/>
              <a:t>then</a:t>
            </a:r>
            <a:r>
              <a:rPr lang="fr-FR" sz="2000" dirty="0" smtClean="0"/>
              <a:t>,</a:t>
            </a:r>
          </a:p>
          <a:p>
            <a:pPr marL="1253880" lvl="2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000" dirty="0" smtClean="0"/>
              <a:t> Replace all occurrences of x (in the </a:t>
            </a:r>
            <a:r>
              <a:rPr lang="fr-FR" sz="2000" dirty="0" err="1" smtClean="0"/>
              <a:t>e</a:t>
            </a:r>
            <a:r>
              <a:rPr lang="fr-FR" sz="2000" dirty="0" err="1" smtClean="0"/>
              <a:t>quation</a:t>
            </a:r>
            <a:r>
              <a:rPr lang="fr-FR" sz="2000" dirty="0" smtClean="0"/>
              <a:t> system by t</a:t>
            </a:r>
            <a:endParaRPr lang="fr-FR" sz="2000" dirty="0" smtClean="0"/>
          </a:p>
          <a:p>
            <a:pPr marL="1253880" lvl="2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000" dirty="0" err="1" smtClean="0"/>
              <a:t>Add</a:t>
            </a:r>
            <a:r>
              <a:rPr lang="fr-FR" sz="2000" dirty="0" smtClean="0"/>
              <a:t> the paire </a:t>
            </a:r>
            <a:r>
              <a:rPr lang="fr-FR" sz="2000" dirty="0" smtClean="0"/>
              <a:t>(</a:t>
            </a:r>
            <a:r>
              <a:rPr lang="fr-FR" sz="2000" dirty="0" err="1" smtClean="0"/>
              <a:t>x,t</a:t>
            </a:r>
            <a:r>
              <a:rPr lang="fr-FR" sz="2000" dirty="0" smtClean="0"/>
              <a:t>) </a:t>
            </a:r>
            <a:r>
              <a:rPr lang="fr-FR" sz="2000" dirty="0" smtClean="0"/>
              <a:t>to the unifier </a:t>
            </a:r>
            <a:r>
              <a:rPr lang="fr-FR" sz="2000" dirty="0" smtClean="0">
                <a:sym typeface="Symbol"/>
              </a:rPr>
              <a:t></a:t>
            </a:r>
            <a:r>
              <a:rPr lang="fr-FR" sz="2000" dirty="0" smtClean="0"/>
              <a:t> </a:t>
            </a:r>
          </a:p>
          <a:p>
            <a:pPr marL="796680" lvl="1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000" dirty="0" err="1" smtClean="0"/>
              <a:t>Else</a:t>
            </a:r>
            <a:r>
              <a:rPr lang="fr-FR" sz="2000" dirty="0" smtClean="0"/>
              <a:t> return </a:t>
            </a:r>
            <a:r>
              <a:rPr lang="fr-FR" sz="2000" dirty="0" err="1" smtClean="0"/>
              <a:t>failure</a:t>
            </a:r>
            <a:endParaRPr lang="fr-FR" sz="20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000" dirty="0" smtClean="0"/>
              <a:t>End-</a:t>
            </a:r>
            <a:r>
              <a:rPr lang="fr-FR" sz="2000" dirty="0" err="1" smtClean="0"/>
              <a:t>while</a:t>
            </a:r>
            <a:endParaRPr lang="fr-FR" sz="20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2000" dirty="0" smtClean="0"/>
              <a:t>Return </a:t>
            </a:r>
            <a:r>
              <a:rPr lang="fr-FR" sz="2000" dirty="0" smtClean="0">
                <a:sym typeface="Symbol"/>
              </a:rPr>
              <a:t></a:t>
            </a:r>
            <a:endParaRPr lang="fr-FR" sz="2000" dirty="0" smtClean="0"/>
          </a:p>
        </p:txBody>
      </p:sp>
      <p:sp>
        <p:nvSpPr>
          <p:cNvPr id="1304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15292885-99AF-4899-8A10-30DB37DEF875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5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CustomShape 1"/>
          <p:cNvSpPr/>
          <p:nvPr/>
        </p:nvSpPr>
        <p:spPr>
          <a:xfrm>
            <a:off x="539087" y="238835"/>
            <a:ext cx="8229600" cy="99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4400" dirty="0" smtClean="0"/>
              <a:t>Examples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2" name="CustomShape 2"/>
          <p:cNvSpPr/>
          <p:nvPr/>
        </p:nvSpPr>
        <p:spPr>
          <a:xfrm>
            <a:off x="376491" y="1396814"/>
            <a:ext cx="8229600" cy="3886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3200" dirty="0" smtClean="0"/>
              <a:t>P(f(x),f (g(</a:t>
            </a:r>
            <a:r>
              <a:rPr lang="es-ES" sz="3200" dirty="0" err="1" smtClean="0"/>
              <a:t>x,y</a:t>
            </a:r>
            <a:r>
              <a:rPr lang="es-ES" sz="3200" dirty="0" smtClean="0"/>
              <a:t>)),g(</a:t>
            </a:r>
            <a:r>
              <a:rPr lang="es-ES" sz="3200" dirty="0" err="1" smtClean="0"/>
              <a:t>z,y</a:t>
            </a:r>
            <a:r>
              <a:rPr lang="es-ES" sz="3200" dirty="0" smtClean="0"/>
              <a:t>) )= P( f(h(y)),</a:t>
            </a:r>
            <a:r>
              <a:rPr lang="es-ES" sz="3200" dirty="0" err="1" smtClean="0"/>
              <a:t>z,g</a:t>
            </a:r>
            <a:r>
              <a:rPr lang="es-ES" sz="3200" dirty="0" smtClean="0"/>
              <a:t>(</a:t>
            </a:r>
            <a:r>
              <a:rPr lang="es-ES" sz="3200" dirty="0" err="1" smtClean="0"/>
              <a:t>w,y</a:t>
            </a:r>
            <a:r>
              <a:rPr lang="es-ES" sz="3200" dirty="0" smtClean="0"/>
              <a:t>) )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3200" dirty="0" smtClean="0"/>
              <a:t>S(g(x</a:t>
            </a:r>
            <a:r>
              <a:rPr lang="es-ES" sz="3200" dirty="0" smtClean="0"/>
              <a:t>), f(</a:t>
            </a:r>
            <a:r>
              <a:rPr lang="es-ES" sz="3200" dirty="0" err="1" smtClean="0"/>
              <a:t>a,y</a:t>
            </a:r>
            <a:r>
              <a:rPr lang="es-ES" sz="3200" dirty="0" smtClean="0"/>
              <a:t>), x) = S(</a:t>
            </a:r>
            <a:r>
              <a:rPr lang="es-ES" sz="3200" dirty="0" err="1" smtClean="0"/>
              <a:t>y,f</a:t>
            </a:r>
            <a:r>
              <a:rPr lang="es-ES" sz="3200" dirty="0" smtClean="0"/>
              <a:t>(</a:t>
            </a:r>
            <a:r>
              <a:rPr lang="es-ES" sz="3200" dirty="0" err="1" smtClean="0"/>
              <a:t>w,x</a:t>
            </a:r>
            <a:r>
              <a:rPr lang="es-ES" sz="3200" dirty="0" smtClean="0"/>
              <a:t>),a)</a:t>
            </a:r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3200" dirty="0" smtClean="0"/>
              <a:t>R(a</a:t>
            </a:r>
            <a:r>
              <a:rPr lang="es-ES" sz="3200" dirty="0" smtClean="0"/>
              <a:t>, g(</a:t>
            </a:r>
            <a:r>
              <a:rPr lang="es-ES" sz="3200" dirty="0" err="1" smtClean="0"/>
              <a:t>x,a</a:t>
            </a:r>
            <a:r>
              <a:rPr lang="es-ES" sz="3200" dirty="0" smtClean="0"/>
              <a:t>),f (y) )= R( </a:t>
            </a:r>
            <a:r>
              <a:rPr lang="es-ES" sz="3200" dirty="0" err="1" smtClean="0"/>
              <a:t>a,g</a:t>
            </a:r>
            <a:r>
              <a:rPr lang="es-ES" sz="3200" dirty="0" smtClean="0"/>
              <a:t>(f(b),a),</a:t>
            </a:r>
            <a:r>
              <a:rPr lang="es-ES" sz="3200" dirty="0" smtClean="0"/>
              <a:t>x)</a:t>
            </a:r>
            <a:endParaRPr lang="en-US" sz="3200" dirty="0" smtClean="0"/>
          </a:p>
        </p:txBody>
      </p:sp>
      <p:sp>
        <p:nvSpPr>
          <p:cNvPr id="1304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15292885-99AF-4899-8A10-30DB37DEF875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6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CustomShape 1"/>
          <p:cNvSpPr/>
          <p:nvPr/>
        </p:nvSpPr>
        <p:spPr>
          <a:xfrm>
            <a:off x="523321" y="459553"/>
            <a:ext cx="8229600" cy="99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4400" dirty="0" smtClean="0"/>
              <a:t>Remarks</a:t>
            </a:r>
            <a:endParaRPr lang="en-US" sz="4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2" name="CustomShape 2"/>
          <p:cNvSpPr/>
          <p:nvPr/>
        </p:nvSpPr>
        <p:spPr>
          <a:xfrm>
            <a:off x="0" y="971146"/>
            <a:ext cx="8966578" cy="58868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32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3200" dirty="0" smtClean="0"/>
              <a:t>The </a:t>
            </a:r>
            <a:r>
              <a:rPr lang="en-US" sz="3200" dirty="0" smtClean="0"/>
              <a:t>unification </a:t>
            </a:r>
            <a:r>
              <a:rPr lang="en-US" sz="3200" dirty="0" smtClean="0"/>
              <a:t>algorithm always halts, </a:t>
            </a:r>
            <a:r>
              <a:rPr lang="en-US" sz="3200" dirty="0" smtClean="0"/>
              <a:t>giving either a </a:t>
            </a:r>
            <a:r>
              <a:rPr lang="en-US" sz="3200" dirty="0" smtClean="0"/>
              <a:t>substitution </a:t>
            </a:r>
            <a:r>
              <a:rPr lang="en-US" sz="3200" dirty="0" smtClean="0">
                <a:sym typeface="Symbol"/>
              </a:rPr>
              <a:t></a:t>
            </a:r>
            <a:r>
              <a:rPr lang="en-US" sz="3200" dirty="0" smtClean="0"/>
              <a:t>, </a:t>
            </a:r>
            <a:r>
              <a:rPr lang="en-US" sz="3200" dirty="0" smtClean="0"/>
              <a:t>or a failure </a:t>
            </a:r>
            <a:endParaRPr lang="en-US" sz="32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3200" dirty="0" smtClean="0"/>
              <a:t>The </a:t>
            </a:r>
            <a:r>
              <a:rPr lang="en-US" sz="3200" dirty="0" smtClean="0"/>
              <a:t>order of the elements of the substitution is Very important </a:t>
            </a:r>
            <a:endParaRPr lang="en-US" sz="32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3200" dirty="0" smtClean="0"/>
              <a:t>The unification </a:t>
            </a:r>
            <a:r>
              <a:rPr lang="en-US" sz="3200" dirty="0" smtClean="0"/>
              <a:t>is generally invoked before the application of the </a:t>
            </a:r>
            <a:r>
              <a:rPr lang="en-US" sz="3200" dirty="0" smtClean="0"/>
              <a:t>resolution rule</a:t>
            </a:r>
            <a:endParaRPr lang="en-US" sz="3200" dirty="0"/>
          </a:p>
        </p:txBody>
      </p:sp>
      <p:sp>
        <p:nvSpPr>
          <p:cNvPr id="1304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15292885-99AF-4899-8A10-30DB37DEF875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7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CustomShape 1"/>
          <p:cNvSpPr/>
          <p:nvPr/>
        </p:nvSpPr>
        <p:spPr>
          <a:xfrm>
            <a:off x="539087" y="238835"/>
            <a:ext cx="8229600" cy="99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339480" indent="-339480" algn="just">
              <a:spcBef>
                <a:spcPts val="799"/>
              </a:spcBef>
              <a:buClr>
                <a:srgbClr val="00007D"/>
              </a:buClr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4400" dirty="0" err="1" smtClean="0"/>
              <a:t>resolution</a:t>
            </a:r>
            <a:r>
              <a:rPr lang="fr-FR" sz="4400" dirty="0" smtClean="0"/>
              <a:t> </a:t>
            </a:r>
            <a:r>
              <a:rPr lang="fr-FR" sz="4400" dirty="0" err="1" smtClean="0"/>
              <a:t>Algorithm</a:t>
            </a:r>
            <a:endParaRPr lang="fr-FR" sz="4400" dirty="0" smtClean="0"/>
          </a:p>
        </p:txBody>
      </p:sp>
      <p:sp>
        <p:nvSpPr>
          <p:cNvPr id="1302" name="CustomShape 2"/>
          <p:cNvSpPr/>
          <p:nvPr/>
        </p:nvSpPr>
        <p:spPr>
          <a:xfrm>
            <a:off x="0" y="971146"/>
            <a:ext cx="8966578" cy="58868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32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200" dirty="0" smtClean="0"/>
              <a:t>Factoring </a:t>
            </a:r>
            <a:r>
              <a:rPr lang="fr-FR" sz="3200" dirty="0" err="1" smtClean="0"/>
              <a:t>rule</a:t>
            </a:r>
            <a:endParaRPr lang="fr-FR" sz="3200" dirty="0" smtClean="0"/>
          </a:p>
          <a:p>
            <a:pPr marL="339480" indent="-339480" algn="just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fr-FR" sz="3200" dirty="0" err="1" smtClean="0"/>
              <a:t>R</a:t>
            </a:r>
            <a:r>
              <a:rPr lang="fr-FR" sz="3200" dirty="0" err="1" smtClean="0"/>
              <a:t>esolution</a:t>
            </a:r>
            <a:r>
              <a:rPr lang="fr-FR" sz="3200" dirty="0" smtClean="0"/>
              <a:t> </a:t>
            </a:r>
            <a:r>
              <a:rPr lang="fr-FR" sz="3200" dirty="0" err="1" smtClean="0"/>
              <a:t>rule</a:t>
            </a:r>
            <a:endParaRPr lang="en-US" sz="2900" b="0" strike="noStrike" spc="-1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4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15292885-99AF-4899-8A10-30DB37DEF875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8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CustomShape 1"/>
          <p:cNvSpPr/>
          <p:nvPr/>
        </p:nvSpPr>
        <p:spPr>
          <a:xfrm>
            <a:off x="517755" y="0"/>
            <a:ext cx="8229600" cy="1371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4400" b="0" strike="noStrike" spc="-1" dirty="0" smtClean="0">
                <a:latin typeface="Arial"/>
              </a:rPr>
              <a:t>Factoring rule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306" name="CustomShape 2"/>
          <p:cNvSpPr/>
          <p:nvPr/>
        </p:nvSpPr>
        <p:spPr>
          <a:xfrm>
            <a:off x="0" y="954791"/>
            <a:ext cx="9144000" cy="506333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900" dirty="0" smtClean="0"/>
              <a:t> </a:t>
            </a:r>
            <a:r>
              <a:rPr lang="en-US" sz="3200" dirty="0" smtClean="0"/>
              <a:t>factoring </a:t>
            </a:r>
            <a:r>
              <a:rPr lang="en-US" sz="3200" dirty="0" smtClean="0"/>
              <a:t>rule :  </a:t>
            </a:r>
            <a:r>
              <a:rPr lang="en-US" sz="3200" dirty="0" smtClean="0"/>
              <a:t>C|</a:t>
            </a:r>
            <a:r>
              <a:rPr lang="en-US" sz="3200" dirty="0" smtClean="0">
                <a:sym typeface="Symbol"/>
              </a:rPr>
              <a:t> C’’ , where:</a:t>
            </a:r>
            <a:endParaRPr lang="en-US" sz="3200" dirty="0" smtClean="0"/>
          </a:p>
          <a:p>
            <a:pPr marL="796680" lvl="1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2900" dirty="0" smtClean="0"/>
              <a:t> </a:t>
            </a:r>
            <a:r>
              <a:rPr lang="en-US" sz="3200" dirty="0" smtClean="0"/>
              <a:t>we have 02 </a:t>
            </a:r>
            <a:r>
              <a:rPr lang="en-US" sz="3200" dirty="0" smtClean="0"/>
              <a:t>or more literals (with the </a:t>
            </a:r>
            <a:r>
              <a:rPr lang="en-US" sz="3200" dirty="0" smtClean="0"/>
              <a:t>same atom symbol and the same </a:t>
            </a:r>
            <a:r>
              <a:rPr lang="en-US" sz="3200" dirty="0" smtClean="0"/>
              <a:t>sign) of a clause C =L(t1,..</a:t>
            </a:r>
            <a:r>
              <a:rPr lang="en-US" sz="3200" dirty="0" err="1" smtClean="0"/>
              <a:t>tn</a:t>
            </a:r>
            <a:r>
              <a:rPr lang="en-US" sz="3200" dirty="0" smtClean="0"/>
              <a:t>) </a:t>
            </a:r>
            <a:r>
              <a:rPr lang="en-US" sz="3200" dirty="0" smtClean="0">
                <a:sym typeface="Symbol"/>
              </a:rPr>
              <a:t></a:t>
            </a:r>
            <a:r>
              <a:rPr lang="en-US" sz="3200" dirty="0" smtClean="0"/>
              <a:t> </a:t>
            </a:r>
            <a:r>
              <a:rPr lang="en-US" sz="3200" dirty="0" smtClean="0"/>
              <a:t>L(t’1,..</a:t>
            </a:r>
            <a:r>
              <a:rPr lang="en-US" sz="3200" dirty="0" err="1" smtClean="0"/>
              <a:t>t’n</a:t>
            </a:r>
            <a:r>
              <a:rPr lang="en-US" sz="3200" dirty="0" smtClean="0"/>
              <a:t>) </a:t>
            </a:r>
            <a:r>
              <a:rPr lang="en-US" sz="3200" dirty="0" smtClean="0">
                <a:sym typeface="Symbol"/>
              </a:rPr>
              <a:t> C’</a:t>
            </a:r>
            <a:endParaRPr lang="en-US" sz="3200" dirty="0" smtClean="0"/>
          </a:p>
          <a:p>
            <a:pPr marL="796680" lvl="1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3200" dirty="0" smtClean="0"/>
              <a:t>They </a:t>
            </a:r>
            <a:r>
              <a:rPr lang="en-US" sz="3200" dirty="0" smtClean="0"/>
              <a:t>have a unifier </a:t>
            </a:r>
            <a:r>
              <a:rPr lang="en-US" sz="3200" dirty="0" smtClean="0">
                <a:sym typeface="Symbol"/>
              </a:rPr>
              <a:t></a:t>
            </a:r>
            <a:r>
              <a:rPr lang="en-US" sz="3200" dirty="0" smtClean="0"/>
              <a:t> </a:t>
            </a:r>
          </a:p>
          <a:p>
            <a:pPr marL="796680" lvl="1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3200" dirty="0" smtClean="0"/>
              <a:t>The deduced clause </a:t>
            </a:r>
            <a:r>
              <a:rPr lang="en-US" sz="3200" dirty="0" smtClean="0"/>
              <a:t>C</a:t>
            </a:r>
            <a:r>
              <a:rPr lang="en-US" sz="3200" dirty="0" smtClean="0"/>
              <a:t>’’</a:t>
            </a:r>
            <a:r>
              <a:rPr lang="en-US" sz="3200" dirty="0" smtClean="0">
                <a:sym typeface="Symbol"/>
              </a:rPr>
              <a:t></a:t>
            </a:r>
            <a:r>
              <a:rPr lang="en-US" sz="3200" dirty="0" smtClean="0"/>
              <a:t> </a:t>
            </a:r>
            <a:r>
              <a:rPr lang="en-US" sz="3200" dirty="0" err="1" smtClean="0"/>
              <a:t>subst</a:t>
            </a:r>
            <a:r>
              <a:rPr lang="en-US" sz="3200" dirty="0" smtClean="0"/>
              <a:t>(</a:t>
            </a:r>
            <a:r>
              <a:rPr lang="en-US" sz="3200" dirty="0" smtClean="0">
                <a:sym typeface="Symbol"/>
              </a:rPr>
              <a:t></a:t>
            </a:r>
            <a:r>
              <a:rPr lang="en-US" sz="3200" dirty="0" smtClean="0"/>
              <a:t>,</a:t>
            </a:r>
            <a:r>
              <a:rPr lang="en-US" sz="3200" dirty="0" smtClean="0"/>
              <a:t>L(t’1,..</a:t>
            </a:r>
            <a:r>
              <a:rPr lang="en-US" sz="3200" dirty="0" err="1" smtClean="0"/>
              <a:t>t’n</a:t>
            </a:r>
            <a:r>
              <a:rPr lang="en-US" sz="3200" dirty="0" smtClean="0"/>
              <a:t>)) </a:t>
            </a:r>
            <a:r>
              <a:rPr lang="en-US" sz="3200" dirty="0" smtClean="0">
                <a:sym typeface="Symbol"/>
              </a:rPr>
              <a:t></a:t>
            </a:r>
            <a:r>
              <a:rPr lang="en-US" sz="3200" dirty="0" smtClean="0"/>
              <a:t> </a:t>
            </a:r>
            <a:r>
              <a:rPr lang="en-US" sz="3200" dirty="0" err="1" smtClean="0"/>
              <a:t>subst</a:t>
            </a:r>
            <a:r>
              <a:rPr lang="en-US" sz="3200" dirty="0" smtClean="0"/>
              <a:t>(</a:t>
            </a:r>
            <a:r>
              <a:rPr lang="en-US" sz="3200" dirty="0" smtClean="0">
                <a:sym typeface="Symbol"/>
              </a:rPr>
              <a:t></a:t>
            </a:r>
            <a:r>
              <a:rPr lang="en-US" sz="3200" dirty="0" smtClean="0"/>
              <a:t>,</a:t>
            </a:r>
            <a:r>
              <a:rPr lang="en-US" sz="3200" dirty="0" smtClean="0"/>
              <a:t>C’) </a:t>
            </a:r>
            <a:r>
              <a:rPr lang="en-US" sz="3200" dirty="0" smtClean="0">
                <a:sym typeface="Symbol"/>
              </a:rPr>
              <a:t> 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n-US" sz="3200" dirty="0" smtClean="0"/>
              <a:t>C’’ </a:t>
            </a:r>
            <a:r>
              <a:rPr lang="en-US" sz="3200" dirty="0" smtClean="0"/>
              <a:t>is called </a:t>
            </a:r>
            <a:r>
              <a:rPr lang="en-US" sz="3200" dirty="0" smtClean="0"/>
              <a:t> </a:t>
            </a:r>
            <a:r>
              <a:rPr lang="en-US" sz="3200" b="1" dirty="0" smtClean="0"/>
              <a:t>factored clause</a:t>
            </a:r>
          </a:p>
          <a:p>
            <a:pPr marL="339480" indent="-339480">
              <a:spcBef>
                <a:spcPts val="799"/>
              </a:spcBef>
              <a:buClr>
                <a:srgbClr val="00007D"/>
              </a:buClr>
              <a:buFont typeface="Wingdings" charset="2"/>
              <a:buChar char=""/>
              <a:tabLst>
                <a:tab pos="339480" algn="l"/>
                <a:tab pos="787320" algn="l"/>
                <a:tab pos="1236600" algn="l"/>
                <a:tab pos="1685880" algn="l"/>
                <a:tab pos="2135160" algn="l"/>
                <a:tab pos="2584440" algn="l"/>
                <a:tab pos="3033360" algn="l"/>
                <a:tab pos="3482640" algn="l"/>
                <a:tab pos="3931920" algn="l"/>
                <a:tab pos="4381200" algn="l"/>
                <a:tab pos="4830480" algn="l"/>
                <a:tab pos="5279760" algn="l"/>
                <a:tab pos="5729040" algn="l"/>
                <a:tab pos="6178320" algn="l"/>
                <a:tab pos="6627600" algn="l"/>
                <a:tab pos="7076880" algn="l"/>
                <a:tab pos="7526160" algn="l"/>
                <a:tab pos="7975440" algn="l"/>
                <a:tab pos="8424720" algn="l"/>
                <a:tab pos="8874000" algn="l"/>
                <a:tab pos="932328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n-US" sz="2900" b="0" strike="noStrike" spc="-1" dirty="0">
              <a:latin typeface="Arial"/>
            </a:endParaRPr>
          </a:p>
        </p:txBody>
      </p:sp>
      <p:sp>
        <p:nvSpPr>
          <p:cNvPr id="1308" name="CustomShap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fld id="{61C8749C-267D-4D8F-A27F-555864E5184C}" type="slidenum">
              <a:rPr lang="en-US" sz="1200" b="0" strike="noStrike" spc="-1">
                <a:solidFill>
                  <a:srgbClr val="000000"/>
                </a:solidFill>
                <a:latin typeface="Arial Black"/>
              </a:rPr>
              <a:pPr algn="l" rtl="0">
                <a:lnSpc>
                  <a:spcPct val="100000"/>
                </a:lnSpc>
                <a:tabLst>
                  <a:tab pos="0" algn="l"/>
                  <a:tab pos="447480" algn="l"/>
                  <a:tab pos="896760" algn="l"/>
                  <a:tab pos="1346040" algn="l"/>
                  <a:tab pos="1795320" algn="l"/>
                  <a:tab pos="2244600" algn="l"/>
                  <a:tab pos="2693880" algn="l"/>
                  <a:tab pos="3143160" algn="l"/>
                  <a:tab pos="3592440" algn="l"/>
                  <a:tab pos="4041720" algn="l"/>
                  <a:tab pos="4491000" algn="l"/>
                  <a:tab pos="4940280" algn="l"/>
                  <a:tab pos="5389560" algn="l"/>
                  <a:tab pos="5838480" algn="l"/>
                  <a:tab pos="6287760" algn="l"/>
                  <a:tab pos="6737040" algn="l"/>
                  <a:tab pos="7186320" algn="l"/>
                  <a:tab pos="7635600" algn="l"/>
                  <a:tab pos="8084880" algn="l"/>
                  <a:tab pos="8534160" algn="l"/>
                  <a:tab pos="8983440" algn="l"/>
                  <a:tab pos="8985240" algn="l"/>
                  <a:tab pos="9434160" algn="l"/>
                  <a:tab pos="9883440" algn="l"/>
                  <a:tab pos="10332720" algn="l"/>
                  <a:tab pos="10782000" algn="l"/>
                </a:tabLst>
              </a:pPr>
              <a:t>9</a:t>
            </a:fld>
            <a:endParaRPr lang="en-US" sz="1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FA5F510BDF464CA59EB097650035D2" ma:contentTypeVersion="12" ma:contentTypeDescription="Create a new document." ma:contentTypeScope="" ma:versionID="df6f5460a8665284d50baca43a969c36">
  <xsd:schema xmlns:xsd="http://www.w3.org/2001/XMLSchema" xmlns:xs="http://www.w3.org/2001/XMLSchema" xmlns:p="http://schemas.microsoft.com/office/2006/metadata/properties" xmlns:ns2="9b00ef21-e74a-4460-80bc-b2d8e453a9f8" xmlns:ns3="f851d64e-1181-4a45-9055-848cb6c4e717" targetNamespace="http://schemas.microsoft.com/office/2006/metadata/properties" ma:root="true" ma:fieldsID="97a68db9f243b72bb4a16229b80ce6f3" ns2:_="" ns3:_="">
    <xsd:import namespace="9b00ef21-e74a-4460-80bc-b2d8e453a9f8"/>
    <xsd:import namespace="f851d64e-1181-4a45-9055-848cb6c4e71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00ef21-e74a-4460-80bc-b2d8e453a9f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2" nillable="true" ma:displayName="Taxonomy Catch All Column" ma:hidden="true" ma:list="{37194e34-0393-4db4-9fd3-bf8fdd3124c0}" ma:internalName="TaxCatchAll" ma:showField="CatchAllData" ma:web="9b00ef21-e74a-4460-80bc-b2d8e453a9f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51d64e-1181-4a45-9055-848cb6c4e71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cef938c-1510-4077-bb25-bbac51dcca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00ef21-e74a-4460-80bc-b2d8e453a9f8" xsi:nil="true"/>
    <lcf76f155ced4ddcb4097134ff3c332f xmlns="f851d64e-1181-4a45-9055-848cb6c4e71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2D6EEA2-7BC8-4124-A215-1DAEBD6FFD4A}"/>
</file>

<file path=customXml/itemProps2.xml><?xml version="1.0" encoding="utf-8"?>
<ds:datastoreItem xmlns:ds="http://schemas.openxmlformats.org/officeDocument/2006/customXml" ds:itemID="{28035091-DD91-40E3-87FA-19FF63DAD11A}"/>
</file>

<file path=customXml/itemProps3.xml><?xml version="1.0" encoding="utf-8"?>
<ds:datastoreItem xmlns:ds="http://schemas.openxmlformats.org/officeDocument/2006/customXml" ds:itemID="{DDD11D4A-5252-4FAE-8AF9-5957485AC92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8714</TotalTime>
  <Words>1049</Words>
  <Application>Microsoft Office PowerPoint</Application>
  <PresentationFormat>Affichage à l'écran (4:3)</PresentationFormat>
  <Paragraphs>132</Paragraphs>
  <Slides>17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24</vt:i4>
      </vt:variant>
      <vt:variant>
        <vt:lpstr>Titres des diapositives</vt:lpstr>
      </vt:variant>
      <vt:variant>
        <vt:i4>17</vt:i4>
      </vt:variant>
    </vt:vector>
  </HeadingPairs>
  <TitlesOfParts>
    <vt:vector size="41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Agents</dc:title>
  <dc:creator>Min-Yen Kan</dc:creator>
  <cp:lastModifiedBy>pc</cp:lastModifiedBy>
  <cp:revision>177</cp:revision>
  <dcterms:created xsi:type="dcterms:W3CDTF">2003-12-17T07:08:22Z</dcterms:created>
  <dcterms:modified xsi:type="dcterms:W3CDTF">2024-03-27T15:18:58Z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0x0101008CFA5F510BDF464CA59EB097650035D2</vt:lpwstr>
  </property>
</Properties>
</file>